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1"/>
  </p:notesMasterIdLst>
  <p:handoutMasterIdLst>
    <p:handoutMasterId r:id="rId12"/>
  </p:handoutMasterIdLst>
  <p:sldIdLst>
    <p:sldId id="369" r:id="rId2"/>
    <p:sldId id="385" r:id="rId3"/>
    <p:sldId id="381" r:id="rId4"/>
    <p:sldId id="382" r:id="rId5"/>
    <p:sldId id="372" r:id="rId6"/>
    <p:sldId id="373" r:id="rId7"/>
    <p:sldId id="374" r:id="rId8"/>
    <p:sldId id="375" r:id="rId9"/>
    <p:sldId id="376" r:id="rId10"/>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426" autoAdjust="0"/>
    <p:restoredTop sz="94660"/>
  </p:normalViewPr>
  <p:slideViewPr>
    <p:cSldViewPr>
      <p:cViewPr varScale="1">
        <p:scale>
          <a:sx n="67" d="100"/>
          <a:sy n="67" d="100"/>
        </p:scale>
        <p:origin x="111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179484" y="0"/>
            <a:ext cx="3962400" cy="342900"/>
          </a:xfrm>
          <a:prstGeom prst="rect">
            <a:avLst/>
          </a:prstGeom>
        </p:spPr>
        <p:txBody>
          <a:bodyPr vert="horz" lIns="91440" tIns="45720" rIns="91440" bIns="45720" rtlCol="0"/>
          <a:lstStyle>
            <a:lvl1pPr algn="r">
              <a:defRPr sz="1200"/>
            </a:lvl1pPr>
          </a:lstStyle>
          <a:p>
            <a:fld id="{BE0CBB85-BCFE-4B9C-97E6-51AB2432D753}" type="datetimeFigureOut">
              <a:rPr lang="en-GB" smtClean="0"/>
              <a:t>20/10/2015</a:t>
            </a:fld>
            <a:endParaRPr lang="en-GB"/>
          </a:p>
        </p:txBody>
      </p:sp>
      <p:sp>
        <p:nvSpPr>
          <p:cNvPr id="4" name="Footer Placeholder 3"/>
          <p:cNvSpPr>
            <a:spLocks noGrp="1"/>
          </p:cNvSpPr>
          <p:nvPr>
            <p:ph type="ftr" sz="quarter" idx="2"/>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179484" y="6513910"/>
            <a:ext cx="3962400" cy="342900"/>
          </a:xfrm>
          <a:prstGeom prst="rect">
            <a:avLst/>
          </a:prstGeom>
        </p:spPr>
        <p:txBody>
          <a:bodyPr vert="horz" lIns="91440" tIns="45720" rIns="91440" bIns="45720" rtlCol="0" anchor="b"/>
          <a:lstStyle>
            <a:lvl1pPr algn="r">
              <a:defRPr sz="1200"/>
            </a:lvl1pPr>
          </a:lstStyle>
          <a:p>
            <a:fld id="{E5B062BE-4E33-4193-BDBA-3CEA320D63D2}" type="slidenum">
              <a:rPr lang="en-GB" smtClean="0"/>
              <a:t>‹#›</a:t>
            </a:fld>
            <a:endParaRPr lang="en-GB"/>
          </a:p>
        </p:txBody>
      </p:sp>
    </p:spTree>
    <p:extLst>
      <p:ext uri="{BB962C8B-B14F-4D97-AF65-F5344CB8AC3E}">
        <p14:creationId xmlns:p14="http://schemas.microsoft.com/office/powerpoint/2010/main" val="441413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F3DD99B1-5E4C-441D-8FFD-752F5D240BCA}" type="datetimeFigureOut">
              <a:rPr lang="en-GB" smtClean="0"/>
              <a:pPr/>
              <a:t>20/10/2015</a:t>
            </a:fld>
            <a:endParaRPr lang="en-GB"/>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8CAC87FB-D45F-4F45-8C42-62FDC1699ED0}" type="slidenum">
              <a:rPr lang="en-GB" smtClean="0"/>
              <a:pPr/>
              <a:t>‹#›</a:t>
            </a:fld>
            <a:endParaRPr lang="en-GB"/>
          </a:p>
        </p:txBody>
      </p:sp>
    </p:spTree>
    <p:extLst>
      <p:ext uri="{BB962C8B-B14F-4D97-AF65-F5344CB8AC3E}">
        <p14:creationId xmlns:p14="http://schemas.microsoft.com/office/powerpoint/2010/main" val="3390804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CAC87FB-D45F-4F45-8C42-62FDC1699ED0}" type="slidenum">
              <a:rPr lang="en-GB" smtClean="0"/>
              <a:pPr/>
              <a:t>1</a:t>
            </a:fld>
            <a:endParaRPr lang="en-GB"/>
          </a:p>
        </p:txBody>
      </p:sp>
    </p:spTree>
    <p:extLst>
      <p:ext uri="{BB962C8B-B14F-4D97-AF65-F5344CB8AC3E}">
        <p14:creationId xmlns:p14="http://schemas.microsoft.com/office/powerpoint/2010/main" val="42204052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127C23-1B79-4E8D-AE64-974AAD0739EA}" type="datetime1">
              <a:rPr lang="en-US" smtClean="0"/>
              <a:t>10/20/2015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866E24-DB9D-4E56-B274-A381D926F733}" type="datetime1">
              <a:rPr lang="en-US" smtClean="0"/>
              <a:t>10/20/2015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EC105F2-0417-47CB-96C9-2A065EDAD5BD}" type="datetime1">
              <a:rPr lang="en-US" smtClean="0"/>
              <a:t>10/20/2015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0A52A15-0796-459F-8D36-E66FAF13EC33}" type="datetime1">
              <a:rPr lang="en-US" smtClean="0"/>
              <a:t>10/20/2015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3420E30-F838-4A0B-AABA-358782BB8469}" type="datetime1">
              <a:rPr lang="en-US" smtClean="0"/>
              <a:t>10/20/2015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42B8E59-11DB-48E1-9794-3CC4D701350C}" type="datetime1">
              <a:rPr lang="en-US" smtClean="0"/>
              <a:t>10/20/2015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0BACB5-F8F5-4768-A2BA-1AB64D67DF76}" type="datetime1">
              <a:rPr lang="en-US" smtClean="0"/>
              <a:t>10/20/2015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71056F-7ED5-4626-B877-030F320F467B}" type="datetime1">
              <a:rPr lang="en-US" smtClean="0"/>
              <a:t>10/20/2015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D8B4670-666D-42AB-B755-E3A4ACC63680}" type="datetime1">
              <a:rPr lang="en-US" smtClean="0"/>
              <a:t>10/20/2015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8A071F2-041F-4781-A93F-313EBC69E8E1}" type="datetime1">
              <a:rPr lang="en-US" smtClean="0"/>
              <a:t>10/20/2015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42748DD-DBB3-4B6A-A4FE-58000A86B21C}" type="datetime1">
              <a:rPr lang="en-US" smtClean="0"/>
              <a:t>10/20/2015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0AAA17-3A1A-4799-BECD-099C36BDB591}" type="datetime1">
              <a:rPr lang="en-US" smtClean="0"/>
              <a:t>10/20/2015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20C922-D900-45C7-81AF-54837422CFE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solidFill>
            <a:schemeClr val="bg1"/>
          </a:solidFill>
        </p:spPr>
        <p:txBody>
          <a:bodyPr>
            <a:normAutofit/>
          </a:bodyPr>
          <a:lstStyle/>
          <a:p>
            <a:r>
              <a:rPr lang="en-GB" dirty="0" smtClean="0"/>
              <a:t>Using Wheel Load Splits  to Predict </a:t>
            </a:r>
            <a:r>
              <a:rPr lang="en-GB" dirty="0"/>
              <a:t>H</a:t>
            </a:r>
            <a:r>
              <a:rPr lang="en-GB" dirty="0" smtClean="0"/>
              <a:t>andling Balance</a:t>
            </a:r>
            <a:endParaRPr lang="en-GB" dirty="0"/>
          </a:p>
        </p:txBody>
      </p:sp>
      <p:sp>
        <p:nvSpPr>
          <p:cNvPr id="3" name="Slide Number Placeholder 2"/>
          <p:cNvSpPr>
            <a:spLocks noGrp="1"/>
          </p:cNvSpPr>
          <p:nvPr>
            <p:ph type="sldNum" sz="quarter" idx="12"/>
          </p:nvPr>
        </p:nvSpPr>
        <p:spPr/>
        <p:txBody>
          <a:bodyPr/>
          <a:lstStyle/>
          <a:p>
            <a:fld id="{6520C922-D900-45C7-81AF-54837422CFEC}" type="slidenum">
              <a:rPr lang="en-GB" smtClean="0"/>
              <a:pPr/>
              <a:t>1</a:t>
            </a:fld>
            <a:endParaRPr lang="en-GB"/>
          </a:p>
        </p:txBody>
      </p:sp>
    </p:spTree>
    <p:extLst>
      <p:ext uri="{BB962C8B-B14F-4D97-AF65-F5344CB8AC3E}">
        <p14:creationId xmlns:p14="http://schemas.microsoft.com/office/powerpoint/2010/main" val="18832721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3568" y="692696"/>
            <a:ext cx="8064896" cy="830997"/>
          </a:xfrm>
          <a:prstGeom prst="rect">
            <a:avLst/>
          </a:prstGeom>
          <a:noFill/>
        </p:spPr>
        <p:txBody>
          <a:bodyPr wrap="square" rtlCol="0">
            <a:spAutoFit/>
          </a:bodyPr>
          <a:lstStyle/>
          <a:p>
            <a:pPr algn="ctr"/>
            <a:r>
              <a:rPr lang="en-GB" sz="4800" dirty="0" smtClean="0"/>
              <a:t>What is a Wheel  Load Split ? </a:t>
            </a:r>
          </a:p>
        </p:txBody>
      </p:sp>
      <p:sp>
        <p:nvSpPr>
          <p:cNvPr id="2" name="TextBox 1"/>
          <p:cNvSpPr txBox="1"/>
          <p:nvPr/>
        </p:nvSpPr>
        <p:spPr>
          <a:xfrm>
            <a:off x="940977" y="1826226"/>
            <a:ext cx="7416824" cy="4524315"/>
          </a:xfrm>
          <a:prstGeom prst="rect">
            <a:avLst/>
          </a:prstGeom>
          <a:noFill/>
        </p:spPr>
        <p:txBody>
          <a:bodyPr wrap="square" rtlCol="0">
            <a:spAutoFit/>
          </a:bodyPr>
          <a:lstStyle/>
          <a:p>
            <a:r>
              <a:rPr lang="en-GB" sz="3200" dirty="0" smtClean="0"/>
              <a:t>The difference between two wheel loads can be called a  Wheel Load </a:t>
            </a:r>
            <a:r>
              <a:rPr lang="en-GB" sz="3200" dirty="0"/>
              <a:t>S</a:t>
            </a:r>
            <a:r>
              <a:rPr lang="en-GB" sz="3200" dirty="0" smtClean="0"/>
              <a:t>plit </a:t>
            </a:r>
          </a:p>
          <a:p>
            <a:endParaRPr lang="en-GB" sz="3200" dirty="0" smtClean="0"/>
          </a:p>
          <a:p>
            <a:r>
              <a:rPr lang="en-GB" sz="3200" dirty="0" smtClean="0"/>
              <a:t>If the individual wheel loads can be calculated or measured then a simple calculation can be used to find the Wheel Load </a:t>
            </a:r>
            <a:r>
              <a:rPr lang="en-GB" sz="3200" dirty="0"/>
              <a:t>S</a:t>
            </a:r>
            <a:r>
              <a:rPr lang="en-GB" sz="3200" dirty="0" smtClean="0"/>
              <a:t>plits between inner and outer wheels  on an axle or between front and rear wheels and so on. </a:t>
            </a:r>
            <a:endParaRPr lang="en-GB" sz="3200" dirty="0"/>
          </a:p>
        </p:txBody>
      </p:sp>
      <p:sp>
        <p:nvSpPr>
          <p:cNvPr id="3" name="Slide Number Placeholder 2"/>
          <p:cNvSpPr>
            <a:spLocks noGrp="1"/>
          </p:cNvSpPr>
          <p:nvPr>
            <p:ph type="sldNum" sz="quarter" idx="12"/>
          </p:nvPr>
        </p:nvSpPr>
        <p:spPr/>
        <p:txBody>
          <a:bodyPr/>
          <a:lstStyle/>
          <a:p>
            <a:fld id="{6520C922-D900-45C7-81AF-54837422CFEC}" type="slidenum">
              <a:rPr lang="en-GB" smtClean="0"/>
              <a:pPr/>
              <a:t>2</a:t>
            </a:fld>
            <a:endParaRPr lang="en-GB"/>
          </a:p>
        </p:txBody>
      </p:sp>
      <p:sp>
        <p:nvSpPr>
          <p:cNvPr id="6" name="TextBox 5"/>
          <p:cNvSpPr txBox="1"/>
          <p:nvPr/>
        </p:nvSpPr>
        <p:spPr>
          <a:xfrm>
            <a:off x="971600" y="5445224"/>
            <a:ext cx="6984776" cy="584775"/>
          </a:xfrm>
          <a:prstGeom prst="rect">
            <a:avLst/>
          </a:prstGeom>
          <a:noFill/>
        </p:spPr>
        <p:txBody>
          <a:bodyPr wrap="square" rtlCol="0">
            <a:spAutoFit/>
          </a:bodyPr>
          <a:lstStyle/>
          <a:p>
            <a:r>
              <a:rPr lang="en-GB" sz="3200" dirty="0" smtClean="0"/>
              <a:t> </a:t>
            </a:r>
            <a:endParaRPr lang="en-GB" sz="3200" dirty="0"/>
          </a:p>
        </p:txBody>
      </p:sp>
    </p:spTree>
    <p:extLst>
      <p:ext uri="{BB962C8B-B14F-4D97-AF65-F5344CB8AC3E}">
        <p14:creationId xmlns:p14="http://schemas.microsoft.com/office/powerpoint/2010/main" val="32231258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Wedge </a:t>
            </a:r>
            <a:endParaRPr lang="en-GB" dirty="0"/>
          </a:p>
        </p:txBody>
      </p:sp>
      <p:sp>
        <p:nvSpPr>
          <p:cNvPr id="3" name="Content Placeholder 2"/>
          <p:cNvSpPr>
            <a:spLocks noGrp="1"/>
          </p:cNvSpPr>
          <p:nvPr>
            <p:ph idx="1"/>
          </p:nvPr>
        </p:nvSpPr>
        <p:spPr>
          <a:xfrm>
            <a:off x="457200" y="1600200"/>
            <a:ext cx="8229600" cy="4525963"/>
          </a:xfrm>
        </p:spPr>
        <p:txBody>
          <a:bodyPr>
            <a:normAutofit/>
          </a:bodyPr>
          <a:lstStyle/>
          <a:p>
            <a:pPr marL="0" indent="0">
              <a:buNone/>
            </a:pPr>
            <a:r>
              <a:rPr lang="en-GB" dirty="0" smtClean="0"/>
              <a:t>‘</a:t>
            </a:r>
            <a:r>
              <a:rPr lang="en-GB" dirty="0"/>
              <a:t>Wedge’    </a:t>
            </a:r>
            <a:r>
              <a:rPr lang="en-GB" dirty="0" smtClean="0"/>
              <a:t>is </a:t>
            </a:r>
            <a:r>
              <a:rPr lang="en-GB" dirty="0"/>
              <a:t>a term used in </a:t>
            </a:r>
            <a:r>
              <a:rPr lang="en-GB" dirty="0" smtClean="0"/>
              <a:t>US oval </a:t>
            </a:r>
            <a:r>
              <a:rPr lang="en-GB" dirty="0"/>
              <a:t>racing </a:t>
            </a:r>
            <a:r>
              <a:rPr lang="en-GB" dirty="0" smtClean="0"/>
              <a:t> to indicate the diagonal  wheel load distribution or bias and is found from:</a:t>
            </a:r>
          </a:p>
          <a:p>
            <a:pPr marL="0" indent="0">
              <a:buNone/>
            </a:pPr>
            <a:endParaRPr lang="en-GB" dirty="0" smtClean="0"/>
          </a:p>
          <a:p>
            <a:pPr marL="0" indent="0">
              <a:buNone/>
            </a:pPr>
            <a:r>
              <a:rPr lang="en-GB" sz="2800" dirty="0" smtClean="0"/>
              <a:t>      </a:t>
            </a:r>
            <a:r>
              <a:rPr lang="en-GB" sz="2800" u="sng" dirty="0" smtClean="0"/>
              <a:t>   Front Right Wheel Load   </a:t>
            </a:r>
            <a:r>
              <a:rPr lang="en-GB" sz="2800" u="sng" dirty="0"/>
              <a:t>+ Rear </a:t>
            </a:r>
            <a:r>
              <a:rPr lang="en-GB" sz="2800" u="sng" dirty="0" smtClean="0"/>
              <a:t>Left Wheel Load</a:t>
            </a:r>
          </a:p>
          <a:p>
            <a:pPr marL="0" indent="0">
              <a:buNone/>
            </a:pPr>
            <a:r>
              <a:rPr lang="en-GB" sz="2800" dirty="0" smtClean="0"/>
              <a:t>		           Total </a:t>
            </a:r>
            <a:r>
              <a:rPr lang="en-GB" sz="2800" dirty="0"/>
              <a:t>W</a:t>
            </a:r>
            <a:r>
              <a:rPr lang="en-GB" sz="2800" dirty="0" smtClean="0"/>
              <a:t>heel Load </a:t>
            </a:r>
          </a:p>
        </p:txBody>
      </p:sp>
      <p:sp>
        <p:nvSpPr>
          <p:cNvPr id="4" name="Slide Number Placeholder 3"/>
          <p:cNvSpPr>
            <a:spLocks noGrp="1"/>
          </p:cNvSpPr>
          <p:nvPr>
            <p:ph type="sldNum" sz="quarter" idx="12"/>
          </p:nvPr>
        </p:nvSpPr>
        <p:spPr/>
        <p:txBody>
          <a:bodyPr/>
          <a:lstStyle/>
          <a:p>
            <a:fld id="{6520C922-D900-45C7-81AF-54837422CFEC}" type="slidenum">
              <a:rPr lang="en-GB" smtClean="0"/>
              <a:pPr/>
              <a:t>3</a:t>
            </a:fld>
            <a:endParaRPr lang="en-GB"/>
          </a:p>
        </p:txBody>
      </p:sp>
      <p:sp>
        <p:nvSpPr>
          <p:cNvPr id="5" name="Rectangle 4"/>
          <p:cNvSpPr/>
          <p:nvPr/>
        </p:nvSpPr>
        <p:spPr>
          <a:xfrm>
            <a:off x="2998168" y="5962576"/>
            <a:ext cx="21602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2998168" y="5013176"/>
            <a:ext cx="21602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2140496" y="5013176"/>
            <a:ext cx="21602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140496" y="5979406"/>
            <a:ext cx="21602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p:cNvCxnSpPr/>
          <p:nvPr/>
        </p:nvCxnSpPr>
        <p:spPr>
          <a:xfrm flipV="1">
            <a:off x="2356520" y="5373217"/>
            <a:ext cx="641648" cy="589359"/>
          </a:xfrm>
          <a:prstGeom prst="straightConnector1">
            <a:avLst/>
          </a:prstGeom>
          <a:ln w="285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3" name="Up Arrow 12"/>
          <p:cNvSpPr/>
          <p:nvPr/>
        </p:nvSpPr>
        <p:spPr>
          <a:xfrm>
            <a:off x="2677344" y="4653136"/>
            <a:ext cx="45719" cy="36004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65968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Wedge? </a:t>
            </a:r>
            <a:endParaRPr lang="en-GB" dirty="0"/>
          </a:p>
        </p:txBody>
      </p:sp>
      <p:sp>
        <p:nvSpPr>
          <p:cNvPr id="3" name="Content Placeholder 2"/>
          <p:cNvSpPr>
            <a:spLocks noGrp="1"/>
          </p:cNvSpPr>
          <p:nvPr>
            <p:ph idx="1"/>
          </p:nvPr>
        </p:nvSpPr>
        <p:spPr/>
        <p:txBody>
          <a:bodyPr/>
          <a:lstStyle/>
          <a:p>
            <a:pPr marL="0" indent="0">
              <a:buNone/>
            </a:pPr>
            <a:r>
              <a:rPr lang="en-GB" dirty="0"/>
              <a:t>A great deal of US motorsport runs anticlockwise on oval circuits and so only left turns are required. Cars </a:t>
            </a:r>
            <a:r>
              <a:rPr lang="en-GB" dirty="0" smtClean="0"/>
              <a:t>are optimised  </a:t>
            </a:r>
            <a:r>
              <a:rPr lang="en-GB" dirty="0"/>
              <a:t>for this </a:t>
            </a:r>
            <a:r>
              <a:rPr lang="en-GB" dirty="0" smtClean="0"/>
              <a:t>We </a:t>
            </a:r>
            <a:r>
              <a:rPr lang="en-GB" dirty="0"/>
              <a:t>will stick to this definition as it is clear what is being described but the effect it has is turn direction dependent. Although it would be just as relevant to use the opposite </a:t>
            </a:r>
            <a:r>
              <a:rPr lang="en-GB" dirty="0" smtClean="0"/>
              <a:t>bias when describing load distribution  </a:t>
            </a:r>
            <a:r>
              <a:rPr lang="en-GB" dirty="0"/>
              <a:t>it reduces confusion to use one definition.  </a:t>
            </a:r>
          </a:p>
          <a:p>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4</a:t>
            </a:fld>
            <a:endParaRPr lang="en-GB"/>
          </a:p>
        </p:txBody>
      </p:sp>
    </p:spTree>
    <p:extLst>
      <p:ext uri="{BB962C8B-B14F-4D97-AF65-F5344CB8AC3E}">
        <p14:creationId xmlns:p14="http://schemas.microsoft.com/office/powerpoint/2010/main" val="2581634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b="1" dirty="0" smtClean="0"/>
              <a:t>Remember :</a:t>
            </a:r>
          </a:p>
          <a:p>
            <a:pPr marL="0" indent="0" algn="ctr">
              <a:buNone/>
            </a:pPr>
            <a:r>
              <a:rPr lang="en-GB" dirty="0" smtClean="0"/>
              <a:t>The capability of the tyres at each end of the car to provide the lateral force needed  to achieve the required lateral acceleration for the vehicle mass will determine the car’s handling balance</a:t>
            </a:r>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5</a:t>
            </a:fld>
            <a:endParaRPr lang="en-GB"/>
          </a:p>
        </p:txBody>
      </p:sp>
    </p:spTree>
    <p:extLst>
      <p:ext uri="{BB962C8B-B14F-4D97-AF65-F5344CB8AC3E}">
        <p14:creationId xmlns:p14="http://schemas.microsoft.com/office/powerpoint/2010/main" val="3545225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23528" y="714356"/>
            <a:ext cx="8352928" cy="3434724"/>
          </a:xfrm>
        </p:spPr>
        <p:txBody>
          <a:bodyPr>
            <a:normAutofit/>
          </a:bodyPr>
          <a:lstStyle/>
          <a:p>
            <a:r>
              <a:rPr lang="en-GB" b="1" dirty="0" smtClean="0">
                <a:solidFill>
                  <a:schemeClr val="tx1"/>
                </a:solidFill>
              </a:rPr>
              <a:t>How load  transfer and the resulting load splits affects  total axle grip</a:t>
            </a:r>
            <a:endParaRPr lang="en-GB" b="1" dirty="0">
              <a:solidFill>
                <a:schemeClr val="tx1"/>
              </a:solidFill>
            </a:endParaRPr>
          </a:p>
        </p:txBody>
      </p:sp>
      <p:sp>
        <p:nvSpPr>
          <p:cNvPr id="5" name="TextBox 4"/>
          <p:cNvSpPr txBox="1"/>
          <p:nvPr/>
        </p:nvSpPr>
        <p:spPr>
          <a:xfrm>
            <a:off x="2900576" y="4206186"/>
            <a:ext cx="2319496" cy="307777"/>
          </a:xfrm>
          <a:prstGeom prst="rect">
            <a:avLst/>
          </a:prstGeom>
          <a:noFill/>
          <a:ln>
            <a:noFill/>
          </a:ln>
        </p:spPr>
        <p:txBody>
          <a:bodyPr wrap="square" rtlCol="0">
            <a:spAutoFit/>
          </a:bodyPr>
          <a:lstStyle/>
          <a:p>
            <a:r>
              <a:rPr lang="en-GB" sz="1100" dirty="0" smtClean="0"/>
              <a:t>            </a:t>
            </a:r>
            <a:r>
              <a:rPr lang="en-GB" sz="1400" dirty="0" err="1" smtClean="0"/>
              <a:t>Fzi</a:t>
            </a:r>
            <a:r>
              <a:rPr lang="en-GB" sz="1400" dirty="0" smtClean="0"/>
              <a:t>       </a:t>
            </a:r>
            <a:r>
              <a:rPr lang="en-GB" sz="1400" dirty="0" err="1" smtClean="0"/>
              <a:t>Fzs</a:t>
            </a:r>
            <a:r>
              <a:rPr lang="en-GB" sz="1400" dirty="0" smtClean="0"/>
              <a:t>        </a:t>
            </a:r>
            <a:r>
              <a:rPr lang="en-GB" sz="1400" dirty="0" err="1" smtClean="0"/>
              <a:t>Fzo</a:t>
            </a:r>
            <a:endParaRPr lang="en-GB" sz="1400" dirty="0"/>
          </a:p>
        </p:txBody>
      </p:sp>
      <p:grpSp>
        <p:nvGrpSpPr>
          <p:cNvPr id="2" name="Group 4"/>
          <p:cNvGrpSpPr>
            <a:grpSpLocks noChangeAspect="1"/>
          </p:cNvGrpSpPr>
          <p:nvPr/>
        </p:nvGrpSpPr>
        <p:grpSpPr bwMode="auto">
          <a:xfrm>
            <a:off x="2038350" y="1458640"/>
            <a:ext cx="4746798" cy="2920053"/>
            <a:chOff x="661" y="654"/>
            <a:chExt cx="4155" cy="2556"/>
          </a:xfrm>
        </p:grpSpPr>
        <p:sp>
          <p:nvSpPr>
            <p:cNvPr id="4" name="AutoShape 3"/>
            <p:cNvSpPr>
              <a:spLocks noChangeAspect="1" noChangeArrowheads="1" noTextEdit="1"/>
            </p:cNvSpPr>
            <p:nvPr/>
          </p:nvSpPr>
          <p:spPr bwMode="auto">
            <a:xfrm>
              <a:off x="661" y="654"/>
              <a:ext cx="4155" cy="25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a:spLocks noChangeArrowheads="1"/>
            </p:cNvSpPr>
            <p:nvPr/>
          </p:nvSpPr>
          <p:spPr bwMode="auto">
            <a:xfrm>
              <a:off x="675" y="681"/>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7" name="Rectangle 6"/>
            <p:cNvSpPr>
              <a:spLocks noChangeArrowheads="1"/>
            </p:cNvSpPr>
            <p:nvPr/>
          </p:nvSpPr>
          <p:spPr bwMode="auto">
            <a:xfrm>
              <a:off x="849" y="856"/>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8" name="Rectangle 7"/>
            <p:cNvSpPr>
              <a:spLocks noChangeArrowheads="1"/>
            </p:cNvSpPr>
            <p:nvPr/>
          </p:nvSpPr>
          <p:spPr bwMode="auto">
            <a:xfrm>
              <a:off x="874" y="856"/>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9" name="Line 8"/>
            <p:cNvSpPr>
              <a:spLocks noChangeShapeType="1"/>
            </p:cNvSpPr>
            <p:nvPr/>
          </p:nvSpPr>
          <p:spPr bwMode="auto">
            <a:xfrm flipH="1">
              <a:off x="1277" y="859"/>
              <a:ext cx="7" cy="2145"/>
            </a:xfrm>
            <a:prstGeom prst="line">
              <a:avLst/>
            </a:prstGeom>
            <a:noFill/>
            <a:ln w="1"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Line 9"/>
            <p:cNvSpPr>
              <a:spLocks noChangeShapeType="1"/>
            </p:cNvSpPr>
            <p:nvPr/>
          </p:nvSpPr>
          <p:spPr bwMode="auto">
            <a:xfrm>
              <a:off x="1277" y="2997"/>
              <a:ext cx="3274" cy="0"/>
            </a:xfrm>
            <a:prstGeom prst="line">
              <a:avLst/>
            </a:prstGeom>
            <a:noFill/>
            <a:ln w="1" cap="rnd">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grpSp>
          <p:nvGrpSpPr>
            <p:cNvPr id="11" name="Group 12"/>
            <p:cNvGrpSpPr>
              <a:grpSpLocks/>
            </p:cNvGrpSpPr>
            <p:nvPr/>
          </p:nvGrpSpPr>
          <p:grpSpPr bwMode="auto">
            <a:xfrm>
              <a:off x="2326" y="1255"/>
              <a:ext cx="29" cy="1804"/>
              <a:chOff x="2326" y="1255"/>
              <a:chExt cx="29" cy="1804"/>
            </a:xfrm>
          </p:grpSpPr>
          <p:sp>
            <p:nvSpPr>
              <p:cNvPr id="52" name="Freeform 10"/>
              <p:cNvSpPr>
                <a:spLocks noEditPoints="1"/>
              </p:cNvSpPr>
              <p:nvPr/>
            </p:nvSpPr>
            <p:spPr bwMode="auto">
              <a:xfrm>
                <a:off x="2326" y="1255"/>
                <a:ext cx="29" cy="1804"/>
              </a:xfrm>
              <a:custGeom>
                <a:avLst/>
                <a:gdLst>
                  <a:gd name="T0" fmla="*/ 5 w 203"/>
                  <a:gd name="T1" fmla="*/ 376 h 12423"/>
                  <a:gd name="T2" fmla="*/ 57 w 203"/>
                  <a:gd name="T3" fmla="*/ 576 h 12423"/>
                  <a:gd name="T4" fmla="*/ 32 w 203"/>
                  <a:gd name="T5" fmla="*/ 551 h 12423"/>
                  <a:gd name="T6" fmla="*/ 39 w 203"/>
                  <a:gd name="T7" fmla="*/ 1152 h 12423"/>
                  <a:gd name="T8" fmla="*/ 60 w 203"/>
                  <a:gd name="T9" fmla="*/ 776 h 12423"/>
                  <a:gd name="T10" fmla="*/ 17 w 203"/>
                  <a:gd name="T11" fmla="*/ 1328 h 12423"/>
                  <a:gd name="T12" fmla="*/ 73 w 203"/>
                  <a:gd name="T13" fmla="*/ 1878 h 12423"/>
                  <a:gd name="T14" fmla="*/ 44 w 203"/>
                  <a:gd name="T15" fmla="*/ 1503 h 12423"/>
                  <a:gd name="T16" fmla="*/ 51 w 203"/>
                  <a:gd name="T17" fmla="*/ 2104 h 12423"/>
                  <a:gd name="T18" fmla="*/ 78 w 203"/>
                  <a:gd name="T19" fmla="*/ 2279 h 12423"/>
                  <a:gd name="T20" fmla="*/ 28 w 203"/>
                  <a:gd name="T21" fmla="*/ 2279 h 12423"/>
                  <a:gd name="T22" fmla="*/ 85 w 203"/>
                  <a:gd name="T23" fmla="*/ 2831 h 12423"/>
                  <a:gd name="T24" fmla="*/ 85 w 203"/>
                  <a:gd name="T25" fmla="*/ 2831 h 12423"/>
                  <a:gd name="T26" fmla="*/ 42 w 203"/>
                  <a:gd name="T27" fmla="*/ 3382 h 12423"/>
                  <a:gd name="T28" fmla="*/ 94 w 203"/>
                  <a:gd name="T29" fmla="*/ 3582 h 12423"/>
                  <a:gd name="T30" fmla="*/ 69 w 203"/>
                  <a:gd name="T31" fmla="*/ 3557 h 12423"/>
                  <a:gd name="T32" fmla="*/ 76 w 203"/>
                  <a:gd name="T33" fmla="*/ 4158 h 12423"/>
                  <a:gd name="T34" fmla="*/ 97 w 203"/>
                  <a:gd name="T35" fmla="*/ 3782 h 12423"/>
                  <a:gd name="T36" fmla="*/ 54 w 203"/>
                  <a:gd name="T37" fmla="*/ 4333 h 12423"/>
                  <a:gd name="T38" fmla="*/ 110 w 203"/>
                  <a:gd name="T39" fmla="*/ 4884 h 12423"/>
                  <a:gd name="T40" fmla="*/ 81 w 203"/>
                  <a:gd name="T41" fmla="*/ 4509 h 12423"/>
                  <a:gd name="T42" fmla="*/ 88 w 203"/>
                  <a:gd name="T43" fmla="*/ 5110 h 12423"/>
                  <a:gd name="T44" fmla="*/ 115 w 203"/>
                  <a:gd name="T45" fmla="*/ 5285 h 12423"/>
                  <a:gd name="T46" fmla="*/ 65 w 203"/>
                  <a:gd name="T47" fmla="*/ 5285 h 12423"/>
                  <a:gd name="T48" fmla="*/ 122 w 203"/>
                  <a:gd name="T49" fmla="*/ 5836 h 12423"/>
                  <a:gd name="T50" fmla="*/ 122 w 203"/>
                  <a:gd name="T51" fmla="*/ 5836 h 12423"/>
                  <a:gd name="T52" fmla="*/ 79 w 203"/>
                  <a:gd name="T53" fmla="*/ 6387 h 12423"/>
                  <a:gd name="T54" fmla="*/ 131 w 203"/>
                  <a:gd name="T55" fmla="*/ 6587 h 12423"/>
                  <a:gd name="T56" fmla="*/ 106 w 203"/>
                  <a:gd name="T57" fmla="*/ 6562 h 12423"/>
                  <a:gd name="T58" fmla="*/ 114 w 203"/>
                  <a:gd name="T59" fmla="*/ 7163 h 12423"/>
                  <a:gd name="T60" fmla="*/ 134 w 203"/>
                  <a:gd name="T61" fmla="*/ 6787 h 12423"/>
                  <a:gd name="T62" fmla="*/ 91 w 203"/>
                  <a:gd name="T63" fmla="*/ 7339 h 12423"/>
                  <a:gd name="T64" fmla="*/ 148 w 203"/>
                  <a:gd name="T65" fmla="*/ 7889 h 12423"/>
                  <a:gd name="T66" fmla="*/ 118 w 203"/>
                  <a:gd name="T67" fmla="*/ 7514 h 12423"/>
                  <a:gd name="T68" fmla="*/ 125 w 203"/>
                  <a:gd name="T69" fmla="*/ 8115 h 12423"/>
                  <a:gd name="T70" fmla="*/ 152 w 203"/>
                  <a:gd name="T71" fmla="*/ 8290 h 12423"/>
                  <a:gd name="T72" fmla="*/ 102 w 203"/>
                  <a:gd name="T73" fmla="*/ 8291 h 12423"/>
                  <a:gd name="T74" fmla="*/ 159 w 203"/>
                  <a:gd name="T75" fmla="*/ 8842 h 12423"/>
                  <a:gd name="T76" fmla="*/ 159 w 203"/>
                  <a:gd name="T77" fmla="*/ 8842 h 12423"/>
                  <a:gd name="T78" fmla="*/ 116 w 203"/>
                  <a:gd name="T79" fmla="*/ 9393 h 12423"/>
                  <a:gd name="T80" fmla="*/ 169 w 203"/>
                  <a:gd name="T81" fmla="*/ 9593 h 12423"/>
                  <a:gd name="T82" fmla="*/ 144 w 203"/>
                  <a:gd name="T83" fmla="*/ 9568 h 12423"/>
                  <a:gd name="T84" fmla="*/ 151 w 203"/>
                  <a:gd name="T85" fmla="*/ 10169 h 12423"/>
                  <a:gd name="T86" fmla="*/ 171 w 203"/>
                  <a:gd name="T87" fmla="*/ 9793 h 12423"/>
                  <a:gd name="T88" fmla="*/ 128 w 203"/>
                  <a:gd name="T89" fmla="*/ 10344 h 12423"/>
                  <a:gd name="T90" fmla="*/ 185 w 203"/>
                  <a:gd name="T91" fmla="*/ 10895 h 12423"/>
                  <a:gd name="T92" fmla="*/ 155 w 203"/>
                  <a:gd name="T93" fmla="*/ 10520 h 12423"/>
                  <a:gd name="T94" fmla="*/ 162 w 203"/>
                  <a:gd name="T95" fmla="*/ 11121 h 12423"/>
                  <a:gd name="T96" fmla="*/ 190 w 203"/>
                  <a:gd name="T97" fmla="*/ 11296 h 12423"/>
                  <a:gd name="T98" fmla="*/ 140 w 203"/>
                  <a:gd name="T99" fmla="*/ 11296 h 12423"/>
                  <a:gd name="T100" fmla="*/ 196 w 203"/>
                  <a:gd name="T101" fmla="*/ 11847 h 12423"/>
                  <a:gd name="T102" fmla="*/ 196 w 203"/>
                  <a:gd name="T103" fmla="*/ 11847 h 12423"/>
                  <a:gd name="T104" fmla="*/ 153 w 203"/>
                  <a:gd name="T105" fmla="*/ 12398 h 12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3" h="12423">
                    <a:moveTo>
                      <a:pt x="50" y="25"/>
                    </a:moveTo>
                    <a:lnTo>
                      <a:pt x="55" y="375"/>
                    </a:lnTo>
                    <a:cubicBezTo>
                      <a:pt x="55" y="390"/>
                      <a:pt x="44" y="401"/>
                      <a:pt x="30" y="401"/>
                    </a:cubicBezTo>
                    <a:cubicBezTo>
                      <a:pt x="16" y="401"/>
                      <a:pt x="5" y="390"/>
                      <a:pt x="5" y="376"/>
                    </a:cubicBezTo>
                    <a:lnTo>
                      <a:pt x="0" y="25"/>
                    </a:lnTo>
                    <a:cubicBezTo>
                      <a:pt x="0" y="12"/>
                      <a:pt x="11" y="0"/>
                      <a:pt x="25" y="0"/>
                    </a:cubicBezTo>
                    <a:cubicBezTo>
                      <a:pt x="39" y="0"/>
                      <a:pt x="50" y="11"/>
                      <a:pt x="50" y="25"/>
                    </a:cubicBezTo>
                    <a:close/>
                    <a:moveTo>
                      <a:pt x="57" y="576"/>
                    </a:moveTo>
                    <a:lnTo>
                      <a:pt x="57" y="576"/>
                    </a:lnTo>
                    <a:cubicBezTo>
                      <a:pt x="57" y="590"/>
                      <a:pt x="46" y="601"/>
                      <a:pt x="32" y="601"/>
                    </a:cubicBezTo>
                    <a:cubicBezTo>
                      <a:pt x="18" y="601"/>
                      <a:pt x="7" y="590"/>
                      <a:pt x="7" y="576"/>
                    </a:cubicBezTo>
                    <a:cubicBezTo>
                      <a:pt x="7" y="562"/>
                      <a:pt x="18" y="551"/>
                      <a:pt x="32" y="551"/>
                    </a:cubicBezTo>
                    <a:cubicBezTo>
                      <a:pt x="46" y="551"/>
                      <a:pt x="57" y="562"/>
                      <a:pt x="57" y="576"/>
                    </a:cubicBezTo>
                    <a:close/>
                    <a:moveTo>
                      <a:pt x="60" y="776"/>
                    </a:moveTo>
                    <a:lnTo>
                      <a:pt x="64" y="1127"/>
                    </a:lnTo>
                    <a:cubicBezTo>
                      <a:pt x="64" y="1141"/>
                      <a:pt x="53" y="1152"/>
                      <a:pt x="39" y="1152"/>
                    </a:cubicBezTo>
                    <a:cubicBezTo>
                      <a:pt x="26" y="1152"/>
                      <a:pt x="14" y="1141"/>
                      <a:pt x="14" y="1127"/>
                    </a:cubicBezTo>
                    <a:lnTo>
                      <a:pt x="10" y="777"/>
                    </a:lnTo>
                    <a:cubicBezTo>
                      <a:pt x="10" y="763"/>
                      <a:pt x="21" y="752"/>
                      <a:pt x="34" y="752"/>
                    </a:cubicBezTo>
                    <a:cubicBezTo>
                      <a:pt x="48" y="751"/>
                      <a:pt x="60" y="763"/>
                      <a:pt x="60" y="776"/>
                    </a:cubicBezTo>
                    <a:close/>
                    <a:moveTo>
                      <a:pt x="67" y="1328"/>
                    </a:moveTo>
                    <a:lnTo>
                      <a:pt x="67" y="1328"/>
                    </a:lnTo>
                    <a:cubicBezTo>
                      <a:pt x="67" y="1341"/>
                      <a:pt x="55" y="1353"/>
                      <a:pt x="42" y="1353"/>
                    </a:cubicBezTo>
                    <a:cubicBezTo>
                      <a:pt x="28" y="1353"/>
                      <a:pt x="17" y="1341"/>
                      <a:pt x="17" y="1328"/>
                    </a:cubicBezTo>
                    <a:cubicBezTo>
                      <a:pt x="17" y="1314"/>
                      <a:pt x="28" y="1303"/>
                      <a:pt x="42" y="1303"/>
                    </a:cubicBezTo>
                    <a:cubicBezTo>
                      <a:pt x="55" y="1303"/>
                      <a:pt x="67" y="1314"/>
                      <a:pt x="67" y="1328"/>
                    </a:cubicBezTo>
                    <a:close/>
                    <a:moveTo>
                      <a:pt x="69" y="1528"/>
                    </a:moveTo>
                    <a:lnTo>
                      <a:pt x="73" y="1878"/>
                    </a:lnTo>
                    <a:cubicBezTo>
                      <a:pt x="74" y="1892"/>
                      <a:pt x="62" y="1903"/>
                      <a:pt x="49" y="1904"/>
                    </a:cubicBezTo>
                    <a:cubicBezTo>
                      <a:pt x="35" y="1904"/>
                      <a:pt x="24" y="1893"/>
                      <a:pt x="23" y="1879"/>
                    </a:cubicBezTo>
                    <a:lnTo>
                      <a:pt x="19" y="1528"/>
                    </a:lnTo>
                    <a:cubicBezTo>
                      <a:pt x="19" y="1515"/>
                      <a:pt x="30" y="1503"/>
                      <a:pt x="44" y="1503"/>
                    </a:cubicBezTo>
                    <a:cubicBezTo>
                      <a:pt x="58" y="1503"/>
                      <a:pt x="69" y="1514"/>
                      <a:pt x="69" y="1528"/>
                    </a:cubicBezTo>
                    <a:close/>
                    <a:moveTo>
                      <a:pt x="76" y="2079"/>
                    </a:moveTo>
                    <a:lnTo>
                      <a:pt x="76" y="2079"/>
                    </a:lnTo>
                    <a:cubicBezTo>
                      <a:pt x="76" y="2093"/>
                      <a:pt x="65" y="2104"/>
                      <a:pt x="51" y="2104"/>
                    </a:cubicBezTo>
                    <a:cubicBezTo>
                      <a:pt x="37" y="2104"/>
                      <a:pt x="26" y="2093"/>
                      <a:pt x="26" y="2079"/>
                    </a:cubicBezTo>
                    <a:cubicBezTo>
                      <a:pt x="26" y="2065"/>
                      <a:pt x="37" y="2054"/>
                      <a:pt x="51" y="2054"/>
                    </a:cubicBezTo>
                    <a:cubicBezTo>
                      <a:pt x="65" y="2054"/>
                      <a:pt x="76" y="2065"/>
                      <a:pt x="76" y="2079"/>
                    </a:cubicBezTo>
                    <a:close/>
                    <a:moveTo>
                      <a:pt x="78" y="2279"/>
                    </a:moveTo>
                    <a:lnTo>
                      <a:pt x="83" y="2630"/>
                    </a:lnTo>
                    <a:cubicBezTo>
                      <a:pt x="83" y="2644"/>
                      <a:pt x="72" y="2655"/>
                      <a:pt x="58" y="2655"/>
                    </a:cubicBezTo>
                    <a:cubicBezTo>
                      <a:pt x="44" y="2655"/>
                      <a:pt x="33" y="2644"/>
                      <a:pt x="33" y="2630"/>
                    </a:cubicBezTo>
                    <a:lnTo>
                      <a:pt x="28" y="2279"/>
                    </a:lnTo>
                    <a:cubicBezTo>
                      <a:pt x="28" y="2266"/>
                      <a:pt x="39" y="2254"/>
                      <a:pt x="53" y="2254"/>
                    </a:cubicBezTo>
                    <a:cubicBezTo>
                      <a:pt x="67" y="2254"/>
                      <a:pt x="78" y="2265"/>
                      <a:pt x="78" y="2279"/>
                    </a:cubicBezTo>
                    <a:close/>
                    <a:moveTo>
                      <a:pt x="85" y="2831"/>
                    </a:moveTo>
                    <a:lnTo>
                      <a:pt x="85" y="2831"/>
                    </a:lnTo>
                    <a:cubicBezTo>
                      <a:pt x="85" y="2844"/>
                      <a:pt x="74" y="2856"/>
                      <a:pt x="60" y="2856"/>
                    </a:cubicBezTo>
                    <a:cubicBezTo>
                      <a:pt x="46" y="2856"/>
                      <a:pt x="35" y="2844"/>
                      <a:pt x="35" y="2831"/>
                    </a:cubicBezTo>
                    <a:cubicBezTo>
                      <a:pt x="35" y="2816"/>
                      <a:pt x="46" y="2805"/>
                      <a:pt x="60" y="2805"/>
                    </a:cubicBezTo>
                    <a:cubicBezTo>
                      <a:pt x="74" y="2805"/>
                      <a:pt x="85" y="2816"/>
                      <a:pt x="85" y="2831"/>
                    </a:cubicBezTo>
                    <a:close/>
                    <a:moveTo>
                      <a:pt x="88" y="3030"/>
                    </a:moveTo>
                    <a:lnTo>
                      <a:pt x="92" y="3381"/>
                    </a:lnTo>
                    <a:cubicBezTo>
                      <a:pt x="92" y="3395"/>
                      <a:pt x="81" y="3406"/>
                      <a:pt x="67" y="3407"/>
                    </a:cubicBezTo>
                    <a:cubicBezTo>
                      <a:pt x="53" y="3407"/>
                      <a:pt x="42" y="3396"/>
                      <a:pt x="42" y="3382"/>
                    </a:cubicBezTo>
                    <a:lnTo>
                      <a:pt x="38" y="3031"/>
                    </a:lnTo>
                    <a:cubicBezTo>
                      <a:pt x="37" y="3017"/>
                      <a:pt x="48" y="3006"/>
                      <a:pt x="62" y="3006"/>
                    </a:cubicBezTo>
                    <a:cubicBezTo>
                      <a:pt x="76" y="3005"/>
                      <a:pt x="87" y="3017"/>
                      <a:pt x="88" y="3030"/>
                    </a:cubicBezTo>
                    <a:close/>
                    <a:moveTo>
                      <a:pt x="94" y="3582"/>
                    </a:moveTo>
                    <a:lnTo>
                      <a:pt x="94" y="3582"/>
                    </a:lnTo>
                    <a:cubicBezTo>
                      <a:pt x="94" y="3595"/>
                      <a:pt x="83" y="3607"/>
                      <a:pt x="69" y="3607"/>
                    </a:cubicBezTo>
                    <a:cubicBezTo>
                      <a:pt x="56" y="3607"/>
                      <a:pt x="44" y="3595"/>
                      <a:pt x="44" y="3582"/>
                    </a:cubicBezTo>
                    <a:cubicBezTo>
                      <a:pt x="44" y="3568"/>
                      <a:pt x="56" y="3557"/>
                      <a:pt x="69" y="3557"/>
                    </a:cubicBezTo>
                    <a:cubicBezTo>
                      <a:pt x="83" y="3557"/>
                      <a:pt x="94" y="3568"/>
                      <a:pt x="94" y="3582"/>
                    </a:cubicBezTo>
                    <a:close/>
                    <a:moveTo>
                      <a:pt x="97" y="3782"/>
                    </a:moveTo>
                    <a:lnTo>
                      <a:pt x="101" y="4132"/>
                    </a:lnTo>
                    <a:cubicBezTo>
                      <a:pt x="101" y="4146"/>
                      <a:pt x="90" y="4157"/>
                      <a:pt x="76" y="4158"/>
                    </a:cubicBezTo>
                    <a:cubicBezTo>
                      <a:pt x="63" y="4158"/>
                      <a:pt x="51" y="4147"/>
                      <a:pt x="51" y="4133"/>
                    </a:cubicBezTo>
                    <a:lnTo>
                      <a:pt x="47" y="3782"/>
                    </a:lnTo>
                    <a:cubicBezTo>
                      <a:pt x="47" y="3769"/>
                      <a:pt x="58" y="3757"/>
                      <a:pt x="72" y="3757"/>
                    </a:cubicBezTo>
                    <a:cubicBezTo>
                      <a:pt x="85" y="3757"/>
                      <a:pt x="97" y="3768"/>
                      <a:pt x="97" y="3782"/>
                    </a:cubicBezTo>
                    <a:close/>
                    <a:moveTo>
                      <a:pt x="104" y="4333"/>
                    </a:moveTo>
                    <a:lnTo>
                      <a:pt x="104" y="4333"/>
                    </a:lnTo>
                    <a:cubicBezTo>
                      <a:pt x="104" y="4347"/>
                      <a:pt x="92" y="4358"/>
                      <a:pt x="79" y="4358"/>
                    </a:cubicBezTo>
                    <a:cubicBezTo>
                      <a:pt x="65" y="4358"/>
                      <a:pt x="54" y="4347"/>
                      <a:pt x="54" y="4333"/>
                    </a:cubicBezTo>
                    <a:cubicBezTo>
                      <a:pt x="54" y="4319"/>
                      <a:pt x="65" y="4308"/>
                      <a:pt x="79" y="4308"/>
                    </a:cubicBezTo>
                    <a:cubicBezTo>
                      <a:pt x="92" y="4308"/>
                      <a:pt x="104" y="4319"/>
                      <a:pt x="104" y="4333"/>
                    </a:cubicBezTo>
                    <a:close/>
                    <a:moveTo>
                      <a:pt x="106" y="4533"/>
                    </a:moveTo>
                    <a:lnTo>
                      <a:pt x="110" y="4884"/>
                    </a:lnTo>
                    <a:cubicBezTo>
                      <a:pt x="111" y="4898"/>
                      <a:pt x="100" y="4909"/>
                      <a:pt x="86" y="4909"/>
                    </a:cubicBezTo>
                    <a:cubicBezTo>
                      <a:pt x="72" y="4909"/>
                      <a:pt x="61" y="4898"/>
                      <a:pt x="60" y="4884"/>
                    </a:cubicBezTo>
                    <a:lnTo>
                      <a:pt x="56" y="4534"/>
                    </a:lnTo>
                    <a:cubicBezTo>
                      <a:pt x="56" y="4520"/>
                      <a:pt x="67" y="4509"/>
                      <a:pt x="81" y="4509"/>
                    </a:cubicBezTo>
                    <a:cubicBezTo>
                      <a:pt x="95" y="4508"/>
                      <a:pt x="106" y="4519"/>
                      <a:pt x="106" y="4533"/>
                    </a:cubicBezTo>
                    <a:close/>
                    <a:moveTo>
                      <a:pt x="113" y="5085"/>
                    </a:moveTo>
                    <a:lnTo>
                      <a:pt x="113" y="5085"/>
                    </a:lnTo>
                    <a:cubicBezTo>
                      <a:pt x="113" y="5098"/>
                      <a:pt x="102" y="5110"/>
                      <a:pt x="88" y="5110"/>
                    </a:cubicBezTo>
                    <a:cubicBezTo>
                      <a:pt x="74" y="5110"/>
                      <a:pt x="63" y="5098"/>
                      <a:pt x="63" y="5085"/>
                    </a:cubicBezTo>
                    <a:cubicBezTo>
                      <a:pt x="63" y="5071"/>
                      <a:pt x="74" y="5060"/>
                      <a:pt x="88" y="5060"/>
                    </a:cubicBezTo>
                    <a:cubicBezTo>
                      <a:pt x="102" y="5060"/>
                      <a:pt x="113" y="5071"/>
                      <a:pt x="113" y="5085"/>
                    </a:cubicBezTo>
                    <a:close/>
                    <a:moveTo>
                      <a:pt x="115" y="5285"/>
                    </a:moveTo>
                    <a:lnTo>
                      <a:pt x="120" y="5635"/>
                    </a:lnTo>
                    <a:cubicBezTo>
                      <a:pt x="120" y="5649"/>
                      <a:pt x="109" y="5660"/>
                      <a:pt x="95" y="5661"/>
                    </a:cubicBezTo>
                    <a:cubicBezTo>
                      <a:pt x="81" y="5661"/>
                      <a:pt x="70" y="5650"/>
                      <a:pt x="70" y="5636"/>
                    </a:cubicBezTo>
                    <a:lnTo>
                      <a:pt x="65" y="5285"/>
                    </a:lnTo>
                    <a:cubicBezTo>
                      <a:pt x="65" y="5271"/>
                      <a:pt x="76" y="5260"/>
                      <a:pt x="90" y="5260"/>
                    </a:cubicBezTo>
                    <a:cubicBezTo>
                      <a:pt x="104" y="5259"/>
                      <a:pt x="115" y="5270"/>
                      <a:pt x="115" y="5285"/>
                    </a:cubicBezTo>
                    <a:close/>
                    <a:moveTo>
                      <a:pt x="122" y="5836"/>
                    </a:moveTo>
                    <a:lnTo>
                      <a:pt x="122" y="5836"/>
                    </a:lnTo>
                    <a:cubicBezTo>
                      <a:pt x="122" y="5850"/>
                      <a:pt x="111" y="5861"/>
                      <a:pt x="97" y="5861"/>
                    </a:cubicBezTo>
                    <a:cubicBezTo>
                      <a:pt x="83" y="5861"/>
                      <a:pt x="72" y="5850"/>
                      <a:pt x="72" y="5836"/>
                    </a:cubicBezTo>
                    <a:cubicBezTo>
                      <a:pt x="72" y="5822"/>
                      <a:pt x="83" y="5811"/>
                      <a:pt x="97" y="5811"/>
                    </a:cubicBezTo>
                    <a:cubicBezTo>
                      <a:pt x="111" y="5811"/>
                      <a:pt x="122" y="5822"/>
                      <a:pt x="122" y="5836"/>
                    </a:cubicBezTo>
                    <a:close/>
                    <a:moveTo>
                      <a:pt x="125" y="6036"/>
                    </a:moveTo>
                    <a:lnTo>
                      <a:pt x="129" y="6387"/>
                    </a:lnTo>
                    <a:cubicBezTo>
                      <a:pt x="129" y="6401"/>
                      <a:pt x="118" y="6412"/>
                      <a:pt x="104" y="6412"/>
                    </a:cubicBezTo>
                    <a:cubicBezTo>
                      <a:pt x="90" y="6412"/>
                      <a:pt x="79" y="6401"/>
                      <a:pt x="79" y="6387"/>
                    </a:cubicBezTo>
                    <a:lnTo>
                      <a:pt x="75" y="6036"/>
                    </a:lnTo>
                    <a:cubicBezTo>
                      <a:pt x="74" y="6023"/>
                      <a:pt x="86" y="6011"/>
                      <a:pt x="99" y="6011"/>
                    </a:cubicBezTo>
                    <a:cubicBezTo>
                      <a:pt x="113" y="6011"/>
                      <a:pt x="124" y="6022"/>
                      <a:pt x="125" y="6036"/>
                    </a:cubicBezTo>
                    <a:close/>
                    <a:moveTo>
                      <a:pt x="131" y="6587"/>
                    </a:moveTo>
                    <a:lnTo>
                      <a:pt x="131" y="6587"/>
                    </a:lnTo>
                    <a:cubicBezTo>
                      <a:pt x="131" y="6601"/>
                      <a:pt x="120" y="6612"/>
                      <a:pt x="106" y="6612"/>
                    </a:cubicBezTo>
                    <a:cubicBezTo>
                      <a:pt x="93" y="6612"/>
                      <a:pt x="81" y="6601"/>
                      <a:pt x="81" y="6587"/>
                    </a:cubicBezTo>
                    <a:cubicBezTo>
                      <a:pt x="81" y="6573"/>
                      <a:pt x="93" y="6562"/>
                      <a:pt x="106" y="6562"/>
                    </a:cubicBezTo>
                    <a:cubicBezTo>
                      <a:pt x="120" y="6562"/>
                      <a:pt x="131" y="6573"/>
                      <a:pt x="131" y="6587"/>
                    </a:cubicBezTo>
                    <a:close/>
                    <a:moveTo>
                      <a:pt x="134" y="6787"/>
                    </a:moveTo>
                    <a:lnTo>
                      <a:pt x="138" y="7138"/>
                    </a:lnTo>
                    <a:cubicBezTo>
                      <a:pt x="138" y="7152"/>
                      <a:pt x="127" y="7163"/>
                      <a:pt x="114" y="7163"/>
                    </a:cubicBezTo>
                    <a:cubicBezTo>
                      <a:pt x="100" y="7163"/>
                      <a:pt x="88" y="7152"/>
                      <a:pt x="88" y="7138"/>
                    </a:cubicBezTo>
                    <a:lnTo>
                      <a:pt x="84" y="6788"/>
                    </a:lnTo>
                    <a:cubicBezTo>
                      <a:pt x="84" y="6774"/>
                      <a:pt x="95" y="6763"/>
                      <a:pt x="109" y="6763"/>
                    </a:cubicBezTo>
                    <a:cubicBezTo>
                      <a:pt x="122" y="6762"/>
                      <a:pt x="134" y="6773"/>
                      <a:pt x="134" y="6787"/>
                    </a:cubicBezTo>
                    <a:close/>
                    <a:moveTo>
                      <a:pt x="141" y="7339"/>
                    </a:moveTo>
                    <a:lnTo>
                      <a:pt x="141" y="7339"/>
                    </a:lnTo>
                    <a:cubicBezTo>
                      <a:pt x="141" y="7352"/>
                      <a:pt x="130" y="7364"/>
                      <a:pt x="116" y="7364"/>
                    </a:cubicBezTo>
                    <a:cubicBezTo>
                      <a:pt x="102" y="7364"/>
                      <a:pt x="91" y="7352"/>
                      <a:pt x="91" y="7339"/>
                    </a:cubicBezTo>
                    <a:cubicBezTo>
                      <a:pt x="91" y="7325"/>
                      <a:pt x="102" y="7314"/>
                      <a:pt x="116" y="7314"/>
                    </a:cubicBezTo>
                    <a:cubicBezTo>
                      <a:pt x="130" y="7314"/>
                      <a:pt x="141" y="7325"/>
                      <a:pt x="141" y="7339"/>
                    </a:cubicBezTo>
                    <a:close/>
                    <a:moveTo>
                      <a:pt x="143" y="7539"/>
                    </a:moveTo>
                    <a:lnTo>
                      <a:pt x="148" y="7889"/>
                    </a:lnTo>
                    <a:cubicBezTo>
                      <a:pt x="148" y="7903"/>
                      <a:pt x="137" y="7914"/>
                      <a:pt x="123" y="7915"/>
                    </a:cubicBezTo>
                    <a:cubicBezTo>
                      <a:pt x="109" y="7915"/>
                      <a:pt x="98" y="7904"/>
                      <a:pt x="98" y="7890"/>
                    </a:cubicBezTo>
                    <a:lnTo>
                      <a:pt x="93" y="7539"/>
                    </a:lnTo>
                    <a:cubicBezTo>
                      <a:pt x="93" y="7526"/>
                      <a:pt x="104" y="7514"/>
                      <a:pt x="118" y="7514"/>
                    </a:cubicBezTo>
                    <a:cubicBezTo>
                      <a:pt x="132" y="7514"/>
                      <a:pt x="143" y="7525"/>
                      <a:pt x="143" y="7539"/>
                    </a:cubicBezTo>
                    <a:close/>
                    <a:moveTo>
                      <a:pt x="150" y="8090"/>
                    </a:moveTo>
                    <a:lnTo>
                      <a:pt x="150" y="8090"/>
                    </a:lnTo>
                    <a:cubicBezTo>
                      <a:pt x="150" y="8104"/>
                      <a:pt x="139" y="8115"/>
                      <a:pt x="125" y="8115"/>
                    </a:cubicBezTo>
                    <a:cubicBezTo>
                      <a:pt x="111" y="8115"/>
                      <a:pt x="100" y="8104"/>
                      <a:pt x="100" y="8090"/>
                    </a:cubicBezTo>
                    <a:cubicBezTo>
                      <a:pt x="100" y="8076"/>
                      <a:pt x="111" y="8065"/>
                      <a:pt x="125" y="8065"/>
                    </a:cubicBezTo>
                    <a:cubicBezTo>
                      <a:pt x="139" y="8065"/>
                      <a:pt x="150" y="8076"/>
                      <a:pt x="150" y="8090"/>
                    </a:cubicBezTo>
                    <a:close/>
                    <a:moveTo>
                      <a:pt x="152" y="8290"/>
                    </a:moveTo>
                    <a:lnTo>
                      <a:pt x="157" y="8641"/>
                    </a:lnTo>
                    <a:cubicBezTo>
                      <a:pt x="157" y="8655"/>
                      <a:pt x="146" y="8666"/>
                      <a:pt x="132" y="8666"/>
                    </a:cubicBezTo>
                    <a:cubicBezTo>
                      <a:pt x="118" y="8666"/>
                      <a:pt x="107" y="8655"/>
                      <a:pt x="107" y="8641"/>
                    </a:cubicBezTo>
                    <a:lnTo>
                      <a:pt x="102" y="8291"/>
                    </a:lnTo>
                    <a:cubicBezTo>
                      <a:pt x="102" y="8277"/>
                      <a:pt x="113" y="8265"/>
                      <a:pt x="127" y="8265"/>
                    </a:cubicBezTo>
                    <a:cubicBezTo>
                      <a:pt x="141" y="8265"/>
                      <a:pt x="152" y="8276"/>
                      <a:pt x="152" y="8290"/>
                    </a:cubicBezTo>
                    <a:close/>
                    <a:moveTo>
                      <a:pt x="159" y="8842"/>
                    </a:moveTo>
                    <a:lnTo>
                      <a:pt x="159" y="8842"/>
                    </a:lnTo>
                    <a:cubicBezTo>
                      <a:pt x="159" y="8855"/>
                      <a:pt x="148" y="8867"/>
                      <a:pt x="134" y="8867"/>
                    </a:cubicBezTo>
                    <a:cubicBezTo>
                      <a:pt x="120" y="8867"/>
                      <a:pt x="109" y="8855"/>
                      <a:pt x="109" y="8842"/>
                    </a:cubicBezTo>
                    <a:cubicBezTo>
                      <a:pt x="109" y="8828"/>
                      <a:pt x="120" y="8817"/>
                      <a:pt x="134" y="8817"/>
                    </a:cubicBezTo>
                    <a:cubicBezTo>
                      <a:pt x="148" y="8817"/>
                      <a:pt x="159" y="8828"/>
                      <a:pt x="159" y="8842"/>
                    </a:cubicBezTo>
                    <a:close/>
                    <a:moveTo>
                      <a:pt x="162" y="9041"/>
                    </a:moveTo>
                    <a:lnTo>
                      <a:pt x="166" y="9392"/>
                    </a:lnTo>
                    <a:cubicBezTo>
                      <a:pt x="166" y="9406"/>
                      <a:pt x="155" y="9417"/>
                      <a:pt x="141" y="9418"/>
                    </a:cubicBezTo>
                    <a:cubicBezTo>
                      <a:pt x="128" y="9418"/>
                      <a:pt x="116" y="9407"/>
                      <a:pt x="116" y="9393"/>
                    </a:cubicBezTo>
                    <a:lnTo>
                      <a:pt x="112" y="9042"/>
                    </a:lnTo>
                    <a:cubicBezTo>
                      <a:pt x="112" y="9028"/>
                      <a:pt x="123" y="9017"/>
                      <a:pt x="136" y="9017"/>
                    </a:cubicBezTo>
                    <a:cubicBezTo>
                      <a:pt x="150" y="9016"/>
                      <a:pt x="162" y="9027"/>
                      <a:pt x="162" y="9041"/>
                    </a:cubicBezTo>
                    <a:close/>
                    <a:moveTo>
                      <a:pt x="169" y="9593"/>
                    </a:moveTo>
                    <a:lnTo>
                      <a:pt x="169" y="9593"/>
                    </a:lnTo>
                    <a:cubicBezTo>
                      <a:pt x="169" y="9606"/>
                      <a:pt x="157" y="9618"/>
                      <a:pt x="144" y="9618"/>
                    </a:cubicBezTo>
                    <a:cubicBezTo>
                      <a:pt x="130" y="9618"/>
                      <a:pt x="119" y="9606"/>
                      <a:pt x="119" y="9593"/>
                    </a:cubicBezTo>
                    <a:cubicBezTo>
                      <a:pt x="119" y="9579"/>
                      <a:pt x="130" y="9568"/>
                      <a:pt x="144" y="9568"/>
                    </a:cubicBezTo>
                    <a:cubicBezTo>
                      <a:pt x="157" y="9568"/>
                      <a:pt x="169" y="9579"/>
                      <a:pt x="169" y="9593"/>
                    </a:cubicBezTo>
                    <a:close/>
                    <a:moveTo>
                      <a:pt x="171" y="9793"/>
                    </a:moveTo>
                    <a:lnTo>
                      <a:pt x="175" y="10143"/>
                    </a:lnTo>
                    <a:cubicBezTo>
                      <a:pt x="176" y="10157"/>
                      <a:pt x="164" y="10168"/>
                      <a:pt x="151" y="10169"/>
                    </a:cubicBezTo>
                    <a:cubicBezTo>
                      <a:pt x="137" y="10169"/>
                      <a:pt x="126" y="10158"/>
                      <a:pt x="125" y="10144"/>
                    </a:cubicBezTo>
                    <a:lnTo>
                      <a:pt x="121" y="9793"/>
                    </a:lnTo>
                    <a:cubicBezTo>
                      <a:pt x="121" y="9780"/>
                      <a:pt x="132" y="9768"/>
                      <a:pt x="146" y="9768"/>
                    </a:cubicBezTo>
                    <a:cubicBezTo>
                      <a:pt x="160" y="9768"/>
                      <a:pt x="171" y="9779"/>
                      <a:pt x="171" y="9793"/>
                    </a:cubicBezTo>
                    <a:close/>
                    <a:moveTo>
                      <a:pt x="178" y="10344"/>
                    </a:moveTo>
                    <a:lnTo>
                      <a:pt x="178" y="10344"/>
                    </a:lnTo>
                    <a:cubicBezTo>
                      <a:pt x="178" y="10358"/>
                      <a:pt x="167" y="10369"/>
                      <a:pt x="153" y="10369"/>
                    </a:cubicBezTo>
                    <a:cubicBezTo>
                      <a:pt x="139" y="10369"/>
                      <a:pt x="128" y="10358"/>
                      <a:pt x="128" y="10344"/>
                    </a:cubicBezTo>
                    <a:cubicBezTo>
                      <a:pt x="128" y="10330"/>
                      <a:pt x="139" y="10319"/>
                      <a:pt x="153" y="10319"/>
                    </a:cubicBezTo>
                    <a:cubicBezTo>
                      <a:pt x="167" y="10319"/>
                      <a:pt x="178" y="10330"/>
                      <a:pt x="178" y="10344"/>
                    </a:cubicBezTo>
                    <a:close/>
                    <a:moveTo>
                      <a:pt x="180" y="10544"/>
                    </a:moveTo>
                    <a:lnTo>
                      <a:pt x="185" y="10895"/>
                    </a:lnTo>
                    <a:cubicBezTo>
                      <a:pt x="185" y="10909"/>
                      <a:pt x="174" y="10920"/>
                      <a:pt x="160" y="10920"/>
                    </a:cubicBezTo>
                    <a:cubicBezTo>
                      <a:pt x="146" y="10920"/>
                      <a:pt x="135" y="10909"/>
                      <a:pt x="135" y="10895"/>
                    </a:cubicBezTo>
                    <a:lnTo>
                      <a:pt x="130" y="10545"/>
                    </a:lnTo>
                    <a:cubicBezTo>
                      <a:pt x="130" y="10531"/>
                      <a:pt x="141" y="10520"/>
                      <a:pt x="155" y="10520"/>
                    </a:cubicBezTo>
                    <a:cubicBezTo>
                      <a:pt x="169" y="10519"/>
                      <a:pt x="180" y="10530"/>
                      <a:pt x="180" y="10544"/>
                    </a:cubicBezTo>
                    <a:close/>
                    <a:moveTo>
                      <a:pt x="187" y="11096"/>
                    </a:moveTo>
                    <a:lnTo>
                      <a:pt x="187" y="11096"/>
                    </a:lnTo>
                    <a:cubicBezTo>
                      <a:pt x="187" y="11109"/>
                      <a:pt x="176" y="11121"/>
                      <a:pt x="162" y="11121"/>
                    </a:cubicBezTo>
                    <a:cubicBezTo>
                      <a:pt x="148" y="11121"/>
                      <a:pt x="137" y="11109"/>
                      <a:pt x="137" y="11096"/>
                    </a:cubicBezTo>
                    <a:cubicBezTo>
                      <a:pt x="137" y="11082"/>
                      <a:pt x="148" y="11071"/>
                      <a:pt x="162" y="11071"/>
                    </a:cubicBezTo>
                    <a:cubicBezTo>
                      <a:pt x="176" y="11071"/>
                      <a:pt x="187" y="11082"/>
                      <a:pt x="187" y="11096"/>
                    </a:cubicBezTo>
                    <a:close/>
                    <a:moveTo>
                      <a:pt x="190" y="11296"/>
                    </a:moveTo>
                    <a:lnTo>
                      <a:pt x="194" y="11646"/>
                    </a:lnTo>
                    <a:cubicBezTo>
                      <a:pt x="194" y="11660"/>
                      <a:pt x="183" y="11671"/>
                      <a:pt x="169" y="11672"/>
                    </a:cubicBezTo>
                    <a:cubicBezTo>
                      <a:pt x="155" y="11672"/>
                      <a:pt x="144" y="11661"/>
                      <a:pt x="144" y="11647"/>
                    </a:cubicBezTo>
                    <a:lnTo>
                      <a:pt x="140" y="11296"/>
                    </a:lnTo>
                    <a:cubicBezTo>
                      <a:pt x="139" y="11283"/>
                      <a:pt x="150" y="11271"/>
                      <a:pt x="164" y="11271"/>
                    </a:cubicBezTo>
                    <a:cubicBezTo>
                      <a:pt x="178" y="11271"/>
                      <a:pt x="189" y="11282"/>
                      <a:pt x="190" y="11296"/>
                    </a:cubicBezTo>
                    <a:close/>
                    <a:moveTo>
                      <a:pt x="196" y="11847"/>
                    </a:moveTo>
                    <a:lnTo>
                      <a:pt x="196" y="11847"/>
                    </a:lnTo>
                    <a:cubicBezTo>
                      <a:pt x="196" y="11861"/>
                      <a:pt x="185" y="11872"/>
                      <a:pt x="171" y="11872"/>
                    </a:cubicBezTo>
                    <a:cubicBezTo>
                      <a:pt x="158" y="11872"/>
                      <a:pt x="146" y="11861"/>
                      <a:pt x="146" y="11847"/>
                    </a:cubicBezTo>
                    <a:cubicBezTo>
                      <a:pt x="146" y="11833"/>
                      <a:pt x="158" y="11822"/>
                      <a:pt x="171" y="11822"/>
                    </a:cubicBezTo>
                    <a:cubicBezTo>
                      <a:pt x="185" y="11822"/>
                      <a:pt x="196" y="11833"/>
                      <a:pt x="196" y="11847"/>
                    </a:cubicBezTo>
                    <a:close/>
                    <a:moveTo>
                      <a:pt x="199" y="12047"/>
                    </a:moveTo>
                    <a:lnTo>
                      <a:pt x="203" y="12398"/>
                    </a:lnTo>
                    <a:cubicBezTo>
                      <a:pt x="203" y="12412"/>
                      <a:pt x="192" y="12423"/>
                      <a:pt x="179" y="12423"/>
                    </a:cubicBezTo>
                    <a:cubicBezTo>
                      <a:pt x="165" y="12423"/>
                      <a:pt x="153" y="12412"/>
                      <a:pt x="153" y="12398"/>
                    </a:cubicBezTo>
                    <a:lnTo>
                      <a:pt x="149" y="12047"/>
                    </a:lnTo>
                    <a:cubicBezTo>
                      <a:pt x="149" y="12034"/>
                      <a:pt x="160" y="12022"/>
                      <a:pt x="174" y="12022"/>
                    </a:cubicBezTo>
                    <a:cubicBezTo>
                      <a:pt x="187" y="12022"/>
                      <a:pt x="199" y="12033"/>
                      <a:pt x="199" y="12047"/>
                    </a:cubicBez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53" name="Freeform 11"/>
              <p:cNvSpPr>
                <a:spLocks noEditPoints="1"/>
              </p:cNvSpPr>
              <p:nvPr/>
            </p:nvSpPr>
            <p:spPr bwMode="auto">
              <a:xfrm>
                <a:off x="2326" y="1255"/>
                <a:ext cx="29" cy="1804"/>
              </a:xfrm>
              <a:custGeom>
                <a:avLst/>
                <a:gdLst>
                  <a:gd name="T0" fmla="*/ 5 w 203"/>
                  <a:gd name="T1" fmla="*/ 376 h 12423"/>
                  <a:gd name="T2" fmla="*/ 57 w 203"/>
                  <a:gd name="T3" fmla="*/ 576 h 12423"/>
                  <a:gd name="T4" fmla="*/ 32 w 203"/>
                  <a:gd name="T5" fmla="*/ 551 h 12423"/>
                  <a:gd name="T6" fmla="*/ 39 w 203"/>
                  <a:gd name="T7" fmla="*/ 1152 h 12423"/>
                  <a:gd name="T8" fmla="*/ 60 w 203"/>
                  <a:gd name="T9" fmla="*/ 776 h 12423"/>
                  <a:gd name="T10" fmla="*/ 17 w 203"/>
                  <a:gd name="T11" fmla="*/ 1328 h 12423"/>
                  <a:gd name="T12" fmla="*/ 73 w 203"/>
                  <a:gd name="T13" fmla="*/ 1878 h 12423"/>
                  <a:gd name="T14" fmla="*/ 44 w 203"/>
                  <a:gd name="T15" fmla="*/ 1503 h 12423"/>
                  <a:gd name="T16" fmla="*/ 51 w 203"/>
                  <a:gd name="T17" fmla="*/ 2104 h 12423"/>
                  <a:gd name="T18" fmla="*/ 78 w 203"/>
                  <a:gd name="T19" fmla="*/ 2279 h 12423"/>
                  <a:gd name="T20" fmla="*/ 28 w 203"/>
                  <a:gd name="T21" fmla="*/ 2279 h 12423"/>
                  <a:gd name="T22" fmla="*/ 85 w 203"/>
                  <a:gd name="T23" fmla="*/ 2831 h 12423"/>
                  <a:gd name="T24" fmla="*/ 85 w 203"/>
                  <a:gd name="T25" fmla="*/ 2831 h 12423"/>
                  <a:gd name="T26" fmla="*/ 42 w 203"/>
                  <a:gd name="T27" fmla="*/ 3382 h 12423"/>
                  <a:gd name="T28" fmla="*/ 94 w 203"/>
                  <a:gd name="T29" fmla="*/ 3582 h 12423"/>
                  <a:gd name="T30" fmla="*/ 69 w 203"/>
                  <a:gd name="T31" fmla="*/ 3557 h 12423"/>
                  <a:gd name="T32" fmla="*/ 76 w 203"/>
                  <a:gd name="T33" fmla="*/ 4158 h 12423"/>
                  <a:gd name="T34" fmla="*/ 97 w 203"/>
                  <a:gd name="T35" fmla="*/ 3782 h 12423"/>
                  <a:gd name="T36" fmla="*/ 54 w 203"/>
                  <a:gd name="T37" fmla="*/ 4333 h 12423"/>
                  <a:gd name="T38" fmla="*/ 110 w 203"/>
                  <a:gd name="T39" fmla="*/ 4884 h 12423"/>
                  <a:gd name="T40" fmla="*/ 81 w 203"/>
                  <a:gd name="T41" fmla="*/ 4509 h 12423"/>
                  <a:gd name="T42" fmla="*/ 88 w 203"/>
                  <a:gd name="T43" fmla="*/ 5110 h 12423"/>
                  <a:gd name="T44" fmla="*/ 115 w 203"/>
                  <a:gd name="T45" fmla="*/ 5285 h 12423"/>
                  <a:gd name="T46" fmla="*/ 65 w 203"/>
                  <a:gd name="T47" fmla="*/ 5285 h 12423"/>
                  <a:gd name="T48" fmla="*/ 122 w 203"/>
                  <a:gd name="T49" fmla="*/ 5836 h 12423"/>
                  <a:gd name="T50" fmla="*/ 122 w 203"/>
                  <a:gd name="T51" fmla="*/ 5836 h 12423"/>
                  <a:gd name="T52" fmla="*/ 79 w 203"/>
                  <a:gd name="T53" fmla="*/ 6387 h 12423"/>
                  <a:gd name="T54" fmla="*/ 131 w 203"/>
                  <a:gd name="T55" fmla="*/ 6587 h 12423"/>
                  <a:gd name="T56" fmla="*/ 106 w 203"/>
                  <a:gd name="T57" fmla="*/ 6562 h 12423"/>
                  <a:gd name="T58" fmla="*/ 114 w 203"/>
                  <a:gd name="T59" fmla="*/ 7163 h 12423"/>
                  <a:gd name="T60" fmla="*/ 134 w 203"/>
                  <a:gd name="T61" fmla="*/ 6787 h 12423"/>
                  <a:gd name="T62" fmla="*/ 91 w 203"/>
                  <a:gd name="T63" fmla="*/ 7339 h 12423"/>
                  <a:gd name="T64" fmla="*/ 148 w 203"/>
                  <a:gd name="T65" fmla="*/ 7889 h 12423"/>
                  <a:gd name="T66" fmla="*/ 118 w 203"/>
                  <a:gd name="T67" fmla="*/ 7514 h 12423"/>
                  <a:gd name="T68" fmla="*/ 125 w 203"/>
                  <a:gd name="T69" fmla="*/ 8115 h 12423"/>
                  <a:gd name="T70" fmla="*/ 152 w 203"/>
                  <a:gd name="T71" fmla="*/ 8290 h 12423"/>
                  <a:gd name="T72" fmla="*/ 102 w 203"/>
                  <a:gd name="T73" fmla="*/ 8291 h 12423"/>
                  <a:gd name="T74" fmla="*/ 159 w 203"/>
                  <a:gd name="T75" fmla="*/ 8842 h 12423"/>
                  <a:gd name="T76" fmla="*/ 159 w 203"/>
                  <a:gd name="T77" fmla="*/ 8842 h 12423"/>
                  <a:gd name="T78" fmla="*/ 116 w 203"/>
                  <a:gd name="T79" fmla="*/ 9393 h 12423"/>
                  <a:gd name="T80" fmla="*/ 169 w 203"/>
                  <a:gd name="T81" fmla="*/ 9593 h 12423"/>
                  <a:gd name="T82" fmla="*/ 144 w 203"/>
                  <a:gd name="T83" fmla="*/ 9568 h 12423"/>
                  <a:gd name="T84" fmla="*/ 151 w 203"/>
                  <a:gd name="T85" fmla="*/ 10169 h 12423"/>
                  <a:gd name="T86" fmla="*/ 171 w 203"/>
                  <a:gd name="T87" fmla="*/ 9793 h 12423"/>
                  <a:gd name="T88" fmla="*/ 128 w 203"/>
                  <a:gd name="T89" fmla="*/ 10344 h 12423"/>
                  <a:gd name="T90" fmla="*/ 185 w 203"/>
                  <a:gd name="T91" fmla="*/ 10895 h 12423"/>
                  <a:gd name="T92" fmla="*/ 155 w 203"/>
                  <a:gd name="T93" fmla="*/ 10520 h 12423"/>
                  <a:gd name="T94" fmla="*/ 162 w 203"/>
                  <a:gd name="T95" fmla="*/ 11121 h 12423"/>
                  <a:gd name="T96" fmla="*/ 190 w 203"/>
                  <a:gd name="T97" fmla="*/ 11296 h 12423"/>
                  <a:gd name="T98" fmla="*/ 140 w 203"/>
                  <a:gd name="T99" fmla="*/ 11296 h 12423"/>
                  <a:gd name="T100" fmla="*/ 196 w 203"/>
                  <a:gd name="T101" fmla="*/ 11847 h 12423"/>
                  <a:gd name="T102" fmla="*/ 196 w 203"/>
                  <a:gd name="T103" fmla="*/ 11847 h 12423"/>
                  <a:gd name="T104" fmla="*/ 153 w 203"/>
                  <a:gd name="T105" fmla="*/ 12398 h 12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3" h="12423">
                    <a:moveTo>
                      <a:pt x="50" y="25"/>
                    </a:moveTo>
                    <a:lnTo>
                      <a:pt x="55" y="375"/>
                    </a:lnTo>
                    <a:cubicBezTo>
                      <a:pt x="55" y="390"/>
                      <a:pt x="44" y="401"/>
                      <a:pt x="30" y="401"/>
                    </a:cubicBezTo>
                    <a:cubicBezTo>
                      <a:pt x="16" y="401"/>
                      <a:pt x="5" y="390"/>
                      <a:pt x="5" y="376"/>
                    </a:cubicBezTo>
                    <a:lnTo>
                      <a:pt x="0" y="25"/>
                    </a:lnTo>
                    <a:cubicBezTo>
                      <a:pt x="0" y="12"/>
                      <a:pt x="11" y="0"/>
                      <a:pt x="25" y="0"/>
                    </a:cubicBezTo>
                    <a:cubicBezTo>
                      <a:pt x="39" y="0"/>
                      <a:pt x="50" y="11"/>
                      <a:pt x="50" y="25"/>
                    </a:cubicBezTo>
                    <a:close/>
                    <a:moveTo>
                      <a:pt x="57" y="576"/>
                    </a:moveTo>
                    <a:lnTo>
                      <a:pt x="57" y="576"/>
                    </a:lnTo>
                    <a:cubicBezTo>
                      <a:pt x="57" y="590"/>
                      <a:pt x="46" y="601"/>
                      <a:pt x="32" y="601"/>
                    </a:cubicBezTo>
                    <a:cubicBezTo>
                      <a:pt x="18" y="601"/>
                      <a:pt x="7" y="590"/>
                      <a:pt x="7" y="576"/>
                    </a:cubicBezTo>
                    <a:cubicBezTo>
                      <a:pt x="7" y="562"/>
                      <a:pt x="18" y="551"/>
                      <a:pt x="32" y="551"/>
                    </a:cubicBezTo>
                    <a:cubicBezTo>
                      <a:pt x="46" y="551"/>
                      <a:pt x="57" y="562"/>
                      <a:pt x="57" y="576"/>
                    </a:cubicBezTo>
                    <a:close/>
                    <a:moveTo>
                      <a:pt x="60" y="776"/>
                    </a:moveTo>
                    <a:lnTo>
                      <a:pt x="64" y="1127"/>
                    </a:lnTo>
                    <a:cubicBezTo>
                      <a:pt x="64" y="1141"/>
                      <a:pt x="53" y="1152"/>
                      <a:pt x="39" y="1152"/>
                    </a:cubicBezTo>
                    <a:cubicBezTo>
                      <a:pt x="26" y="1152"/>
                      <a:pt x="14" y="1141"/>
                      <a:pt x="14" y="1127"/>
                    </a:cubicBezTo>
                    <a:lnTo>
                      <a:pt x="10" y="777"/>
                    </a:lnTo>
                    <a:cubicBezTo>
                      <a:pt x="10" y="763"/>
                      <a:pt x="21" y="752"/>
                      <a:pt x="34" y="752"/>
                    </a:cubicBezTo>
                    <a:cubicBezTo>
                      <a:pt x="48" y="751"/>
                      <a:pt x="60" y="763"/>
                      <a:pt x="60" y="776"/>
                    </a:cubicBezTo>
                    <a:close/>
                    <a:moveTo>
                      <a:pt x="67" y="1328"/>
                    </a:moveTo>
                    <a:lnTo>
                      <a:pt x="67" y="1328"/>
                    </a:lnTo>
                    <a:cubicBezTo>
                      <a:pt x="67" y="1341"/>
                      <a:pt x="55" y="1353"/>
                      <a:pt x="42" y="1353"/>
                    </a:cubicBezTo>
                    <a:cubicBezTo>
                      <a:pt x="28" y="1353"/>
                      <a:pt x="17" y="1341"/>
                      <a:pt x="17" y="1328"/>
                    </a:cubicBezTo>
                    <a:cubicBezTo>
                      <a:pt x="17" y="1314"/>
                      <a:pt x="28" y="1303"/>
                      <a:pt x="42" y="1303"/>
                    </a:cubicBezTo>
                    <a:cubicBezTo>
                      <a:pt x="55" y="1303"/>
                      <a:pt x="67" y="1314"/>
                      <a:pt x="67" y="1328"/>
                    </a:cubicBezTo>
                    <a:close/>
                    <a:moveTo>
                      <a:pt x="69" y="1528"/>
                    </a:moveTo>
                    <a:lnTo>
                      <a:pt x="73" y="1878"/>
                    </a:lnTo>
                    <a:cubicBezTo>
                      <a:pt x="74" y="1892"/>
                      <a:pt x="62" y="1903"/>
                      <a:pt x="49" y="1904"/>
                    </a:cubicBezTo>
                    <a:cubicBezTo>
                      <a:pt x="35" y="1904"/>
                      <a:pt x="24" y="1893"/>
                      <a:pt x="23" y="1879"/>
                    </a:cubicBezTo>
                    <a:lnTo>
                      <a:pt x="19" y="1528"/>
                    </a:lnTo>
                    <a:cubicBezTo>
                      <a:pt x="19" y="1515"/>
                      <a:pt x="30" y="1503"/>
                      <a:pt x="44" y="1503"/>
                    </a:cubicBezTo>
                    <a:cubicBezTo>
                      <a:pt x="58" y="1503"/>
                      <a:pt x="69" y="1514"/>
                      <a:pt x="69" y="1528"/>
                    </a:cubicBezTo>
                    <a:close/>
                    <a:moveTo>
                      <a:pt x="76" y="2079"/>
                    </a:moveTo>
                    <a:lnTo>
                      <a:pt x="76" y="2079"/>
                    </a:lnTo>
                    <a:cubicBezTo>
                      <a:pt x="76" y="2093"/>
                      <a:pt x="65" y="2104"/>
                      <a:pt x="51" y="2104"/>
                    </a:cubicBezTo>
                    <a:cubicBezTo>
                      <a:pt x="37" y="2104"/>
                      <a:pt x="26" y="2093"/>
                      <a:pt x="26" y="2079"/>
                    </a:cubicBezTo>
                    <a:cubicBezTo>
                      <a:pt x="26" y="2065"/>
                      <a:pt x="37" y="2054"/>
                      <a:pt x="51" y="2054"/>
                    </a:cubicBezTo>
                    <a:cubicBezTo>
                      <a:pt x="65" y="2054"/>
                      <a:pt x="76" y="2065"/>
                      <a:pt x="76" y="2079"/>
                    </a:cubicBezTo>
                    <a:close/>
                    <a:moveTo>
                      <a:pt x="78" y="2279"/>
                    </a:moveTo>
                    <a:lnTo>
                      <a:pt x="83" y="2630"/>
                    </a:lnTo>
                    <a:cubicBezTo>
                      <a:pt x="83" y="2644"/>
                      <a:pt x="72" y="2655"/>
                      <a:pt x="58" y="2655"/>
                    </a:cubicBezTo>
                    <a:cubicBezTo>
                      <a:pt x="44" y="2655"/>
                      <a:pt x="33" y="2644"/>
                      <a:pt x="33" y="2630"/>
                    </a:cubicBezTo>
                    <a:lnTo>
                      <a:pt x="28" y="2279"/>
                    </a:lnTo>
                    <a:cubicBezTo>
                      <a:pt x="28" y="2266"/>
                      <a:pt x="39" y="2254"/>
                      <a:pt x="53" y="2254"/>
                    </a:cubicBezTo>
                    <a:cubicBezTo>
                      <a:pt x="67" y="2254"/>
                      <a:pt x="78" y="2265"/>
                      <a:pt x="78" y="2279"/>
                    </a:cubicBezTo>
                    <a:close/>
                    <a:moveTo>
                      <a:pt x="85" y="2831"/>
                    </a:moveTo>
                    <a:lnTo>
                      <a:pt x="85" y="2831"/>
                    </a:lnTo>
                    <a:cubicBezTo>
                      <a:pt x="85" y="2844"/>
                      <a:pt x="74" y="2856"/>
                      <a:pt x="60" y="2856"/>
                    </a:cubicBezTo>
                    <a:cubicBezTo>
                      <a:pt x="46" y="2856"/>
                      <a:pt x="35" y="2844"/>
                      <a:pt x="35" y="2831"/>
                    </a:cubicBezTo>
                    <a:cubicBezTo>
                      <a:pt x="35" y="2816"/>
                      <a:pt x="46" y="2805"/>
                      <a:pt x="60" y="2805"/>
                    </a:cubicBezTo>
                    <a:cubicBezTo>
                      <a:pt x="74" y="2805"/>
                      <a:pt x="85" y="2816"/>
                      <a:pt x="85" y="2831"/>
                    </a:cubicBezTo>
                    <a:close/>
                    <a:moveTo>
                      <a:pt x="88" y="3030"/>
                    </a:moveTo>
                    <a:lnTo>
                      <a:pt x="92" y="3381"/>
                    </a:lnTo>
                    <a:cubicBezTo>
                      <a:pt x="92" y="3395"/>
                      <a:pt x="81" y="3406"/>
                      <a:pt x="67" y="3407"/>
                    </a:cubicBezTo>
                    <a:cubicBezTo>
                      <a:pt x="53" y="3407"/>
                      <a:pt x="42" y="3396"/>
                      <a:pt x="42" y="3382"/>
                    </a:cubicBezTo>
                    <a:lnTo>
                      <a:pt x="38" y="3031"/>
                    </a:lnTo>
                    <a:cubicBezTo>
                      <a:pt x="37" y="3017"/>
                      <a:pt x="48" y="3006"/>
                      <a:pt x="62" y="3006"/>
                    </a:cubicBezTo>
                    <a:cubicBezTo>
                      <a:pt x="76" y="3005"/>
                      <a:pt x="87" y="3017"/>
                      <a:pt x="88" y="3030"/>
                    </a:cubicBezTo>
                    <a:close/>
                    <a:moveTo>
                      <a:pt x="94" y="3582"/>
                    </a:moveTo>
                    <a:lnTo>
                      <a:pt x="94" y="3582"/>
                    </a:lnTo>
                    <a:cubicBezTo>
                      <a:pt x="94" y="3595"/>
                      <a:pt x="83" y="3607"/>
                      <a:pt x="69" y="3607"/>
                    </a:cubicBezTo>
                    <a:cubicBezTo>
                      <a:pt x="56" y="3607"/>
                      <a:pt x="44" y="3595"/>
                      <a:pt x="44" y="3582"/>
                    </a:cubicBezTo>
                    <a:cubicBezTo>
                      <a:pt x="44" y="3568"/>
                      <a:pt x="56" y="3557"/>
                      <a:pt x="69" y="3557"/>
                    </a:cubicBezTo>
                    <a:cubicBezTo>
                      <a:pt x="83" y="3557"/>
                      <a:pt x="94" y="3568"/>
                      <a:pt x="94" y="3582"/>
                    </a:cubicBezTo>
                    <a:close/>
                    <a:moveTo>
                      <a:pt x="97" y="3782"/>
                    </a:moveTo>
                    <a:lnTo>
                      <a:pt x="101" y="4132"/>
                    </a:lnTo>
                    <a:cubicBezTo>
                      <a:pt x="101" y="4146"/>
                      <a:pt x="90" y="4157"/>
                      <a:pt x="76" y="4158"/>
                    </a:cubicBezTo>
                    <a:cubicBezTo>
                      <a:pt x="63" y="4158"/>
                      <a:pt x="51" y="4147"/>
                      <a:pt x="51" y="4133"/>
                    </a:cubicBezTo>
                    <a:lnTo>
                      <a:pt x="47" y="3782"/>
                    </a:lnTo>
                    <a:cubicBezTo>
                      <a:pt x="47" y="3769"/>
                      <a:pt x="58" y="3757"/>
                      <a:pt x="72" y="3757"/>
                    </a:cubicBezTo>
                    <a:cubicBezTo>
                      <a:pt x="85" y="3757"/>
                      <a:pt x="97" y="3768"/>
                      <a:pt x="97" y="3782"/>
                    </a:cubicBezTo>
                    <a:close/>
                    <a:moveTo>
                      <a:pt x="104" y="4333"/>
                    </a:moveTo>
                    <a:lnTo>
                      <a:pt x="104" y="4333"/>
                    </a:lnTo>
                    <a:cubicBezTo>
                      <a:pt x="104" y="4347"/>
                      <a:pt x="92" y="4358"/>
                      <a:pt x="79" y="4358"/>
                    </a:cubicBezTo>
                    <a:cubicBezTo>
                      <a:pt x="65" y="4358"/>
                      <a:pt x="54" y="4347"/>
                      <a:pt x="54" y="4333"/>
                    </a:cubicBezTo>
                    <a:cubicBezTo>
                      <a:pt x="54" y="4319"/>
                      <a:pt x="65" y="4308"/>
                      <a:pt x="79" y="4308"/>
                    </a:cubicBezTo>
                    <a:cubicBezTo>
                      <a:pt x="92" y="4308"/>
                      <a:pt x="104" y="4319"/>
                      <a:pt x="104" y="4333"/>
                    </a:cubicBezTo>
                    <a:close/>
                    <a:moveTo>
                      <a:pt x="106" y="4533"/>
                    </a:moveTo>
                    <a:lnTo>
                      <a:pt x="110" y="4884"/>
                    </a:lnTo>
                    <a:cubicBezTo>
                      <a:pt x="111" y="4898"/>
                      <a:pt x="100" y="4909"/>
                      <a:pt x="86" y="4909"/>
                    </a:cubicBezTo>
                    <a:cubicBezTo>
                      <a:pt x="72" y="4909"/>
                      <a:pt x="61" y="4898"/>
                      <a:pt x="60" y="4884"/>
                    </a:cubicBezTo>
                    <a:lnTo>
                      <a:pt x="56" y="4534"/>
                    </a:lnTo>
                    <a:cubicBezTo>
                      <a:pt x="56" y="4520"/>
                      <a:pt x="67" y="4509"/>
                      <a:pt x="81" y="4509"/>
                    </a:cubicBezTo>
                    <a:cubicBezTo>
                      <a:pt x="95" y="4508"/>
                      <a:pt x="106" y="4519"/>
                      <a:pt x="106" y="4533"/>
                    </a:cubicBezTo>
                    <a:close/>
                    <a:moveTo>
                      <a:pt x="113" y="5085"/>
                    </a:moveTo>
                    <a:lnTo>
                      <a:pt x="113" y="5085"/>
                    </a:lnTo>
                    <a:cubicBezTo>
                      <a:pt x="113" y="5098"/>
                      <a:pt x="102" y="5110"/>
                      <a:pt x="88" y="5110"/>
                    </a:cubicBezTo>
                    <a:cubicBezTo>
                      <a:pt x="74" y="5110"/>
                      <a:pt x="63" y="5098"/>
                      <a:pt x="63" y="5085"/>
                    </a:cubicBezTo>
                    <a:cubicBezTo>
                      <a:pt x="63" y="5071"/>
                      <a:pt x="74" y="5060"/>
                      <a:pt x="88" y="5060"/>
                    </a:cubicBezTo>
                    <a:cubicBezTo>
                      <a:pt x="102" y="5060"/>
                      <a:pt x="113" y="5071"/>
                      <a:pt x="113" y="5085"/>
                    </a:cubicBezTo>
                    <a:close/>
                    <a:moveTo>
                      <a:pt x="115" y="5285"/>
                    </a:moveTo>
                    <a:lnTo>
                      <a:pt x="120" y="5635"/>
                    </a:lnTo>
                    <a:cubicBezTo>
                      <a:pt x="120" y="5649"/>
                      <a:pt x="109" y="5660"/>
                      <a:pt x="95" y="5661"/>
                    </a:cubicBezTo>
                    <a:cubicBezTo>
                      <a:pt x="81" y="5661"/>
                      <a:pt x="70" y="5650"/>
                      <a:pt x="70" y="5636"/>
                    </a:cubicBezTo>
                    <a:lnTo>
                      <a:pt x="65" y="5285"/>
                    </a:lnTo>
                    <a:cubicBezTo>
                      <a:pt x="65" y="5271"/>
                      <a:pt x="76" y="5260"/>
                      <a:pt x="90" y="5260"/>
                    </a:cubicBezTo>
                    <a:cubicBezTo>
                      <a:pt x="104" y="5259"/>
                      <a:pt x="115" y="5270"/>
                      <a:pt x="115" y="5285"/>
                    </a:cubicBezTo>
                    <a:close/>
                    <a:moveTo>
                      <a:pt x="122" y="5836"/>
                    </a:moveTo>
                    <a:lnTo>
                      <a:pt x="122" y="5836"/>
                    </a:lnTo>
                    <a:cubicBezTo>
                      <a:pt x="122" y="5850"/>
                      <a:pt x="111" y="5861"/>
                      <a:pt x="97" y="5861"/>
                    </a:cubicBezTo>
                    <a:cubicBezTo>
                      <a:pt x="83" y="5861"/>
                      <a:pt x="72" y="5850"/>
                      <a:pt x="72" y="5836"/>
                    </a:cubicBezTo>
                    <a:cubicBezTo>
                      <a:pt x="72" y="5822"/>
                      <a:pt x="83" y="5811"/>
                      <a:pt x="97" y="5811"/>
                    </a:cubicBezTo>
                    <a:cubicBezTo>
                      <a:pt x="111" y="5811"/>
                      <a:pt x="122" y="5822"/>
                      <a:pt x="122" y="5836"/>
                    </a:cubicBezTo>
                    <a:close/>
                    <a:moveTo>
                      <a:pt x="125" y="6036"/>
                    </a:moveTo>
                    <a:lnTo>
                      <a:pt x="129" y="6387"/>
                    </a:lnTo>
                    <a:cubicBezTo>
                      <a:pt x="129" y="6401"/>
                      <a:pt x="118" y="6412"/>
                      <a:pt x="104" y="6412"/>
                    </a:cubicBezTo>
                    <a:cubicBezTo>
                      <a:pt x="90" y="6412"/>
                      <a:pt x="79" y="6401"/>
                      <a:pt x="79" y="6387"/>
                    </a:cubicBezTo>
                    <a:lnTo>
                      <a:pt x="75" y="6036"/>
                    </a:lnTo>
                    <a:cubicBezTo>
                      <a:pt x="74" y="6023"/>
                      <a:pt x="86" y="6011"/>
                      <a:pt x="99" y="6011"/>
                    </a:cubicBezTo>
                    <a:cubicBezTo>
                      <a:pt x="113" y="6011"/>
                      <a:pt x="124" y="6022"/>
                      <a:pt x="125" y="6036"/>
                    </a:cubicBezTo>
                    <a:close/>
                    <a:moveTo>
                      <a:pt x="131" y="6587"/>
                    </a:moveTo>
                    <a:lnTo>
                      <a:pt x="131" y="6587"/>
                    </a:lnTo>
                    <a:cubicBezTo>
                      <a:pt x="131" y="6601"/>
                      <a:pt x="120" y="6612"/>
                      <a:pt x="106" y="6612"/>
                    </a:cubicBezTo>
                    <a:cubicBezTo>
                      <a:pt x="93" y="6612"/>
                      <a:pt x="81" y="6601"/>
                      <a:pt x="81" y="6587"/>
                    </a:cubicBezTo>
                    <a:cubicBezTo>
                      <a:pt x="81" y="6573"/>
                      <a:pt x="93" y="6562"/>
                      <a:pt x="106" y="6562"/>
                    </a:cubicBezTo>
                    <a:cubicBezTo>
                      <a:pt x="120" y="6562"/>
                      <a:pt x="131" y="6573"/>
                      <a:pt x="131" y="6587"/>
                    </a:cubicBezTo>
                    <a:close/>
                    <a:moveTo>
                      <a:pt x="134" y="6787"/>
                    </a:moveTo>
                    <a:lnTo>
                      <a:pt x="138" y="7138"/>
                    </a:lnTo>
                    <a:cubicBezTo>
                      <a:pt x="138" y="7152"/>
                      <a:pt x="127" y="7163"/>
                      <a:pt x="114" y="7163"/>
                    </a:cubicBezTo>
                    <a:cubicBezTo>
                      <a:pt x="100" y="7163"/>
                      <a:pt x="88" y="7152"/>
                      <a:pt x="88" y="7138"/>
                    </a:cubicBezTo>
                    <a:lnTo>
                      <a:pt x="84" y="6788"/>
                    </a:lnTo>
                    <a:cubicBezTo>
                      <a:pt x="84" y="6774"/>
                      <a:pt x="95" y="6763"/>
                      <a:pt x="109" y="6763"/>
                    </a:cubicBezTo>
                    <a:cubicBezTo>
                      <a:pt x="122" y="6762"/>
                      <a:pt x="134" y="6773"/>
                      <a:pt x="134" y="6787"/>
                    </a:cubicBezTo>
                    <a:close/>
                    <a:moveTo>
                      <a:pt x="141" y="7339"/>
                    </a:moveTo>
                    <a:lnTo>
                      <a:pt x="141" y="7339"/>
                    </a:lnTo>
                    <a:cubicBezTo>
                      <a:pt x="141" y="7352"/>
                      <a:pt x="130" y="7364"/>
                      <a:pt x="116" y="7364"/>
                    </a:cubicBezTo>
                    <a:cubicBezTo>
                      <a:pt x="102" y="7364"/>
                      <a:pt x="91" y="7352"/>
                      <a:pt x="91" y="7339"/>
                    </a:cubicBezTo>
                    <a:cubicBezTo>
                      <a:pt x="91" y="7325"/>
                      <a:pt x="102" y="7314"/>
                      <a:pt x="116" y="7314"/>
                    </a:cubicBezTo>
                    <a:cubicBezTo>
                      <a:pt x="130" y="7314"/>
                      <a:pt x="141" y="7325"/>
                      <a:pt x="141" y="7339"/>
                    </a:cubicBezTo>
                    <a:close/>
                    <a:moveTo>
                      <a:pt x="143" y="7539"/>
                    </a:moveTo>
                    <a:lnTo>
                      <a:pt x="148" y="7889"/>
                    </a:lnTo>
                    <a:cubicBezTo>
                      <a:pt x="148" y="7903"/>
                      <a:pt x="137" y="7914"/>
                      <a:pt x="123" y="7915"/>
                    </a:cubicBezTo>
                    <a:cubicBezTo>
                      <a:pt x="109" y="7915"/>
                      <a:pt x="98" y="7904"/>
                      <a:pt x="98" y="7890"/>
                    </a:cubicBezTo>
                    <a:lnTo>
                      <a:pt x="93" y="7539"/>
                    </a:lnTo>
                    <a:cubicBezTo>
                      <a:pt x="93" y="7526"/>
                      <a:pt x="104" y="7514"/>
                      <a:pt x="118" y="7514"/>
                    </a:cubicBezTo>
                    <a:cubicBezTo>
                      <a:pt x="132" y="7514"/>
                      <a:pt x="143" y="7525"/>
                      <a:pt x="143" y="7539"/>
                    </a:cubicBezTo>
                    <a:close/>
                    <a:moveTo>
                      <a:pt x="150" y="8090"/>
                    </a:moveTo>
                    <a:lnTo>
                      <a:pt x="150" y="8090"/>
                    </a:lnTo>
                    <a:cubicBezTo>
                      <a:pt x="150" y="8104"/>
                      <a:pt x="139" y="8115"/>
                      <a:pt x="125" y="8115"/>
                    </a:cubicBezTo>
                    <a:cubicBezTo>
                      <a:pt x="111" y="8115"/>
                      <a:pt x="100" y="8104"/>
                      <a:pt x="100" y="8090"/>
                    </a:cubicBezTo>
                    <a:cubicBezTo>
                      <a:pt x="100" y="8076"/>
                      <a:pt x="111" y="8065"/>
                      <a:pt x="125" y="8065"/>
                    </a:cubicBezTo>
                    <a:cubicBezTo>
                      <a:pt x="139" y="8065"/>
                      <a:pt x="150" y="8076"/>
                      <a:pt x="150" y="8090"/>
                    </a:cubicBezTo>
                    <a:close/>
                    <a:moveTo>
                      <a:pt x="152" y="8290"/>
                    </a:moveTo>
                    <a:lnTo>
                      <a:pt x="157" y="8641"/>
                    </a:lnTo>
                    <a:cubicBezTo>
                      <a:pt x="157" y="8655"/>
                      <a:pt x="146" y="8666"/>
                      <a:pt x="132" y="8666"/>
                    </a:cubicBezTo>
                    <a:cubicBezTo>
                      <a:pt x="118" y="8666"/>
                      <a:pt x="107" y="8655"/>
                      <a:pt x="107" y="8641"/>
                    </a:cubicBezTo>
                    <a:lnTo>
                      <a:pt x="102" y="8291"/>
                    </a:lnTo>
                    <a:cubicBezTo>
                      <a:pt x="102" y="8277"/>
                      <a:pt x="113" y="8265"/>
                      <a:pt x="127" y="8265"/>
                    </a:cubicBezTo>
                    <a:cubicBezTo>
                      <a:pt x="141" y="8265"/>
                      <a:pt x="152" y="8276"/>
                      <a:pt x="152" y="8290"/>
                    </a:cubicBezTo>
                    <a:close/>
                    <a:moveTo>
                      <a:pt x="159" y="8842"/>
                    </a:moveTo>
                    <a:lnTo>
                      <a:pt x="159" y="8842"/>
                    </a:lnTo>
                    <a:cubicBezTo>
                      <a:pt x="159" y="8855"/>
                      <a:pt x="148" y="8867"/>
                      <a:pt x="134" y="8867"/>
                    </a:cubicBezTo>
                    <a:cubicBezTo>
                      <a:pt x="120" y="8867"/>
                      <a:pt x="109" y="8855"/>
                      <a:pt x="109" y="8842"/>
                    </a:cubicBezTo>
                    <a:cubicBezTo>
                      <a:pt x="109" y="8828"/>
                      <a:pt x="120" y="8817"/>
                      <a:pt x="134" y="8817"/>
                    </a:cubicBezTo>
                    <a:cubicBezTo>
                      <a:pt x="148" y="8817"/>
                      <a:pt x="159" y="8828"/>
                      <a:pt x="159" y="8842"/>
                    </a:cubicBezTo>
                    <a:close/>
                    <a:moveTo>
                      <a:pt x="162" y="9041"/>
                    </a:moveTo>
                    <a:lnTo>
                      <a:pt x="166" y="9392"/>
                    </a:lnTo>
                    <a:cubicBezTo>
                      <a:pt x="166" y="9406"/>
                      <a:pt x="155" y="9417"/>
                      <a:pt x="141" y="9418"/>
                    </a:cubicBezTo>
                    <a:cubicBezTo>
                      <a:pt x="128" y="9418"/>
                      <a:pt x="116" y="9407"/>
                      <a:pt x="116" y="9393"/>
                    </a:cubicBezTo>
                    <a:lnTo>
                      <a:pt x="112" y="9042"/>
                    </a:lnTo>
                    <a:cubicBezTo>
                      <a:pt x="112" y="9028"/>
                      <a:pt x="123" y="9017"/>
                      <a:pt x="136" y="9017"/>
                    </a:cubicBezTo>
                    <a:cubicBezTo>
                      <a:pt x="150" y="9016"/>
                      <a:pt x="162" y="9027"/>
                      <a:pt x="162" y="9041"/>
                    </a:cubicBezTo>
                    <a:close/>
                    <a:moveTo>
                      <a:pt x="169" y="9593"/>
                    </a:moveTo>
                    <a:lnTo>
                      <a:pt x="169" y="9593"/>
                    </a:lnTo>
                    <a:cubicBezTo>
                      <a:pt x="169" y="9606"/>
                      <a:pt x="157" y="9618"/>
                      <a:pt x="144" y="9618"/>
                    </a:cubicBezTo>
                    <a:cubicBezTo>
                      <a:pt x="130" y="9618"/>
                      <a:pt x="119" y="9606"/>
                      <a:pt x="119" y="9593"/>
                    </a:cubicBezTo>
                    <a:cubicBezTo>
                      <a:pt x="119" y="9579"/>
                      <a:pt x="130" y="9568"/>
                      <a:pt x="144" y="9568"/>
                    </a:cubicBezTo>
                    <a:cubicBezTo>
                      <a:pt x="157" y="9568"/>
                      <a:pt x="169" y="9579"/>
                      <a:pt x="169" y="9593"/>
                    </a:cubicBezTo>
                    <a:close/>
                    <a:moveTo>
                      <a:pt x="171" y="9793"/>
                    </a:moveTo>
                    <a:lnTo>
                      <a:pt x="175" y="10143"/>
                    </a:lnTo>
                    <a:cubicBezTo>
                      <a:pt x="176" y="10157"/>
                      <a:pt x="164" y="10168"/>
                      <a:pt x="151" y="10169"/>
                    </a:cubicBezTo>
                    <a:cubicBezTo>
                      <a:pt x="137" y="10169"/>
                      <a:pt x="126" y="10158"/>
                      <a:pt x="125" y="10144"/>
                    </a:cubicBezTo>
                    <a:lnTo>
                      <a:pt x="121" y="9793"/>
                    </a:lnTo>
                    <a:cubicBezTo>
                      <a:pt x="121" y="9780"/>
                      <a:pt x="132" y="9768"/>
                      <a:pt x="146" y="9768"/>
                    </a:cubicBezTo>
                    <a:cubicBezTo>
                      <a:pt x="160" y="9768"/>
                      <a:pt x="171" y="9779"/>
                      <a:pt x="171" y="9793"/>
                    </a:cubicBezTo>
                    <a:close/>
                    <a:moveTo>
                      <a:pt x="178" y="10344"/>
                    </a:moveTo>
                    <a:lnTo>
                      <a:pt x="178" y="10344"/>
                    </a:lnTo>
                    <a:cubicBezTo>
                      <a:pt x="178" y="10358"/>
                      <a:pt x="167" y="10369"/>
                      <a:pt x="153" y="10369"/>
                    </a:cubicBezTo>
                    <a:cubicBezTo>
                      <a:pt x="139" y="10369"/>
                      <a:pt x="128" y="10358"/>
                      <a:pt x="128" y="10344"/>
                    </a:cubicBezTo>
                    <a:cubicBezTo>
                      <a:pt x="128" y="10330"/>
                      <a:pt x="139" y="10319"/>
                      <a:pt x="153" y="10319"/>
                    </a:cubicBezTo>
                    <a:cubicBezTo>
                      <a:pt x="167" y="10319"/>
                      <a:pt x="178" y="10330"/>
                      <a:pt x="178" y="10344"/>
                    </a:cubicBezTo>
                    <a:close/>
                    <a:moveTo>
                      <a:pt x="180" y="10544"/>
                    </a:moveTo>
                    <a:lnTo>
                      <a:pt x="185" y="10895"/>
                    </a:lnTo>
                    <a:cubicBezTo>
                      <a:pt x="185" y="10909"/>
                      <a:pt x="174" y="10920"/>
                      <a:pt x="160" y="10920"/>
                    </a:cubicBezTo>
                    <a:cubicBezTo>
                      <a:pt x="146" y="10920"/>
                      <a:pt x="135" y="10909"/>
                      <a:pt x="135" y="10895"/>
                    </a:cubicBezTo>
                    <a:lnTo>
                      <a:pt x="130" y="10545"/>
                    </a:lnTo>
                    <a:cubicBezTo>
                      <a:pt x="130" y="10531"/>
                      <a:pt x="141" y="10520"/>
                      <a:pt x="155" y="10520"/>
                    </a:cubicBezTo>
                    <a:cubicBezTo>
                      <a:pt x="169" y="10519"/>
                      <a:pt x="180" y="10530"/>
                      <a:pt x="180" y="10544"/>
                    </a:cubicBezTo>
                    <a:close/>
                    <a:moveTo>
                      <a:pt x="187" y="11096"/>
                    </a:moveTo>
                    <a:lnTo>
                      <a:pt x="187" y="11096"/>
                    </a:lnTo>
                    <a:cubicBezTo>
                      <a:pt x="187" y="11109"/>
                      <a:pt x="176" y="11121"/>
                      <a:pt x="162" y="11121"/>
                    </a:cubicBezTo>
                    <a:cubicBezTo>
                      <a:pt x="148" y="11121"/>
                      <a:pt x="137" y="11109"/>
                      <a:pt x="137" y="11096"/>
                    </a:cubicBezTo>
                    <a:cubicBezTo>
                      <a:pt x="137" y="11082"/>
                      <a:pt x="148" y="11071"/>
                      <a:pt x="162" y="11071"/>
                    </a:cubicBezTo>
                    <a:cubicBezTo>
                      <a:pt x="176" y="11071"/>
                      <a:pt x="187" y="11082"/>
                      <a:pt x="187" y="11096"/>
                    </a:cubicBezTo>
                    <a:close/>
                    <a:moveTo>
                      <a:pt x="190" y="11296"/>
                    </a:moveTo>
                    <a:lnTo>
                      <a:pt x="194" y="11646"/>
                    </a:lnTo>
                    <a:cubicBezTo>
                      <a:pt x="194" y="11660"/>
                      <a:pt x="183" y="11671"/>
                      <a:pt x="169" y="11672"/>
                    </a:cubicBezTo>
                    <a:cubicBezTo>
                      <a:pt x="155" y="11672"/>
                      <a:pt x="144" y="11661"/>
                      <a:pt x="144" y="11647"/>
                    </a:cubicBezTo>
                    <a:lnTo>
                      <a:pt x="140" y="11296"/>
                    </a:lnTo>
                    <a:cubicBezTo>
                      <a:pt x="139" y="11283"/>
                      <a:pt x="150" y="11271"/>
                      <a:pt x="164" y="11271"/>
                    </a:cubicBezTo>
                    <a:cubicBezTo>
                      <a:pt x="178" y="11271"/>
                      <a:pt x="189" y="11282"/>
                      <a:pt x="190" y="11296"/>
                    </a:cubicBezTo>
                    <a:close/>
                    <a:moveTo>
                      <a:pt x="196" y="11847"/>
                    </a:moveTo>
                    <a:lnTo>
                      <a:pt x="196" y="11847"/>
                    </a:lnTo>
                    <a:cubicBezTo>
                      <a:pt x="196" y="11861"/>
                      <a:pt x="185" y="11872"/>
                      <a:pt x="171" y="11872"/>
                    </a:cubicBezTo>
                    <a:cubicBezTo>
                      <a:pt x="158" y="11872"/>
                      <a:pt x="146" y="11861"/>
                      <a:pt x="146" y="11847"/>
                    </a:cubicBezTo>
                    <a:cubicBezTo>
                      <a:pt x="146" y="11833"/>
                      <a:pt x="158" y="11822"/>
                      <a:pt x="171" y="11822"/>
                    </a:cubicBezTo>
                    <a:cubicBezTo>
                      <a:pt x="185" y="11822"/>
                      <a:pt x="196" y="11833"/>
                      <a:pt x="196" y="11847"/>
                    </a:cubicBezTo>
                    <a:close/>
                    <a:moveTo>
                      <a:pt x="199" y="12047"/>
                    </a:moveTo>
                    <a:lnTo>
                      <a:pt x="203" y="12398"/>
                    </a:lnTo>
                    <a:cubicBezTo>
                      <a:pt x="203" y="12412"/>
                      <a:pt x="192" y="12423"/>
                      <a:pt x="179" y="12423"/>
                    </a:cubicBezTo>
                    <a:cubicBezTo>
                      <a:pt x="165" y="12423"/>
                      <a:pt x="153" y="12412"/>
                      <a:pt x="153" y="12398"/>
                    </a:cubicBezTo>
                    <a:lnTo>
                      <a:pt x="149" y="12047"/>
                    </a:lnTo>
                    <a:cubicBezTo>
                      <a:pt x="149" y="12034"/>
                      <a:pt x="160" y="12022"/>
                      <a:pt x="174" y="12022"/>
                    </a:cubicBezTo>
                    <a:cubicBezTo>
                      <a:pt x="187" y="12022"/>
                      <a:pt x="199" y="12033"/>
                      <a:pt x="199" y="12047"/>
                    </a:cubicBezTo>
                    <a:close/>
                  </a:path>
                </a:pathLst>
              </a:custGeom>
              <a:noFill/>
              <a:ln w="1" cap="rnd">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2" name="Group 15"/>
            <p:cNvGrpSpPr>
              <a:grpSpLocks/>
            </p:cNvGrpSpPr>
            <p:nvPr/>
          </p:nvGrpSpPr>
          <p:grpSpPr bwMode="auto">
            <a:xfrm>
              <a:off x="1904" y="1714"/>
              <a:ext cx="8" cy="1301"/>
              <a:chOff x="1904" y="1714"/>
              <a:chExt cx="8" cy="1301"/>
            </a:xfrm>
          </p:grpSpPr>
          <p:sp>
            <p:nvSpPr>
              <p:cNvPr id="50" name="Freeform 13"/>
              <p:cNvSpPr>
                <a:spLocks noEditPoints="1"/>
              </p:cNvSpPr>
              <p:nvPr/>
            </p:nvSpPr>
            <p:spPr bwMode="auto">
              <a:xfrm>
                <a:off x="1904" y="1714"/>
                <a:ext cx="8" cy="1301"/>
              </a:xfrm>
              <a:custGeom>
                <a:avLst/>
                <a:gdLst>
                  <a:gd name="T0" fmla="*/ 50 w 107"/>
                  <a:gd name="T1" fmla="*/ 401 h 17934"/>
                  <a:gd name="T2" fmla="*/ 50 w 107"/>
                  <a:gd name="T3" fmla="*/ 0 h 17934"/>
                  <a:gd name="T4" fmla="*/ 101 w 107"/>
                  <a:gd name="T5" fmla="*/ 1052 h 17934"/>
                  <a:gd name="T6" fmla="*/ 0 w 107"/>
                  <a:gd name="T7" fmla="*/ 752 h 17934"/>
                  <a:gd name="T8" fmla="*/ 101 w 107"/>
                  <a:gd name="T9" fmla="*/ 1453 h 17934"/>
                  <a:gd name="T10" fmla="*/ 0 w 107"/>
                  <a:gd name="T11" fmla="*/ 1754 h 17934"/>
                  <a:gd name="T12" fmla="*/ 101 w 107"/>
                  <a:gd name="T13" fmla="*/ 1453 h 17934"/>
                  <a:gd name="T14" fmla="*/ 51 w 107"/>
                  <a:gd name="T15" fmla="*/ 2505 h 17934"/>
                  <a:gd name="T16" fmla="*/ 51 w 107"/>
                  <a:gd name="T17" fmla="*/ 2104 h 17934"/>
                  <a:gd name="T18" fmla="*/ 102 w 107"/>
                  <a:gd name="T19" fmla="*/ 3156 h 17934"/>
                  <a:gd name="T20" fmla="*/ 1 w 107"/>
                  <a:gd name="T21" fmla="*/ 2856 h 17934"/>
                  <a:gd name="T22" fmla="*/ 102 w 107"/>
                  <a:gd name="T23" fmla="*/ 3557 h 17934"/>
                  <a:gd name="T24" fmla="*/ 1 w 107"/>
                  <a:gd name="T25" fmla="*/ 3858 h 17934"/>
                  <a:gd name="T26" fmla="*/ 102 w 107"/>
                  <a:gd name="T27" fmla="*/ 3557 h 17934"/>
                  <a:gd name="T28" fmla="*/ 51 w 107"/>
                  <a:gd name="T29" fmla="*/ 4609 h 17934"/>
                  <a:gd name="T30" fmla="*/ 51 w 107"/>
                  <a:gd name="T31" fmla="*/ 4208 h 17934"/>
                  <a:gd name="T32" fmla="*/ 103 w 107"/>
                  <a:gd name="T33" fmla="*/ 5260 h 17934"/>
                  <a:gd name="T34" fmla="*/ 2 w 107"/>
                  <a:gd name="T35" fmla="*/ 4960 h 17934"/>
                  <a:gd name="T36" fmla="*/ 103 w 107"/>
                  <a:gd name="T37" fmla="*/ 5661 h 17934"/>
                  <a:gd name="T38" fmla="*/ 2 w 107"/>
                  <a:gd name="T39" fmla="*/ 5962 h 17934"/>
                  <a:gd name="T40" fmla="*/ 103 w 107"/>
                  <a:gd name="T41" fmla="*/ 5661 h 17934"/>
                  <a:gd name="T42" fmla="*/ 52 w 107"/>
                  <a:gd name="T43" fmla="*/ 6713 h 17934"/>
                  <a:gd name="T44" fmla="*/ 52 w 107"/>
                  <a:gd name="T45" fmla="*/ 6312 h 17934"/>
                  <a:gd name="T46" fmla="*/ 104 w 107"/>
                  <a:gd name="T47" fmla="*/ 7364 h 17934"/>
                  <a:gd name="T48" fmla="*/ 2 w 107"/>
                  <a:gd name="T49" fmla="*/ 7064 h 17934"/>
                  <a:gd name="T50" fmla="*/ 104 w 107"/>
                  <a:gd name="T51" fmla="*/ 7765 h 17934"/>
                  <a:gd name="T52" fmla="*/ 3 w 107"/>
                  <a:gd name="T53" fmla="*/ 8065 h 17934"/>
                  <a:gd name="T54" fmla="*/ 104 w 107"/>
                  <a:gd name="T55" fmla="*/ 7765 h 17934"/>
                  <a:gd name="T56" fmla="*/ 53 w 107"/>
                  <a:gd name="T57" fmla="*/ 8817 h 17934"/>
                  <a:gd name="T58" fmla="*/ 53 w 107"/>
                  <a:gd name="T59" fmla="*/ 8416 h 17934"/>
                  <a:gd name="T60" fmla="*/ 104 w 107"/>
                  <a:gd name="T61" fmla="*/ 9468 h 17934"/>
                  <a:gd name="T62" fmla="*/ 3 w 107"/>
                  <a:gd name="T63" fmla="*/ 9168 h 17934"/>
                  <a:gd name="T64" fmla="*/ 104 w 107"/>
                  <a:gd name="T65" fmla="*/ 9869 h 17934"/>
                  <a:gd name="T66" fmla="*/ 4 w 107"/>
                  <a:gd name="T67" fmla="*/ 10169 h 17934"/>
                  <a:gd name="T68" fmla="*/ 104 w 107"/>
                  <a:gd name="T69" fmla="*/ 9869 h 17934"/>
                  <a:gd name="T70" fmla="*/ 54 w 107"/>
                  <a:gd name="T71" fmla="*/ 10921 h 17934"/>
                  <a:gd name="T72" fmla="*/ 54 w 107"/>
                  <a:gd name="T73" fmla="*/ 10520 h 17934"/>
                  <a:gd name="T74" fmla="*/ 105 w 107"/>
                  <a:gd name="T75" fmla="*/ 11572 h 17934"/>
                  <a:gd name="T76" fmla="*/ 4 w 107"/>
                  <a:gd name="T77" fmla="*/ 11271 h 17934"/>
                  <a:gd name="T78" fmla="*/ 105 w 107"/>
                  <a:gd name="T79" fmla="*/ 11973 h 17934"/>
                  <a:gd name="T80" fmla="*/ 4 w 107"/>
                  <a:gd name="T81" fmla="*/ 12273 h 17934"/>
                  <a:gd name="T82" fmla="*/ 105 w 107"/>
                  <a:gd name="T83" fmla="*/ 11973 h 17934"/>
                  <a:gd name="T84" fmla="*/ 55 w 107"/>
                  <a:gd name="T85" fmla="*/ 13025 h 17934"/>
                  <a:gd name="T86" fmla="*/ 54 w 107"/>
                  <a:gd name="T87" fmla="*/ 12624 h 17934"/>
                  <a:gd name="T88" fmla="*/ 106 w 107"/>
                  <a:gd name="T89" fmla="*/ 13676 h 17934"/>
                  <a:gd name="T90" fmla="*/ 5 w 107"/>
                  <a:gd name="T91" fmla="*/ 13375 h 17934"/>
                  <a:gd name="T92" fmla="*/ 106 w 107"/>
                  <a:gd name="T93" fmla="*/ 14077 h 17934"/>
                  <a:gd name="T94" fmla="*/ 5 w 107"/>
                  <a:gd name="T95" fmla="*/ 14377 h 17934"/>
                  <a:gd name="T96" fmla="*/ 106 w 107"/>
                  <a:gd name="T97" fmla="*/ 14077 h 17934"/>
                  <a:gd name="T98" fmla="*/ 55 w 107"/>
                  <a:gd name="T99" fmla="*/ 15129 h 17934"/>
                  <a:gd name="T100" fmla="*/ 55 w 107"/>
                  <a:gd name="T101" fmla="*/ 14728 h 17934"/>
                  <a:gd name="T102" fmla="*/ 107 w 107"/>
                  <a:gd name="T103" fmla="*/ 15780 h 17934"/>
                  <a:gd name="T104" fmla="*/ 6 w 107"/>
                  <a:gd name="T105" fmla="*/ 15479 h 17934"/>
                  <a:gd name="T106" fmla="*/ 107 w 107"/>
                  <a:gd name="T107" fmla="*/ 16181 h 17934"/>
                  <a:gd name="T108" fmla="*/ 6 w 107"/>
                  <a:gd name="T109" fmla="*/ 16481 h 17934"/>
                  <a:gd name="T110" fmla="*/ 107 w 107"/>
                  <a:gd name="T111" fmla="*/ 16181 h 17934"/>
                  <a:gd name="T112" fmla="*/ 56 w 107"/>
                  <a:gd name="T113" fmla="*/ 17232 h 17934"/>
                  <a:gd name="T114" fmla="*/ 56 w 107"/>
                  <a:gd name="T115" fmla="*/ 16832 h 17934"/>
                  <a:gd name="T116" fmla="*/ 107 w 107"/>
                  <a:gd name="T117" fmla="*/ 17884 h 17934"/>
                  <a:gd name="T118" fmla="*/ 6 w 107"/>
                  <a:gd name="T119" fmla="*/ 17583 h 179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07" h="17934">
                    <a:moveTo>
                      <a:pt x="101" y="51"/>
                    </a:moveTo>
                    <a:lnTo>
                      <a:pt x="101" y="351"/>
                    </a:lnTo>
                    <a:cubicBezTo>
                      <a:pt x="101" y="378"/>
                      <a:pt x="79" y="401"/>
                      <a:pt x="50" y="401"/>
                    </a:cubicBezTo>
                    <a:cubicBezTo>
                      <a:pt x="22" y="401"/>
                      <a:pt x="0" y="378"/>
                      <a:pt x="0" y="351"/>
                    </a:cubicBezTo>
                    <a:lnTo>
                      <a:pt x="0" y="51"/>
                    </a:lnTo>
                    <a:cubicBezTo>
                      <a:pt x="0" y="23"/>
                      <a:pt x="22" y="0"/>
                      <a:pt x="50" y="0"/>
                    </a:cubicBezTo>
                    <a:cubicBezTo>
                      <a:pt x="78" y="0"/>
                      <a:pt x="101" y="23"/>
                      <a:pt x="101" y="51"/>
                    </a:cubicBezTo>
                    <a:close/>
                    <a:moveTo>
                      <a:pt x="101" y="752"/>
                    </a:moveTo>
                    <a:lnTo>
                      <a:pt x="101" y="1052"/>
                    </a:lnTo>
                    <a:cubicBezTo>
                      <a:pt x="101" y="1079"/>
                      <a:pt x="79" y="1103"/>
                      <a:pt x="50" y="1103"/>
                    </a:cubicBezTo>
                    <a:cubicBezTo>
                      <a:pt x="23" y="1103"/>
                      <a:pt x="0" y="1079"/>
                      <a:pt x="0" y="1052"/>
                    </a:cubicBezTo>
                    <a:lnTo>
                      <a:pt x="0" y="752"/>
                    </a:lnTo>
                    <a:cubicBezTo>
                      <a:pt x="0" y="724"/>
                      <a:pt x="22" y="702"/>
                      <a:pt x="50" y="702"/>
                    </a:cubicBezTo>
                    <a:cubicBezTo>
                      <a:pt x="79" y="702"/>
                      <a:pt x="101" y="724"/>
                      <a:pt x="101" y="752"/>
                    </a:cubicBezTo>
                    <a:close/>
                    <a:moveTo>
                      <a:pt x="101" y="1453"/>
                    </a:moveTo>
                    <a:lnTo>
                      <a:pt x="101" y="1754"/>
                    </a:lnTo>
                    <a:cubicBezTo>
                      <a:pt x="101" y="1781"/>
                      <a:pt x="79" y="1804"/>
                      <a:pt x="50" y="1804"/>
                    </a:cubicBezTo>
                    <a:cubicBezTo>
                      <a:pt x="23" y="1804"/>
                      <a:pt x="0" y="1781"/>
                      <a:pt x="0" y="1754"/>
                    </a:cubicBezTo>
                    <a:lnTo>
                      <a:pt x="0" y="1453"/>
                    </a:lnTo>
                    <a:cubicBezTo>
                      <a:pt x="0" y="1425"/>
                      <a:pt x="23" y="1403"/>
                      <a:pt x="50" y="1403"/>
                    </a:cubicBezTo>
                    <a:cubicBezTo>
                      <a:pt x="79" y="1403"/>
                      <a:pt x="101" y="1425"/>
                      <a:pt x="101" y="1453"/>
                    </a:cubicBezTo>
                    <a:close/>
                    <a:moveTo>
                      <a:pt x="102" y="2154"/>
                    </a:moveTo>
                    <a:lnTo>
                      <a:pt x="102" y="2455"/>
                    </a:lnTo>
                    <a:cubicBezTo>
                      <a:pt x="102" y="2482"/>
                      <a:pt x="79" y="2505"/>
                      <a:pt x="51" y="2505"/>
                    </a:cubicBezTo>
                    <a:cubicBezTo>
                      <a:pt x="23" y="2505"/>
                      <a:pt x="1" y="2482"/>
                      <a:pt x="1" y="2455"/>
                    </a:cubicBezTo>
                    <a:lnTo>
                      <a:pt x="1" y="2154"/>
                    </a:lnTo>
                    <a:cubicBezTo>
                      <a:pt x="1" y="2126"/>
                      <a:pt x="23" y="2104"/>
                      <a:pt x="51" y="2104"/>
                    </a:cubicBezTo>
                    <a:cubicBezTo>
                      <a:pt x="79" y="2104"/>
                      <a:pt x="102" y="2126"/>
                      <a:pt x="102" y="2154"/>
                    </a:cubicBezTo>
                    <a:close/>
                    <a:moveTo>
                      <a:pt x="102" y="2856"/>
                    </a:moveTo>
                    <a:lnTo>
                      <a:pt x="102" y="3156"/>
                    </a:lnTo>
                    <a:cubicBezTo>
                      <a:pt x="102" y="3183"/>
                      <a:pt x="80" y="3206"/>
                      <a:pt x="51" y="3206"/>
                    </a:cubicBezTo>
                    <a:cubicBezTo>
                      <a:pt x="23" y="3206"/>
                      <a:pt x="1" y="3183"/>
                      <a:pt x="1" y="3156"/>
                    </a:cubicBezTo>
                    <a:lnTo>
                      <a:pt x="1" y="2856"/>
                    </a:lnTo>
                    <a:cubicBezTo>
                      <a:pt x="1" y="2828"/>
                      <a:pt x="23" y="2806"/>
                      <a:pt x="51" y="2806"/>
                    </a:cubicBezTo>
                    <a:cubicBezTo>
                      <a:pt x="79" y="2806"/>
                      <a:pt x="102" y="2828"/>
                      <a:pt x="102" y="2856"/>
                    </a:cubicBezTo>
                    <a:close/>
                    <a:moveTo>
                      <a:pt x="102" y="3557"/>
                    </a:moveTo>
                    <a:lnTo>
                      <a:pt x="102" y="3858"/>
                    </a:lnTo>
                    <a:cubicBezTo>
                      <a:pt x="102" y="3885"/>
                      <a:pt x="80" y="3908"/>
                      <a:pt x="51" y="3908"/>
                    </a:cubicBezTo>
                    <a:cubicBezTo>
                      <a:pt x="24" y="3908"/>
                      <a:pt x="1" y="3885"/>
                      <a:pt x="1" y="3858"/>
                    </a:cubicBezTo>
                    <a:lnTo>
                      <a:pt x="1" y="3557"/>
                    </a:lnTo>
                    <a:cubicBezTo>
                      <a:pt x="1" y="3529"/>
                      <a:pt x="23" y="3507"/>
                      <a:pt x="51" y="3507"/>
                    </a:cubicBezTo>
                    <a:cubicBezTo>
                      <a:pt x="80" y="3507"/>
                      <a:pt x="102" y="3529"/>
                      <a:pt x="102" y="3557"/>
                    </a:cubicBezTo>
                    <a:close/>
                    <a:moveTo>
                      <a:pt x="102" y="4258"/>
                    </a:moveTo>
                    <a:lnTo>
                      <a:pt x="102" y="4559"/>
                    </a:lnTo>
                    <a:cubicBezTo>
                      <a:pt x="102" y="4586"/>
                      <a:pt x="80" y="4609"/>
                      <a:pt x="51" y="4609"/>
                    </a:cubicBezTo>
                    <a:cubicBezTo>
                      <a:pt x="24" y="4609"/>
                      <a:pt x="1" y="4586"/>
                      <a:pt x="1" y="4559"/>
                    </a:cubicBezTo>
                    <a:lnTo>
                      <a:pt x="1" y="4258"/>
                    </a:lnTo>
                    <a:cubicBezTo>
                      <a:pt x="1" y="4230"/>
                      <a:pt x="24" y="4208"/>
                      <a:pt x="51" y="4208"/>
                    </a:cubicBezTo>
                    <a:cubicBezTo>
                      <a:pt x="80" y="4208"/>
                      <a:pt x="102" y="4230"/>
                      <a:pt x="102" y="4258"/>
                    </a:cubicBezTo>
                    <a:close/>
                    <a:moveTo>
                      <a:pt x="103" y="4960"/>
                    </a:moveTo>
                    <a:lnTo>
                      <a:pt x="103" y="5260"/>
                    </a:lnTo>
                    <a:cubicBezTo>
                      <a:pt x="103" y="5287"/>
                      <a:pt x="80" y="5310"/>
                      <a:pt x="52" y="5310"/>
                    </a:cubicBezTo>
                    <a:cubicBezTo>
                      <a:pt x="24" y="5310"/>
                      <a:pt x="2" y="5287"/>
                      <a:pt x="2" y="5260"/>
                    </a:cubicBezTo>
                    <a:lnTo>
                      <a:pt x="2" y="4960"/>
                    </a:lnTo>
                    <a:cubicBezTo>
                      <a:pt x="2" y="4932"/>
                      <a:pt x="24" y="4910"/>
                      <a:pt x="52" y="4910"/>
                    </a:cubicBezTo>
                    <a:cubicBezTo>
                      <a:pt x="80" y="4910"/>
                      <a:pt x="103" y="4932"/>
                      <a:pt x="103" y="4960"/>
                    </a:cubicBezTo>
                    <a:close/>
                    <a:moveTo>
                      <a:pt x="103" y="5661"/>
                    </a:moveTo>
                    <a:lnTo>
                      <a:pt x="103" y="5962"/>
                    </a:lnTo>
                    <a:cubicBezTo>
                      <a:pt x="103" y="5989"/>
                      <a:pt x="81" y="6012"/>
                      <a:pt x="52" y="6012"/>
                    </a:cubicBezTo>
                    <a:cubicBezTo>
                      <a:pt x="24" y="6012"/>
                      <a:pt x="2" y="5989"/>
                      <a:pt x="2" y="5962"/>
                    </a:cubicBezTo>
                    <a:lnTo>
                      <a:pt x="2" y="5661"/>
                    </a:lnTo>
                    <a:cubicBezTo>
                      <a:pt x="2" y="5633"/>
                      <a:pt x="24" y="5611"/>
                      <a:pt x="52" y="5611"/>
                    </a:cubicBezTo>
                    <a:cubicBezTo>
                      <a:pt x="80" y="5611"/>
                      <a:pt x="103" y="5633"/>
                      <a:pt x="103" y="5661"/>
                    </a:cubicBezTo>
                    <a:close/>
                    <a:moveTo>
                      <a:pt x="103" y="6362"/>
                    </a:moveTo>
                    <a:lnTo>
                      <a:pt x="103" y="6663"/>
                    </a:lnTo>
                    <a:cubicBezTo>
                      <a:pt x="103" y="6690"/>
                      <a:pt x="81" y="6713"/>
                      <a:pt x="52" y="6713"/>
                    </a:cubicBezTo>
                    <a:cubicBezTo>
                      <a:pt x="25" y="6713"/>
                      <a:pt x="2" y="6690"/>
                      <a:pt x="2" y="6663"/>
                    </a:cubicBezTo>
                    <a:lnTo>
                      <a:pt x="2" y="6362"/>
                    </a:lnTo>
                    <a:cubicBezTo>
                      <a:pt x="2" y="6334"/>
                      <a:pt x="25" y="6312"/>
                      <a:pt x="52" y="6312"/>
                    </a:cubicBezTo>
                    <a:cubicBezTo>
                      <a:pt x="81" y="6312"/>
                      <a:pt x="103" y="6334"/>
                      <a:pt x="103" y="6362"/>
                    </a:cubicBezTo>
                    <a:close/>
                    <a:moveTo>
                      <a:pt x="103" y="7064"/>
                    </a:moveTo>
                    <a:lnTo>
                      <a:pt x="104" y="7364"/>
                    </a:lnTo>
                    <a:cubicBezTo>
                      <a:pt x="104" y="7391"/>
                      <a:pt x="81" y="7414"/>
                      <a:pt x="53" y="7414"/>
                    </a:cubicBezTo>
                    <a:cubicBezTo>
                      <a:pt x="25" y="7414"/>
                      <a:pt x="3" y="7391"/>
                      <a:pt x="3" y="7364"/>
                    </a:cubicBezTo>
                    <a:lnTo>
                      <a:pt x="2" y="7064"/>
                    </a:lnTo>
                    <a:cubicBezTo>
                      <a:pt x="2" y="7036"/>
                      <a:pt x="25" y="7014"/>
                      <a:pt x="52" y="7014"/>
                    </a:cubicBezTo>
                    <a:cubicBezTo>
                      <a:pt x="81" y="7014"/>
                      <a:pt x="103" y="7036"/>
                      <a:pt x="103" y="7064"/>
                    </a:cubicBezTo>
                    <a:close/>
                    <a:moveTo>
                      <a:pt x="104" y="7765"/>
                    </a:moveTo>
                    <a:lnTo>
                      <a:pt x="104" y="8065"/>
                    </a:lnTo>
                    <a:cubicBezTo>
                      <a:pt x="104" y="8093"/>
                      <a:pt x="81" y="8116"/>
                      <a:pt x="53" y="8116"/>
                    </a:cubicBezTo>
                    <a:cubicBezTo>
                      <a:pt x="25" y="8116"/>
                      <a:pt x="3" y="8093"/>
                      <a:pt x="3" y="8065"/>
                    </a:cubicBezTo>
                    <a:lnTo>
                      <a:pt x="3" y="7765"/>
                    </a:lnTo>
                    <a:cubicBezTo>
                      <a:pt x="3" y="7737"/>
                      <a:pt x="25" y="7715"/>
                      <a:pt x="53" y="7715"/>
                    </a:cubicBezTo>
                    <a:cubicBezTo>
                      <a:pt x="81" y="7715"/>
                      <a:pt x="104" y="7737"/>
                      <a:pt x="104" y="7765"/>
                    </a:cubicBezTo>
                    <a:close/>
                    <a:moveTo>
                      <a:pt x="104" y="8466"/>
                    </a:moveTo>
                    <a:lnTo>
                      <a:pt x="104" y="8767"/>
                    </a:lnTo>
                    <a:cubicBezTo>
                      <a:pt x="104" y="8794"/>
                      <a:pt x="82" y="8817"/>
                      <a:pt x="53" y="8817"/>
                    </a:cubicBezTo>
                    <a:cubicBezTo>
                      <a:pt x="25" y="8817"/>
                      <a:pt x="3" y="8794"/>
                      <a:pt x="3" y="8767"/>
                    </a:cubicBezTo>
                    <a:lnTo>
                      <a:pt x="3" y="8466"/>
                    </a:lnTo>
                    <a:cubicBezTo>
                      <a:pt x="3" y="8438"/>
                      <a:pt x="25" y="8416"/>
                      <a:pt x="53" y="8416"/>
                    </a:cubicBezTo>
                    <a:cubicBezTo>
                      <a:pt x="82" y="8416"/>
                      <a:pt x="104" y="8438"/>
                      <a:pt x="104" y="8466"/>
                    </a:cubicBezTo>
                    <a:close/>
                    <a:moveTo>
                      <a:pt x="104" y="9168"/>
                    </a:moveTo>
                    <a:lnTo>
                      <a:pt x="104" y="9468"/>
                    </a:lnTo>
                    <a:cubicBezTo>
                      <a:pt x="104" y="9495"/>
                      <a:pt x="82" y="9518"/>
                      <a:pt x="53" y="9518"/>
                    </a:cubicBezTo>
                    <a:cubicBezTo>
                      <a:pt x="26" y="9518"/>
                      <a:pt x="3" y="9495"/>
                      <a:pt x="3" y="9468"/>
                    </a:cubicBezTo>
                    <a:lnTo>
                      <a:pt x="3" y="9168"/>
                    </a:lnTo>
                    <a:cubicBezTo>
                      <a:pt x="3" y="9139"/>
                      <a:pt x="26" y="9117"/>
                      <a:pt x="53" y="9117"/>
                    </a:cubicBezTo>
                    <a:cubicBezTo>
                      <a:pt x="82" y="9117"/>
                      <a:pt x="104" y="9139"/>
                      <a:pt x="104" y="9168"/>
                    </a:cubicBezTo>
                    <a:close/>
                    <a:moveTo>
                      <a:pt x="104" y="9869"/>
                    </a:moveTo>
                    <a:lnTo>
                      <a:pt x="105" y="10169"/>
                    </a:lnTo>
                    <a:cubicBezTo>
                      <a:pt x="105" y="10196"/>
                      <a:pt x="82" y="10219"/>
                      <a:pt x="54" y="10219"/>
                    </a:cubicBezTo>
                    <a:cubicBezTo>
                      <a:pt x="26" y="10219"/>
                      <a:pt x="4" y="10196"/>
                      <a:pt x="4" y="10169"/>
                    </a:cubicBezTo>
                    <a:lnTo>
                      <a:pt x="3" y="9869"/>
                    </a:lnTo>
                    <a:cubicBezTo>
                      <a:pt x="3" y="9841"/>
                      <a:pt x="26" y="9819"/>
                      <a:pt x="53" y="9819"/>
                    </a:cubicBezTo>
                    <a:cubicBezTo>
                      <a:pt x="82" y="9819"/>
                      <a:pt x="104" y="9841"/>
                      <a:pt x="104" y="9869"/>
                    </a:cubicBezTo>
                    <a:close/>
                    <a:moveTo>
                      <a:pt x="105" y="10570"/>
                    </a:moveTo>
                    <a:lnTo>
                      <a:pt x="105" y="10871"/>
                    </a:lnTo>
                    <a:cubicBezTo>
                      <a:pt x="105" y="10898"/>
                      <a:pt x="82" y="10921"/>
                      <a:pt x="54" y="10921"/>
                    </a:cubicBezTo>
                    <a:cubicBezTo>
                      <a:pt x="26" y="10921"/>
                      <a:pt x="4" y="10898"/>
                      <a:pt x="4" y="10871"/>
                    </a:cubicBezTo>
                    <a:lnTo>
                      <a:pt x="4" y="10570"/>
                    </a:lnTo>
                    <a:cubicBezTo>
                      <a:pt x="4" y="10542"/>
                      <a:pt x="26" y="10520"/>
                      <a:pt x="54" y="10520"/>
                    </a:cubicBezTo>
                    <a:cubicBezTo>
                      <a:pt x="82" y="10520"/>
                      <a:pt x="105" y="10542"/>
                      <a:pt x="105" y="10570"/>
                    </a:cubicBezTo>
                    <a:close/>
                    <a:moveTo>
                      <a:pt x="105" y="11271"/>
                    </a:moveTo>
                    <a:lnTo>
                      <a:pt x="105" y="11572"/>
                    </a:lnTo>
                    <a:cubicBezTo>
                      <a:pt x="105" y="11599"/>
                      <a:pt x="83" y="11622"/>
                      <a:pt x="54" y="11622"/>
                    </a:cubicBezTo>
                    <a:cubicBezTo>
                      <a:pt x="26" y="11622"/>
                      <a:pt x="4" y="11599"/>
                      <a:pt x="4" y="11572"/>
                    </a:cubicBezTo>
                    <a:lnTo>
                      <a:pt x="4" y="11271"/>
                    </a:lnTo>
                    <a:cubicBezTo>
                      <a:pt x="4" y="11243"/>
                      <a:pt x="26" y="11221"/>
                      <a:pt x="54" y="11221"/>
                    </a:cubicBezTo>
                    <a:cubicBezTo>
                      <a:pt x="83" y="11221"/>
                      <a:pt x="105" y="11243"/>
                      <a:pt x="105" y="11271"/>
                    </a:cubicBezTo>
                    <a:close/>
                    <a:moveTo>
                      <a:pt x="105" y="11973"/>
                    </a:moveTo>
                    <a:lnTo>
                      <a:pt x="105" y="12273"/>
                    </a:lnTo>
                    <a:cubicBezTo>
                      <a:pt x="105" y="12300"/>
                      <a:pt x="83" y="12323"/>
                      <a:pt x="54" y="12323"/>
                    </a:cubicBezTo>
                    <a:cubicBezTo>
                      <a:pt x="27" y="12323"/>
                      <a:pt x="4" y="12300"/>
                      <a:pt x="4" y="12273"/>
                    </a:cubicBezTo>
                    <a:lnTo>
                      <a:pt x="4" y="11973"/>
                    </a:lnTo>
                    <a:cubicBezTo>
                      <a:pt x="4" y="11945"/>
                      <a:pt x="27" y="11923"/>
                      <a:pt x="54" y="11923"/>
                    </a:cubicBezTo>
                    <a:cubicBezTo>
                      <a:pt x="83" y="11923"/>
                      <a:pt x="105" y="11945"/>
                      <a:pt x="105" y="11973"/>
                    </a:cubicBezTo>
                    <a:close/>
                    <a:moveTo>
                      <a:pt x="105" y="12674"/>
                    </a:moveTo>
                    <a:lnTo>
                      <a:pt x="106" y="12975"/>
                    </a:lnTo>
                    <a:cubicBezTo>
                      <a:pt x="106" y="13002"/>
                      <a:pt x="83" y="13025"/>
                      <a:pt x="55" y="13025"/>
                    </a:cubicBezTo>
                    <a:cubicBezTo>
                      <a:pt x="27" y="13025"/>
                      <a:pt x="5" y="13002"/>
                      <a:pt x="5" y="12975"/>
                    </a:cubicBezTo>
                    <a:lnTo>
                      <a:pt x="4" y="12674"/>
                    </a:lnTo>
                    <a:cubicBezTo>
                      <a:pt x="4" y="12646"/>
                      <a:pt x="27" y="12624"/>
                      <a:pt x="54" y="12624"/>
                    </a:cubicBezTo>
                    <a:cubicBezTo>
                      <a:pt x="83" y="12624"/>
                      <a:pt x="105" y="12646"/>
                      <a:pt x="105" y="12674"/>
                    </a:cubicBezTo>
                    <a:close/>
                    <a:moveTo>
                      <a:pt x="106" y="13375"/>
                    </a:moveTo>
                    <a:lnTo>
                      <a:pt x="106" y="13676"/>
                    </a:lnTo>
                    <a:cubicBezTo>
                      <a:pt x="106" y="13703"/>
                      <a:pt x="83" y="13726"/>
                      <a:pt x="55" y="13726"/>
                    </a:cubicBezTo>
                    <a:cubicBezTo>
                      <a:pt x="27" y="13726"/>
                      <a:pt x="5" y="13703"/>
                      <a:pt x="5" y="13676"/>
                    </a:cubicBezTo>
                    <a:lnTo>
                      <a:pt x="5" y="13375"/>
                    </a:lnTo>
                    <a:cubicBezTo>
                      <a:pt x="5" y="13347"/>
                      <a:pt x="27" y="13325"/>
                      <a:pt x="55" y="13325"/>
                    </a:cubicBezTo>
                    <a:cubicBezTo>
                      <a:pt x="83" y="13325"/>
                      <a:pt x="106" y="13347"/>
                      <a:pt x="106" y="13375"/>
                    </a:cubicBezTo>
                    <a:close/>
                    <a:moveTo>
                      <a:pt x="106" y="14077"/>
                    </a:moveTo>
                    <a:lnTo>
                      <a:pt x="106" y="14377"/>
                    </a:lnTo>
                    <a:cubicBezTo>
                      <a:pt x="106" y="14404"/>
                      <a:pt x="84" y="14427"/>
                      <a:pt x="55" y="14427"/>
                    </a:cubicBezTo>
                    <a:cubicBezTo>
                      <a:pt x="28" y="14427"/>
                      <a:pt x="5" y="14404"/>
                      <a:pt x="5" y="14377"/>
                    </a:cubicBezTo>
                    <a:lnTo>
                      <a:pt x="5" y="14077"/>
                    </a:lnTo>
                    <a:cubicBezTo>
                      <a:pt x="5" y="14049"/>
                      <a:pt x="27" y="14027"/>
                      <a:pt x="55" y="14027"/>
                    </a:cubicBezTo>
                    <a:cubicBezTo>
                      <a:pt x="84" y="14027"/>
                      <a:pt x="106" y="14049"/>
                      <a:pt x="106" y="14077"/>
                    </a:cubicBezTo>
                    <a:close/>
                    <a:moveTo>
                      <a:pt x="106" y="14778"/>
                    </a:moveTo>
                    <a:lnTo>
                      <a:pt x="106" y="15078"/>
                    </a:lnTo>
                    <a:cubicBezTo>
                      <a:pt x="106" y="15106"/>
                      <a:pt x="84" y="15129"/>
                      <a:pt x="55" y="15129"/>
                    </a:cubicBezTo>
                    <a:cubicBezTo>
                      <a:pt x="28" y="15129"/>
                      <a:pt x="5" y="15106"/>
                      <a:pt x="5" y="15078"/>
                    </a:cubicBezTo>
                    <a:lnTo>
                      <a:pt x="5" y="14778"/>
                    </a:lnTo>
                    <a:cubicBezTo>
                      <a:pt x="5" y="14750"/>
                      <a:pt x="28" y="14728"/>
                      <a:pt x="55" y="14728"/>
                    </a:cubicBezTo>
                    <a:cubicBezTo>
                      <a:pt x="84" y="14728"/>
                      <a:pt x="106" y="14750"/>
                      <a:pt x="106" y="14778"/>
                    </a:cubicBezTo>
                    <a:close/>
                    <a:moveTo>
                      <a:pt x="107" y="15479"/>
                    </a:moveTo>
                    <a:lnTo>
                      <a:pt x="107" y="15780"/>
                    </a:lnTo>
                    <a:cubicBezTo>
                      <a:pt x="107" y="15807"/>
                      <a:pt x="84" y="15830"/>
                      <a:pt x="56" y="15830"/>
                    </a:cubicBezTo>
                    <a:cubicBezTo>
                      <a:pt x="28" y="15830"/>
                      <a:pt x="6" y="15807"/>
                      <a:pt x="6" y="15780"/>
                    </a:cubicBezTo>
                    <a:lnTo>
                      <a:pt x="6" y="15479"/>
                    </a:lnTo>
                    <a:cubicBezTo>
                      <a:pt x="6" y="15451"/>
                      <a:pt x="28" y="15429"/>
                      <a:pt x="56" y="15429"/>
                    </a:cubicBezTo>
                    <a:cubicBezTo>
                      <a:pt x="84" y="15429"/>
                      <a:pt x="107" y="15451"/>
                      <a:pt x="107" y="15479"/>
                    </a:cubicBezTo>
                    <a:close/>
                    <a:moveTo>
                      <a:pt x="107" y="16181"/>
                    </a:moveTo>
                    <a:lnTo>
                      <a:pt x="107" y="16481"/>
                    </a:lnTo>
                    <a:cubicBezTo>
                      <a:pt x="107" y="16508"/>
                      <a:pt x="85" y="16531"/>
                      <a:pt x="56" y="16531"/>
                    </a:cubicBezTo>
                    <a:cubicBezTo>
                      <a:pt x="28" y="16531"/>
                      <a:pt x="6" y="16508"/>
                      <a:pt x="6" y="16481"/>
                    </a:cubicBezTo>
                    <a:lnTo>
                      <a:pt x="6" y="16181"/>
                    </a:lnTo>
                    <a:cubicBezTo>
                      <a:pt x="6" y="16152"/>
                      <a:pt x="28" y="16130"/>
                      <a:pt x="56" y="16130"/>
                    </a:cubicBezTo>
                    <a:cubicBezTo>
                      <a:pt x="84" y="16130"/>
                      <a:pt x="107" y="16152"/>
                      <a:pt x="107" y="16181"/>
                    </a:cubicBezTo>
                    <a:close/>
                    <a:moveTo>
                      <a:pt x="107" y="16882"/>
                    </a:moveTo>
                    <a:lnTo>
                      <a:pt x="107" y="17182"/>
                    </a:lnTo>
                    <a:cubicBezTo>
                      <a:pt x="107" y="17209"/>
                      <a:pt x="85" y="17232"/>
                      <a:pt x="56" y="17232"/>
                    </a:cubicBezTo>
                    <a:cubicBezTo>
                      <a:pt x="29" y="17232"/>
                      <a:pt x="6" y="17209"/>
                      <a:pt x="6" y="17182"/>
                    </a:cubicBezTo>
                    <a:lnTo>
                      <a:pt x="6" y="16882"/>
                    </a:lnTo>
                    <a:cubicBezTo>
                      <a:pt x="6" y="16854"/>
                      <a:pt x="28" y="16832"/>
                      <a:pt x="56" y="16832"/>
                    </a:cubicBezTo>
                    <a:cubicBezTo>
                      <a:pt x="85" y="16832"/>
                      <a:pt x="107" y="16854"/>
                      <a:pt x="107" y="16882"/>
                    </a:cubicBezTo>
                    <a:close/>
                    <a:moveTo>
                      <a:pt x="107" y="17583"/>
                    </a:moveTo>
                    <a:lnTo>
                      <a:pt x="107" y="17884"/>
                    </a:lnTo>
                    <a:cubicBezTo>
                      <a:pt x="107" y="17911"/>
                      <a:pt x="85" y="17934"/>
                      <a:pt x="56" y="17934"/>
                    </a:cubicBezTo>
                    <a:cubicBezTo>
                      <a:pt x="29" y="17934"/>
                      <a:pt x="6" y="17911"/>
                      <a:pt x="6" y="17884"/>
                    </a:cubicBezTo>
                    <a:lnTo>
                      <a:pt x="6" y="17583"/>
                    </a:lnTo>
                    <a:cubicBezTo>
                      <a:pt x="6" y="17555"/>
                      <a:pt x="29" y="17533"/>
                      <a:pt x="56" y="17533"/>
                    </a:cubicBezTo>
                    <a:cubicBezTo>
                      <a:pt x="85" y="17533"/>
                      <a:pt x="107" y="17555"/>
                      <a:pt x="107" y="17583"/>
                    </a:cubicBez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51" name="Freeform 14"/>
              <p:cNvSpPr>
                <a:spLocks noEditPoints="1"/>
              </p:cNvSpPr>
              <p:nvPr/>
            </p:nvSpPr>
            <p:spPr bwMode="auto">
              <a:xfrm>
                <a:off x="1904" y="1714"/>
                <a:ext cx="8" cy="1301"/>
              </a:xfrm>
              <a:custGeom>
                <a:avLst/>
                <a:gdLst>
                  <a:gd name="T0" fmla="*/ 50 w 107"/>
                  <a:gd name="T1" fmla="*/ 401 h 17934"/>
                  <a:gd name="T2" fmla="*/ 50 w 107"/>
                  <a:gd name="T3" fmla="*/ 0 h 17934"/>
                  <a:gd name="T4" fmla="*/ 101 w 107"/>
                  <a:gd name="T5" fmla="*/ 1052 h 17934"/>
                  <a:gd name="T6" fmla="*/ 0 w 107"/>
                  <a:gd name="T7" fmla="*/ 752 h 17934"/>
                  <a:gd name="T8" fmla="*/ 101 w 107"/>
                  <a:gd name="T9" fmla="*/ 1453 h 17934"/>
                  <a:gd name="T10" fmla="*/ 0 w 107"/>
                  <a:gd name="T11" fmla="*/ 1754 h 17934"/>
                  <a:gd name="T12" fmla="*/ 101 w 107"/>
                  <a:gd name="T13" fmla="*/ 1453 h 17934"/>
                  <a:gd name="T14" fmla="*/ 51 w 107"/>
                  <a:gd name="T15" fmla="*/ 2505 h 17934"/>
                  <a:gd name="T16" fmla="*/ 51 w 107"/>
                  <a:gd name="T17" fmla="*/ 2104 h 17934"/>
                  <a:gd name="T18" fmla="*/ 102 w 107"/>
                  <a:gd name="T19" fmla="*/ 3156 h 17934"/>
                  <a:gd name="T20" fmla="*/ 1 w 107"/>
                  <a:gd name="T21" fmla="*/ 2856 h 17934"/>
                  <a:gd name="T22" fmla="*/ 102 w 107"/>
                  <a:gd name="T23" fmla="*/ 3557 h 17934"/>
                  <a:gd name="T24" fmla="*/ 1 w 107"/>
                  <a:gd name="T25" fmla="*/ 3858 h 17934"/>
                  <a:gd name="T26" fmla="*/ 102 w 107"/>
                  <a:gd name="T27" fmla="*/ 3557 h 17934"/>
                  <a:gd name="T28" fmla="*/ 51 w 107"/>
                  <a:gd name="T29" fmla="*/ 4609 h 17934"/>
                  <a:gd name="T30" fmla="*/ 51 w 107"/>
                  <a:gd name="T31" fmla="*/ 4208 h 17934"/>
                  <a:gd name="T32" fmla="*/ 103 w 107"/>
                  <a:gd name="T33" fmla="*/ 5260 h 17934"/>
                  <a:gd name="T34" fmla="*/ 2 w 107"/>
                  <a:gd name="T35" fmla="*/ 4960 h 17934"/>
                  <a:gd name="T36" fmla="*/ 103 w 107"/>
                  <a:gd name="T37" fmla="*/ 5661 h 17934"/>
                  <a:gd name="T38" fmla="*/ 2 w 107"/>
                  <a:gd name="T39" fmla="*/ 5962 h 17934"/>
                  <a:gd name="T40" fmla="*/ 103 w 107"/>
                  <a:gd name="T41" fmla="*/ 5661 h 17934"/>
                  <a:gd name="T42" fmla="*/ 52 w 107"/>
                  <a:gd name="T43" fmla="*/ 6713 h 17934"/>
                  <a:gd name="T44" fmla="*/ 52 w 107"/>
                  <a:gd name="T45" fmla="*/ 6312 h 17934"/>
                  <a:gd name="T46" fmla="*/ 104 w 107"/>
                  <a:gd name="T47" fmla="*/ 7364 h 17934"/>
                  <a:gd name="T48" fmla="*/ 2 w 107"/>
                  <a:gd name="T49" fmla="*/ 7064 h 17934"/>
                  <a:gd name="T50" fmla="*/ 104 w 107"/>
                  <a:gd name="T51" fmla="*/ 7765 h 17934"/>
                  <a:gd name="T52" fmla="*/ 3 w 107"/>
                  <a:gd name="T53" fmla="*/ 8065 h 17934"/>
                  <a:gd name="T54" fmla="*/ 104 w 107"/>
                  <a:gd name="T55" fmla="*/ 7765 h 17934"/>
                  <a:gd name="T56" fmla="*/ 53 w 107"/>
                  <a:gd name="T57" fmla="*/ 8817 h 17934"/>
                  <a:gd name="T58" fmla="*/ 53 w 107"/>
                  <a:gd name="T59" fmla="*/ 8416 h 17934"/>
                  <a:gd name="T60" fmla="*/ 104 w 107"/>
                  <a:gd name="T61" fmla="*/ 9468 h 17934"/>
                  <a:gd name="T62" fmla="*/ 3 w 107"/>
                  <a:gd name="T63" fmla="*/ 9168 h 17934"/>
                  <a:gd name="T64" fmla="*/ 104 w 107"/>
                  <a:gd name="T65" fmla="*/ 9869 h 17934"/>
                  <a:gd name="T66" fmla="*/ 4 w 107"/>
                  <a:gd name="T67" fmla="*/ 10169 h 17934"/>
                  <a:gd name="T68" fmla="*/ 104 w 107"/>
                  <a:gd name="T69" fmla="*/ 9869 h 17934"/>
                  <a:gd name="T70" fmla="*/ 54 w 107"/>
                  <a:gd name="T71" fmla="*/ 10921 h 17934"/>
                  <a:gd name="T72" fmla="*/ 54 w 107"/>
                  <a:gd name="T73" fmla="*/ 10520 h 17934"/>
                  <a:gd name="T74" fmla="*/ 105 w 107"/>
                  <a:gd name="T75" fmla="*/ 11572 h 17934"/>
                  <a:gd name="T76" fmla="*/ 4 w 107"/>
                  <a:gd name="T77" fmla="*/ 11271 h 17934"/>
                  <a:gd name="T78" fmla="*/ 105 w 107"/>
                  <a:gd name="T79" fmla="*/ 11973 h 17934"/>
                  <a:gd name="T80" fmla="*/ 4 w 107"/>
                  <a:gd name="T81" fmla="*/ 12273 h 17934"/>
                  <a:gd name="T82" fmla="*/ 105 w 107"/>
                  <a:gd name="T83" fmla="*/ 11973 h 17934"/>
                  <a:gd name="T84" fmla="*/ 55 w 107"/>
                  <a:gd name="T85" fmla="*/ 13025 h 17934"/>
                  <a:gd name="T86" fmla="*/ 54 w 107"/>
                  <a:gd name="T87" fmla="*/ 12624 h 17934"/>
                  <a:gd name="T88" fmla="*/ 106 w 107"/>
                  <a:gd name="T89" fmla="*/ 13676 h 17934"/>
                  <a:gd name="T90" fmla="*/ 5 w 107"/>
                  <a:gd name="T91" fmla="*/ 13375 h 17934"/>
                  <a:gd name="T92" fmla="*/ 106 w 107"/>
                  <a:gd name="T93" fmla="*/ 14077 h 17934"/>
                  <a:gd name="T94" fmla="*/ 5 w 107"/>
                  <a:gd name="T95" fmla="*/ 14377 h 17934"/>
                  <a:gd name="T96" fmla="*/ 106 w 107"/>
                  <a:gd name="T97" fmla="*/ 14077 h 17934"/>
                  <a:gd name="T98" fmla="*/ 55 w 107"/>
                  <a:gd name="T99" fmla="*/ 15129 h 17934"/>
                  <a:gd name="T100" fmla="*/ 55 w 107"/>
                  <a:gd name="T101" fmla="*/ 14728 h 17934"/>
                  <a:gd name="T102" fmla="*/ 107 w 107"/>
                  <a:gd name="T103" fmla="*/ 15780 h 17934"/>
                  <a:gd name="T104" fmla="*/ 6 w 107"/>
                  <a:gd name="T105" fmla="*/ 15479 h 17934"/>
                  <a:gd name="T106" fmla="*/ 107 w 107"/>
                  <a:gd name="T107" fmla="*/ 16181 h 17934"/>
                  <a:gd name="T108" fmla="*/ 6 w 107"/>
                  <a:gd name="T109" fmla="*/ 16481 h 17934"/>
                  <a:gd name="T110" fmla="*/ 107 w 107"/>
                  <a:gd name="T111" fmla="*/ 16181 h 17934"/>
                  <a:gd name="T112" fmla="*/ 56 w 107"/>
                  <a:gd name="T113" fmla="*/ 17232 h 17934"/>
                  <a:gd name="T114" fmla="*/ 56 w 107"/>
                  <a:gd name="T115" fmla="*/ 16832 h 17934"/>
                  <a:gd name="T116" fmla="*/ 107 w 107"/>
                  <a:gd name="T117" fmla="*/ 17884 h 17934"/>
                  <a:gd name="T118" fmla="*/ 6 w 107"/>
                  <a:gd name="T119" fmla="*/ 17583 h 179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07" h="17934">
                    <a:moveTo>
                      <a:pt x="101" y="51"/>
                    </a:moveTo>
                    <a:lnTo>
                      <a:pt x="101" y="351"/>
                    </a:lnTo>
                    <a:cubicBezTo>
                      <a:pt x="101" y="378"/>
                      <a:pt x="79" y="401"/>
                      <a:pt x="50" y="401"/>
                    </a:cubicBezTo>
                    <a:cubicBezTo>
                      <a:pt x="22" y="401"/>
                      <a:pt x="0" y="378"/>
                      <a:pt x="0" y="351"/>
                    </a:cubicBezTo>
                    <a:lnTo>
                      <a:pt x="0" y="51"/>
                    </a:lnTo>
                    <a:cubicBezTo>
                      <a:pt x="0" y="23"/>
                      <a:pt x="22" y="0"/>
                      <a:pt x="50" y="0"/>
                    </a:cubicBezTo>
                    <a:cubicBezTo>
                      <a:pt x="78" y="0"/>
                      <a:pt x="101" y="23"/>
                      <a:pt x="101" y="51"/>
                    </a:cubicBezTo>
                    <a:close/>
                    <a:moveTo>
                      <a:pt x="101" y="752"/>
                    </a:moveTo>
                    <a:lnTo>
                      <a:pt x="101" y="1052"/>
                    </a:lnTo>
                    <a:cubicBezTo>
                      <a:pt x="101" y="1079"/>
                      <a:pt x="79" y="1103"/>
                      <a:pt x="50" y="1103"/>
                    </a:cubicBezTo>
                    <a:cubicBezTo>
                      <a:pt x="23" y="1103"/>
                      <a:pt x="0" y="1079"/>
                      <a:pt x="0" y="1052"/>
                    </a:cubicBezTo>
                    <a:lnTo>
                      <a:pt x="0" y="752"/>
                    </a:lnTo>
                    <a:cubicBezTo>
                      <a:pt x="0" y="724"/>
                      <a:pt x="22" y="702"/>
                      <a:pt x="50" y="702"/>
                    </a:cubicBezTo>
                    <a:cubicBezTo>
                      <a:pt x="79" y="702"/>
                      <a:pt x="101" y="724"/>
                      <a:pt x="101" y="752"/>
                    </a:cubicBezTo>
                    <a:close/>
                    <a:moveTo>
                      <a:pt x="101" y="1453"/>
                    </a:moveTo>
                    <a:lnTo>
                      <a:pt x="101" y="1754"/>
                    </a:lnTo>
                    <a:cubicBezTo>
                      <a:pt x="101" y="1781"/>
                      <a:pt x="79" y="1804"/>
                      <a:pt x="50" y="1804"/>
                    </a:cubicBezTo>
                    <a:cubicBezTo>
                      <a:pt x="23" y="1804"/>
                      <a:pt x="0" y="1781"/>
                      <a:pt x="0" y="1754"/>
                    </a:cubicBezTo>
                    <a:lnTo>
                      <a:pt x="0" y="1453"/>
                    </a:lnTo>
                    <a:cubicBezTo>
                      <a:pt x="0" y="1425"/>
                      <a:pt x="23" y="1403"/>
                      <a:pt x="50" y="1403"/>
                    </a:cubicBezTo>
                    <a:cubicBezTo>
                      <a:pt x="79" y="1403"/>
                      <a:pt x="101" y="1425"/>
                      <a:pt x="101" y="1453"/>
                    </a:cubicBezTo>
                    <a:close/>
                    <a:moveTo>
                      <a:pt x="102" y="2154"/>
                    </a:moveTo>
                    <a:lnTo>
                      <a:pt x="102" y="2455"/>
                    </a:lnTo>
                    <a:cubicBezTo>
                      <a:pt x="102" y="2482"/>
                      <a:pt x="79" y="2505"/>
                      <a:pt x="51" y="2505"/>
                    </a:cubicBezTo>
                    <a:cubicBezTo>
                      <a:pt x="23" y="2505"/>
                      <a:pt x="1" y="2482"/>
                      <a:pt x="1" y="2455"/>
                    </a:cubicBezTo>
                    <a:lnTo>
                      <a:pt x="1" y="2154"/>
                    </a:lnTo>
                    <a:cubicBezTo>
                      <a:pt x="1" y="2126"/>
                      <a:pt x="23" y="2104"/>
                      <a:pt x="51" y="2104"/>
                    </a:cubicBezTo>
                    <a:cubicBezTo>
                      <a:pt x="79" y="2104"/>
                      <a:pt x="102" y="2126"/>
                      <a:pt x="102" y="2154"/>
                    </a:cubicBezTo>
                    <a:close/>
                    <a:moveTo>
                      <a:pt x="102" y="2856"/>
                    </a:moveTo>
                    <a:lnTo>
                      <a:pt x="102" y="3156"/>
                    </a:lnTo>
                    <a:cubicBezTo>
                      <a:pt x="102" y="3183"/>
                      <a:pt x="80" y="3206"/>
                      <a:pt x="51" y="3206"/>
                    </a:cubicBezTo>
                    <a:cubicBezTo>
                      <a:pt x="23" y="3206"/>
                      <a:pt x="1" y="3183"/>
                      <a:pt x="1" y="3156"/>
                    </a:cubicBezTo>
                    <a:lnTo>
                      <a:pt x="1" y="2856"/>
                    </a:lnTo>
                    <a:cubicBezTo>
                      <a:pt x="1" y="2828"/>
                      <a:pt x="23" y="2806"/>
                      <a:pt x="51" y="2806"/>
                    </a:cubicBezTo>
                    <a:cubicBezTo>
                      <a:pt x="79" y="2806"/>
                      <a:pt x="102" y="2828"/>
                      <a:pt x="102" y="2856"/>
                    </a:cubicBezTo>
                    <a:close/>
                    <a:moveTo>
                      <a:pt x="102" y="3557"/>
                    </a:moveTo>
                    <a:lnTo>
                      <a:pt x="102" y="3858"/>
                    </a:lnTo>
                    <a:cubicBezTo>
                      <a:pt x="102" y="3885"/>
                      <a:pt x="80" y="3908"/>
                      <a:pt x="51" y="3908"/>
                    </a:cubicBezTo>
                    <a:cubicBezTo>
                      <a:pt x="24" y="3908"/>
                      <a:pt x="1" y="3885"/>
                      <a:pt x="1" y="3858"/>
                    </a:cubicBezTo>
                    <a:lnTo>
                      <a:pt x="1" y="3557"/>
                    </a:lnTo>
                    <a:cubicBezTo>
                      <a:pt x="1" y="3529"/>
                      <a:pt x="23" y="3507"/>
                      <a:pt x="51" y="3507"/>
                    </a:cubicBezTo>
                    <a:cubicBezTo>
                      <a:pt x="80" y="3507"/>
                      <a:pt x="102" y="3529"/>
                      <a:pt x="102" y="3557"/>
                    </a:cubicBezTo>
                    <a:close/>
                    <a:moveTo>
                      <a:pt x="102" y="4258"/>
                    </a:moveTo>
                    <a:lnTo>
                      <a:pt x="102" y="4559"/>
                    </a:lnTo>
                    <a:cubicBezTo>
                      <a:pt x="102" y="4586"/>
                      <a:pt x="80" y="4609"/>
                      <a:pt x="51" y="4609"/>
                    </a:cubicBezTo>
                    <a:cubicBezTo>
                      <a:pt x="24" y="4609"/>
                      <a:pt x="1" y="4586"/>
                      <a:pt x="1" y="4559"/>
                    </a:cubicBezTo>
                    <a:lnTo>
                      <a:pt x="1" y="4258"/>
                    </a:lnTo>
                    <a:cubicBezTo>
                      <a:pt x="1" y="4230"/>
                      <a:pt x="24" y="4208"/>
                      <a:pt x="51" y="4208"/>
                    </a:cubicBezTo>
                    <a:cubicBezTo>
                      <a:pt x="80" y="4208"/>
                      <a:pt x="102" y="4230"/>
                      <a:pt x="102" y="4258"/>
                    </a:cubicBezTo>
                    <a:close/>
                    <a:moveTo>
                      <a:pt x="103" y="4960"/>
                    </a:moveTo>
                    <a:lnTo>
                      <a:pt x="103" y="5260"/>
                    </a:lnTo>
                    <a:cubicBezTo>
                      <a:pt x="103" y="5287"/>
                      <a:pt x="80" y="5310"/>
                      <a:pt x="52" y="5310"/>
                    </a:cubicBezTo>
                    <a:cubicBezTo>
                      <a:pt x="24" y="5310"/>
                      <a:pt x="2" y="5287"/>
                      <a:pt x="2" y="5260"/>
                    </a:cubicBezTo>
                    <a:lnTo>
                      <a:pt x="2" y="4960"/>
                    </a:lnTo>
                    <a:cubicBezTo>
                      <a:pt x="2" y="4932"/>
                      <a:pt x="24" y="4910"/>
                      <a:pt x="52" y="4910"/>
                    </a:cubicBezTo>
                    <a:cubicBezTo>
                      <a:pt x="80" y="4910"/>
                      <a:pt x="103" y="4932"/>
                      <a:pt x="103" y="4960"/>
                    </a:cubicBezTo>
                    <a:close/>
                    <a:moveTo>
                      <a:pt x="103" y="5661"/>
                    </a:moveTo>
                    <a:lnTo>
                      <a:pt x="103" y="5962"/>
                    </a:lnTo>
                    <a:cubicBezTo>
                      <a:pt x="103" y="5989"/>
                      <a:pt x="81" y="6012"/>
                      <a:pt x="52" y="6012"/>
                    </a:cubicBezTo>
                    <a:cubicBezTo>
                      <a:pt x="24" y="6012"/>
                      <a:pt x="2" y="5989"/>
                      <a:pt x="2" y="5962"/>
                    </a:cubicBezTo>
                    <a:lnTo>
                      <a:pt x="2" y="5661"/>
                    </a:lnTo>
                    <a:cubicBezTo>
                      <a:pt x="2" y="5633"/>
                      <a:pt x="24" y="5611"/>
                      <a:pt x="52" y="5611"/>
                    </a:cubicBezTo>
                    <a:cubicBezTo>
                      <a:pt x="80" y="5611"/>
                      <a:pt x="103" y="5633"/>
                      <a:pt x="103" y="5661"/>
                    </a:cubicBezTo>
                    <a:close/>
                    <a:moveTo>
                      <a:pt x="103" y="6362"/>
                    </a:moveTo>
                    <a:lnTo>
                      <a:pt x="103" y="6663"/>
                    </a:lnTo>
                    <a:cubicBezTo>
                      <a:pt x="103" y="6690"/>
                      <a:pt x="81" y="6713"/>
                      <a:pt x="52" y="6713"/>
                    </a:cubicBezTo>
                    <a:cubicBezTo>
                      <a:pt x="25" y="6713"/>
                      <a:pt x="2" y="6690"/>
                      <a:pt x="2" y="6663"/>
                    </a:cubicBezTo>
                    <a:lnTo>
                      <a:pt x="2" y="6362"/>
                    </a:lnTo>
                    <a:cubicBezTo>
                      <a:pt x="2" y="6334"/>
                      <a:pt x="25" y="6312"/>
                      <a:pt x="52" y="6312"/>
                    </a:cubicBezTo>
                    <a:cubicBezTo>
                      <a:pt x="81" y="6312"/>
                      <a:pt x="103" y="6334"/>
                      <a:pt x="103" y="6362"/>
                    </a:cubicBezTo>
                    <a:close/>
                    <a:moveTo>
                      <a:pt x="103" y="7064"/>
                    </a:moveTo>
                    <a:lnTo>
                      <a:pt x="104" y="7364"/>
                    </a:lnTo>
                    <a:cubicBezTo>
                      <a:pt x="104" y="7391"/>
                      <a:pt x="81" y="7414"/>
                      <a:pt x="53" y="7414"/>
                    </a:cubicBezTo>
                    <a:cubicBezTo>
                      <a:pt x="25" y="7414"/>
                      <a:pt x="3" y="7391"/>
                      <a:pt x="3" y="7364"/>
                    </a:cubicBezTo>
                    <a:lnTo>
                      <a:pt x="2" y="7064"/>
                    </a:lnTo>
                    <a:cubicBezTo>
                      <a:pt x="2" y="7036"/>
                      <a:pt x="25" y="7014"/>
                      <a:pt x="52" y="7014"/>
                    </a:cubicBezTo>
                    <a:cubicBezTo>
                      <a:pt x="81" y="7014"/>
                      <a:pt x="103" y="7036"/>
                      <a:pt x="103" y="7064"/>
                    </a:cubicBezTo>
                    <a:close/>
                    <a:moveTo>
                      <a:pt x="104" y="7765"/>
                    </a:moveTo>
                    <a:lnTo>
                      <a:pt x="104" y="8065"/>
                    </a:lnTo>
                    <a:cubicBezTo>
                      <a:pt x="104" y="8093"/>
                      <a:pt x="81" y="8116"/>
                      <a:pt x="53" y="8116"/>
                    </a:cubicBezTo>
                    <a:cubicBezTo>
                      <a:pt x="25" y="8116"/>
                      <a:pt x="3" y="8093"/>
                      <a:pt x="3" y="8065"/>
                    </a:cubicBezTo>
                    <a:lnTo>
                      <a:pt x="3" y="7765"/>
                    </a:lnTo>
                    <a:cubicBezTo>
                      <a:pt x="3" y="7737"/>
                      <a:pt x="25" y="7715"/>
                      <a:pt x="53" y="7715"/>
                    </a:cubicBezTo>
                    <a:cubicBezTo>
                      <a:pt x="81" y="7715"/>
                      <a:pt x="104" y="7737"/>
                      <a:pt x="104" y="7765"/>
                    </a:cubicBezTo>
                    <a:close/>
                    <a:moveTo>
                      <a:pt x="104" y="8466"/>
                    </a:moveTo>
                    <a:lnTo>
                      <a:pt x="104" y="8767"/>
                    </a:lnTo>
                    <a:cubicBezTo>
                      <a:pt x="104" y="8794"/>
                      <a:pt x="82" y="8817"/>
                      <a:pt x="53" y="8817"/>
                    </a:cubicBezTo>
                    <a:cubicBezTo>
                      <a:pt x="25" y="8817"/>
                      <a:pt x="3" y="8794"/>
                      <a:pt x="3" y="8767"/>
                    </a:cubicBezTo>
                    <a:lnTo>
                      <a:pt x="3" y="8466"/>
                    </a:lnTo>
                    <a:cubicBezTo>
                      <a:pt x="3" y="8438"/>
                      <a:pt x="25" y="8416"/>
                      <a:pt x="53" y="8416"/>
                    </a:cubicBezTo>
                    <a:cubicBezTo>
                      <a:pt x="82" y="8416"/>
                      <a:pt x="104" y="8438"/>
                      <a:pt x="104" y="8466"/>
                    </a:cubicBezTo>
                    <a:close/>
                    <a:moveTo>
                      <a:pt x="104" y="9168"/>
                    </a:moveTo>
                    <a:lnTo>
                      <a:pt x="104" y="9468"/>
                    </a:lnTo>
                    <a:cubicBezTo>
                      <a:pt x="104" y="9495"/>
                      <a:pt x="82" y="9518"/>
                      <a:pt x="53" y="9518"/>
                    </a:cubicBezTo>
                    <a:cubicBezTo>
                      <a:pt x="26" y="9518"/>
                      <a:pt x="3" y="9495"/>
                      <a:pt x="3" y="9468"/>
                    </a:cubicBezTo>
                    <a:lnTo>
                      <a:pt x="3" y="9168"/>
                    </a:lnTo>
                    <a:cubicBezTo>
                      <a:pt x="3" y="9139"/>
                      <a:pt x="26" y="9117"/>
                      <a:pt x="53" y="9117"/>
                    </a:cubicBezTo>
                    <a:cubicBezTo>
                      <a:pt x="82" y="9117"/>
                      <a:pt x="104" y="9139"/>
                      <a:pt x="104" y="9168"/>
                    </a:cubicBezTo>
                    <a:close/>
                    <a:moveTo>
                      <a:pt x="104" y="9869"/>
                    </a:moveTo>
                    <a:lnTo>
                      <a:pt x="105" y="10169"/>
                    </a:lnTo>
                    <a:cubicBezTo>
                      <a:pt x="105" y="10196"/>
                      <a:pt x="82" y="10219"/>
                      <a:pt x="54" y="10219"/>
                    </a:cubicBezTo>
                    <a:cubicBezTo>
                      <a:pt x="26" y="10219"/>
                      <a:pt x="4" y="10196"/>
                      <a:pt x="4" y="10169"/>
                    </a:cubicBezTo>
                    <a:lnTo>
                      <a:pt x="3" y="9869"/>
                    </a:lnTo>
                    <a:cubicBezTo>
                      <a:pt x="3" y="9841"/>
                      <a:pt x="26" y="9819"/>
                      <a:pt x="53" y="9819"/>
                    </a:cubicBezTo>
                    <a:cubicBezTo>
                      <a:pt x="82" y="9819"/>
                      <a:pt x="104" y="9841"/>
                      <a:pt x="104" y="9869"/>
                    </a:cubicBezTo>
                    <a:close/>
                    <a:moveTo>
                      <a:pt x="105" y="10570"/>
                    </a:moveTo>
                    <a:lnTo>
                      <a:pt x="105" y="10871"/>
                    </a:lnTo>
                    <a:cubicBezTo>
                      <a:pt x="105" y="10898"/>
                      <a:pt x="82" y="10921"/>
                      <a:pt x="54" y="10921"/>
                    </a:cubicBezTo>
                    <a:cubicBezTo>
                      <a:pt x="26" y="10921"/>
                      <a:pt x="4" y="10898"/>
                      <a:pt x="4" y="10871"/>
                    </a:cubicBezTo>
                    <a:lnTo>
                      <a:pt x="4" y="10570"/>
                    </a:lnTo>
                    <a:cubicBezTo>
                      <a:pt x="4" y="10542"/>
                      <a:pt x="26" y="10520"/>
                      <a:pt x="54" y="10520"/>
                    </a:cubicBezTo>
                    <a:cubicBezTo>
                      <a:pt x="82" y="10520"/>
                      <a:pt x="105" y="10542"/>
                      <a:pt x="105" y="10570"/>
                    </a:cubicBezTo>
                    <a:close/>
                    <a:moveTo>
                      <a:pt x="105" y="11271"/>
                    </a:moveTo>
                    <a:lnTo>
                      <a:pt x="105" y="11572"/>
                    </a:lnTo>
                    <a:cubicBezTo>
                      <a:pt x="105" y="11599"/>
                      <a:pt x="83" y="11622"/>
                      <a:pt x="54" y="11622"/>
                    </a:cubicBezTo>
                    <a:cubicBezTo>
                      <a:pt x="26" y="11622"/>
                      <a:pt x="4" y="11599"/>
                      <a:pt x="4" y="11572"/>
                    </a:cubicBezTo>
                    <a:lnTo>
                      <a:pt x="4" y="11271"/>
                    </a:lnTo>
                    <a:cubicBezTo>
                      <a:pt x="4" y="11243"/>
                      <a:pt x="26" y="11221"/>
                      <a:pt x="54" y="11221"/>
                    </a:cubicBezTo>
                    <a:cubicBezTo>
                      <a:pt x="83" y="11221"/>
                      <a:pt x="105" y="11243"/>
                      <a:pt x="105" y="11271"/>
                    </a:cubicBezTo>
                    <a:close/>
                    <a:moveTo>
                      <a:pt x="105" y="11973"/>
                    </a:moveTo>
                    <a:lnTo>
                      <a:pt x="105" y="12273"/>
                    </a:lnTo>
                    <a:cubicBezTo>
                      <a:pt x="105" y="12300"/>
                      <a:pt x="83" y="12323"/>
                      <a:pt x="54" y="12323"/>
                    </a:cubicBezTo>
                    <a:cubicBezTo>
                      <a:pt x="27" y="12323"/>
                      <a:pt x="4" y="12300"/>
                      <a:pt x="4" y="12273"/>
                    </a:cubicBezTo>
                    <a:lnTo>
                      <a:pt x="4" y="11973"/>
                    </a:lnTo>
                    <a:cubicBezTo>
                      <a:pt x="4" y="11945"/>
                      <a:pt x="27" y="11923"/>
                      <a:pt x="54" y="11923"/>
                    </a:cubicBezTo>
                    <a:cubicBezTo>
                      <a:pt x="83" y="11923"/>
                      <a:pt x="105" y="11945"/>
                      <a:pt x="105" y="11973"/>
                    </a:cubicBezTo>
                    <a:close/>
                    <a:moveTo>
                      <a:pt x="105" y="12674"/>
                    </a:moveTo>
                    <a:lnTo>
                      <a:pt x="106" y="12975"/>
                    </a:lnTo>
                    <a:cubicBezTo>
                      <a:pt x="106" y="13002"/>
                      <a:pt x="83" y="13025"/>
                      <a:pt x="55" y="13025"/>
                    </a:cubicBezTo>
                    <a:cubicBezTo>
                      <a:pt x="27" y="13025"/>
                      <a:pt x="5" y="13002"/>
                      <a:pt x="5" y="12975"/>
                    </a:cubicBezTo>
                    <a:lnTo>
                      <a:pt x="4" y="12674"/>
                    </a:lnTo>
                    <a:cubicBezTo>
                      <a:pt x="4" y="12646"/>
                      <a:pt x="27" y="12624"/>
                      <a:pt x="54" y="12624"/>
                    </a:cubicBezTo>
                    <a:cubicBezTo>
                      <a:pt x="83" y="12624"/>
                      <a:pt x="105" y="12646"/>
                      <a:pt x="105" y="12674"/>
                    </a:cubicBezTo>
                    <a:close/>
                    <a:moveTo>
                      <a:pt x="106" y="13375"/>
                    </a:moveTo>
                    <a:lnTo>
                      <a:pt x="106" y="13676"/>
                    </a:lnTo>
                    <a:cubicBezTo>
                      <a:pt x="106" y="13703"/>
                      <a:pt x="83" y="13726"/>
                      <a:pt x="55" y="13726"/>
                    </a:cubicBezTo>
                    <a:cubicBezTo>
                      <a:pt x="27" y="13726"/>
                      <a:pt x="5" y="13703"/>
                      <a:pt x="5" y="13676"/>
                    </a:cubicBezTo>
                    <a:lnTo>
                      <a:pt x="5" y="13375"/>
                    </a:lnTo>
                    <a:cubicBezTo>
                      <a:pt x="5" y="13347"/>
                      <a:pt x="27" y="13325"/>
                      <a:pt x="55" y="13325"/>
                    </a:cubicBezTo>
                    <a:cubicBezTo>
                      <a:pt x="83" y="13325"/>
                      <a:pt x="106" y="13347"/>
                      <a:pt x="106" y="13375"/>
                    </a:cubicBezTo>
                    <a:close/>
                    <a:moveTo>
                      <a:pt x="106" y="14077"/>
                    </a:moveTo>
                    <a:lnTo>
                      <a:pt x="106" y="14377"/>
                    </a:lnTo>
                    <a:cubicBezTo>
                      <a:pt x="106" y="14404"/>
                      <a:pt x="84" y="14427"/>
                      <a:pt x="55" y="14427"/>
                    </a:cubicBezTo>
                    <a:cubicBezTo>
                      <a:pt x="28" y="14427"/>
                      <a:pt x="5" y="14404"/>
                      <a:pt x="5" y="14377"/>
                    </a:cubicBezTo>
                    <a:lnTo>
                      <a:pt x="5" y="14077"/>
                    </a:lnTo>
                    <a:cubicBezTo>
                      <a:pt x="5" y="14049"/>
                      <a:pt x="27" y="14027"/>
                      <a:pt x="55" y="14027"/>
                    </a:cubicBezTo>
                    <a:cubicBezTo>
                      <a:pt x="84" y="14027"/>
                      <a:pt x="106" y="14049"/>
                      <a:pt x="106" y="14077"/>
                    </a:cubicBezTo>
                    <a:close/>
                    <a:moveTo>
                      <a:pt x="106" y="14778"/>
                    </a:moveTo>
                    <a:lnTo>
                      <a:pt x="106" y="15078"/>
                    </a:lnTo>
                    <a:cubicBezTo>
                      <a:pt x="106" y="15106"/>
                      <a:pt x="84" y="15129"/>
                      <a:pt x="55" y="15129"/>
                    </a:cubicBezTo>
                    <a:cubicBezTo>
                      <a:pt x="28" y="15129"/>
                      <a:pt x="5" y="15106"/>
                      <a:pt x="5" y="15078"/>
                    </a:cubicBezTo>
                    <a:lnTo>
                      <a:pt x="5" y="14778"/>
                    </a:lnTo>
                    <a:cubicBezTo>
                      <a:pt x="5" y="14750"/>
                      <a:pt x="28" y="14728"/>
                      <a:pt x="55" y="14728"/>
                    </a:cubicBezTo>
                    <a:cubicBezTo>
                      <a:pt x="84" y="14728"/>
                      <a:pt x="106" y="14750"/>
                      <a:pt x="106" y="14778"/>
                    </a:cubicBezTo>
                    <a:close/>
                    <a:moveTo>
                      <a:pt x="107" y="15479"/>
                    </a:moveTo>
                    <a:lnTo>
                      <a:pt x="107" y="15780"/>
                    </a:lnTo>
                    <a:cubicBezTo>
                      <a:pt x="107" y="15807"/>
                      <a:pt x="84" y="15830"/>
                      <a:pt x="56" y="15830"/>
                    </a:cubicBezTo>
                    <a:cubicBezTo>
                      <a:pt x="28" y="15830"/>
                      <a:pt x="6" y="15807"/>
                      <a:pt x="6" y="15780"/>
                    </a:cubicBezTo>
                    <a:lnTo>
                      <a:pt x="6" y="15479"/>
                    </a:lnTo>
                    <a:cubicBezTo>
                      <a:pt x="6" y="15451"/>
                      <a:pt x="28" y="15429"/>
                      <a:pt x="56" y="15429"/>
                    </a:cubicBezTo>
                    <a:cubicBezTo>
                      <a:pt x="84" y="15429"/>
                      <a:pt x="107" y="15451"/>
                      <a:pt x="107" y="15479"/>
                    </a:cubicBezTo>
                    <a:close/>
                    <a:moveTo>
                      <a:pt x="107" y="16181"/>
                    </a:moveTo>
                    <a:lnTo>
                      <a:pt x="107" y="16481"/>
                    </a:lnTo>
                    <a:cubicBezTo>
                      <a:pt x="107" y="16508"/>
                      <a:pt x="85" y="16531"/>
                      <a:pt x="56" y="16531"/>
                    </a:cubicBezTo>
                    <a:cubicBezTo>
                      <a:pt x="28" y="16531"/>
                      <a:pt x="6" y="16508"/>
                      <a:pt x="6" y="16481"/>
                    </a:cubicBezTo>
                    <a:lnTo>
                      <a:pt x="6" y="16181"/>
                    </a:lnTo>
                    <a:cubicBezTo>
                      <a:pt x="6" y="16152"/>
                      <a:pt x="28" y="16130"/>
                      <a:pt x="56" y="16130"/>
                    </a:cubicBezTo>
                    <a:cubicBezTo>
                      <a:pt x="84" y="16130"/>
                      <a:pt x="107" y="16152"/>
                      <a:pt x="107" y="16181"/>
                    </a:cubicBezTo>
                    <a:close/>
                    <a:moveTo>
                      <a:pt x="107" y="16882"/>
                    </a:moveTo>
                    <a:lnTo>
                      <a:pt x="107" y="17182"/>
                    </a:lnTo>
                    <a:cubicBezTo>
                      <a:pt x="107" y="17209"/>
                      <a:pt x="85" y="17232"/>
                      <a:pt x="56" y="17232"/>
                    </a:cubicBezTo>
                    <a:cubicBezTo>
                      <a:pt x="29" y="17232"/>
                      <a:pt x="6" y="17209"/>
                      <a:pt x="6" y="17182"/>
                    </a:cubicBezTo>
                    <a:lnTo>
                      <a:pt x="6" y="16882"/>
                    </a:lnTo>
                    <a:cubicBezTo>
                      <a:pt x="6" y="16854"/>
                      <a:pt x="28" y="16832"/>
                      <a:pt x="56" y="16832"/>
                    </a:cubicBezTo>
                    <a:cubicBezTo>
                      <a:pt x="85" y="16832"/>
                      <a:pt x="107" y="16854"/>
                      <a:pt x="107" y="16882"/>
                    </a:cubicBezTo>
                    <a:close/>
                    <a:moveTo>
                      <a:pt x="107" y="17583"/>
                    </a:moveTo>
                    <a:lnTo>
                      <a:pt x="107" y="17884"/>
                    </a:lnTo>
                    <a:cubicBezTo>
                      <a:pt x="107" y="17911"/>
                      <a:pt x="85" y="17934"/>
                      <a:pt x="56" y="17934"/>
                    </a:cubicBezTo>
                    <a:cubicBezTo>
                      <a:pt x="29" y="17934"/>
                      <a:pt x="6" y="17911"/>
                      <a:pt x="6" y="17884"/>
                    </a:cubicBezTo>
                    <a:lnTo>
                      <a:pt x="6" y="17583"/>
                    </a:lnTo>
                    <a:cubicBezTo>
                      <a:pt x="6" y="17555"/>
                      <a:pt x="29" y="17533"/>
                      <a:pt x="56" y="17533"/>
                    </a:cubicBezTo>
                    <a:cubicBezTo>
                      <a:pt x="85" y="17533"/>
                      <a:pt x="107" y="17555"/>
                      <a:pt x="107" y="17583"/>
                    </a:cubicBezTo>
                    <a:close/>
                  </a:path>
                </a:pathLst>
              </a:custGeom>
              <a:noFill/>
              <a:ln w="1" cap="rnd">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3" name="Group 18"/>
            <p:cNvGrpSpPr>
              <a:grpSpLocks/>
            </p:cNvGrpSpPr>
            <p:nvPr/>
          </p:nvGrpSpPr>
          <p:grpSpPr bwMode="auto">
            <a:xfrm>
              <a:off x="2753" y="1152"/>
              <a:ext cx="22" cy="1846"/>
              <a:chOff x="2753" y="1152"/>
              <a:chExt cx="22" cy="1846"/>
            </a:xfrm>
          </p:grpSpPr>
          <p:sp>
            <p:nvSpPr>
              <p:cNvPr id="48" name="Freeform 16"/>
              <p:cNvSpPr>
                <a:spLocks noEditPoints="1"/>
              </p:cNvSpPr>
              <p:nvPr/>
            </p:nvSpPr>
            <p:spPr bwMode="auto">
              <a:xfrm>
                <a:off x="2753" y="1152"/>
                <a:ext cx="22" cy="1846"/>
              </a:xfrm>
              <a:custGeom>
                <a:avLst/>
                <a:gdLst>
                  <a:gd name="T0" fmla="*/ 0 w 306"/>
                  <a:gd name="T1" fmla="*/ 50 h 25427"/>
                  <a:gd name="T2" fmla="*/ 59 w 306"/>
                  <a:gd name="T3" fmla="*/ 1102 h 25427"/>
                  <a:gd name="T4" fmla="*/ 112 w 306"/>
                  <a:gd name="T5" fmla="*/ 1452 h 25427"/>
                  <a:gd name="T6" fmla="*/ 62 w 306"/>
                  <a:gd name="T7" fmla="*/ 1403 h 25427"/>
                  <a:gd name="T8" fmla="*/ 20 w 306"/>
                  <a:gd name="T9" fmla="*/ 2455 h 25427"/>
                  <a:gd name="T10" fmla="*/ 126 w 306"/>
                  <a:gd name="T11" fmla="*/ 3155 h 25427"/>
                  <a:gd name="T12" fmla="*/ 123 w 306"/>
                  <a:gd name="T13" fmla="*/ 2854 h 25427"/>
                  <a:gd name="T14" fmla="*/ 29 w 306"/>
                  <a:gd name="T15" fmla="*/ 3557 h 25427"/>
                  <a:gd name="T16" fmla="*/ 88 w 306"/>
                  <a:gd name="T17" fmla="*/ 4609 h 25427"/>
                  <a:gd name="T18" fmla="*/ 141 w 306"/>
                  <a:gd name="T19" fmla="*/ 4958 h 25427"/>
                  <a:gd name="T20" fmla="*/ 90 w 306"/>
                  <a:gd name="T21" fmla="*/ 4909 h 25427"/>
                  <a:gd name="T22" fmla="*/ 49 w 306"/>
                  <a:gd name="T23" fmla="*/ 5961 h 25427"/>
                  <a:gd name="T24" fmla="*/ 154 w 306"/>
                  <a:gd name="T25" fmla="*/ 6661 h 25427"/>
                  <a:gd name="T26" fmla="*/ 152 w 306"/>
                  <a:gd name="T27" fmla="*/ 6361 h 25427"/>
                  <a:gd name="T28" fmla="*/ 58 w 306"/>
                  <a:gd name="T29" fmla="*/ 7063 h 25427"/>
                  <a:gd name="T30" fmla="*/ 116 w 306"/>
                  <a:gd name="T31" fmla="*/ 8115 h 25427"/>
                  <a:gd name="T32" fmla="*/ 169 w 306"/>
                  <a:gd name="T33" fmla="*/ 8465 h 25427"/>
                  <a:gd name="T34" fmla="*/ 119 w 306"/>
                  <a:gd name="T35" fmla="*/ 8416 h 25427"/>
                  <a:gd name="T36" fmla="*/ 77 w 306"/>
                  <a:gd name="T37" fmla="*/ 9468 h 25427"/>
                  <a:gd name="T38" fmla="*/ 183 w 306"/>
                  <a:gd name="T39" fmla="*/ 10168 h 25427"/>
                  <a:gd name="T40" fmla="*/ 181 w 306"/>
                  <a:gd name="T41" fmla="*/ 9867 h 25427"/>
                  <a:gd name="T42" fmla="*/ 86 w 306"/>
                  <a:gd name="T43" fmla="*/ 10570 h 25427"/>
                  <a:gd name="T44" fmla="*/ 145 w 306"/>
                  <a:gd name="T45" fmla="*/ 11620 h 25427"/>
                  <a:gd name="T46" fmla="*/ 198 w 306"/>
                  <a:gd name="T47" fmla="*/ 11971 h 25427"/>
                  <a:gd name="T48" fmla="*/ 147 w 306"/>
                  <a:gd name="T49" fmla="*/ 11921 h 25427"/>
                  <a:gd name="T50" fmla="*/ 106 w 306"/>
                  <a:gd name="T51" fmla="*/ 12974 h 25427"/>
                  <a:gd name="T52" fmla="*/ 212 w 306"/>
                  <a:gd name="T53" fmla="*/ 13674 h 25427"/>
                  <a:gd name="T54" fmla="*/ 209 w 306"/>
                  <a:gd name="T55" fmla="*/ 13374 h 25427"/>
                  <a:gd name="T56" fmla="*/ 115 w 306"/>
                  <a:gd name="T57" fmla="*/ 14076 h 25427"/>
                  <a:gd name="T58" fmla="*/ 173 w 306"/>
                  <a:gd name="T59" fmla="*/ 15127 h 25427"/>
                  <a:gd name="T60" fmla="*/ 226 w 306"/>
                  <a:gd name="T61" fmla="*/ 15478 h 25427"/>
                  <a:gd name="T62" fmla="*/ 176 w 306"/>
                  <a:gd name="T63" fmla="*/ 15427 h 25427"/>
                  <a:gd name="T64" fmla="*/ 135 w 306"/>
                  <a:gd name="T65" fmla="*/ 16480 h 25427"/>
                  <a:gd name="T66" fmla="*/ 240 w 306"/>
                  <a:gd name="T67" fmla="*/ 17181 h 25427"/>
                  <a:gd name="T68" fmla="*/ 238 w 306"/>
                  <a:gd name="T69" fmla="*/ 16880 h 25427"/>
                  <a:gd name="T70" fmla="*/ 144 w 306"/>
                  <a:gd name="T71" fmla="*/ 17582 h 25427"/>
                  <a:gd name="T72" fmla="*/ 202 w 306"/>
                  <a:gd name="T73" fmla="*/ 18633 h 25427"/>
                  <a:gd name="T74" fmla="*/ 255 w 306"/>
                  <a:gd name="T75" fmla="*/ 18984 h 25427"/>
                  <a:gd name="T76" fmla="*/ 205 w 306"/>
                  <a:gd name="T77" fmla="*/ 18934 h 25427"/>
                  <a:gd name="T78" fmla="*/ 163 w 306"/>
                  <a:gd name="T79" fmla="*/ 19987 h 25427"/>
                  <a:gd name="T80" fmla="*/ 269 w 306"/>
                  <a:gd name="T81" fmla="*/ 20687 h 25427"/>
                  <a:gd name="T82" fmla="*/ 266 w 306"/>
                  <a:gd name="T83" fmla="*/ 20387 h 25427"/>
                  <a:gd name="T84" fmla="*/ 172 w 306"/>
                  <a:gd name="T85" fmla="*/ 21088 h 25427"/>
                  <a:gd name="T86" fmla="*/ 231 w 306"/>
                  <a:gd name="T87" fmla="*/ 22140 h 25427"/>
                  <a:gd name="T88" fmla="*/ 283 w 306"/>
                  <a:gd name="T89" fmla="*/ 22490 h 25427"/>
                  <a:gd name="T90" fmla="*/ 233 w 306"/>
                  <a:gd name="T91" fmla="*/ 22440 h 25427"/>
                  <a:gd name="T92" fmla="*/ 192 w 306"/>
                  <a:gd name="T93" fmla="*/ 23492 h 25427"/>
                  <a:gd name="T94" fmla="*/ 296 w 306"/>
                  <a:gd name="T95" fmla="*/ 24194 h 25427"/>
                  <a:gd name="T96" fmla="*/ 294 w 306"/>
                  <a:gd name="T97" fmla="*/ 23893 h 25427"/>
                  <a:gd name="T98" fmla="*/ 201 w 306"/>
                  <a:gd name="T99" fmla="*/ 24594 h 25427"/>
                  <a:gd name="T100" fmla="*/ 258 w 306"/>
                  <a:gd name="T101" fmla="*/ 25427 h 25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06" h="25427">
                    <a:moveTo>
                      <a:pt x="100" y="49"/>
                    </a:moveTo>
                    <a:lnTo>
                      <a:pt x="103" y="350"/>
                    </a:lnTo>
                    <a:cubicBezTo>
                      <a:pt x="103" y="378"/>
                      <a:pt x="81" y="401"/>
                      <a:pt x="53" y="401"/>
                    </a:cubicBezTo>
                    <a:cubicBezTo>
                      <a:pt x="26" y="401"/>
                      <a:pt x="3" y="379"/>
                      <a:pt x="3" y="351"/>
                    </a:cubicBezTo>
                    <a:lnTo>
                      <a:pt x="0" y="50"/>
                    </a:lnTo>
                    <a:cubicBezTo>
                      <a:pt x="0" y="23"/>
                      <a:pt x="22" y="0"/>
                      <a:pt x="50" y="0"/>
                    </a:cubicBezTo>
                    <a:cubicBezTo>
                      <a:pt x="78" y="0"/>
                      <a:pt x="100" y="22"/>
                      <a:pt x="100" y="49"/>
                    </a:cubicBezTo>
                    <a:close/>
                    <a:moveTo>
                      <a:pt x="106" y="751"/>
                    </a:moveTo>
                    <a:lnTo>
                      <a:pt x="109" y="1051"/>
                    </a:lnTo>
                    <a:cubicBezTo>
                      <a:pt x="109" y="1079"/>
                      <a:pt x="87" y="1102"/>
                      <a:pt x="59" y="1102"/>
                    </a:cubicBezTo>
                    <a:cubicBezTo>
                      <a:pt x="31" y="1102"/>
                      <a:pt x="9" y="1080"/>
                      <a:pt x="9" y="1052"/>
                    </a:cubicBezTo>
                    <a:lnTo>
                      <a:pt x="6" y="752"/>
                    </a:lnTo>
                    <a:cubicBezTo>
                      <a:pt x="6" y="724"/>
                      <a:pt x="28" y="701"/>
                      <a:pt x="56" y="701"/>
                    </a:cubicBezTo>
                    <a:cubicBezTo>
                      <a:pt x="83" y="701"/>
                      <a:pt x="106" y="723"/>
                      <a:pt x="106" y="751"/>
                    </a:cubicBezTo>
                    <a:close/>
                    <a:moveTo>
                      <a:pt x="112" y="1452"/>
                    </a:moveTo>
                    <a:lnTo>
                      <a:pt x="114" y="1752"/>
                    </a:lnTo>
                    <a:cubicBezTo>
                      <a:pt x="115" y="1780"/>
                      <a:pt x="92" y="1803"/>
                      <a:pt x="65" y="1803"/>
                    </a:cubicBezTo>
                    <a:cubicBezTo>
                      <a:pt x="37" y="1803"/>
                      <a:pt x="15" y="1781"/>
                      <a:pt x="14" y="1753"/>
                    </a:cubicBezTo>
                    <a:lnTo>
                      <a:pt x="12" y="1453"/>
                    </a:lnTo>
                    <a:cubicBezTo>
                      <a:pt x="12" y="1426"/>
                      <a:pt x="34" y="1403"/>
                      <a:pt x="62" y="1403"/>
                    </a:cubicBezTo>
                    <a:cubicBezTo>
                      <a:pt x="89" y="1403"/>
                      <a:pt x="112" y="1425"/>
                      <a:pt x="112" y="1452"/>
                    </a:cubicBezTo>
                    <a:close/>
                    <a:moveTo>
                      <a:pt x="118" y="2153"/>
                    </a:moveTo>
                    <a:lnTo>
                      <a:pt x="120" y="2454"/>
                    </a:lnTo>
                    <a:cubicBezTo>
                      <a:pt x="120" y="2482"/>
                      <a:pt x="98" y="2504"/>
                      <a:pt x="70" y="2505"/>
                    </a:cubicBezTo>
                    <a:cubicBezTo>
                      <a:pt x="43" y="2505"/>
                      <a:pt x="20" y="2483"/>
                      <a:pt x="20" y="2455"/>
                    </a:cubicBezTo>
                    <a:lnTo>
                      <a:pt x="18" y="2154"/>
                    </a:lnTo>
                    <a:cubicBezTo>
                      <a:pt x="17" y="2127"/>
                      <a:pt x="40" y="2104"/>
                      <a:pt x="67" y="2104"/>
                    </a:cubicBezTo>
                    <a:cubicBezTo>
                      <a:pt x="95" y="2104"/>
                      <a:pt x="117" y="2126"/>
                      <a:pt x="118" y="2153"/>
                    </a:cubicBezTo>
                    <a:close/>
                    <a:moveTo>
                      <a:pt x="123" y="2854"/>
                    </a:moveTo>
                    <a:lnTo>
                      <a:pt x="126" y="3155"/>
                    </a:lnTo>
                    <a:cubicBezTo>
                      <a:pt x="126" y="3183"/>
                      <a:pt x="104" y="3205"/>
                      <a:pt x="76" y="3206"/>
                    </a:cubicBezTo>
                    <a:cubicBezTo>
                      <a:pt x="49" y="3206"/>
                      <a:pt x="26" y="3184"/>
                      <a:pt x="26" y="3156"/>
                    </a:cubicBezTo>
                    <a:lnTo>
                      <a:pt x="23" y="2855"/>
                    </a:lnTo>
                    <a:cubicBezTo>
                      <a:pt x="23" y="2828"/>
                      <a:pt x="45" y="2805"/>
                      <a:pt x="73" y="2805"/>
                    </a:cubicBezTo>
                    <a:cubicBezTo>
                      <a:pt x="101" y="2804"/>
                      <a:pt x="123" y="2827"/>
                      <a:pt x="123" y="2854"/>
                    </a:cubicBezTo>
                    <a:close/>
                    <a:moveTo>
                      <a:pt x="129" y="3556"/>
                    </a:moveTo>
                    <a:lnTo>
                      <a:pt x="132" y="3856"/>
                    </a:lnTo>
                    <a:cubicBezTo>
                      <a:pt x="132" y="3884"/>
                      <a:pt x="110" y="3906"/>
                      <a:pt x="82" y="3907"/>
                    </a:cubicBezTo>
                    <a:cubicBezTo>
                      <a:pt x="54" y="3907"/>
                      <a:pt x="32" y="3885"/>
                      <a:pt x="32" y="3857"/>
                    </a:cubicBezTo>
                    <a:lnTo>
                      <a:pt x="29" y="3557"/>
                    </a:lnTo>
                    <a:cubicBezTo>
                      <a:pt x="29" y="3529"/>
                      <a:pt x="51" y="3507"/>
                      <a:pt x="79" y="3507"/>
                    </a:cubicBezTo>
                    <a:cubicBezTo>
                      <a:pt x="106" y="3506"/>
                      <a:pt x="129" y="3529"/>
                      <a:pt x="129" y="3556"/>
                    </a:cubicBezTo>
                    <a:close/>
                    <a:moveTo>
                      <a:pt x="135" y="4257"/>
                    </a:moveTo>
                    <a:lnTo>
                      <a:pt x="137" y="4557"/>
                    </a:lnTo>
                    <a:cubicBezTo>
                      <a:pt x="137" y="4586"/>
                      <a:pt x="115" y="4608"/>
                      <a:pt x="88" y="4609"/>
                    </a:cubicBezTo>
                    <a:cubicBezTo>
                      <a:pt x="60" y="4609"/>
                      <a:pt x="37" y="4587"/>
                      <a:pt x="37" y="4559"/>
                    </a:cubicBezTo>
                    <a:lnTo>
                      <a:pt x="35" y="4258"/>
                    </a:lnTo>
                    <a:cubicBezTo>
                      <a:pt x="35" y="4230"/>
                      <a:pt x="57" y="4208"/>
                      <a:pt x="84" y="4208"/>
                    </a:cubicBezTo>
                    <a:cubicBezTo>
                      <a:pt x="112" y="4207"/>
                      <a:pt x="135" y="4230"/>
                      <a:pt x="135" y="4257"/>
                    </a:cubicBezTo>
                    <a:close/>
                    <a:moveTo>
                      <a:pt x="141" y="4958"/>
                    </a:moveTo>
                    <a:lnTo>
                      <a:pt x="143" y="5259"/>
                    </a:lnTo>
                    <a:cubicBezTo>
                      <a:pt x="143" y="5287"/>
                      <a:pt x="121" y="5309"/>
                      <a:pt x="93" y="5310"/>
                    </a:cubicBezTo>
                    <a:cubicBezTo>
                      <a:pt x="66" y="5310"/>
                      <a:pt x="43" y="5288"/>
                      <a:pt x="43" y="5260"/>
                    </a:cubicBezTo>
                    <a:lnTo>
                      <a:pt x="41" y="4959"/>
                    </a:lnTo>
                    <a:cubicBezTo>
                      <a:pt x="40" y="4931"/>
                      <a:pt x="62" y="4909"/>
                      <a:pt x="90" y="4909"/>
                    </a:cubicBezTo>
                    <a:cubicBezTo>
                      <a:pt x="118" y="4908"/>
                      <a:pt x="140" y="4931"/>
                      <a:pt x="141" y="4958"/>
                    </a:cubicBezTo>
                    <a:close/>
                    <a:moveTo>
                      <a:pt x="146" y="5660"/>
                    </a:moveTo>
                    <a:lnTo>
                      <a:pt x="149" y="5960"/>
                    </a:lnTo>
                    <a:cubicBezTo>
                      <a:pt x="149" y="5988"/>
                      <a:pt x="127" y="6010"/>
                      <a:pt x="99" y="6011"/>
                    </a:cubicBezTo>
                    <a:cubicBezTo>
                      <a:pt x="71" y="6011"/>
                      <a:pt x="49" y="5989"/>
                      <a:pt x="49" y="5961"/>
                    </a:cubicBezTo>
                    <a:lnTo>
                      <a:pt x="46" y="5661"/>
                    </a:lnTo>
                    <a:cubicBezTo>
                      <a:pt x="46" y="5632"/>
                      <a:pt x="68" y="5610"/>
                      <a:pt x="96" y="5610"/>
                    </a:cubicBezTo>
                    <a:cubicBezTo>
                      <a:pt x="123" y="5609"/>
                      <a:pt x="146" y="5632"/>
                      <a:pt x="146" y="5660"/>
                    </a:cubicBezTo>
                    <a:close/>
                    <a:moveTo>
                      <a:pt x="152" y="6361"/>
                    </a:moveTo>
                    <a:lnTo>
                      <a:pt x="154" y="6661"/>
                    </a:lnTo>
                    <a:cubicBezTo>
                      <a:pt x="155" y="6689"/>
                      <a:pt x="132" y="6711"/>
                      <a:pt x="105" y="6712"/>
                    </a:cubicBezTo>
                    <a:cubicBezTo>
                      <a:pt x="77" y="6712"/>
                      <a:pt x="55" y="6690"/>
                      <a:pt x="54" y="6662"/>
                    </a:cubicBezTo>
                    <a:lnTo>
                      <a:pt x="52" y="6362"/>
                    </a:lnTo>
                    <a:cubicBezTo>
                      <a:pt x="52" y="6334"/>
                      <a:pt x="74" y="6312"/>
                      <a:pt x="102" y="6312"/>
                    </a:cubicBezTo>
                    <a:cubicBezTo>
                      <a:pt x="129" y="6311"/>
                      <a:pt x="152" y="6334"/>
                      <a:pt x="152" y="6361"/>
                    </a:cubicBezTo>
                    <a:close/>
                    <a:moveTo>
                      <a:pt x="158" y="7062"/>
                    </a:moveTo>
                    <a:lnTo>
                      <a:pt x="160" y="7363"/>
                    </a:lnTo>
                    <a:cubicBezTo>
                      <a:pt x="160" y="7391"/>
                      <a:pt x="138" y="7413"/>
                      <a:pt x="111" y="7414"/>
                    </a:cubicBezTo>
                    <a:cubicBezTo>
                      <a:pt x="83" y="7414"/>
                      <a:pt x="60" y="7392"/>
                      <a:pt x="60" y="7364"/>
                    </a:cubicBezTo>
                    <a:lnTo>
                      <a:pt x="58" y="7063"/>
                    </a:lnTo>
                    <a:cubicBezTo>
                      <a:pt x="57" y="7035"/>
                      <a:pt x="80" y="7013"/>
                      <a:pt x="107" y="7013"/>
                    </a:cubicBezTo>
                    <a:cubicBezTo>
                      <a:pt x="135" y="7012"/>
                      <a:pt x="157" y="7035"/>
                      <a:pt x="158" y="7062"/>
                    </a:cubicBezTo>
                    <a:close/>
                    <a:moveTo>
                      <a:pt x="163" y="7763"/>
                    </a:moveTo>
                    <a:lnTo>
                      <a:pt x="166" y="8064"/>
                    </a:lnTo>
                    <a:cubicBezTo>
                      <a:pt x="166" y="8092"/>
                      <a:pt x="144" y="8114"/>
                      <a:pt x="116" y="8115"/>
                    </a:cubicBezTo>
                    <a:cubicBezTo>
                      <a:pt x="89" y="8115"/>
                      <a:pt x="66" y="8093"/>
                      <a:pt x="66" y="8065"/>
                    </a:cubicBezTo>
                    <a:lnTo>
                      <a:pt x="63" y="7764"/>
                    </a:lnTo>
                    <a:cubicBezTo>
                      <a:pt x="63" y="7736"/>
                      <a:pt x="85" y="7714"/>
                      <a:pt x="113" y="7714"/>
                    </a:cubicBezTo>
                    <a:cubicBezTo>
                      <a:pt x="141" y="7713"/>
                      <a:pt x="163" y="7736"/>
                      <a:pt x="163" y="7763"/>
                    </a:cubicBezTo>
                    <a:close/>
                    <a:moveTo>
                      <a:pt x="169" y="8465"/>
                    </a:moveTo>
                    <a:lnTo>
                      <a:pt x="172" y="8765"/>
                    </a:lnTo>
                    <a:cubicBezTo>
                      <a:pt x="172" y="8793"/>
                      <a:pt x="150" y="8815"/>
                      <a:pt x="122" y="8815"/>
                    </a:cubicBezTo>
                    <a:cubicBezTo>
                      <a:pt x="94" y="8816"/>
                      <a:pt x="72" y="8794"/>
                      <a:pt x="72" y="8766"/>
                    </a:cubicBezTo>
                    <a:lnTo>
                      <a:pt x="69" y="8466"/>
                    </a:lnTo>
                    <a:cubicBezTo>
                      <a:pt x="69" y="8438"/>
                      <a:pt x="91" y="8416"/>
                      <a:pt x="119" y="8416"/>
                    </a:cubicBezTo>
                    <a:cubicBezTo>
                      <a:pt x="146" y="8415"/>
                      <a:pt x="169" y="8437"/>
                      <a:pt x="169" y="8465"/>
                    </a:cubicBezTo>
                    <a:close/>
                    <a:moveTo>
                      <a:pt x="175" y="9166"/>
                    </a:moveTo>
                    <a:lnTo>
                      <a:pt x="177" y="9467"/>
                    </a:lnTo>
                    <a:cubicBezTo>
                      <a:pt x="178" y="9495"/>
                      <a:pt x="155" y="9517"/>
                      <a:pt x="128" y="9517"/>
                    </a:cubicBezTo>
                    <a:cubicBezTo>
                      <a:pt x="100" y="9518"/>
                      <a:pt x="78" y="9495"/>
                      <a:pt x="77" y="9468"/>
                    </a:cubicBezTo>
                    <a:lnTo>
                      <a:pt x="75" y="9167"/>
                    </a:lnTo>
                    <a:cubicBezTo>
                      <a:pt x="75" y="9139"/>
                      <a:pt x="97" y="9117"/>
                      <a:pt x="124" y="9116"/>
                    </a:cubicBezTo>
                    <a:cubicBezTo>
                      <a:pt x="152" y="9116"/>
                      <a:pt x="175" y="9138"/>
                      <a:pt x="175" y="9166"/>
                    </a:cubicBezTo>
                    <a:close/>
                    <a:moveTo>
                      <a:pt x="181" y="9867"/>
                    </a:moveTo>
                    <a:lnTo>
                      <a:pt x="183" y="10168"/>
                    </a:lnTo>
                    <a:cubicBezTo>
                      <a:pt x="183" y="10196"/>
                      <a:pt x="161" y="10218"/>
                      <a:pt x="133" y="10218"/>
                    </a:cubicBezTo>
                    <a:cubicBezTo>
                      <a:pt x="106" y="10219"/>
                      <a:pt x="83" y="10196"/>
                      <a:pt x="83" y="10169"/>
                    </a:cubicBezTo>
                    <a:lnTo>
                      <a:pt x="81" y="9868"/>
                    </a:lnTo>
                    <a:cubicBezTo>
                      <a:pt x="80" y="9840"/>
                      <a:pt x="103" y="9818"/>
                      <a:pt x="130" y="9817"/>
                    </a:cubicBezTo>
                    <a:cubicBezTo>
                      <a:pt x="158" y="9817"/>
                      <a:pt x="180" y="9839"/>
                      <a:pt x="181" y="9867"/>
                    </a:cubicBezTo>
                    <a:close/>
                    <a:moveTo>
                      <a:pt x="186" y="10569"/>
                    </a:moveTo>
                    <a:lnTo>
                      <a:pt x="189" y="10869"/>
                    </a:lnTo>
                    <a:cubicBezTo>
                      <a:pt x="189" y="10897"/>
                      <a:pt x="167" y="10919"/>
                      <a:pt x="139" y="10919"/>
                    </a:cubicBezTo>
                    <a:cubicBezTo>
                      <a:pt x="112" y="10920"/>
                      <a:pt x="89" y="10897"/>
                      <a:pt x="89" y="10870"/>
                    </a:cubicBezTo>
                    <a:lnTo>
                      <a:pt x="86" y="10570"/>
                    </a:lnTo>
                    <a:cubicBezTo>
                      <a:pt x="86" y="10541"/>
                      <a:pt x="108" y="10519"/>
                      <a:pt x="136" y="10518"/>
                    </a:cubicBezTo>
                    <a:cubicBezTo>
                      <a:pt x="163" y="10518"/>
                      <a:pt x="186" y="10540"/>
                      <a:pt x="186" y="10569"/>
                    </a:cubicBezTo>
                    <a:close/>
                    <a:moveTo>
                      <a:pt x="192" y="11270"/>
                    </a:moveTo>
                    <a:lnTo>
                      <a:pt x="194" y="11570"/>
                    </a:lnTo>
                    <a:cubicBezTo>
                      <a:pt x="195" y="11598"/>
                      <a:pt x="172" y="11620"/>
                      <a:pt x="145" y="11620"/>
                    </a:cubicBezTo>
                    <a:cubicBezTo>
                      <a:pt x="117" y="11621"/>
                      <a:pt x="95" y="11598"/>
                      <a:pt x="94" y="11571"/>
                    </a:cubicBezTo>
                    <a:lnTo>
                      <a:pt x="92" y="11271"/>
                    </a:lnTo>
                    <a:cubicBezTo>
                      <a:pt x="92" y="11243"/>
                      <a:pt x="114" y="11221"/>
                      <a:pt x="142" y="11220"/>
                    </a:cubicBezTo>
                    <a:cubicBezTo>
                      <a:pt x="169" y="11220"/>
                      <a:pt x="192" y="11242"/>
                      <a:pt x="192" y="11270"/>
                    </a:cubicBezTo>
                    <a:close/>
                    <a:moveTo>
                      <a:pt x="198" y="11971"/>
                    </a:moveTo>
                    <a:lnTo>
                      <a:pt x="200" y="12272"/>
                    </a:lnTo>
                    <a:cubicBezTo>
                      <a:pt x="200" y="12300"/>
                      <a:pt x="178" y="12322"/>
                      <a:pt x="151" y="12322"/>
                    </a:cubicBezTo>
                    <a:cubicBezTo>
                      <a:pt x="123" y="12323"/>
                      <a:pt x="100" y="12300"/>
                      <a:pt x="100" y="12273"/>
                    </a:cubicBezTo>
                    <a:lnTo>
                      <a:pt x="98" y="11972"/>
                    </a:lnTo>
                    <a:cubicBezTo>
                      <a:pt x="97" y="11944"/>
                      <a:pt x="120" y="11922"/>
                      <a:pt x="147" y="11921"/>
                    </a:cubicBezTo>
                    <a:cubicBezTo>
                      <a:pt x="175" y="11921"/>
                      <a:pt x="197" y="11943"/>
                      <a:pt x="198" y="11971"/>
                    </a:cubicBezTo>
                    <a:close/>
                    <a:moveTo>
                      <a:pt x="203" y="12672"/>
                    </a:moveTo>
                    <a:lnTo>
                      <a:pt x="206" y="12973"/>
                    </a:lnTo>
                    <a:cubicBezTo>
                      <a:pt x="206" y="13001"/>
                      <a:pt x="184" y="13023"/>
                      <a:pt x="156" y="13023"/>
                    </a:cubicBezTo>
                    <a:cubicBezTo>
                      <a:pt x="129" y="13024"/>
                      <a:pt x="106" y="13001"/>
                      <a:pt x="106" y="12974"/>
                    </a:cubicBezTo>
                    <a:lnTo>
                      <a:pt x="103" y="12673"/>
                    </a:lnTo>
                    <a:cubicBezTo>
                      <a:pt x="103" y="12645"/>
                      <a:pt x="125" y="12623"/>
                      <a:pt x="153" y="12622"/>
                    </a:cubicBezTo>
                    <a:cubicBezTo>
                      <a:pt x="181" y="12622"/>
                      <a:pt x="203" y="12644"/>
                      <a:pt x="203" y="12672"/>
                    </a:cubicBezTo>
                    <a:close/>
                    <a:moveTo>
                      <a:pt x="209" y="13374"/>
                    </a:moveTo>
                    <a:lnTo>
                      <a:pt x="212" y="13674"/>
                    </a:lnTo>
                    <a:cubicBezTo>
                      <a:pt x="212" y="13702"/>
                      <a:pt x="190" y="13724"/>
                      <a:pt x="162" y="13724"/>
                    </a:cubicBezTo>
                    <a:cubicBezTo>
                      <a:pt x="134" y="13725"/>
                      <a:pt x="112" y="13702"/>
                      <a:pt x="112" y="13675"/>
                    </a:cubicBezTo>
                    <a:lnTo>
                      <a:pt x="109" y="13375"/>
                    </a:lnTo>
                    <a:cubicBezTo>
                      <a:pt x="109" y="13347"/>
                      <a:pt x="131" y="13325"/>
                      <a:pt x="159" y="13324"/>
                    </a:cubicBezTo>
                    <a:cubicBezTo>
                      <a:pt x="186" y="13324"/>
                      <a:pt x="209" y="13346"/>
                      <a:pt x="209" y="13374"/>
                    </a:cubicBezTo>
                    <a:close/>
                    <a:moveTo>
                      <a:pt x="215" y="14075"/>
                    </a:moveTo>
                    <a:lnTo>
                      <a:pt x="217" y="14376"/>
                    </a:lnTo>
                    <a:cubicBezTo>
                      <a:pt x="218" y="14404"/>
                      <a:pt x="195" y="14426"/>
                      <a:pt x="168" y="14426"/>
                    </a:cubicBezTo>
                    <a:cubicBezTo>
                      <a:pt x="140" y="14427"/>
                      <a:pt x="118" y="14404"/>
                      <a:pt x="117" y="14377"/>
                    </a:cubicBezTo>
                    <a:lnTo>
                      <a:pt x="115" y="14076"/>
                    </a:lnTo>
                    <a:cubicBezTo>
                      <a:pt x="115" y="14048"/>
                      <a:pt x="137" y="14026"/>
                      <a:pt x="164" y="14025"/>
                    </a:cubicBezTo>
                    <a:cubicBezTo>
                      <a:pt x="192" y="14025"/>
                      <a:pt x="215" y="14047"/>
                      <a:pt x="215" y="14075"/>
                    </a:cubicBezTo>
                    <a:close/>
                    <a:moveTo>
                      <a:pt x="221" y="14776"/>
                    </a:moveTo>
                    <a:lnTo>
                      <a:pt x="223" y="15077"/>
                    </a:lnTo>
                    <a:cubicBezTo>
                      <a:pt x="223" y="15104"/>
                      <a:pt x="201" y="15127"/>
                      <a:pt x="173" y="15127"/>
                    </a:cubicBezTo>
                    <a:cubicBezTo>
                      <a:pt x="146" y="15128"/>
                      <a:pt x="123" y="15105"/>
                      <a:pt x="123" y="15078"/>
                    </a:cubicBezTo>
                    <a:lnTo>
                      <a:pt x="121" y="14777"/>
                    </a:lnTo>
                    <a:cubicBezTo>
                      <a:pt x="120" y="14749"/>
                      <a:pt x="143" y="14727"/>
                      <a:pt x="170" y="14726"/>
                    </a:cubicBezTo>
                    <a:cubicBezTo>
                      <a:pt x="198" y="14726"/>
                      <a:pt x="220" y="14748"/>
                      <a:pt x="221" y="14776"/>
                    </a:cubicBezTo>
                    <a:close/>
                    <a:moveTo>
                      <a:pt x="226" y="15478"/>
                    </a:moveTo>
                    <a:lnTo>
                      <a:pt x="229" y="15778"/>
                    </a:lnTo>
                    <a:cubicBezTo>
                      <a:pt x="229" y="15805"/>
                      <a:pt x="207" y="15828"/>
                      <a:pt x="179" y="15828"/>
                    </a:cubicBezTo>
                    <a:cubicBezTo>
                      <a:pt x="152" y="15828"/>
                      <a:pt x="129" y="15806"/>
                      <a:pt x="129" y="15779"/>
                    </a:cubicBezTo>
                    <a:lnTo>
                      <a:pt x="126" y="15479"/>
                    </a:lnTo>
                    <a:cubicBezTo>
                      <a:pt x="126" y="15450"/>
                      <a:pt x="148" y="15428"/>
                      <a:pt x="176" y="15427"/>
                    </a:cubicBezTo>
                    <a:cubicBezTo>
                      <a:pt x="204" y="15427"/>
                      <a:pt x="226" y="15449"/>
                      <a:pt x="226" y="15478"/>
                    </a:cubicBezTo>
                    <a:close/>
                    <a:moveTo>
                      <a:pt x="232" y="16179"/>
                    </a:moveTo>
                    <a:lnTo>
                      <a:pt x="235" y="16479"/>
                    </a:lnTo>
                    <a:cubicBezTo>
                      <a:pt x="235" y="16506"/>
                      <a:pt x="213" y="16529"/>
                      <a:pt x="185" y="16529"/>
                    </a:cubicBezTo>
                    <a:cubicBezTo>
                      <a:pt x="157" y="16529"/>
                      <a:pt x="135" y="16507"/>
                      <a:pt x="135" y="16480"/>
                    </a:cubicBezTo>
                    <a:lnTo>
                      <a:pt x="132" y="16180"/>
                    </a:lnTo>
                    <a:cubicBezTo>
                      <a:pt x="132" y="16152"/>
                      <a:pt x="154" y="16129"/>
                      <a:pt x="182" y="16129"/>
                    </a:cubicBezTo>
                    <a:cubicBezTo>
                      <a:pt x="209" y="16129"/>
                      <a:pt x="232" y="16151"/>
                      <a:pt x="232" y="16179"/>
                    </a:cubicBezTo>
                    <a:close/>
                    <a:moveTo>
                      <a:pt x="238" y="16880"/>
                    </a:moveTo>
                    <a:lnTo>
                      <a:pt x="240" y="17181"/>
                    </a:lnTo>
                    <a:cubicBezTo>
                      <a:pt x="240" y="17208"/>
                      <a:pt x="218" y="17231"/>
                      <a:pt x="191" y="17231"/>
                    </a:cubicBezTo>
                    <a:cubicBezTo>
                      <a:pt x="163" y="17231"/>
                      <a:pt x="140" y="17209"/>
                      <a:pt x="140" y="17182"/>
                    </a:cubicBezTo>
                    <a:lnTo>
                      <a:pt x="138" y="16881"/>
                    </a:lnTo>
                    <a:cubicBezTo>
                      <a:pt x="138" y="16853"/>
                      <a:pt x="160" y="16830"/>
                      <a:pt x="187" y="16830"/>
                    </a:cubicBezTo>
                    <a:cubicBezTo>
                      <a:pt x="215" y="16830"/>
                      <a:pt x="238" y="16852"/>
                      <a:pt x="238" y="16880"/>
                    </a:cubicBezTo>
                    <a:close/>
                    <a:moveTo>
                      <a:pt x="243" y="17581"/>
                    </a:moveTo>
                    <a:lnTo>
                      <a:pt x="246" y="17882"/>
                    </a:lnTo>
                    <a:cubicBezTo>
                      <a:pt x="246" y="17909"/>
                      <a:pt x="224" y="17932"/>
                      <a:pt x="196" y="17932"/>
                    </a:cubicBezTo>
                    <a:cubicBezTo>
                      <a:pt x="169" y="17932"/>
                      <a:pt x="146" y="17910"/>
                      <a:pt x="146" y="17883"/>
                    </a:cubicBezTo>
                    <a:lnTo>
                      <a:pt x="144" y="17582"/>
                    </a:lnTo>
                    <a:cubicBezTo>
                      <a:pt x="143" y="17554"/>
                      <a:pt x="165" y="17531"/>
                      <a:pt x="193" y="17531"/>
                    </a:cubicBezTo>
                    <a:cubicBezTo>
                      <a:pt x="221" y="17531"/>
                      <a:pt x="243" y="17553"/>
                      <a:pt x="243" y="17581"/>
                    </a:cubicBezTo>
                    <a:close/>
                    <a:moveTo>
                      <a:pt x="249" y="18283"/>
                    </a:moveTo>
                    <a:lnTo>
                      <a:pt x="252" y="18583"/>
                    </a:lnTo>
                    <a:cubicBezTo>
                      <a:pt x="252" y="18610"/>
                      <a:pt x="230" y="18633"/>
                      <a:pt x="202" y="18633"/>
                    </a:cubicBezTo>
                    <a:cubicBezTo>
                      <a:pt x="174" y="18633"/>
                      <a:pt x="152" y="18611"/>
                      <a:pt x="152" y="18584"/>
                    </a:cubicBezTo>
                    <a:lnTo>
                      <a:pt x="149" y="18284"/>
                    </a:lnTo>
                    <a:cubicBezTo>
                      <a:pt x="149" y="18256"/>
                      <a:pt x="171" y="18233"/>
                      <a:pt x="199" y="18233"/>
                    </a:cubicBezTo>
                    <a:cubicBezTo>
                      <a:pt x="226" y="18233"/>
                      <a:pt x="249" y="18255"/>
                      <a:pt x="249" y="18283"/>
                    </a:cubicBezTo>
                    <a:close/>
                    <a:moveTo>
                      <a:pt x="255" y="18984"/>
                    </a:moveTo>
                    <a:lnTo>
                      <a:pt x="257" y="19285"/>
                    </a:lnTo>
                    <a:cubicBezTo>
                      <a:pt x="258" y="19312"/>
                      <a:pt x="235" y="19335"/>
                      <a:pt x="208" y="19335"/>
                    </a:cubicBezTo>
                    <a:cubicBezTo>
                      <a:pt x="180" y="19335"/>
                      <a:pt x="158" y="19313"/>
                      <a:pt x="157" y="19286"/>
                    </a:cubicBezTo>
                    <a:lnTo>
                      <a:pt x="155" y="18985"/>
                    </a:lnTo>
                    <a:cubicBezTo>
                      <a:pt x="155" y="18957"/>
                      <a:pt x="177" y="18934"/>
                      <a:pt x="205" y="18934"/>
                    </a:cubicBezTo>
                    <a:cubicBezTo>
                      <a:pt x="232" y="18934"/>
                      <a:pt x="255" y="18956"/>
                      <a:pt x="255" y="18984"/>
                    </a:cubicBezTo>
                    <a:close/>
                    <a:moveTo>
                      <a:pt x="261" y="19685"/>
                    </a:moveTo>
                    <a:lnTo>
                      <a:pt x="263" y="19986"/>
                    </a:lnTo>
                    <a:cubicBezTo>
                      <a:pt x="263" y="20013"/>
                      <a:pt x="241" y="20036"/>
                      <a:pt x="214" y="20036"/>
                    </a:cubicBezTo>
                    <a:cubicBezTo>
                      <a:pt x="186" y="20036"/>
                      <a:pt x="163" y="20014"/>
                      <a:pt x="163" y="19987"/>
                    </a:cubicBezTo>
                    <a:lnTo>
                      <a:pt x="161" y="19686"/>
                    </a:lnTo>
                    <a:cubicBezTo>
                      <a:pt x="160" y="19658"/>
                      <a:pt x="183" y="19635"/>
                      <a:pt x="210" y="19635"/>
                    </a:cubicBezTo>
                    <a:cubicBezTo>
                      <a:pt x="238" y="19635"/>
                      <a:pt x="260" y="19657"/>
                      <a:pt x="261" y="19685"/>
                    </a:cubicBezTo>
                    <a:close/>
                    <a:moveTo>
                      <a:pt x="266" y="20387"/>
                    </a:moveTo>
                    <a:lnTo>
                      <a:pt x="269" y="20687"/>
                    </a:lnTo>
                    <a:cubicBezTo>
                      <a:pt x="269" y="20714"/>
                      <a:pt x="247" y="20737"/>
                      <a:pt x="219" y="20737"/>
                    </a:cubicBezTo>
                    <a:cubicBezTo>
                      <a:pt x="192" y="20737"/>
                      <a:pt x="169" y="20715"/>
                      <a:pt x="169" y="20688"/>
                    </a:cubicBezTo>
                    <a:lnTo>
                      <a:pt x="166" y="20388"/>
                    </a:lnTo>
                    <a:cubicBezTo>
                      <a:pt x="166" y="20360"/>
                      <a:pt x="188" y="20336"/>
                      <a:pt x="216" y="20336"/>
                    </a:cubicBezTo>
                    <a:cubicBezTo>
                      <a:pt x="244" y="20336"/>
                      <a:pt x="266" y="20359"/>
                      <a:pt x="266" y="20387"/>
                    </a:cubicBezTo>
                    <a:close/>
                    <a:moveTo>
                      <a:pt x="272" y="21088"/>
                    </a:moveTo>
                    <a:lnTo>
                      <a:pt x="275" y="21388"/>
                    </a:lnTo>
                    <a:cubicBezTo>
                      <a:pt x="275" y="21415"/>
                      <a:pt x="253" y="21438"/>
                      <a:pt x="225" y="21438"/>
                    </a:cubicBezTo>
                    <a:cubicBezTo>
                      <a:pt x="197" y="21438"/>
                      <a:pt x="175" y="21416"/>
                      <a:pt x="175" y="21388"/>
                    </a:cubicBezTo>
                    <a:lnTo>
                      <a:pt x="172" y="21088"/>
                    </a:lnTo>
                    <a:cubicBezTo>
                      <a:pt x="172" y="21061"/>
                      <a:pt x="194" y="21038"/>
                      <a:pt x="222" y="21038"/>
                    </a:cubicBezTo>
                    <a:cubicBezTo>
                      <a:pt x="249" y="21038"/>
                      <a:pt x="272" y="21060"/>
                      <a:pt x="272" y="21088"/>
                    </a:cubicBezTo>
                    <a:close/>
                    <a:moveTo>
                      <a:pt x="278" y="21789"/>
                    </a:moveTo>
                    <a:lnTo>
                      <a:pt x="279" y="22090"/>
                    </a:lnTo>
                    <a:cubicBezTo>
                      <a:pt x="280" y="22117"/>
                      <a:pt x="258" y="22140"/>
                      <a:pt x="231" y="22140"/>
                    </a:cubicBezTo>
                    <a:cubicBezTo>
                      <a:pt x="203" y="22140"/>
                      <a:pt x="181" y="22118"/>
                      <a:pt x="180" y="22090"/>
                    </a:cubicBezTo>
                    <a:lnTo>
                      <a:pt x="178" y="21789"/>
                    </a:lnTo>
                    <a:cubicBezTo>
                      <a:pt x="178" y="21762"/>
                      <a:pt x="200" y="21739"/>
                      <a:pt x="227" y="21739"/>
                    </a:cubicBezTo>
                    <a:cubicBezTo>
                      <a:pt x="255" y="21739"/>
                      <a:pt x="278" y="21761"/>
                      <a:pt x="278" y="21789"/>
                    </a:cubicBezTo>
                    <a:close/>
                    <a:moveTo>
                      <a:pt x="283" y="22490"/>
                    </a:moveTo>
                    <a:lnTo>
                      <a:pt x="285" y="22791"/>
                    </a:lnTo>
                    <a:cubicBezTo>
                      <a:pt x="285" y="22818"/>
                      <a:pt x="264" y="22841"/>
                      <a:pt x="236" y="22841"/>
                    </a:cubicBezTo>
                    <a:cubicBezTo>
                      <a:pt x="209" y="22841"/>
                      <a:pt x="186" y="22819"/>
                      <a:pt x="186" y="22791"/>
                    </a:cubicBezTo>
                    <a:lnTo>
                      <a:pt x="184" y="22490"/>
                    </a:lnTo>
                    <a:cubicBezTo>
                      <a:pt x="183" y="22463"/>
                      <a:pt x="206" y="22440"/>
                      <a:pt x="233" y="22440"/>
                    </a:cubicBezTo>
                    <a:cubicBezTo>
                      <a:pt x="261" y="22440"/>
                      <a:pt x="282" y="22462"/>
                      <a:pt x="283" y="22490"/>
                    </a:cubicBezTo>
                    <a:close/>
                    <a:moveTo>
                      <a:pt x="288" y="23192"/>
                    </a:moveTo>
                    <a:lnTo>
                      <a:pt x="291" y="23492"/>
                    </a:lnTo>
                    <a:cubicBezTo>
                      <a:pt x="291" y="23519"/>
                      <a:pt x="270" y="23542"/>
                      <a:pt x="242" y="23542"/>
                    </a:cubicBezTo>
                    <a:cubicBezTo>
                      <a:pt x="215" y="23542"/>
                      <a:pt x="192" y="23520"/>
                      <a:pt x="192" y="23492"/>
                    </a:cubicBezTo>
                    <a:lnTo>
                      <a:pt x="189" y="23192"/>
                    </a:lnTo>
                    <a:cubicBezTo>
                      <a:pt x="189" y="23165"/>
                      <a:pt x="211" y="23142"/>
                      <a:pt x="239" y="23142"/>
                    </a:cubicBezTo>
                    <a:cubicBezTo>
                      <a:pt x="266" y="23142"/>
                      <a:pt x="288" y="23164"/>
                      <a:pt x="288" y="23192"/>
                    </a:cubicBezTo>
                    <a:close/>
                    <a:moveTo>
                      <a:pt x="294" y="23893"/>
                    </a:moveTo>
                    <a:lnTo>
                      <a:pt x="296" y="24194"/>
                    </a:lnTo>
                    <a:cubicBezTo>
                      <a:pt x="297" y="24221"/>
                      <a:pt x="275" y="24244"/>
                      <a:pt x="248" y="24244"/>
                    </a:cubicBezTo>
                    <a:cubicBezTo>
                      <a:pt x="220" y="24244"/>
                      <a:pt x="198" y="24222"/>
                      <a:pt x="197" y="24194"/>
                    </a:cubicBezTo>
                    <a:lnTo>
                      <a:pt x="195" y="23893"/>
                    </a:lnTo>
                    <a:cubicBezTo>
                      <a:pt x="195" y="23866"/>
                      <a:pt x="217" y="23843"/>
                      <a:pt x="245" y="23843"/>
                    </a:cubicBezTo>
                    <a:cubicBezTo>
                      <a:pt x="272" y="23843"/>
                      <a:pt x="294" y="23865"/>
                      <a:pt x="294" y="23893"/>
                    </a:cubicBezTo>
                    <a:close/>
                    <a:moveTo>
                      <a:pt x="300" y="24594"/>
                    </a:moveTo>
                    <a:lnTo>
                      <a:pt x="302" y="24895"/>
                    </a:lnTo>
                    <a:cubicBezTo>
                      <a:pt x="302" y="24922"/>
                      <a:pt x="280" y="24945"/>
                      <a:pt x="254" y="24945"/>
                    </a:cubicBezTo>
                    <a:cubicBezTo>
                      <a:pt x="226" y="24945"/>
                      <a:pt x="203" y="24923"/>
                      <a:pt x="203" y="24895"/>
                    </a:cubicBezTo>
                    <a:lnTo>
                      <a:pt x="201" y="24594"/>
                    </a:lnTo>
                    <a:cubicBezTo>
                      <a:pt x="201" y="24567"/>
                      <a:pt x="223" y="24544"/>
                      <a:pt x="250" y="24544"/>
                    </a:cubicBezTo>
                    <a:cubicBezTo>
                      <a:pt x="278" y="24544"/>
                      <a:pt x="300" y="24566"/>
                      <a:pt x="300" y="24594"/>
                    </a:cubicBezTo>
                    <a:close/>
                    <a:moveTo>
                      <a:pt x="305" y="25296"/>
                    </a:moveTo>
                    <a:lnTo>
                      <a:pt x="306" y="25376"/>
                    </a:lnTo>
                    <a:cubicBezTo>
                      <a:pt x="306" y="25404"/>
                      <a:pt x="284" y="25427"/>
                      <a:pt x="258" y="25427"/>
                    </a:cubicBezTo>
                    <a:cubicBezTo>
                      <a:pt x="230" y="25427"/>
                      <a:pt x="207" y="25405"/>
                      <a:pt x="207" y="25377"/>
                    </a:cubicBezTo>
                    <a:lnTo>
                      <a:pt x="206" y="25296"/>
                    </a:lnTo>
                    <a:cubicBezTo>
                      <a:pt x="206" y="25269"/>
                      <a:pt x="228" y="25245"/>
                      <a:pt x="256" y="25245"/>
                    </a:cubicBezTo>
                    <a:cubicBezTo>
                      <a:pt x="283" y="25245"/>
                      <a:pt x="305" y="25268"/>
                      <a:pt x="305" y="25296"/>
                    </a:cubicBez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49" name="Freeform 17"/>
              <p:cNvSpPr>
                <a:spLocks noEditPoints="1"/>
              </p:cNvSpPr>
              <p:nvPr/>
            </p:nvSpPr>
            <p:spPr bwMode="auto">
              <a:xfrm>
                <a:off x="2753" y="1152"/>
                <a:ext cx="22" cy="1846"/>
              </a:xfrm>
              <a:custGeom>
                <a:avLst/>
                <a:gdLst>
                  <a:gd name="T0" fmla="*/ 0 w 306"/>
                  <a:gd name="T1" fmla="*/ 50 h 25427"/>
                  <a:gd name="T2" fmla="*/ 59 w 306"/>
                  <a:gd name="T3" fmla="*/ 1102 h 25427"/>
                  <a:gd name="T4" fmla="*/ 112 w 306"/>
                  <a:gd name="T5" fmla="*/ 1452 h 25427"/>
                  <a:gd name="T6" fmla="*/ 62 w 306"/>
                  <a:gd name="T7" fmla="*/ 1403 h 25427"/>
                  <a:gd name="T8" fmla="*/ 20 w 306"/>
                  <a:gd name="T9" fmla="*/ 2455 h 25427"/>
                  <a:gd name="T10" fmla="*/ 126 w 306"/>
                  <a:gd name="T11" fmla="*/ 3155 h 25427"/>
                  <a:gd name="T12" fmla="*/ 123 w 306"/>
                  <a:gd name="T13" fmla="*/ 2854 h 25427"/>
                  <a:gd name="T14" fmla="*/ 29 w 306"/>
                  <a:gd name="T15" fmla="*/ 3557 h 25427"/>
                  <a:gd name="T16" fmla="*/ 88 w 306"/>
                  <a:gd name="T17" fmla="*/ 4609 h 25427"/>
                  <a:gd name="T18" fmla="*/ 141 w 306"/>
                  <a:gd name="T19" fmla="*/ 4958 h 25427"/>
                  <a:gd name="T20" fmla="*/ 90 w 306"/>
                  <a:gd name="T21" fmla="*/ 4909 h 25427"/>
                  <a:gd name="T22" fmla="*/ 49 w 306"/>
                  <a:gd name="T23" fmla="*/ 5961 h 25427"/>
                  <a:gd name="T24" fmla="*/ 154 w 306"/>
                  <a:gd name="T25" fmla="*/ 6661 h 25427"/>
                  <a:gd name="T26" fmla="*/ 152 w 306"/>
                  <a:gd name="T27" fmla="*/ 6361 h 25427"/>
                  <a:gd name="T28" fmla="*/ 58 w 306"/>
                  <a:gd name="T29" fmla="*/ 7063 h 25427"/>
                  <a:gd name="T30" fmla="*/ 116 w 306"/>
                  <a:gd name="T31" fmla="*/ 8115 h 25427"/>
                  <a:gd name="T32" fmla="*/ 169 w 306"/>
                  <a:gd name="T33" fmla="*/ 8465 h 25427"/>
                  <a:gd name="T34" fmla="*/ 119 w 306"/>
                  <a:gd name="T35" fmla="*/ 8416 h 25427"/>
                  <a:gd name="T36" fmla="*/ 77 w 306"/>
                  <a:gd name="T37" fmla="*/ 9468 h 25427"/>
                  <a:gd name="T38" fmla="*/ 183 w 306"/>
                  <a:gd name="T39" fmla="*/ 10168 h 25427"/>
                  <a:gd name="T40" fmla="*/ 181 w 306"/>
                  <a:gd name="T41" fmla="*/ 9867 h 25427"/>
                  <a:gd name="T42" fmla="*/ 86 w 306"/>
                  <a:gd name="T43" fmla="*/ 10570 h 25427"/>
                  <a:gd name="T44" fmla="*/ 145 w 306"/>
                  <a:gd name="T45" fmla="*/ 11620 h 25427"/>
                  <a:gd name="T46" fmla="*/ 198 w 306"/>
                  <a:gd name="T47" fmla="*/ 11971 h 25427"/>
                  <a:gd name="T48" fmla="*/ 147 w 306"/>
                  <a:gd name="T49" fmla="*/ 11921 h 25427"/>
                  <a:gd name="T50" fmla="*/ 106 w 306"/>
                  <a:gd name="T51" fmla="*/ 12974 h 25427"/>
                  <a:gd name="T52" fmla="*/ 212 w 306"/>
                  <a:gd name="T53" fmla="*/ 13674 h 25427"/>
                  <a:gd name="T54" fmla="*/ 209 w 306"/>
                  <a:gd name="T55" fmla="*/ 13374 h 25427"/>
                  <a:gd name="T56" fmla="*/ 115 w 306"/>
                  <a:gd name="T57" fmla="*/ 14076 h 25427"/>
                  <a:gd name="T58" fmla="*/ 173 w 306"/>
                  <a:gd name="T59" fmla="*/ 15127 h 25427"/>
                  <a:gd name="T60" fmla="*/ 226 w 306"/>
                  <a:gd name="T61" fmla="*/ 15478 h 25427"/>
                  <a:gd name="T62" fmla="*/ 176 w 306"/>
                  <a:gd name="T63" fmla="*/ 15427 h 25427"/>
                  <a:gd name="T64" fmla="*/ 135 w 306"/>
                  <a:gd name="T65" fmla="*/ 16480 h 25427"/>
                  <a:gd name="T66" fmla="*/ 240 w 306"/>
                  <a:gd name="T67" fmla="*/ 17181 h 25427"/>
                  <a:gd name="T68" fmla="*/ 238 w 306"/>
                  <a:gd name="T69" fmla="*/ 16880 h 25427"/>
                  <a:gd name="T70" fmla="*/ 144 w 306"/>
                  <a:gd name="T71" fmla="*/ 17582 h 25427"/>
                  <a:gd name="T72" fmla="*/ 202 w 306"/>
                  <a:gd name="T73" fmla="*/ 18633 h 25427"/>
                  <a:gd name="T74" fmla="*/ 255 w 306"/>
                  <a:gd name="T75" fmla="*/ 18984 h 25427"/>
                  <a:gd name="T76" fmla="*/ 205 w 306"/>
                  <a:gd name="T77" fmla="*/ 18934 h 25427"/>
                  <a:gd name="T78" fmla="*/ 163 w 306"/>
                  <a:gd name="T79" fmla="*/ 19987 h 25427"/>
                  <a:gd name="T80" fmla="*/ 269 w 306"/>
                  <a:gd name="T81" fmla="*/ 20687 h 25427"/>
                  <a:gd name="T82" fmla="*/ 266 w 306"/>
                  <a:gd name="T83" fmla="*/ 20387 h 25427"/>
                  <a:gd name="T84" fmla="*/ 172 w 306"/>
                  <a:gd name="T85" fmla="*/ 21088 h 25427"/>
                  <a:gd name="T86" fmla="*/ 231 w 306"/>
                  <a:gd name="T87" fmla="*/ 22140 h 25427"/>
                  <a:gd name="T88" fmla="*/ 283 w 306"/>
                  <a:gd name="T89" fmla="*/ 22490 h 25427"/>
                  <a:gd name="T90" fmla="*/ 233 w 306"/>
                  <a:gd name="T91" fmla="*/ 22440 h 25427"/>
                  <a:gd name="T92" fmla="*/ 192 w 306"/>
                  <a:gd name="T93" fmla="*/ 23492 h 25427"/>
                  <a:gd name="T94" fmla="*/ 296 w 306"/>
                  <a:gd name="T95" fmla="*/ 24194 h 25427"/>
                  <a:gd name="T96" fmla="*/ 294 w 306"/>
                  <a:gd name="T97" fmla="*/ 23893 h 25427"/>
                  <a:gd name="T98" fmla="*/ 201 w 306"/>
                  <a:gd name="T99" fmla="*/ 24594 h 25427"/>
                  <a:gd name="T100" fmla="*/ 258 w 306"/>
                  <a:gd name="T101" fmla="*/ 25427 h 25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06" h="25427">
                    <a:moveTo>
                      <a:pt x="100" y="49"/>
                    </a:moveTo>
                    <a:lnTo>
                      <a:pt x="103" y="350"/>
                    </a:lnTo>
                    <a:cubicBezTo>
                      <a:pt x="103" y="378"/>
                      <a:pt x="81" y="401"/>
                      <a:pt x="53" y="401"/>
                    </a:cubicBezTo>
                    <a:cubicBezTo>
                      <a:pt x="26" y="401"/>
                      <a:pt x="3" y="379"/>
                      <a:pt x="3" y="351"/>
                    </a:cubicBezTo>
                    <a:lnTo>
                      <a:pt x="0" y="50"/>
                    </a:lnTo>
                    <a:cubicBezTo>
                      <a:pt x="0" y="23"/>
                      <a:pt x="22" y="0"/>
                      <a:pt x="50" y="0"/>
                    </a:cubicBezTo>
                    <a:cubicBezTo>
                      <a:pt x="78" y="0"/>
                      <a:pt x="100" y="22"/>
                      <a:pt x="100" y="49"/>
                    </a:cubicBezTo>
                    <a:close/>
                    <a:moveTo>
                      <a:pt x="106" y="751"/>
                    </a:moveTo>
                    <a:lnTo>
                      <a:pt x="109" y="1051"/>
                    </a:lnTo>
                    <a:cubicBezTo>
                      <a:pt x="109" y="1079"/>
                      <a:pt x="87" y="1102"/>
                      <a:pt x="59" y="1102"/>
                    </a:cubicBezTo>
                    <a:cubicBezTo>
                      <a:pt x="31" y="1102"/>
                      <a:pt x="9" y="1080"/>
                      <a:pt x="9" y="1052"/>
                    </a:cubicBezTo>
                    <a:lnTo>
                      <a:pt x="6" y="752"/>
                    </a:lnTo>
                    <a:cubicBezTo>
                      <a:pt x="6" y="724"/>
                      <a:pt x="28" y="701"/>
                      <a:pt x="56" y="701"/>
                    </a:cubicBezTo>
                    <a:cubicBezTo>
                      <a:pt x="83" y="701"/>
                      <a:pt x="106" y="723"/>
                      <a:pt x="106" y="751"/>
                    </a:cubicBezTo>
                    <a:close/>
                    <a:moveTo>
                      <a:pt x="112" y="1452"/>
                    </a:moveTo>
                    <a:lnTo>
                      <a:pt x="114" y="1752"/>
                    </a:lnTo>
                    <a:cubicBezTo>
                      <a:pt x="115" y="1780"/>
                      <a:pt x="92" y="1803"/>
                      <a:pt x="65" y="1803"/>
                    </a:cubicBezTo>
                    <a:cubicBezTo>
                      <a:pt x="37" y="1803"/>
                      <a:pt x="15" y="1781"/>
                      <a:pt x="14" y="1753"/>
                    </a:cubicBezTo>
                    <a:lnTo>
                      <a:pt x="12" y="1453"/>
                    </a:lnTo>
                    <a:cubicBezTo>
                      <a:pt x="12" y="1426"/>
                      <a:pt x="34" y="1403"/>
                      <a:pt x="62" y="1403"/>
                    </a:cubicBezTo>
                    <a:cubicBezTo>
                      <a:pt x="89" y="1403"/>
                      <a:pt x="112" y="1425"/>
                      <a:pt x="112" y="1452"/>
                    </a:cubicBezTo>
                    <a:close/>
                    <a:moveTo>
                      <a:pt x="118" y="2153"/>
                    </a:moveTo>
                    <a:lnTo>
                      <a:pt x="120" y="2454"/>
                    </a:lnTo>
                    <a:cubicBezTo>
                      <a:pt x="120" y="2482"/>
                      <a:pt x="98" y="2504"/>
                      <a:pt x="70" y="2505"/>
                    </a:cubicBezTo>
                    <a:cubicBezTo>
                      <a:pt x="43" y="2505"/>
                      <a:pt x="20" y="2483"/>
                      <a:pt x="20" y="2455"/>
                    </a:cubicBezTo>
                    <a:lnTo>
                      <a:pt x="18" y="2154"/>
                    </a:lnTo>
                    <a:cubicBezTo>
                      <a:pt x="17" y="2127"/>
                      <a:pt x="40" y="2104"/>
                      <a:pt x="67" y="2104"/>
                    </a:cubicBezTo>
                    <a:cubicBezTo>
                      <a:pt x="95" y="2104"/>
                      <a:pt x="117" y="2126"/>
                      <a:pt x="118" y="2153"/>
                    </a:cubicBezTo>
                    <a:close/>
                    <a:moveTo>
                      <a:pt x="123" y="2854"/>
                    </a:moveTo>
                    <a:lnTo>
                      <a:pt x="126" y="3155"/>
                    </a:lnTo>
                    <a:cubicBezTo>
                      <a:pt x="126" y="3183"/>
                      <a:pt x="104" y="3205"/>
                      <a:pt x="76" y="3206"/>
                    </a:cubicBezTo>
                    <a:cubicBezTo>
                      <a:pt x="49" y="3206"/>
                      <a:pt x="26" y="3184"/>
                      <a:pt x="26" y="3156"/>
                    </a:cubicBezTo>
                    <a:lnTo>
                      <a:pt x="23" y="2855"/>
                    </a:lnTo>
                    <a:cubicBezTo>
                      <a:pt x="23" y="2828"/>
                      <a:pt x="45" y="2805"/>
                      <a:pt x="73" y="2805"/>
                    </a:cubicBezTo>
                    <a:cubicBezTo>
                      <a:pt x="101" y="2804"/>
                      <a:pt x="123" y="2827"/>
                      <a:pt x="123" y="2854"/>
                    </a:cubicBezTo>
                    <a:close/>
                    <a:moveTo>
                      <a:pt x="129" y="3556"/>
                    </a:moveTo>
                    <a:lnTo>
                      <a:pt x="132" y="3856"/>
                    </a:lnTo>
                    <a:cubicBezTo>
                      <a:pt x="132" y="3884"/>
                      <a:pt x="110" y="3906"/>
                      <a:pt x="82" y="3907"/>
                    </a:cubicBezTo>
                    <a:cubicBezTo>
                      <a:pt x="54" y="3907"/>
                      <a:pt x="32" y="3885"/>
                      <a:pt x="32" y="3857"/>
                    </a:cubicBezTo>
                    <a:lnTo>
                      <a:pt x="29" y="3557"/>
                    </a:lnTo>
                    <a:cubicBezTo>
                      <a:pt x="29" y="3529"/>
                      <a:pt x="51" y="3507"/>
                      <a:pt x="79" y="3507"/>
                    </a:cubicBezTo>
                    <a:cubicBezTo>
                      <a:pt x="106" y="3506"/>
                      <a:pt x="129" y="3529"/>
                      <a:pt x="129" y="3556"/>
                    </a:cubicBezTo>
                    <a:close/>
                    <a:moveTo>
                      <a:pt x="135" y="4257"/>
                    </a:moveTo>
                    <a:lnTo>
                      <a:pt x="137" y="4557"/>
                    </a:lnTo>
                    <a:cubicBezTo>
                      <a:pt x="137" y="4586"/>
                      <a:pt x="115" y="4608"/>
                      <a:pt x="88" y="4609"/>
                    </a:cubicBezTo>
                    <a:cubicBezTo>
                      <a:pt x="60" y="4609"/>
                      <a:pt x="37" y="4587"/>
                      <a:pt x="37" y="4559"/>
                    </a:cubicBezTo>
                    <a:lnTo>
                      <a:pt x="35" y="4258"/>
                    </a:lnTo>
                    <a:cubicBezTo>
                      <a:pt x="35" y="4230"/>
                      <a:pt x="57" y="4208"/>
                      <a:pt x="84" y="4208"/>
                    </a:cubicBezTo>
                    <a:cubicBezTo>
                      <a:pt x="112" y="4207"/>
                      <a:pt x="135" y="4230"/>
                      <a:pt x="135" y="4257"/>
                    </a:cubicBezTo>
                    <a:close/>
                    <a:moveTo>
                      <a:pt x="141" y="4958"/>
                    </a:moveTo>
                    <a:lnTo>
                      <a:pt x="143" y="5259"/>
                    </a:lnTo>
                    <a:cubicBezTo>
                      <a:pt x="143" y="5287"/>
                      <a:pt x="121" y="5309"/>
                      <a:pt x="93" y="5310"/>
                    </a:cubicBezTo>
                    <a:cubicBezTo>
                      <a:pt x="66" y="5310"/>
                      <a:pt x="43" y="5288"/>
                      <a:pt x="43" y="5260"/>
                    </a:cubicBezTo>
                    <a:lnTo>
                      <a:pt x="41" y="4959"/>
                    </a:lnTo>
                    <a:cubicBezTo>
                      <a:pt x="40" y="4931"/>
                      <a:pt x="62" y="4909"/>
                      <a:pt x="90" y="4909"/>
                    </a:cubicBezTo>
                    <a:cubicBezTo>
                      <a:pt x="118" y="4908"/>
                      <a:pt x="140" y="4931"/>
                      <a:pt x="141" y="4958"/>
                    </a:cubicBezTo>
                    <a:close/>
                    <a:moveTo>
                      <a:pt x="146" y="5660"/>
                    </a:moveTo>
                    <a:lnTo>
                      <a:pt x="149" y="5960"/>
                    </a:lnTo>
                    <a:cubicBezTo>
                      <a:pt x="149" y="5988"/>
                      <a:pt x="127" y="6010"/>
                      <a:pt x="99" y="6011"/>
                    </a:cubicBezTo>
                    <a:cubicBezTo>
                      <a:pt x="71" y="6011"/>
                      <a:pt x="49" y="5989"/>
                      <a:pt x="49" y="5961"/>
                    </a:cubicBezTo>
                    <a:lnTo>
                      <a:pt x="46" y="5661"/>
                    </a:lnTo>
                    <a:cubicBezTo>
                      <a:pt x="46" y="5632"/>
                      <a:pt x="68" y="5610"/>
                      <a:pt x="96" y="5610"/>
                    </a:cubicBezTo>
                    <a:cubicBezTo>
                      <a:pt x="123" y="5609"/>
                      <a:pt x="146" y="5632"/>
                      <a:pt x="146" y="5660"/>
                    </a:cubicBezTo>
                    <a:close/>
                    <a:moveTo>
                      <a:pt x="152" y="6361"/>
                    </a:moveTo>
                    <a:lnTo>
                      <a:pt x="154" y="6661"/>
                    </a:lnTo>
                    <a:cubicBezTo>
                      <a:pt x="155" y="6689"/>
                      <a:pt x="132" y="6711"/>
                      <a:pt x="105" y="6712"/>
                    </a:cubicBezTo>
                    <a:cubicBezTo>
                      <a:pt x="77" y="6712"/>
                      <a:pt x="55" y="6690"/>
                      <a:pt x="54" y="6662"/>
                    </a:cubicBezTo>
                    <a:lnTo>
                      <a:pt x="52" y="6362"/>
                    </a:lnTo>
                    <a:cubicBezTo>
                      <a:pt x="52" y="6334"/>
                      <a:pt x="74" y="6312"/>
                      <a:pt x="102" y="6312"/>
                    </a:cubicBezTo>
                    <a:cubicBezTo>
                      <a:pt x="129" y="6311"/>
                      <a:pt x="152" y="6334"/>
                      <a:pt x="152" y="6361"/>
                    </a:cubicBezTo>
                    <a:close/>
                    <a:moveTo>
                      <a:pt x="158" y="7062"/>
                    </a:moveTo>
                    <a:lnTo>
                      <a:pt x="160" y="7363"/>
                    </a:lnTo>
                    <a:cubicBezTo>
                      <a:pt x="160" y="7391"/>
                      <a:pt x="138" y="7413"/>
                      <a:pt x="111" y="7414"/>
                    </a:cubicBezTo>
                    <a:cubicBezTo>
                      <a:pt x="83" y="7414"/>
                      <a:pt x="60" y="7392"/>
                      <a:pt x="60" y="7364"/>
                    </a:cubicBezTo>
                    <a:lnTo>
                      <a:pt x="58" y="7063"/>
                    </a:lnTo>
                    <a:cubicBezTo>
                      <a:pt x="57" y="7035"/>
                      <a:pt x="80" y="7013"/>
                      <a:pt x="107" y="7013"/>
                    </a:cubicBezTo>
                    <a:cubicBezTo>
                      <a:pt x="135" y="7012"/>
                      <a:pt x="157" y="7035"/>
                      <a:pt x="158" y="7062"/>
                    </a:cubicBezTo>
                    <a:close/>
                    <a:moveTo>
                      <a:pt x="163" y="7763"/>
                    </a:moveTo>
                    <a:lnTo>
                      <a:pt x="166" y="8064"/>
                    </a:lnTo>
                    <a:cubicBezTo>
                      <a:pt x="166" y="8092"/>
                      <a:pt x="144" y="8114"/>
                      <a:pt x="116" y="8115"/>
                    </a:cubicBezTo>
                    <a:cubicBezTo>
                      <a:pt x="89" y="8115"/>
                      <a:pt x="66" y="8093"/>
                      <a:pt x="66" y="8065"/>
                    </a:cubicBezTo>
                    <a:lnTo>
                      <a:pt x="63" y="7764"/>
                    </a:lnTo>
                    <a:cubicBezTo>
                      <a:pt x="63" y="7736"/>
                      <a:pt x="85" y="7714"/>
                      <a:pt x="113" y="7714"/>
                    </a:cubicBezTo>
                    <a:cubicBezTo>
                      <a:pt x="141" y="7713"/>
                      <a:pt x="163" y="7736"/>
                      <a:pt x="163" y="7763"/>
                    </a:cubicBezTo>
                    <a:close/>
                    <a:moveTo>
                      <a:pt x="169" y="8465"/>
                    </a:moveTo>
                    <a:lnTo>
                      <a:pt x="172" y="8765"/>
                    </a:lnTo>
                    <a:cubicBezTo>
                      <a:pt x="172" y="8793"/>
                      <a:pt x="150" y="8815"/>
                      <a:pt x="122" y="8815"/>
                    </a:cubicBezTo>
                    <a:cubicBezTo>
                      <a:pt x="94" y="8816"/>
                      <a:pt x="72" y="8794"/>
                      <a:pt x="72" y="8766"/>
                    </a:cubicBezTo>
                    <a:lnTo>
                      <a:pt x="69" y="8466"/>
                    </a:lnTo>
                    <a:cubicBezTo>
                      <a:pt x="69" y="8438"/>
                      <a:pt x="91" y="8416"/>
                      <a:pt x="119" y="8416"/>
                    </a:cubicBezTo>
                    <a:cubicBezTo>
                      <a:pt x="146" y="8415"/>
                      <a:pt x="169" y="8437"/>
                      <a:pt x="169" y="8465"/>
                    </a:cubicBezTo>
                    <a:close/>
                    <a:moveTo>
                      <a:pt x="175" y="9166"/>
                    </a:moveTo>
                    <a:lnTo>
                      <a:pt x="177" y="9467"/>
                    </a:lnTo>
                    <a:cubicBezTo>
                      <a:pt x="178" y="9495"/>
                      <a:pt x="155" y="9517"/>
                      <a:pt x="128" y="9517"/>
                    </a:cubicBezTo>
                    <a:cubicBezTo>
                      <a:pt x="100" y="9518"/>
                      <a:pt x="78" y="9495"/>
                      <a:pt x="77" y="9468"/>
                    </a:cubicBezTo>
                    <a:lnTo>
                      <a:pt x="75" y="9167"/>
                    </a:lnTo>
                    <a:cubicBezTo>
                      <a:pt x="75" y="9139"/>
                      <a:pt x="97" y="9117"/>
                      <a:pt x="124" y="9116"/>
                    </a:cubicBezTo>
                    <a:cubicBezTo>
                      <a:pt x="152" y="9116"/>
                      <a:pt x="175" y="9138"/>
                      <a:pt x="175" y="9166"/>
                    </a:cubicBezTo>
                    <a:close/>
                    <a:moveTo>
                      <a:pt x="181" y="9867"/>
                    </a:moveTo>
                    <a:lnTo>
                      <a:pt x="183" y="10168"/>
                    </a:lnTo>
                    <a:cubicBezTo>
                      <a:pt x="183" y="10196"/>
                      <a:pt x="161" y="10218"/>
                      <a:pt x="133" y="10218"/>
                    </a:cubicBezTo>
                    <a:cubicBezTo>
                      <a:pt x="106" y="10219"/>
                      <a:pt x="83" y="10196"/>
                      <a:pt x="83" y="10169"/>
                    </a:cubicBezTo>
                    <a:lnTo>
                      <a:pt x="81" y="9868"/>
                    </a:lnTo>
                    <a:cubicBezTo>
                      <a:pt x="80" y="9840"/>
                      <a:pt x="103" y="9818"/>
                      <a:pt x="130" y="9817"/>
                    </a:cubicBezTo>
                    <a:cubicBezTo>
                      <a:pt x="158" y="9817"/>
                      <a:pt x="180" y="9839"/>
                      <a:pt x="181" y="9867"/>
                    </a:cubicBezTo>
                    <a:close/>
                    <a:moveTo>
                      <a:pt x="186" y="10569"/>
                    </a:moveTo>
                    <a:lnTo>
                      <a:pt x="189" y="10869"/>
                    </a:lnTo>
                    <a:cubicBezTo>
                      <a:pt x="189" y="10897"/>
                      <a:pt x="167" y="10919"/>
                      <a:pt x="139" y="10919"/>
                    </a:cubicBezTo>
                    <a:cubicBezTo>
                      <a:pt x="112" y="10920"/>
                      <a:pt x="89" y="10897"/>
                      <a:pt x="89" y="10870"/>
                    </a:cubicBezTo>
                    <a:lnTo>
                      <a:pt x="86" y="10570"/>
                    </a:lnTo>
                    <a:cubicBezTo>
                      <a:pt x="86" y="10541"/>
                      <a:pt x="108" y="10519"/>
                      <a:pt x="136" y="10518"/>
                    </a:cubicBezTo>
                    <a:cubicBezTo>
                      <a:pt x="163" y="10518"/>
                      <a:pt x="186" y="10540"/>
                      <a:pt x="186" y="10569"/>
                    </a:cubicBezTo>
                    <a:close/>
                    <a:moveTo>
                      <a:pt x="192" y="11270"/>
                    </a:moveTo>
                    <a:lnTo>
                      <a:pt x="194" y="11570"/>
                    </a:lnTo>
                    <a:cubicBezTo>
                      <a:pt x="195" y="11598"/>
                      <a:pt x="172" y="11620"/>
                      <a:pt x="145" y="11620"/>
                    </a:cubicBezTo>
                    <a:cubicBezTo>
                      <a:pt x="117" y="11621"/>
                      <a:pt x="95" y="11598"/>
                      <a:pt x="94" y="11571"/>
                    </a:cubicBezTo>
                    <a:lnTo>
                      <a:pt x="92" y="11271"/>
                    </a:lnTo>
                    <a:cubicBezTo>
                      <a:pt x="92" y="11243"/>
                      <a:pt x="114" y="11221"/>
                      <a:pt x="142" y="11220"/>
                    </a:cubicBezTo>
                    <a:cubicBezTo>
                      <a:pt x="169" y="11220"/>
                      <a:pt x="192" y="11242"/>
                      <a:pt x="192" y="11270"/>
                    </a:cubicBezTo>
                    <a:close/>
                    <a:moveTo>
                      <a:pt x="198" y="11971"/>
                    </a:moveTo>
                    <a:lnTo>
                      <a:pt x="200" y="12272"/>
                    </a:lnTo>
                    <a:cubicBezTo>
                      <a:pt x="200" y="12300"/>
                      <a:pt x="178" y="12322"/>
                      <a:pt x="151" y="12322"/>
                    </a:cubicBezTo>
                    <a:cubicBezTo>
                      <a:pt x="123" y="12323"/>
                      <a:pt x="100" y="12300"/>
                      <a:pt x="100" y="12273"/>
                    </a:cubicBezTo>
                    <a:lnTo>
                      <a:pt x="98" y="11972"/>
                    </a:lnTo>
                    <a:cubicBezTo>
                      <a:pt x="97" y="11944"/>
                      <a:pt x="120" y="11922"/>
                      <a:pt x="147" y="11921"/>
                    </a:cubicBezTo>
                    <a:cubicBezTo>
                      <a:pt x="175" y="11921"/>
                      <a:pt x="197" y="11943"/>
                      <a:pt x="198" y="11971"/>
                    </a:cubicBezTo>
                    <a:close/>
                    <a:moveTo>
                      <a:pt x="203" y="12672"/>
                    </a:moveTo>
                    <a:lnTo>
                      <a:pt x="206" y="12973"/>
                    </a:lnTo>
                    <a:cubicBezTo>
                      <a:pt x="206" y="13001"/>
                      <a:pt x="184" y="13023"/>
                      <a:pt x="156" y="13023"/>
                    </a:cubicBezTo>
                    <a:cubicBezTo>
                      <a:pt x="129" y="13024"/>
                      <a:pt x="106" y="13001"/>
                      <a:pt x="106" y="12974"/>
                    </a:cubicBezTo>
                    <a:lnTo>
                      <a:pt x="103" y="12673"/>
                    </a:lnTo>
                    <a:cubicBezTo>
                      <a:pt x="103" y="12645"/>
                      <a:pt x="125" y="12623"/>
                      <a:pt x="153" y="12622"/>
                    </a:cubicBezTo>
                    <a:cubicBezTo>
                      <a:pt x="181" y="12622"/>
                      <a:pt x="203" y="12644"/>
                      <a:pt x="203" y="12672"/>
                    </a:cubicBezTo>
                    <a:close/>
                    <a:moveTo>
                      <a:pt x="209" y="13374"/>
                    </a:moveTo>
                    <a:lnTo>
                      <a:pt x="212" y="13674"/>
                    </a:lnTo>
                    <a:cubicBezTo>
                      <a:pt x="212" y="13702"/>
                      <a:pt x="190" y="13724"/>
                      <a:pt x="162" y="13724"/>
                    </a:cubicBezTo>
                    <a:cubicBezTo>
                      <a:pt x="134" y="13725"/>
                      <a:pt x="112" y="13702"/>
                      <a:pt x="112" y="13675"/>
                    </a:cubicBezTo>
                    <a:lnTo>
                      <a:pt x="109" y="13375"/>
                    </a:lnTo>
                    <a:cubicBezTo>
                      <a:pt x="109" y="13347"/>
                      <a:pt x="131" y="13325"/>
                      <a:pt x="159" y="13324"/>
                    </a:cubicBezTo>
                    <a:cubicBezTo>
                      <a:pt x="186" y="13324"/>
                      <a:pt x="209" y="13346"/>
                      <a:pt x="209" y="13374"/>
                    </a:cubicBezTo>
                    <a:close/>
                    <a:moveTo>
                      <a:pt x="215" y="14075"/>
                    </a:moveTo>
                    <a:lnTo>
                      <a:pt x="217" y="14376"/>
                    </a:lnTo>
                    <a:cubicBezTo>
                      <a:pt x="218" y="14404"/>
                      <a:pt x="195" y="14426"/>
                      <a:pt x="168" y="14426"/>
                    </a:cubicBezTo>
                    <a:cubicBezTo>
                      <a:pt x="140" y="14427"/>
                      <a:pt x="118" y="14404"/>
                      <a:pt x="117" y="14377"/>
                    </a:cubicBezTo>
                    <a:lnTo>
                      <a:pt x="115" y="14076"/>
                    </a:lnTo>
                    <a:cubicBezTo>
                      <a:pt x="115" y="14048"/>
                      <a:pt x="137" y="14026"/>
                      <a:pt x="164" y="14025"/>
                    </a:cubicBezTo>
                    <a:cubicBezTo>
                      <a:pt x="192" y="14025"/>
                      <a:pt x="215" y="14047"/>
                      <a:pt x="215" y="14075"/>
                    </a:cubicBezTo>
                    <a:close/>
                    <a:moveTo>
                      <a:pt x="221" y="14776"/>
                    </a:moveTo>
                    <a:lnTo>
                      <a:pt x="223" y="15077"/>
                    </a:lnTo>
                    <a:cubicBezTo>
                      <a:pt x="223" y="15104"/>
                      <a:pt x="201" y="15127"/>
                      <a:pt x="173" y="15127"/>
                    </a:cubicBezTo>
                    <a:cubicBezTo>
                      <a:pt x="146" y="15128"/>
                      <a:pt x="123" y="15105"/>
                      <a:pt x="123" y="15078"/>
                    </a:cubicBezTo>
                    <a:lnTo>
                      <a:pt x="121" y="14777"/>
                    </a:lnTo>
                    <a:cubicBezTo>
                      <a:pt x="120" y="14749"/>
                      <a:pt x="143" y="14727"/>
                      <a:pt x="170" y="14726"/>
                    </a:cubicBezTo>
                    <a:cubicBezTo>
                      <a:pt x="198" y="14726"/>
                      <a:pt x="220" y="14748"/>
                      <a:pt x="221" y="14776"/>
                    </a:cubicBezTo>
                    <a:close/>
                    <a:moveTo>
                      <a:pt x="226" y="15478"/>
                    </a:moveTo>
                    <a:lnTo>
                      <a:pt x="229" y="15778"/>
                    </a:lnTo>
                    <a:cubicBezTo>
                      <a:pt x="229" y="15805"/>
                      <a:pt x="207" y="15828"/>
                      <a:pt x="179" y="15828"/>
                    </a:cubicBezTo>
                    <a:cubicBezTo>
                      <a:pt x="152" y="15828"/>
                      <a:pt x="129" y="15806"/>
                      <a:pt x="129" y="15779"/>
                    </a:cubicBezTo>
                    <a:lnTo>
                      <a:pt x="126" y="15479"/>
                    </a:lnTo>
                    <a:cubicBezTo>
                      <a:pt x="126" y="15450"/>
                      <a:pt x="148" y="15428"/>
                      <a:pt x="176" y="15427"/>
                    </a:cubicBezTo>
                    <a:cubicBezTo>
                      <a:pt x="204" y="15427"/>
                      <a:pt x="226" y="15449"/>
                      <a:pt x="226" y="15478"/>
                    </a:cubicBezTo>
                    <a:close/>
                    <a:moveTo>
                      <a:pt x="232" y="16179"/>
                    </a:moveTo>
                    <a:lnTo>
                      <a:pt x="235" y="16479"/>
                    </a:lnTo>
                    <a:cubicBezTo>
                      <a:pt x="235" y="16506"/>
                      <a:pt x="213" y="16529"/>
                      <a:pt x="185" y="16529"/>
                    </a:cubicBezTo>
                    <a:cubicBezTo>
                      <a:pt x="157" y="16529"/>
                      <a:pt x="135" y="16507"/>
                      <a:pt x="135" y="16480"/>
                    </a:cubicBezTo>
                    <a:lnTo>
                      <a:pt x="132" y="16180"/>
                    </a:lnTo>
                    <a:cubicBezTo>
                      <a:pt x="132" y="16152"/>
                      <a:pt x="154" y="16129"/>
                      <a:pt x="182" y="16129"/>
                    </a:cubicBezTo>
                    <a:cubicBezTo>
                      <a:pt x="209" y="16129"/>
                      <a:pt x="232" y="16151"/>
                      <a:pt x="232" y="16179"/>
                    </a:cubicBezTo>
                    <a:close/>
                    <a:moveTo>
                      <a:pt x="238" y="16880"/>
                    </a:moveTo>
                    <a:lnTo>
                      <a:pt x="240" y="17181"/>
                    </a:lnTo>
                    <a:cubicBezTo>
                      <a:pt x="240" y="17208"/>
                      <a:pt x="218" y="17231"/>
                      <a:pt x="191" y="17231"/>
                    </a:cubicBezTo>
                    <a:cubicBezTo>
                      <a:pt x="163" y="17231"/>
                      <a:pt x="140" y="17209"/>
                      <a:pt x="140" y="17182"/>
                    </a:cubicBezTo>
                    <a:lnTo>
                      <a:pt x="138" y="16881"/>
                    </a:lnTo>
                    <a:cubicBezTo>
                      <a:pt x="138" y="16853"/>
                      <a:pt x="160" y="16830"/>
                      <a:pt x="187" y="16830"/>
                    </a:cubicBezTo>
                    <a:cubicBezTo>
                      <a:pt x="215" y="16830"/>
                      <a:pt x="238" y="16852"/>
                      <a:pt x="238" y="16880"/>
                    </a:cubicBezTo>
                    <a:close/>
                    <a:moveTo>
                      <a:pt x="243" y="17581"/>
                    </a:moveTo>
                    <a:lnTo>
                      <a:pt x="246" y="17882"/>
                    </a:lnTo>
                    <a:cubicBezTo>
                      <a:pt x="246" y="17909"/>
                      <a:pt x="224" y="17932"/>
                      <a:pt x="196" y="17932"/>
                    </a:cubicBezTo>
                    <a:cubicBezTo>
                      <a:pt x="169" y="17932"/>
                      <a:pt x="146" y="17910"/>
                      <a:pt x="146" y="17883"/>
                    </a:cubicBezTo>
                    <a:lnTo>
                      <a:pt x="144" y="17582"/>
                    </a:lnTo>
                    <a:cubicBezTo>
                      <a:pt x="143" y="17554"/>
                      <a:pt x="165" y="17531"/>
                      <a:pt x="193" y="17531"/>
                    </a:cubicBezTo>
                    <a:cubicBezTo>
                      <a:pt x="221" y="17531"/>
                      <a:pt x="243" y="17553"/>
                      <a:pt x="243" y="17581"/>
                    </a:cubicBezTo>
                    <a:close/>
                    <a:moveTo>
                      <a:pt x="249" y="18283"/>
                    </a:moveTo>
                    <a:lnTo>
                      <a:pt x="252" y="18583"/>
                    </a:lnTo>
                    <a:cubicBezTo>
                      <a:pt x="252" y="18610"/>
                      <a:pt x="230" y="18633"/>
                      <a:pt x="202" y="18633"/>
                    </a:cubicBezTo>
                    <a:cubicBezTo>
                      <a:pt x="174" y="18633"/>
                      <a:pt x="152" y="18611"/>
                      <a:pt x="152" y="18584"/>
                    </a:cubicBezTo>
                    <a:lnTo>
                      <a:pt x="149" y="18284"/>
                    </a:lnTo>
                    <a:cubicBezTo>
                      <a:pt x="149" y="18256"/>
                      <a:pt x="171" y="18233"/>
                      <a:pt x="199" y="18233"/>
                    </a:cubicBezTo>
                    <a:cubicBezTo>
                      <a:pt x="226" y="18233"/>
                      <a:pt x="249" y="18255"/>
                      <a:pt x="249" y="18283"/>
                    </a:cubicBezTo>
                    <a:close/>
                    <a:moveTo>
                      <a:pt x="255" y="18984"/>
                    </a:moveTo>
                    <a:lnTo>
                      <a:pt x="257" y="19285"/>
                    </a:lnTo>
                    <a:cubicBezTo>
                      <a:pt x="258" y="19312"/>
                      <a:pt x="235" y="19335"/>
                      <a:pt x="208" y="19335"/>
                    </a:cubicBezTo>
                    <a:cubicBezTo>
                      <a:pt x="180" y="19335"/>
                      <a:pt x="158" y="19313"/>
                      <a:pt x="157" y="19286"/>
                    </a:cubicBezTo>
                    <a:lnTo>
                      <a:pt x="155" y="18985"/>
                    </a:lnTo>
                    <a:cubicBezTo>
                      <a:pt x="155" y="18957"/>
                      <a:pt x="177" y="18934"/>
                      <a:pt x="205" y="18934"/>
                    </a:cubicBezTo>
                    <a:cubicBezTo>
                      <a:pt x="232" y="18934"/>
                      <a:pt x="255" y="18956"/>
                      <a:pt x="255" y="18984"/>
                    </a:cubicBezTo>
                    <a:close/>
                    <a:moveTo>
                      <a:pt x="261" y="19685"/>
                    </a:moveTo>
                    <a:lnTo>
                      <a:pt x="263" y="19986"/>
                    </a:lnTo>
                    <a:cubicBezTo>
                      <a:pt x="263" y="20013"/>
                      <a:pt x="241" y="20036"/>
                      <a:pt x="214" y="20036"/>
                    </a:cubicBezTo>
                    <a:cubicBezTo>
                      <a:pt x="186" y="20036"/>
                      <a:pt x="163" y="20014"/>
                      <a:pt x="163" y="19987"/>
                    </a:cubicBezTo>
                    <a:lnTo>
                      <a:pt x="161" y="19686"/>
                    </a:lnTo>
                    <a:cubicBezTo>
                      <a:pt x="160" y="19658"/>
                      <a:pt x="183" y="19635"/>
                      <a:pt x="210" y="19635"/>
                    </a:cubicBezTo>
                    <a:cubicBezTo>
                      <a:pt x="238" y="19635"/>
                      <a:pt x="260" y="19657"/>
                      <a:pt x="261" y="19685"/>
                    </a:cubicBezTo>
                    <a:close/>
                    <a:moveTo>
                      <a:pt x="266" y="20387"/>
                    </a:moveTo>
                    <a:lnTo>
                      <a:pt x="269" y="20687"/>
                    </a:lnTo>
                    <a:cubicBezTo>
                      <a:pt x="269" y="20714"/>
                      <a:pt x="247" y="20737"/>
                      <a:pt x="219" y="20737"/>
                    </a:cubicBezTo>
                    <a:cubicBezTo>
                      <a:pt x="192" y="20737"/>
                      <a:pt x="169" y="20715"/>
                      <a:pt x="169" y="20688"/>
                    </a:cubicBezTo>
                    <a:lnTo>
                      <a:pt x="166" y="20388"/>
                    </a:lnTo>
                    <a:cubicBezTo>
                      <a:pt x="166" y="20360"/>
                      <a:pt x="188" y="20336"/>
                      <a:pt x="216" y="20336"/>
                    </a:cubicBezTo>
                    <a:cubicBezTo>
                      <a:pt x="244" y="20336"/>
                      <a:pt x="266" y="20359"/>
                      <a:pt x="266" y="20387"/>
                    </a:cubicBezTo>
                    <a:close/>
                    <a:moveTo>
                      <a:pt x="272" y="21088"/>
                    </a:moveTo>
                    <a:lnTo>
                      <a:pt x="275" y="21388"/>
                    </a:lnTo>
                    <a:cubicBezTo>
                      <a:pt x="275" y="21415"/>
                      <a:pt x="253" y="21438"/>
                      <a:pt x="225" y="21438"/>
                    </a:cubicBezTo>
                    <a:cubicBezTo>
                      <a:pt x="197" y="21438"/>
                      <a:pt x="175" y="21416"/>
                      <a:pt x="175" y="21388"/>
                    </a:cubicBezTo>
                    <a:lnTo>
                      <a:pt x="172" y="21088"/>
                    </a:lnTo>
                    <a:cubicBezTo>
                      <a:pt x="172" y="21061"/>
                      <a:pt x="194" y="21038"/>
                      <a:pt x="222" y="21038"/>
                    </a:cubicBezTo>
                    <a:cubicBezTo>
                      <a:pt x="249" y="21038"/>
                      <a:pt x="272" y="21060"/>
                      <a:pt x="272" y="21088"/>
                    </a:cubicBezTo>
                    <a:close/>
                    <a:moveTo>
                      <a:pt x="278" y="21789"/>
                    </a:moveTo>
                    <a:lnTo>
                      <a:pt x="279" y="22090"/>
                    </a:lnTo>
                    <a:cubicBezTo>
                      <a:pt x="280" y="22117"/>
                      <a:pt x="258" y="22140"/>
                      <a:pt x="231" y="22140"/>
                    </a:cubicBezTo>
                    <a:cubicBezTo>
                      <a:pt x="203" y="22140"/>
                      <a:pt x="181" y="22118"/>
                      <a:pt x="180" y="22090"/>
                    </a:cubicBezTo>
                    <a:lnTo>
                      <a:pt x="178" y="21789"/>
                    </a:lnTo>
                    <a:cubicBezTo>
                      <a:pt x="178" y="21762"/>
                      <a:pt x="200" y="21739"/>
                      <a:pt x="227" y="21739"/>
                    </a:cubicBezTo>
                    <a:cubicBezTo>
                      <a:pt x="255" y="21739"/>
                      <a:pt x="278" y="21761"/>
                      <a:pt x="278" y="21789"/>
                    </a:cubicBezTo>
                    <a:close/>
                    <a:moveTo>
                      <a:pt x="283" y="22490"/>
                    </a:moveTo>
                    <a:lnTo>
                      <a:pt x="285" y="22791"/>
                    </a:lnTo>
                    <a:cubicBezTo>
                      <a:pt x="285" y="22818"/>
                      <a:pt x="264" y="22841"/>
                      <a:pt x="236" y="22841"/>
                    </a:cubicBezTo>
                    <a:cubicBezTo>
                      <a:pt x="209" y="22841"/>
                      <a:pt x="186" y="22819"/>
                      <a:pt x="186" y="22791"/>
                    </a:cubicBezTo>
                    <a:lnTo>
                      <a:pt x="184" y="22490"/>
                    </a:lnTo>
                    <a:cubicBezTo>
                      <a:pt x="183" y="22463"/>
                      <a:pt x="206" y="22440"/>
                      <a:pt x="233" y="22440"/>
                    </a:cubicBezTo>
                    <a:cubicBezTo>
                      <a:pt x="261" y="22440"/>
                      <a:pt x="282" y="22462"/>
                      <a:pt x="283" y="22490"/>
                    </a:cubicBezTo>
                    <a:close/>
                    <a:moveTo>
                      <a:pt x="288" y="23192"/>
                    </a:moveTo>
                    <a:lnTo>
                      <a:pt x="291" y="23492"/>
                    </a:lnTo>
                    <a:cubicBezTo>
                      <a:pt x="291" y="23519"/>
                      <a:pt x="270" y="23542"/>
                      <a:pt x="242" y="23542"/>
                    </a:cubicBezTo>
                    <a:cubicBezTo>
                      <a:pt x="215" y="23542"/>
                      <a:pt x="192" y="23520"/>
                      <a:pt x="192" y="23492"/>
                    </a:cubicBezTo>
                    <a:lnTo>
                      <a:pt x="189" y="23192"/>
                    </a:lnTo>
                    <a:cubicBezTo>
                      <a:pt x="189" y="23165"/>
                      <a:pt x="211" y="23142"/>
                      <a:pt x="239" y="23142"/>
                    </a:cubicBezTo>
                    <a:cubicBezTo>
                      <a:pt x="266" y="23142"/>
                      <a:pt x="288" y="23164"/>
                      <a:pt x="288" y="23192"/>
                    </a:cubicBezTo>
                    <a:close/>
                    <a:moveTo>
                      <a:pt x="294" y="23893"/>
                    </a:moveTo>
                    <a:lnTo>
                      <a:pt x="296" y="24194"/>
                    </a:lnTo>
                    <a:cubicBezTo>
                      <a:pt x="297" y="24221"/>
                      <a:pt x="275" y="24244"/>
                      <a:pt x="248" y="24244"/>
                    </a:cubicBezTo>
                    <a:cubicBezTo>
                      <a:pt x="220" y="24244"/>
                      <a:pt x="198" y="24222"/>
                      <a:pt x="197" y="24194"/>
                    </a:cubicBezTo>
                    <a:lnTo>
                      <a:pt x="195" y="23893"/>
                    </a:lnTo>
                    <a:cubicBezTo>
                      <a:pt x="195" y="23866"/>
                      <a:pt x="217" y="23843"/>
                      <a:pt x="245" y="23843"/>
                    </a:cubicBezTo>
                    <a:cubicBezTo>
                      <a:pt x="272" y="23843"/>
                      <a:pt x="294" y="23865"/>
                      <a:pt x="294" y="23893"/>
                    </a:cubicBezTo>
                    <a:close/>
                    <a:moveTo>
                      <a:pt x="300" y="24594"/>
                    </a:moveTo>
                    <a:lnTo>
                      <a:pt x="302" y="24895"/>
                    </a:lnTo>
                    <a:cubicBezTo>
                      <a:pt x="302" y="24922"/>
                      <a:pt x="280" y="24945"/>
                      <a:pt x="254" y="24945"/>
                    </a:cubicBezTo>
                    <a:cubicBezTo>
                      <a:pt x="226" y="24945"/>
                      <a:pt x="203" y="24923"/>
                      <a:pt x="203" y="24895"/>
                    </a:cubicBezTo>
                    <a:lnTo>
                      <a:pt x="201" y="24594"/>
                    </a:lnTo>
                    <a:cubicBezTo>
                      <a:pt x="201" y="24567"/>
                      <a:pt x="223" y="24544"/>
                      <a:pt x="250" y="24544"/>
                    </a:cubicBezTo>
                    <a:cubicBezTo>
                      <a:pt x="278" y="24544"/>
                      <a:pt x="300" y="24566"/>
                      <a:pt x="300" y="24594"/>
                    </a:cubicBezTo>
                    <a:close/>
                    <a:moveTo>
                      <a:pt x="305" y="25296"/>
                    </a:moveTo>
                    <a:lnTo>
                      <a:pt x="306" y="25376"/>
                    </a:lnTo>
                    <a:cubicBezTo>
                      <a:pt x="306" y="25404"/>
                      <a:pt x="284" y="25427"/>
                      <a:pt x="258" y="25427"/>
                    </a:cubicBezTo>
                    <a:cubicBezTo>
                      <a:pt x="230" y="25427"/>
                      <a:pt x="207" y="25405"/>
                      <a:pt x="207" y="25377"/>
                    </a:cubicBezTo>
                    <a:lnTo>
                      <a:pt x="206" y="25296"/>
                    </a:lnTo>
                    <a:cubicBezTo>
                      <a:pt x="206" y="25269"/>
                      <a:pt x="228" y="25245"/>
                      <a:pt x="256" y="25245"/>
                    </a:cubicBezTo>
                    <a:cubicBezTo>
                      <a:pt x="283" y="25245"/>
                      <a:pt x="305" y="25268"/>
                      <a:pt x="305" y="25296"/>
                    </a:cubicBezTo>
                    <a:close/>
                  </a:path>
                </a:pathLst>
              </a:custGeom>
              <a:noFill/>
              <a:ln w="1" cap="rnd">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4" name="Group 21"/>
            <p:cNvGrpSpPr>
              <a:grpSpLocks/>
            </p:cNvGrpSpPr>
            <p:nvPr/>
          </p:nvGrpSpPr>
          <p:grpSpPr bwMode="auto">
            <a:xfrm>
              <a:off x="1215" y="1332"/>
              <a:ext cx="1706" cy="8"/>
              <a:chOff x="1215" y="1332"/>
              <a:chExt cx="1706" cy="8"/>
            </a:xfrm>
          </p:grpSpPr>
          <p:sp>
            <p:nvSpPr>
              <p:cNvPr id="46" name="Freeform 19"/>
              <p:cNvSpPr>
                <a:spLocks noEditPoints="1"/>
              </p:cNvSpPr>
              <p:nvPr/>
            </p:nvSpPr>
            <p:spPr bwMode="auto">
              <a:xfrm>
                <a:off x="1215" y="1332"/>
                <a:ext cx="1706" cy="8"/>
              </a:xfrm>
              <a:custGeom>
                <a:avLst/>
                <a:gdLst>
                  <a:gd name="T0" fmla="*/ 350 w 23500"/>
                  <a:gd name="T1" fmla="*/ 114 h 114"/>
                  <a:gd name="T2" fmla="*/ 750 w 23500"/>
                  <a:gd name="T3" fmla="*/ 14 h 114"/>
                  <a:gd name="T4" fmla="*/ 750 w 23500"/>
                  <a:gd name="T5" fmla="*/ 114 h 114"/>
                  <a:gd name="T6" fmla="*/ 1750 w 23500"/>
                  <a:gd name="T7" fmla="*/ 13 h 114"/>
                  <a:gd name="T8" fmla="*/ 1400 w 23500"/>
                  <a:gd name="T9" fmla="*/ 63 h 114"/>
                  <a:gd name="T10" fmla="*/ 2500 w 23500"/>
                  <a:gd name="T11" fmla="*/ 63 h 114"/>
                  <a:gd name="T12" fmla="*/ 2150 w 23500"/>
                  <a:gd name="T13" fmla="*/ 13 h 114"/>
                  <a:gd name="T14" fmla="*/ 3150 w 23500"/>
                  <a:gd name="T15" fmla="*/ 112 h 114"/>
                  <a:gd name="T16" fmla="*/ 3550 w 23500"/>
                  <a:gd name="T17" fmla="*/ 12 h 114"/>
                  <a:gd name="T18" fmla="*/ 3550 w 23500"/>
                  <a:gd name="T19" fmla="*/ 112 h 114"/>
                  <a:gd name="T20" fmla="*/ 4550 w 23500"/>
                  <a:gd name="T21" fmla="*/ 12 h 114"/>
                  <a:gd name="T22" fmla="*/ 4200 w 23500"/>
                  <a:gd name="T23" fmla="*/ 62 h 114"/>
                  <a:gd name="T24" fmla="*/ 5300 w 23500"/>
                  <a:gd name="T25" fmla="*/ 61 h 114"/>
                  <a:gd name="T26" fmla="*/ 4950 w 23500"/>
                  <a:gd name="T27" fmla="*/ 10 h 114"/>
                  <a:gd name="T28" fmla="*/ 5950 w 23500"/>
                  <a:gd name="T29" fmla="*/ 111 h 114"/>
                  <a:gd name="T30" fmla="*/ 6350 w 23500"/>
                  <a:gd name="T31" fmla="*/ 10 h 114"/>
                  <a:gd name="T32" fmla="*/ 6350 w 23500"/>
                  <a:gd name="T33" fmla="*/ 111 h 114"/>
                  <a:gd name="T34" fmla="*/ 7350 w 23500"/>
                  <a:gd name="T35" fmla="*/ 9 h 114"/>
                  <a:gd name="T36" fmla="*/ 7000 w 23500"/>
                  <a:gd name="T37" fmla="*/ 60 h 114"/>
                  <a:gd name="T38" fmla="*/ 8100 w 23500"/>
                  <a:gd name="T39" fmla="*/ 60 h 114"/>
                  <a:gd name="T40" fmla="*/ 7750 w 23500"/>
                  <a:gd name="T41" fmla="*/ 9 h 114"/>
                  <a:gd name="T42" fmla="*/ 8750 w 23500"/>
                  <a:gd name="T43" fmla="*/ 109 h 114"/>
                  <a:gd name="T44" fmla="*/ 9150 w 23500"/>
                  <a:gd name="T45" fmla="*/ 8 h 114"/>
                  <a:gd name="T46" fmla="*/ 9150 w 23500"/>
                  <a:gd name="T47" fmla="*/ 109 h 114"/>
                  <a:gd name="T48" fmla="*/ 10150 w 23500"/>
                  <a:gd name="T49" fmla="*/ 7 h 114"/>
                  <a:gd name="T50" fmla="*/ 9800 w 23500"/>
                  <a:gd name="T51" fmla="*/ 59 h 114"/>
                  <a:gd name="T52" fmla="*/ 10900 w 23500"/>
                  <a:gd name="T53" fmla="*/ 58 h 114"/>
                  <a:gd name="T54" fmla="*/ 10550 w 23500"/>
                  <a:gd name="T55" fmla="*/ 7 h 114"/>
                  <a:gd name="T56" fmla="*/ 11550 w 23500"/>
                  <a:gd name="T57" fmla="*/ 108 h 114"/>
                  <a:gd name="T58" fmla="*/ 11950 w 23500"/>
                  <a:gd name="T59" fmla="*/ 6 h 114"/>
                  <a:gd name="T60" fmla="*/ 11950 w 23500"/>
                  <a:gd name="T61" fmla="*/ 107 h 114"/>
                  <a:gd name="T62" fmla="*/ 12950 w 23500"/>
                  <a:gd name="T63" fmla="*/ 6 h 114"/>
                  <a:gd name="T64" fmla="*/ 12600 w 23500"/>
                  <a:gd name="T65" fmla="*/ 57 h 114"/>
                  <a:gd name="T66" fmla="*/ 13700 w 23500"/>
                  <a:gd name="T67" fmla="*/ 56 h 114"/>
                  <a:gd name="T68" fmla="*/ 13350 w 23500"/>
                  <a:gd name="T69" fmla="*/ 6 h 114"/>
                  <a:gd name="T70" fmla="*/ 14350 w 23500"/>
                  <a:gd name="T71" fmla="*/ 106 h 114"/>
                  <a:gd name="T72" fmla="*/ 14750 w 23500"/>
                  <a:gd name="T73" fmla="*/ 5 h 114"/>
                  <a:gd name="T74" fmla="*/ 14750 w 23500"/>
                  <a:gd name="T75" fmla="*/ 106 h 114"/>
                  <a:gd name="T76" fmla="*/ 15750 w 23500"/>
                  <a:gd name="T77" fmla="*/ 4 h 114"/>
                  <a:gd name="T78" fmla="*/ 15400 w 23500"/>
                  <a:gd name="T79" fmla="*/ 55 h 114"/>
                  <a:gd name="T80" fmla="*/ 16500 w 23500"/>
                  <a:gd name="T81" fmla="*/ 55 h 114"/>
                  <a:gd name="T82" fmla="*/ 16150 w 23500"/>
                  <a:gd name="T83" fmla="*/ 4 h 114"/>
                  <a:gd name="T84" fmla="*/ 17150 w 23500"/>
                  <a:gd name="T85" fmla="*/ 104 h 114"/>
                  <a:gd name="T86" fmla="*/ 17550 w 23500"/>
                  <a:gd name="T87" fmla="*/ 3 h 114"/>
                  <a:gd name="T88" fmla="*/ 17550 w 23500"/>
                  <a:gd name="T89" fmla="*/ 104 h 114"/>
                  <a:gd name="T90" fmla="*/ 18550 w 23500"/>
                  <a:gd name="T91" fmla="*/ 3 h 114"/>
                  <a:gd name="T92" fmla="*/ 18200 w 23500"/>
                  <a:gd name="T93" fmla="*/ 54 h 114"/>
                  <a:gd name="T94" fmla="*/ 19300 w 23500"/>
                  <a:gd name="T95" fmla="*/ 53 h 114"/>
                  <a:gd name="T96" fmla="*/ 18950 w 23500"/>
                  <a:gd name="T97" fmla="*/ 2 h 114"/>
                  <a:gd name="T98" fmla="*/ 19950 w 23500"/>
                  <a:gd name="T99" fmla="*/ 103 h 114"/>
                  <a:gd name="T100" fmla="*/ 20350 w 23500"/>
                  <a:gd name="T101" fmla="*/ 2 h 114"/>
                  <a:gd name="T102" fmla="*/ 20350 w 23500"/>
                  <a:gd name="T103" fmla="*/ 103 h 114"/>
                  <a:gd name="T104" fmla="*/ 21350 w 23500"/>
                  <a:gd name="T105" fmla="*/ 1 h 114"/>
                  <a:gd name="T106" fmla="*/ 21000 w 23500"/>
                  <a:gd name="T107" fmla="*/ 52 h 114"/>
                  <a:gd name="T108" fmla="*/ 22100 w 23500"/>
                  <a:gd name="T109" fmla="*/ 52 h 114"/>
                  <a:gd name="T110" fmla="*/ 21750 w 23500"/>
                  <a:gd name="T111" fmla="*/ 1 h 114"/>
                  <a:gd name="T112" fmla="*/ 22750 w 23500"/>
                  <a:gd name="T113" fmla="*/ 101 h 114"/>
                  <a:gd name="T114" fmla="*/ 23150 w 23500"/>
                  <a:gd name="T115" fmla="*/ 0 h 114"/>
                  <a:gd name="T116" fmla="*/ 23150 w 23500"/>
                  <a:gd name="T117" fmla="*/ 101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500" h="114">
                    <a:moveTo>
                      <a:pt x="50" y="14"/>
                    </a:moveTo>
                    <a:lnTo>
                      <a:pt x="350" y="14"/>
                    </a:lnTo>
                    <a:cubicBezTo>
                      <a:pt x="377" y="14"/>
                      <a:pt x="400" y="36"/>
                      <a:pt x="400" y="64"/>
                    </a:cubicBezTo>
                    <a:cubicBezTo>
                      <a:pt x="400" y="92"/>
                      <a:pt x="377" y="114"/>
                      <a:pt x="350" y="114"/>
                    </a:cubicBezTo>
                    <a:lnTo>
                      <a:pt x="50" y="114"/>
                    </a:lnTo>
                    <a:cubicBezTo>
                      <a:pt x="22" y="114"/>
                      <a:pt x="0" y="92"/>
                      <a:pt x="0" y="64"/>
                    </a:cubicBezTo>
                    <a:cubicBezTo>
                      <a:pt x="0" y="37"/>
                      <a:pt x="22" y="14"/>
                      <a:pt x="50" y="14"/>
                    </a:cubicBezTo>
                    <a:close/>
                    <a:moveTo>
                      <a:pt x="750" y="14"/>
                    </a:moveTo>
                    <a:lnTo>
                      <a:pt x="1050" y="14"/>
                    </a:lnTo>
                    <a:cubicBezTo>
                      <a:pt x="1077" y="14"/>
                      <a:pt x="1100" y="36"/>
                      <a:pt x="1100" y="64"/>
                    </a:cubicBezTo>
                    <a:cubicBezTo>
                      <a:pt x="1100" y="91"/>
                      <a:pt x="1077" y="114"/>
                      <a:pt x="1050" y="114"/>
                    </a:cubicBezTo>
                    <a:lnTo>
                      <a:pt x="750" y="114"/>
                    </a:lnTo>
                    <a:cubicBezTo>
                      <a:pt x="722" y="114"/>
                      <a:pt x="700" y="91"/>
                      <a:pt x="700" y="64"/>
                    </a:cubicBezTo>
                    <a:cubicBezTo>
                      <a:pt x="700" y="36"/>
                      <a:pt x="722" y="14"/>
                      <a:pt x="750" y="14"/>
                    </a:cubicBezTo>
                    <a:close/>
                    <a:moveTo>
                      <a:pt x="1450" y="13"/>
                    </a:moveTo>
                    <a:lnTo>
                      <a:pt x="1750" y="13"/>
                    </a:lnTo>
                    <a:cubicBezTo>
                      <a:pt x="1777" y="13"/>
                      <a:pt x="1800" y="36"/>
                      <a:pt x="1800" y="63"/>
                    </a:cubicBezTo>
                    <a:cubicBezTo>
                      <a:pt x="1800" y="91"/>
                      <a:pt x="1777" y="113"/>
                      <a:pt x="1750" y="113"/>
                    </a:cubicBezTo>
                    <a:lnTo>
                      <a:pt x="1450" y="113"/>
                    </a:lnTo>
                    <a:cubicBezTo>
                      <a:pt x="1422" y="113"/>
                      <a:pt x="1400" y="91"/>
                      <a:pt x="1400" y="63"/>
                    </a:cubicBezTo>
                    <a:cubicBezTo>
                      <a:pt x="1400" y="36"/>
                      <a:pt x="1422" y="13"/>
                      <a:pt x="1450" y="13"/>
                    </a:cubicBezTo>
                    <a:close/>
                    <a:moveTo>
                      <a:pt x="2150" y="13"/>
                    </a:moveTo>
                    <a:lnTo>
                      <a:pt x="2450" y="13"/>
                    </a:lnTo>
                    <a:cubicBezTo>
                      <a:pt x="2477" y="13"/>
                      <a:pt x="2500" y="35"/>
                      <a:pt x="2500" y="63"/>
                    </a:cubicBezTo>
                    <a:cubicBezTo>
                      <a:pt x="2500" y="90"/>
                      <a:pt x="2477" y="113"/>
                      <a:pt x="2450" y="113"/>
                    </a:cubicBezTo>
                    <a:lnTo>
                      <a:pt x="2150" y="113"/>
                    </a:lnTo>
                    <a:cubicBezTo>
                      <a:pt x="2122" y="113"/>
                      <a:pt x="2100" y="91"/>
                      <a:pt x="2100" y="63"/>
                    </a:cubicBezTo>
                    <a:cubicBezTo>
                      <a:pt x="2100" y="35"/>
                      <a:pt x="2122" y="13"/>
                      <a:pt x="2150" y="13"/>
                    </a:cubicBezTo>
                    <a:close/>
                    <a:moveTo>
                      <a:pt x="2850" y="13"/>
                    </a:moveTo>
                    <a:lnTo>
                      <a:pt x="3150" y="12"/>
                    </a:lnTo>
                    <a:cubicBezTo>
                      <a:pt x="3177" y="12"/>
                      <a:pt x="3200" y="35"/>
                      <a:pt x="3200" y="62"/>
                    </a:cubicBezTo>
                    <a:cubicBezTo>
                      <a:pt x="3200" y="90"/>
                      <a:pt x="3177" y="112"/>
                      <a:pt x="3150" y="112"/>
                    </a:cubicBezTo>
                    <a:lnTo>
                      <a:pt x="2850" y="113"/>
                    </a:lnTo>
                    <a:cubicBezTo>
                      <a:pt x="2822" y="113"/>
                      <a:pt x="2800" y="90"/>
                      <a:pt x="2800" y="63"/>
                    </a:cubicBezTo>
                    <a:cubicBezTo>
                      <a:pt x="2800" y="35"/>
                      <a:pt x="2822" y="13"/>
                      <a:pt x="2850" y="13"/>
                    </a:cubicBezTo>
                    <a:close/>
                    <a:moveTo>
                      <a:pt x="3550" y="12"/>
                    </a:moveTo>
                    <a:lnTo>
                      <a:pt x="3850" y="12"/>
                    </a:lnTo>
                    <a:cubicBezTo>
                      <a:pt x="3877" y="12"/>
                      <a:pt x="3900" y="34"/>
                      <a:pt x="3900" y="62"/>
                    </a:cubicBezTo>
                    <a:cubicBezTo>
                      <a:pt x="3900" y="90"/>
                      <a:pt x="3877" y="112"/>
                      <a:pt x="3850" y="112"/>
                    </a:cubicBezTo>
                    <a:lnTo>
                      <a:pt x="3550" y="112"/>
                    </a:lnTo>
                    <a:cubicBezTo>
                      <a:pt x="3522" y="112"/>
                      <a:pt x="3500" y="90"/>
                      <a:pt x="3500" y="62"/>
                    </a:cubicBezTo>
                    <a:cubicBezTo>
                      <a:pt x="3500" y="35"/>
                      <a:pt x="3522" y="12"/>
                      <a:pt x="3550" y="12"/>
                    </a:cubicBezTo>
                    <a:close/>
                    <a:moveTo>
                      <a:pt x="4250" y="12"/>
                    </a:moveTo>
                    <a:lnTo>
                      <a:pt x="4550" y="12"/>
                    </a:lnTo>
                    <a:cubicBezTo>
                      <a:pt x="4577" y="12"/>
                      <a:pt x="4600" y="34"/>
                      <a:pt x="4600" y="62"/>
                    </a:cubicBezTo>
                    <a:cubicBezTo>
                      <a:pt x="4600" y="89"/>
                      <a:pt x="4577" y="112"/>
                      <a:pt x="4550" y="112"/>
                    </a:cubicBezTo>
                    <a:lnTo>
                      <a:pt x="4250" y="112"/>
                    </a:lnTo>
                    <a:cubicBezTo>
                      <a:pt x="4222" y="112"/>
                      <a:pt x="4200" y="89"/>
                      <a:pt x="4200" y="62"/>
                    </a:cubicBezTo>
                    <a:cubicBezTo>
                      <a:pt x="4200" y="34"/>
                      <a:pt x="4222" y="12"/>
                      <a:pt x="4250" y="12"/>
                    </a:cubicBezTo>
                    <a:close/>
                    <a:moveTo>
                      <a:pt x="4950" y="10"/>
                    </a:moveTo>
                    <a:lnTo>
                      <a:pt x="5250" y="10"/>
                    </a:lnTo>
                    <a:cubicBezTo>
                      <a:pt x="5277" y="10"/>
                      <a:pt x="5300" y="34"/>
                      <a:pt x="5300" y="61"/>
                    </a:cubicBezTo>
                    <a:cubicBezTo>
                      <a:pt x="5300" y="89"/>
                      <a:pt x="5277" y="111"/>
                      <a:pt x="5250" y="111"/>
                    </a:cubicBezTo>
                    <a:lnTo>
                      <a:pt x="4950" y="111"/>
                    </a:lnTo>
                    <a:cubicBezTo>
                      <a:pt x="4922" y="111"/>
                      <a:pt x="4900" y="89"/>
                      <a:pt x="4900" y="61"/>
                    </a:cubicBezTo>
                    <a:cubicBezTo>
                      <a:pt x="4900" y="34"/>
                      <a:pt x="4922" y="10"/>
                      <a:pt x="4950" y="10"/>
                    </a:cubicBezTo>
                    <a:close/>
                    <a:moveTo>
                      <a:pt x="5650" y="10"/>
                    </a:moveTo>
                    <a:lnTo>
                      <a:pt x="5950" y="10"/>
                    </a:lnTo>
                    <a:cubicBezTo>
                      <a:pt x="5977" y="10"/>
                      <a:pt x="6000" y="33"/>
                      <a:pt x="6000" y="61"/>
                    </a:cubicBezTo>
                    <a:cubicBezTo>
                      <a:pt x="6000" y="88"/>
                      <a:pt x="5977" y="111"/>
                      <a:pt x="5950" y="111"/>
                    </a:cubicBezTo>
                    <a:lnTo>
                      <a:pt x="5650" y="111"/>
                    </a:lnTo>
                    <a:cubicBezTo>
                      <a:pt x="5622" y="111"/>
                      <a:pt x="5600" y="89"/>
                      <a:pt x="5600" y="61"/>
                    </a:cubicBezTo>
                    <a:cubicBezTo>
                      <a:pt x="5600" y="33"/>
                      <a:pt x="5622" y="10"/>
                      <a:pt x="5650" y="10"/>
                    </a:cubicBezTo>
                    <a:close/>
                    <a:moveTo>
                      <a:pt x="6350" y="10"/>
                    </a:moveTo>
                    <a:lnTo>
                      <a:pt x="6650" y="9"/>
                    </a:lnTo>
                    <a:cubicBezTo>
                      <a:pt x="6677" y="9"/>
                      <a:pt x="6700" y="33"/>
                      <a:pt x="6700" y="60"/>
                    </a:cubicBezTo>
                    <a:cubicBezTo>
                      <a:pt x="6700" y="88"/>
                      <a:pt x="6677" y="110"/>
                      <a:pt x="6650" y="110"/>
                    </a:cubicBezTo>
                    <a:lnTo>
                      <a:pt x="6350" y="111"/>
                    </a:lnTo>
                    <a:cubicBezTo>
                      <a:pt x="6322" y="111"/>
                      <a:pt x="6300" y="88"/>
                      <a:pt x="6300" y="61"/>
                    </a:cubicBezTo>
                    <a:cubicBezTo>
                      <a:pt x="6300" y="33"/>
                      <a:pt x="6322" y="10"/>
                      <a:pt x="6350" y="10"/>
                    </a:cubicBezTo>
                    <a:close/>
                    <a:moveTo>
                      <a:pt x="7050" y="9"/>
                    </a:moveTo>
                    <a:lnTo>
                      <a:pt x="7350" y="9"/>
                    </a:lnTo>
                    <a:cubicBezTo>
                      <a:pt x="7377" y="9"/>
                      <a:pt x="7400" y="32"/>
                      <a:pt x="7400" y="60"/>
                    </a:cubicBezTo>
                    <a:cubicBezTo>
                      <a:pt x="7400" y="88"/>
                      <a:pt x="7377" y="110"/>
                      <a:pt x="7350" y="110"/>
                    </a:cubicBezTo>
                    <a:lnTo>
                      <a:pt x="7050" y="110"/>
                    </a:lnTo>
                    <a:cubicBezTo>
                      <a:pt x="7022" y="110"/>
                      <a:pt x="7000" y="88"/>
                      <a:pt x="7000" y="60"/>
                    </a:cubicBezTo>
                    <a:cubicBezTo>
                      <a:pt x="7000" y="33"/>
                      <a:pt x="7022" y="9"/>
                      <a:pt x="7050" y="9"/>
                    </a:cubicBezTo>
                    <a:close/>
                    <a:moveTo>
                      <a:pt x="7750" y="9"/>
                    </a:moveTo>
                    <a:lnTo>
                      <a:pt x="8050" y="9"/>
                    </a:lnTo>
                    <a:cubicBezTo>
                      <a:pt x="8077" y="9"/>
                      <a:pt x="8100" y="32"/>
                      <a:pt x="8100" y="60"/>
                    </a:cubicBezTo>
                    <a:cubicBezTo>
                      <a:pt x="8100" y="87"/>
                      <a:pt x="8077" y="110"/>
                      <a:pt x="8050" y="110"/>
                    </a:cubicBezTo>
                    <a:lnTo>
                      <a:pt x="7750" y="110"/>
                    </a:lnTo>
                    <a:cubicBezTo>
                      <a:pt x="7722" y="110"/>
                      <a:pt x="7700" y="87"/>
                      <a:pt x="7700" y="60"/>
                    </a:cubicBezTo>
                    <a:cubicBezTo>
                      <a:pt x="7700" y="32"/>
                      <a:pt x="7722" y="9"/>
                      <a:pt x="7750" y="9"/>
                    </a:cubicBezTo>
                    <a:close/>
                    <a:moveTo>
                      <a:pt x="8450" y="8"/>
                    </a:moveTo>
                    <a:lnTo>
                      <a:pt x="8750" y="8"/>
                    </a:lnTo>
                    <a:cubicBezTo>
                      <a:pt x="8777" y="8"/>
                      <a:pt x="8800" y="32"/>
                      <a:pt x="8800" y="59"/>
                    </a:cubicBezTo>
                    <a:cubicBezTo>
                      <a:pt x="8800" y="87"/>
                      <a:pt x="8777" y="109"/>
                      <a:pt x="8750" y="109"/>
                    </a:cubicBezTo>
                    <a:lnTo>
                      <a:pt x="8450" y="109"/>
                    </a:lnTo>
                    <a:cubicBezTo>
                      <a:pt x="8422" y="109"/>
                      <a:pt x="8400" y="87"/>
                      <a:pt x="8400" y="59"/>
                    </a:cubicBezTo>
                    <a:cubicBezTo>
                      <a:pt x="8400" y="32"/>
                      <a:pt x="8422" y="8"/>
                      <a:pt x="8450" y="8"/>
                    </a:cubicBezTo>
                    <a:close/>
                    <a:moveTo>
                      <a:pt x="9150" y="8"/>
                    </a:moveTo>
                    <a:lnTo>
                      <a:pt x="9450" y="8"/>
                    </a:lnTo>
                    <a:cubicBezTo>
                      <a:pt x="9477" y="8"/>
                      <a:pt x="9500" y="31"/>
                      <a:pt x="9500" y="59"/>
                    </a:cubicBezTo>
                    <a:cubicBezTo>
                      <a:pt x="9500" y="86"/>
                      <a:pt x="9477" y="109"/>
                      <a:pt x="9450" y="109"/>
                    </a:cubicBezTo>
                    <a:lnTo>
                      <a:pt x="9150" y="109"/>
                    </a:lnTo>
                    <a:cubicBezTo>
                      <a:pt x="9122" y="109"/>
                      <a:pt x="9100" y="87"/>
                      <a:pt x="9100" y="59"/>
                    </a:cubicBezTo>
                    <a:cubicBezTo>
                      <a:pt x="9100" y="31"/>
                      <a:pt x="9122" y="8"/>
                      <a:pt x="9150" y="8"/>
                    </a:cubicBezTo>
                    <a:close/>
                    <a:moveTo>
                      <a:pt x="9850" y="8"/>
                    </a:moveTo>
                    <a:lnTo>
                      <a:pt x="10150" y="7"/>
                    </a:lnTo>
                    <a:cubicBezTo>
                      <a:pt x="10177" y="7"/>
                      <a:pt x="10200" y="31"/>
                      <a:pt x="10200" y="58"/>
                    </a:cubicBezTo>
                    <a:cubicBezTo>
                      <a:pt x="10200" y="86"/>
                      <a:pt x="10177" y="108"/>
                      <a:pt x="10150" y="108"/>
                    </a:cubicBezTo>
                    <a:lnTo>
                      <a:pt x="9850" y="109"/>
                    </a:lnTo>
                    <a:cubicBezTo>
                      <a:pt x="9822" y="109"/>
                      <a:pt x="9800" y="86"/>
                      <a:pt x="9800" y="59"/>
                    </a:cubicBezTo>
                    <a:cubicBezTo>
                      <a:pt x="9800" y="31"/>
                      <a:pt x="9822" y="8"/>
                      <a:pt x="9850" y="8"/>
                    </a:cubicBezTo>
                    <a:close/>
                    <a:moveTo>
                      <a:pt x="10550" y="7"/>
                    </a:moveTo>
                    <a:lnTo>
                      <a:pt x="10850" y="7"/>
                    </a:lnTo>
                    <a:cubicBezTo>
                      <a:pt x="10877" y="7"/>
                      <a:pt x="10900" y="30"/>
                      <a:pt x="10900" y="58"/>
                    </a:cubicBezTo>
                    <a:cubicBezTo>
                      <a:pt x="10900" y="86"/>
                      <a:pt x="10877" y="108"/>
                      <a:pt x="10850" y="108"/>
                    </a:cubicBezTo>
                    <a:lnTo>
                      <a:pt x="10550" y="108"/>
                    </a:lnTo>
                    <a:cubicBezTo>
                      <a:pt x="10522" y="108"/>
                      <a:pt x="10500" y="86"/>
                      <a:pt x="10500" y="58"/>
                    </a:cubicBezTo>
                    <a:cubicBezTo>
                      <a:pt x="10500" y="31"/>
                      <a:pt x="10522" y="7"/>
                      <a:pt x="10550" y="7"/>
                    </a:cubicBezTo>
                    <a:close/>
                    <a:moveTo>
                      <a:pt x="11250" y="7"/>
                    </a:moveTo>
                    <a:lnTo>
                      <a:pt x="11550" y="7"/>
                    </a:lnTo>
                    <a:cubicBezTo>
                      <a:pt x="11577" y="7"/>
                      <a:pt x="11600" y="30"/>
                      <a:pt x="11600" y="58"/>
                    </a:cubicBezTo>
                    <a:cubicBezTo>
                      <a:pt x="11600" y="85"/>
                      <a:pt x="11577" y="108"/>
                      <a:pt x="11550" y="108"/>
                    </a:cubicBezTo>
                    <a:lnTo>
                      <a:pt x="11250" y="108"/>
                    </a:lnTo>
                    <a:cubicBezTo>
                      <a:pt x="11222" y="108"/>
                      <a:pt x="11200" y="85"/>
                      <a:pt x="11200" y="58"/>
                    </a:cubicBezTo>
                    <a:cubicBezTo>
                      <a:pt x="11200" y="30"/>
                      <a:pt x="11222" y="7"/>
                      <a:pt x="11250" y="7"/>
                    </a:cubicBezTo>
                    <a:close/>
                    <a:moveTo>
                      <a:pt x="11950" y="6"/>
                    </a:moveTo>
                    <a:lnTo>
                      <a:pt x="12250" y="6"/>
                    </a:lnTo>
                    <a:cubicBezTo>
                      <a:pt x="12277" y="6"/>
                      <a:pt x="12300" y="30"/>
                      <a:pt x="12300" y="57"/>
                    </a:cubicBezTo>
                    <a:cubicBezTo>
                      <a:pt x="12300" y="85"/>
                      <a:pt x="12277" y="107"/>
                      <a:pt x="12250" y="107"/>
                    </a:cubicBezTo>
                    <a:lnTo>
                      <a:pt x="11950" y="107"/>
                    </a:lnTo>
                    <a:cubicBezTo>
                      <a:pt x="11922" y="107"/>
                      <a:pt x="11900" y="85"/>
                      <a:pt x="11900" y="57"/>
                    </a:cubicBezTo>
                    <a:cubicBezTo>
                      <a:pt x="11900" y="30"/>
                      <a:pt x="11922" y="6"/>
                      <a:pt x="11950" y="6"/>
                    </a:cubicBezTo>
                    <a:close/>
                    <a:moveTo>
                      <a:pt x="12650" y="6"/>
                    </a:moveTo>
                    <a:lnTo>
                      <a:pt x="12950" y="6"/>
                    </a:lnTo>
                    <a:cubicBezTo>
                      <a:pt x="12977" y="6"/>
                      <a:pt x="13000" y="29"/>
                      <a:pt x="13000" y="57"/>
                    </a:cubicBezTo>
                    <a:cubicBezTo>
                      <a:pt x="13000" y="84"/>
                      <a:pt x="12977" y="107"/>
                      <a:pt x="12950" y="107"/>
                    </a:cubicBezTo>
                    <a:lnTo>
                      <a:pt x="12650" y="107"/>
                    </a:lnTo>
                    <a:cubicBezTo>
                      <a:pt x="12622" y="107"/>
                      <a:pt x="12600" y="85"/>
                      <a:pt x="12600" y="57"/>
                    </a:cubicBezTo>
                    <a:cubicBezTo>
                      <a:pt x="12600" y="29"/>
                      <a:pt x="12622" y="6"/>
                      <a:pt x="12650" y="6"/>
                    </a:cubicBezTo>
                    <a:close/>
                    <a:moveTo>
                      <a:pt x="13350" y="6"/>
                    </a:moveTo>
                    <a:lnTo>
                      <a:pt x="13650" y="5"/>
                    </a:lnTo>
                    <a:cubicBezTo>
                      <a:pt x="13677" y="5"/>
                      <a:pt x="13700" y="29"/>
                      <a:pt x="13700" y="56"/>
                    </a:cubicBezTo>
                    <a:cubicBezTo>
                      <a:pt x="13700" y="84"/>
                      <a:pt x="13677" y="106"/>
                      <a:pt x="13650" y="106"/>
                    </a:cubicBezTo>
                    <a:lnTo>
                      <a:pt x="13350" y="107"/>
                    </a:lnTo>
                    <a:cubicBezTo>
                      <a:pt x="13322" y="107"/>
                      <a:pt x="13300" y="84"/>
                      <a:pt x="13300" y="57"/>
                    </a:cubicBezTo>
                    <a:cubicBezTo>
                      <a:pt x="13300" y="29"/>
                      <a:pt x="13322" y="6"/>
                      <a:pt x="13350" y="6"/>
                    </a:cubicBezTo>
                    <a:close/>
                    <a:moveTo>
                      <a:pt x="14050" y="5"/>
                    </a:moveTo>
                    <a:lnTo>
                      <a:pt x="14350" y="5"/>
                    </a:lnTo>
                    <a:cubicBezTo>
                      <a:pt x="14377" y="5"/>
                      <a:pt x="14400" y="28"/>
                      <a:pt x="14400" y="56"/>
                    </a:cubicBezTo>
                    <a:cubicBezTo>
                      <a:pt x="14400" y="84"/>
                      <a:pt x="14377" y="106"/>
                      <a:pt x="14350" y="106"/>
                    </a:cubicBezTo>
                    <a:lnTo>
                      <a:pt x="14050" y="106"/>
                    </a:lnTo>
                    <a:cubicBezTo>
                      <a:pt x="14022" y="106"/>
                      <a:pt x="14000" y="84"/>
                      <a:pt x="14000" y="56"/>
                    </a:cubicBezTo>
                    <a:cubicBezTo>
                      <a:pt x="14000" y="29"/>
                      <a:pt x="14022" y="5"/>
                      <a:pt x="14050" y="5"/>
                    </a:cubicBezTo>
                    <a:close/>
                    <a:moveTo>
                      <a:pt x="14750" y="5"/>
                    </a:moveTo>
                    <a:lnTo>
                      <a:pt x="15050" y="5"/>
                    </a:lnTo>
                    <a:cubicBezTo>
                      <a:pt x="15077" y="5"/>
                      <a:pt x="15100" y="28"/>
                      <a:pt x="15100" y="56"/>
                    </a:cubicBezTo>
                    <a:cubicBezTo>
                      <a:pt x="15100" y="83"/>
                      <a:pt x="15077" y="106"/>
                      <a:pt x="15050" y="106"/>
                    </a:cubicBezTo>
                    <a:lnTo>
                      <a:pt x="14750" y="106"/>
                    </a:lnTo>
                    <a:cubicBezTo>
                      <a:pt x="14722" y="106"/>
                      <a:pt x="14700" y="83"/>
                      <a:pt x="14700" y="56"/>
                    </a:cubicBezTo>
                    <a:cubicBezTo>
                      <a:pt x="14700" y="28"/>
                      <a:pt x="14722" y="5"/>
                      <a:pt x="14750" y="5"/>
                    </a:cubicBezTo>
                    <a:close/>
                    <a:moveTo>
                      <a:pt x="15450" y="4"/>
                    </a:moveTo>
                    <a:lnTo>
                      <a:pt x="15750" y="4"/>
                    </a:lnTo>
                    <a:cubicBezTo>
                      <a:pt x="15777" y="4"/>
                      <a:pt x="15800" y="28"/>
                      <a:pt x="15800" y="55"/>
                    </a:cubicBezTo>
                    <a:cubicBezTo>
                      <a:pt x="15800" y="83"/>
                      <a:pt x="15777" y="105"/>
                      <a:pt x="15750" y="105"/>
                    </a:cubicBezTo>
                    <a:lnTo>
                      <a:pt x="15450" y="105"/>
                    </a:lnTo>
                    <a:cubicBezTo>
                      <a:pt x="15422" y="105"/>
                      <a:pt x="15400" y="83"/>
                      <a:pt x="15400" y="55"/>
                    </a:cubicBezTo>
                    <a:cubicBezTo>
                      <a:pt x="15400" y="28"/>
                      <a:pt x="15422" y="4"/>
                      <a:pt x="15450" y="4"/>
                    </a:cubicBezTo>
                    <a:close/>
                    <a:moveTo>
                      <a:pt x="16150" y="4"/>
                    </a:moveTo>
                    <a:lnTo>
                      <a:pt x="16450" y="4"/>
                    </a:lnTo>
                    <a:cubicBezTo>
                      <a:pt x="16477" y="4"/>
                      <a:pt x="16500" y="27"/>
                      <a:pt x="16500" y="55"/>
                    </a:cubicBezTo>
                    <a:cubicBezTo>
                      <a:pt x="16500" y="82"/>
                      <a:pt x="16477" y="105"/>
                      <a:pt x="16450" y="105"/>
                    </a:cubicBezTo>
                    <a:lnTo>
                      <a:pt x="16150" y="105"/>
                    </a:lnTo>
                    <a:cubicBezTo>
                      <a:pt x="16122" y="105"/>
                      <a:pt x="16100" y="83"/>
                      <a:pt x="16100" y="55"/>
                    </a:cubicBezTo>
                    <a:cubicBezTo>
                      <a:pt x="16100" y="27"/>
                      <a:pt x="16122" y="4"/>
                      <a:pt x="16150" y="4"/>
                    </a:cubicBezTo>
                    <a:close/>
                    <a:moveTo>
                      <a:pt x="16850" y="4"/>
                    </a:moveTo>
                    <a:lnTo>
                      <a:pt x="17150" y="3"/>
                    </a:lnTo>
                    <a:cubicBezTo>
                      <a:pt x="17177" y="3"/>
                      <a:pt x="17200" y="27"/>
                      <a:pt x="17200" y="54"/>
                    </a:cubicBezTo>
                    <a:cubicBezTo>
                      <a:pt x="17200" y="82"/>
                      <a:pt x="17177" y="104"/>
                      <a:pt x="17150" y="104"/>
                    </a:cubicBezTo>
                    <a:lnTo>
                      <a:pt x="16850" y="105"/>
                    </a:lnTo>
                    <a:cubicBezTo>
                      <a:pt x="16822" y="105"/>
                      <a:pt x="16800" y="82"/>
                      <a:pt x="16800" y="55"/>
                    </a:cubicBezTo>
                    <a:cubicBezTo>
                      <a:pt x="16800" y="27"/>
                      <a:pt x="16822" y="4"/>
                      <a:pt x="16850" y="4"/>
                    </a:cubicBezTo>
                    <a:close/>
                    <a:moveTo>
                      <a:pt x="17550" y="3"/>
                    </a:moveTo>
                    <a:lnTo>
                      <a:pt x="17850" y="3"/>
                    </a:lnTo>
                    <a:cubicBezTo>
                      <a:pt x="17877" y="3"/>
                      <a:pt x="17900" y="26"/>
                      <a:pt x="17900" y="54"/>
                    </a:cubicBezTo>
                    <a:cubicBezTo>
                      <a:pt x="17900" y="82"/>
                      <a:pt x="17877" y="104"/>
                      <a:pt x="17850" y="104"/>
                    </a:cubicBezTo>
                    <a:lnTo>
                      <a:pt x="17550" y="104"/>
                    </a:lnTo>
                    <a:cubicBezTo>
                      <a:pt x="17522" y="104"/>
                      <a:pt x="17500" y="82"/>
                      <a:pt x="17500" y="54"/>
                    </a:cubicBezTo>
                    <a:cubicBezTo>
                      <a:pt x="17500" y="27"/>
                      <a:pt x="17522" y="3"/>
                      <a:pt x="17550" y="3"/>
                    </a:cubicBezTo>
                    <a:close/>
                    <a:moveTo>
                      <a:pt x="18250" y="3"/>
                    </a:moveTo>
                    <a:lnTo>
                      <a:pt x="18550" y="3"/>
                    </a:lnTo>
                    <a:cubicBezTo>
                      <a:pt x="18577" y="3"/>
                      <a:pt x="18600" y="26"/>
                      <a:pt x="18600" y="54"/>
                    </a:cubicBezTo>
                    <a:cubicBezTo>
                      <a:pt x="18600" y="81"/>
                      <a:pt x="18577" y="104"/>
                      <a:pt x="18550" y="104"/>
                    </a:cubicBezTo>
                    <a:lnTo>
                      <a:pt x="18250" y="104"/>
                    </a:lnTo>
                    <a:cubicBezTo>
                      <a:pt x="18222" y="104"/>
                      <a:pt x="18200" y="81"/>
                      <a:pt x="18200" y="54"/>
                    </a:cubicBezTo>
                    <a:cubicBezTo>
                      <a:pt x="18200" y="26"/>
                      <a:pt x="18222" y="3"/>
                      <a:pt x="18250" y="3"/>
                    </a:cubicBezTo>
                    <a:close/>
                    <a:moveTo>
                      <a:pt x="18950" y="2"/>
                    </a:moveTo>
                    <a:lnTo>
                      <a:pt x="19250" y="2"/>
                    </a:lnTo>
                    <a:cubicBezTo>
                      <a:pt x="19277" y="2"/>
                      <a:pt x="19300" y="26"/>
                      <a:pt x="19300" y="53"/>
                    </a:cubicBezTo>
                    <a:cubicBezTo>
                      <a:pt x="19300" y="81"/>
                      <a:pt x="19277" y="103"/>
                      <a:pt x="19250" y="103"/>
                    </a:cubicBezTo>
                    <a:lnTo>
                      <a:pt x="18950" y="103"/>
                    </a:lnTo>
                    <a:cubicBezTo>
                      <a:pt x="18922" y="103"/>
                      <a:pt x="18900" y="81"/>
                      <a:pt x="18900" y="53"/>
                    </a:cubicBezTo>
                    <a:cubicBezTo>
                      <a:pt x="18900" y="26"/>
                      <a:pt x="18922" y="2"/>
                      <a:pt x="18950" y="2"/>
                    </a:cubicBezTo>
                    <a:close/>
                    <a:moveTo>
                      <a:pt x="19650" y="2"/>
                    </a:moveTo>
                    <a:lnTo>
                      <a:pt x="19950" y="2"/>
                    </a:lnTo>
                    <a:cubicBezTo>
                      <a:pt x="19977" y="2"/>
                      <a:pt x="20000" y="25"/>
                      <a:pt x="20000" y="53"/>
                    </a:cubicBezTo>
                    <a:cubicBezTo>
                      <a:pt x="20000" y="80"/>
                      <a:pt x="19977" y="103"/>
                      <a:pt x="19950" y="103"/>
                    </a:cubicBezTo>
                    <a:lnTo>
                      <a:pt x="19650" y="103"/>
                    </a:lnTo>
                    <a:cubicBezTo>
                      <a:pt x="19622" y="103"/>
                      <a:pt x="19600" y="81"/>
                      <a:pt x="19600" y="53"/>
                    </a:cubicBezTo>
                    <a:cubicBezTo>
                      <a:pt x="19600" y="25"/>
                      <a:pt x="19622" y="2"/>
                      <a:pt x="19650" y="2"/>
                    </a:cubicBezTo>
                    <a:close/>
                    <a:moveTo>
                      <a:pt x="20350" y="2"/>
                    </a:moveTo>
                    <a:lnTo>
                      <a:pt x="20650" y="1"/>
                    </a:lnTo>
                    <a:cubicBezTo>
                      <a:pt x="20677" y="1"/>
                      <a:pt x="20700" y="25"/>
                      <a:pt x="20700" y="52"/>
                    </a:cubicBezTo>
                    <a:cubicBezTo>
                      <a:pt x="20700" y="80"/>
                      <a:pt x="20677" y="102"/>
                      <a:pt x="20650" y="102"/>
                    </a:cubicBezTo>
                    <a:lnTo>
                      <a:pt x="20350" y="103"/>
                    </a:lnTo>
                    <a:cubicBezTo>
                      <a:pt x="20322" y="103"/>
                      <a:pt x="20300" y="80"/>
                      <a:pt x="20300" y="53"/>
                    </a:cubicBezTo>
                    <a:cubicBezTo>
                      <a:pt x="20300" y="25"/>
                      <a:pt x="20322" y="2"/>
                      <a:pt x="20350" y="2"/>
                    </a:cubicBezTo>
                    <a:close/>
                    <a:moveTo>
                      <a:pt x="21050" y="1"/>
                    </a:moveTo>
                    <a:lnTo>
                      <a:pt x="21350" y="1"/>
                    </a:lnTo>
                    <a:cubicBezTo>
                      <a:pt x="21377" y="1"/>
                      <a:pt x="21400" y="24"/>
                      <a:pt x="21400" y="52"/>
                    </a:cubicBezTo>
                    <a:cubicBezTo>
                      <a:pt x="21400" y="80"/>
                      <a:pt x="21377" y="102"/>
                      <a:pt x="21350" y="102"/>
                    </a:cubicBezTo>
                    <a:lnTo>
                      <a:pt x="21050" y="102"/>
                    </a:lnTo>
                    <a:cubicBezTo>
                      <a:pt x="21022" y="102"/>
                      <a:pt x="21000" y="80"/>
                      <a:pt x="21000" y="52"/>
                    </a:cubicBezTo>
                    <a:cubicBezTo>
                      <a:pt x="21000" y="25"/>
                      <a:pt x="21022" y="1"/>
                      <a:pt x="21050" y="1"/>
                    </a:cubicBezTo>
                    <a:close/>
                    <a:moveTo>
                      <a:pt x="21750" y="1"/>
                    </a:moveTo>
                    <a:lnTo>
                      <a:pt x="22050" y="1"/>
                    </a:lnTo>
                    <a:cubicBezTo>
                      <a:pt x="22077" y="1"/>
                      <a:pt x="22100" y="24"/>
                      <a:pt x="22100" y="52"/>
                    </a:cubicBezTo>
                    <a:cubicBezTo>
                      <a:pt x="22100" y="79"/>
                      <a:pt x="22077" y="102"/>
                      <a:pt x="22050" y="102"/>
                    </a:cubicBezTo>
                    <a:lnTo>
                      <a:pt x="21750" y="102"/>
                    </a:lnTo>
                    <a:cubicBezTo>
                      <a:pt x="21722" y="102"/>
                      <a:pt x="21700" y="80"/>
                      <a:pt x="21700" y="52"/>
                    </a:cubicBezTo>
                    <a:cubicBezTo>
                      <a:pt x="21700" y="24"/>
                      <a:pt x="21722" y="1"/>
                      <a:pt x="21750" y="1"/>
                    </a:cubicBezTo>
                    <a:close/>
                    <a:moveTo>
                      <a:pt x="22450" y="0"/>
                    </a:moveTo>
                    <a:lnTo>
                      <a:pt x="22750" y="0"/>
                    </a:lnTo>
                    <a:cubicBezTo>
                      <a:pt x="22777" y="0"/>
                      <a:pt x="22800" y="24"/>
                      <a:pt x="22800" y="51"/>
                    </a:cubicBezTo>
                    <a:cubicBezTo>
                      <a:pt x="22800" y="79"/>
                      <a:pt x="22777" y="101"/>
                      <a:pt x="22750" y="101"/>
                    </a:cubicBezTo>
                    <a:lnTo>
                      <a:pt x="22450" y="101"/>
                    </a:lnTo>
                    <a:cubicBezTo>
                      <a:pt x="22422" y="101"/>
                      <a:pt x="22400" y="79"/>
                      <a:pt x="22400" y="52"/>
                    </a:cubicBezTo>
                    <a:cubicBezTo>
                      <a:pt x="22400" y="24"/>
                      <a:pt x="22422" y="0"/>
                      <a:pt x="22450" y="0"/>
                    </a:cubicBezTo>
                    <a:close/>
                    <a:moveTo>
                      <a:pt x="23150" y="0"/>
                    </a:moveTo>
                    <a:lnTo>
                      <a:pt x="23450" y="0"/>
                    </a:lnTo>
                    <a:cubicBezTo>
                      <a:pt x="23477" y="0"/>
                      <a:pt x="23500" y="23"/>
                      <a:pt x="23500" y="51"/>
                    </a:cubicBezTo>
                    <a:cubicBezTo>
                      <a:pt x="23500" y="79"/>
                      <a:pt x="23477" y="101"/>
                      <a:pt x="23450" y="101"/>
                    </a:cubicBezTo>
                    <a:lnTo>
                      <a:pt x="23150" y="101"/>
                    </a:lnTo>
                    <a:cubicBezTo>
                      <a:pt x="23122" y="101"/>
                      <a:pt x="23100" y="79"/>
                      <a:pt x="23100" y="51"/>
                    </a:cubicBezTo>
                    <a:cubicBezTo>
                      <a:pt x="23100" y="24"/>
                      <a:pt x="23122" y="0"/>
                      <a:pt x="23150" y="0"/>
                    </a:cubicBez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47" name="Freeform 20"/>
              <p:cNvSpPr>
                <a:spLocks noEditPoints="1"/>
              </p:cNvSpPr>
              <p:nvPr/>
            </p:nvSpPr>
            <p:spPr bwMode="auto">
              <a:xfrm>
                <a:off x="1215" y="1332"/>
                <a:ext cx="1706" cy="8"/>
              </a:xfrm>
              <a:custGeom>
                <a:avLst/>
                <a:gdLst>
                  <a:gd name="T0" fmla="*/ 350 w 23500"/>
                  <a:gd name="T1" fmla="*/ 114 h 114"/>
                  <a:gd name="T2" fmla="*/ 750 w 23500"/>
                  <a:gd name="T3" fmla="*/ 14 h 114"/>
                  <a:gd name="T4" fmla="*/ 750 w 23500"/>
                  <a:gd name="T5" fmla="*/ 114 h 114"/>
                  <a:gd name="T6" fmla="*/ 1750 w 23500"/>
                  <a:gd name="T7" fmla="*/ 13 h 114"/>
                  <a:gd name="T8" fmla="*/ 1400 w 23500"/>
                  <a:gd name="T9" fmla="*/ 63 h 114"/>
                  <a:gd name="T10" fmla="*/ 2500 w 23500"/>
                  <a:gd name="T11" fmla="*/ 63 h 114"/>
                  <a:gd name="T12" fmla="*/ 2150 w 23500"/>
                  <a:gd name="T13" fmla="*/ 13 h 114"/>
                  <a:gd name="T14" fmla="*/ 3150 w 23500"/>
                  <a:gd name="T15" fmla="*/ 112 h 114"/>
                  <a:gd name="T16" fmla="*/ 3550 w 23500"/>
                  <a:gd name="T17" fmla="*/ 12 h 114"/>
                  <a:gd name="T18" fmla="*/ 3550 w 23500"/>
                  <a:gd name="T19" fmla="*/ 112 h 114"/>
                  <a:gd name="T20" fmla="*/ 4550 w 23500"/>
                  <a:gd name="T21" fmla="*/ 12 h 114"/>
                  <a:gd name="T22" fmla="*/ 4200 w 23500"/>
                  <a:gd name="T23" fmla="*/ 62 h 114"/>
                  <a:gd name="T24" fmla="*/ 5300 w 23500"/>
                  <a:gd name="T25" fmla="*/ 61 h 114"/>
                  <a:gd name="T26" fmla="*/ 4950 w 23500"/>
                  <a:gd name="T27" fmla="*/ 10 h 114"/>
                  <a:gd name="T28" fmla="*/ 5950 w 23500"/>
                  <a:gd name="T29" fmla="*/ 111 h 114"/>
                  <a:gd name="T30" fmla="*/ 6350 w 23500"/>
                  <a:gd name="T31" fmla="*/ 10 h 114"/>
                  <a:gd name="T32" fmla="*/ 6350 w 23500"/>
                  <a:gd name="T33" fmla="*/ 111 h 114"/>
                  <a:gd name="T34" fmla="*/ 7350 w 23500"/>
                  <a:gd name="T35" fmla="*/ 9 h 114"/>
                  <a:gd name="T36" fmla="*/ 7000 w 23500"/>
                  <a:gd name="T37" fmla="*/ 60 h 114"/>
                  <a:gd name="T38" fmla="*/ 8100 w 23500"/>
                  <a:gd name="T39" fmla="*/ 60 h 114"/>
                  <a:gd name="T40" fmla="*/ 7750 w 23500"/>
                  <a:gd name="T41" fmla="*/ 9 h 114"/>
                  <a:gd name="T42" fmla="*/ 8750 w 23500"/>
                  <a:gd name="T43" fmla="*/ 109 h 114"/>
                  <a:gd name="T44" fmla="*/ 9150 w 23500"/>
                  <a:gd name="T45" fmla="*/ 8 h 114"/>
                  <a:gd name="T46" fmla="*/ 9150 w 23500"/>
                  <a:gd name="T47" fmla="*/ 109 h 114"/>
                  <a:gd name="T48" fmla="*/ 10150 w 23500"/>
                  <a:gd name="T49" fmla="*/ 7 h 114"/>
                  <a:gd name="T50" fmla="*/ 9800 w 23500"/>
                  <a:gd name="T51" fmla="*/ 59 h 114"/>
                  <a:gd name="T52" fmla="*/ 10900 w 23500"/>
                  <a:gd name="T53" fmla="*/ 58 h 114"/>
                  <a:gd name="T54" fmla="*/ 10550 w 23500"/>
                  <a:gd name="T55" fmla="*/ 7 h 114"/>
                  <a:gd name="T56" fmla="*/ 11550 w 23500"/>
                  <a:gd name="T57" fmla="*/ 108 h 114"/>
                  <a:gd name="T58" fmla="*/ 11950 w 23500"/>
                  <a:gd name="T59" fmla="*/ 6 h 114"/>
                  <a:gd name="T60" fmla="*/ 11950 w 23500"/>
                  <a:gd name="T61" fmla="*/ 107 h 114"/>
                  <a:gd name="T62" fmla="*/ 12950 w 23500"/>
                  <a:gd name="T63" fmla="*/ 6 h 114"/>
                  <a:gd name="T64" fmla="*/ 12600 w 23500"/>
                  <a:gd name="T65" fmla="*/ 57 h 114"/>
                  <a:gd name="T66" fmla="*/ 13700 w 23500"/>
                  <a:gd name="T67" fmla="*/ 56 h 114"/>
                  <a:gd name="T68" fmla="*/ 13350 w 23500"/>
                  <a:gd name="T69" fmla="*/ 6 h 114"/>
                  <a:gd name="T70" fmla="*/ 14350 w 23500"/>
                  <a:gd name="T71" fmla="*/ 106 h 114"/>
                  <a:gd name="T72" fmla="*/ 14750 w 23500"/>
                  <a:gd name="T73" fmla="*/ 5 h 114"/>
                  <a:gd name="T74" fmla="*/ 14750 w 23500"/>
                  <a:gd name="T75" fmla="*/ 106 h 114"/>
                  <a:gd name="T76" fmla="*/ 15750 w 23500"/>
                  <a:gd name="T77" fmla="*/ 4 h 114"/>
                  <a:gd name="T78" fmla="*/ 15400 w 23500"/>
                  <a:gd name="T79" fmla="*/ 55 h 114"/>
                  <a:gd name="T80" fmla="*/ 16500 w 23500"/>
                  <a:gd name="T81" fmla="*/ 55 h 114"/>
                  <a:gd name="T82" fmla="*/ 16150 w 23500"/>
                  <a:gd name="T83" fmla="*/ 4 h 114"/>
                  <a:gd name="T84" fmla="*/ 17150 w 23500"/>
                  <a:gd name="T85" fmla="*/ 104 h 114"/>
                  <a:gd name="T86" fmla="*/ 17550 w 23500"/>
                  <a:gd name="T87" fmla="*/ 3 h 114"/>
                  <a:gd name="T88" fmla="*/ 17550 w 23500"/>
                  <a:gd name="T89" fmla="*/ 104 h 114"/>
                  <a:gd name="T90" fmla="*/ 18550 w 23500"/>
                  <a:gd name="T91" fmla="*/ 3 h 114"/>
                  <a:gd name="T92" fmla="*/ 18200 w 23500"/>
                  <a:gd name="T93" fmla="*/ 54 h 114"/>
                  <a:gd name="T94" fmla="*/ 19300 w 23500"/>
                  <a:gd name="T95" fmla="*/ 53 h 114"/>
                  <a:gd name="T96" fmla="*/ 18950 w 23500"/>
                  <a:gd name="T97" fmla="*/ 2 h 114"/>
                  <a:gd name="T98" fmla="*/ 19950 w 23500"/>
                  <a:gd name="T99" fmla="*/ 103 h 114"/>
                  <a:gd name="T100" fmla="*/ 20350 w 23500"/>
                  <a:gd name="T101" fmla="*/ 2 h 114"/>
                  <a:gd name="T102" fmla="*/ 20350 w 23500"/>
                  <a:gd name="T103" fmla="*/ 103 h 114"/>
                  <a:gd name="T104" fmla="*/ 21350 w 23500"/>
                  <a:gd name="T105" fmla="*/ 1 h 114"/>
                  <a:gd name="T106" fmla="*/ 21000 w 23500"/>
                  <a:gd name="T107" fmla="*/ 52 h 114"/>
                  <a:gd name="T108" fmla="*/ 22100 w 23500"/>
                  <a:gd name="T109" fmla="*/ 52 h 114"/>
                  <a:gd name="T110" fmla="*/ 21750 w 23500"/>
                  <a:gd name="T111" fmla="*/ 1 h 114"/>
                  <a:gd name="T112" fmla="*/ 22750 w 23500"/>
                  <a:gd name="T113" fmla="*/ 101 h 114"/>
                  <a:gd name="T114" fmla="*/ 23150 w 23500"/>
                  <a:gd name="T115" fmla="*/ 0 h 114"/>
                  <a:gd name="T116" fmla="*/ 23150 w 23500"/>
                  <a:gd name="T117" fmla="*/ 101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3500" h="114">
                    <a:moveTo>
                      <a:pt x="50" y="14"/>
                    </a:moveTo>
                    <a:lnTo>
                      <a:pt x="350" y="14"/>
                    </a:lnTo>
                    <a:cubicBezTo>
                      <a:pt x="377" y="14"/>
                      <a:pt x="400" y="36"/>
                      <a:pt x="400" y="64"/>
                    </a:cubicBezTo>
                    <a:cubicBezTo>
                      <a:pt x="400" y="92"/>
                      <a:pt x="377" y="114"/>
                      <a:pt x="350" y="114"/>
                    </a:cubicBezTo>
                    <a:lnTo>
                      <a:pt x="50" y="114"/>
                    </a:lnTo>
                    <a:cubicBezTo>
                      <a:pt x="22" y="114"/>
                      <a:pt x="0" y="92"/>
                      <a:pt x="0" y="64"/>
                    </a:cubicBezTo>
                    <a:cubicBezTo>
                      <a:pt x="0" y="37"/>
                      <a:pt x="22" y="14"/>
                      <a:pt x="50" y="14"/>
                    </a:cubicBezTo>
                    <a:close/>
                    <a:moveTo>
                      <a:pt x="750" y="14"/>
                    </a:moveTo>
                    <a:lnTo>
                      <a:pt x="1050" y="14"/>
                    </a:lnTo>
                    <a:cubicBezTo>
                      <a:pt x="1077" y="14"/>
                      <a:pt x="1100" y="36"/>
                      <a:pt x="1100" y="64"/>
                    </a:cubicBezTo>
                    <a:cubicBezTo>
                      <a:pt x="1100" y="91"/>
                      <a:pt x="1077" y="114"/>
                      <a:pt x="1050" y="114"/>
                    </a:cubicBezTo>
                    <a:lnTo>
                      <a:pt x="750" y="114"/>
                    </a:lnTo>
                    <a:cubicBezTo>
                      <a:pt x="722" y="114"/>
                      <a:pt x="700" y="91"/>
                      <a:pt x="700" y="64"/>
                    </a:cubicBezTo>
                    <a:cubicBezTo>
                      <a:pt x="700" y="36"/>
                      <a:pt x="722" y="14"/>
                      <a:pt x="750" y="14"/>
                    </a:cubicBezTo>
                    <a:close/>
                    <a:moveTo>
                      <a:pt x="1450" y="13"/>
                    </a:moveTo>
                    <a:lnTo>
                      <a:pt x="1750" y="13"/>
                    </a:lnTo>
                    <a:cubicBezTo>
                      <a:pt x="1777" y="13"/>
                      <a:pt x="1800" y="36"/>
                      <a:pt x="1800" y="63"/>
                    </a:cubicBezTo>
                    <a:cubicBezTo>
                      <a:pt x="1800" y="91"/>
                      <a:pt x="1777" y="113"/>
                      <a:pt x="1750" y="113"/>
                    </a:cubicBezTo>
                    <a:lnTo>
                      <a:pt x="1450" y="113"/>
                    </a:lnTo>
                    <a:cubicBezTo>
                      <a:pt x="1422" y="113"/>
                      <a:pt x="1400" y="91"/>
                      <a:pt x="1400" y="63"/>
                    </a:cubicBezTo>
                    <a:cubicBezTo>
                      <a:pt x="1400" y="36"/>
                      <a:pt x="1422" y="13"/>
                      <a:pt x="1450" y="13"/>
                    </a:cubicBezTo>
                    <a:close/>
                    <a:moveTo>
                      <a:pt x="2150" y="13"/>
                    </a:moveTo>
                    <a:lnTo>
                      <a:pt x="2450" y="13"/>
                    </a:lnTo>
                    <a:cubicBezTo>
                      <a:pt x="2477" y="13"/>
                      <a:pt x="2500" y="35"/>
                      <a:pt x="2500" y="63"/>
                    </a:cubicBezTo>
                    <a:cubicBezTo>
                      <a:pt x="2500" y="90"/>
                      <a:pt x="2477" y="113"/>
                      <a:pt x="2450" y="113"/>
                    </a:cubicBezTo>
                    <a:lnTo>
                      <a:pt x="2150" y="113"/>
                    </a:lnTo>
                    <a:cubicBezTo>
                      <a:pt x="2122" y="113"/>
                      <a:pt x="2100" y="91"/>
                      <a:pt x="2100" y="63"/>
                    </a:cubicBezTo>
                    <a:cubicBezTo>
                      <a:pt x="2100" y="35"/>
                      <a:pt x="2122" y="13"/>
                      <a:pt x="2150" y="13"/>
                    </a:cubicBezTo>
                    <a:close/>
                    <a:moveTo>
                      <a:pt x="2850" y="13"/>
                    </a:moveTo>
                    <a:lnTo>
                      <a:pt x="3150" y="12"/>
                    </a:lnTo>
                    <a:cubicBezTo>
                      <a:pt x="3177" y="12"/>
                      <a:pt x="3200" y="35"/>
                      <a:pt x="3200" y="62"/>
                    </a:cubicBezTo>
                    <a:cubicBezTo>
                      <a:pt x="3200" y="90"/>
                      <a:pt x="3177" y="112"/>
                      <a:pt x="3150" y="112"/>
                    </a:cubicBezTo>
                    <a:lnTo>
                      <a:pt x="2850" y="113"/>
                    </a:lnTo>
                    <a:cubicBezTo>
                      <a:pt x="2822" y="113"/>
                      <a:pt x="2800" y="90"/>
                      <a:pt x="2800" y="63"/>
                    </a:cubicBezTo>
                    <a:cubicBezTo>
                      <a:pt x="2800" y="35"/>
                      <a:pt x="2822" y="13"/>
                      <a:pt x="2850" y="13"/>
                    </a:cubicBezTo>
                    <a:close/>
                    <a:moveTo>
                      <a:pt x="3550" y="12"/>
                    </a:moveTo>
                    <a:lnTo>
                      <a:pt x="3850" y="12"/>
                    </a:lnTo>
                    <a:cubicBezTo>
                      <a:pt x="3877" y="12"/>
                      <a:pt x="3900" y="34"/>
                      <a:pt x="3900" y="62"/>
                    </a:cubicBezTo>
                    <a:cubicBezTo>
                      <a:pt x="3900" y="90"/>
                      <a:pt x="3877" y="112"/>
                      <a:pt x="3850" y="112"/>
                    </a:cubicBezTo>
                    <a:lnTo>
                      <a:pt x="3550" y="112"/>
                    </a:lnTo>
                    <a:cubicBezTo>
                      <a:pt x="3522" y="112"/>
                      <a:pt x="3500" y="90"/>
                      <a:pt x="3500" y="62"/>
                    </a:cubicBezTo>
                    <a:cubicBezTo>
                      <a:pt x="3500" y="35"/>
                      <a:pt x="3522" y="12"/>
                      <a:pt x="3550" y="12"/>
                    </a:cubicBezTo>
                    <a:close/>
                    <a:moveTo>
                      <a:pt x="4250" y="12"/>
                    </a:moveTo>
                    <a:lnTo>
                      <a:pt x="4550" y="12"/>
                    </a:lnTo>
                    <a:cubicBezTo>
                      <a:pt x="4577" y="12"/>
                      <a:pt x="4600" y="34"/>
                      <a:pt x="4600" y="62"/>
                    </a:cubicBezTo>
                    <a:cubicBezTo>
                      <a:pt x="4600" y="89"/>
                      <a:pt x="4577" y="112"/>
                      <a:pt x="4550" y="112"/>
                    </a:cubicBezTo>
                    <a:lnTo>
                      <a:pt x="4250" y="112"/>
                    </a:lnTo>
                    <a:cubicBezTo>
                      <a:pt x="4222" y="112"/>
                      <a:pt x="4200" y="89"/>
                      <a:pt x="4200" y="62"/>
                    </a:cubicBezTo>
                    <a:cubicBezTo>
                      <a:pt x="4200" y="34"/>
                      <a:pt x="4222" y="12"/>
                      <a:pt x="4250" y="12"/>
                    </a:cubicBezTo>
                    <a:close/>
                    <a:moveTo>
                      <a:pt x="4950" y="10"/>
                    </a:moveTo>
                    <a:lnTo>
                      <a:pt x="5250" y="10"/>
                    </a:lnTo>
                    <a:cubicBezTo>
                      <a:pt x="5277" y="10"/>
                      <a:pt x="5300" y="34"/>
                      <a:pt x="5300" y="61"/>
                    </a:cubicBezTo>
                    <a:cubicBezTo>
                      <a:pt x="5300" y="89"/>
                      <a:pt x="5277" y="111"/>
                      <a:pt x="5250" y="111"/>
                    </a:cubicBezTo>
                    <a:lnTo>
                      <a:pt x="4950" y="111"/>
                    </a:lnTo>
                    <a:cubicBezTo>
                      <a:pt x="4922" y="111"/>
                      <a:pt x="4900" y="89"/>
                      <a:pt x="4900" y="61"/>
                    </a:cubicBezTo>
                    <a:cubicBezTo>
                      <a:pt x="4900" y="34"/>
                      <a:pt x="4922" y="10"/>
                      <a:pt x="4950" y="10"/>
                    </a:cubicBezTo>
                    <a:close/>
                    <a:moveTo>
                      <a:pt x="5650" y="10"/>
                    </a:moveTo>
                    <a:lnTo>
                      <a:pt x="5950" y="10"/>
                    </a:lnTo>
                    <a:cubicBezTo>
                      <a:pt x="5977" y="10"/>
                      <a:pt x="6000" y="33"/>
                      <a:pt x="6000" y="61"/>
                    </a:cubicBezTo>
                    <a:cubicBezTo>
                      <a:pt x="6000" y="88"/>
                      <a:pt x="5977" y="111"/>
                      <a:pt x="5950" y="111"/>
                    </a:cubicBezTo>
                    <a:lnTo>
                      <a:pt x="5650" y="111"/>
                    </a:lnTo>
                    <a:cubicBezTo>
                      <a:pt x="5622" y="111"/>
                      <a:pt x="5600" y="89"/>
                      <a:pt x="5600" y="61"/>
                    </a:cubicBezTo>
                    <a:cubicBezTo>
                      <a:pt x="5600" y="33"/>
                      <a:pt x="5622" y="10"/>
                      <a:pt x="5650" y="10"/>
                    </a:cubicBezTo>
                    <a:close/>
                    <a:moveTo>
                      <a:pt x="6350" y="10"/>
                    </a:moveTo>
                    <a:lnTo>
                      <a:pt x="6650" y="9"/>
                    </a:lnTo>
                    <a:cubicBezTo>
                      <a:pt x="6677" y="9"/>
                      <a:pt x="6700" y="33"/>
                      <a:pt x="6700" y="60"/>
                    </a:cubicBezTo>
                    <a:cubicBezTo>
                      <a:pt x="6700" y="88"/>
                      <a:pt x="6677" y="110"/>
                      <a:pt x="6650" y="110"/>
                    </a:cubicBezTo>
                    <a:lnTo>
                      <a:pt x="6350" y="111"/>
                    </a:lnTo>
                    <a:cubicBezTo>
                      <a:pt x="6322" y="111"/>
                      <a:pt x="6300" y="88"/>
                      <a:pt x="6300" y="61"/>
                    </a:cubicBezTo>
                    <a:cubicBezTo>
                      <a:pt x="6300" y="33"/>
                      <a:pt x="6322" y="10"/>
                      <a:pt x="6350" y="10"/>
                    </a:cubicBezTo>
                    <a:close/>
                    <a:moveTo>
                      <a:pt x="7050" y="9"/>
                    </a:moveTo>
                    <a:lnTo>
                      <a:pt x="7350" y="9"/>
                    </a:lnTo>
                    <a:cubicBezTo>
                      <a:pt x="7377" y="9"/>
                      <a:pt x="7400" y="32"/>
                      <a:pt x="7400" y="60"/>
                    </a:cubicBezTo>
                    <a:cubicBezTo>
                      <a:pt x="7400" y="88"/>
                      <a:pt x="7377" y="110"/>
                      <a:pt x="7350" y="110"/>
                    </a:cubicBezTo>
                    <a:lnTo>
                      <a:pt x="7050" y="110"/>
                    </a:lnTo>
                    <a:cubicBezTo>
                      <a:pt x="7022" y="110"/>
                      <a:pt x="7000" y="88"/>
                      <a:pt x="7000" y="60"/>
                    </a:cubicBezTo>
                    <a:cubicBezTo>
                      <a:pt x="7000" y="33"/>
                      <a:pt x="7022" y="9"/>
                      <a:pt x="7050" y="9"/>
                    </a:cubicBezTo>
                    <a:close/>
                    <a:moveTo>
                      <a:pt x="7750" y="9"/>
                    </a:moveTo>
                    <a:lnTo>
                      <a:pt x="8050" y="9"/>
                    </a:lnTo>
                    <a:cubicBezTo>
                      <a:pt x="8077" y="9"/>
                      <a:pt x="8100" y="32"/>
                      <a:pt x="8100" y="60"/>
                    </a:cubicBezTo>
                    <a:cubicBezTo>
                      <a:pt x="8100" y="87"/>
                      <a:pt x="8077" y="110"/>
                      <a:pt x="8050" y="110"/>
                    </a:cubicBezTo>
                    <a:lnTo>
                      <a:pt x="7750" y="110"/>
                    </a:lnTo>
                    <a:cubicBezTo>
                      <a:pt x="7722" y="110"/>
                      <a:pt x="7700" y="87"/>
                      <a:pt x="7700" y="60"/>
                    </a:cubicBezTo>
                    <a:cubicBezTo>
                      <a:pt x="7700" y="32"/>
                      <a:pt x="7722" y="9"/>
                      <a:pt x="7750" y="9"/>
                    </a:cubicBezTo>
                    <a:close/>
                    <a:moveTo>
                      <a:pt x="8450" y="8"/>
                    </a:moveTo>
                    <a:lnTo>
                      <a:pt x="8750" y="8"/>
                    </a:lnTo>
                    <a:cubicBezTo>
                      <a:pt x="8777" y="8"/>
                      <a:pt x="8800" y="32"/>
                      <a:pt x="8800" y="59"/>
                    </a:cubicBezTo>
                    <a:cubicBezTo>
                      <a:pt x="8800" y="87"/>
                      <a:pt x="8777" y="109"/>
                      <a:pt x="8750" y="109"/>
                    </a:cubicBezTo>
                    <a:lnTo>
                      <a:pt x="8450" y="109"/>
                    </a:lnTo>
                    <a:cubicBezTo>
                      <a:pt x="8422" y="109"/>
                      <a:pt x="8400" y="87"/>
                      <a:pt x="8400" y="59"/>
                    </a:cubicBezTo>
                    <a:cubicBezTo>
                      <a:pt x="8400" y="32"/>
                      <a:pt x="8422" y="8"/>
                      <a:pt x="8450" y="8"/>
                    </a:cubicBezTo>
                    <a:close/>
                    <a:moveTo>
                      <a:pt x="9150" y="8"/>
                    </a:moveTo>
                    <a:lnTo>
                      <a:pt x="9450" y="8"/>
                    </a:lnTo>
                    <a:cubicBezTo>
                      <a:pt x="9477" y="8"/>
                      <a:pt x="9500" y="31"/>
                      <a:pt x="9500" y="59"/>
                    </a:cubicBezTo>
                    <a:cubicBezTo>
                      <a:pt x="9500" y="86"/>
                      <a:pt x="9477" y="109"/>
                      <a:pt x="9450" y="109"/>
                    </a:cubicBezTo>
                    <a:lnTo>
                      <a:pt x="9150" y="109"/>
                    </a:lnTo>
                    <a:cubicBezTo>
                      <a:pt x="9122" y="109"/>
                      <a:pt x="9100" y="87"/>
                      <a:pt x="9100" y="59"/>
                    </a:cubicBezTo>
                    <a:cubicBezTo>
                      <a:pt x="9100" y="31"/>
                      <a:pt x="9122" y="8"/>
                      <a:pt x="9150" y="8"/>
                    </a:cubicBezTo>
                    <a:close/>
                    <a:moveTo>
                      <a:pt x="9850" y="8"/>
                    </a:moveTo>
                    <a:lnTo>
                      <a:pt x="10150" y="7"/>
                    </a:lnTo>
                    <a:cubicBezTo>
                      <a:pt x="10177" y="7"/>
                      <a:pt x="10200" y="31"/>
                      <a:pt x="10200" y="58"/>
                    </a:cubicBezTo>
                    <a:cubicBezTo>
                      <a:pt x="10200" y="86"/>
                      <a:pt x="10177" y="108"/>
                      <a:pt x="10150" y="108"/>
                    </a:cubicBezTo>
                    <a:lnTo>
                      <a:pt x="9850" y="109"/>
                    </a:lnTo>
                    <a:cubicBezTo>
                      <a:pt x="9822" y="109"/>
                      <a:pt x="9800" y="86"/>
                      <a:pt x="9800" y="59"/>
                    </a:cubicBezTo>
                    <a:cubicBezTo>
                      <a:pt x="9800" y="31"/>
                      <a:pt x="9822" y="8"/>
                      <a:pt x="9850" y="8"/>
                    </a:cubicBezTo>
                    <a:close/>
                    <a:moveTo>
                      <a:pt x="10550" y="7"/>
                    </a:moveTo>
                    <a:lnTo>
                      <a:pt x="10850" y="7"/>
                    </a:lnTo>
                    <a:cubicBezTo>
                      <a:pt x="10877" y="7"/>
                      <a:pt x="10900" y="30"/>
                      <a:pt x="10900" y="58"/>
                    </a:cubicBezTo>
                    <a:cubicBezTo>
                      <a:pt x="10900" y="86"/>
                      <a:pt x="10877" y="108"/>
                      <a:pt x="10850" y="108"/>
                    </a:cubicBezTo>
                    <a:lnTo>
                      <a:pt x="10550" y="108"/>
                    </a:lnTo>
                    <a:cubicBezTo>
                      <a:pt x="10522" y="108"/>
                      <a:pt x="10500" y="86"/>
                      <a:pt x="10500" y="58"/>
                    </a:cubicBezTo>
                    <a:cubicBezTo>
                      <a:pt x="10500" y="31"/>
                      <a:pt x="10522" y="7"/>
                      <a:pt x="10550" y="7"/>
                    </a:cubicBezTo>
                    <a:close/>
                    <a:moveTo>
                      <a:pt x="11250" y="7"/>
                    </a:moveTo>
                    <a:lnTo>
                      <a:pt x="11550" y="7"/>
                    </a:lnTo>
                    <a:cubicBezTo>
                      <a:pt x="11577" y="7"/>
                      <a:pt x="11600" y="30"/>
                      <a:pt x="11600" y="58"/>
                    </a:cubicBezTo>
                    <a:cubicBezTo>
                      <a:pt x="11600" y="85"/>
                      <a:pt x="11577" y="108"/>
                      <a:pt x="11550" y="108"/>
                    </a:cubicBezTo>
                    <a:lnTo>
                      <a:pt x="11250" y="108"/>
                    </a:lnTo>
                    <a:cubicBezTo>
                      <a:pt x="11222" y="108"/>
                      <a:pt x="11200" y="85"/>
                      <a:pt x="11200" y="58"/>
                    </a:cubicBezTo>
                    <a:cubicBezTo>
                      <a:pt x="11200" y="30"/>
                      <a:pt x="11222" y="7"/>
                      <a:pt x="11250" y="7"/>
                    </a:cubicBezTo>
                    <a:close/>
                    <a:moveTo>
                      <a:pt x="11950" y="6"/>
                    </a:moveTo>
                    <a:lnTo>
                      <a:pt x="12250" y="6"/>
                    </a:lnTo>
                    <a:cubicBezTo>
                      <a:pt x="12277" y="6"/>
                      <a:pt x="12300" y="30"/>
                      <a:pt x="12300" y="57"/>
                    </a:cubicBezTo>
                    <a:cubicBezTo>
                      <a:pt x="12300" y="85"/>
                      <a:pt x="12277" y="107"/>
                      <a:pt x="12250" y="107"/>
                    </a:cubicBezTo>
                    <a:lnTo>
                      <a:pt x="11950" y="107"/>
                    </a:lnTo>
                    <a:cubicBezTo>
                      <a:pt x="11922" y="107"/>
                      <a:pt x="11900" y="85"/>
                      <a:pt x="11900" y="57"/>
                    </a:cubicBezTo>
                    <a:cubicBezTo>
                      <a:pt x="11900" y="30"/>
                      <a:pt x="11922" y="6"/>
                      <a:pt x="11950" y="6"/>
                    </a:cubicBezTo>
                    <a:close/>
                    <a:moveTo>
                      <a:pt x="12650" y="6"/>
                    </a:moveTo>
                    <a:lnTo>
                      <a:pt x="12950" y="6"/>
                    </a:lnTo>
                    <a:cubicBezTo>
                      <a:pt x="12977" y="6"/>
                      <a:pt x="13000" y="29"/>
                      <a:pt x="13000" y="57"/>
                    </a:cubicBezTo>
                    <a:cubicBezTo>
                      <a:pt x="13000" y="84"/>
                      <a:pt x="12977" y="107"/>
                      <a:pt x="12950" y="107"/>
                    </a:cubicBezTo>
                    <a:lnTo>
                      <a:pt x="12650" y="107"/>
                    </a:lnTo>
                    <a:cubicBezTo>
                      <a:pt x="12622" y="107"/>
                      <a:pt x="12600" y="85"/>
                      <a:pt x="12600" y="57"/>
                    </a:cubicBezTo>
                    <a:cubicBezTo>
                      <a:pt x="12600" y="29"/>
                      <a:pt x="12622" y="6"/>
                      <a:pt x="12650" y="6"/>
                    </a:cubicBezTo>
                    <a:close/>
                    <a:moveTo>
                      <a:pt x="13350" y="6"/>
                    </a:moveTo>
                    <a:lnTo>
                      <a:pt x="13650" y="5"/>
                    </a:lnTo>
                    <a:cubicBezTo>
                      <a:pt x="13677" y="5"/>
                      <a:pt x="13700" y="29"/>
                      <a:pt x="13700" y="56"/>
                    </a:cubicBezTo>
                    <a:cubicBezTo>
                      <a:pt x="13700" y="84"/>
                      <a:pt x="13677" y="106"/>
                      <a:pt x="13650" y="106"/>
                    </a:cubicBezTo>
                    <a:lnTo>
                      <a:pt x="13350" y="107"/>
                    </a:lnTo>
                    <a:cubicBezTo>
                      <a:pt x="13322" y="107"/>
                      <a:pt x="13300" y="84"/>
                      <a:pt x="13300" y="57"/>
                    </a:cubicBezTo>
                    <a:cubicBezTo>
                      <a:pt x="13300" y="29"/>
                      <a:pt x="13322" y="6"/>
                      <a:pt x="13350" y="6"/>
                    </a:cubicBezTo>
                    <a:close/>
                    <a:moveTo>
                      <a:pt x="14050" y="5"/>
                    </a:moveTo>
                    <a:lnTo>
                      <a:pt x="14350" y="5"/>
                    </a:lnTo>
                    <a:cubicBezTo>
                      <a:pt x="14377" y="5"/>
                      <a:pt x="14400" y="28"/>
                      <a:pt x="14400" y="56"/>
                    </a:cubicBezTo>
                    <a:cubicBezTo>
                      <a:pt x="14400" y="84"/>
                      <a:pt x="14377" y="106"/>
                      <a:pt x="14350" y="106"/>
                    </a:cubicBezTo>
                    <a:lnTo>
                      <a:pt x="14050" y="106"/>
                    </a:lnTo>
                    <a:cubicBezTo>
                      <a:pt x="14022" y="106"/>
                      <a:pt x="14000" y="84"/>
                      <a:pt x="14000" y="56"/>
                    </a:cubicBezTo>
                    <a:cubicBezTo>
                      <a:pt x="14000" y="29"/>
                      <a:pt x="14022" y="5"/>
                      <a:pt x="14050" y="5"/>
                    </a:cubicBezTo>
                    <a:close/>
                    <a:moveTo>
                      <a:pt x="14750" y="5"/>
                    </a:moveTo>
                    <a:lnTo>
                      <a:pt x="15050" y="5"/>
                    </a:lnTo>
                    <a:cubicBezTo>
                      <a:pt x="15077" y="5"/>
                      <a:pt x="15100" y="28"/>
                      <a:pt x="15100" y="56"/>
                    </a:cubicBezTo>
                    <a:cubicBezTo>
                      <a:pt x="15100" y="83"/>
                      <a:pt x="15077" y="106"/>
                      <a:pt x="15050" y="106"/>
                    </a:cubicBezTo>
                    <a:lnTo>
                      <a:pt x="14750" y="106"/>
                    </a:lnTo>
                    <a:cubicBezTo>
                      <a:pt x="14722" y="106"/>
                      <a:pt x="14700" y="83"/>
                      <a:pt x="14700" y="56"/>
                    </a:cubicBezTo>
                    <a:cubicBezTo>
                      <a:pt x="14700" y="28"/>
                      <a:pt x="14722" y="5"/>
                      <a:pt x="14750" y="5"/>
                    </a:cubicBezTo>
                    <a:close/>
                    <a:moveTo>
                      <a:pt x="15450" y="4"/>
                    </a:moveTo>
                    <a:lnTo>
                      <a:pt x="15750" y="4"/>
                    </a:lnTo>
                    <a:cubicBezTo>
                      <a:pt x="15777" y="4"/>
                      <a:pt x="15800" y="28"/>
                      <a:pt x="15800" y="55"/>
                    </a:cubicBezTo>
                    <a:cubicBezTo>
                      <a:pt x="15800" y="83"/>
                      <a:pt x="15777" y="105"/>
                      <a:pt x="15750" y="105"/>
                    </a:cubicBezTo>
                    <a:lnTo>
                      <a:pt x="15450" y="105"/>
                    </a:lnTo>
                    <a:cubicBezTo>
                      <a:pt x="15422" y="105"/>
                      <a:pt x="15400" y="83"/>
                      <a:pt x="15400" y="55"/>
                    </a:cubicBezTo>
                    <a:cubicBezTo>
                      <a:pt x="15400" y="28"/>
                      <a:pt x="15422" y="4"/>
                      <a:pt x="15450" y="4"/>
                    </a:cubicBezTo>
                    <a:close/>
                    <a:moveTo>
                      <a:pt x="16150" y="4"/>
                    </a:moveTo>
                    <a:lnTo>
                      <a:pt x="16450" y="4"/>
                    </a:lnTo>
                    <a:cubicBezTo>
                      <a:pt x="16477" y="4"/>
                      <a:pt x="16500" y="27"/>
                      <a:pt x="16500" y="55"/>
                    </a:cubicBezTo>
                    <a:cubicBezTo>
                      <a:pt x="16500" y="82"/>
                      <a:pt x="16477" y="105"/>
                      <a:pt x="16450" y="105"/>
                    </a:cubicBezTo>
                    <a:lnTo>
                      <a:pt x="16150" y="105"/>
                    </a:lnTo>
                    <a:cubicBezTo>
                      <a:pt x="16122" y="105"/>
                      <a:pt x="16100" y="83"/>
                      <a:pt x="16100" y="55"/>
                    </a:cubicBezTo>
                    <a:cubicBezTo>
                      <a:pt x="16100" y="27"/>
                      <a:pt x="16122" y="4"/>
                      <a:pt x="16150" y="4"/>
                    </a:cubicBezTo>
                    <a:close/>
                    <a:moveTo>
                      <a:pt x="16850" y="4"/>
                    </a:moveTo>
                    <a:lnTo>
                      <a:pt x="17150" y="3"/>
                    </a:lnTo>
                    <a:cubicBezTo>
                      <a:pt x="17177" y="3"/>
                      <a:pt x="17200" y="27"/>
                      <a:pt x="17200" y="54"/>
                    </a:cubicBezTo>
                    <a:cubicBezTo>
                      <a:pt x="17200" y="82"/>
                      <a:pt x="17177" y="104"/>
                      <a:pt x="17150" y="104"/>
                    </a:cubicBezTo>
                    <a:lnTo>
                      <a:pt x="16850" y="105"/>
                    </a:lnTo>
                    <a:cubicBezTo>
                      <a:pt x="16822" y="105"/>
                      <a:pt x="16800" y="82"/>
                      <a:pt x="16800" y="55"/>
                    </a:cubicBezTo>
                    <a:cubicBezTo>
                      <a:pt x="16800" y="27"/>
                      <a:pt x="16822" y="4"/>
                      <a:pt x="16850" y="4"/>
                    </a:cubicBezTo>
                    <a:close/>
                    <a:moveTo>
                      <a:pt x="17550" y="3"/>
                    </a:moveTo>
                    <a:lnTo>
                      <a:pt x="17850" y="3"/>
                    </a:lnTo>
                    <a:cubicBezTo>
                      <a:pt x="17877" y="3"/>
                      <a:pt x="17900" y="26"/>
                      <a:pt x="17900" y="54"/>
                    </a:cubicBezTo>
                    <a:cubicBezTo>
                      <a:pt x="17900" y="82"/>
                      <a:pt x="17877" y="104"/>
                      <a:pt x="17850" y="104"/>
                    </a:cubicBezTo>
                    <a:lnTo>
                      <a:pt x="17550" y="104"/>
                    </a:lnTo>
                    <a:cubicBezTo>
                      <a:pt x="17522" y="104"/>
                      <a:pt x="17500" y="82"/>
                      <a:pt x="17500" y="54"/>
                    </a:cubicBezTo>
                    <a:cubicBezTo>
                      <a:pt x="17500" y="27"/>
                      <a:pt x="17522" y="3"/>
                      <a:pt x="17550" y="3"/>
                    </a:cubicBezTo>
                    <a:close/>
                    <a:moveTo>
                      <a:pt x="18250" y="3"/>
                    </a:moveTo>
                    <a:lnTo>
                      <a:pt x="18550" y="3"/>
                    </a:lnTo>
                    <a:cubicBezTo>
                      <a:pt x="18577" y="3"/>
                      <a:pt x="18600" y="26"/>
                      <a:pt x="18600" y="54"/>
                    </a:cubicBezTo>
                    <a:cubicBezTo>
                      <a:pt x="18600" y="81"/>
                      <a:pt x="18577" y="104"/>
                      <a:pt x="18550" y="104"/>
                    </a:cubicBezTo>
                    <a:lnTo>
                      <a:pt x="18250" y="104"/>
                    </a:lnTo>
                    <a:cubicBezTo>
                      <a:pt x="18222" y="104"/>
                      <a:pt x="18200" y="81"/>
                      <a:pt x="18200" y="54"/>
                    </a:cubicBezTo>
                    <a:cubicBezTo>
                      <a:pt x="18200" y="26"/>
                      <a:pt x="18222" y="3"/>
                      <a:pt x="18250" y="3"/>
                    </a:cubicBezTo>
                    <a:close/>
                    <a:moveTo>
                      <a:pt x="18950" y="2"/>
                    </a:moveTo>
                    <a:lnTo>
                      <a:pt x="19250" y="2"/>
                    </a:lnTo>
                    <a:cubicBezTo>
                      <a:pt x="19277" y="2"/>
                      <a:pt x="19300" y="26"/>
                      <a:pt x="19300" y="53"/>
                    </a:cubicBezTo>
                    <a:cubicBezTo>
                      <a:pt x="19300" y="81"/>
                      <a:pt x="19277" y="103"/>
                      <a:pt x="19250" y="103"/>
                    </a:cubicBezTo>
                    <a:lnTo>
                      <a:pt x="18950" y="103"/>
                    </a:lnTo>
                    <a:cubicBezTo>
                      <a:pt x="18922" y="103"/>
                      <a:pt x="18900" y="81"/>
                      <a:pt x="18900" y="53"/>
                    </a:cubicBezTo>
                    <a:cubicBezTo>
                      <a:pt x="18900" y="26"/>
                      <a:pt x="18922" y="2"/>
                      <a:pt x="18950" y="2"/>
                    </a:cubicBezTo>
                    <a:close/>
                    <a:moveTo>
                      <a:pt x="19650" y="2"/>
                    </a:moveTo>
                    <a:lnTo>
                      <a:pt x="19950" y="2"/>
                    </a:lnTo>
                    <a:cubicBezTo>
                      <a:pt x="19977" y="2"/>
                      <a:pt x="20000" y="25"/>
                      <a:pt x="20000" y="53"/>
                    </a:cubicBezTo>
                    <a:cubicBezTo>
                      <a:pt x="20000" y="80"/>
                      <a:pt x="19977" y="103"/>
                      <a:pt x="19950" y="103"/>
                    </a:cubicBezTo>
                    <a:lnTo>
                      <a:pt x="19650" y="103"/>
                    </a:lnTo>
                    <a:cubicBezTo>
                      <a:pt x="19622" y="103"/>
                      <a:pt x="19600" y="81"/>
                      <a:pt x="19600" y="53"/>
                    </a:cubicBezTo>
                    <a:cubicBezTo>
                      <a:pt x="19600" y="25"/>
                      <a:pt x="19622" y="2"/>
                      <a:pt x="19650" y="2"/>
                    </a:cubicBezTo>
                    <a:close/>
                    <a:moveTo>
                      <a:pt x="20350" y="2"/>
                    </a:moveTo>
                    <a:lnTo>
                      <a:pt x="20650" y="1"/>
                    </a:lnTo>
                    <a:cubicBezTo>
                      <a:pt x="20677" y="1"/>
                      <a:pt x="20700" y="25"/>
                      <a:pt x="20700" y="52"/>
                    </a:cubicBezTo>
                    <a:cubicBezTo>
                      <a:pt x="20700" y="80"/>
                      <a:pt x="20677" y="102"/>
                      <a:pt x="20650" y="102"/>
                    </a:cubicBezTo>
                    <a:lnTo>
                      <a:pt x="20350" y="103"/>
                    </a:lnTo>
                    <a:cubicBezTo>
                      <a:pt x="20322" y="103"/>
                      <a:pt x="20300" y="80"/>
                      <a:pt x="20300" y="53"/>
                    </a:cubicBezTo>
                    <a:cubicBezTo>
                      <a:pt x="20300" y="25"/>
                      <a:pt x="20322" y="2"/>
                      <a:pt x="20350" y="2"/>
                    </a:cubicBezTo>
                    <a:close/>
                    <a:moveTo>
                      <a:pt x="21050" y="1"/>
                    </a:moveTo>
                    <a:lnTo>
                      <a:pt x="21350" y="1"/>
                    </a:lnTo>
                    <a:cubicBezTo>
                      <a:pt x="21377" y="1"/>
                      <a:pt x="21400" y="24"/>
                      <a:pt x="21400" y="52"/>
                    </a:cubicBezTo>
                    <a:cubicBezTo>
                      <a:pt x="21400" y="80"/>
                      <a:pt x="21377" y="102"/>
                      <a:pt x="21350" y="102"/>
                    </a:cubicBezTo>
                    <a:lnTo>
                      <a:pt x="21050" y="102"/>
                    </a:lnTo>
                    <a:cubicBezTo>
                      <a:pt x="21022" y="102"/>
                      <a:pt x="21000" y="80"/>
                      <a:pt x="21000" y="52"/>
                    </a:cubicBezTo>
                    <a:cubicBezTo>
                      <a:pt x="21000" y="25"/>
                      <a:pt x="21022" y="1"/>
                      <a:pt x="21050" y="1"/>
                    </a:cubicBezTo>
                    <a:close/>
                    <a:moveTo>
                      <a:pt x="21750" y="1"/>
                    </a:moveTo>
                    <a:lnTo>
                      <a:pt x="22050" y="1"/>
                    </a:lnTo>
                    <a:cubicBezTo>
                      <a:pt x="22077" y="1"/>
                      <a:pt x="22100" y="24"/>
                      <a:pt x="22100" y="52"/>
                    </a:cubicBezTo>
                    <a:cubicBezTo>
                      <a:pt x="22100" y="79"/>
                      <a:pt x="22077" y="102"/>
                      <a:pt x="22050" y="102"/>
                    </a:cubicBezTo>
                    <a:lnTo>
                      <a:pt x="21750" y="102"/>
                    </a:lnTo>
                    <a:cubicBezTo>
                      <a:pt x="21722" y="102"/>
                      <a:pt x="21700" y="80"/>
                      <a:pt x="21700" y="52"/>
                    </a:cubicBezTo>
                    <a:cubicBezTo>
                      <a:pt x="21700" y="24"/>
                      <a:pt x="21722" y="1"/>
                      <a:pt x="21750" y="1"/>
                    </a:cubicBezTo>
                    <a:close/>
                    <a:moveTo>
                      <a:pt x="22450" y="0"/>
                    </a:moveTo>
                    <a:lnTo>
                      <a:pt x="22750" y="0"/>
                    </a:lnTo>
                    <a:cubicBezTo>
                      <a:pt x="22777" y="0"/>
                      <a:pt x="22800" y="24"/>
                      <a:pt x="22800" y="51"/>
                    </a:cubicBezTo>
                    <a:cubicBezTo>
                      <a:pt x="22800" y="79"/>
                      <a:pt x="22777" y="101"/>
                      <a:pt x="22750" y="101"/>
                    </a:cubicBezTo>
                    <a:lnTo>
                      <a:pt x="22450" y="101"/>
                    </a:lnTo>
                    <a:cubicBezTo>
                      <a:pt x="22422" y="101"/>
                      <a:pt x="22400" y="79"/>
                      <a:pt x="22400" y="52"/>
                    </a:cubicBezTo>
                    <a:cubicBezTo>
                      <a:pt x="22400" y="24"/>
                      <a:pt x="22422" y="0"/>
                      <a:pt x="22450" y="0"/>
                    </a:cubicBezTo>
                    <a:close/>
                    <a:moveTo>
                      <a:pt x="23150" y="0"/>
                    </a:moveTo>
                    <a:lnTo>
                      <a:pt x="23450" y="0"/>
                    </a:lnTo>
                    <a:cubicBezTo>
                      <a:pt x="23477" y="0"/>
                      <a:pt x="23500" y="23"/>
                      <a:pt x="23500" y="51"/>
                    </a:cubicBezTo>
                    <a:cubicBezTo>
                      <a:pt x="23500" y="79"/>
                      <a:pt x="23477" y="101"/>
                      <a:pt x="23450" y="101"/>
                    </a:cubicBezTo>
                    <a:lnTo>
                      <a:pt x="23150" y="101"/>
                    </a:lnTo>
                    <a:cubicBezTo>
                      <a:pt x="23122" y="101"/>
                      <a:pt x="23100" y="79"/>
                      <a:pt x="23100" y="51"/>
                    </a:cubicBezTo>
                    <a:cubicBezTo>
                      <a:pt x="23100" y="24"/>
                      <a:pt x="23122" y="0"/>
                      <a:pt x="23150" y="0"/>
                    </a:cubicBezTo>
                    <a:close/>
                  </a:path>
                </a:pathLst>
              </a:custGeom>
              <a:noFill/>
              <a:ln w="1" cap="rnd">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5" name="Group 24"/>
            <p:cNvGrpSpPr>
              <a:grpSpLocks/>
            </p:cNvGrpSpPr>
            <p:nvPr/>
          </p:nvGrpSpPr>
          <p:grpSpPr bwMode="auto">
            <a:xfrm>
              <a:off x="1193" y="1815"/>
              <a:ext cx="879" cy="8"/>
              <a:chOff x="1193" y="1815"/>
              <a:chExt cx="879" cy="8"/>
            </a:xfrm>
          </p:grpSpPr>
          <p:sp>
            <p:nvSpPr>
              <p:cNvPr id="44" name="Freeform 22"/>
              <p:cNvSpPr>
                <a:spLocks noEditPoints="1"/>
              </p:cNvSpPr>
              <p:nvPr/>
            </p:nvSpPr>
            <p:spPr bwMode="auto">
              <a:xfrm>
                <a:off x="1193" y="1815"/>
                <a:ext cx="879" cy="8"/>
              </a:xfrm>
              <a:custGeom>
                <a:avLst/>
                <a:gdLst>
                  <a:gd name="T0" fmla="*/ 11757 w 12107"/>
                  <a:gd name="T1" fmla="*/ 101 h 107"/>
                  <a:gd name="T2" fmla="*/ 11757 w 12107"/>
                  <a:gd name="T3" fmla="*/ 0 h 107"/>
                  <a:gd name="T4" fmla="*/ 12107 w 12107"/>
                  <a:gd name="T5" fmla="*/ 51 h 107"/>
                  <a:gd name="T6" fmla="*/ 11357 w 12107"/>
                  <a:gd name="T7" fmla="*/ 101 h 107"/>
                  <a:gd name="T8" fmla="*/ 11007 w 12107"/>
                  <a:gd name="T9" fmla="*/ 51 h 107"/>
                  <a:gd name="T10" fmla="*/ 11357 w 12107"/>
                  <a:gd name="T11" fmla="*/ 0 h 107"/>
                  <a:gd name="T12" fmla="*/ 11357 w 12107"/>
                  <a:gd name="T13" fmla="*/ 101 h 107"/>
                  <a:gd name="T14" fmla="*/ 10357 w 12107"/>
                  <a:gd name="T15" fmla="*/ 102 h 107"/>
                  <a:gd name="T16" fmla="*/ 10357 w 12107"/>
                  <a:gd name="T17" fmla="*/ 1 h 107"/>
                  <a:gd name="T18" fmla="*/ 10707 w 12107"/>
                  <a:gd name="T19" fmla="*/ 52 h 107"/>
                  <a:gd name="T20" fmla="*/ 9957 w 12107"/>
                  <a:gd name="T21" fmla="*/ 102 h 107"/>
                  <a:gd name="T22" fmla="*/ 9607 w 12107"/>
                  <a:gd name="T23" fmla="*/ 52 h 107"/>
                  <a:gd name="T24" fmla="*/ 9957 w 12107"/>
                  <a:gd name="T25" fmla="*/ 1 h 107"/>
                  <a:gd name="T26" fmla="*/ 9957 w 12107"/>
                  <a:gd name="T27" fmla="*/ 102 h 107"/>
                  <a:gd name="T28" fmla="*/ 8957 w 12107"/>
                  <a:gd name="T29" fmla="*/ 103 h 107"/>
                  <a:gd name="T30" fmla="*/ 8957 w 12107"/>
                  <a:gd name="T31" fmla="*/ 2 h 107"/>
                  <a:gd name="T32" fmla="*/ 9307 w 12107"/>
                  <a:gd name="T33" fmla="*/ 52 h 107"/>
                  <a:gd name="T34" fmla="*/ 8557 w 12107"/>
                  <a:gd name="T35" fmla="*/ 103 h 107"/>
                  <a:gd name="T36" fmla="*/ 8207 w 12107"/>
                  <a:gd name="T37" fmla="*/ 53 h 107"/>
                  <a:gd name="T38" fmla="*/ 8557 w 12107"/>
                  <a:gd name="T39" fmla="*/ 2 h 107"/>
                  <a:gd name="T40" fmla="*/ 8557 w 12107"/>
                  <a:gd name="T41" fmla="*/ 103 h 107"/>
                  <a:gd name="T42" fmla="*/ 7557 w 12107"/>
                  <a:gd name="T43" fmla="*/ 103 h 107"/>
                  <a:gd name="T44" fmla="*/ 7557 w 12107"/>
                  <a:gd name="T45" fmla="*/ 2 h 107"/>
                  <a:gd name="T46" fmla="*/ 7907 w 12107"/>
                  <a:gd name="T47" fmla="*/ 53 h 107"/>
                  <a:gd name="T48" fmla="*/ 7157 w 12107"/>
                  <a:gd name="T49" fmla="*/ 104 h 107"/>
                  <a:gd name="T50" fmla="*/ 6807 w 12107"/>
                  <a:gd name="T51" fmla="*/ 54 h 107"/>
                  <a:gd name="T52" fmla="*/ 7157 w 12107"/>
                  <a:gd name="T53" fmla="*/ 3 h 107"/>
                  <a:gd name="T54" fmla="*/ 7157 w 12107"/>
                  <a:gd name="T55" fmla="*/ 104 h 107"/>
                  <a:gd name="T56" fmla="*/ 6156 w 12107"/>
                  <a:gd name="T57" fmla="*/ 104 h 107"/>
                  <a:gd name="T58" fmla="*/ 6156 w 12107"/>
                  <a:gd name="T59" fmla="*/ 3 h 107"/>
                  <a:gd name="T60" fmla="*/ 6506 w 12107"/>
                  <a:gd name="T61" fmla="*/ 54 h 107"/>
                  <a:gd name="T62" fmla="*/ 5756 w 12107"/>
                  <a:gd name="T63" fmla="*/ 104 h 107"/>
                  <a:gd name="T64" fmla="*/ 5406 w 12107"/>
                  <a:gd name="T65" fmla="*/ 54 h 107"/>
                  <a:gd name="T66" fmla="*/ 5756 w 12107"/>
                  <a:gd name="T67" fmla="*/ 3 h 107"/>
                  <a:gd name="T68" fmla="*/ 5756 w 12107"/>
                  <a:gd name="T69" fmla="*/ 104 h 107"/>
                  <a:gd name="T70" fmla="*/ 4756 w 12107"/>
                  <a:gd name="T71" fmla="*/ 105 h 107"/>
                  <a:gd name="T72" fmla="*/ 4756 w 12107"/>
                  <a:gd name="T73" fmla="*/ 4 h 107"/>
                  <a:gd name="T74" fmla="*/ 5106 w 12107"/>
                  <a:gd name="T75" fmla="*/ 55 h 107"/>
                  <a:gd name="T76" fmla="*/ 4356 w 12107"/>
                  <a:gd name="T77" fmla="*/ 105 h 107"/>
                  <a:gd name="T78" fmla="*/ 4006 w 12107"/>
                  <a:gd name="T79" fmla="*/ 55 h 107"/>
                  <a:gd name="T80" fmla="*/ 4356 w 12107"/>
                  <a:gd name="T81" fmla="*/ 4 h 107"/>
                  <a:gd name="T82" fmla="*/ 4356 w 12107"/>
                  <a:gd name="T83" fmla="*/ 105 h 107"/>
                  <a:gd name="T84" fmla="*/ 3356 w 12107"/>
                  <a:gd name="T85" fmla="*/ 106 h 107"/>
                  <a:gd name="T86" fmla="*/ 3356 w 12107"/>
                  <a:gd name="T87" fmla="*/ 6 h 107"/>
                  <a:gd name="T88" fmla="*/ 3706 w 12107"/>
                  <a:gd name="T89" fmla="*/ 55 h 107"/>
                  <a:gd name="T90" fmla="*/ 2956 w 12107"/>
                  <a:gd name="T91" fmla="*/ 106 h 107"/>
                  <a:gd name="T92" fmla="*/ 2606 w 12107"/>
                  <a:gd name="T93" fmla="*/ 56 h 107"/>
                  <a:gd name="T94" fmla="*/ 2956 w 12107"/>
                  <a:gd name="T95" fmla="*/ 6 h 107"/>
                  <a:gd name="T96" fmla="*/ 2956 w 12107"/>
                  <a:gd name="T97" fmla="*/ 106 h 107"/>
                  <a:gd name="T98" fmla="*/ 1956 w 12107"/>
                  <a:gd name="T99" fmla="*/ 106 h 107"/>
                  <a:gd name="T100" fmla="*/ 1956 w 12107"/>
                  <a:gd name="T101" fmla="*/ 6 h 107"/>
                  <a:gd name="T102" fmla="*/ 2306 w 12107"/>
                  <a:gd name="T103" fmla="*/ 56 h 107"/>
                  <a:gd name="T104" fmla="*/ 1556 w 12107"/>
                  <a:gd name="T105" fmla="*/ 107 h 107"/>
                  <a:gd name="T106" fmla="*/ 1206 w 12107"/>
                  <a:gd name="T107" fmla="*/ 57 h 107"/>
                  <a:gd name="T108" fmla="*/ 1556 w 12107"/>
                  <a:gd name="T109" fmla="*/ 7 h 107"/>
                  <a:gd name="T110" fmla="*/ 1556 w 12107"/>
                  <a:gd name="T111" fmla="*/ 107 h 107"/>
                  <a:gd name="T112" fmla="*/ 556 w 12107"/>
                  <a:gd name="T113" fmla="*/ 107 h 107"/>
                  <a:gd name="T114" fmla="*/ 556 w 12107"/>
                  <a:gd name="T115" fmla="*/ 7 h 107"/>
                  <a:gd name="T116" fmla="*/ 906 w 12107"/>
                  <a:gd name="T117" fmla="*/ 57 h 107"/>
                  <a:gd name="T118" fmla="*/ 156 w 12107"/>
                  <a:gd name="T119" fmla="*/ 107 h 107"/>
                  <a:gd name="T120" fmla="*/ 0 w 12107"/>
                  <a:gd name="T121" fmla="*/ 57 h 107"/>
                  <a:gd name="T122" fmla="*/ 156 w 12107"/>
                  <a:gd name="T123" fmla="*/ 7 h 107"/>
                  <a:gd name="T124" fmla="*/ 156 w 12107"/>
                  <a:gd name="T125" fmla="*/ 107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107" h="107">
                    <a:moveTo>
                      <a:pt x="12057" y="101"/>
                    </a:moveTo>
                    <a:lnTo>
                      <a:pt x="11757" y="101"/>
                    </a:lnTo>
                    <a:cubicBezTo>
                      <a:pt x="11730" y="101"/>
                      <a:pt x="11707" y="79"/>
                      <a:pt x="11707" y="51"/>
                    </a:cubicBezTo>
                    <a:cubicBezTo>
                      <a:pt x="11707" y="23"/>
                      <a:pt x="11730" y="0"/>
                      <a:pt x="11757" y="0"/>
                    </a:cubicBezTo>
                    <a:lnTo>
                      <a:pt x="12057" y="0"/>
                    </a:lnTo>
                    <a:cubicBezTo>
                      <a:pt x="12085" y="0"/>
                      <a:pt x="12107" y="23"/>
                      <a:pt x="12107" y="51"/>
                    </a:cubicBezTo>
                    <a:cubicBezTo>
                      <a:pt x="12107" y="78"/>
                      <a:pt x="12085" y="101"/>
                      <a:pt x="12057" y="101"/>
                    </a:cubicBezTo>
                    <a:close/>
                    <a:moveTo>
                      <a:pt x="11357" y="101"/>
                    </a:moveTo>
                    <a:lnTo>
                      <a:pt x="11057" y="101"/>
                    </a:lnTo>
                    <a:cubicBezTo>
                      <a:pt x="11030" y="101"/>
                      <a:pt x="11007" y="79"/>
                      <a:pt x="11007" y="51"/>
                    </a:cubicBezTo>
                    <a:cubicBezTo>
                      <a:pt x="11007" y="24"/>
                      <a:pt x="11030" y="0"/>
                      <a:pt x="11057" y="0"/>
                    </a:cubicBezTo>
                    <a:lnTo>
                      <a:pt x="11357" y="0"/>
                    </a:lnTo>
                    <a:cubicBezTo>
                      <a:pt x="11385" y="0"/>
                      <a:pt x="11407" y="24"/>
                      <a:pt x="11407" y="51"/>
                    </a:cubicBezTo>
                    <a:cubicBezTo>
                      <a:pt x="11407" y="79"/>
                      <a:pt x="11385" y="101"/>
                      <a:pt x="11357" y="101"/>
                    </a:cubicBezTo>
                    <a:close/>
                    <a:moveTo>
                      <a:pt x="10657" y="102"/>
                    </a:moveTo>
                    <a:lnTo>
                      <a:pt x="10357" y="102"/>
                    </a:lnTo>
                    <a:cubicBezTo>
                      <a:pt x="10330" y="102"/>
                      <a:pt x="10307" y="79"/>
                      <a:pt x="10307" y="52"/>
                    </a:cubicBezTo>
                    <a:cubicBezTo>
                      <a:pt x="10307" y="24"/>
                      <a:pt x="10330" y="1"/>
                      <a:pt x="10357" y="1"/>
                    </a:cubicBezTo>
                    <a:lnTo>
                      <a:pt x="10657" y="1"/>
                    </a:lnTo>
                    <a:cubicBezTo>
                      <a:pt x="10685" y="1"/>
                      <a:pt x="10707" y="24"/>
                      <a:pt x="10707" y="52"/>
                    </a:cubicBezTo>
                    <a:cubicBezTo>
                      <a:pt x="10707" y="79"/>
                      <a:pt x="10685" y="102"/>
                      <a:pt x="10657" y="102"/>
                    </a:cubicBezTo>
                    <a:close/>
                    <a:moveTo>
                      <a:pt x="9957" y="102"/>
                    </a:moveTo>
                    <a:lnTo>
                      <a:pt x="9657" y="102"/>
                    </a:lnTo>
                    <a:cubicBezTo>
                      <a:pt x="9630" y="102"/>
                      <a:pt x="9607" y="80"/>
                      <a:pt x="9607" y="52"/>
                    </a:cubicBezTo>
                    <a:cubicBezTo>
                      <a:pt x="9607" y="25"/>
                      <a:pt x="9630" y="1"/>
                      <a:pt x="9657" y="1"/>
                    </a:cubicBezTo>
                    <a:lnTo>
                      <a:pt x="9957" y="1"/>
                    </a:lnTo>
                    <a:cubicBezTo>
                      <a:pt x="9985" y="1"/>
                      <a:pt x="10007" y="24"/>
                      <a:pt x="10007" y="52"/>
                    </a:cubicBezTo>
                    <a:cubicBezTo>
                      <a:pt x="10007" y="80"/>
                      <a:pt x="9985" y="102"/>
                      <a:pt x="9957" y="102"/>
                    </a:cubicBezTo>
                    <a:close/>
                    <a:moveTo>
                      <a:pt x="9257" y="102"/>
                    </a:moveTo>
                    <a:lnTo>
                      <a:pt x="8957" y="103"/>
                    </a:lnTo>
                    <a:cubicBezTo>
                      <a:pt x="8930" y="103"/>
                      <a:pt x="8907" y="80"/>
                      <a:pt x="8907" y="53"/>
                    </a:cubicBezTo>
                    <a:cubicBezTo>
                      <a:pt x="8907" y="25"/>
                      <a:pt x="8930" y="2"/>
                      <a:pt x="8957" y="2"/>
                    </a:cubicBezTo>
                    <a:lnTo>
                      <a:pt x="9257" y="1"/>
                    </a:lnTo>
                    <a:cubicBezTo>
                      <a:pt x="9285" y="1"/>
                      <a:pt x="9307" y="25"/>
                      <a:pt x="9307" y="52"/>
                    </a:cubicBezTo>
                    <a:cubicBezTo>
                      <a:pt x="9307" y="80"/>
                      <a:pt x="9285" y="102"/>
                      <a:pt x="9257" y="102"/>
                    </a:cubicBezTo>
                    <a:close/>
                    <a:moveTo>
                      <a:pt x="8557" y="103"/>
                    </a:moveTo>
                    <a:lnTo>
                      <a:pt x="8257" y="103"/>
                    </a:lnTo>
                    <a:cubicBezTo>
                      <a:pt x="8230" y="103"/>
                      <a:pt x="8207" y="81"/>
                      <a:pt x="8207" y="53"/>
                    </a:cubicBezTo>
                    <a:cubicBezTo>
                      <a:pt x="8207" y="25"/>
                      <a:pt x="8230" y="2"/>
                      <a:pt x="8257" y="2"/>
                    </a:cubicBezTo>
                    <a:lnTo>
                      <a:pt x="8557" y="2"/>
                    </a:lnTo>
                    <a:cubicBezTo>
                      <a:pt x="8585" y="2"/>
                      <a:pt x="8607" y="25"/>
                      <a:pt x="8607" y="53"/>
                    </a:cubicBezTo>
                    <a:cubicBezTo>
                      <a:pt x="8607" y="80"/>
                      <a:pt x="8585" y="103"/>
                      <a:pt x="8557" y="103"/>
                    </a:cubicBezTo>
                    <a:close/>
                    <a:moveTo>
                      <a:pt x="7857" y="103"/>
                    </a:moveTo>
                    <a:lnTo>
                      <a:pt x="7557" y="103"/>
                    </a:lnTo>
                    <a:cubicBezTo>
                      <a:pt x="7530" y="103"/>
                      <a:pt x="7507" y="81"/>
                      <a:pt x="7507" y="53"/>
                    </a:cubicBezTo>
                    <a:cubicBezTo>
                      <a:pt x="7507" y="26"/>
                      <a:pt x="7530" y="2"/>
                      <a:pt x="7557" y="2"/>
                    </a:cubicBezTo>
                    <a:lnTo>
                      <a:pt x="7857" y="2"/>
                    </a:lnTo>
                    <a:cubicBezTo>
                      <a:pt x="7885" y="2"/>
                      <a:pt x="7907" y="25"/>
                      <a:pt x="7907" y="53"/>
                    </a:cubicBezTo>
                    <a:cubicBezTo>
                      <a:pt x="7907" y="81"/>
                      <a:pt x="7885" y="103"/>
                      <a:pt x="7857" y="103"/>
                    </a:cubicBezTo>
                    <a:close/>
                    <a:moveTo>
                      <a:pt x="7157" y="104"/>
                    </a:moveTo>
                    <a:lnTo>
                      <a:pt x="6857" y="104"/>
                    </a:lnTo>
                    <a:cubicBezTo>
                      <a:pt x="6830" y="104"/>
                      <a:pt x="6807" y="81"/>
                      <a:pt x="6807" y="54"/>
                    </a:cubicBezTo>
                    <a:cubicBezTo>
                      <a:pt x="6807" y="26"/>
                      <a:pt x="6830" y="3"/>
                      <a:pt x="6857" y="3"/>
                    </a:cubicBezTo>
                    <a:lnTo>
                      <a:pt x="7157" y="3"/>
                    </a:lnTo>
                    <a:cubicBezTo>
                      <a:pt x="7185" y="3"/>
                      <a:pt x="7207" y="26"/>
                      <a:pt x="7207" y="53"/>
                    </a:cubicBezTo>
                    <a:cubicBezTo>
                      <a:pt x="7207" y="81"/>
                      <a:pt x="7185" y="104"/>
                      <a:pt x="7157" y="104"/>
                    </a:cubicBezTo>
                    <a:close/>
                    <a:moveTo>
                      <a:pt x="6456" y="104"/>
                    </a:moveTo>
                    <a:lnTo>
                      <a:pt x="6156" y="104"/>
                    </a:lnTo>
                    <a:cubicBezTo>
                      <a:pt x="6129" y="104"/>
                      <a:pt x="6106" y="82"/>
                      <a:pt x="6106" y="54"/>
                    </a:cubicBezTo>
                    <a:cubicBezTo>
                      <a:pt x="6106" y="26"/>
                      <a:pt x="6129" y="3"/>
                      <a:pt x="6156" y="3"/>
                    </a:cubicBezTo>
                    <a:lnTo>
                      <a:pt x="6456" y="3"/>
                    </a:lnTo>
                    <a:cubicBezTo>
                      <a:pt x="6484" y="3"/>
                      <a:pt x="6506" y="26"/>
                      <a:pt x="6506" y="54"/>
                    </a:cubicBezTo>
                    <a:cubicBezTo>
                      <a:pt x="6506" y="81"/>
                      <a:pt x="6484" y="104"/>
                      <a:pt x="6456" y="104"/>
                    </a:cubicBezTo>
                    <a:close/>
                    <a:moveTo>
                      <a:pt x="5756" y="104"/>
                    </a:moveTo>
                    <a:lnTo>
                      <a:pt x="5456" y="104"/>
                    </a:lnTo>
                    <a:cubicBezTo>
                      <a:pt x="5429" y="104"/>
                      <a:pt x="5406" y="82"/>
                      <a:pt x="5406" y="54"/>
                    </a:cubicBezTo>
                    <a:cubicBezTo>
                      <a:pt x="5406" y="27"/>
                      <a:pt x="5429" y="3"/>
                      <a:pt x="5456" y="3"/>
                    </a:cubicBezTo>
                    <a:lnTo>
                      <a:pt x="5756" y="3"/>
                    </a:lnTo>
                    <a:cubicBezTo>
                      <a:pt x="5784" y="3"/>
                      <a:pt x="5806" y="27"/>
                      <a:pt x="5806" y="54"/>
                    </a:cubicBezTo>
                    <a:cubicBezTo>
                      <a:pt x="5806" y="82"/>
                      <a:pt x="5784" y="104"/>
                      <a:pt x="5756" y="104"/>
                    </a:cubicBezTo>
                    <a:close/>
                    <a:moveTo>
                      <a:pt x="5056" y="105"/>
                    </a:moveTo>
                    <a:lnTo>
                      <a:pt x="4756" y="105"/>
                    </a:lnTo>
                    <a:cubicBezTo>
                      <a:pt x="4729" y="105"/>
                      <a:pt x="4706" y="82"/>
                      <a:pt x="4706" y="55"/>
                    </a:cubicBezTo>
                    <a:cubicBezTo>
                      <a:pt x="4706" y="27"/>
                      <a:pt x="4729" y="4"/>
                      <a:pt x="4756" y="4"/>
                    </a:cubicBezTo>
                    <a:lnTo>
                      <a:pt x="5056" y="4"/>
                    </a:lnTo>
                    <a:cubicBezTo>
                      <a:pt x="5084" y="4"/>
                      <a:pt x="5106" y="27"/>
                      <a:pt x="5106" y="55"/>
                    </a:cubicBezTo>
                    <a:cubicBezTo>
                      <a:pt x="5106" y="82"/>
                      <a:pt x="5084" y="105"/>
                      <a:pt x="5056" y="105"/>
                    </a:cubicBezTo>
                    <a:close/>
                    <a:moveTo>
                      <a:pt x="4356" y="105"/>
                    </a:moveTo>
                    <a:lnTo>
                      <a:pt x="4056" y="105"/>
                    </a:lnTo>
                    <a:cubicBezTo>
                      <a:pt x="4029" y="105"/>
                      <a:pt x="4006" y="83"/>
                      <a:pt x="4006" y="55"/>
                    </a:cubicBezTo>
                    <a:cubicBezTo>
                      <a:pt x="4006" y="28"/>
                      <a:pt x="4029" y="4"/>
                      <a:pt x="4056" y="4"/>
                    </a:cubicBezTo>
                    <a:lnTo>
                      <a:pt x="4356" y="4"/>
                    </a:lnTo>
                    <a:cubicBezTo>
                      <a:pt x="4384" y="4"/>
                      <a:pt x="4406" y="27"/>
                      <a:pt x="4406" y="55"/>
                    </a:cubicBezTo>
                    <a:cubicBezTo>
                      <a:pt x="4406" y="83"/>
                      <a:pt x="4384" y="105"/>
                      <a:pt x="4356" y="105"/>
                    </a:cubicBezTo>
                    <a:close/>
                    <a:moveTo>
                      <a:pt x="3656" y="105"/>
                    </a:moveTo>
                    <a:lnTo>
                      <a:pt x="3356" y="106"/>
                    </a:lnTo>
                    <a:cubicBezTo>
                      <a:pt x="3329" y="106"/>
                      <a:pt x="3306" y="83"/>
                      <a:pt x="3306" y="56"/>
                    </a:cubicBezTo>
                    <a:cubicBezTo>
                      <a:pt x="3306" y="28"/>
                      <a:pt x="3329" y="6"/>
                      <a:pt x="3356" y="6"/>
                    </a:cubicBezTo>
                    <a:lnTo>
                      <a:pt x="3656" y="4"/>
                    </a:lnTo>
                    <a:cubicBezTo>
                      <a:pt x="3684" y="4"/>
                      <a:pt x="3706" y="28"/>
                      <a:pt x="3706" y="55"/>
                    </a:cubicBezTo>
                    <a:cubicBezTo>
                      <a:pt x="3706" y="83"/>
                      <a:pt x="3684" y="105"/>
                      <a:pt x="3656" y="105"/>
                    </a:cubicBezTo>
                    <a:close/>
                    <a:moveTo>
                      <a:pt x="2956" y="106"/>
                    </a:moveTo>
                    <a:lnTo>
                      <a:pt x="2656" y="106"/>
                    </a:lnTo>
                    <a:cubicBezTo>
                      <a:pt x="2629" y="106"/>
                      <a:pt x="2606" y="84"/>
                      <a:pt x="2606" y="56"/>
                    </a:cubicBezTo>
                    <a:cubicBezTo>
                      <a:pt x="2606" y="28"/>
                      <a:pt x="2629" y="6"/>
                      <a:pt x="2656" y="6"/>
                    </a:cubicBezTo>
                    <a:lnTo>
                      <a:pt x="2956" y="6"/>
                    </a:lnTo>
                    <a:cubicBezTo>
                      <a:pt x="2984" y="6"/>
                      <a:pt x="3006" y="28"/>
                      <a:pt x="3006" y="56"/>
                    </a:cubicBezTo>
                    <a:cubicBezTo>
                      <a:pt x="3006" y="83"/>
                      <a:pt x="2984" y="106"/>
                      <a:pt x="2956" y="106"/>
                    </a:cubicBezTo>
                    <a:close/>
                    <a:moveTo>
                      <a:pt x="2256" y="106"/>
                    </a:moveTo>
                    <a:lnTo>
                      <a:pt x="1956" y="106"/>
                    </a:lnTo>
                    <a:cubicBezTo>
                      <a:pt x="1929" y="106"/>
                      <a:pt x="1906" y="84"/>
                      <a:pt x="1906" y="56"/>
                    </a:cubicBezTo>
                    <a:cubicBezTo>
                      <a:pt x="1906" y="29"/>
                      <a:pt x="1929" y="6"/>
                      <a:pt x="1956" y="6"/>
                    </a:cubicBezTo>
                    <a:lnTo>
                      <a:pt x="2256" y="6"/>
                    </a:lnTo>
                    <a:cubicBezTo>
                      <a:pt x="2284" y="6"/>
                      <a:pt x="2306" y="29"/>
                      <a:pt x="2306" y="56"/>
                    </a:cubicBezTo>
                    <a:cubicBezTo>
                      <a:pt x="2306" y="84"/>
                      <a:pt x="2284" y="106"/>
                      <a:pt x="2256" y="106"/>
                    </a:cubicBezTo>
                    <a:close/>
                    <a:moveTo>
                      <a:pt x="1556" y="107"/>
                    </a:moveTo>
                    <a:lnTo>
                      <a:pt x="1256" y="107"/>
                    </a:lnTo>
                    <a:cubicBezTo>
                      <a:pt x="1229" y="107"/>
                      <a:pt x="1206" y="84"/>
                      <a:pt x="1206" y="57"/>
                    </a:cubicBezTo>
                    <a:cubicBezTo>
                      <a:pt x="1206" y="29"/>
                      <a:pt x="1229" y="7"/>
                      <a:pt x="1256" y="7"/>
                    </a:cubicBezTo>
                    <a:lnTo>
                      <a:pt x="1556" y="7"/>
                    </a:lnTo>
                    <a:cubicBezTo>
                      <a:pt x="1584" y="7"/>
                      <a:pt x="1606" y="29"/>
                      <a:pt x="1606" y="57"/>
                    </a:cubicBezTo>
                    <a:cubicBezTo>
                      <a:pt x="1606" y="84"/>
                      <a:pt x="1584" y="107"/>
                      <a:pt x="1556" y="107"/>
                    </a:cubicBezTo>
                    <a:close/>
                    <a:moveTo>
                      <a:pt x="856" y="107"/>
                    </a:moveTo>
                    <a:lnTo>
                      <a:pt x="556" y="107"/>
                    </a:lnTo>
                    <a:cubicBezTo>
                      <a:pt x="529" y="107"/>
                      <a:pt x="506" y="85"/>
                      <a:pt x="506" y="57"/>
                    </a:cubicBezTo>
                    <a:cubicBezTo>
                      <a:pt x="506" y="30"/>
                      <a:pt x="529" y="7"/>
                      <a:pt x="556" y="7"/>
                    </a:cubicBezTo>
                    <a:lnTo>
                      <a:pt x="856" y="7"/>
                    </a:lnTo>
                    <a:cubicBezTo>
                      <a:pt x="884" y="7"/>
                      <a:pt x="906" y="29"/>
                      <a:pt x="906" y="57"/>
                    </a:cubicBezTo>
                    <a:cubicBezTo>
                      <a:pt x="906" y="85"/>
                      <a:pt x="884" y="107"/>
                      <a:pt x="856" y="107"/>
                    </a:cubicBezTo>
                    <a:close/>
                    <a:moveTo>
                      <a:pt x="156" y="107"/>
                    </a:moveTo>
                    <a:lnTo>
                      <a:pt x="50" y="107"/>
                    </a:lnTo>
                    <a:cubicBezTo>
                      <a:pt x="22" y="107"/>
                      <a:pt x="0" y="85"/>
                      <a:pt x="0" y="57"/>
                    </a:cubicBezTo>
                    <a:cubicBezTo>
                      <a:pt x="0" y="30"/>
                      <a:pt x="22" y="7"/>
                      <a:pt x="50" y="7"/>
                    </a:cubicBezTo>
                    <a:lnTo>
                      <a:pt x="156" y="7"/>
                    </a:lnTo>
                    <a:cubicBezTo>
                      <a:pt x="184" y="7"/>
                      <a:pt x="206" y="30"/>
                      <a:pt x="206" y="57"/>
                    </a:cubicBezTo>
                    <a:cubicBezTo>
                      <a:pt x="206" y="85"/>
                      <a:pt x="184" y="107"/>
                      <a:pt x="156" y="107"/>
                    </a:cubicBez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45" name="Freeform 23"/>
              <p:cNvSpPr>
                <a:spLocks noEditPoints="1"/>
              </p:cNvSpPr>
              <p:nvPr/>
            </p:nvSpPr>
            <p:spPr bwMode="auto">
              <a:xfrm>
                <a:off x="1193" y="1815"/>
                <a:ext cx="879" cy="8"/>
              </a:xfrm>
              <a:custGeom>
                <a:avLst/>
                <a:gdLst>
                  <a:gd name="T0" fmla="*/ 11757 w 12107"/>
                  <a:gd name="T1" fmla="*/ 101 h 107"/>
                  <a:gd name="T2" fmla="*/ 11757 w 12107"/>
                  <a:gd name="T3" fmla="*/ 0 h 107"/>
                  <a:gd name="T4" fmla="*/ 12107 w 12107"/>
                  <a:gd name="T5" fmla="*/ 51 h 107"/>
                  <a:gd name="T6" fmla="*/ 11357 w 12107"/>
                  <a:gd name="T7" fmla="*/ 101 h 107"/>
                  <a:gd name="T8" fmla="*/ 11007 w 12107"/>
                  <a:gd name="T9" fmla="*/ 51 h 107"/>
                  <a:gd name="T10" fmla="*/ 11357 w 12107"/>
                  <a:gd name="T11" fmla="*/ 0 h 107"/>
                  <a:gd name="T12" fmla="*/ 11357 w 12107"/>
                  <a:gd name="T13" fmla="*/ 101 h 107"/>
                  <a:gd name="T14" fmla="*/ 10357 w 12107"/>
                  <a:gd name="T15" fmla="*/ 102 h 107"/>
                  <a:gd name="T16" fmla="*/ 10357 w 12107"/>
                  <a:gd name="T17" fmla="*/ 1 h 107"/>
                  <a:gd name="T18" fmla="*/ 10707 w 12107"/>
                  <a:gd name="T19" fmla="*/ 52 h 107"/>
                  <a:gd name="T20" fmla="*/ 9957 w 12107"/>
                  <a:gd name="T21" fmla="*/ 102 h 107"/>
                  <a:gd name="T22" fmla="*/ 9607 w 12107"/>
                  <a:gd name="T23" fmla="*/ 52 h 107"/>
                  <a:gd name="T24" fmla="*/ 9957 w 12107"/>
                  <a:gd name="T25" fmla="*/ 1 h 107"/>
                  <a:gd name="T26" fmla="*/ 9957 w 12107"/>
                  <a:gd name="T27" fmla="*/ 102 h 107"/>
                  <a:gd name="T28" fmla="*/ 8957 w 12107"/>
                  <a:gd name="T29" fmla="*/ 103 h 107"/>
                  <a:gd name="T30" fmla="*/ 8957 w 12107"/>
                  <a:gd name="T31" fmla="*/ 2 h 107"/>
                  <a:gd name="T32" fmla="*/ 9307 w 12107"/>
                  <a:gd name="T33" fmla="*/ 52 h 107"/>
                  <a:gd name="T34" fmla="*/ 8557 w 12107"/>
                  <a:gd name="T35" fmla="*/ 103 h 107"/>
                  <a:gd name="T36" fmla="*/ 8207 w 12107"/>
                  <a:gd name="T37" fmla="*/ 53 h 107"/>
                  <a:gd name="T38" fmla="*/ 8557 w 12107"/>
                  <a:gd name="T39" fmla="*/ 2 h 107"/>
                  <a:gd name="T40" fmla="*/ 8557 w 12107"/>
                  <a:gd name="T41" fmla="*/ 103 h 107"/>
                  <a:gd name="T42" fmla="*/ 7557 w 12107"/>
                  <a:gd name="T43" fmla="*/ 103 h 107"/>
                  <a:gd name="T44" fmla="*/ 7557 w 12107"/>
                  <a:gd name="T45" fmla="*/ 2 h 107"/>
                  <a:gd name="T46" fmla="*/ 7907 w 12107"/>
                  <a:gd name="T47" fmla="*/ 53 h 107"/>
                  <a:gd name="T48" fmla="*/ 7157 w 12107"/>
                  <a:gd name="T49" fmla="*/ 104 h 107"/>
                  <a:gd name="T50" fmla="*/ 6807 w 12107"/>
                  <a:gd name="T51" fmla="*/ 54 h 107"/>
                  <a:gd name="T52" fmla="*/ 7157 w 12107"/>
                  <a:gd name="T53" fmla="*/ 3 h 107"/>
                  <a:gd name="T54" fmla="*/ 7157 w 12107"/>
                  <a:gd name="T55" fmla="*/ 104 h 107"/>
                  <a:gd name="T56" fmla="*/ 6156 w 12107"/>
                  <a:gd name="T57" fmla="*/ 104 h 107"/>
                  <a:gd name="T58" fmla="*/ 6156 w 12107"/>
                  <a:gd name="T59" fmla="*/ 3 h 107"/>
                  <a:gd name="T60" fmla="*/ 6506 w 12107"/>
                  <a:gd name="T61" fmla="*/ 54 h 107"/>
                  <a:gd name="T62" fmla="*/ 5756 w 12107"/>
                  <a:gd name="T63" fmla="*/ 104 h 107"/>
                  <a:gd name="T64" fmla="*/ 5406 w 12107"/>
                  <a:gd name="T65" fmla="*/ 54 h 107"/>
                  <a:gd name="T66" fmla="*/ 5756 w 12107"/>
                  <a:gd name="T67" fmla="*/ 3 h 107"/>
                  <a:gd name="T68" fmla="*/ 5756 w 12107"/>
                  <a:gd name="T69" fmla="*/ 104 h 107"/>
                  <a:gd name="T70" fmla="*/ 4756 w 12107"/>
                  <a:gd name="T71" fmla="*/ 105 h 107"/>
                  <a:gd name="T72" fmla="*/ 4756 w 12107"/>
                  <a:gd name="T73" fmla="*/ 4 h 107"/>
                  <a:gd name="T74" fmla="*/ 5106 w 12107"/>
                  <a:gd name="T75" fmla="*/ 55 h 107"/>
                  <a:gd name="T76" fmla="*/ 4356 w 12107"/>
                  <a:gd name="T77" fmla="*/ 105 h 107"/>
                  <a:gd name="T78" fmla="*/ 4006 w 12107"/>
                  <a:gd name="T79" fmla="*/ 55 h 107"/>
                  <a:gd name="T80" fmla="*/ 4356 w 12107"/>
                  <a:gd name="T81" fmla="*/ 4 h 107"/>
                  <a:gd name="T82" fmla="*/ 4356 w 12107"/>
                  <a:gd name="T83" fmla="*/ 105 h 107"/>
                  <a:gd name="T84" fmla="*/ 3356 w 12107"/>
                  <a:gd name="T85" fmla="*/ 106 h 107"/>
                  <a:gd name="T86" fmla="*/ 3356 w 12107"/>
                  <a:gd name="T87" fmla="*/ 6 h 107"/>
                  <a:gd name="T88" fmla="*/ 3706 w 12107"/>
                  <a:gd name="T89" fmla="*/ 55 h 107"/>
                  <a:gd name="T90" fmla="*/ 2956 w 12107"/>
                  <a:gd name="T91" fmla="*/ 106 h 107"/>
                  <a:gd name="T92" fmla="*/ 2606 w 12107"/>
                  <a:gd name="T93" fmla="*/ 56 h 107"/>
                  <a:gd name="T94" fmla="*/ 2956 w 12107"/>
                  <a:gd name="T95" fmla="*/ 6 h 107"/>
                  <a:gd name="T96" fmla="*/ 2956 w 12107"/>
                  <a:gd name="T97" fmla="*/ 106 h 107"/>
                  <a:gd name="T98" fmla="*/ 1956 w 12107"/>
                  <a:gd name="T99" fmla="*/ 106 h 107"/>
                  <a:gd name="T100" fmla="*/ 1956 w 12107"/>
                  <a:gd name="T101" fmla="*/ 6 h 107"/>
                  <a:gd name="T102" fmla="*/ 2306 w 12107"/>
                  <a:gd name="T103" fmla="*/ 56 h 107"/>
                  <a:gd name="T104" fmla="*/ 1556 w 12107"/>
                  <a:gd name="T105" fmla="*/ 107 h 107"/>
                  <a:gd name="T106" fmla="*/ 1206 w 12107"/>
                  <a:gd name="T107" fmla="*/ 57 h 107"/>
                  <a:gd name="T108" fmla="*/ 1556 w 12107"/>
                  <a:gd name="T109" fmla="*/ 7 h 107"/>
                  <a:gd name="T110" fmla="*/ 1556 w 12107"/>
                  <a:gd name="T111" fmla="*/ 107 h 107"/>
                  <a:gd name="T112" fmla="*/ 556 w 12107"/>
                  <a:gd name="T113" fmla="*/ 107 h 107"/>
                  <a:gd name="T114" fmla="*/ 556 w 12107"/>
                  <a:gd name="T115" fmla="*/ 7 h 107"/>
                  <a:gd name="T116" fmla="*/ 906 w 12107"/>
                  <a:gd name="T117" fmla="*/ 57 h 107"/>
                  <a:gd name="T118" fmla="*/ 156 w 12107"/>
                  <a:gd name="T119" fmla="*/ 107 h 107"/>
                  <a:gd name="T120" fmla="*/ 0 w 12107"/>
                  <a:gd name="T121" fmla="*/ 57 h 107"/>
                  <a:gd name="T122" fmla="*/ 156 w 12107"/>
                  <a:gd name="T123" fmla="*/ 7 h 107"/>
                  <a:gd name="T124" fmla="*/ 156 w 12107"/>
                  <a:gd name="T125" fmla="*/ 107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2107" h="107">
                    <a:moveTo>
                      <a:pt x="12057" y="101"/>
                    </a:moveTo>
                    <a:lnTo>
                      <a:pt x="11757" y="101"/>
                    </a:lnTo>
                    <a:cubicBezTo>
                      <a:pt x="11730" y="101"/>
                      <a:pt x="11707" y="79"/>
                      <a:pt x="11707" y="51"/>
                    </a:cubicBezTo>
                    <a:cubicBezTo>
                      <a:pt x="11707" y="23"/>
                      <a:pt x="11730" y="0"/>
                      <a:pt x="11757" y="0"/>
                    </a:cubicBezTo>
                    <a:lnTo>
                      <a:pt x="12057" y="0"/>
                    </a:lnTo>
                    <a:cubicBezTo>
                      <a:pt x="12085" y="0"/>
                      <a:pt x="12107" y="23"/>
                      <a:pt x="12107" y="51"/>
                    </a:cubicBezTo>
                    <a:cubicBezTo>
                      <a:pt x="12107" y="78"/>
                      <a:pt x="12085" y="101"/>
                      <a:pt x="12057" y="101"/>
                    </a:cubicBezTo>
                    <a:close/>
                    <a:moveTo>
                      <a:pt x="11357" y="101"/>
                    </a:moveTo>
                    <a:lnTo>
                      <a:pt x="11057" y="101"/>
                    </a:lnTo>
                    <a:cubicBezTo>
                      <a:pt x="11030" y="101"/>
                      <a:pt x="11007" y="79"/>
                      <a:pt x="11007" y="51"/>
                    </a:cubicBezTo>
                    <a:cubicBezTo>
                      <a:pt x="11007" y="24"/>
                      <a:pt x="11030" y="0"/>
                      <a:pt x="11057" y="0"/>
                    </a:cubicBezTo>
                    <a:lnTo>
                      <a:pt x="11357" y="0"/>
                    </a:lnTo>
                    <a:cubicBezTo>
                      <a:pt x="11385" y="0"/>
                      <a:pt x="11407" y="24"/>
                      <a:pt x="11407" y="51"/>
                    </a:cubicBezTo>
                    <a:cubicBezTo>
                      <a:pt x="11407" y="79"/>
                      <a:pt x="11385" y="101"/>
                      <a:pt x="11357" y="101"/>
                    </a:cubicBezTo>
                    <a:close/>
                    <a:moveTo>
                      <a:pt x="10657" y="102"/>
                    </a:moveTo>
                    <a:lnTo>
                      <a:pt x="10357" y="102"/>
                    </a:lnTo>
                    <a:cubicBezTo>
                      <a:pt x="10330" y="102"/>
                      <a:pt x="10307" y="79"/>
                      <a:pt x="10307" y="52"/>
                    </a:cubicBezTo>
                    <a:cubicBezTo>
                      <a:pt x="10307" y="24"/>
                      <a:pt x="10330" y="1"/>
                      <a:pt x="10357" y="1"/>
                    </a:cubicBezTo>
                    <a:lnTo>
                      <a:pt x="10657" y="1"/>
                    </a:lnTo>
                    <a:cubicBezTo>
                      <a:pt x="10685" y="1"/>
                      <a:pt x="10707" y="24"/>
                      <a:pt x="10707" y="52"/>
                    </a:cubicBezTo>
                    <a:cubicBezTo>
                      <a:pt x="10707" y="79"/>
                      <a:pt x="10685" y="102"/>
                      <a:pt x="10657" y="102"/>
                    </a:cubicBezTo>
                    <a:close/>
                    <a:moveTo>
                      <a:pt x="9957" y="102"/>
                    </a:moveTo>
                    <a:lnTo>
                      <a:pt x="9657" y="102"/>
                    </a:lnTo>
                    <a:cubicBezTo>
                      <a:pt x="9630" y="102"/>
                      <a:pt x="9607" y="80"/>
                      <a:pt x="9607" y="52"/>
                    </a:cubicBezTo>
                    <a:cubicBezTo>
                      <a:pt x="9607" y="25"/>
                      <a:pt x="9630" y="1"/>
                      <a:pt x="9657" y="1"/>
                    </a:cubicBezTo>
                    <a:lnTo>
                      <a:pt x="9957" y="1"/>
                    </a:lnTo>
                    <a:cubicBezTo>
                      <a:pt x="9985" y="1"/>
                      <a:pt x="10007" y="24"/>
                      <a:pt x="10007" y="52"/>
                    </a:cubicBezTo>
                    <a:cubicBezTo>
                      <a:pt x="10007" y="80"/>
                      <a:pt x="9985" y="102"/>
                      <a:pt x="9957" y="102"/>
                    </a:cubicBezTo>
                    <a:close/>
                    <a:moveTo>
                      <a:pt x="9257" y="102"/>
                    </a:moveTo>
                    <a:lnTo>
                      <a:pt x="8957" y="103"/>
                    </a:lnTo>
                    <a:cubicBezTo>
                      <a:pt x="8930" y="103"/>
                      <a:pt x="8907" y="80"/>
                      <a:pt x="8907" y="53"/>
                    </a:cubicBezTo>
                    <a:cubicBezTo>
                      <a:pt x="8907" y="25"/>
                      <a:pt x="8930" y="2"/>
                      <a:pt x="8957" y="2"/>
                    </a:cubicBezTo>
                    <a:lnTo>
                      <a:pt x="9257" y="1"/>
                    </a:lnTo>
                    <a:cubicBezTo>
                      <a:pt x="9285" y="1"/>
                      <a:pt x="9307" y="25"/>
                      <a:pt x="9307" y="52"/>
                    </a:cubicBezTo>
                    <a:cubicBezTo>
                      <a:pt x="9307" y="80"/>
                      <a:pt x="9285" y="102"/>
                      <a:pt x="9257" y="102"/>
                    </a:cubicBezTo>
                    <a:close/>
                    <a:moveTo>
                      <a:pt x="8557" y="103"/>
                    </a:moveTo>
                    <a:lnTo>
                      <a:pt x="8257" y="103"/>
                    </a:lnTo>
                    <a:cubicBezTo>
                      <a:pt x="8230" y="103"/>
                      <a:pt x="8207" y="81"/>
                      <a:pt x="8207" y="53"/>
                    </a:cubicBezTo>
                    <a:cubicBezTo>
                      <a:pt x="8207" y="25"/>
                      <a:pt x="8230" y="2"/>
                      <a:pt x="8257" y="2"/>
                    </a:cubicBezTo>
                    <a:lnTo>
                      <a:pt x="8557" y="2"/>
                    </a:lnTo>
                    <a:cubicBezTo>
                      <a:pt x="8585" y="2"/>
                      <a:pt x="8607" y="25"/>
                      <a:pt x="8607" y="53"/>
                    </a:cubicBezTo>
                    <a:cubicBezTo>
                      <a:pt x="8607" y="80"/>
                      <a:pt x="8585" y="103"/>
                      <a:pt x="8557" y="103"/>
                    </a:cubicBezTo>
                    <a:close/>
                    <a:moveTo>
                      <a:pt x="7857" y="103"/>
                    </a:moveTo>
                    <a:lnTo>
                      <a:pt x="7557" y="103"/>
                    </a:lnTo>
                    <a:cubicBezTo>
                      <a:pt x="7530" y="103"/>
                      <a:pt x="7507" y="81"/>
                      <a:pt x="7507" y="53"/>
                    </a:cubicBezTo>
                    <a:cubicBezTo>
                      <a:pt x="7507" y="26"/>
                      <a:pt x="7530" y="2"/>
                      <a:pt x="7557" y="2"/>
                    </a:cubicBezTo>
                    <a:lnTo>
                      <a:pt x="7857" y="2"/>
                    </a:lnTo>
                    <a:cubicBezTo>
                      <a:pt x="7885" y="2"/>
                      <a:pt x="7907" y="25"/>
                      <a:pt x="7907" y="53"/>
                    </a:cubicBezTo>
                    <a:cubicBezTo>
                      <a:pt x="7907" y="81"/>
                      <a:pt x="7885" y="103"/>
                      <a:pt x="7857" y="103"/>
                    </a:cubicBezTo>
                    <a:close/>
                    <a:moveTo>
                      <a:pt x="7157" y="104"/>
                    </a:moveTo>
                    <a:lnTo>
                      <a:pt x="6857" y="104"/>
                    </a:lnTo>
                    <a:cubicBezTo>
                      <a:pt x="6830" y="104"/>
                      <a:pt x="6807" y="81"/>
                      <a:pt x="6807" y="54"/>
                    </a:cubicBezTo>
                    <a:cubicBezTo>
                      <a:pt x="6807" y="26"/>
                      <a:pt x="6830" y="3"/>
                      <a:pt x="6857" y="3"/>
                    </a:cubicBezTo>
                    <a:lnTo>
                      <a:pt x="7157" y="3"/>
                    </a:lnTo>
                    <a:cubicBezTo>
                      <a:pt x="7185" y="3"/>
                      <a:pt x="7207" y="26"/>
                      <a:pt x="7207" y="53"/>
                    </a:cubicBezTo>
                    <a:cubicBezTo>
                      <a:pt x="7207" y="81"/>
                      <a:pt x="7185" y="104"/>
                      <a:pt x="7157" y="104"/>
                    </a:cubicBezTo>
                    <a:close/>
                    <a:moveTo>
                      <a:pt x="6456" y="104"/>
                    </a:moveTo>
                    <a:lnTo>
                      <a:pt x="6156" y="104"/>
                    </a:lnTo>
                    <a:cubicBezTo>
                      <a:pt x="6129" y="104"/>
                      <a:pt x="6106" y="82"/>
                      <a:pt x="6106" y="54"/>
                    </a:cubicBezTo>
                    <a:cubicBezTo>
                      <a:pt x="6106" y="26"/>
                      <a:pt x="6129" y="3"/>
                      <a:pt x="6156" y="3"/>
                    </a:cubicBezTo>
                    <a:lnTo>
                      <a:pt x="6456" y="3"/>
                    </a:lnTo>
                    <a:cubicBezTo>
                      <a:pt x="6484" y="3"/>
                      <a:pt x="6506" y="26"/>
                      <a:pt x="6506" y="54"/>
                    </a:cubicBezTo>
                    <a:cubicBezTo>
                      <a:pt x="6506" y="81"/>
                      <a:pt x="6484" y="104"/>
                      <a:pt x="6456" y="104"/>
                    </a:cubicBezTo>
                    <a:close/>
                    <a:moveTo>
                      <a:pt x="5756" y="104"/>
                    </a:moveTo>
                    <a:lnTo>
                      <a:pt x="5456" y="104"/>
                    </a:lnTo>
                    <a:cubicBezTo>
                      <a:pt x="5429" y="104"/>
                      <a:pt x="5406" y="82"/>
                      <a:pt x="5406" y="54"/>
                    </a:cubicBezTo>
                    <a:cubicBezTo>
                      <a:pt x="5406" y="27"/>
                      <a:pt x="5429" y="3"/>
                      <a:pt x="5456" y="3"/>
                    </a:cubicBezTo>
                    <a:lnTo>
                      <a:pt x="5756" y="3"/>
                    </a:lnTo>
                    <a:cubicBezTo>
                      <a:pt x="5784" y="3"/>
                      <a:pt x="5806" y="27"/>
                      <a:pt x="5806" y="54"/>
                    </a:cubicBezTo>
                    <a:cubicBezTo>
                      <a:pt x="5806" y="82"/>
                      <a:pt x="5784" y="104"/>
                      <a:pt x="5756" y="104"/>
                    </a:cubicBezTo>
                    <a:close/>
                    <a:moveTo>
                      <a:pt x="5056" y="105"/>
                    </a:moveTo>
                    <a:lnTo>
                      <a:pt x="4756" y="105"/>
                    </a:lnTo>
                    <a:cubicBezTo>
                      <a:pt x="4729" y="105"/>
                      <a:pt x="4706" y="82"/>
                      <a:pt x="4706" y="55"/>
                    </a:cubicBezTo>
                    <a:cubicBezTo>
                      <a:pt x="4706" y="27"/>
                      <a:pt x="4729" y="4"/>
                      <a:pt x="4756" y="4"/>
                    </a:cubicBezTo>
                    <a:lnTo>
                      <a:pt x="5056" y="4"/>
                    </a:lnTo>
                    <a:cubicBezTo>
                      <a:pt x="5084" y="4"/>
                      <a:pt x="5106" y="27"/>
                      <a:pt x="5106" y="55"/>
                    </a:cubicBezTo>
                    <a:cubicBezTo>
                      <a:pt x="5106" y="82"/>
                      <a:pt x="5084" y="105"/>
                      <a:pt x="5056" y="105"/>
                    </a:cubicBezTo>
                    <a:close/>
                    <a:moveTo>
                      <a:pt x="4356" y="105"/>
                    </a:moveTo>
                    <a:lnTo>
                      <a:pt x="4056" y="105"/>
                    </a:lnTo>
                    <a:cubicBezTo>
                      <a:pt x="4029" y="105"/>
                      <a:pt x="4006" y="83"/>
                      <a:pt x="4006" y="55"/>
                    </a:cubicBezTo>
                    <a:cubicBezTo>
                      <a:pt x="4006" y="28"/>
                      <a:pt x="4029" y="4"/>
                      <a:pt x="4056" y="4"/>
                    </a:cubicBezTo>
                    <a:lnTo>
                      <a:pt x="4356" y="4"/>
                    </a:lnTo>
                    <a:cubicBezTo>
                      <a:pt x="4384" y="4"/>
                      <a:pt x="4406" y="27"/>
                      <a:pt x="4406" y="55"/>
                    </a:cubicBezTo>
                    <a:cubicBezTo>
                      <a:pt x="4406" y="83"/>
                      <a:pt x="4384" y="105"/>
                      <a:pt x="4356" y="105"/>
                    </a:cubicBezTo>
                    <a:close/>
                    <a:moveTo>
                      <a:pt x="3656" y="105"/>
                    </a:moveTo>
                    <a:lnTo>
                      <a:pt x="3356" y="106"/>
                    </a:lnTo>
                    <a:cubicBezTo>
                      <a:pt x="3329" y="106"/>
                      <a:pt x="3306" y="83"/>
                      <a:pt x="3306" y="56"/>
                    </a:cubicBezTo>
                    <a:cubicBezTo>
                      <a:pt x="3306" y="28"/>
                      <a:pt x="3329" y="6"/>
                      <a:pt x="3356" y="6"/>
                    </a:cubicBezTo>
                    <a:lnTo>
                      <a:pt x="3656" y="4"/>
                    </a:lnTo>
                    <a:cubicBezTo>
                      <a:pt x="3684" y="4"/>
                      <a:pt x="3706" y="28"/>
                      <a:pt x="3706" y="55"/>
                    </a:cubicBezTo>
                    <a:cubicBezTo>
                      <a:pt x="3706" y="83"/>
                      <a:pt x="3684" y="105"/>
                      <a:pt x="3656" y="105"/>
                    </a:cubicBezTo>
                    <a:close/>
                    <a:moveTo>
                      <a:pt x="2956" y="106"/>
                    </a:moveTo>
                    <a:lnTo>
                      <a:pt x="2656" y="106"/>
                    </a:lnTo>
                    <a:cubicBezTo>
                      <a:pt x="2629" y="106"/>
                      <a:pt x="2606" y="84"/>
                      <a:pt x="2606" y="56"/>
                    </a:cubicBezTo>
                    <a:cubicBezTo>
                      <a:pt x="2606" y="28"/>
                      <a:pt x="2629" y="6"/>
                      <a:pt x="2656" y="6"/>
                    </a:cubicBezTo>
                    <a:lnTo>
                      <a:pt x="2956" y="6"/>
                    </a:lnTo>
                    <a:cubicBezTo>
                      <a:pt x="2984" y="6"/>
                      <a:pt x="3006" y="28"/>
                      <a:pt x="3006" y="56"/>
                    </a:cubicBezTo>
                    <a:cubicBezTo>
                      <a:pt x="3006" y="83"/>
                      <a:pt x="2984" y="106"/>
                      <a:pt x="2956" y="106"/>
                    </a:cubicBezTo>
                    <a:close/>
                    <a:moveTo>
                      <a:pt x="2256" y="106"/>
                    </a:moveTo>
                    <a:lnTo>
                      <a:pt x="1956" y="106"/>
                    </a:lnTo>
                    <a:cubicBezTo>
                      <a:pt x="1929" y="106"/>
                      <a:pt x="1906" y="84"/>
                      <a:pt x="1906" y="56"/>
                    </a:cubicBezTo>
                    <a:cubicBezTo>
                      <a:pt x="1906" y="29"/>
                      <a:pt x="1929" y="6"/>
                      <a:pt x="1956" y="6"/>
                    </a:cubicBezTo>
                    <a:lnTo>
                      <a:pt x="2256" y="6"/>
                    </a:lnTo>
                    <a:cubicBezTo>
                      <a:pt x="2284" y="6"/>
                      <a:pt x="2306" y="29"/>
                      <a:pt x="2306" y="56"/>
                    </a:cubicBezTo>
                    <a:cubicBezTo>
                      <a:pt x="2306" y="84"/>
                      <a:pt x="2284" y="106"/>
                      <a:pt x="2256" y="106"/>
                    </a:cubicBezTo>
                    <a:close/>
                    <a:moveTo>
                      <a:pt x="1556" y="107"/>
                    </a:moveTo>
                    <a:lnTo>
                      <a:pt x="1256" y="107"/>
                    </a:lnTo>
                    <a:cubicBezTo>
                      <a:pt x="1229" y="107"/>
                      <a:pt x="1206" y="84"/>
                      <a:pt x="1206" y="57"/>
                    </a:cubicBezTo>
                    <a:cubicBezTo>
                      <a:pt x="1206" y="29"/>
                      <a:pt x="1229" y="7"/>
                      <a:pt x="1256" y="7"/>
                    </a:cubicBezTo>
                    <a:lnTo>
                      <a:pt x="1556" y="7"/>
                    </a:lnTo>
                    <a:cubicBezTo>
                      <a:pt x="1584" y="7"/>
                      <a:pt x="1606" y="29"/>
                      <a:pt x="1606" y="57"/>
                    </a:cubicBezTo>
                    <a:cubicBezTo>
                      <a:pt x="1606" y="84"/>
                      <a:pt x="1584" y="107"/>
                      <a:pt x="1556" y="107"/>
                    </a:cubicBezTo>
                    <a:close/>
                    <a:moveTo>
                      <a:pt x="856" y="107"/>
                    </a:moveTo>
                    <a:lnTo>
                      <a:pt x="556" y="107"/>
                    </a:lnTo>
                    <a:cubicBezTo>
                      <a:pt x="529" y="107"/>
                      <a:pt x="506" y="85"/>
                      <a:pt x="506" y="57"/>
                    </a:cubicBezTo>
                    <a:cubicBezTo>
                      <a:pt x="506" y="30"/>
                      <a:pt x="529" y="7"/>
                      <a:pt x="556" y="7"/>
                    </a:cubicBezTo>
                    <a:lnTo>
                      <a:pt x="856" y="7"/>
                    </a:lnTo>
                    <a:cubicBezTo>
                      <a:pt x="884" y="7"/>
                      <a:pt x="906" y="29"/>
                      <a:pt x="906" y="57"/>
                    </a:cubicBezTo>
                    <a:cubicBezTo>
                      <a:pt x="906" y="85"/>
                      <a:pt x="884" y="107"/>
                      <a:pt x="856" y="107"/>
                    </a:cubicBezTo>
                    <a:close/>
                    <a:moveTo>
                      <a:pt x="156" y="107"/>
                    </a:moveTo>
                    <a:lnTo>
                      <a:pt x="50" y="107"/>
                    </a:lnTo>
                    <a:cubicBezTo>
                      <a:pt x="22" y="107"/>
                      <a:pt x="0" y="85"/>
                      <a:pt x="0" y="57"/>
                    </a:cubicBezTo>
                    <a:cubicBezTo>
                      <a:pt x="0" y="30"/>
                      <a:pt x="22" y="7"/>
                      <a:pt x="50" y="7"/>
                    </a:cubicBezTo>
                    <a:lnTo>
                      <a:pt x="156" y="7"/>
                    </a:lnTo>
                    <a:cubicBezTo>
                      <a:pt x="184" y="7"/>
                      <a:pt x="206" y="30"/>
                      <a:pt x="206" y="57"/>
                    </a:cubicBezTo>
                    <a:cubicBezTo>
                      <a:pt x="206" y="85"/>
                      <a:pt x="184" y="107"/>
                      <a:pt x="156" y="107"/>
                    </a:cubicBezTo>
                    <a:close/>
                  </a:path>
                </a:pathLst>
              </a:custGeom>
              <a:noFill/>
              <a:ln w="1" cap="rnd">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grpSp>
          <p:nvGrpSpPr>
            <p:cNvPr id="16" name="Group 27"/>
            <p:cNvGrpSpPr>
              <a:grpSpLocks/>
            </p:cNvGrpSpPr>
            <p:nvPr/>
          </p:nvGrpSpPr>
          <p:grpSpPr bwMode="auto">
            <a:xfrm>
              <a:off x="1200" y="1459"/>
              <a:ext cx="1365" cy="8"/>
              <a:chOff x="1200" y="1459"/>
              <a:chExt cx="1365" cy="8"/>
            </a:xfrm>
          </p:grpSpPr>
          <p:sp>
            <p:nvSpPr>
              <p:cNvPr id="42" name="Freeform 25"/>
              <p:cNvSpPr>
                <a:spLocks noEditPoints="1"/>
              </p:cNvSpPr>
              <p:nvPr/>
            </p:nvSpPr>
            <p:spPr bwMode="auto">
              <a:xfrm>
                <a:off x="1200" y="1459"/>
                <a:ext cx="1365" cy="8"/>
              </a:xfrm>
              <a:custGeom>
                <a:avLst/>
                <a:gdLst>
                  <a:gd name="T0" fmla="*/ 800 w 18800"/>
                  <a:gd name="T1" fmla="*/ 51 h 113"/>
                  <a:gd name="T2" fmla="*/ 0 w 18800"/>
                  <a:gd name="T3" fmla="*/ 50 h 113"/>
                  <a:gd name="T4" fmla="*/ 1150 w 18800"/>
                  <a:gd name="T5" fmla="*/ 1 h 113"/>
                  <a:gd name="T6" fmla="*/ 1100 w 18800"/>
                  <a:gd name="T7" fmla="*/ 51 h 113"/>
                  <a:gd name="T8" fmla="*/ 2250 w 18800"/>
                  <a:gd name="T9" fmla="*/ 2 h 113"/>
                  <a:gd name="T10" fmla="*/ 1550 w 18800"/>
                  <a:gd name="T11" fmla="*/ 101 h 113"/>
                  <a:gd name="T12" fmla="*/ 2650 w 18800"/>
                  <a:gd name="T13" fmla="*/ 2 h 113"/>
                  <a:gd name="T14" fmla="*/ 2650 w 18800"/>
                  <a:gd name="T15" fmla="*/ 102 h 113"/>
                  <a:gd name="T16" fmla="*/ 3050 w 18800"/>
                  <a:gd name="T17" fmla="*/ 2 h 113"/>
                  <a:gd name="T18" fmla="*/ 3750 w 18800"/>
                  <a:gd name="T19" fmla="*/ 103 h 113"/>
                  <a:gd name="T20" fmla="*/ 3050 w 18800"/>
                  <a:gd name="T21" fmla="*/ 2 h 113"/>
                  <a:gd name="T22" fmla="*/ 4200 w 18800"/>
                  <a:gd name="T23" fmla="*/ 53 h 113"/>
                  <a:gd name="T24" fmla="*/ 4150 w 18800"/>
                  <a:gd name="T25" fmla="*/ 3 h 113"/>
                  <a:gd name="T26" fmla="*/ 5300 w 18800"/>
                  <a:gd name="T27" fmla="*/ 54 h 113"/>
                  <a:gd name="T28" fmla="*/ 4500 w 18800"/>
                  <a:gd name="T29" fmla="*/ 53 h 113"/>
                  <a:gd name="T30" fmla="*/ 5650 w 18800"/>
                  <a:gd name="T31" fmla="*/ 4 h 113"/>
                  <a:gd name="T32" fmla="*/ 5600 w 18800"/>
                  <a:gd name="T33" fmla="*/ 54 h 113"/>
                  <a:gd name="T34" fmla="*/ 6750 w 18800"/>
                  <a:gd name="T35" fmla="*/ 5 h 113"/>
                  <a:gd name="T36" fmla="*/ 6050 w 18800"/>
                  <a:gd name="T37" fmla="*/ 104 h 113"/>
                  <a:gd name="T38" fmla="*/ 7150 w 18800"/>
                  <a:gd name="T39" fmla="*/ 5 h 113"/>
                  <a:gd name="T40" fmla="*/ 7150 w 18800"/>
                  <a:gd name="T41" fmla="*/ 105 h 113"/>
                  <a:gd name="T42" fmla="*/ 7550 w 18800"/>
                  <a:gd name="T43" fmla="*/ 5 h 113"/>
                  <a:gd name="T44" fmla="*/ 8250 w 18800"/>
                  <a:gd name="T45" fmla="*/ 106 h 113"/>
                  <a:gd name="T46" fmla="*/ 7550 w 18800"/>
                  <a:gd name="T47" fmla="*/ 5 h 113"/>
                  <a:gd name="T48" fmla="*/ 8700 w 18800"/>
                  <a:gd name="T49" fmla="*/ 56 h 113"/>
                  <a:gd name="T50" fmla="*/ 8650 w 18800"/>
                  <a:gd name="T51" fmla="*/ 6 h 113"/>
                  <a:gd name="T52" fmla="*/ 9800 w 18800"/>
                  <a:gd name="T53" fmla="*/ 57 h 113"/>
                  <a:gd name="T54" fmla="*/ 9000 w 18800"/>
                  <a:gd name="T55" fmla="*/ 56 h 113"/>
                  <a:gd name="T56" fmla="*/ 10150 w 18800"/>
                  <a:gd name="T57" fmla="*/ 7 h 113"/>
                  <a:gd name="T58" fmla="*/ 10100 w 18800"/>
                  <a:gd name="T59" fmla="*/ 57 h 113"/>
                  <a:gd name="T60" fmla="*/ 11251 w 18800"/>
                  <a:gd name="T61" fmla="*/ 8 h 113"/>
                  <a:gd name="T62" fmla="*/ 10550 w 18800"/>
                  <a:gd name="T63" fmla="*/ 108 h 113"/>
                  <a:gd name="T64" fmla="*/ 11650 w 18800"/>
                  <a:gd name="T65" fmla="*/ 8 h 113"/>
                  <a:gd name="T66" fmla="*/ 11651 w 18800"/>
                  <a:gd name="T67" fmla="*/ 108 h 113"/>
                  <a:gd name="T68" fmla="*/ 11650 w 18800"/>
                  <a:gd name="T69" fmla="*/ 8 h 113"/>
                  <a:gd name="T70" fmla="*/ 12800 w 18800"/>
                  <a:gd name="T71" fmla="*/ 59 h 113"/>
                  <a:gd name="T72" fmla="*/ 12000 w 18800"/>
                  <a:gd name="T73" fmla="*/ 59 h 113"/>
                  <a:gd name="T74" fmla="*/ 13150 w 18800"/>
                  <a:gd name="T75" fmla="*/ 9 h 113"/>
                  <a:gd name="T76" fmla="*/ 13100 w 18800"/>
                  <a:gd name="T77" fmla="*/ 59 h 113"/>
                  <a:gd name="T78" fmla="*/ 14250 w 18800"/>
                  <a:gd name="T79" fmla="*/ 10 h 113"/>
                  <a:gd name="T80" fmla="*/ 13550 w 18800"/>
                  <a:gd name="T81" fmla="*/ 110 h 113"/>
                  <a:gd name="T82" fmla="*/ 14650 w 18800"/>
                  <a:gd name="T83" fmla="*/ 10 h 113"/>
                  <a:gd name="T84" fmla="*/ 14650 w 18800"/>
                  <a:gd name="T85" fmla="*/ 110 h 113"/>
                  <a:gd name="T86" fmla="*/ 15050 w 18800"/>
                  <a:gd name="T87" fmla="*/ 11 h 113"/>
                  <a:gd name="T88" fmla="*/ 15750 w 18800"/>
                  <a:gd name="T89" fmla="*/ 111 h 113"/>
                  <a:gd name="T90" fmla="*/ 15050 w 18800"/>
                  <a:gd name="T91" fmla="*/ 11 h 113"/>
                  <a:gd name="T92" fmla="*/ 16200 w 18800"/>
                  <a:gd name="T93" fmla="*/ 61 h 113"/>
                  <a:gd name="T94" fmla="*/ 16150 w 18800"/>
                  <a:gd name="T95" fmla="*/ 11 h 113"/>
                  <a:gd name="T96" fmla="*/ 17300 w 18800"/>
                  <a:gd name="T97" fmla="*/ 62 h 113"/>
                  <a:gd name="T98" fmla="*/ 16500 w 18800"/>
                  <a:gd name="T99" fmla="*/ 62 h 113"/>
                  <a:gd name="T100" fmla="*/ 17650 w 18800"/>
                  <a:gd name="T101" fmla="*/ 13 h 113"/>
                  <a:gd name="T102" fmla="*/ 17600 w 18800"/>
                  <a:gd name="T103" fmla="*/ 63 h 113"/>
                  <a:gd name="T104" fmla="*/ 18750 w 18800"/>
                  <a:gd name="T105" fmla="*/ 13 h 113"/>
                  <a:gd name="T106" fmla="*/ 18050 w 18800"/>
                  <a:gd name="T107" fmla="*/ 113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8800" h="113">
                    <a:moveTo>
                      <a:pt x="50" y="0"/>
                    </a:moveTo>
                    <a:lnTo>
                      <a:pt x="750" y="1"/>
                    </a:lnTo>
                    <a:cubicBezTo>
                      <a:pt x="777" y="1"/>
                      <a:pt x="800" y="23"/>
                      <a:pt x="800" y="51"/>
                    </a:cubicBezTo>
                    <a:cubicBezTo>
                      <a:pt x="800" y="78"/>
                      <a:pt x="777" y="101"/>
                      <a:pt x="750" y="101"/>
                    </a:cubicBezTo>
                    <a:lnTo>
                      <a:pt x="50" y="100"/>
                    </a:lnTo>
                    <a:cubicBezTo>
                      <a:pt x="22" y="100"/>
                      <a:pt x="0" y="78"/>
                      <a:pt x="0" y="50"/>
                    </a:cubicBezTo>
                    <a:cubicBezTo>
                      <a:pt x="0" y="22"/>
                      <a:pt x="22" y="0"/>
                      <a:pt x="50" y="0"/>
                    </a:cubicBezTo>
                    <a:close/>
                    <a:moveTo>
                      <a:pt x="1150" y="1"/>
                    </a:moveTo>
                    <a:lnTo>
                      <a:pt x="1150" y="1"/>
                    </a:lnTo>
                    <a:cubicBezTo>
                      <a:pt x="1178" y="1"/>
                      <a:pt x="1200" y="23"/>
                      <a:pt x="1200" y="51"/>
                    </a:cubicBezTo>
                    <a:cubicBezTo>
                      <a:pt x="1200" y="79"/>
                      <a:pt x="1178" y="101"/>
                      <a:pt x="1150" y="101"/>
                    </a:cubicBezTo>
                    <a:cubicBezTo>
                      <a:pt x="1122" y="101"/>
                      <a:pt x="1100" y="79"/>
                      <a:pt x="1100" y="51"/>
                    </a:cubicBezTo>
                    <a:cubicBezTo>
                      <a:pt x="1100" y="23"/>
                      <a:pt x="1122" y="1"/>
                      <a:pt x="1150" y="1"/>
                    </a:cubicBezTo>
                    <a:close/>
                    <a:moveTo>
                      <a:pt x="1550" y="1"/>
                    </a:moveTo>
                    <a:lnTo>
                      <a:pt x="2250" y="2"/>
                    </a:lnTo>
                    <a:cubicBezTo>
                      <a:pt x="2278" y="2"/>
                      <a:pt x="2300" y="24"/>
                      <a:pt x="2300" y="52"/>
                    </a:cubicBezTo>
                    <a:cubicBezTo>
                      <a:pt x="2300" y="79"/>
                      <a:pt x="2277" y="102"/>
                      <a:pt x="2250" y="102"/>
                    </a:cubicBezTo>
                    <a:lnTo>
                      <a:pt x="1550" y="101"/>
                    </a:lnTo>
                    <a:cubicBezTo>
                      <a:pt x="1522" y="101"/>
                      <a:pt x="1500" y="79"/>
                      <a:pt x="1500" y="51"/>
                    </a:cubicBezTo>
                    <a:cubicBezTo>
                      <a:pt x="1500" y="24"/>
                      <a:pt x="1522" y="1"/>
                      <a:pt x="1550" y="1"/>
                    </a:cubicBezTo>
                    <a:close/>
                    <a:moveTo>
                      <a:pt x="2650" y="2"/>
                    </a:moveTo>
                    <a:lnTo>
                      <a:pt x="2650" y="2"/>
                    </a:lnTo>
                    <a:cubicBezTo>
                      <a:pt x="2678" y="2"/>
                      <a:pt x="2700" y="24"/>
                      <a:pt x="2700" y="52"/>
                    </a:cubicBezTo>
                    <a:cubicBezTo>
                      <a:pt x="2700" y="80"/>
                      <a:pt x="2678" y="102"/>
                      <a:pt x="2650" y="102"/>
                    </a:cubicBezTo>
                    <a:cubicBezTo>
                      <a:pt x="2622" y="102"/>
                      <a:pt x="2600" y="80"/>
                      <a:pt x="2600" y="52"/>
                    </a:cubicBezTo>
                    <a:cubicBezTo>
                      <a:pt x="2600" y="24"/>
                      <a:pt x="2622" y="2"/>
                      <a:pt x="2650" y="2"/>
                    </a:cubicBezTo>
                    <a:close/>
                    <a:moveTo>
                      <a:pt x="3050" y="2"/>
                    </a:moveTo>
                    <a:lnTo>
                      <a:pt x="3750" y="3"/>
                    </a:lnTo>
                    <a:cubicBezTo>
                      <a:pt x="3778" y="3"/>
                      <a:pt x="3800" y="25"/>
                      <a:pt x="3800" y="53"/>
                    </a:cubicBezTo>
                    <a:cubicBezTo>
                      <a:pt x="3800" y="80"/>
                      <a:pt x="3778" y="103"/>
                      <a:pt x="3750" y="103"/>
                    </a:cubicBezTo>
                    <a:lnTo>
                      <a:pt x="3050" y="102"/>
                    </a:lnTo>
                    <a:cubicBezTo>
                      <a:pt x="3022" y="102"/>
                      <a:pt x="3000" y="80"/>
                      <a:pt x="3000" y="52"/>
                    </a:cubicBezTo>
                    <a:cubicBezTo>
                      <a:pt x="3000" y="25"/>
                      <a:pt x="3022" y="2"/>
                      <a:pt x="3050" y="2"/>
                    </a:cubicBezTo>
                    <a:close/>
                    <a:moveTo>
                      <a:pt x="4150" y="3"/>
                    </a:moveTo>
                    <a:lnTo>
                      <a:pt x="4150" y="3"/>
                    </a:lnTo>
                    <a:cubicBezTo>
                      <a:pt x="4178" y="3"/>
                      <a:pt x="4200" y="25"/>
                      <a:pt x="4200" y="53"/>
                    </a:cubicBezTo>
                    <a:cubicBezTo>
                      <a:pt x="4200" y="81"/>
                      <a:pt x="4178" y="103"/>
                      <a:pt x="4150" y="103"/>
                    </a:cubicBezTo>
                    <a:cubicBezTo>
                      <a:pt x="4122" y="103"/>
                      <a:pt x="4100" y="81"/>
                      <a:pt x="4100" y="53"/>
                    </a:cubicBezTo>
                    <a:cubicBezTo>
                      <a:pt x="4100" y="25"/>
                      <a:pt x="4122" y="3"/>
                      <a:pt x="4150" y="3"/>
                    </a:cubicBezTo>
                    <a:close/>
                    <a:moveTo>
                      <a:pt x="4550" y="3"/>
                    </a:moveTo>
                    <a:lnTo>
                      <a:pt x="5250" y="4"/>
                    </a:lnTo>
                    <a:cubicBezTo>
                      <a:pt x="5278" y="4"/>
                      <a:pt x="5300" y="26"/>
                      <a:pt x="5300" y="54"/>
                    </a:cubicBezTo>
                    <a:cubicBezTo>
                      <a:pt x="5300" y="81"/>
                      <a:pt x="5278" y="104"/>
                      <a:pt x="5250" y="104"/>
                    </a:cubicBezTo>
                    <a:lnTo>
                      <a:pt x="4550" y="103"/>
                    </a:lnTo>
                    <a:cubicBezTo>
                      <a:pt x="4522" y="103"/>
                      <a:pt x="4500" y="81"/>
                      <a:pt x="4500" y="53"/>
                    </a:cubicBezTo>
                    <a:cubicBezTo>
                      <a:pt x="4500" y="26"/>
                      <a:pt x="4523" y="3"/>
                      <a:pt x="4550" y="3"/>
                    </a:cubicBezTo>
                    <a:close/>
                    <a:moveTo>
                      <a:pt x="5650" y="4"/>
                    </a:moveTo>
                    <a:lnTo>
                      <a:pt x="5650" y="4"/>
                    </a:lnTo>
                    <a:cubicBezTo>
                      <a:pt x="5678" y="4"/>
                      <a:pt x="5700" y="26"/>
                      <a:pt x="5700" y="54"/>
                    </a:cubicBezTo>
                    <a:cubicBezTo>
                      <a:pt x="5700" y="82"/>
                      <a:pt x="5678" y="104"/>
                      <a:pt x="5650" y="104"/>
                    </a:cubicBezTo>
                    <a:cubicBezTo>
                      <a:pt x="5622" y="104"/>
                      <a:pt x="5600" y="82"/>
                      <a:pt x="5600" y="54"/>
                    </a:cubicBezTo>
                    <a:cubicBezTo>
                      <a:pt x="5600" y="26"/>
                      <a:pt x="5622" y="4"/>
                      <a:pt x="5650" y="4"/>
                    </a:cubicBezTo>
                    <a:close/>
                    <a:moveTo>
                      <a:pt x="6050" y="4"/>
                    </a:moveTo>
                    <a:lnTo>
                      <a:pt x="6750" y="5"/>
                    </a:lnTo>
                    <a:cubicBezTo>
                      <a:pt x="6778" y="5"/>
                      <a:pt x="6800" y="27"/>
                      <a:pt x="6800" y="55"/>
                    </a:cubicBezTo>
                    <a:cubicBezTo>
                      <a:pt x="6800" y="83"/>
                      <a:pt x="6778" y="105"/>
                      <a:pt x="6750" y="105"/>
                    </a:cubicBezTo>
                    <a:lnTo>
                      <a:pt x="6050" y="104"/>
                    </a:lnTo>
                    <a:cubicBezTo>
                      <a:pt x="6023" y="104"/>
                      <a:pt x="6000" y="82"/>
                      <a:pt x="6000" y="54"/>
                    </a:cubicBezTo>
                    <a:cubicBezTo>
                      <a:pt x="6000" y="27"/>
                      <a:pt x="6023" y="4"/>
                      <a:pt x="6050" y="4"/>
                    </a:cubicBezTo>
                    <a:close/>
                    <a:moveTo>
                      <a:pt x="7150" y="5"/>
                    </a:moveTo>
                    <a:lnTo>
                      <a:pt x="7150" y="5"/>
                    </a:lnTo>
                    <a:cubicBezTo>
                      <a:pt x="7178" y="5"/>
                      <a:pt x="7200" y="28"/>
                      <a:pt x="7200" y="55"/>
                    </a:cubicBezTo>
                    <a:cubicBezTo>
                      <a:pt x="7200" y="83"/>
                      <a:pt x="7178" y="105"/>
                      <a:pt x="7150" y="105"/>
                    </a:cubicBezTo>
                    <a:cubicBezTo>
                      <a:pt x="7123" y="105"/>
                      <a:pt x="7100" y="83"/>
                      <a:pt x="7100" y="55"/>
                    </a:cubicBezTo>
                    <a:cubicBezTo>
                      <a:pt x="7100" y="28"/>
                      <a:pt x="7123" y="5"/>
                      <a:pt x="7150" y="5"/>
                    </a:cubicBezTo>
                    <a:close/>
                    <a:moveTo>
                      <a:pt x="7550" y="5"/>
                    </a:moveTo>
                    <a:lnTo>
                      <a:pt x="8250" y="6"/>
                    </a:lnTo>
                    <a:cubicBezTo>
                      <a:pt x="8278" y="6"/>
                      <a:pt x="8300" y="28"/>
                      <a:pt x="8300" y="56"/>
                    </a:cubicBezTo>
                    <a:cubicBezTo>
                      <a:pt x="8300" y="84"/>
                      <a:pt x="8278" y="106"/>
                      <a:pt x="8250" y="106"/>
                    </a:cubicBezTo>
                    <a:lnTo>
                      <a:pt x="7550" y="105"/>
                    </a:lnTo>
                    <a:cubicBezTo>
                      <a:pt x="7523" y="105"/>
                      <a:pt x="7500" y="83"/>
                      <a:pt x="7500" y="55"/>
                    </a:cubicBezTo>
                    <a:cubicBezTo>
                      <a:pt x="7500" y="28"/>
                      <a:pt x="7523" y="5"/>
                      <a:pt x="7550" y="5"/>
                    </a:cubicBezTo>
                    <a:close/>
                    <a:moveTo>
                      <a:pt x="8650" y="6"/>
                    </a:moveTo>
                    <a:lnTo>
                      <a:pt x="8650" y="6"/>
                    </a:lnTo>
                    <a:cubicBezTo>
                      <a:pt x="8678" y="6"/>
                      <a:pt x="8700" y="29"/>
                      <a:pt x="8700" y="56"/>
                    </a:cubicBezTo>
                    <a:cubicBezTo>
                      <a:pt x="8700" y="84"/>
                      <a:pt x="8678" y="106"/>
                      <a:pt x="8650" y="106"/>
                    </a:cubicBezTo>
                    <a:cubicBezTo>
                      <a:pt x="8623" y="106"/>
                      <a:pt x="8600" y="84"/>
                      <a:pt x="8600" y="56"/>
                    </a:cubicBezTo>
                    <a:cubicBezTo>
                      <a:pt x="8600" y="29"/>
                      <a:pt x="8623" y="6"/>
                      <a:pt x="8650" y="6"/>
                    </a:cubicBezTo>
                    <a:close/>
                    <a:moveTo>
                      <a:pt x="9050" y="6"/>
                    </a:moveTo>
                    <a:lnTo>
                      <a:pt x="9750" y="7"/>
                    </a:lnTo>
                    <a:cubicBezTo>
                      <a:pt x="9778" y="7"/>
                      <a:pt x="9800" y="29"/>
                      <a:pt x="9800" y="57"/>
                    </a:cubicBezTo>
                    <a:cubicBezTo>
                      <a:pt x="9800" y="85"/>
                      <a:pt x="9778" y="107"/>
                      <a:pt x="9750" y="107"/>
                    </a:cubicBezTo>
                    <a:lnTo>
                      <a:pt x="9050" y="106"/>
                    </a:lnTo>
                    <a:cubicBezTo>
                      <a:pt x="9023" y="106"/>
                      <a:pt x="9000" y="84"/>
                      <a:pt x="9000" y="56"/>
                    </a:cubicBezTo>
                    <a:cubicBezTo>
                      <a:pt x="9000" y="29"/>
                      <a:pt x="9023" y="6"/>
                      <a:pt x="9050" y="6"/>
                    </a:cubicBezTo>
                    <a:close/>
                    <a:moveTo>
                      <a:pt x="10150" y="7"/>
                    </a:moveTo>
                    <a:lnTo>
                      <a:pt x="10150" y="7"/>
                    </a:lnTo>
                    <a:cubicBezTo>
                      <a:pt x="10178" y="7"/>
                      <a:pt x="10200" y="30"/>
                      <a:pt x="10200" y="57"/>
                    </a:cubicBezTo>
                    <a:cubicBezTo>
                      <a:pt x="10200" y="85"/>
                      <a:pt x="10178" y="107"/>
                      <a:pt x="10150" y="107"/>
                    </a:cubicBezTo>
                    <a:cubicBezTo>
                      <a:pt x="10123" y="107"/>
                      <a:pt x="10100" y="85"/>
                      <a:pt x="10100" y="57"/>
                    </a:cubicBezTo>
                    <a:cubicBezTo>
                      <a:pt x="10100" y="30"/>
                      <a:pt x="10123" y="7"/>
                      <a:pt x="10150" y="7"/>
                    </a:cubicBezTo>
                    <a:close/>
                    <a:moveTo>
                      <a:pt x="10551" y="8"/>
                    </a:moveTo>
                    <a:lnTo>
                      <a:pt x="11251" y="8"/>
                    </a:lnTo>
                    <a:cubicBezTo>
                      <a:pt x="11278" y="8"/>
                      <a:pt x="11301" y="30"/>
                      <a:pt x="11300" y="58"/>
                    </a:cubicBezTo>
                    <a:cubicBezTo>
                      <a:pt x="11300" y="86"/>
                      <a:pt x="11278" y="108"/>
                      <a:pt x="11250" y="108"/>
                    </a:cubicBezTo>
                    <a:lnTo>
                      <a:pt x="10550" y="108"/>
                    </a:lnTo>
                    <a:cubicBezTo>
                      <a:pt x="10523" y="108"/>
                      <a:pt x="10500" y="85"/>
                      <a:pt x="10500" y="57"/>
                    </a:cubicBezTo>
                    <a:cubicBezTo>
                      <a:pt x="10501" y="30"/>
                      <a:pt x="10523" y="8"/>
                      <a:pt x="10551" y="8"/>
                    </a:cubicBezTo>
                    <a:close/>
                    <a:moveTo>
                      <a:pt x="11650" y="8"/>
                    </a:moveTo>
                    <a:lnTo>
                      <a:pt x="11651" y="8"/>
                    </a:lnTo>
                    <a:cubicBezTo>
                      <a:pt x="11678" y="8"/>
                      <a:pt x="11701" y="31"/>
                      <a:pt x="11701" y="58"/>
                    </a:cubicBezTo>
                    <a:cubicBezTo>
                      <a:pt x="11701" y="86"/>
                      <a:pt x="11678" y="108"/>
                      <a:pt x="11651" y="108"/>
                    </a:cubicBezTo>
                    <a:lnTo>
                      <a:pt x="11650" y="108"/>
                    </a:lnTo>
                    <a:cubicBezTo>
                      <a:pt x="11623" y="108"/>
                      <a:pt x="11600" y="86"/>
                      <a:pt x="11600" y="58"/>
                    </a:cubicBezTo>
                    <a:cubicBezTo>
                      <a:pt x="11600" y="31"/>
                      <a:pt x="11623" y="8"/>
                      <a:pt x="11650" y="8"/>
                    </a:cubicBezTo>
                    <a:close/>
                    <a:moveTo>
                      <a:pt x="12050" y="9"/>
                    </a:moveTo>
                    <a:lnTo>
                      <a:pt x="12750" y="9"/>
                    </a:lnTo>
                    <a:cubicBezTo>
                      <a:pt x="12777" y="9"/>
                      <a:pt x="12800" y="32"/>
                      <a:pt x="12800" y="59"/>
                    </a:cubicBezTo>
                    <a:cubicBezTo>
                      <a:pt x="12800" y="87"/>
                      <a:pt x="12777" y="109"/>
                      <a:pt x="12750" y="109"/>
                    </a:cubicBezTo>
                    <a:lnTo>
                      <a:pt x="12050" y="109"/>
                    </a:lnTo>
                    <a:cubicBezTo>
                      <a:pt x="12022" y="109"/>
                      <a:pt x="12000" y="86"/>
                      <a:pt x="12000" y="59"/>
                    </a:cubicBezTo>
                    <a:cubicBezTo>
                      <a:pt x="12000" y="31"/>
                      <a:pt x="12022" y="9"/>
                      <a:pt x="12050" y="9"/>
                    </a:cubicBezTo>
                    <a:close/>
                    <a:moveTo>
                      <a:pt x="13150" y="9"/>
                    </a:moveTo>
                    <a:lnTo>
                      <a:pt x="13150" y="9"/>
                    </a:lnTo>
                    <a:cubicBezTo>
                      <a:pt x="13177" y="9"/>
                      <a:pt x="13200" y="32"/>
                      <a:pt x="13200" y="59"/>
                    </a:cubicBezTo>
                    <a:cubicBezTo>
                      <a:pt x="13200" y="87"/>
                      <a:pt x="13177" y="109"/>
                      <a:pt x="13150" y="109"/>
                    </a:cubicBezTo>
                    <a:cubicBezTo>
                      <a:pt x="13122" y="109"/>
                      <a:pt x="13100" y="87"/>
                      <a:pt x="13100" y="59"/>
                    </a:cubicBezTo>
                    <a:cubicBezTo>
                      <a:pt x="13100" y="32"/>
                      <a:pt x="13122" y="9"/>
                      <a:pt x="13150" y="9"/>
                    </a:cubicBezTo>
                    <a:close/>
                    <a:moveTo>
                      <a:pt x="13550" y="10"/>
                    </a:moveTo>
                    <a:lnTo>
                      <a:pt x="14250" y="10"/>
                    </a:lnTo>
                    <a:cubicBezTo>
                      <a:pt x="14277" y="10"/>
                      <a:pt x="14300" y="33"/>
                      <a:pt x="14300" y="60"/>
                    </a:cubicBezTo>
                    <a:cubicBezTo>
                      <a:pt x="14300" y="88"/>
                      <a:pt x="14277" y="110"/>
                      <a:pt x="14250" y="110"/>
                    </a:cubicBezTo>
                    <a:lnTo>
                      <a:pt x="13550" y="110"/>
                    </a:lnTo>
                    <a:cubicBezTo>
                      <a:pt x="13522" y="110"/>
                      <a:pt x="13500" y="87"/>
                      <a:pt x="13500" y="60"/>
                    </a:cubicBezTo>
                    <a:cubicBezTo>
                      <a:pt x="13500" y="32"/>
                      <a:pt x="13522" y="10"/>
                      <a:pt x="13550" y="10"/>
                    </a:cubicBezTo>
                    <a:close/>
                    <a:moveTo>
                      <a:pt x="14650" y="10"/>
                    </a:moveTo>
                    <a:lnTo>
                      <a:pt x="14650" y="10"/>
                    </a:lnTo>
                    <a:cubicBezTo>
                      <a:pt x="14677" y="10"/>
                      <a:pt x="14700" y="33"/>
                      <a:pt x="14700" y="60"/>
                    </a:cubicBezTo>
                    <a:cubicBezTo>
                      <a:pt x="14700" y="88"/>
                      <a:pt x="14677" y="110"/>
                      <a:pt x="14650" y="110"/>
                    </a:cubicBezTo>
                    <a:cubicBezTo>
                      <a:pt x="14622" y="110"/>
                      <a:pt x="14600" y="88"/>
                      <a:pt x="14600" y="60"/>
                    </a:cubicBezTo>
                    <a:cubicBezTo>
                      <a:pt x="14600" y="33"/>
                      <a:pt x="14622" y="10"/>
                      <a:pt x="14650" y="10"/>
                    </a:cubicBezTo>
                    <a:close/>
                    <a:moveTo>
                      <a:pt x="15050" y="11"/>
                    </a:moveTo>
                    <a:lnTo>
                      <a:pt x="15750" y="11"/>
                    </a:lnTo>
                    <a:cubicBezTo>
                      <a:pt x="15777" y="11"/>
                      <a:pt x="15800" y="34"/>
                      <a:pt x="15800" y="61"/>
                    </a:cubicBezTo>
                    <a:cubicBezTo>
                      <a:pt x="15800" y="89"/>
                      <a:pt x="15777" y="111"/>
                      <a:pt x="15750" y="111"/>
                    </a:cubicBezTo>
                    <a:lnTo>
                      <a:pt x="15050" y="111"/>
                    </a:lnTo>
                    <a:cubicBezTo>
                      <a:pt x="15022" y="111"/>
                      <a:pt x="15000" y="88"/>
                      <a:pt x="15000" y="61"/>
                    </a:cubicBezTo>
                    <a:cubicBezTo>
                      <a:pt x="15000" y="33"/>
                      <a:pt x="15022" y="11"/>
                      <a:pt x="15050" y="11"/>
                    </a:cubicBezTo>
                    <a:close/>
                    <a:moveTo>
                      <a:pt x="16150" y="11"/>
                    </a:moveTo>
                    <a:lnTo>
                      <a:pt x="16150" y="11"/>
                    </a:lnTo>
                    <a:cubicBezTo>
                      <a:pt x="16178" y="11"/>
                      <a:pt x="16200" y="34"/>
                      <a:pt x="16200" y="61"/>
                    </a:cubicBezTo>
                    <a:cubicBezTo>
                      <a:pt x="16200" y="89"/>
                      <a:pt x="16178" y="111"/>
                      <a:pt x="16150" y="111"/>
                    </a:cubicBezTo>
                    <a:cubicBezTo>
                      <a:pt x="16122" y="111"/>
                      <a:pt x="16100" y="89"/>
                      <a:pt x="16100" y="61"/>
                    </a:cubicBezTo>
                    <a:cubicBezTo>
                      <a:pt x="16100" y="34"/>
                      <a:pt x="16122" y="11"/>
                      <a:pt x="16150" y="11"/>
                    </a:cubicBezTo>
                    <a:close/>
                    <a:moveTo>
                      <a:pt x="16550" y="12"/>
                    </a:moveTo>
                    <a:lnTo>
                      <a:pt x="17250" y="12"/>
                    </a:lnTo>
                    <a:cubicBezTo>
                      <a:pt x="17278" y="12"/>
                      <a:pt x="17300" y="35"/>
                      <a:pt x="17300" y="62"/>
                    </a:cubicBezTo>
                    <a:cubicBezTo>
                      <a:pt x="17300" y="90"/>
                      <a:pt x="17277" y="112"/>
                      <a:pt x="17250" y="112"/>
                    </a:cubicBezTo>
                    <a:lnTo>
                      <a:pt x="16550" y="112"/>
                    </a:lnTo>
                    <a:cubicBezTo>
                      <a:pt x="16522" y="112"/>
                      <a:pt x="16500" y="89"/>
                      <a:pt x="16500" y="62"/>
                    </a:cubicBezTo>
                    <a:cubicBezTo>
                      <a:pt x="16500" y="34"/>
                      <a:pt x="16522" y="12"/>
                      <a:pt x="16550" y="12"/>
                    </a:cubicBezTo>
                    <a:close/>
                    <a:moveTo>
                      <a:pt x="17650" y="13"/>
                    </a:moveTo>
                    <a:lnTo>
                      <a:pt x="17650" y="13"/>
                    </a:lnTo>
                    <a:cubicBezTo>
                      <a:pt x="17678" y="13"/>
                      <a:pt x="17700" y="35"/>
                      <a:pt x="17700" y="63"/>
                    </a:cubicBezTo>
                    <a:cubicBezTo>
                      <a:pt x="17700" y="90"/>
                      <a:pt x="17678" y="113"/>
                      <a:pt x="17650" y="113"/>
                    </a:cubicBezTo>
                    <a:cubicBezTo>
                      <a:pt x="17622" y="113"/>
                      <a:pt x="17600" y="90"/>
                      <a:pt x="17600" y="63"/>
                    </a:cubicBezTo>
                    <a:cubicBezTo>
                      <a:pt x="17600" y="35"/>
                      <a:pt x="17622" y="13"/>
                      <a:pt x="17650" y="13"/>
                    </a:cubicBezTo>
                    <a:close/>
                    <a:moveTo>
                      <a:pt x="18050" y="13"/>
                    </a:moveTo>
                    <a:lnTo>
                      <a:pt x="18750" y="13"/>
                    </a:lnTo>
                    <a:cubicBezTo>
                      <a:pt x="18778" y="13"/>
                      <a:pt x="18800" y="36"/>
                      <a:pt x="18800" y="63"/>
                    </a:cubicBezTo>
                    <a:cubicBezTo>
                      <a:pt x="18800" y="91"/>
                      <a:pt x="18778" y="113"/>
                      <a:pt x="18750" y="113"/>
                    </a:cubicBezTo>
                    <a:lnTo>
                      <a:pt x="18050" y="113"/>
                    </a:lnTo>
                    <a:cubicBezTo>
                      <a:pt x="18022" y="113"/>
                      <a:pt x="18000" y="90"/>
                      <a:pt x="18000" y="63"/>
                    </a:cubicBezTo>
                    <a:cubicBezTo>
                      <a:pt x="18000" y="35"/>
                      <a:pt x="18022" y="13"/>
                      <a:pt x="18050" y="13"/>
                    </a:cubicBezTo>
                    <a:close/>
                  </a:path>
                </a:pathLst>
              </a:custGeom>
              <a:solidFill>
                <a:srgbClr val="000000"/>
              </a:solidFill>
              <a:ln w="0">
                <a:solidFill>
                  <a:srgbClr val="000000"/>
                </a:solidFill>
                <a:prstDash val="solid"/>
                <a:round/>
                <a:headEnd/>
                <a:tailEnd/>
              </a:ln>
            </p:spPr>
            <p:txBody>
              <a:bodyPr vert="horz" wrap="square" lIns="91440" tIns="45720" rIns="91440" bIns="45720" numCol="1" anchor="t" anchorCtr="0" compatLnSpc="1">
                <a:prstTxWarp prst="textNoShape">
                  <a:avLst/>
                </a:prstTxWarp>
              </a:bodyPr>
              <a:lstStyle/>
              <a:p>
                <a:endParaRPr lang="en-GB"/>
              </a:p>
            </p:txBody>
          </p:sp>
          <p:sp>
            <p:nvSpPr>
              <p:cNvPr id="43" name="Freeform 26"/>
              <p:cNvSpPr>
                <a:spLocks noEditPoints="1"/>
              </p:cNvSpPr>
              <p:nvPr/>
            </p:nvSpPr>
            <p:spPr bwMode="auto">
              <a:xfrm>
                <a:off x="1200" y="1459"/>
                <a:ext cx="1365" cy="8"/>
              </a:xfrm>
              <a:custGeom>
                <a:avLst/>
                <a:gdLst>
                  <a:gd name="T0" fmla="*/ 800 w 18800"/>
                  <a:gd name="T1" fmla="*/ 51 h 113"/>
                  <a:gd name="T2" fmla="*/ 0 w 18800"/>
                  <a:gd name="T3" fmla="*/ 50 h 113"/>
                  <a:gd name="T4" fmla="*/ 1150 w 18800"/>
                  <a:gd name="T5" fmla="*/ 1 h 113"/>
                  <a:gd name="T6" fmla="*/ 1100 w 18800"/>
                  <a:gd name="T7" fmla="*/ 51 h 113"/>
                  <a:gd name="T8" fmla="*/ 2250 w 18800"/>
                  <a:gd name="T9" fmla="*/ 2 h 113"/>
                  <a:gd name="T10" fmla="*/ 1550 w 18800"/>
                  <a:gd name="T11" fmla="*/ 101 h 113"/>
                  <a:gd name="T12" fmla="*/ 2650 w 18800"/>
                  <a:gd name="T13" fmla="*/ 2 h 113"/>
                  <a:gd name="T14" fmla="*/ 2650 w 18800"/>
                  <a:gd name="T15" fmla="*/ 102 h 113"/>
                  <a:gd name="T16" fmla="*/ 3050 w 18800"/>
                  <a:gd name="T17" fmla="*/ 2 h 113"/>
                  <a:gd name="T18" fmla="*/ 3750 w 18800"/>
                  <a:gd name="T19" fmla="*/ 103 h 113"/>
                  <a:gd name="T20" fmla="*/ 3050 w 18800"/>
                  <a:gd name="T21" fmla="*/ 2 h 113"/>
                  <a:gd name="T22" fmla="*/ 4200 w 18800"/>
                  <a:gd name="T23" fmla="*/ 53 h 113"/>
                  <a:gd name="T24" fmla="*/ 4150 w 18800"/>
                  <a:gd name="T25" fmla="*/ 3 h 113"/>
                  <a:gd name="T26" fmla="*/ 5300 w 18800"/>
                  <a:gd name="T27" fmla="*/ 54 h 113"/>
                  <a:gd name="T28" fmla="*/ 4500 w 18800"/>
                  <a:gd name="T29" fmla="*/ 53 h 113"/>
                  <a:gd name="T30" fmla="*/ 5650 w 18800"/>
                  <a:gd name="T31" fmla="*/ 4 h 113"/>
                  <a:gd name="T32" fmla="*/ 5600 w 18800"/>
                  <a:gd name="T33" fmla="*/ 54 h 113"/>
                  <a:gd name="T34" fmla="*/ 6750 w 18800"/>
                  <a:gd name="T35" fmla="*/ 5 h 113"/>
                  <a:gd name="T36" fmla="*/ 6050 w 18800"/>
                  <a:gd name="T37" fmla="*/ 104 h 113"/>
                  <a:gd name="T38" fmla="*/ 7150 w 18800"/>
                  <a:gd name="T39" fmla="*/ 5 h 113"/>
                  <a:gd name="T40" fmla="*/ 7150 w 18800"/>
                  <a:gd name="T41" fmla="*/ 105 h 113"/>
                  <a:gd name="T42" fmla="*/ 7550 w 18800"/>
                  <a:gd name="T43" fmla="*/ 5 h 113"/>
                  <a:gd name="T44" fmla="*/ 8250 w 18800"/>
                  <a:gd name="T45" fmla="*/ 106 h 113"/>
                  <a:gd name="T46" fmla="*/ 7550 w 18800"/>
                  <a:gd name="T47" fmla="*/ 5 h 113"/>
                  <a:gd name="T48" fmla="*/ 8700 w 18800"/>
                  <a:gd name="T49" fmla="*/ 56 h 113"/>
                  <a:gd name="T50" fmla="*/ 8650 w 18800"/>
                  <a:gd name="T51" fmla="*/ 6 h 113"/>
                  <a:gd name="T52" fmla="*/ 9800 w 18800"/>
                  <a:gd name="T53" fmla="*/ 57 h 113"/>
                  <a:gd name="T54" fmla="*/ 9000 w 18800"/>
                  <a:gd name="T55" fmla="*/ 56 h 113"/>
                  <a:gd name="T56" fmla="*/ 10150 w 18800"/>
                  <a:gd name="T57" fmla="*/ 7 h 113"/>
                  <a:gd name="T58" fmla="*/ 10100 w 18800"/>
                  <a:gd name="T59" fmla="*/ 57 h 113"/>
                  <a:gd name="T60" fmla="*/ 11251 w 18800"/>
                  <a:gd name="T61" fmla="*/ 8 h 113"/>
                  <a:gd name="T62" fmla="*/ 10550 w 18800"/>
                  <a:gd name="T63" fmla="*/ 108 h 113"/>
                  <a:gd name="T64" fmla="*/ 11650 w 18800"/>
                  <a:gd name="T65" fmla="*/ 8 h 113"/>
                  <a:gd name="T66" fmla="*/ 11651 w 18800"/>
                  <a:gd name="T67" fmla="*/ 108 h 113"/>
                  <a:gd name="T68" fmla="*/ 11650 w 18800"/>
                  <a:gd name="T69" fmla="*/ 8 h 113"/>
                  <a:gd name="T70" fmla="*/ 12800 w 18800"/>
                  <a:gd name="T71" fmla="*/ 59 h 113"/>
                  <a:gd name="T72" fmla="*/ 12000 w 18800"/>
                  <a:gd name="T73" fmla="*/ 59 h 113"/>
                  <a:gd name="T74" fmla="*/ 13150 w 18800"/>
                  <a:gd name="T75" fmla="*/ 9 h 113"/>
                  <a:gd name="T76" fmla="*/ 13100 w 18800"/>
                  <a:gd name="T77" fmla="*/ 59 h 113"/>
                  <a:gd name="T78" fmla="*/ 14250 w 18800"/>
                  <a:gd name="T79" fmla="*/ 10 h 113"/>
                  <a:gd name="T80" fmla="*/ 13550 w 18800"/>
                  <a:gd name="T81" fmla="*/ 110 h 113"/>
                  <a:gd name="T82" fmla="*/ 14650 w 18800"/>
                  <a:gd name="T83" fmla="*/ 10 h 113"/>
                  <a:gd name="T84" fmla="*/ 14650 w 18800"/>
                  <a:gd name="T85" fmla="*/ 110 h 113"/>
                  <a:gd name="T86" fmla="*/ 15050 w 18800"/>
                  <a:gd name="T87" fmla="*/ 11 h 113"/>
                  <a:gd name="T88" fmla="*/ 15750 w 18800"/>
                  <a:gd name="T89" fmla="*/ 111 h 113"/>
                  <a:gd name="T90" fmla="*/ 15050 w 18800"/>
                  <a:gd name="T91" fmla="*/ 11 h 113"/>
                  <a:gd name="T92" fmla="*/ 16200 w 18800"/>
                  <a:gd name="T93" fmla="*/ 61 h 113"/>
                  <a:gd name="T94" fmla="*/ 16150 w 18800"/>
                  <a:gd name="T95" fmla="*/ 11 h 113"/>
                  <a:gd name="T96" fmla="*/ 17300 w 18800"/>
                  <a:gd name="T97" fmla="*/ 62 h 113"/>
                  <a:gd name="T98" fmla="*/ 16500 w 18800"/>
                  <a:gd name="T99" fmla="*/ 62 h 113"/>
                  <a:gd name="T100" fmla="*/ 17650 w 18800"/>
                  <a:gd name="T101" fmla="*/ 13 h 113"/>
                  <a:gd name="T102" fmla="*/ 17600 w 18800"/>
                  <a:gd name="T103" fmla="*/ 63 h 113"/>
                  <a:gd name="T104" fmla="*/ 18750 w 18800"/>
                  <a:gd name="T105" fmla="*/ 13 h 113"/>
                  <a:gd name="T106" fmla="*/ 18050 w 18800"/>
                  <a:gd name="T107" fmla="*/ 113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8800" h="113">
                    <a:moveTo>
                      <a:pt x="50" y="0"/>
                    </a:moveTo>
                    <a:lnTo>
                      <a:pt x="750" y="1"/>
                    </a:lnTo>
                    <a:cubicBezTo>
                      <a:pt x="777" y="1"/>
                      <a:pt x="800" y="23"/>
                      <a:pt x="800" y="51"/>
                    </a:cubicBezTo>
                    <a:cubicBezTo>
                      <a:pt x="800" y="78"/>
                      <a:pt x="777" y="101"/>
                      <a:pt x="750" y="101"/>
                    </a:cubicBezTo>
                    <a:lnTo>
                      <a:pt x="50" y="100"/>
                    </a:lnTo>
                    <a:cubicBezTo>
                      <a:pt x="22" y="100"/>
                      <a:pt x="0" y="78"/>
                      <a:pt x="0" y="50"/>
                    </a:cubicBezTo>
                    <a:cubicBezTo>
                      <a:pt x="0" y="22"/>
                      <a:pt x="22" y="0"/>
                      <a:pt x="50" y="0"/>
                    </a:cubicBezTo>
                    <a:close/>
                    <a:moveTo>
                      <a:pt x="1150" y="1"/>
                    </a:moveTo>
                    <a:lnTo>
                      <a:pt x="1150" y="1"/>
                    </a:lnTo>
                    <a:cubicBezTo>
                      <a:pt x="1178" y="1"/>
                      <a:pt x="1200" y="23"/>
                      <a:pt x="1200" y="51"/>
                    </a:cubicBezTo>
                    <a:cubicBezTo>
                      <a:pt x="1200" y="79"/>
                      <a:pt x="1178" y="101"/>
                      <a:pt x="1150" y="101"/>
                    </a:cubicBezTo>
                    <a:cubicBezTo>
                      <a:pt x="1122" y="101"/>
                      <a:pt x="1100" y="79"/>
                      <a:pt x="1100" y="51"/>
                    </a:cubicBezTo>
                    <a:cubicBezTo>
                      <a:pt x="1100" y="23"/>
                      <a:pt x="1122" y="1"/>
                      <a:pt x="1150" y="1"/>
                    </a:cubicBezTo>
                    <a:close/>
                    <a:moveTo>
                      <a:pt x="1550" y="1"/>
                    </a:moveTo>
                    <a:lnTo>
                      <a:pt x="2250" y="2"/>
                    </a:lnTo>
                    <a:cubicBezTo>
                      <a:pt x="2278" y="2"/>
                      <a:pt x="2300" y="24"/>
                      <a:pt x="2300" y="52"/>
                    </a:cubicBezTo>
                    <a:cubicBezTo>
                      <a:pt x="2300" y="79"/>
                      <a:pt x="2277" y="102"/>
                      <a:pt x="2250" y="102"/>
                    </a:cubicBezTo>
                    <a:lnTo>
                      <a:pt x="1550" y="101"/>
                    </a:lnTo>
                    <a:cubicBezTo>
                      <a:pt x="1522" y="101"/>
                      <a:pt x="1500" y="79"/>
                      <a:pt x="1500" y="51"/>
                    </a:cubicBezTo>
                    <a:cubicBezTo>
                      <a:pt x="1500" y="24"/>
                      <a:pt x="1522" y="1"/>
                      <a:pt x="1550" y="1"/>
                    </a:cubicBezTo>
                    <a:close/>
                    <a:moveTo>
                      <a:pt x="2650" y="2"/>
                    </a:moveTo>
                    <a:lnTo>
                      <a:pt x="2650" y="2"/>
                    </a:lnTo>
                    <a:cubicBezTo>
                      <a:pt x="2678" y="2"/>
                      <a:pt x="2700" y="24"/>
                      <a:pt x="2700" y="52"/>
                    </a:cubicBezTo>
                    <a:cubicBezTo>
                      <a:pt x="2700" y="80"/>
                      <a:pt x="2678" y="102"/>
                      <a:pt x="2650" y="102"/>
                    </a:cubicBezTo>
                    <a:cubicBezTo>
                      <a:pt x="2622" y="102"/>
                      <a:pt x="2600" y="80"/>
                      <a:pt x="2600" y="52"/>
                    </a:cubicBezTo>
                    <a:cubicBezTo>
                      <a:pt x="2600" y="24"/>
                      <a:pt x="2622" y="2"/>
                      <a:pt x="2650" y="2"/>
                    </a:cubicBezTo>
                    <a:close/>
                    <a:moveTo>
                      <a:pt x="3050" y="2"/>
                    </a:moveTo>
                    <a:lnTo>
                      <a:pt x="3750" y="3"/>
                    </a:lnTo>
                    <a:cubicBezTo>
                      <a:pt x="3778" y="3"/>
                      <a:pt x="3800" y="25"/>
                      <a:pt x="3800" y="53"/>
                    </a:cubicBezTo>
                    <a:cubicBezTo>
                      <a:pt x="3800" y="80"/>
                      <a:pt x="3778" y="103"/>
                      <a:pt x="3750" y="103"/>
                    </a:cubicBezTo>
                    <a:lnTo>
                      <a:pt x="3050" y="102"/>
                    </a:lnTo>
                    <a:cubicBezTo>
                      <a:pt x="3022" y="102"/>
                      <a:pt x="3000" y="80"/>
                      <a:pt x="3000" y="52"/>
                    </a:cubicBezTo>
                    <a:cubicBezTo>
                      <a:pt x="3000" y="25"/>
                      <a:pt x="3022" y="2"/>
                      <a:pt x="3050" y="2"/>
                    </a:cubicBezTo>
                    <a:close/>
                    <a:moveTo>
                      <a:pt x="4150" y="3"/>
                    </a:moveTo>
                    <a:lnTo>
                      <a:pt x="4150" y="3"/>
                    </a:lnTo>
                    <a:cubicBezTo>
                      <a:pt x="4178" y="3"/>
                      <a:pt x="4200" y="25"/>
                      <a:pt x="4200" y="53"/>
                    </a:cubicBezTo>
                    <a:cubicBezTo>
                      <a:pt x="4200" y="81"/>
                      <a:pt x="4178" y="103"/>
                      <a:pt x="4150" y="103"/>
                    </a:cubicBezTo>
                    <a:cubicBezTo>
                      <a:pt x="4122" y="103"/>
                      <a:pt x="4100" y="81"/>
                      <a:pt x="4100" y="53"/>
                    </a:cubicBezTo>
                    <a:cubicBezTo>
                      <a:pt x="4100" y="25"/>
                      <a:pt x="4122" y="3"/>
                      <a:pt x="4150" y="3"/>
                    </a:cubicBezTo>
                    <a:close/>
                    <a:moveTo>
                      <a:pt x="4550" y="3"/>
                    </a:moveTo>
                    <a:lnTo>
                      <a:pt x="5250" y="4"/>
                    </a:lnTo>
                    <a:cubicBezTo>
                      <a:pt x="5278" y="4"/>
                      <a:pt x="5300" y="26"/>
                      <a:pt x="5300" y="54"/>
                    </a:cubicBezTo>
                    <a:cubicBezTo>
                      <a:pt x="5300" y="81"/>
                      <a:pt x="5278" y="104"/>
                      <a:pt x="5250" y="104"/>
                    </a:cubicBezTo>
                    <a:lnTo>
                      <a:pt x="4550" y="103"/>
                    </a:lnTo>
                    <a:cubicBezTo>
                      <a:pt x="4522" y="103"/>
                      <a:pt x="4500" y="81"/>
                      <a:pt x="4500" y="53"/>
                    </a:cubicBezTo>
                    <a:cubicBezTo>
                      <a:pt x="4500" y="26"/>
                      <a:pt x="4523" y="3"/>
                      <a:pt x="4550" y="3"/>
                    </a:cubicBezTo>
                    <a:close/>
                    <a:moveTo>
                      <a:pt x="5650" y="4"/>
                    </a:moveTo>
                    <a:lnTo>
                      <a:pt x="5650" y="4"/>
                    </a:lnTo>
                    <a:cubicBezTo>
                      <a:pt x="5678" y="4"/>
                      <a:pt x="5700" y="26"/>
                      <a:pt x="5700" y="54"/>
                    </a:cubicBezTo>
                    <a:cubicBezTo>
                      <a:pt x="5700" y="82"/>
                      <a:pt x="5678" y="104"/>
                      <a:pt x="5650" y="104"/>
                    </a:cubicBezTo>
                    <a:cubicBezTo>
                      <a:pt x="5622" y="104"/>
                      <a:pt x="5600" y="82"/>
                      <a:pt x="5600" y="54"/>
                    </a:cubicBezTo>
                    <a:cubicBezTo>
                      <a:pt x="5600" y="26"/>
                      <a:pt x="5622" y="4"/>
                      <a:pt x="5650" y="4"/>
                    </a:cubicBezTo>
                    <a:close/>
                    <a:moveTo>
                      <a:pt x="6050" y="4"/>
                    </a:moveTo>
                    <a:lnTo>
                      <a:pt x="6750" y="5"/>
                    </a:lnTo>
                    <a:cubicBezTo>
                      <a:pt x="6778" y="5"/>
                      <a:pt x="6800" y="27"/>
                      <a:pt x="6800" y="55"/>
                    </a:cubicBezTo>
                    <a:cubicBezTo>
                      <a:pt x="6800" y="83"/>
                      <a:pt x="6778" y="105"/>
                      <a:pt x="6750" y="105"/>
                    </a:cubicBezTo>
                    <a:lnTo>
                      <a:pt x="6050" y="104"/>
                    </a:lnTo>
                    <a:cubicBezTo>
                      <a:pt x="6023" y="104"/>
                      <a:pt x="6000" y="82"/>
                      <a:pt x="6000" y="54"/>
                    </a:cubicBezTo>
                    <a:cubicBezTo>
                      <a:pt x="6000" y="27"/>
                      <a:pt x="6023" y="4"/>
                      <a:pt x="6050" y="4"/>
                    </a:cubicBezTo>
                    <a:close/>
                    <a:moveTo>
                      <a:pt x="7150" y="5"/>
                    </a:moveTo>
                    <a:lnTo>
                      <a:pt x="7150" y="5"/>
                    </a:lnTo>
                    <a:cubicBezTo>
                      <a:pt x="7178" y="5"/>
                      <a:pt x="7200" y="28"/>
                      <a:pt x="7200" y="55"/>
                    </a:cubicBezTo>
                    <a:cubicBezTo>
                      <a:pt x="7200" y="83"/>
                      <a:pt x="7178" y="105"/>
                      <a:pt x="7150" y="105"/>
                    </a:cubicBezTo>
                    <a:cubicBezTo>
                      <a:pt x="7123" y="105"/>
                      <a:pt x="7100" y="83"/>
                      <a:pt x="7100" y="55"/>
                    </a:cubicBezTo>
                    <a:cubicBezTo>
                      <a:pt x="7100" y="28"/>
                      <a:pt x="7123" y="5"/>
                      <a:pt x="7150" y="5"/>
                    </a:cubicBezTo>
                    <a:close/>
                    <a:moveTo>
                      <a:pt x="7550" y="5"/>
                    </a:moveTo>
                    <a:lnTo>
                      <a:pt x="8250" y="6"/>
                    </a:lnTo>
                    <a:cubicBezTo>
                      <a:pt x="8278" y="6"/>
                      <a:pt x="8300" y="28"/>
                      <a:pt x="8300" y="56"/>
                    </a:cubicBezTo>
                    <a:cubicBezTo>
                      <a:pt x="8300" y="84"/>
                      <a:pt x="8278" y="106"/>
                      <a:pt x="8250" y="106"/>
                    </a:cubicBezTo>
                    <a:lnTo>
                      <a:pt x="7550" y="105"/>
                    </a:lnTo>
                    <a:cubicBezTo>
                      <a:pt x="7523" y="105"/>
                      <a:pt x="7500" y="83"/>
                      <a:pt x="7500" y="55"/>
                    </a:cubicBezTo>
                    <a:cubicBezTo>
                      <a:pt x="7500" y="28"/>
                      <a:pt x="7523" y="5"/>
                      <a:pt x="7550" y="5"/>
                    </a:cubicBezTo>
                    <a:close/>
                    <a:moveTo>
                      <a:pt x="8650" y="6"/>
                    </a:moveTo>
                    <a:lnTo>
                      <a:pt x="8650" y="6"/>
                    </a:lnTo>
                    <a:cubicBezTo>
                      <a:pt x="8678" y="6"/>
                      <a:pt x="8700" y="29"/>
                      <a:pt x="8700" y="56"/>
                    </a:cubicBezTo>
                    <a:cubicBezTo>
                      <a:pt x="8700" y="84"/>
                      <a:pt x="8678" y="106"/>
                      <a:pt x="8650" y="106"/>
                    </a:cubicBezTo>
                    <a:cubicBezTo>
                      <a:pt x="8623" y="106"/>
                      <a:pt x="8600" y="84"/>
                      <a:pt x="8600" y="56"/>
                    </a:cubicBezTo>
                    <a:cubicBezTo>
                      <a:pt x="8600" y="29"/>
                      <a:pt x="8623" y="6"/>
                      <a:pt x="8650" y="6"/>
                    </a:cubicBezTo>
                    <a:close/>
                    <a:moveTo>
                      <a:pt x="9050" y="6"/>
                    </a:moveTo>
                    <a:lnTo>
                      <a:pt x="9750" y="7"/>
                    </a:lnTo>
                    <a:cubicBezTo>
                      <a:pt x="9778" y="7"/>
                      <a:pt x="9800" y="29"/>
                      <a:pt x="9800" y="57"/>
                    </a:cubicBezTo>
                    <a:cubicBezTo>
                      <a:pt x="9800" y="85"/>
                      <a:pt x="9778" y="107"/>
                      <a:pt x="9750" y="107"/>
                    </a:cubicBezTo>
                    <a:lnTo>
                      <a:pt x="9050" y="106"/>
                    </a:lnTo>
                    <a:cubicBezTo>
                      <a:pt x="9023" y="106"/>
                      <a:pt x="9000" y="84"/>
                      <a:pt x="9000" y="56"/>
                    </a:cubicBezTo>
                    <a:cubicBezTo>
                      <a:pt x="9000" y="29"/>
                      <a:pt x="9023" y="6"/>
                      <a:pt x="9050" y="6"/>
                    </a:cubicBezTo>
                    <a:close/>
                    <a:moveTo>
                      <a:pt x="10150" y="7"/>
                    </a:moveTo>
                    <a:lnTo>
                      <a:pt x="10150" y="7"/>
                    </a:lnTo>
                    <a:cubicBezTo>
                      <a:pt x="10178" y="7"/>
                      <a:pt x="10200" y="30"/>
                      <a:pt x="10200" y="57"/>
                    </a:cubicBezTo>
                    <a:cubicBezTo>
                      <a:pt x="10200" y="85"/>
                      <a:pt x="10178" y="107"/>
                      <a:pt x="10150" y="107"/>
                    </a:cubicBezTo>
                    <a:cubicBezTo>
                      <a:pt x="10123" y="107"/>
                      <a:pt x="10100" y="85"/>
                      <a:pt x="10100" y="57"/>
                    </a:cubicBezTo>
                    <a:cubicBezTo>
                      <a:pt x="10100" y="30"/>
                      <a:pt x="10123" y="7"/>
                      <a:pt x="10150" y="7"/>
                    </a:cubicBezTo>
                    <a:close/>
                    <a:moveTo>
                      <a:pt x="10551" y="8"/>
                    </a:moveTo>
                    <a:lnTo>
                      <a:pt x="11251" y="8"/>
                    </a:lnTo>
                    <a:cubicBezTo>
                      <a:pt x="11278" y="8"/>
                      <a:pt x="11301" y="30"/>
                      <a:pt x="11300" y="58"/>
                    </a:cubicBezTo>
                    <a:cubicBezTo>
                      <a:pt x="11300" y="86"/>
                      <a:pt x="11278" y="108"/>
                      <a:pt x="11250" y="108"/>
                    </a:cubicBezTo>
                    <a:lnTo>
                      <a:pt x="10550" y="108"/>
                    </a:lnTo>
                    <a:cubicBezTo>
                      <a:pt x="10523" y="108"/>
                      <a:pt x="10500" y="85"/>
                      <a:pt x="10500" y="57"/>
                    </a:cubicBezTo>
                    <a:cubicBezTo>
                      <a:pt x="10501" y="30"/>
                      <a:pt x="10523" y="8"/>
                      <a:pt x="10551" y="8"/>
                    </a:cubicBezTo>
                    <a:close/>
                    <a:moveTo>
                      <a:pt x="11650" y="8"/>
                    </a:moveTo>
                    <a:lnTo>
                      <a:pt x="11651" y="8"/>
                    </a:lnTo>
                    <a:cubicBezTo>
                      <a:pt x="11678" y="8"/>
                      <a:pt x="11701" y="31"/>
                      <a:pt x="11701" y="58"/>
                    </a:cubicBezTo>
                    <a:cubicBezTo>
                      <a:pt x="11701" y="86"/>
                      <a:pt x="11678" y="108"/>
                      <a:pt x="11651" y="108"/>
                    </a:cubicBezTo>
                    <a:lnTo>
                      <a:pt x="11650" y="108"/>
                    </a:lnTo>
                    <a:cubicBezTo>
                      <a:pt x="11623" y="108"/>
                      <a:pt x="11600" y="86"/>
                      <a:pt x="11600" y="58"/>
                    </a:cubicBezTo>
                    <a:cubicBezTo>
                      <a:pt x="11600" y="31"/>
                      <a:pt x="11623" y="8"/>
                      <a:pt x="11650" y="8"/>
                    </a:cubicBezTo>
                    <a:close/>
                    <a:moveTo>
                      <a:pt x="12050" y="9"/>
                    </a:moveTo>
                    <a:lnTo>
                      <a:pt x="12750" y="9"/>
                    </a:lnTo>
                    <a:cubicBezTo>
                      <a:pt x="12777" y="9"/>
                      <a:pt x="12800" y="32"/>
                      <a:pt x="12800" y="59"/>
                    </a:cubicBezTo>
                    <a:cubicBezTo>
                      <a:pt x="12800" y="87"/>
                      <a:pt x="12777" y="109"/>
                      <a:pt x="12750" y="109"/>
                    </a:cubicBezTo>
                    <a:lnTo>
                      <a:pt x="12050" y="109"/>
                    </a:lnTo>
                    <a:cubicBezTo>
                      <a:pt x="12022" y="109"/>
                      <a:pt x="12000" y="86"/>
                      <a:pt x="12000" y="59"/>
                    </a:cubicBezTo>
                    <a:cubicBezTo>
                      <a:pt x="12000" y="31"/>
                      <a:pt x="12022" y="9"/>
                      <a:pt x="12050" y="9"/>
                    </a:cubicBezTo>
                    <a:close/>
                    <a:moveTo>
                      <a:pt x="13150" y="9"/>
                    </a:moveTo>
                    <a:lnTo>
                      <a:pt x="13150" y="9"/>
                    </a:lnTo>
                    <a:cubicBezTo>
                      <a:pt x="13177" y="9"/>
                      <a:pt x="13200" y="32"/>
                      <a:pt x="13200" y="59"/>
                    </a:cubicBezTo>
                    <a:cubicBezTo>
                      <a:pt x="13200" y="87"/>
                      <a:pt x="13177" y="109"/>
                      <a:pt x="13150" y="109"/>
                    </a:cubicBezTo>
                    <a:cubicBezTo>
                      <a:pt x="13122" y="109"/>
                      <a:pt x="13100" y="87"/>
                      <a:pt x="13100" y="59"/>
                    </a:cubicBezTo>
                    <a:cubicBezTo>
                      <a:pt x="13100" y="32"/>
                      <a:pt x="13122" y="9"/>
                      <a:pt x="13150" y="9"/>
                    </a:cubicBezTo>
                    <a:close/>
                    <a:moveTo>
                      <a:pt x="13550" y="10"/>
                    </a:moveTo>
                    <a:lnTo>
                      <a:pt x="14250" y="10"/>
                    </a:lnTo>
                    <a:cubicBezTo>
                      <a:pt x="14277" y="10"/>
                      <a:pt x="14300" y="33"/>
                      <a:pt x="14300" y="60"/>
                    </a:cubicBezTo>
                    <a:cubicBezTo>
                      <a:pt x="14300" y="88"/>
                      <a:pt x="14277" y="110"/>
                      <a:pt x="14250" y="110"/>
                    </a:cubicBezTo>
                    <a:lnTo>
                      <a:pt x="13550" y="110"/>
                    </a:lnTo>
                    <a:cubicBezTo>
                      <a:pt x="13522" y="110"/>
                      <a:pt x="13500" y="87"/>
                      <a:pt x="13500" y="60"/>
                    </a:cubicBezTo>
                    <a:cubicBezTo>
                      <a:pt x="13500" y="32"/>
                      <a:pt x="13522" y="10"/>
                      <a:pt x="13550" y="10"/>
                    </a:cubicBezTo>
                    <a:close/>
                    <a:moveTo>
                      <a:pt x="14650" y="10"/>
                    </a:moveTo>
                    <a:lnTo>
                      <a:pt x="14650" y="10"/>
                    </a:lnTo>
                    <a:cubicBezTo>
                      <a:pt x="14677" y="10"/>
                      <a:pt x="14700" y="33"/>
                      <a:pt x="14700" y="60"/>
                    </a:cubicBezTo>
                    <a:cubicBezTo>
                      <a:pt x="14700" y="88"/>
                      <a:pt x="14677" y="110"/>
                      <a:pt x="14650" y="110"/>
                    </a:cubicBezTo>
                    <a:cubicBezTo>
                      <a:pt x="14622" y="110"/>
                      <a:pt x="14600" y="88"/>
                      <a:pt x="14600" y="60"/>
                    </a:cubicBezTo>
                    <a:cubicBezTo>
                      <a:pt x="14600" y="33"/>
                      <a:pt x="14622" y="10"/>
                      <a:pt x="14650" y="10"/>
                    </a:cubicBezTo>
                    <a:close/>
                    <a:moveTo>
                      <a:pt x="15050" y="11"/>
                    </a:moveTo>
                    <a:lnTo>
                      <a:pt x="15750" y="11"/>
                    </a:lnTo>
                    <a:cubicBezTo>
                      <a:pt x="15777" y="11"/>
                      <a:pt x="15800" y="34"/>
                      <a:pt x="15800" y="61"/>
                    </a:cubicBezTo>
                    <a:cubicBezTo>
                      <a:pt x="15800" y="89"/>
                      <a:pt x="15777" y="111"/>
                      <a:pt x="15750" y="111"/>
                    </a:cubicBezTo>
                    <a:lnTo>
                      <a:pt x="15050" y="111"/>
                    </a:lnTo>
                    <a:cubicBezTo>
                      <a:pt x="15022" y="111"/>
                      <a:pt x="15000" y="88"/>
                      <a:pt x="15000" y="61"/>
                    </a:cubicBezTo>
                    <a:cubicBezTo>
                      <a:pt x="15000" y="33"/>
                      <a:pt x="15022" y="11"/>
                      <a:pt x="15050" y="11"/>
                    </a:cubicBezTo>
                    <a:close/>
                    <a:moveTo>
                      <a:pt x="16150" y="11"/>
                    </a:moveTo>
                    <a:lnTo>
                      <a:pt x="16150" y="11"/>
                    </a:lnTo>
                    <a:cubicBezTo>
                      <a:pt x="16178" y="11"/>
                      <a:pt x="16200" y="34"/>
                      <a:pt x="16200" y="61"/>
                    </a:cubicBezTo>
                    <a:cubicBezTo>
                      <a:pt x="16200" y="89"/>
                      <a:pt x="16178" y="111"/>
                      <a:pt x="16150" y="111"/>
                    </a:cubicBezTo>
                    <a:cubicBezTo>
                      <a:pt x="16122" y="111"/>
                      <a:pt x="16100" y="89"/>
                      <a:pt x="16100" y="61"/>
                    </a:cubicBezTo>
                    <a:cubicBezTo>
                      <a:pt x="16100" y="34"/>
                      <a:pt x="16122" y="11"/>
                      <a:pt x="16150" y="11"/>
                    </a:cubicBezTo>
                    <a:close/>
                    <a:moveTo>
                      <a:pt x="16550" y="12"/>
                    </a:moveTo>
                    <a:lnTo>
                      <a:pt x="17250" y="12"/>
                    </a:lnTo>
                    <a:cubicBezTo>
                      <a:pt x="17278" y="12"/>
                      <a:pt x="17300" y="35"/>
                      <a:pt x="17300" y="62"/>
                    </a:cubicBezTo>
                    <a:cubicBezTo>
                      <a:pt x="17300" y="90"/>
                      <a:pt x="17277" y="112"/>
                      <a:pt x="17250" y="112"/>
                    </a:cubicBezTo>
                    <a:lnTo>
                      <a:pt x="16550" y="112"/>
                    </a:lnTo>
                    <a:cubicBezTo>
                      <a:pt x="16522" y="112"/>
                      <a:pt x="16500" y="89"/>
                      <a:pt x="16500" y="62"/>
                    </a:cubicBezTo>
                    <a:cubicBezTo>
                      <a:pt x="16500" y="34"/>
                      <a:pt x="16522" y="12"/>
                      <a:pt x="16550" y="12"/>
                    </a:cubicBezTo>
                    <a:close/>
                    <a:moveTo>
                      <a:pt x="17650" y="13"/>
                    </a:moveTo>
                    <a:lnTo>
                      <a:pt x="17650" y="13"/>
                    </a:lnTo>
                    <a:cubicBezTo>
                      <a:pt x="17678" y="13"/>
                      <a:pt x="17700" y="35"/>
                      <a:pt x="17700" y="63"/>
                    </a:cubicBezTo>
                    <a:cubicBezTo>
                      <a:pt x="17700" y="90"/>
                      <a:pt x="17678" y="113"/>
                      <a:pt x="17650" y="113"/>
                    </a:cubicBezTo>
                    <a:cubicBezTo>
                      <a:pt x="17622" y="113"/>
                      <a:pt x="17600" y="90"/>
                      <a:pt x="17600" y="63"/>
                    </a:cubicBezTo>
                    <a:cubicBezTo>
                      <a:pt x="17600" y="35"/>
                      <a:pt x="17622" y="13"/>
                      <a:pt x="17650" y="13"/>
                    </a:cubicBezTo>
                    <a:close/>
                    <a:moveTo>
                      <a:pt x="18050" y="13"/>
                    </a:moveTo>
                    <a:lnTo>
                      <a:pt x="18750" y="13"/>
                    </a:lnTo>
                    <a:cubicBezTo>
                      <a:pt x="18778" y="13"/>
                      <a:pt x="18800" y="36"/>
                      <a:pt x="18800" y="63"/>
                    </a:cubicBezTo>
                    <a:cubicBezTo>
                      <a:pt x="18800" y="91"/>
                      <a:pt x="18778" y="113"/>
                      <a:pt x="18750" y="113"/>
                    </a:cubicBezTo>
                    <a:lnTo>
                      <a:pt x="18050" y="113"/>
                    </a:lnTo>
                    <a:cubicBezTo>
                      <a:pt x="18022" y="113"/>
                      <a:pt x="18000" y="90"/>
                      <a:pt x="18000" y="63"/>
                    </a:cubicBezTo>
                    <a:cubicBezTo>
                      <a:pt x="18000" y="35"/>
                      <a:pt x="18022" y="13"/>
                      <a:pt x="18050" y="13"/>
                    </a:cubicBezTo>
                    <a:close/>
                  </a:path>
                </a:pathLst>
              </a:custGeom>
              <a:noFill/>
              <a:ln w="1" cap="rnd">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sp>
          <p:nvSpPr>
            <p:cNvPr id="17" name="Rectangle 28"/>
            <p:cNvSpPr>
              <a:spLocks noChangeArrowheads="1"/>
            </p:cNvSpPr>
            <p:nvPr/>
          </p:nvSpPr>
          <p:spPr bwMode="auto">
            <a:xfrm>
              <a:off x="849" y="1099"/>
              <a:ext cx="340" cy="23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18" name="Rectangle 29"/>
            <p:cNvSpPr>
              <a:spLocks noChangeArrowheads="1"/>
            </p:cNvSpPr>
            <p:nvPr/>
          </p:nvSpPr>
          <p:spPr bwMode="auto">
            <a:xfrm>
              <a:off x="930" y="1222"/>
              <a:ext cx="218"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dirty="0" err="1" smtClean="0">
                  <a:ln>
                    <a:noFill/>
                  </a:ln>
                  <a:solidFill>
                    <a:srgbClr val="000000"/>
                  </a:solidFill>
                  <a:effectLst/>
                  <a:latin typeface="Calibri" pitchFamily="34" charset="0"/>
                  <a:cs typeface="Arial" pitchFamily="34" charset="0"/>
                </a:rPr>
                <a:t>Fyo</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9" name="Rectangle 30"/>
            <p:cNvSpPr>
              <a:spLocks noChangeArrowheads="1"/>
            </p:cNvSpPr>
            <p:nvPr/>
          </p:nvSpPr>
          <p:spPr bwMode="auto">
            <a:xfrm>
              <a:off x="1072" y="1139"/>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0" name="Rectangle 31"/>
            <p:cNvSpPr>
              <a:spLocks noChangeArrowheads="1"/>
            </p:cNvSpPr>
            <p:nvPr/>
          </p:nvSpPr>
          <p:spPr bwMode="auto">
            <a:xfrm>
              <a:off x="1099" y="1139"/>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dirty="0" smtClean="0">
                  <a:ln>
                    <a:noFill/>
                  </a:ln>
                  <a:solidFill>
                    <a:srgbClr val="000000"/>
                  </a:solidFill>
                  <a:effectLst/>
                  <a:latin typeface="Calibri" pitchFamily="34" charset="0"/>
                  <a:cs typeface="Arial" pitchFamily="34" charset="0"/>
                </a:rPr>
                <a:t> </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1" name="Rectangle 32"/>
            <p:cNvSpPr>
              <a:spLocks noChangeArrowheads="1"/>
            </p:cNvSpPr>
            <p:nvPr/>
          </p:nvSpPr>
          <p:spPr bwMode="auto">
            <a:xfrm>
              <a:off x="1123" y="1139"/>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2" name="Rectangle 33"/>
            <p:cNvSpPr>
              <a:spLocks noChangeArrowheads="1"/>
            </p:cNvSpPr>
            <p:nvPr/>
          </p:nvSpPr>
          <p:spPr bwMode="auto">
            <a:xfrm>
              <a:off x="856" y="1724"/>
              <a:ext cx="341" cy="20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3" name="Rectangle 34"/>
            <p:cNvSpPr>
              <a:spLocks noChangeArrowheads="1"/>
            </p:cNvSpPr>
            <p:nvPr/>
          </p:nvSpPr>
          <p:spPr bwMode="auto">
            <a:xfrm>
              <a:off x="926" y="1761"/>
              <a:ext cx="185"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Fyi</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4" name="Rectangle 35"/>
            <p:cNvSpPr>
              <a:spLocks noChangeArrowheads="1"/>
            </p:cNvSpPr>
            <p:nvPr/>
          </p:nvSpPr>
          <p:spPr bwMode="auto">
            <a:xfrm>
              <a:off x="1048" y="1761"/>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5" name="Rectangle 36"/>
            <p:cNvSpPr>
              <a:spLocks noChangeArrowheads="1"/>
            </p:cNvSpPr>
            <p:nvPr/>
          </p:nvSpPr>
          <p:spPr bwMode="auto">
            <a:xfrm>
              <a:off x="1079" y="1761"/>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6" name="Rectangle 37"/>
            <p:cNvSpPr>
              <a:spLocks noChangeArrowheads="1"/>
            </p:cNvSpPr>
            <p:nvPr/>
          </p:nvSpPr>
          <p:spPr bwMode="auto">
            <a:xfrm>
              <a:off x="1104" y="1761"/>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27" name="Rectangle 38"/>
            <p:cNvSpPr>
              <a:spLocks noChangeArrowheads="1"/>
            </p:cNvSpPr>
            <p:nvPr/>
          </p:nvSpPr>
          <p:spPr bwMode="auto">
            <a:xfrm>
              <a:off x="856" y="1412"/>
              <a:ext cx="341" cy="20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28" name="Rectangle 39"/>
            <p:cNvSpPr>
              <a:spLocks noChangeArrowheads="1"/>
            </p:cNvSpPr>
            <p:nvPr/>
          </p:nvSpPr>
          <p:spPr bwMode="auto">
            <a:xfrm>
              <a:off x="938" y="1376"/>
              <a:ext cx="202"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dirty="0" err="1" smtClean="0">
                  <a:ln>
                    <a:noFill/>
                  </a:ln>
                  <a:solidFill>
                    <a:srgbClr val="000000"/>
                  </a:solidFill>
                  <a:effectLst/>
                  <a:latin typeface="Calibri" pitchFamily="34" charset="0"/>
                  <a:cs typeface="Arial" pitchFamily="34" charset="0"/>
                </a:rPr>
                <a:t>Fys</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9" name="Rectangle 40"/>
            <p:cNvSpPr>
              <a:spLocks noChangeArrowheads="1"/>
            </p:cNvSpPr>
            <p:nvPr/>
          </p:nvSpPr>
          <p:spPr bwMode="auto">
            <a:xfrm>
              <a:off x="1064" y="1447"/>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0" name="Rectangle 41"/>
            <p:cNvSpPr>
              <a:spLocks noChangeArrowheads="1"/>
            </p:cNvSpPr>
            <p:nvPr/>
          </p:nvSpPr>
          <p:spPr bwMode="auto">
            <a:xfrm>
              <a:off x="1093" y="1447"/>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1" name="Rectangle 42"/>
            <p:cNvSpPr>
              <a:spLocks noChangeArrowheads="1"/>
            </p:cNvSpPr>
            <p:nvPr/>
          </p:nvSpPr>
          <p:spPr bwMode="auto">
            <a:xfrm>
              <a:off x="1117" y="1447"/>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2" name="Rectangle 43"/>
            <p:cNvSpPr>
              <a:spLocks noChangeArrowheads="1"/>
            </p:cNvSpPr>
            <p:nvPr/>
          </p:nvSpPr>
          <p:spPr bwMode="auto">
            <a:xfrm>
              <a:off x="3106" y="1506"/>
              <a:ext cx="1438" cy="41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33" name="Rectangle 44"/>
            <p:cNvSpPr>
              <a:spLocks noChangeArrowheads="1"/>
            </p:cNvSpPr>
            <p:nvPr/>
          </p:nvSpPr>
          <p:spPr bwMode="auto">
            <a:xfrm>
              <a:off x="3178" y="1542"/>
              <a:ext cx="1279"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Curve of Maximum Lateral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4" name="Rectangle 45"/>
            <p:cNvSpPr>
              <a:spLocks noChangeArrowheads="1"/>
            </p:cNvSpPr>
            <p:nvPr/>
          </p:nvSpPr>
          <p:spPr bwMode="auto">
            <a:xfrm>
              <a:off x="4348" y="1542"/>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5" name="Rectangle 46"/>
            <p:cNvSpPr>
              <a:spLocks noChangeArrowheads="1"/>
            </p:cNvSpPr>
            <p:nvPr/>
          </p:nvSpPr>
          <p:spPr bwMode="auto">
            <a:xfrm>
              <a:off x="3178" y="1679"/>
              <a:ext cx="1046"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force vs Vertical Load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6" name="Rectangle 47"/>
            <p:cNvSpPr>
              <a:spLocks noChangeArrowheads="1"/>
            </p:cNvSpPr>
            <p:nvPr/>
          </p:nvSpPr>
          <p:spPr bwMode="auto">
            <a:xfrm>
              <a:off x="4125" y="1679"/>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7" name="Rectangle 48"/>
            <p:cNvSpPr>
              <a:spLocks noChangeArrowheads="1"/>
            </p:cNvSpPr>
            <p:nvPr/>
          </p:nvSpPr>
          <p:spPr bwMode="auto">
            <a:xfrm>
              <a:off x="4247" y="1679"/>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8" name="Rectangle 49"/>
            <p:cNvSpPr>
              <a:spLocks noChangeArrowheads="1"/>
            </p:cNvSpPr>
            <p:nvPr/>
          </p:nvSpPr>
          <p:spPr bwMode="auto">
            <a:xfrm>
              <a:off x="4271" y="1679"/>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9" name="Freeform 50"/>
            <p:cNvSpPr>
              <a:spLocks/>
            </p:cNvSpPr>
            <p:nvPr/>
          </p:nvSpPr>
          <p:spPr bwMode="auto">
            <a:xfrm>
              <a:off x="1277" y="1179"/>
              <a:ext cx="3498" cy="1820"/>
            </a:xfrm>
            <a:custGeom>
              <a:avLst/>
              <a:gdLst>
                <a:gd name="T0" fmla="*/ 0 w 3498"/>
                <a:gd name="T1" fmla="*/ 1820 h 1820"/>
                <a:gd name="T2" fmla="*/ 1052 w 3498"/>
                <a:gd name="T3" fmla="*/ 264 h 1820"/>
                <a:gd name="T4" fmla="*/ 3149 w 3498"/>
                <a:gd name="T5" fmla="*/ 227 h 1820"/>
                <a:gd name="T6" fmla="*/ 3142 w 3498"/>
                <a:gd name="T7" fmla="*/ 220 h 1820"/>
              </a:gdLst>
              <a:ahLst/>
              <a:cxnLst>
                <a:cxn ang="0">
                  <a:pos x="T0" y="T1"/>
                </a:cxn>
                <a:cxn ang="0">
                  <a:pos x="T2" y="T3"/>
                </a:cxn>
                <a:cxn ang="0">
                  <a:pos x="T4" y="T5"/>
                </a:cxn>
                <a:cxn ang="0">
                  <a:pos x="T6" y="T7"/>
                </a:cxn>
              </a:cxnLst>
              <a:rect l="0" t="0" r="r" b="b"/>
              <a:pathLst>
                <a:path w="3498" h="1820">
                  <a:moveTo>
                    <a:pt x="0" y="1820"/>
                  </a:moveTo>
                  <a:cubicBezTo>
                    <a:pt x="250" y="1219"/>
                    <a:pt x="501" y="618"/>
                    <a:pt x="1052" y="264"/>
                  </a:cubicBezTo>
                  <a:cubicBezTo>
                    <a:pt x="1579" y="0"/>
                    <a:pt x="2766" y="235"/>
                    <a:pt x="3149" y="227"/>
                  </a:cubicBezTo>
                  <a:cubicBezTo>
                    <a:pt x="3498" y="220"/>
                    <a:pt x="3100" y="222"/>
                    <a:pt x="3142" y="220"/>
                  </a:cubicBezTo>
                </a:path>
              </a:pathLst>
            </a:custGeom>
            <a:noFill/>
            <a:ln w="1" cap="rnd">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0" name="Rectangle 51"/>
            <p:cNvSpPr>
              <a:spLocks noChangeArrowheads="1"/>
            </p:cNvSpPr>
            <p:nvPr/>
          </p:nvSpPr>
          <p:spPr bwMode="auto">
            <a:xfrm>
              <a:off x="4165" y="1219"/>
              <a:ext cx="645" cy="32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41" name="Rectangle 52"/>
            <p:cNvSpPr>
              <a:spLocks noChangeArrowheads="1"/>
            </p:cNvSpPr>
            <p:nvPr/>
          </p:nvSpPr>
          <p:spPr bwMode="auto">
            <a:xfrm>
              <a:off x="4235" y="1254"/>
              <a:ext cx="84" cy="1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3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grpSp>
      <p:sp>
        <p:nvSpPr>
          <p:cNvPr id="54" name="Slide Number Placeholder 53"/>
          <p:cNvSpPr>
            <a:spLocks noGrp="1"/>
          </p:cNvSpPr>
          <p:nvPr>
            <p:ph type="sldNum" sz="quarter" idx="12"/>
          </p:nvPr>
        </p:nvSpPr>
        <p:spPr/>
        <p:txBody>
          <a:bodyPr/>
          <a:lstStyle/>
          <a:p>
            <a:fld id="{6520C922-D900-45C7-81AF-54837422CFEC}" type="slidenum">
              <a:rPr lang="en-GB" smtClean="0"/>
              <a:pPr/>
              <a:t>6</a:t>
            </a:fld>
            <a:endParaRPr lang="en-GB"/>
          </a:p>
        </p:txBody>
      </p:sp>
      <p:sp>
        <p:nvSpPr>
          <p:cNvPr id="55" name="TextBox 54"/>
          <p:cNvSpPr txBox="1"/>
          <p:nvPr/>
        </p:nvSpPr>
        <p:spPr>
          <a:xfrm>
            <a:off x="539552" y="4653136"/>
            <a:ext cx="8136904" cy="1754326"/>
          </a:xfrm>
          <a:prstGeom prst="rect">
            <a:avLst/>
          </a:prstGeom>
          <a:noFill/>
        </p:spPr>
        <p:txBody>
          <a:bodyPr wrap="square" rtlCol="0">
            <a:spAutoFit/>
          </a:bodyPr>
          <a:lstStyle/>
          <a:p>
            <a:r>
              <a:rPr lang="en-GB" b="1" dirty="0" smtClean="0"/>
              <a:t>When travelling in a straight line</a:t>
            </a:r>
          </a:p>
          <a:p>
            <a:r>
              <a:rPr lang="en-GB" b="1" dirty="0" err="1" smtClean="0"/>
              <a:t>Fzs</a:t>
            </a:r>
            <a:r>
              <a:rPr lang="en-GB" dirty="0" smtClean="0"/>
              <a:t> </a:t>
            </a:r>
            <a:r>
              <a:rPr lang="en-GB" dirty="0"/>
              <a:t>= Vertical load </a:t>
            </a:r>
            <a:r>
              <a:rPr lang="en-GB" dirty="0" smtClean="0"/>
              <a:t>on each wheel     </a:t>
            </a:r>
            <a:r>
              <a:rPr lang="en-GB" b="1" dirty="0" err="1" smtClean="0"/>
              <a:t>Fys</a:t>
            </a:r>
            <a:r>
              <a:rPr lang="en-GB" dirty="0" smtClean="0"/>
              <a:t> </a:t>
            </a:r>
            <a:r>
              <a:rPr lang="en-GB" dirty="0"/>
              <a:t>=  Lateral force </a:t>
            </a:r>
            <a:r>
              <a:rPr lang="en-GB" dirty="0" smtClean="0"/>
              <a:t>potential for each wheel </a:t>
            </a:r>
            <a:endParaRPr lang="en-GB" dirty="0"/>
          </a:p>
          <a:p>
            <a:endParaRPr lang="en-GB" dirty="0"/>
          </a:p>
          <a:p>
            <a:r>
              <a:rPr lang="en-GB" b="1" dirty="0" smtClean="0"/>
              <a:t>When Cornering </a:t>
            </a:r>
          </a:p>
          <a:p>
            <a:r>
              <a:rPr lang="en-GB" b="1" dirty="0" err="1" smtClean="0"/>
              <a:t>Fzi</a:t>
            </a:r>
            <a:r>
              <a:rPr lang="en-GB" b="1" dirty="0" smtClean="0"/>
              <a:t> </a:t>
            </a:r>
            <a:r>
              <a:rPr lang="en-GB" dirty="0" smtClean="0"/>
              <a:t>= Vertical </a:t>
            </a:r>
            <a:r>
              <a:rPr lang="en-GB" dirty="0"/>
              <a:t>load </a:t>
            </a:r>
            <a:r>
              <a:rPr lang="en-GB" dirty="0" smtClean="0"/>
              <a:t>Inner wheel     </a:t>
            </a:r>
            <a:r>
              <a:rPr lang="en-GB" b="1" dirty="0" err="1" smtClean="0"/>
              <a:t>Fyi</a:t>
            </a:r>
            <a:r>
              <a:rPr lang="en-GB" b="1" dirty="0" smtClean="0"/>
              <a:t> </a:t>
            </a:r>
            <a:r>
              <a:rPr lang="en-GB" dirty="0" smtClean="0"/>
              <a:t>=  Lateral force created by the inner wheel </a:t>
            </a:r>
          </a:p>
          <a:p>
            <a:r>
              <a:rPr lang="en-GB" b="1" dirty="0" err="1" smtClean="0"/>
              <a:t>Fzo</a:t>
            </a:r>
            <a:r>
              <a:rPr lang="en-GB" dirty="0" smtClean="0"/>
              <a:t> = Vertical </a:t>
            </a:r>
            <a:r>
              <a:rPr lang="en-GB" dirty="0"/>
              <a:t>load </a:t>
            </a:r>
            <a:r>
              <a:rPr lang="en-GB" dirty="0" smtClean="0"/>
              <a:t>outer wheel   </a:t>
            </a:r>
            <a:r>
              <a:rPr lang="en-GB" b="1" dirty="0" err="1" smtClean="0"/>
              <a:t>Fyo</a:t>
            </a:r>
            <a:r>
              <a:rPr lang="en-GB" dirty="0" smtClean="0"/>
              <a:t> = Lateral force created by the outer wheel </a:t>
            </a:r>
            <a:endParaRPr lang="en-GB" dirty="0"/>
          </a:p>
        </p:txBody>
      </p:sp>
    </p:spTree>
    <p:extLst>
      <p:ext uri="{BB962C8B-B14F-4D97-AF65-F5344CB8AC3E}">
        <p14:creationId xmlns:p14="http://schemas.microsoft.com/office/powerpoint/2010/main" val="19642344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Increasing Load  </a:t>
            </a:r>
            <a:r>
              <a:rPr lang="en-GB" b="1" dirty="0"/>
              <a:t>T</a:t>
            </a:r>
            <a:r>
              <a:rPr lang="en-GB" b="1" dirty="0" smtClean="0"/>
              <a:t>ransfer </a:t>
            </a:r>
            <a:endParaRPr lang="en-GB" b="1" dirty="0"/>
          </a:p>
        </p:txBody>
      </p:sp>
      <p:sp>
        <p:nvSpPr>
          <p:cNvPr id="3" name="Content Placeholder 2"/>
          <p:cNvSpPr>
            <a:spLocks noGrp="1"/>
          </p:cNvSpPr>
          <p:nvPr>
            <p:ph idx="1"/>
          </p:nvPr>
        </p:nvSpPr>
        <p:spPr>
          <a:xfrm>
            <a:off x="458464" y="1599315"/>
            <a:ext cx="8229600" cy="4525963"/>
          </a:xfrm>
        </p:spPr>
        <p:txBody>
          <a:bodyPr>
            <a:normAutofit/>
          </a:bodyPr>
          <a:lstStyle/>
          <a:p>
            <a:pPr marL="0" indent="0">
              <a:buNone/>
            </a:pPr>
            <a:r>
              <a:rPr lang="en-GB" dirty="0" smtClean="0"/>
              <a:t>The greater the Load Transfer the greater the difference in vertical loads between inner and outer wheels </a:t>
            </a:r>
            <a:r>
              <a:rPr lang="en-GB" dirty="0"/>
              <a:t>(greater load split) and </a:t>
            </a:r>
            <a:r>
              <a:rPr lang="en-GB" dirty="0" smtClean="0"/>
              <a:t>hence the less grip the axle will produce. </a:t>
            </a:r>
          </a:p>
        </p:txBody>
      </p:sp>
      <p:pic>
        <p:nvPicPr>
          <p:cNvPr id="4" name="Picture 2"/>
          <p:cNvPicPr>
            <a:picLocks noChangeAspect="1" noChangeArrowheads="1"/>
          </p:cNvPicPr>
          <p:nvPr/>
        </p:nvPicPr>
        <p:blipFill>
          <a:blip r:embed="rId2" cstate="print"/>
          <a:srcRect/>
          <a:stretch>
            <a:fillRect/>
          </a:stretch>
        </p:blipFill>
        <p:spPr bwMode="auto">
          <a:xfrm>
            <a:off x="2555776" y="3982800"/>
            <a:ext cx="3600272" cy="2214665"/>
          </a:xfrm>
          <a:prstGeom prst="rect">
            <a:avLst/>
          </a:prstGeom>
          <a:noFill/>
          <a:ln w="9525">
            <a:noFill/>
            <a:miter lim="800000"/>
            <a:headEnd/>
            <a:tailEnd/>
          </a:ln>
          <a:effectLst/>
        </p:spPr>
      </p:pic>
      <p:sp>
        <p:nvSpPr>
          <p:cNvPr id="5" name="TextBox 4"/>
          <p:cNvSpPr txBox="1"/>
          <p:nvPr/>
        </p:nvSpPr>
        <p:spPr>
          <a:xfrm>
            <a:off x="2555776" y="5611529"/>
            <a:ext cx="1728192" cy="307777"/>
          </a:xfrm>
          <a:prstGeom prst="rect">
            <a:avLst/>
          </a:prstGeom>
          <a:noFill/>
          <a:ln>
            <a:noFill/>
          </a:ln>
        </p:spPr>
        <p:txBody>
          <a:bodyPr wrap="square" rtlCol="0">
            <a:spAutoFit/>
          </a:bodyPr>
          <a:lstStyle/>
          <a:p>
            <a:r>
              <a:rPr lang="en-GB" sz="1100" dirty="0" smtClean="0"/>
              <a:t>       </a:t>
            </a:r>
            <a:r>
              <a:rPr lang="en-GB" sz="1400" dirty="0" err="1" smtClean="0"/>
              <a:t>Fzi</a:t>
            </a:r>
            <a:r>
              <a:rPr lang="en-GB" sz="1400" dirty="0" smtClean="0"/>
              <a:t>         </a:t>
            </a:r>
            <a:r>
              <a:rPr lang="en-GB" sz="1400" dirty="0" err="1" smtClean="0"/>
              <a:t>Fzs</a:t>
            </a:r>
            <a:r>
              <a:rPr lang="en-GB" sz="1400" dirty="0" smtClean="0"/>
              <a:t>      </a:t>
            </a:r>
            <a:r>
              <a:rPr lang="en-GB" sz="1400" dirty="0" err="1" smtClean="0"/>
              <a:t>Fzo</a:t>
            </a:r>
            <a:endParaRPr lang="en-GB" sz="1400" dirty="0"/>
          </a:p>
        </p:txBody>
      </p:sp>
      <p:sp>
        <p:nvSpPr>
          <p:cNvPr id="6" name="Slide Number Placeholder 5"/>
          <p:cNvSpPr>
            <a:spLocks noGrp="1"/>
          </p:cNvSpPr>
          <p:nvPr>
            <p:ph type="sldNum" sz="quarter" idx="12"/>
          </p:nvPr>
        </p:nvSpPr>
        <p:spPr/>
        <p:txBody>
          <a:bodyPr/>
          <a:lstStyle/>
          <a:p>
            <a:fld id="{6520C922-D900-45C7-81AF-54837422CFEC}" type="slidenum">
              <a:rPr lang="en-GB" smtClean="0"/>
              <a:pPr/>
              <a:t>7</a:t>
            </a:fld>
            <a:endParaRPr lang="en-GB"/>
          </a:p>
        </p:txBody>
      </p:sp>
    </p:spTree>
    <p:extLst>
      <p:ext uri="{BB962C8B-B14F-4D97-AF65-F5344CB8AC3E}">
        <p14:creationId xmlns:p14="http://schemas.microsoft.com/office/powerpoint/2010/main" val="39661972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b="1" dirty="0" smtClean="0"/>
              <a:t>Effect of changing load splits </a:t>
            </a:r>
            <a:endParaRPr lang="en-GB" sz="4800" b="1"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If the load split is increased at the front of an understeering  car it will understeer more</a:t>
            </a:r>
          </a:p>
          <a:p>
            <a:pPr marL="0" indent="0">
              <a:buNone/>
            </a:pPr>
            <a:r>
              <a:rPr lang="en-GB" dirty="0" smtClean="0"/>
              <a:t>If </a:t>
            </a:r>
            <a:r>
              <a:rPr lang="en-GB" dirty="0"/>
              <a:t>the load split is increased at </a:t>
            </a:r>
            <a:r>
              <a:rPr lang="en-GB" dirty="0" smtClean="0"/>
              <a:t>the rear of </a:t>
            </a:r>
            <a:r>
              <a:rPr lang="en-GB" dirty="0"/>
              <a:t>an </a:t>
            </a:r>
            <a:r>
              <a:rPr lang="en-GB" dirty="0" smtClean="0"/>
              <a:t>understeering </a:t>
            </a:r>
            <a:r>
              <a:rPr lang="en-GB" dirty="0"/>
              <a:t>car it will understeer </a:t>
            </a:r>
            <a:r>
              <a:rPr lang="en-GB" dirty="0" smtClean="0"/>
              <a:t>less </a:t>
            </a:r>
            <a:endParaRPr lang="en-GB" dirty="0"/>
          </a:p>
          <a:p>
            <a:pPr marL="0" indent="0">
              <a:buNone/>
            </a:pPr>
            <a:r>
              <a:rPr lang="en-GB" dirty="0" smtClean="0"/>
              <a:t>A ‘magic’ number  is the difference between front and rear load splits that we can call :</a:t>
            </a:r>
          </a:p>
          <a:p>
            <a:pPr marL="0" indent="0">
              <a:buNone/>
            </a:pPr>
            <a:r>
              <a:rPr lang="en-GB" dirty="0" smtClean="0"/>
              <a:t>       </a:t>
            </a:r>
            <a:r>
              <a:rPr lang="en-GB" b="1" dirty="0" smtClean="0">
                <a:solidFill>
                  <a:srgbClr val="FF0000"/>
                </a:solidFill>
              </a:rPr>
              <a:t>Front-Rear Load Split Difference   ( FRLSD)</a:t>
            </a:r>
          </a:p>
          <a:p>
            <a:pPr marL="0" indent="0">
              <a:buNone/>
            </a:pPr>
            <a:r>
              <a:rPr lang="en-GB" dirty="0" smtClean="0"/>
              <a:t>This single value can be used as a guide to how the handling characteristics of a car will be affected by a given change in suspension setup  </a:t>
            </a:r>
          </a:p>
        </p:txBody>
      </p:sp>
      <p:sp>
        <p:nvSpPr>
          <p:cNvPr id="4" name="Slide Number Placeholder 3"/>
          <p:cNvSpPr>
            <a:spLocks noGrp="1"/>
          </p:cNvSpPr>
          <p:nvPr>
            <p:ph type="sldNum" sz="quarter" idx="12"/>
          </p:nvPr>
        </p:nvSpPr>
        <p:spPr/>
        <p:txBody>
          <a:bodyPr/>
          <a:lstStyle/>
          <a:p>
            <a:fld id="{6520C922-D900-45C7-81AF-54837422CFEC}" type="slidenum">
              <a:rPr lang="en-GB" smtClean="0"/>
              <a:pPr/>
              <a:t>8</a:t>
            </a:fld>
            <a:endParaRPr lang="en-GB"/>
          </a:p>
        </p:txBody>
      </p:sp>
    </p:spTree>
    <p:extLst>
      <p:ext uri="{BB962C8B-B14F-4D97-AF65-F5344CB8AC3E}">
        <p14:creationId xmlns:p14="http://schemas.microsoft.com/office/powerpoint/2010/main" val="2601981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Use of Rowley Load Split Calculator  </a:t>
            </a:r>
            <a:endParaRPr lang="en-GB" b="1" dirty="0"/>
          </a:p>
        </p:txBody>
      </p:sp>
      <p:sp>
        <p:nvSpPr>
          <p:cNvPr id="3" name="Content Placeholder 2"/>
          <p:cNvSpPr>
            <a:spLocks noGrp="1"/>
          </p:cNvSpPr>
          <p:nvPr>
            <p:ph idx="1"/>
          </p:nvPr>
        </p:nvSpPr>
        <p:spPr/>
        <p:txBody>
          <a:bodyPr>
            <a:normAutofit/>
          </a:bodyPr>
          <a:lstStyle/>
          <a:p>
            <a:pPr marL="0" indent="0">
              <a:buNone/>
            </a:pPr>
            <a:r>
              <a:rPr lang="en-GB" dirty="0" smtClean="0"/>
              <a:t>You will find the Excel file ‘Rowley Load Split Calculator’ in Moodle.</a:t>
            </a:r>
          </a:p>
          <a:p>
            <a:pPr marL="0" indent="0">
              <a:buNone/>
            </a:pPr>
            <a:r>
              <a:rPr lang="en-GB" dirty="0" smtClean="0"/>
              <a:t>Open the spreadsheet and look at the values for load splits, Wedge and </a:t>
            </a:r>
            <a:r>
              <a:rPr lang="en-GB" dirty="0" smtClean="0"/>
              <a:t>FRLSD </a:t>
            </a:r>
            <a:r>
              <a:rPr lang="en-GB" dirty="0" smtClean="0"/>
              <a:t>produced for each configuration on left and right turns. </a:t>
            </a:r>
          </a:p>
          <a:p>
            <a:pPr marL="0" indent="0">
              <a:buNone/>
            </a:pPr>
            <a:r>
              <a:rPr lang="en-GB" dirty="0" smtClean="0"/>
              <a:t>In your groups decide how you would describe the handling characteristic of each of the three configurations </a:t>
            </a:r>
          </a:p>
        </p:txBody>
      </p:sp>
      <p:sp>
        <p:nvSpPr>
          <p:cNvPr id="4" name="Slide Number Placeholder 3"/>
          <p:cNvSpPr>
            <a:spLocks noGrp="1"/>
          </p:cNvSpPr>
          <p:nvPr>
            <p:ph type="sldNum" sz="quarter" idx="12"/>
          </p:nvPr>
        </p:nvSpPr>
        <p:spPr/>
        <p:txBody>
          <a:bodyPr/>
          <a:lstStyle/>
          <a:p>
            <a:fld id="{6520C922-D900-45C7-81AF-54837422CFEC}" type="slidenum">
              <a:rPr lang="en-GB" smtClean="0"/>
              <a:pPr/>
              <a:t>9</a:t>
            </a:fld>
            <a:endParaRPr lang="en-GB"/>
          </a:p>
        </p:txBody>
      </p:sp>
    </p:spTree>
    <p:extLst>
      <p:ext uri="{BB962C8B-B14F-4D97-AF65-F5344CB8AC3E}">
        <p14:creationId xmlns:p14="http://schemas.microsoft.com/office/powerpoint/2010/main" val="23238056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1043</TotalTime>
  <Words>518</Words>
  <Application>Microsoft Office PowerPoint</Application>
  <PresentationFormat>On-screen Show (4:3)</PresentationFormat>
  <Paragraphs>68</Paragraphs>
  <Slides>9</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Office Theme</vt:lpstr>
      <vt:lpstr>Using Wheel Load Splits  to Predict Handling Balance</vt:lpstr>
      <vt:lpstr>PowerPoint Presentation</vt:lpstr>
      <vt:lpstr>Wedge </vt:lpstr>
      <vt:lpstr>Why Wedge? </vt:lpstr>
      <vt:lpstr>PowerPoint Presentation</vt:lpstr>
      <vt:lpstr>PowerPoint Presentation</vt:lpstr>
      <vt:lpstr>Increasing Load  Transfer </vt:lpstr>
      <vt:lpstr>Effect of changing load splits </vt:lpstr>
      <vt:lpstr>Use of Rowley Load Split Calculator  </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Roger Dowden</dc:creator>
  <cp:lastModifiedBy>Roger Dowden</cp:lastModifiedBy>
  <cp:revision>88</cp:revision>
  <dcterms:created xsi:type="dcterms:W3CDTF">2009-11-01T21:29:09Z</dcterms:created>
  <dcterms:modified xsi:type="dcterms:W3CDTF">2015-10-20T09:39:47Z</dcterms:modified>
</cp:coreProperties>
</file>