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0C9C15-2DF5-4369-97B7-74CF7CF84D20}" v="123" dt="2024-12-12T19:23:57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2-12T12:39:04.428"/>
    </inkml:context>
    <inkml:brush xml:id="br0">
      <inkml:brushProperty name="width" value="0.05" units="cm"/>
      <inkml:brushProperty name="height" value="0.05" units="cm"/>
      <inkml:brushProperty name="color" value="#FFFFFF"/>
      <inkml:brushProperty name="ignorePressure" value="1"/>
    </inkml:brush>
  </inkml:definitions>
  <inkml:trace contextRef="#ctx0" brushRef="#br0">0 0,'1629'1629,"-1618"-1618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39:54.968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0 24575,'0'1662'-1365,"0"-1639"-5461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39:57.380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2 24575,'110'-2'0,"121"5"0,-207 0 0,-1 2 0,0 0 0,0 1 0,0 2 0,-1 0 0,0 2 0,-1 0 0,0 1 0,-1 1 0,0 1 0,0 1 0,-2 1 0,30 29 0,-32-30 0,13 12 0,-28-25 0,0 0 0,0 0 0,-1 0 0,1 1 0,0-1 0,0 0 0,-1 1 0,1-1 0,-1 1 0,1-1 0,-1 0 0,0 1 0,1-1 0,-1 1 0,0-1 0,0 1 0,0-1 0,0 1 0,0-1 0,-1 1 0,1 1 0,-3 13 0,1 0 0,0 0 0,1 1 0,1-1 0,1 0 0,3 21 0,-2-20 0,-1 0 0,0-1 0,-1 1 0,0 0 0,-2-1 0,-4 21 0,5-32 0,-1 0 0,0 0 0,0 0 0,-1-1 0,0 1 0,1-1 0,-1 0 0,-1 1 0,1-2 0,-1 1 0,1 0 0,-1 0 0,0-1 0,-1 0 0,1 0 0,0 0 0,-1-1 0,0 1 0,1-1 0,-1 0 0,0 0 0,0-1 0,0 1 0,-8 0 0,-63 10 0,57-11 0,1 2 0,-1 0 0,1 1 0,0 1 0,-26 10 0,-119 60 0,98-55 0,50-17 0,1 2 0,-28 11 0,17-3-1365,2 1-5461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13.196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0 24575,'0'1275'0,"0"-1266"0,0 0 0,0 1 0,1-1 0,0 0 0,1 0 0,5 17 0,-6-23 0,1 0 0,0 0 0,0 0 0,-1-1 0,2 1 0,-1 0 0,0-1 0,1 1 0,-1-1 0,1 0 0,-1 0 0,1 0 0,0 0 0,0 0 0,0-1 0,0 1 0,1-1 0,-1 0 0,0 0 0,0 0 0,7 1 0,43 5 0,1-3 0,0-2 0,102-9 0,-39 0 0,279 5 5,-236 3-1375,-138-1-5456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28.785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157 1 24575,'-1'11'0,"0"1"0,0-1 0,-5 14 0,-1 15 0,-87 648 0,79-501 0,9 224 0,7-351 0,-3-19 0,-9 61 0,-2 24 0,13-29-1365,0-72-5461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29.920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0 24575,'20'19'0,"-16"-16"0,1 1 0,-1 0 0,0 0 0,0 0 0,0 1 0,-1-1 0,1 1 0,-1 0 0,0 0 0,0 0 0,-1 0 0,3 9 0,18 126 0,-10-91 0,2 0 0,29 59 0,54 91 0,-68-143 0,115 214 0,12-8 0,301 385 0,-344-503 0,-110-139-118,-4-4 49,1 0-1,0 1 1,0-1 0,0 0-1,0 1 1,0-1 0,1 0 0,-1 0-1,0 0 1,0 0 0,1 0 0,-1 0-1,1-1 1,-1 1 0,1 0-1,-1-1 1,4 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30.293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5 24575,'0'-5'0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32.628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21389,'0'1425'0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34.194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0 24575,'0'1025'-1365,"0"-993"-5461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0:42.718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0 466 24143,'0'-466'0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2:03.979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838 1 24575,'0'35'0,"-2"0"0,-1 0 0,-2 0 0,-1-1 0,-2 1 0,-20 54 0,-201 552 0,175-485 0,-7-2 0,-7-4 0,25-65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2:07.237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0 24575,'44'45'0,"-8"-9"0,41 54 0,-66-76 0,-1 1 0,-1 1 0,-1-1 0,0 2 0,0-1 0,-2 1 0,7 26 0,15 65 0,56 134 0,61 94 0,-84-210 0,109 169 0,-155-274 0,35 36 0,-39-46 0,0 0 0,-5-4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1:03.703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0 24575,'904'0'-1365,"-874"0"-5461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2:13.041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16 35 24575,'0'-35'0,"1"70"0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1:36.302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0 1 24575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12T12:41:44.081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0 673 21389,'0'-673'0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AFD33-C822-4A3F-B5D8-04779C54E55E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99BAF2-B674-4F21-90A5-CF372D78BF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851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181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0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63238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660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643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46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090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991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73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087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172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928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.xml"/><Relationship Id="rId18" Type="http://schemas.openxmlformats.org/officeDocument/2006/relationships/image" Target="../media/image10.png"/><Relationship Id="rId26" Type="http://schemas.openxmlformats.org/officeDocument/2006/relationships/image" Target="../media/image14.png"/><Relationship Id="rId3" Type="http://schemas.openxmlformats.org/officeDocument/2006/relationships/customXml" Target="../ink/ink1.xml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7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3" Type="http://schemas.openxmlformats.org/officeDocument/2006/relationships/image" Target="../media/image17.png"/><Relationship Id="rId2" Type="http://schemas.openxmlformats.org/officeDocument/2006/relationships/image" Target="../media/image2.jpeg"/><Relationship Id="rId16" Type="http://schemas.openxmlformats.org/officeDocument/2006/relationships/image" Target="../media/image9.png"/><Relationship Id="rId20" Type="http://schemas.openxmlformats.org/officeDocument/2006/relationships/image" Target="../media/image11.png"/><Relationship Id="rId29" Type="http://schemas.openxmlformats.org/officeDocument/2006/relationships/customXml" Target="../ink/ink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customXml" Target="../ink/ink5.xml"/><Relationship Id="rId24" Type="http://schemas.openxmlformats.org/officeDocument/2006/relationships/image" Target="../media/image13.png"/><Relationship Id="rId32" Type="http://schemas.openxmlformats.org/officeDocument/2006/relationships/customXml" Target="../ink/ink16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5.png"/><Relationship Id="rId10" Type="http://schemas.openxmlformats.org/officeDocument/2006/relationships/image" Target="../media/image6.png"/><Relationship Id="rId19" Type="http://schemas.openxmlformats.org/officeDocument/2006/relationships/customXml" Target="../ink/ink9.xml"/><Relationship Id="rId31" Type="http://schemas.openxmlformats.org/officeDocument/2006/relationships/customXml" Target="../ink/ink15.xml"/><Relationship Id="rId4" Type="http://schemas.openxmlformats.org/officeDocument/2006/relationships/image" Target="../media/image3.png"/><Relationship Id="rId9" Type="http://schemas.openxmlformats.org/officeDocument/2006/relationships/customXml" Target="../ink/ink4.xml"/><Relationship Id="rId14" Type="http://schemas.openxmlformats.org/officeDocument/2006/relationships/image" Target="../media/image8.png"/><Relationship Id="rId22" Type="http://schemas.openxmlformats.org/officeDocument/2006/relationships/image" Target="../media/image12.png"/><Relationship Id="rId27" Type="http://schemas.openxmlformats.org/officeDocument/2006/relationships/customXml" Target="../ink/ink13.xml"/><Relationship Id="rId30" Type="http://schemas.openxmlformats.org/officeDocument/2006/relationships/image" Target="../media/image16.png"/><Relationship Id="rId8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FF57BE3D-7C06-892B-72E7-547770D630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/>
        </p:blipFill>
        <p:spPr>
          <a:xfrm>
            <a:off x="0" y="0"/>
            <a:ext cx="12191997" cy="6857999"/>
          </a:xfrm>
          <a:prstGeom prst="rect">
            <a:avLst/>
          </a:prstGeom>
        </p:spPr>
      </p:pic>
      <p:sp>
        <p:nvSpPr>
          <p:cNvPr id="11" name="Rectangle 5">
            <a:extLst>
              <a:ext uri="{FF2B5EF4-FFF2-40B4-BE49-F238E27FC236}">
                <a16:creationId xmlns:a16="http://schemas.microsoft.com/office/drawing/2014/main" id="{FBE11A49-02A1-4D4C-9A49-CDF496B10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8561" y="1066800"/>
            <a:ext cx="3931320" cy="2267193"/>
          </a:xfrm>
        </p:spPr>
        <p:txBody>
          <a:bodyPr>
            <a:normAutofit/>
          </a:bodyPr>
          <a:lstStyle/>
          <a:p>
            <a:r>
              <a:rPr lang="en-US" dirty="0"/>
              <a:t>Personal Development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48561" y="4327781"/>
            <a:ext cx="3931321" cy="10336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Charles McCallum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1732D3A-CFF0-45BE-AD79-F83D0272C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3871114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892F72C-7FB6-49C8-A402-D5DC42DB6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C92C2E1-605F-49BD-8AC8-DC52B3015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8BE2E0F-EE6D-4748-AB8F-724D0DDC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05EFD07-657B-6D4B-0D48-ED00B68AACFA}"/>
                  </a:ext>
                </a:extLst>
              </p14:cNvPr>
              <p14:cNvContentPartPr/>
              <p14:nvPr/>
            </p14:nvContentPartPr>
            <p14:xfrm>
              <a:off x="4149478" y="3781550"/>
              <a:ext cx="590760" cy="5907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705EFD07-657B-6D4B-0D48-ED00B68AACF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40478" y="3772550"/>
                <a:ext cx="608400" cy="608400"/>
              </a:xfrm>
              <a:prstGeom prst="rect">
                <a:avLst/>
              </a:prstGeom>
            </p:spPr>
          </p:pic>
        </mc:Fallback>
      </mc:AlternateContent>
      <p:grpSp>
        <p:nvGrpSpPr>
          <p:cNvPr id="32" name="Group 31">
            <a:extLst>
              <a:ext uri="{FF2B5EF4-FFF2-40B4-BE49-F238E27FC236}">
                <a16:creationId xmlns:a16="http://schemas.microsoft.com/office/drawing/2014/main" id="{49B0D800-5629-9722-0C5B-515DDC85B123}"/>
              </a:ext>
            </a:extLst>
          </p:cNvPr>
          <p:cNvGrpSpPr/>
          <p:nvPr/>
        </p:nvGrpSpPr>
        <p:grpSpPr>
          <a:xfrm>
            <a:off x="6223438" y="1268750"/>
            <a:ext cx="270000" cy="606960"/>
            <a:chOff x="6223438" y="1268750"/>
            <a:chExt cx="270000" cy="606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CCFD8B25-84EE-75EF-0D2E-645127A7288A}"/>
                    </a:ext>
                  </a:extLst>
                </p14:cNvPr>
                <p14:cNvContentPartPr/>
                <p14:nvPr/>
              </p14:nvContentPartPr>
              <p14:xfrm>
                <a:off x="6223438" y="1268750"/>
                <a:ext cx="360" cy="60696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CCFD8B25-84EE-75EF-0D2E-645127A7288A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214438" y="1259750"/>
                  <a:ext cx="18000" cy="62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7FACCD8A-D087-CF78-6410-4FD8C2A86854}"/>
                    </a:ext>
                  </a:extLst>
                </p14:cNvPr>
                <p14:cNvContentPartPr/>
                <p14:nvPr/>
              </p14:nvContentPartPr>
              <p14:xfrm>
                <a:off x="6232798" y="1277390"/>
                <a:ext cx="260640" cy="28224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7FACCD8A-D087-CF78-6410-4FD8C2A8685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6223798" y="1268390"/>
                  <a:ext cx="278280" cy="299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6830322-631D-A7B0-3FD5-CAA6F828DAB4}"/>
                  </a:ext>
                </a:extLst>
              </p14:cNvPr>
              <p14:cNvContentPartPr/>
              <p14:nvPr/>
            </p14:nvContentPartPr>
            <p14:xfrm>
              <a:off x="6792238" y="1315550"/>
              <a:ext cx="391320" cy="50976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6830322-631D-A7B0-3FD5-CAA6F828DAB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783598" y="1306550"/>
                <a:ext cx="408960" cy="527400"/>
              </a:xfrm>
              <a:prstGeom prst="rect">
                <a:avLst/>
              </a:prstGeom>
            </p:spPr>
          </p:pic>
        </mc:Fallback>
      </mc:AlternateContent>
      <p:grpSp>
        <p:nvGrpSpPr>
          <p:cNvPr id="40" name="Group 39">
            <a:extLst>
              <a:ext uri="{FF2B5EF4-FFF2-40B4-BE49-F238E27FC236}">
                <a16:creationId xmlns:a16="http://schemas.microsoft.com/office/drawing/2014/main" id="{A10CC285-495C-9BE5-4FFF-4506E8EC3381}"/>
              </a:ext>
            </a:extLst>
          </p:cNvPr>
          <p:cNvGrpSpPr/>
          <p:nvPr/>
        </p:nvGrpSpPr>
        <p:grpSpPr>
          <a:xfrm>
            <a:off x="8061238" y="1296830"/>
            <a:ext cx="495720" cy="741600"/>
            <a:chOff x="8061238" y="1296830"/>
            <a:chExt cx="495720" cy="741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1776BA12-C195-DD14-519B-8F8AEF86498D}"/>
                    </a:ext>
                  </a:extLst>
                </p14:cNvPr>
                <p14:cNvContentPartPr/>
                <p14:nvPr/>
              </p14:nvContentPartPr>
              <p14:xfrm>
                <a:off x="8061238" y="1296830"/>
                <a:ext cx="56520" cy="66168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1776BA12-C195-DD14-519B-8F8AEF86498D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8052598" y="1288190"/>
                  <a:ext cx="74160" cy="67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7772043D-CD63-622B-69FA-4B8E25D9BA90}"/>
                    </a:ext>
                  </a:extLst>
                </p14:cNvPr>
                <p14:cNvContentPartPr/>
                <p14:nvPr/>
              </p14:nvContentPartPr>
              <p14:xfrm>
                <a:off x="8126758" y="1306190"/>
                <a:ext cx="430200" cy="7322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7772043D-CD63-622B-69FA-4B8E25D9BA90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118118" y="1297190"/>
                  <a:ext cx="447840" cy="749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2C54F24C-8BF4-DAE9-C391-08D0AFD161A2}"/>
                  </a:ext>
                </a:extLst>
              </p14:cNvPr>
              <p14:cNvContentPartPr/>
              <p14:nvPr/>
            </p14:nvContentPartPr>
            <p14:xfrm>
              <a:off x="8593318" y="772670"/>
              <a:ext cx="360" cy="18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2C54F24C-8BF4-DAE9-C391-08D0AFD161A2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584318" y="763670"/>
                <a:ext cx="18000" cy="1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7FD023ED-D166-3D73-3FE4-10016CEC2EB8}"/>
                  </a:ext>
                </a:extLst>
              </p14:cNvPr>
              <p14:cNvContentPartPr/>
              <p14:nvPr/>
            </p14:nvContentPartPr>
            <p14:xfrm>
              <a:off x="8583958" y="1473950"/>
              <a:ext cx="360" cy="51372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7FD023ED-D166-3D73-3FE4-10016CEC2EB8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8574958" y="1465310"/>
                <a:ext cx="18000" cy="53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D803676A-F1D0-8E14-4541-A3C5C3CB3516}"/>
                  </a:ext>
                </a:extLst>
              </p14:cNvPr>
              <p14:cNvContentPartPr/>
              <p14:nvPr/>
            </p14:nvContentPartPr>
            <p14:xfrm>
              <a:off x="8984998" y="1399790"/>
              <a:ext cx="360" cy="38088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D803676A-F1D0-8E14-4541-A3C5C3CB351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8976358" y="1390790"/>
                <a:ext cx="18000" cy="39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6B11A1FA-F431-2B18-D007-4A0856A1B26C}"/>
                  </a:ext>
                </a:extLst>
              </p14:cNvPr>
              <p14:cNvContentPartPr/>
              <p14:nvPr/>
            </p14:nvContentPartPr>
            <p14:xfrm>
              <a:off x="8583958" y="1333910"/>
              <a:ext cx="360" cy="16812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6B11A1FA-F431-2B18-D007-4A0856A1B26C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8574958" y="1324910"/>
                <a:ext cx="18000" cy="185760"/>
              </a:xfrm>
              <a:prstGeom prst="rect">
                <a:avLst/>
              </a:prstGeom>
            </p:spPr>
          </p:pic>
        </mc:Fallback>
      </mc:AlternateContent>
      <p:grpSp>
        <p:nvGrpSpPr>
          <p:cNvPr id="59" name="Group 58">
            <a:extLst>
              <a:ext uri="{FF2B5EF4-FFF2-40B4-BE49-F238E27FC236}">
                <a16:creationId xmlns:a16="http://schemas.microsoft.com/office/drawing/2014/main" id="{78BD1C6F-60B2-A957-1414-33D12829A4A1}"/>
              </a:ext>
            </a:extLst>
          </p:cNvPr>
          <p:cNvGrpSpPr/>
          <p:nvPr/>
        </p:nvGrpSpPr>
        <p:grpSpPr>
          <a:xfrm>
            <a:off x="7337998" y="1371350"/>
            <a:ext cx="428040" cy="572760"/>
            <a:chOff x="7337998" y="1371350"/>
            <a:chExt cx="428040" cy="572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E73BF100-F991-D29B-F07F-FB4097F8D30B}"/>
                    </a:ext>
                  </a:extLst>
                </p14:cNvPr>
                <p14:cNvContentPartPr/>
                <p14:nvPr/>
              </p14:nvContentPartPr>
              <p14:xfrm>
                <a:off x="7337998" y="1371350"/>
                <a:ext cx="182520" cy="53460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E73BF100-F991-D29B-F07F-FB4097F8D30B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7328998" y="1362710"/>
                  <a:ext cx="200160" cy="55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E7102ABC-7463-8B88-5E98-84305BA3A1ED}"/>
                    </a:ext>
                  </a:extLst>
                </p14:cNvPr>
                <p14:cNvContentPartPr/>
                <p14:nvPr/>
              </p14:nvContentPartPr>
              <p14:xfrm>
                <a:off x="7473718" y="1390070"/>
                <a:ext cx="292320" cy="5540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E7102ABC-7463-8B88-5E98-84305BA3A1ED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7464718" y="1381070"/>
                  <a:ext cx="309960" cy="57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EAEDC030-1D26-B556-D5B4-F6493332EBE9}"/>
                    </a:ext>
                  </a:extLst>
                </p14:cNvPr>
                <p14:cNvContentPartPr/>
                <p14:nvPr/>
              </p14:nvContentPartPr>
              <p14:xfrm>
                <a:off x="7370758" y="1800830"/>
                <a:ext cx="336600" cy="3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EAEDC030-1D26-B556-D5B4-F6493332EBE9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7362118" y="1791830"/>
                  <a:ext cx="35424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DB2F7984-2B5F-DD89-20F2-5A386C3EA90F}"/>
                  </a:ext>
                </a:extLst>
              </p14:cNvPr>
              <p14:cNvContentPartPr/>
              <p14:nvPr/>
            </p14:nvContentPartPr>
            <p14:xfrm>
              <a:off x="8984998" y="1958510"/>
              <a:ext cx="720" cy="1296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DB2F7984-2B5F-DD89-20F2-5A386C3EA90F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8976358" y="1949510"/>
                <a:ext cx="1836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30940355-24FE-CB38-1A72-5312BE95F95C}"/>
                  </a:ext>
                </a:extLst>
              </p14:cNvPr>
              <p14:cNvContentPartPr/>
              <p14:nvPr/>
            </p14:nvContentPartPr>
            <p14:xfrm>
              <a:off x="10328878" y="1865990"/>
              <a:ext cx="360" cy="3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30940355-24FE-CB38-1A72-5312BE95F95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319878" y="185735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DA823292-405F-7323-7C19-89970F350463}"/>
                  </a:ext>
                </a:extLst>
              </p14:cNvPr>
              <p14:cNvContentPartPr/>
              <p14:nvPr/>
            </p14:nvContentPartPr>
            <p14:xfrm>
              <a:off x="8994358" y="1287830"/>
              <a:ext cx="720" cy="24264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DA823292-405F-7323-7C19-89970F350463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976358" y="1278830"/>
                <a:ext cx="36000" cy="260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24969-6D74-7C4C-9966-86F4D6F92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1"/>
            <a:ext cx="10134600" cy="685022"/>
          </a:xfrm>
        </p:spPr>
        <p:txBody>
          <a:bodyPr/>
          <a:lstStyle/>
          <a:p>
            <a:pPr algn="ctr"/>
            <a:r>
              <a:rPr lang="en-US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C3FE7-D319-FAE8-2AF1-27DA6FEA6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700" y="1408923"/>
            <a:ext cx="4868247" cy="472232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Cover Page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Contents Page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Smart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Specific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Measurable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Achievable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Relevant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Time-Based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Aptos Display" panose="020B0004020202020204" pitchFamily="34" charset="0"/>
              </a:rPr>
              <a:t>S.W.O.T </a:t>
            </a:r>
            <a:r>
              <a:rPr lang="en-GB" dirty="0">
                <a:latin typeface="Aptos Display" panose="020B0004020202020204" pitchFamily="34" charset="0"/>
              </a:rPr>
              <a:t>Analysis</a:t>
            </a:r>
            <a:r>
              <a:rPr lang="en-GB" b="1" dirty="0">
                <a:latin typeface="Aptos Display" panose="020B0004020202020204" pitchFamily="34" charset="0"/>
              </a:rPr>
              <a:t> </a:t>
            </a:r>
            <a:endParaRPr lang="en-US" b="1" dirty="0">
              <a:latin typeface="Aptos Display" panose="020B00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674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C0D649B-FD57-4AD0-637C-072B66509AC3}"/>
              </a:ext>
            </a:extLst>
          </p:cNvPr>
          <p:cNvSpPr/>
          <p:nvPr/>
        </p:nvSpPr>
        <p:spPr>
          <a:xfrm rot="-1140000">
            <a:off x="924182" y="523874"/>
            <a:ext cx="914399" cy="914399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S</a:t>
            </a:r>
            <a:endParaRPr lang="en-US" sz="48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F7675D1-E22E-6A98-BEAA-B6819AFA28A2}"/>
              </a:ext>
            </a:extLst>
          </p:cNvPr>
          <p:cNvSpPr/>
          <p:nvPr/>
        </p:nvSpPr>
        <p:spPr>
          <a:xfrm rot="540000">
            <a:off x="913885" y="1830345"/>
            <a:ext cx="914399" cy="914399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M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5188F7C-ECBA-7B0A-A6EA-A814CD030E33}"/>
              </a:ext>
            </a:extLst>
          </p:cNvPr>
          <p:cNvSpPr/>
          <p:nvPr/>
        </p:nvSpPr>
        <p:spPr>
          <a:xfrm rot="-300000">
            <a:off x="922894" y="2971199"/>
            <a:ext cx="914399" cy="91439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93F0762-FBB0-2783-C3B2-9E1ED0F9D032}"/>
              </a:ext>
            </a:extLst>
          </p:cNvPr>
          <p:cNvSpPr/>
          <p:nvPr/>
        </p:nvSpPr>
        <p:spPr>
          <a:xfrm rot="840000">
            <a:off x="933192" y="4109050"/>
            <a:ext cx="914399" cy="914399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R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3ACC8D1-4640-C774-1114-0E32E490EC6B}"/>
              </a:ext>
            </a:extLst>
          </p:cNvPr>
          <p:cNvSpPr/>
          <p:nvPr/>
        </p:nvSpPr>
        <p:spPr>
          <a:xfrm rot="-480000">
            <a:off x="921607" y="5301820"/>
            <a:ext cx="914399" cy="91439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T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26772102-1268-22F2-80D2-23FBD9115CCB}"/>
              </a:ext>
            </a:extLst>
          </p:cNvPr>
          <p:cNvSpPr/>
          <p:nvPr/>
        </p:nvSpPr>
        <p:spPr>
          <a:xfrm>
            <a:off x="2082199" y="402023"/>
            <a:ext cx="2450920" cy="1308414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/>
              <a:t>Specific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C7CA4EE-0083-0965-4F38-A3656ECEB37A}"/>
              </a:ext>
            </a:extLst>
          </p:cNvPr>
          <p:cNvSpPr/>
          <p:nvPr/>
        </p:nvSpPr>
        <p:spPr>
          <a:xfrm>
            <a:off x="2087776" y="1665160"/>
            <a:ext cx="2893704" cy="1339304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/>
              <a:t>Measurable</a:t>
            </a:r>
            <a:endParaRPr lang="en-US" dirty="0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15C0850D-8D8D-7708-B5DE-32C8659599F6}"/>
              </a:ext>
            </a:extLst>
          </p:cNvPr>
          <p:cNvSpPr/>
          <p:nvPr/>
        </p:nvSpPr>
        <p:spPr>
          <a:xfrm>
            <a:off x="2078767" y="2778983"/>
            <a:ext cx="3140836" cy="120544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/>
              <a:t>Achievable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A66126BA-B7FD-3F27-B0D2-65A37E50DE15}"/>
              </a:ext>
            </a:extLst>
          </p:cNvPr>
          <p:cNvSpPr/>
          <p:nvPr/>
        </p:nvSpPr>
        <p:spPr>
          <a:xfrm>
            <a:off x="2088206" y="3980764"/>
            <a:ext cx="2698056" cy="1164251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/>
              <a:t>Relevant</a:t>
            </a: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4159CB8D-C5EC-6964-B740-8BCBD1E3B95F}"/>
              </a:ext>
            </a:extLst>
          </p:cNvPr>
          <p:cNvSpPr/>
          <p:nvPr/>
        </p:nvSpPr>
        <p:spPr>
          <a:xfrm>
            <a:off x="2084773" y="5137493"/>
            <a:ext cx="3140839" cy="123633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/>
              <a:t>Time-Based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70AD089-3FBE-0E4F-C6D6-C0D790D5B97A}"/>
              </a:ext>
            </a:extLst>
          </p:cNvPr>
          <p:cNvCxnSpPr/>
          <p:nvPr/>
        </p:nvCxnSpPr>
        <p:spPr>
          <a:xfrm>
            <a:off x="4571006" y="1095382"/>
            <a:ext cx="2412000" cy="1326293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49A3853-CB0A-3337-854D-1850B15B1ABA}"/>
              </a:ext>
            </a:extLst>
          </p:cNvPr>
          <p:cNvCxnSpPr/>
          <p:nvPr/>
        </p:nvCxnSpPr>
        <p:spPr>
          <a:xfrm>
            <a:off x="5012639" y="2347695"/>
            <a:ext cx="1656000" cy="523102"/>
          </a:xfrm>
          <a:prstGeom prst="straightConnector1">
            <a:avLst/>
          </a:prstGeom>
          <a:ln w="571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C7DF2CA-05B1-C42D-D92C-11F1A56EC73E}"/>
              </a:ext>
            </a:extLst>
          </p:cNvPr>
          <p:cNvCxnSpPr/>
          <p:nvPr/>
        </p:nvCxnSpPr>
        <p:spPr>
          <a:xfrm>
            <a:off x="5304394" y="3401111"/>
            <a:ext cx="1296000" cy="1853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715ADEF6-C113-AAB1-FA85-B66AF05EA8E5}"/>
              </a:ext>
            </a:extLst>
          </p:cNvPr>
          <p:cNvSpPr/>
          <p:nvPr/>
        </p:nvSpPr>
        <p:spPr>
          <a:xfrm>
            <a:off x="6658062" y="1817901"/>
            <a:ext cx="4374289" cy="3320838"/>
          </a:xfrm>
          <a:prstGeom prst="wedgeEllipseCallou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7200" dirty="0">
              <a:solidFill>
                <a:srgbClr val="FFFF00"/>
              </a:solidFill>
            </a:endParaRPr>
          </a:p>
        </p:txBody>
      </p:sp>
      <p:pic>
        <p:nvPicPr>
          <p:cNvPr id="29" name="Graphic 28" descr="Ribbon outline">
            <a:extLst>
              <a:ext uri="{FF2B5EF4-FFF2-40B4-BE49-F238E27FC236}">
                <a16:creationId xmlns:a16="http://schemas.microsoft.com/office/drawing/2014/main" id="{32C8B4C1-2B14-8CF9-44BA-48F3F155F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7017093" y="2017134"/>
            <a:ext cx="3622588" cy="2922372"/>
          </a:xfrm>
          <a:prstGeom prst="rect">
            <a:avLst/>
          </a:prstGeom>
        </p:spPr>
      </p:pic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44C1008-AFE4-2786-B283-C0835F2E96EA}"/>
              </a:ext>
            </a:extLst>
          </p:cNvPr>
          <p:cNvCxnSpPr>
            <a:cxnSpLocks/>
          </p:cNvCxnSpPr>
          <p:nvPr/>
        </p:nvCxnSpPr>
        <p:spPr>
          <a:xfrm flipV="1">
            <a:off x="4929851" y="3929792"/>
            <a:ext cx="1764000" cy="584947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FE4F99C-9540-1422-5B73-3D3AA4564F82}"/>
              </a:ext>
            </a:extLst>
          </p:cNvPr>
          <p:cNvCxnSpPr/>
          <p:nvPr/>
        </p:nvCxnSpPr>
        <p:spPr>
          <a:xfrm flipV="1">
            <a:off x="5290235" y="4332657"/>
            <a:ext cx="1584000" cy="136088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9791301-7C39-F551-88E3-7AF763C3A4A7}"/>
              </a:ext>
            </a:extLst>
          </p:cNvPr>
          <p:cNvSpPr txBox="1"/>
          <p:nvPr/>
        </p:nvSpPr>
        <p:spPr>
          <a:xfrm>
            <a:off x="7541766" y="2994879"/>
            <a:ext cx="26068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GOALS</a:t>
            </a:r>
          </a:p>
        </p:txBody>
      </p:sp>
    </p:spTree>
    <p:extLst>
      <p:ext uri="{BB962C8B-B14F-4D97-AF65-F5344CB8AC3E}">
        <p14:creationId xmlns:p14="http://schemas.microsoft.com/office/powerpoint/2010/main" val="32209538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192C9B5B-E3C9-6B31-582E-3B49BC03BAD3}"/>
              </a:ext>
            </a:extLst>
          </p:cNvPr>
          <p:cNvSpPr/>
          <p:nvPr/>
        </p:nvSpPr>
        <p:spPr>
          <a:xfrm>
            <a:off x="641200" y="1539552"/>
            <a:ext cx="1158302" cy="484632"/>
          </a:xfrm>
          <a:prstGeom prst="homePlat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What?</a:t>
            </a:r>
          </a:p>
        </p:txBody>
      </p:sp>
      <p:sp>
        <p:nvSpPr>
          <p:cNvPr id="15" name="Arrow: Pentagon 14">
            <a:extLst>
              <a:ext uri="{FF2B5EF4-FFF2-40B4-BE49-F238E27FC236}">
                <a16:creationId xmlns:a16="http://schemas.microsoft.com/office/drawing/2014/main" id="{A3D6E8DD-302A-62A0-AB5A-20FC242C4A85}"/>
              </a:ext>
            </a:extLst>
          </p:cNvPr>
          <p:cNvSpPr/>
          <p:nvPr/>
        </p:nvSpPr>
        <p:spPr>
          <a:xfrm>
            <a:off x="1130404" y="2543152"/>
            <a:ext cx="1158302" cy="484632"/>
          </a:xfrm>
          <a:prstGeom prst="homePlat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Why?</a:t>
            </a: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6C92BCF2-FF51-655C-2706-9AD7880DC767}"/>
              </a:ext>
            </a:extLst>
          </p:cNvPr>
          <p:cNvSpPr/>
          <p:nvPr/>
        </p:nvSpPr>
        <p:spPr>
          <a:xfrm>
            <a:off x="1619608" y="3546752"/>
            <a:ext cx="1158302" cy="484632"/>
          </a:xfrm>
          <a:prstGeom prst="homePlat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Who?</a:t>
            </a:r>
          </a:p>
        </p:txBody>
      </p:sp>
      <p:sp>
        <p:nvSpPr>
          <p:cNvPr id="17" name="Arrow: Pentagon 16">
            <a:extLst>
              <a:ext uri="{FF2B5EF4-FFF2-40B4-BE49-F238E27FC236}">
                <a16:creationId xmlns:a16="http://schemas.microsoft.com/office/drawing/2014/main" id="{C33CC043-9229-985E-8C30-96AE3EF17998}"/>
              </a:ext>
            </a:extLst>
          </p:cNvPr>
          <p:cNvSpPr/>
          <p:nvPr/>
        </p:nvSpPr>
        <p:spPr>
          <a:xfrm>
            <a:off x="2012800" y="4550352"/>
            <a:ext cx="1158302" cy="484632"/>
          </a:xfrm>
          <a:prstGeom prst="homePlat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Where?</a:t>
            </a:r>
          </a:p>
        </p:txBody>
      </p:sp>
      <p:sp>
        <p:nvSpPr>
          <p:cNvPr id="18" name="Arrow: Pentagon 17">
            <a:extLst>
              <a:ext uri="{FF2B5EF4-FFF2-40B4-BE49-F238E27FC236}">
                <a16:creationId xmlns:a16="http://schemas.microsoft.com/office/drawing/2014/main" id="{0A8912C8-A84D-BB0E-3102-5BBC9CD7E47D}"/>
              </a:ext>
            </a:extLst>
          </p:cNvPr>
          <p:cNvSpPr/>
          <p:nvPr/>
        </p:nvSpPr>
        <p:spPr>
          <a:xfrm>
            <a:off x="2777910" y="5553952"/>
            <a:ext cx="1158302" cy="484632"/>
          </a:xfrm>
          <a:prstGeom prst="homePlat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Which?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C2A1AF-B0E8-FFE7-00F5-1CA7728F3B60}"/>
              </a:ext>
            </a:extLst>
          </p:cNvPr>
          <p:cNvSpPr/>
          <p:nvPr/>
        </p:nvSpPr>
        <p:spPr>
          <a:xfrm>
            <a:off x="2777910" y="1539551"/>
            <a:ext cx="5765245" cy="48463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Earn my Graduate BSc in Psychology &amp; Counselling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4C36607-621C-8DD4-AA13-64165F967B81}"/>
              </a:ext>
            </a:extLst>
          </p:cNvPr>
          <p:cNvSpPr/>
          <p:nvPr/>
        </p:nvSpPr>
        <p:spPr>
          <a:xfrm>
            <a:off x="3357061" y="2543310"/>
            <a:ext cx="4622302" cy="484633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Seek Employment in Addiction Counselling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BD37B4A-4CB8-93DF-8793-40EA0A95F03B}"/>
              </a:ext>
            </a:extLst>
          </p:cNvPr>
          <p:cNvSpPr/>
          <p:nvPr/>
        </p:nvSpPr>
        <p:spPr>
          <a:xfrm>
            <a:off x="3666661" y="3546751"/>
            <a:ext cx="4506956" cy="484633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Work With My Lectures &amp; Focused Groups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A8D60F5-EEBE-3D93-7530-8C2C70FD3771}"/>
              </a:ext>
            </a:extLst>
          </p:cNvPr>
          <p:cNvSpPr/>
          <p:nvPr/>
        </p:nvSpPr>
        <p:spPr>
          <a:xfrm>
            <a:off x="4155999" y="4550351"/>
            <a:ext cx="4506956" cy="48463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University of Wales, Trinity St David’s Swansea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2096514-57E1-21B4-C68C-BC2EE49F59FB}"/>
              </a:ext>
            </a:extLst>
          </p:cNvPr>
          <p:cNvSpPr/>
          <p:nvPr/>
        </p:nvSpPr>
        <p:spPr>
          <a:xfrm>
            <a:off x="4962388" y="5553951"/>
            <a:ext cx="4060314" cy="484635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All Resources Available at the Campus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8ACA14C-0C0F-3B2B-E011-F291044E178D}"/>
              </a:ext>
            </a:extLst>
          </p:cNvPr>
          <p:cNvSpPr/>
          <p:nvPr/>
        </p:nvSpPr>
        <p:spPr>
          <a:xfrm>
            <a:off x="4735151" y="321067"/>
            <a:ext cx="2369975" cy="69935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Specific</a:t>
            </a:r>
          </a:p>
        </p:txBody>
      </p:sp>
    </p:spTree>
    <p:extLst>
      <p:ext uri="{BB962C8B-B14F-4D97-AF65-F5344CB8AC3E}">
        <p14:creationId xmlns:p14="http://schemas.microsoft.com/office/powerpoint/2010/main" val="2253248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0D68FF-A084-97D4-B723-9D944AFA431B}"/>
              </a:ext>
            </a:extLst>
          </p:cNvPr>
          <p:cNvSpPr/>
          <p:nvPr/>
        </p:nvSpPr>
        <p:spPr>
          <a:xfrm>
            <a:off x="4694075" y="317240"/>
            <a:ext cx="2803849" cy="69046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Measurable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342044C-8161-EEB5-340C-D59DC59D1047}"/>
              </a:ext>
            </a:extLst>
          </p:cNvPr>
          <p:cNvSpPr/>
          <p:nvPr/>
        </p:nvSpPr>
        <p:spPr>
          <a:xfrm>
            <a:off x="914399" y="3093098"/>
            <a:ext cx="1287623" cy="9144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</a:t>
            </a:r>
            <a:r>
              <a:rPr lang="en-GB" sz="2400" baseline="30000" dirty="0"/>
              <a:t>ND</a:t>
            </a:r>
            <a:r>
              <a:rPr lang="en-GB" sz="2400" dirty="0"/>
              <a:t> Year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8391D9-C309-D3BD-463C-225B2E7BAC7A}"/>
              </a:ext>
            </a:extLst>
          </p:cNvPr>
          <p:cNvSpPr/>
          <p:nvPr/>
        </p:nvSpPr>
        <p:spPr>
          <a:xfrm>
            <a:off x="914399" y="4954556"/>
            <a:ext cx="1287622" cy="9144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</a:t>
            </a:r>
            <a:r>
              <a:rPr lang="en-GB" sz="2400" baseline="30000" dirty="0"/>
              <a:t>RD</a:t>
            </a:r>
            <a:r>
              <a:rPr lang="en-GB" sz="2400" dirty="0"/>
              <a:t> Year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7EB9EE-E9E3-7204-AC57-3C343CF0D46D}"/>
              </a:ext>
            </a:extLst>
          </p:cNvPr>
          <p:cNvSpPr/>
          <p:nvPr/>
        </p:nvSpPr>
        <p:spPr>
          <a:xfrm>
            <a:off x="914400" y="1231640"/>
            <a:ext cx="1287624" cy="9144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1</a:t>
            </a:r>
            <a:r>
              <a:rPr lang="en-GB" sz="3200" baseline="30000" dirty="0"/>
              <a:t>ST Year</a:t>
            </a:r>
            <a:endParaRPr lang="en-GB" sz="3200" dirty="0"/>
          </a:p>
        </p:txBody>
      </p:sp>
      <p:sp>
        <p:nvSpPr>
          <p:cNvPr id="8" name="Callout: Down Arrow 7">
            <a:extLst>
              <a:ext uri="{FF2B5EF4-FFF2-40B4-BE49-F238E27FC236}">
                <a16:creationId xmlns:a16="http://schemas.microsoft.com/office/drawing/2014/main" id="{BA6BF8F6-B826-F58A-B194-94535BBD02A7}"/>
              </a:ext>
            </a:extLst>
          </p:cNvPr>
          <p:cNvSpPr/>
          <p:nvPr/>
        </p:nvSpPr>
        <p:spPr>
          <a:xfrm>
            <a:off x="2533648" y="1231640"/>
            <a:ext cx="9082964" cy="914400"/>
          </a:xfrm>
          <a:prstGeom prst="downArrowCallou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Study as Often as I Can, Submitting all my Projects and Assignments Before the Deadlines </a:t>
            </a:r>
          </a:p>
        </p:txBody>
      </p:sp>
      <p:sp>
        <p:nvSpPr>
          <p:cNvPr id="9" name="Callout: Down Arrow 8">
            <a:extLst>
              <a:ext uri="{FF2B5EF4-FFF2-40B4-BE49-F238E27FC236}">
                <a16:creationId xmlns:a16="http://schemas.microsoft.com/office/drawing/2014/main" id="{A95312FE-2354-5B7D-EF02-CB730B1130AB}"/>
              </a:ext>
            </a:extLst>
          </p:cNvPr>
          <p:cNvSpPr/>
          <p:nvPr/>
        </p:nvSpPr>
        <p:spPr>
          <a:xfrm>
            <a:off x="2533648" y="3041780"/>
            <a:ext cx="9161887" cy="914400"/>
          </a:xfrm>
          <a:prstGeom prst="downArrowCallou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Find &amp; a Suitable Placement in the Field of Employment for my Chosen Profession </a:t>
            </a:r>
          </a:p>
        </p:txBody>
      </p:sp>
      <p:sp>
        <p:nvSpPr>
          <p:cNvPr id="10" name="Callout: Down Arrow 9">
            <a:extLst>
              <a:ext uri="{FF2B5EF4-FFF2-40B4-BE49-F238E27FC236}">
                <a16:creationId xmlns:a16="http://schemas.microsoft.com/office/drawing/2014/main" id="{AD17666F-F5DA-6E60-0C4E-104288DF16AD}"/>
              </a:ext>
            </a:extLst>
          </p:cNvPr>
          <p:cNvSpPr/>
          <p:nvPr/>
        </p:nvSpPr>
        <p:spPr>
          <a:xfrm>
            <a:off x="2533648" y="4954556"/>
            <a:ext cx="9161886" cy="914400"/>
          </a:xfrm>
          <a:prstGeom prst="downArrowCallou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Continue to Work as Hard as Possible on my Tasks &amp; Assignments, to Proceed to Employment </a:t>
            </a:r>
          </a:p>
        </p:txBody>
      </p:sp>
    </p:spTree>
    <p:extLst>
      <p:ext uri="{BB962C8B-B14F-4D97-AF65-F5344CB8AC3E}">
        <p14:creationId xmlns:p14="http://schemas.microsoft.com/office/powerpoint/2010/main" val="2164949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DB9E70-F695-BF2E-E672-0F24DEA7312A}"/>
              </a:ext>
            </a:extLst>
          </p:cNvPr>
          <p:cNvSpPr/>
          <p:nvPr/>
        </p:nvSpPr>
        <p:spPr>
          <a:xfrm>
            <a:off x="4794379" y="279919"/>
            <a:ext cx="2603241" cy="63448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Achievable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B7220F-D904-3533-5967-047B95F70928}"/>
              </a:ext>
            </a:extLst>
          </p:cNvPr>
          <p:cNvSpPr/>
          <p:nvPr/>
        </p:nvSpPr>
        <p:spPr>
          <a:xfrm>
            <a:off x="1138334" y="1707502"/>
            <a:ext cx="9619862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Making Sure I Don’t Become Too Complacent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0D55A5-1A1C-0182-1472-259A813D54AE}"/>
              </a:ext>
            </a:extLst>
          </p:cNvPr>
          <p:cNvSpPr/>
          <p:nvPr/>
        </p:nvSpPr>
        <p:spPr>
          <a:xfrm>
            <a:off x="1138333" y="3275046"/>
            <a:ext cx="9619861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/>
              <a:t>Keep it Real!, Accepting Setbacks That Can Come Along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834707-D7A1-8789-B814-13D96DC7AE50}"/>
              </a:ext>
            </a:extLst>
          </p:cNvPr>
          <p:cNvSpPr/>
          <p:nvPr/>
        </p:nvSpPr>
        <p:spPr>
          <a:xfrm>
            <a:off x="1138333" y="4842590"/>
            <a:ext cx="9619862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To Stay Positive and in Control of my Work </a:t>
            </a:r>
          </a:p>
        </p:txBody>
      </p:sp>
    </p:spTree>
    <p:extLst>
      <p:ext uri="{BB962C8B-B14F-4D97-AF65-F5344CB8AC3E}">
        <p14:creationId xmlns:p14="http://schemas.microsoft.com/office/powerpoint/2010/main" val="937109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918395B9-D232-B08C-CC7D-8131944C2D1E}"/>
              </a:ext>
            </a:extLst>
          </p:cNvPr>
          <p:cNvSpPr/>
          <p:nvPr/>
        </p:nvSpPr>
        <p:spPr>
          <a:xfrm>
            <a:off x="634482" y="1296955"/>
            <a:ext cx="10991461" cy="2705877"/>
          </a:xfrm>
          <a:prstGeom prst="downArrowCallou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This is the right time in my life to start this bold career choice,  I had personal issues that needed to be addressed first, before making this choice of work.</a:t>
            </a:r>
          </a:p>
          <a:p>
            <a:r>
              <a:rPr lang="en-GB" sz="2400" dirty="0"/>
              <a:t>My overall experience in my life made me want to work in this area of Psychology.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22AE7-DC93-A6C4-146C-CA6D65540222}"/>
              </a:ext>
            </a:extLst>
          </p:cNvPr>
          <p:cNvSpPr/>
          <p:nvPr/>
        </p:nvSpPr>
        <p:spPr>
          <a:xfrm>
            <a:off x="5060302" y="335900"/>
            <a:ext cx="2139820" cy="70912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Relevant</a:t>
            </a:r>
            <a:r>
              <a:rPr lang="en-GB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1D04005-2DE1-11B3-08F5-18F82C91BE59}"/>
              </a:ext>
            </a:extLst>
          </p:cNvPr>
          <p:cNvSpPr/>
          <p:nvPr/>
        </p:nvSpPr>
        <p:spPr>
          <a:xfrm>
            <a:off x="634482" y="4376057"/>
            <a:ext cx="10991461" cy="126896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I believe that I have a lot to offer in my work, I tend to focus on the positive outcome in any tasks that I am going into.</a:t>
            </a:r>
          </a:p>
        </p:txBody>
      </p:sp>
    </p:spTree>
    <p:extLst>
      <p:ext uri="{BB962C8B-B14F-4D97-AF65-F5344CB8AC3E}">
        <p14:creationId xmlns:p14="http://schemas.microsoft.com/office/powerpoint/2010/main" val="3562859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0B2563-9A69-792C-ADF6-4D0CB2EE230B}"/>
              </a:ext>
            </a:extLst>
          </p:cNvPr>
          <p:cNvSpPr/>
          <p:nvPr/>
        </p:nvSpPr>
        <p:spPr>
          <a:xfrm>
            <a:off x="4920342" y="345234"/>
            <a:ext cx="2351315" cy="72778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Time-Based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95035B-D0BF-F66C-7953-3A928BAB2712}"/>
              </a:ext>
            </a:extLst>
          </p:cNvPr>
          <p:cNvSpPr/>
          <p:nvPr/>
        </p:nvSpPr>
        <p:spPr>
          <a:xfrm>
            <a:off x="502298" y="2248677"/>
            <a:ext cx="11187404" cy="317240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These past few months have been challenging at times, but if I can set myself time limits that are achievable and realistic, I should do well in the coming semester.</a:t>
            </a:r>
          </a:p>
          <a:p>
            <a:endParaRPr lang="en-GB" sz="2400" dirty="0"/>
          </a:p>
          <a:p>
            <a:r>
              <a:rPr lang="en-GB" sz="2400" dirty="0"/>
              <a:t>By my second year, I should have an overall capability to stick to time limits.</a:t>
            </a:r>
          </a:p>
          <a:p>
            <a:endParaRPr lang="en-GB" sz="2400" dirty="0"/>
          </a:p>
          <a:p>
            <a:r>
              <a:rPr lang="en-GB" sz="2400" dirty="0"/>
              <a:t>I have never done an exam before, so I am somewhat nervous, although by reading the appropriate material I should do relatively well.</a:t>
            </a:r>
          </a:p>
        </p:txBody>
      </p:sp>
    </p:spTree>
    <p:extLst>
      <p:ext uri="{BB962C8B-B14F-4D97-AF65-F5344CB8AC3E}">
        <p14:creationId xmlns:p14="http://schemas.microsoft.com/office/powerpoint/2010/main" val="49772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10CAA40-5180-88A0-3ED9-E310B0577601}"/>
              </a:ext>
            </a:extLst>
          </p:cNvPr>
          <p:cNvSpPr/>
          <p:nvPr/>
        </p:nvSpPr>
        <p:spPr>
          <a:xfrm>
            <a:off x="3903306" y="373224"/>
            <a:ext cx="4385388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S.W.O.T Analysis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A5360B-3288-729E-2D47-C77C34A97F72}"/>
              </a:ext>
            </a:extLst>
          </p:cNvPr>
          <p:cNvCxnSpPr>
            <a:cxnSpLocks/>
          </p:cNvCxnSpPr>
          <p:nvPr/>
        </p:nvCxnSpPr>
        <p:spPr>
          <a:xfrm>
            <a:off x="6081276" y="1595535"/>
            <a:ext cx="29447" cy="4879908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4959132-1246-5308-5AE7-8817D209BF37}"/>
              </a:ext>
            </a:extLst>
          </p:cNvPr>
          <p:cNvCxnSpPr>
            <a:cxnSpLocks/>
          </p:cNvCxnSpPr>
          <p:nvPr/>
        </p:nvCxnSpPr>
        <p:spPr>
          <a:xfrm>
            <a:off x="3107969" y="3974841"/>
            <a:ext cx="5760000" cy="0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04FAC41-6A2C-A79B-3241-D6AAFF996C58}"/>
              </a:ext>
            </a:extLst>
          </p:cNvPr>
          <p:cNvSpPr/>
          <p:nvPr/>
        </p:nvSpPr>
        <p:spPr>
          <a:xfrm>
            <a:off x="3237720" y="1595535"/>
            <a:ext cx="2659223" cy="221135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Determination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Eager to Learn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Competitive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Following Instructions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Learn Quickly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F4C9A0E-880F-6CFB-C700-EF8E5BA724D8}"/>
              </a:ext>
            </a:extLst>
          </p:cNvPr>
          <p:cNvSpPr/>
          <p:nvPr/>
        </p:nvSpPr>
        <p:spPr>
          <a:xfrm>
            <a:off x="6295056" y="1595535"/>
            <a:ext cx="2448000" cy="2211353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Other Commitments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Secondary Schooling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Reading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A5BE0A7-5C7C-643C-2D31-B80F378E39EC}"/>
              </a:ext>
            </a:extLst>
          </p:cNvPr>
          <p:cNvSpPr/>
          <p:nvPr/>
        </p:nvSpPr>
        <p:spPr>
          <a:xfrm>
            <a:off x="6295058" y="4142793"/>
            <a:ext cx="2447998" cy="221135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Ability to Drive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Unreliable Transport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9552F3-DE73-1D16-EEBF-DDE167548DFD}"/>
              </a:ext>
            </a:extLst>
          </p:cNvPr>
          <p:cNvSpPr/>
          <p:nvPr/>
        </p:nvSpPr>
        <p:spPr>
          <a:xfrm>
            <a:off x="3237721" y="4142794"/>
            <a:ext cx="2659222" cy="221135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 Funding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Reputable 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Good Tuition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Living Nearby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 Support</a:t>
            </a:r>
          </a:p>
        </p:txBody>
      </p:sp>
      <p:sp>
        <p:nvSpPr>
          <p:cNvPr id="28" name="Callout: Down Arrow 27">
            <a:extLst>
              <a:ext uri="{FF2B5EF4-FFF2-40B4-BE49-F238E27FC236}">
                <a16:creationId xmlns:a16="http://schemas.microsoft.com/office/drawing/2014/main" id="{AB6484C3-9E64-CA95-0BE9-2C14C18FA2C8}"/>
              </a:ext>
            </a:extLst>
          </p:cNvPr>
          <p:cNvSpPr/>
          <p:nvPr/>
        </p:nvSpPr>
        <p:spPr>
          <a:xfrm>
            <a:off x="3237720" y="1595535"/>
            <a:ext cx="2659221" cy="447869"/>
          </a:xfrm>
          <a:prstGeom prst="downArrowCallou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Strengths </a:t>
            </a:r>
          </a:p>
        </p:txBody>
      </p:sp>
      <p:sp>
        <p:nvSpPr>
          <p:cNvPr id="29" name="Callout: Down Arrow 28">
            <a:extLst>
              <a:ext uri="{FF2B5EF4-FFF2-40B4-BE49-F238E27FC236}">
                <a16:creationId xmlns:a16="http://schemas.microsoft.com/office/drawing/2014/main" id="{E1592EF0-CB29-F9CF-35F1-3D7980BA40B8}"/>
              </a:ext>
            </a:extLst>
          </p:cNvPr>
          <p:cNvSpPr/>
          <p:nvPr/>
        </p:nvSpPr>
        <p:spPr>
          <a:xfrm>
            <a:off x="6295056" y="1595535"/>
            <a:ext cx="2448000" cy="447869"/>
          </a:xfrm>
          <a:prstGeom prst="downArrowCallou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Weaknesses </a:t>
            </a:r>
          </a:p>
        </p:txBody>
      </p:sp>
      <p:sp>
        <p:nvSpPr>
          <p:cNvPr id="30" name="Callout: Down Arrow 29">
            <a:extLst>
              <a:ext uri="{FF2B5EF4-FFF2-40B4-BE49-F238E27FC236}">
                <a16:creationId xmlns:a16="http://schemas.microsoft.com/office/drawing/2014/main" id="{743A8D7C-C9ED-5C3D-93F5-F3EA6664BC00}"/>
              </a:ext>
            </a:extLst>
          </p:cNvPr>
          <p:cNvSpPr/>
          <p:nvPr/>
        </p:nvSpPr>
        <p:spPr>
          <a:xfrm>
            <a:off x="3235858" y="4142792"/>
            <a:ext cx="2659221" cy="410546"/>
          </a:xfrm>
          <a:prstGeom prst="downArrowCallou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Opportunities </a:t>
            </a:r>
          </a:p>
        </p:txBody>
      </p:sp>
      <p:sp>
        <p:nvSpPr>
          <p:cNvPr id="31" name="Callout: Down Arrow 30">
            <a:extLst>
              <a:ext uri="{FF2B5EF4-FFF2-40B4-BE49-F238E27FC236}">
                <a16:creationId xmlns:a16="http://schemas.microsoft.com/office/drawing/2014/main" id="{59BD542B-CC78-2E2F-4F44-50ED399F28F9}"/>
              </a:ext>
            </a:extLst>
          </p:cNvPr>
          <p:cNvSpPr/>
          <p:nvPr/>
        </p:nvSpPr>
        <p:spPr>
          <a:xfrm>
            <a:off x="6293197" y="4142795"/>
            <a:ext cx="2447997" cy="410544"/>
          </a:xfrm>
          <a:prstGeom prst="downArrowCallou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3687480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BD0BBF-31EA-657B-629E-94DA8027F8EC}"/>
              </a:ext>
            </a:extLst>
          </p:cNvPr>
          <p:cNvSpPr txBox="1"/>
          <p:nvPr/>
        </p:nvSpPr>
        <p:spPr>
          <a:xfrm>
            <a:off x="830424" y="1954763"/>
            <a:ext cx="10347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All graphics are generated from the stock PowerPoint platform (Accessed December </a:t>
            </a:r>
            <a:r>
              <a:rPr lang="en-GB"/>
              <a:t>2024).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173844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AnalogousFromRegularSeed_2SEEDS">
      <a:dk1>
        <a:srgbClr val="000000"/>
      </a:dk1>
      <a:lt1>
        <a:srgbClr val="FFFFFF"/>
      </a:lt1>
      <a:dk2>
        <a:srgbClr val="1B2F2F"/>
      </a:dk2>
      <a:lt2>
        <a:srgbClr val="F3F1F0"/>
      </a:lt2>
      <a:accent1>
        <a:srgbClr val="3B9EB1"/>
      </a:accent1>
      <a:accent2>
        <a:srgbClr val="46B196"/>
      </a:accent2>
      <a:accent3>
        <a:srgbClr val="4D7FC3"/>
      </a:accent3>
      <a:accent4>
        <a:srgbClr val="B13B3E"/>
      </a:accent4>
      <a:accent5>
        <a:srgbClr val="C37B4D"/>
      </a:accent5>
      <a:accent6>
        <a:srgbClr val="B19B3B"/>
      </a:accent6>
      <a:hlink>
        <a:srgbClr val="BF5641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389</Words>
  <Application>Microsoft Office PowerPoint</Application>
  <PresentationFormat>Widescreen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Bembo</vt:lpstr>
      <vt:lpstr>AdornVTI</vt:lpstr>
      <vt:lpstr>Personal Development Plan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Charlie Mccallum</dc:creator>
  <cp:lastModifiedBy>Charlie Mccallum</cp:lastModifiedBy>
  <cp:revision>284</cp:revision>
  <dcterms:created xsi:type="dcterms:W3CDTF">2024-12-12T10:38:09Z</dcterms:created>
  <dcterms:modified xsi:type="dcterms:W3CDTF">2024-12-13T18:07:43Z</dcterms:modified>
</cp:coreProperties>
</file>