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  <p:sldMasterId id="2147483664" r:id="rId2"/>
    <p:sldMasterId id="2147483677" r:id="rId3"/>
    <p:sldMasterId id="2147483699" r:id="rId4"/>
    <p:sldMasterId id="2147483648" r:id="rId5"/>
    <p:sldMasterId id="2147483815" r:id="rId6"/>
  </p:sldMasterIdLst>
  <p:notesMasterIdLst>
    <p:notesMasterId r:id="rId34"/>
  </p:notesMasterIdLst>
  <p:sldIdLst>
    <p:sldId id="309" r:id="rId7"/>
    <p:sldId id="258" r:id="rId8"/>
    <p:sldId id="259" r:id="rId9"/>
    <p:sldId id="313" r:id="rId10"/>
    <p:sldId id="314" r:id="rId11"/>
    <p:sldId id="297" r:id="rId12"/>
    <p:sldId id="298" r:id="rId13"/>
    <p:sldId id="311" r:id="rId14"/>
    <p:sldId id="312" r:id="rId15"/>
    <p:sldId id="269" r:id="rId16"/>
    <p:sldId id="270" r:id="rId17"/>
    <p:sldId id="260" r:id="rId18"/>
    <p:sldId id="316" r:id="rId19"/>
    <p:sldId id="315" r:id="rId20"/>
    <p:sldId id="261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62" r:id="rId32"/>
    <p:sldId id="310" r:id="rId3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C1DA5F-8BE3-ECBE-4F08-E2F73704E3BC}" v="2" dt="2023-01-11T10:13:58.051"/>
    <p1510:client id="{4FD9EA2D-D2D3-38AB-1E80-3E02E865453B}" v="2" dt="2023-01-09T14:05:26.051"/>
    <p1510:client id="{75F820D9-5D84-0E3A-3927-7C4E11E25403}" v="199" dt="2023-11-27T10:50:34.964"/>
    <p1510:client id="{D1D1A670-3FCD-F092-B6AA-932A4467B2B0}" v="19" dt="2022-12-01T10:30:19.863"/>
    <p1510:client id="{D807170B-63D6-C8E0-67C9-0C4E1D0DCFA1}" v="635" dt="2023-01-09T12:54:05.964"/>
    <p1510:client id="{E88925C7-B883-1A68-2AD6-B5199986A379}" v="161" dt="2022-11-28T13:48:50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6/11/relationships/changesInfo" Target="changesInfos/changesInfo1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D807170B-63D6-C8E0-67C9-0C4E1D0DCFA1}"/>
    <pc:docChg chg="addSld modSld addMainMaster">
      <pc:chgData name="Mari Powell" userId="S::mari.powell@uwtsd.ac.uk::a1b98dd7-29dc-4131-8e37-1423e6a9ecca" providerId="AD" clId="Web-{D807170B-63D6-C8E0-67C9-0C4E1D0DCFA1}" dt="2023-01-09T12:54:05.964" v="454" actId="20577"/>
      <pc:docMkLst>
        <pc:docMk/>
      </pc:docMkLst>
      <pc:sldChg chg="modSp">
        <pc:chgData name="Mari Powell" userId="S::mari.powell@uwtsd.ac.uk::a1b98dd7-29dc-4131-8e37-1423e6a9ecca" providerId="AD" clId="Web-{D807170B-63D6-C8E0-67C9-0C4E1D0DCFA1}" dt="2023-01-09T12:33:46.462" v="291" actId="20577"/>
        <pc:sldMkLst>
          <pc:docMk/>
          <pc:sldMk cId="990156683" sldId="258"/>
        </pc:sldMkLst>
        <pc:spChg chg="mod">
          <ac:chgData name="Mari Powell" userId="S::mari.powell@uwtsd.ac.uk::a1b98dd7-29dc-4131-8e37-1423e6a9ecca" providerId="AD" clId="Web-{D807170B-63D6-C8E0-67C9-0C4E1D0DCFA1}" dt="2023-01-09T12:33:46.462" v="291" actId="20577"/>
          <ac:spMkLst>
            <pc:docMk/>
            <pc:sldMk cId="990156683" sldId="258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D807170B-63D6-C8E0-67C9-0C4E1D0DCFA1}" dt="2023-01-09T12:06:08.984" v="114" actId="20577"/>
        <pc:sldMkLst>
          <pc:docMk/>
          <pc:sldMk cId="1417071918" sldId="261"/>
        </pc:sldMkLst>
        <pc:spChg chg="mod">
          <ac:chgData name="Mari Powell" userId="S::mari.powell@uwtsd.ac.uk::a1b98dd7-29dc-4131-8e37-1423e6a9ecca" providerId="AD" clId="Web-{D807170B-63D6-C8E0-67C9-0C4E1D0DCFA1}" dt="2023-01-09T12:06:08.984" v="114" actId="20577"/>
          <ac:spMkLst>
            <pc:docMk/>
            <pc:sldMk cId="1417071918" sldId="261"/>
            <ac:spMk id="3" creationId="{5937BB17-5B48-3DBB-17BA-C9089CD2ED15}"/>
          </ac:spMkLst>
        </pc:spChg>
      </pc:sldChg>
      <pc:sldChg chg="modSp">
        <pc:chgData name="Mari Powell" userId="S::mari.powell@uwtsd.ac.uk::a1b98dd7-29dc-4131-8e37-1423e6a9ecca" providerId="AD" clId="Web-{D807170B-63D6-C8E0-67C9-0C4E1D0DCFA1}" dt="2023-01-09T12:52:21.693" v="444" actId="1076"/>
        <pc:sldMkLst>
          <pc:docMk/>
          <pc:sldMk cId="4093308312" sldId="266"/>
        </pc:sldMkLst>
        <pc:spChg chg="mod">
          <ac:chgData name="Mari Powell" userId="S::mari.powell@uwtsd.ac.uk::a1b98dd7-29dc-4131-8e37-1423e6a9ecca" providerId="AD" clId="Web-{D807170B-63D6-C8E0-67C9-0C4E1D0DCFA1}" dt="2023-01-09T12:52:21.693" v="444" actId="1076"/>
          <ac:spMkLst>
            <pc:docMk/>
            <pc:sldMk cId="4093308312" sldId="266"/>
            <ac:spMk id="2" creationId="{7F0E7612-A0E7-0D4B-8AB3-79A6128E8B75}"/>
          </ac:spMkLst>
        </pc:spChg>
      </pc:sldChg>
      <pc:sldChg chg="delSp">
        <pc:chgData name="Mari Powell" userId="S::mari.powell@uwtsd.ac.uk::a1b98dd7-29dc-4131-8e37-1423e6a9ecca" providerId="AD" clId="Web-{D807170B-63D6-C8E0-67C9-0C4E1D0DCFA1}" dt="2023-01-09T11:44:56.917" v="0"/>
        <pc:sldMkLst>
          <pc:docMk/>
          <pc:sldMk cId="1145361730" sldId="267"/>
        </pc:sldMkLst>
        <pc:spChg chg="del">
          <ac:chgData name="Mari Powell" userId="S::mari.powell@uwtsd.ac.uk::a1b98dd7-29dc-4131-8e37-1423e6a9ecca" providerId="AD" clId="Web-{D807170B-63D6-C8E0-67C9-0C4E1D0DCFA1}" dt="2023-01-09T11:44:56.917" v="0"/>
          <ac:spMkLst>
            <pc:docMk/>
            <pc:sldMk cId="1145361730" sldId="267"/>
            <ac:spMk id="14" creationId="{0135F3B7-6ACC-E64A-A011-156FEB596861}"/>
          </ac:spMkLst>
        </pc:spChg>
      </pc:sldChg>
      <pc:sldChg chg="modSp">
        <pc:chgData name="Mari Powell" userId="S::mari.powell@uwtsd.ac.uk::a1b98dd7-29dc-4131-8e37-1423e6a9ecca" providerId="AD" clId="Web-{D807170B-63D6-C8E0-67C9-0C4E1D0DCFA1}" dt="2023-01-09T12:54:05.964" v="454" actId="20577"/>
        <pc:sldMkLst>
          <pc:docMk/>
          <pc:sldMk cId="2764653218" sldId="268"/>
        </pc:sldMkLst>
        <pc:spChg chg="mod">
          <ac:chgData name="Mari Powell" userId="S::mari.powell@uwtsd.ac.uk::a1b98dd7-29dc-4131-8e37-1423e6a9ecca" providerId="AD" clId="Web-{D807170B-63D6-C8E0-67C9-0C4E1D0DCFA1}" dt="2023-01-09T12:54:05.964" v="454" actId="20577"/>
          <ac:spMkLst>
            <pc:docMk/>
            <pc:sldMk cId="2764653218" sldId="268"/>
            <ac:spMk id="13" creationId="{961AEFC1-70D7-B846-BE90-C12593E60B06}"/>
          </ac:spMkLst>
        </pc:spChg>
        <pc:graphicFrameChg chg="mod modGraphic">
          <ac:chgData name="Mari Powell" userId="S::mari.powell@uwtsd.ac.uk::a1b98dd7-29dc-4131-8e37-1423e6a9ecca" providerId="AD" clId="Web-{D807170B-63D6-C8E0-67C9-0C4E1D0DCFA1}" dt="2023-01-09T12:53:51.635" v="447" actId="1076"/>
          <ac:graphicFrameMkLst>
            <pc:docMk/>
            <pc:sldMk cId="2764653218" sldId="268"/>
            <ac:graphicFrameMk id="16" creationId="{32977868-7DC3-5640-9E49-0521665B7CB0}"/>
          </ac:graphicFrameMkLst>
        </pc:graphicFrameChg>
      </pc:sldChg>
      <pc:sldChg chg="add mod setBg">
        <pc:chgData name="Mari Powell" userId="S::mari.powell@uwtsd.ac.uk::a1b98dd7-29dc-4131-8e37-1423e6a9ecca" providerId="AD" clId="Web-{D807170B-63D6-C8E0-67C9-0C4E1D0DCFA1}" dt="2023-01-09T11:50:46.013" v="35"/>
        <pc:sldMkLst>
          <pc:docMk/>
          <pc:sldMk cId="1352704945" sldId="269"/>
        </pc:sldMkLst>
      </pc:sldChg>
      <pc:sldChg chg="addSp modSp add mod setBg">
        <pc:chgData name="Mari Powell" userId="S::mari.powell@uwtsd.ac.uk::a1b98dd7-29dc-4131-8e37-1423e6a9ecca" providerId="AD" clId="Web-{D807170B-63D6-C8E0-67C9-0C4E1D0DCFA1}" dt="2023-01-09T11:54:59.605" v="50" actId="1076"/>
        <pc:sldMkLst>
          <pc:docMk/>
          <pc:sldMk cId="4038530478" sldId="270"/>
        </pc:sldMkLst>
        <pc:spChg chg="add mod">
          <ac:chgData name="Mari Powell" userId="S::mari.powell@uwtsd.ac.uk::a1b98dd7-29dc-4131-8e37-1423e6a9ecca" providerId="AD" clId="Web-{D807170B-63D6-C8E0-67C9-0C4E1D0DCFA1}" dt="2023-01-09T11:54:59.605" v="50" actId="1076"/>
          <ac:spMkLst>
            <pc:docMk/>
            <pc:sldMk cId="4038530478" sldId="270"/>
            <ac:spMk id="4" creationId="{1AD0C2E0-5F1A-B4FD-5BFC-13312947D700}"/>
          </ac:spMkLst>
        </pc:spChg>
        <pc:spChg chg="mod">
          <ac:chgData name="Mari Powell" userId="S::mari.powell@uwtsd.ac.uk::a1b98dd7-29dc-4131-8e37-1423e6a9ecca" providerId="AD" clId="Web-{D807170B-63D6-C8E0-67C9-0C4E1D0DCFA1}" dt="2023-01-09T11:54:35.416" v="44" actId="1076"/>
          <ac:spMkLst>
            <pc:docMk/>
            <pc:sldMk cId="4038530478" sldId="270"/>
            <ac:spMk id="5" creationId="{FB747700-19BD-E0A5-FBE0-0A1E3A66F92E}"/>
          </ac:spMkLst>
        </pc:spChg>
        <pc:picChg chg="mod">
          <ac:chgData name="Mari Powell" userId="S::mari.powell@uwtsd.ac.uk::a1b98dd7-29dc-4131-8e37-1423e6a9ecca" providerId="AD" clId="Web-{D807170B-63D6-C8E0-67C9-0C4E1D0DCFA1}" dt="2023-01-09T11:54:38.166" v="45" actId="1076"/>
          <ac:picMkLst>
            <pc:docMk/>
            <pc:sldMk cId="4038530478" sldId="270"/>
            <ac:picMk id="2" creationId="{4AA82551-3B41-2EE6-FF60-62625058D510}"/>
          </ac:picMkLst>
        </pc:picChg>
        <pc:picChg chg="mod">
          <ac:chgData name="Mari Powell" userId="S::mari.powell@uwtsd.ac.uk::a1b98dd7-29dc-4131-8e37-1423e6a9ecca" providerId="AD" clId="Web-{D807170B-63D6-C8E0-67C9-0C4E1D0DCFA1}" dt="2023-01-09T11:54:40.994" v="46" actId="1076"/>
          <ac:picMkLst>
            <pc:docMk/>
            <pc:sldMk cId="4038530478" sldId="270"/>
            <ac:picMk id="3" creationId="{F5400CF7-5D38-6340-09A3-EE832EDC372D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00:49.670" v="72" actId="20577"/>
        <pc:sldMkLst>
          <pc:docMk/>
          <pc:sldMk cId="726076829" sldId="271"/>
        </pc:sldMkLst>
        <pc:spChg chg="mod">
          <ac:chgData name="Mari Powell" userId="S::mari.powell@uwtsd.ac.uk::a1b98dd7-29dc-4131-8e37-1423e6a9ecca" providerId="AD" clId="Web-{D807170B-63D6-C8E0-67C9-0C4E1D0DCFA1}" dt="2023-01-09T12:00:29.185" v="68" actId="20577"/>
          <ac:spMkLst>
            <pc:docMk/>
            <pc:sldMk cId="726076829" sldId="271"/>
            <ac:spMk id="5" creationId="{664DA449-E555-7649-86B9-8CF13975F42B}"/>
          </ac:spMkLst>
        </pc:spChg>
        <pc:spChg chg="mod">
          <ac:chgData name="Mari Powell" userId="S::mari.powell@uwtsd.ac.uk::a1b98dd7-29dc-4131-8e37-1423e6a9ecca" providerId="AD" clId="Web-{D807170B-63D6-C8E0-67C9-0C4E1D0DCFA1}" dt="2023-01-09T12:00:49.670" v="72" actId="20577"/>
          <ac:spMkLst>
            <pc:docMk/>
            <pc:sldMk cId="726076829" sldId="271"/>
            <ac:spMk id="7" creationId="{3DF44485-FDF0-5347-A5E7-5F2BB3132B9A}"/>
          </ac:spMkLst>
        </pc:spChg>
        <pc:picChg chg="add mod">
          <ac:chgData name="Mari Powell" userId="S::mari.powell@uwtsd.ac.uk::a1b98dd7-29dc-4131-8e37-1423e6a9ecca" providerId="AD" clId="Web-{D807170B-63D6-C8E0-67C9-0C4E1D0DCFA1}" dt="2023-01-09T11:59:52.636" v="60" actId="1076"/>
          <ac:picMkLst>
            <pc:docMk/>
            <pc:sldMk cId="726076829" sldId="271"/>
            <ac:picMk id="2" creationId="{3C6CCF92-B04D-58F7-0E85-C421ACF72C31}"/>
          </ac:picMkLst>
        </pc:picChg>
        <pc:picChg chg="del">
          <ac:chgData name="Mari Powell" userId="S::mari.powell@uwtsd.ac.uk::a1b98dd7-29dc-4131-8e37-1423e6a9ecca" providerId="AD" clId="Web-{D807170B-63D6-C8E0-67C9-0C4E1D0DCFA1}" dt="2023-01-09T11:57:42.191" v="55"/>
          <ac:picMkLst>
            <pc:docMk/>
            <pc:sldMk cId="726076829" sldId="271"/>
            <ac:picMk id="8" creationId="{125D4DBE-E6D0-D143-9D2E-87570CD1814F}"/>
          </ac:picMkLst>
        </pc:picChg>
      </pc:sldChg>
      <pc:sldChg chg="modSp add">
        <pc:chgData name="Mari Powell" userId="S::mari.powell@uwtsd.ac.uk::a1b98dd7-29dc-4131-8e37-1423e6a9ecca" providerId="AD" clId="Web-{D807170B-63D6-C8E0-67C9-0C4E1D0DCFA1}" dt="2023-01-09T12:03:02.130" v="101"/>
        <pc:sldMkLst>
          <pc:docMk/>
          <pc:sldMk cId="430183347" sldId="272"/>
        </pc:sldMkLst>
        <pc:spChg chg="mod">
          <ac:chgData name="Mari Powell" userId="S::mari.powell@uwtsd.ac.uk::a1b98dd7-29dc-4131-8e37-1423e6a9ecca" providerId="AD" clId="Web-{D807170B-63D6-C8E0-67C9-0C4E1D0DCFA1}" dt="2023-01-09T12:02:19.940" v="89"/>
          <ac:spMkLst>
            <pc:docMk/>
            <pc:sldMk cId="430183347" sldId="272"/>
            <ac:spMk id="5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14.987" v="88"/>
          <ac:spMkLst>
            <pc:docMk/>
            <pc:sldMk cId="430183347" sldId="272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9.974" v="100"/>
          <ac:spMkLst>
            <pc:docMk/>
            <pc:sldMk cId="430183347" sldId="272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3:02.130" v="101"/>
          <ac:spMkLst>
            <pc:docMk/>
            <pc:sldMk cId="430183347" sldId="272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8.005" v="99"/>
          <ac:spMkLst>
            <pc:docMk/>
            <pc:sldMk cId="430183347" sldId="272"/>
            <ac:spMk id="163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6.052" v="98"/>
          <ac:spMkLst>
            <pc:docMk/>
            <pc:sldMk cId="430183347" sldId="272"/>
            <ac:spMk id="169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53.036" v="97"/>
          <ac:spMkLst>
            <pc:docMk/>
            <pc:sldMk cId="430183347" sldId="272"/>
            <ac:spMk id="175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47.911" v="96"/>
          <ac:spMkLst>
            <pc:docMk/>
            <pc:sldMk cId="430183347" sldId="272"/>
            <ac:spMk id="181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44.661" v="95"/>
          <ac:spMkLst>
            <pc:docMk/>
            <pc:sldMk cId="430183347" sldId="272"/>
            <ac:spMk id="187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41.192" v="94"/>
          <ac:spMkLst>
            <pc:docMk/>
            <pc:sldMk cId="430183347" sldId="272"/>
            <ac:spMk id="193" creationId="{00000000-0000-0000-0000-000000000000}"/>
          </ac:spMkLst>
        </pc:spChg>
        <pc:spChg chg="mod">
          <ac:chgData name="Mari Powell" userId="S::mari.powell@uwtsd.ac.uk::a1b98dd7-29dc-4131-8e37-1423e6a9ecca" providerId="AD" clId="Web-{D807170B-63D6-C8E0-67C9-0C4E1D0DCFA1}" dt="2023-01-09T12:02:37.426" v="93"/>
          <ac:spMkLst>
            <pc:docMk/>
            <pc:sldMk cId="430183347" sldId="272"/>
            <ac:spMk id="208" creationId="{00000000-0000-0000-0000-000000000000}"/>
          </ac:spMkLst>
        </pc:spChg>
      </pc:sldChg>
      <pc:sldChg chg="addSp delSp modSp add mod setBg">
        <pc:chgData name="Mari Powell" userId="S::mari.powell@uwtsd.ac.uk::a1b98dd7-29dc-4131-8e37-1423e6a9ecca" providerId="AD" clId="Web-{D807170B-63D6-C8E0-67C9-0C4E1D0DCFA1}" dt="2023-01-09T12:16:20.344" v="135" actId="1076"/>
        <pc:sldMkLst>
          <pc:docMk/>
          <pc:sldMk cId="1430137109" sldId="273"/>
        </pc:sldMkLst>
        <pc:spChg chg="mod">
          <ac:chgData name="Mari Powell" userId="S::mari.powell@uwtsd.ac.uk::a1b98dd7-29dc-4131-8e37-1423e6a9ecca" providerId="AD" clId="Web-{D807170B-63D6-C8E0-67C9-0C4E1D0DCFA1}" dt="2023-01-09T12:07:15.003" v="128" actId="1076"/>
          <ac:spMkLst>
            <pc:docMk/>
            <pc:sldMk cId="1430137109" sldId="273"/>
            <ac:spMk id="7" creationId="{E1F584F7-628B-DC45-B0DE-8E3F030C0185}"/>
          </ac:spMkLst>
        </pc:spChg>
        <pc:spChg chg="mod">
          <ac:chgData name="Mari Powell" userId="S::mari.powell@uwtsd.ac.uk::a1b98dd7-29dc-4131-8e37-1423e6a9ecca" providerId="AD" clId="Web-{D807170B-63D6-C8E0-67C9-0C4E1D0DCFA1}" dt="2023-01-09T12:07:10.300" v="127" actId="20577"/>
          <ac:spMkLst>
            <pc:docMk/>
            <pc:sldMk cId="1430137109" sldId="273"/>
            <ac:spMk id="14" creationId="{AC1D7A9B-15E8-9240-AA5F-A0E4DC6B1B0D}"/>
          </ac:spMkLst>
        </pc:spChg>
        <pc:picChg chg="add mod ord">
          <ac:chgData name="Mari Powell" userId="S::mari.powell@uwtsd.ac.uk::a1b98dd7-29dc-4131-8e37-1423e6a9ecca" providerId="AD" clId="Web-{D807170B-63D6-C8E0-67C9-0C4E1D0DCFA1}" dt="2023-01-09T12:16:20.344" v="135" actId="1076"/>
          <ac:picMkLst>
            <pc:docMk/>
            <pc:sldMk cId="1430137109" sldId="273"/>
            <ac:picMk id="2" creationId="{19E72767-D1E4-EB17-CAB9-3678401157F1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07:18.816" v="129"/>
          <ac:picMkLst>
            <pc:docMk/>
            <pc:sldMk cId="1430137109" sldId="273"/>
            <ac:picMk id="10" creationId="{EE4688DB-6D50-D443-89DC-AD94279E8657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24:00.462" v="176"/>
        <pc:sldMkLst>
          <pc:docMk/>
          <pc:sldMk cId="1366441031" sldId="274"/>
        </pc:sldMkLst>
        <pc:spChg chg="mod">
          <ac:chgData name="Mari Powell" userId="S::mari.powell@uwtsd.ac.uk::a1b98dd7-29dc-4131-8e37-1423e6a9ecca" providerId="AD" clId="Web-{D807170B-63D6-C8E0-67C9-0C4E1D0DCFA1}" dt="2023-01-09T12:17:19.082" v="139"/>
          <ac:spMkLst>
            <pc:docMk/>
            <pc:sldMk cId="1366441031" sldId="274"/>
            <ac:spMk id="12" creationId="{51B833D2-9DDC-3849-94A5-D8C3E494DC46}"/>
          </ac:spMkLst>
        </pc:spChg>
        <pc:spChg chg="mod">
          <ac:chgData name="Mari Powell" userId="S::mari.powell@uwtsd.ac.uk::a1b98dd7-29dc-4131-8e37-1423e6a9ecca" providerId="AD" clId="Web-{D807170B-63D6-C8E0-67C9-0C4E1D0DCFA1}" dt="2023-01-09T12:21:20.470" v="167" actId="20577"/>
          <ac:spMkLst>
            <pc:docMk/>
            <pc:sldMk cId="1366441031" sldId="274"/>
            <ac:spMk id="18" creationId="{E9BEDBD7-EF9E-CF42-9A4A-B540F6B8D4FE}"/>
          </ac:spMkLst>
        </pc:spChg>
        <pc:picChg chg="add mod">
          <ac:chgData name="Mari Powell" userId="S::mari.powell@uwtsd.ac.uk::a1b98dd7-29dc-4131-8e37-1423e6a9ecca" providerId="AD" clId="Web-{D807170B-63D6-C8E0-67C9-0C4E1D0DCFA1}" dt="2023-01-09T12:23:47.352" v="174" actId="1076"/>
          <ac:picMkLst>
            <pc:docMk/>
            <pc:sldMk cId="1366441031" sldId="274"/>
            <ac:picMk id="2" creationId="{630171F1-59C9-65F3-BC06-457DC1E35F57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18:22.054" v="145"/>
          <ac:picMkLst>
            <pc:docMk/>
            <pc:sldMk cId="1366441031" sldId="274"/>
            <ac:picMk id="6" creationId="{13C7ECE4-2468-3241-9920-E5839359E517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24:00.462" v="176"/>
          <ac:picMkLst>
            <pc:docMk/>
            <pc:sldMk cId="1366441031" sldId="274"/>
            <ac:picMk id="22" creationId="{FD48A158-E65F-CE41-BF21-BC887169B9EC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26:10.594" v="209" actId="20577"/>
        <pc:sldMkLst>
          <pc:docMk/>
          <pc:sldMk cId="2013573996" sldId="275"/>
        </pc:sldMkLst>
        <pc:spChg chg="mod">
          <ac:chgData name="Mari Powell" userId="S::mari.powell@uwtsd.ac.uk::a1b98dd7-29dc-4131-8e37-1423e6a9ecca" providerId="AD" clId="Web-{D807170B-63D6-C8E0-67C9-0C4E1D0DCFA1}" dt="2023-01-09T12:26:10.594" v="209" actId="20577"/>
          <ac:spMkLst>
            <pc:docMk/>
            <pc:sldMk cId="2013573996" sldId="275"/>
            <ac:spMk id="12" creationId="{51B833D2-9DDC-3849-94A5-D8C3E494DC46}"/>
          </ac:spMkLst>
        </pc:spChg>
        <pc:picChg chg="add mod">
          <ac:chgData name="Mari Powell" userId="S::mari.powell@uwtsd.ac.uk::a1b98dd7-29dc-4131-8e37-1423e6a9ecca" providerId="AD" clId="Web-{D807170B-63D6-C8E0-67C9-0C4E1D0DCFA1}" dt="2023-01-09T12:25:23.733" v="185" actId="1076"/>
          <ac:picMkLst>
            <pc:docMk/>
            <pc:sldMk cId="2013573996" sldId="275"/>
            <ac:picMk id="2" creationId="{8C15C980-F61B-AA5C-B179-EA540A8699BE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4:31.417" v="178"/>
          <ac:picMkLst>
            <pc:docMk/>
            <pc:sldMk cId="2013573996" sldId="275"/>
            <ac:picMk id="6" creationId="{13C7ECE4-2468-3241-9920-E5839359E517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25:26.592" v="186" actId="1076"/>
          <ac:picMkLst>
            <pc:docMk/>
            <pc:sldMk cId="2013573996" sldId="275"/>
            <ac:picMk id="22" creationId="{FD48A158-E65F-CE41-BF21-BC887169B9EC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28:24.555" v="223" actId="1076"/>
        <pc:sldMkLst>
          <pc:docMk/>
          <pc:sldMk cId="1254868398" sldId="276"/>
        </pc:sldMkLst>
        <pc:spChg chg="mod">
          <ac:chgData name="Mari Powell" userId="S::mari.powell@uwtsd.ac.uk::a1b98dd7-29dc-4131-8e37-1423e6a9ecca" providerId="AD" clId="Web-{D807170B-63D6-C8E0-67C9-0C4E1D0DCFA1}" dt="2023-01-09T12:28:19.648" v="222" actId="20577"/>
          <ac:spMkLst>
            <pc:docMk/>
            <pc:sldMk cId="1254868398" sldId="276"/>
            <ac:spMk id="2" creationId="{C0F1D817-2EEA-9E44-8D13-A5A9C8DB5392}"/>
          </ac:spMkLst>
        </pc:spChg>
        <pc:graphicFrameChg chg="modGraphic">
          <ac:chgData name="Mari Powell" userId="S::mari.powell@uwtsd.ac.uk::a1b98dd7-29dc-4131-8e37-1423e6a9ecca" providerId="AD" clId="Web-{D807170B-63D6-C8E0-67C9-0C4E1D0DCFA1}" dt="2023-01-09T12:27:06.379" v="212"/>
          <ac:graphicFrameMkLst>
            <pc:docMk/>
            <pc:sldMk cId="1254868398" sldId="276"/>
            <ac:graphicFrameMk id="4" creationId="{BE3471B7-063D-DA48-82A0-833501AFB3FD}"/>
          </ac:graphicFrameMkLst>
        </pc:graphicFrameChg>
        <pc:picChg chg="add mod">
          <ac:chgData name="Mari Powell" userId="S::mari.powell@uwtsd.ac.uk::a1b98dd7-29dc-4131-8e37-1423e6a9ecca" providerId="AD" clId="Web-{D807170B-63D6-C8E0-67C9-0C4E1D0DCFA1}" dt="2023-01-09T12:28:24.555" v="223" actId="1076"/>
          <ac:picMkLst>
            <pc:docMk/>
            <pc:sldMk cId="1254868398" sldId="276"/>
            <ac:picMk id="3" creationId="{015841A6-E158-2EA2-E19B-EF5EB53D789B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7:09.394" v="213"/>
          <ac:picMkLst>
            <pc:docMk/>
            <pc:sldMk cId="1254868398" sldId="276"/>
            <ac:picMk id="9" creationId="{11D5ACC3-7674-9144-A12D-E50AC87C6FBA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32:03.816" v="251" actId="1076"/>
        <pc:sldMkLst>
          <pc:docMk/>
          <pc:sldMk cId="1253884003" sldId="277"/>
        </pc:sldMkLst>
        <pc:spChg chg="mod">
          <ac:chgData name="Mari Powell" userId="S::mari.powell@uwtsd.ac.uk::a1b98dd7-29dc-4131-8e37-1423e6a9ecca" providerId="AD" clId="Web-{D807170B-63D6-C8E0-67C9-0C4E1D0DCFA1}" dt="2023-01-09T12:32:03.816" v="251" actId="1076"/>
          <ac:spMkLst>
            <pc:docMk/>
            <pc:sldMk cId="1253884003" sldId="277"/>
            <ac:spMk id="7" creationId="{557EB660-E670-4B43-B66D-6A06EC59B98C}"/>
          </ac:spMkLst>
        </pc:spChg>
        <pc:graphicFrameChg chg="mod">
          <ac:chgData name="Mari Powell" userId="S::mari.powell@uwtsd.ac.uk::a1b98dd7-29dc-4131-8e37-1423e6a9ecca" providerId="AD" clId="Web-{D807170B-63D6-C8E0-67C9-0C4E1D0DCFA1}" dt="2023-01-09T12:31:57.832" v="250" actId="1076"/>
          <ac:graphicFrameMkLst>
            <pc:docMk/>
            <pc:sldMk cId="1253884003" sldId="277"/>
            <ac:graphicFrameMk id="4" creationId="{D5A8A261-4CAD-0A4E-88FC-EF7843AD3644}"/>
          </ac:graphicFrameMkLst>
        </pc:graphicFrameChg>
        <pc:picChg chg="add mod">
          <ac:chgData name="Mari Powell" userId="S::mari.powell@uwtsd.ac.uk::a1b98dd7-29dc-4131-8e37-1423e6a9ecca" providerId="AD" clId="Web-{D807170B-63D6-C8E0-67C9-0C4E1D0DCFA1}" dt="2023-01-09T12:31:53.784" v="249" actId="1076"/>
          <ac:picMkLst>
            <pc:docMk/>
            <pc:sldMk cId="1253884003" sldId="277"/>
            <ac:picMk id="2" creationId="{5B023986-6680-1C06-7438-640F0EC927BD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9:40.059" v="226"/>
          <ac:picMkLst>
            <pc:docMk/>
            <pc:sldMk cId="1253884003" sldId="277"/>
            <ac:picMk id="8" creationId="{6D0955E5-655B-A145-9869-D1CDB2F4C5E2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29:42.527" v="227"/>
          <ac:picMkLst>
            <pc:docMk/>
            <pc:sldMk cId="1253884003" sldId="277"/>
            <ac:picMk id="11" creationId="{88899E2C-D5BD-3A48-8323-6CA2CDB87195}"/>
          </ac:picMkLst>
        </pc:picChg>
      </pc:sldChg>
      <pc:sldChg chg="modSp add replId">
        <pc:chgData name="Mari Powell" userId="S::mari.powell@uwtsd.ac.uk::a1b98dd7-29dc-4131-8e37-1423e6a9ecca" providerId="AD" clId="Web-{D807170B-63D6-C8E0-67C9-0C4E1D0DCFA1}" dt="2023-01-09T12:33:01.522" v="283" actId="20577"/>
        <pc:sldMkLst>
          <pc:docMk/>
          <pc:sldMk cId="2407350236" sldId="278"/>
        </pc:sldMkLst>
        <pc:spChg chg="mod">
          <ac:chgData name="Mari Powell" userId="S::mari.powell@uwtsd.ac.uk::a1b98dd7-29dc-4131-8e37-1423e6a9ecca" providerId="AD" clId="Web-{D807170B-63D6-C8E0-67C9-0C4E1D0DCFA1}" dt="2023-01-09T12:33:01.522" v="283" actId="20577"/>
          <ac:spMkLst>
            <pc:docMk/>
            <pc:sldMk cId="2407350236" sldId="278"/>
            <ac:spMk id="3" creationId="{5937BB17-5B48-3DBB-17BA-C9089CD2ED15}"/>
          </ac:spMkLst>
        </pc:spChg>
      </pc:sldChg>
      <pc:sldChg chg="modSp add mod setBg">
        <pc:chgData name="Mari Powell" userId="S::mari.powell@uwtsd.ac.uk::a1b98dd7-29dc-4131-8e37-1423e6a9ecca" providerId="AD" clId="Web-{D807170B-63D6-C8E0-67C9-0C4E1D0DCFA1}" dt="2023-01-09T12:34:48.903" v="310"/>
        <pc:sldMkLst>
          <pc:docMk/>
          <pc:sldMk cId="3420539422" sldId="279"/>
        </pc:sldMkLst>
        <pc:graphicFrameChg chg="mod modGraphic">
          <ac:chgData name="Mari Powell" userId="S::mari.powell@uwtsd.ac.uk::a1b98dd7-29dc-4131-8e37-1423e6a9ecca" providerId="AD" clId="Web-{D807170B-63D6-C8E0-67C9-0C4E1D0DCFA1}" dt="2023-01-09T12:34:27.089" v="304"/>
          <ac:graphicFrameMkLst>
            <pc:docMk/>
            <pc:sldMk cId="3420539422" sldId="279"/>
            <ac:graphicFrameMk id="15" creationId="{AC65A624-B4FA-CB4F-AD4A-026E3B0FD075}"/>
          </ac:graphicFrameMkLst>
        </pc:graphicFrameChg>
        <pc:graphicFrameChg chg="mod modGraphic">
          <ac:chgData name="Mari Powell" userId="S::mari.powell@uwtsd.ac.uk::a1b98dd7-29dc-4131-8e37-1423e6a9ecca" providerId="AD" clId="Web-{D807170B-63D6-C8E0-67C9-0C4E1D0DCFA1}" dt="2023-01-09T12:34:29.808" v="306"/>
          <ac:graphicFrameMkLst>
            <pc:docMk/>
            <pc:sldMk cId="3420539422" sldId="279"/>
            <ac:graphicFrameMk id="32" creationId="{537ADC25-E64D-0C47-B2C5-DE575657D32F}"/>
          </ac:graphicFrameMkLst>
        </pc:graphicFrameChg>
        <pc:graphicFrameChg chg="mod modGraphic">
          <ac:chgData name="Mari Powell" userId="S::mari.powell@uwtsd.ac.uk::a1b98dd7-29dc-4131-8e37-1423e6a9ecca" providerId="AD" clId="Web-{D807170B-63D6-C8E0-67C9-0C4E1D0DCFA1}" dt="2023-01-09T12:34:48.903" v="310"/>
          <ac:graphicFrameMkLst>
            <pc:docMk/>
            <pc:sldMk cId="3420539422" sldId="279"/>
            <ac:graphicFrameMk id="40" creationId="{D73445FA-35E4-B74E-A048-24645C8635B7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D807170B-63D6-C8E0-67C9-0C4E1D0DCFA1}" dt="2023-01-09T12:44:53.279" v="366" actId="1076"/>
        <pc:sldMkLst>
          <pc:docMk/>
          <pc:sldMk cId="1566394637" sldId="280"/>
        </pc:sldMkLst>
        <pc:spChg chg="mod">
          <ac:chgData name="Mari Powell" userId="S::mari.powell@uwtsd.ac.uk::a1b98dd7-29dc-4131-8e37-1423e6a9ecca" providerId="AD" clId="Web-{D807170B-63D6-C8E0-67C9-0C4E1D0DCFA1}" dt="2023-01-09T12:39:55.341" v="334" actId="1076"/>
          <ac:spMkLst>
            <pc:docMk/>
            <pc:sldMk cId="1566394637" sldId="280"/>
            <ac:spMk id="11" creationId="{0D28A5FA-6541-44DE-8713-571F389B0177}"/>
          </ac:spMkLst>
        </pc:spChg>
        <pc:spChg chg="mod">
          <ac:chgData name="Mari Powell" userId="S::mari.powell@uwtsd.ac.uk::a1b98dd7-29dc-4131-8e37-1423e6a9ecca" providerId="AD" clId="Web-{D807170B-63D6-C8E0-67C9-0C4E1D0DCFA1}" dt="2023-01-09T12:40:43.297" v="343" actId="14100"/>
          <ac:spMkLst>
            <pc:docMk/>
            <pc:sldMk cId="1566394637" sldId="280"/>
            <ac:spMk id="27" creationId="{BA17ADCF-F37A-EA45-B5B4-1D9E5B1567D4}"/>
          </ac:spMkLst>
        </pc:spChg>
        <pc:spChg chg="mod">
          <ac:chgData name="Mari Powell" userId="S::mari.powell@uwtsd.ac.uk::a1b98dd7-29dc-4131-8e37-1423e6a9ecca" providerId="AD" clId="Web-{D807170B-63D6-C8E0-67C9-0C4E1D0DCFA1}" dt="2023-01-09T12:44:40.325" v="364" actId="1076"/>
          <ac:spMkLst>
            <pc:docMk/>
            <pc:sldMk cId="1566394637" sldId="280"/>
            <ac:spMk id="31" creationId="{F4DC3CBB-3908-D64B-B033-A0FC6EBB7886}"/>
          </ac:spMkLst>
        </pc:spChg>
        <pc:spChg chg="mod">
          <ac:chgData name="Mari Powell" userId="S::mari.powell@uwtsd.ac.uk::a1b98dd7-29dc-4131-8e37-1423e6a9ecca" providerId="AD" clId="Web-{D807170B-63D6-C8E0-67C9-0C4E1D0DCFA1}" dt="2023-01-09T12:44:47.700" v="365" actId="1076"/>
          <ac:spMkLst>
            <pc:docMk/>
            <pc:sldMk cId="1566394637" sldId="280"/>
            <ac:spMk id="32" creationId="{4312E52F-BF6E-8844-B1F7-BAF98096DD44}"/>
          </ac:spMkLst>
        </pc:spChg>
        <pc:spChg chg="mod">
          <ac:chgData name="Mari Powell" userId="S::mari.powell@uwtsd.ac.uk::a1b98dd7-29dc-4131-8e37-1423e6a9ecca" providerId="AD" clId="Web-{D807170B-63D6-C8E0-67C9-0C4E1D0DCFA1}" dt="2023-01-09T12:44:53.279" v="366" actId="1076"/>
          <ac:spMkLst>
            <pc:docMk/>
            <pc:sldMk cId="1566394637" sldId="280"/>
            <ac:spMk id="34" creationId="{F8491156-C15F-9746-9C09-D0848C7633F4}"/>
          </ac:spMkLst>
        </pc:spChg>
        <pc:spChg chg="del mod">
          <ac:chgData name="Mari Powell" userId="S::mari.powell@uwtsd.ac.uk::a1b98dd7-29dc-4131-8e37-1423e6a9ecca" providerId="AD" clId="Web-{D807170B-63D6-C8E0-67C9-0C4E1D0DCFA1}" dt="2023-01-09T12:39:25.480" v="331"/>
          <ac:spMkLst>
            <pc:docMk/>
            <pc:sldMk cId="1566394637" sldId="280"/>
            <ac:spMk id="41" creationId="{16A5A4D2-8072-E543-93CD-24BF8D5099A0}"/>
          </ac:spMkLst>
        </pc:spChg>
        <pc:picChg chg="add mod ord modCrop">
          <ac:chgData name="Mari Powell" userId="S::mari.powell@uwtsd.ac.uk::a1b98dd7-29dc-4131-8e37-1423e6a9ecca" providerId="AD" clId="Web-{D807170B-63D6-C8E0-67C9-0C4E1D0DCFA1}" dt="2023-01-09T12:38:59.354" v="327"/>
          <ac:picMkLst>
            <pc:docMk/>
            <pc:sldMk cId="1566394637" sldId="280"/>
            <ac:picMk id="2" creationId="{38A705E9-E72E-DEF8-2B2D-08D1CA477570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1:33.596" v="347" actId="14100"/>
          <ac:picMkLst>
            <pc:docMk/>
            <pc:sldMk cId="1566394637" sldId="280"/>
            <ac:picMk id="3" creationId="{2D93F2CA-0466-749A-D49A-E9AB9D42C218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3:48.010" v="358" actId="14100"/>
          <ac:picMkLst>
            <pc:docMk/>
            <pc:sldMk cId="1566394637" sldId="280"/>
            <ac:picMk id="4" creationId="{F2922429-1652-F26D-F14E-3798398C3DC2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3:45.728" v="357" actId="14100"/>
          <ac:picMkLst>
            <pc:docMk/>
            <pc:sldMk cId="1566394637" sldId="280"/>
            <ac:picMk id="5" creationId="{431BAB44-FF28-35CC-CB31-84CC677B10C0}"/>
          </ac:picMkLst>
        </pc:picChg>
        <pc:picChg chg="add mod">
          <ac:chgData name="Mari Powell" userId="S::mari.powell@uwtsd.ac.uk::a1b98dd7-29dc-4131-8e37-1423e6a9ecca" providerId="AD" clId="Web-{D807170B-63D6-C8E0-67C9-0C4E1D0DCFA1}" dt="2023-01-09T12:44:33.481" v="363" actId="1076"/>
          <ac:picMkLst>
            <pc:docMk/>
            <pc:sldMk cId="1566394637" sldId="280"/>
            <ac:picMk id="6" creationId="{6F10120E-DD00-36EE-24A3-3AEE8CF4F427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28.030" v="339"/>
          <ac:picMkLst>
            <pc:docMk/>
            <pc:sldMk cId="1566394637" sldId="280"/>
            <ac:picMk id="8" creationId="{FDB0A2EB-04DA-BB46-AE40-181D79E208A7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29.843" v="340"/>
          <ac:picMkLst>
            <pc:docMk/>
            <pc:sldMk cId="1566394637" sldId="280"/>
            <ac:picMk id="10" creationId="{AF3B209D-4AF9-5A48-8CCC-F80397838BA3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32.124" v="341"/>
          <ac:picMkLst>
            <pc:docMk/>
            <pc:sldMk cId="1566394637" sldId="280"/>
            <ac:picMk id="13" creationId="{0909CD2E-942B-5D4F-BE34-A1FF3FA588EB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0:33.562" v="342"/>
          <ac:picMkLst>
            <pc:docMk/>
            <pc:sldMk cId="1566394637" sldId="280"/>
            <ac:picMk id="16" creationId="{D72EE868-3F14-9749-95E8-36D7534B2483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36:43.472" v="315"/>
          <ac:picMkLst>
            <pc:docMk/>
            <pc:sldMk cId="1566394637" sldId="280"/>
            <ac:picMk id="33" creationId="{65029C83-C9D3-FF4D-9795-5A69A940321F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40:26.155" v="338" actId="1076"/>
          <ac:picMkLst>
            <pc:docMk/>
            <pc:sldMk cId="1566394637" sldId="280"/>
            <ac:picMk id="16437" creationId="{0474F5D7-9FD2-4106-B69F-F9C5C614D360}"/>
          </ac:picMkLst>
        </pc:picChg>
        <pc:picChg chg="mod">
          <ac:chgData name="Mari Powell" userId="S::mari.powell@uwtsd.ac.uk::a1b98dd7-29dc-4131-8e37-1423e6a9ecca" providerId="AD" clId="Web-{D807170B-63D6-C8E0-67C9-0C4E1D0DCFA1}" dt="2023-01-09T12:40:22.452" v="337" actId="1076"/>
          <ac:picMkLst>
            <pc:docMk/>
            <pc:sldMk cId="1566394637" sldId="280"/>
            <ac:picMk id="16438" creationId="{09B3A60B-627E-4D77-AE6E-A3F1839C525E}"/>
          </ac:picMkLst>
        </pc:picChg>
      </pc:sldChg>
      <pc:sldChg chg="addSp delSp modSp add mod setBg">
        <pc:chgData name="Mari Powell" userId="S::mari.powell@uwtsd.ac.uk::a1b98dd7-29dc-4131-8e37-1423e6a9ecca" providerId="AD" clId="Web-{D807170B-63D6-C8E0-67C9-0C4E1D0DCFA1}" dt="2023-01-09T12:48:28.025" v="423" actId="1076"/>
        <pc:sldMkLst>
          <pc:docMk/>
          <pc:sldMk cId="2333911645" sldId="281"/>
        </pc:sldMkLst>
        <pc:spChg chg="mod">
          <ac:chgData name="Mari Powell" userId="S::mari.powell@uwtsd.ac.uk::a1b98dd7-29dc-4131-8e37-1423e6a9ecca" providerId="AD" clId="Web-{D807170B-63D6-C8E0-67C9-0C4E1D0DCFA1}" dt="2023-01-09T12:48:20.743" v="422" actId="20577"/>
          <ac:spMkLst>
            <pc:docMk/>
            <pc:sldMk cId="2333911645" sldId="281"/>
            <ac:spMk id="27" creationId="{EBA12892-FD78-4545-926B-8FEDA7B33210}"/>
          </ac:spMkLst>
        </pc:spChg>
        <pc:spChg chg="mod">
          <ac:chgData name="Mari Powell" userId="S::mari.powell@uwtsd.ac.uk::a1b98dd7-29dc-4131-8e37-1423e6a9ecca" providerId="AD" clId="Web-{D807170B-63D6-C8E0-67C9-0C4E1D0DCFA1}" dt="2023-01-09T12:48:28.025" v="423" actId="1076"/>
          <ac:spMkLst>
            <pc:docMk/>
            <pc:sldMk cId="2333911645" sldId="281"/>
            <ac:spMk id="34" creationId="{341F5B47-581F-2545-86D1-39A6783CC6BA}"/>
          </ac:spMkLst>
        </pc:spChg>
        <pc:spChg chg="add del mod">
          <ac:chgData name="Mari Powell" userId="S::mari.powell@uwtsd.ac.uk::a1b98dd7-29dc-4131-8e37-1423e6a9ecca" providerId="AD" clId="Web-{D807170B-63D6-C8E0-67C9-0C4E1D0DCFA1}" dt="2023-01-09T12:48:08.180" v="418" actId="20577"/>
          <ac:spMkLst>
            <pc:docMk/>
            <pc:sldMk cId="2333911645" sldId="281"/>
            <ac:spMk id="40" creationId="{DB9ED19A-0B89-FD41-B298-3C674F4D3280}"/>
          </ac:spMkLst>
        </pc:spChg>
      </pc:sldChg>
      <pc:sldChg chg="addSp delSp modSp add mod setBg">
        <pc:chgData name="Mari Powell" userId="S::mari.powell@uwtsd.ac.uk::a1b98dd7-29dc-4131-8e37-1423e6a9ecca" providerId="AD" clId="Web-{D807170B-63D6-C8E0-67C9-0C4E1D0DCFA1}" dt="2023-01-09T12:51:18.471" v="443" actId="1076"/>
        <pc:sldMkLst>
          <pc:docMk/>
          <pc:sldMk cId="3320148923" sldId="282"/>
        </pc:sldMkLst>
        <pc:spChg chg="mod">
          <ac:chgData name="Mari Powell" userId="S::mari.powell@uwtsd.ac.uk::a1b98dd7-29dc-4131-8e37-1423e6a9ecca" providerId="AD" clId="Web-{D807170B-63D6-C8E0-67C9-0C4E1D0DCFA1}" dt="2023-01-09T12:49:17.996" v="426"/>
          <ac:spMkLst>
            <pc:docMk/>
            <pc:sldMk cId="3320148923" sldId="282"/>
            <ac:spMk id="22" creationId="{DE7DF94F-8132-A749-93C7-AA7FF5B62F33}"/>
          </ac:spMkLst>
        </pc:spChg>
        <pc:spChg chg="mod ord">
          <ac:chgData name="Mari Powell" userId="S::mari.powell@uwtsd.ac.uk::a1b98dd7-29dc-4131-8e37-1423e6a9ecca" providerId="AD" clId="Web-{D807170B-63D6-C8E0-67C9-0C4E1D0DCFA1}" dt="2023-01-09T12:50:50.313" v="441" actId="1076"/>
          <ac:spMkLst>
            <pc:docMk/>
            <pc:sldMk cId="3320148923" sldId="282"/>
            <ac:spMk id="32" creationId="{5D89FDC4-AACD-9C41-838C-73063B6AA42F}"/>
          </ac:spMkLst>
        </pc:spChg>
        <pc:picChg chg="add mod ord">
          <ac:chgData name="Mari Powell" userId="S::mari.powell@uwtsd.ac.uk::a1b98dd7-29dc-4131-8e37-1423e6a9ecca" providerId="AD" clId="Web-{D807170B-63D6-C8E0-67C9-0C4E1D0DCFA1}" dt="2023-01-09T12:51:18.471" v="443" actId="1076"/>
          <ac:picMkLst>
            <pc:docMk/>
            <pc:sldMk cId="3320148923" sldId="282"/>
            <ac:picMk id="2" creationId="{75992641-640A-2300-A490-8F83BA4EABBB}"/>
          </ac:picMkLst>
        </pc:picChg>
        <pc:picChg chg="del">
          <ac:chgData name="Mari Powell" userId="S::mari.powell@uwtsd.ac.uk::a1b98dd7-29dc-4131-8e37-1423e6a9ecca" providerId="AD" clId="Web-{D807170B-63D6-C8E0-67C9-0C4E1D0DCFA1}" dt="2023-01-09T12:49:25.746" v="428"/>
          <ac:picMkLst>
            <pc:docMk/>
            <pc:sldMk cId="3320148923" sldId="282"/>
            <ac:picMk id="3" creationId="{956AB443-7229-4940-9DDE-457001CF940E}"/>
          </ac:picMkLst>
        </pc:picChg>
      </pc:sldChg>
      <pc:sldMasterChg chg="add addSldLayout">
        <pc:chgData name="Mari Powell" userId="S::mari.powell@uwtsd.ac.uk::a1b98dd7-29dc-4131-8e37-1423e6a9ecca" providerId="AD" clId="Web-{D807170B-63D6-C8E0-67C9-0C4E1D0DCFA1}" dt="2023-01-09T11:52:31.956" v="36"/>
        <pc:sldMasterMkLst>
          <pc:docMk/>
          <pc:sldMasterMk cId="1889830771" sldId="2147483815"/>
        </pc:sldMasterMkLst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509402496" sldId="2147483816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1729880705" sldId="2147483817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2334252813" sldId="2147483818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2335715750" sldId="2147483819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1450032158" sldId="2147483820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368993035" sldId="2147483821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1959247151" sldId="2147483822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4040671296" sldId="2147483823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4067775315" sldId="2147483824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2824053594" sldId="2147483825"/>
          </pc:sldLayoutMkLst>
        </pc:sldLayoutChg>
        <pc:sldLayoutChg chg="add">
          <pc:chgData name="Mari Powell" userId="S::mari.powell@uwtsd.ac.uk::a1b98dd7-29dc-4131-8e37-1423e6a9ecca" providerId="AD" clId="Web-{D807170B-63D6-C8E0-67C9-0C4E1D0DCFA1}" dt="2023-01-09T11:52:31.956" v="36"/>
          <pc:sldLayoutMkLst>
            <pc:docMk/>
            <pc:sldMasterMk cId="1889830771" sldId="2147483815"/>
            <pc:sldLayoutMk cId="4289025717" sldId="2147483826"/>
          </pc:sldLayoutMkLst>
        </pc:sldLayoutChg>
      </pc:sldMasterChg>
    </pc:docChg>
  </pc:docChgLst>
  <pc:docChgLst>
    <pc:chgData name="Mari Powell" userId="S::mari.powell@uwtsd.ac.uk::a1b98dd7-29dc-4131-8e37-1423e6a9ecca" providerId="AD" clId="Web-{D1D1A670-3FCD-F092-B6AA-932A4467B2B0}"/>
    <pc:docChg chg="modSld">
      <pc:chgData name="Mari Powell" userId="S::mari.powell@uwtsd.ac.uk::a1b98dd7-29dc-4131-8e37-1423e6a9ecca" providerId="AD" clId="Web-{D1D1A670-3FCD-F092-B6AA-932A4467B2B0}" dt="2022-12-01T10:30:19.426" v="10" actId="20577"/>
      <pc:docMkLst>
        <pc:docMk/>
      </pc:docMkLst>
      <pc:sldChg chg="modSp">
        <pc:chgData name="Mari Powell" userId="S::mari.powell@uwtsd.ac.uk::a1b98dd7-29dc-4131-8e37-1423e6a9ecca" providerId="AD" clId="Web-{D1D1A670-3FCD-F092-B6AA-932A4467B2B0}" dt="2022-12-01T10:30:19.426" v="10" actId="20577"/>
        <pc:sldMkLst>
          <pc:docMk/>
          <pc:sldMk cId="1516893723" sldId="257"/>
        </pc:sldMkLst>
        <pc:spChg chg="mod">
          <ac:chgData name="Mari Powell" userId="S::mari.powell@uwtsd.ac.uk::a1b98dd7-29dc-4131-8e37-1423e6a9ecca" providerId="AD" clId="Web-{D1D1A670-3FCD-F092-B6AA-932A4467B2B0}" dt="2022-12-01T10:30:19.426" v="10" actId="20577"/>
          <ac:spMkLst>
            <pc:docMk/>
            <pc:sldMk cId="1516893723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4FD9EA2D-D2D3-38AB-1E80-3E02E865453B}"/>
    <pc:docChg chg="modSld">
      <pc:chgData name="Mari Powell" userId="S::mari.powell@uwtsd.ac.uk::a1b98dd7-29dc-4131-8e37-1423e6a9ecca" providerId="AD" clId="Web-{4FD9EA2D-D2D3-38AB-1E80-3E02E865453B}" dt="2023-01-09T14:05:25.832" v="0"/>
      <pc:docMkLst>
        <pc:docMk/>
      </pc:docMkLst>
      <pc:sldChg chg="mod setBg">
        <pc:chgData name="Mari Powell" userId="S::mari.powell@uwtsd.ac.uk::a1b98dd7-29dc-4131-8e37-1423e6a9ecca" providerId="AD" clId="Web-{4FD9EA2D-D2D3-38AB-1E80-3E02E865453B}" dt="2023-01-09T14:05:25.832" v="0"/>
        <pc:sldMkLst>
          <pc:docMk/>
          <pc:sldMk cId="1516893723" sldId="257"/>
        </pc:sldMkLst>
      </pc:sldChg>
    </pc:docChg>
  </pc:docChgLst>
  <pc:docChgLst>
    <pc:chgData name="Mari Powell" userId="S::mari.powell@uwtsd.ac.uk::a1b98dd7-29dc-4131-8e37-1423e6a9ecca" providerId="AD" clId="Web-{E88925C7-B883-1A68-2AD6-B5199986A379}"/>
    <pc:docChg chg="addSld delSld modSld addMainMaster modMainMaster">
      <pc:chgData name="Mari Powell" userId="S::mari.powell@uwtsd.ac.uk::a1b98dd7-29dc-4131-8e37-1423e6a9ecca" providerId="AD" clId="Web-{E88925C7-B883-1A68-2AD6-B5199986A379}" dt="2022-11-28T13:48:50.474" v="94" actId="1076"/>
      <pc:docMkLst>
        <pc:docMk/>
      </pc:docMkLst>
      <pc:sldChg chg="del">
        <pc:chgData name="Mari Powell" userId="S::mari.powell@uwtsd.ac.uk::a1b98dd7-29dc-4131-8e37-1423e6a9ecca" providerId="AD" clId="Web-{E88925C7-B883-1A68-2AD6-B5199986A379}" dt="2022-11-28T13:24:02.359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E88925C7-B883-1A68-2AD6-B5199986A379}" dt="2022-11-28T13:24:37.360" v="7" actId="20577"/>
        <pc:sldMkLst>
          <pc:docMk/>
          <pc:sldMk cId="1516893723" sldId="257"/>
        </pc:sldMkLst>
        <pc:spChg chg="mod">
          <ac:chgData name="Mari Powell" userId="S::mari.powell@uwtsd.ac.uk::a1b98dd7-29dc-4131-8e37-1423e6a9ecca" providerId="AD" clId="Web-{E88925C7-B883-1A68-2AD6-B5199986A379}" dt="2022-11-28T13:24:37.360" v="7" actId="20577"/>
          <ac:spMkLst>
            <pc:docMk/>
            <pc:sldMk cId="1516893723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E88925C7-B883-1A68-2AD6-B5199986A379}" dt="2022-11-28T13:25:17.345" v="31" actId="20577"/>
        <pc:sldMkLst>
          <pc:docMk/>
          <pc:sldMk cId="990156683" sldId="258"/>
        </pc:sldMkLst>
        <pc:spChg chg="mod">
          <ac:chgData name="Mari Powell" userId="S::mari.powell@uwtsd.ac.uk::a1b98dd7-29dc-4131-8e37-1423e6a9ecca" providerId="AD" clId="Web-{E88925C7-B883-1A68-2AD6-B5199986A379}" dt="2022-11-28T13:25:17.345" v="31" actId="20577"/>
          <ac:spMkLst>
            <pc:docMk/>
            <pc:sldMk cId="990156683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E88925C7-B883-1A68-2AD6-B5199986A379}" dt="2022-11-28T13:25:18.970" v="32"/>
        <pc:sldMkLst>
          <pc:docMk/>
          <pc:sldMk cId="3139298805" sldId="259"/>
        </pc:sldMkLst>
      </pc:sldChg>
      <pc:sldChg chg="add">
        <pc:chgData name="Mari Powell" userId="S::mari.powell@uwtsd.ac.uk::a1b98dd7-29dc-4131-8e37-1423e6a9ecca" providerId="AD" clId="Web-{E88925C7-B883-1A68-2AD6-B5199986A379}" dt="2022-11-28T13:25:34.611" v="33"/>
        <pc:sldMkLst>
          <pc:docMk/>
          <pc:sldMk cId="2545566566" sldId="260"/>
        </pc:sldMkLst>
      </pc:sldChg>
      <pc:sldChg chg="addSp delSp modSp add">
        <pc:chgData name="Mari Powell" userId="S::mari.powell@uwtsd.ac.uk::a1b98dd7-29dc-4131-8e37-1423e6a9ecca" providerId="AD" clId="Web-{E88925C7-B883-1A68-2AD6-B5199986A379}" dt="2022-11-28T13:26:11.159" v="46" actId="20577"/>
        <pc:sldMkLst>
          <pc:docMk/>
          <pc:sldMk cId="1417071918" sldId="261"/>
        </pc:sldMkLst>
        <pc:spChg chg="add del mod">
          <ac:chgData name="Mari Powell" userId="S::mari.powell@uwtsd.ac.uk::a1b98dd7-29dc-4131-8e37-1423e6a9ecca" providerId="AD" clId="Web-{E88925C7-B883-1A68-2AD6-B5199986A379}" dt="2022-11-28T13:26:11.159" v="46" actId="20577"/>
          <ac:spMkLst>
            <pc:docMk/>
            <pc:sldMk cId="1417071918" sldId="261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E88925C7-B883-1A68-2AD6-B5199986A379}" dt="2022-11-28T13:26:12.315" v="47"/>
        <pc:sldMkLst>
          <pc:docMk/>
          <pc:sldMk cId="1132506717" sldId="262"/>
        </pc:sldMkLst>
      </pc:sldChg>
      <pc:sldChg chg="modSp add">
        <pc:chgData name="Mari Powell" userId="S::mari.powell@uwtsd.ac.uk::a1b98dd7-29dc-4131-8e37-1423e6a9ecca" providerId="AD" clId="Web-{E88925C7-B883-1A68-2AD6-B5199986A379}" dt="2022-11-28T13:27:50.271" v="56" actId="1076"/>
        <pc:sldMkLst>
          <pc:docMk/>
          <pc:sldMk cId="1901856887" sldId="263"/>
        </pc:sldMkLst>
        <pc:spChg chg="mod">
          <ac:chgData name="Mari Powell" userId="S::mari.powell@uwtsd.ac.uk::a1b98dd7-29dc-4131-8e37-1423e6a9ecca" providerId="AD" clId="Web-{E88925C7-B883-1A68-2AD6-B5199986A379}" dt="2022-11-28T13:27:46.724" v="55" actId="14100"/>
          <ac:spMkLst>
            <pc:docMk/>
            <pc:sldMk cId="1901856887" sldId="263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E88925C7-B883-1A68-2AD6-B5199986A379}" dt="2022-11-28T13:27:50.271" v="56" actId="1076"/>
          <ac:picMkLst>
            <pc:docMk/>
            <pc:sldMk cId="1901856887" sldId="263"/>
            <ac:picMk id="3" creationId="{5F690DBD-CFA8-31C8-7877-002438B5F1AF}"/>
          </ac:picMkLst>
        </pc:picChg>
      </pc:sldChg>
      <pc:sldChg chg="addSp modSp add">
        <pc:chgData name="Mari Powell" userId="S::mari.powell@uwtsd.ac.uk::a1b98dd7-29dc-4131-8e37-1423e6a9ecca" providerId="AD" clId="Web-{E88925C7-B883-1A68-2AD6-B5199986A379}" dt="2022-11-28T13:35:25.657" v="78"/>
        <pc:sldMkLst>
          <pc:docMk/>
          <pc:sldMk cId="227265463" sldId="264"/>
        </pc:sldMkLst>
        <pc:spChg chg="add mod">
          <ac:chgData name="Mari Powell" userId="S::mari.powell@uwtsd.ac.uk::a1b98dd7-29dc-4131-8e37-1423e6a9ecca" providerId="AD" clId="Web-{E88925C7-B883-1A68-2AD6-B5199986A379}" dt="2022-11-28T13:34:03.140" v="61" actId="14100"/>
          <ac:spMkLst>
            <pc:docMk/>
            <pc:sldMk cId="227265463" sldId="264"/>
            <ac:spMk id="2" creationId="{A38269D6-53C7-8DDF-42AC-00B5A713DADD}"/>
          </ac:spMkLst>
        </pc:spChg>
        <pc:spChg chg="mod">
          <ac:chgData name="Mari Powell" userId="S::mari.powell@uwtsd.ac.uk::a1b98dd7-29dc-4131-8e37-1423e6a9ecca" providerId="AD" clId="Web-{E88925C7-B883-1A68-2AD6-B5199986A379}" dt="2022-11-28T13:34:28.749" v="71" actId="20577"/>
          <ac:spMkLst>
            <pc:docMk/>
            <pc:sldMk cId="227265463" sldId="264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E88925C7-B883-1A68-2AD6-B5199986A379}" dt="2022-11-28T13:34:55.734" v="73" actId="1076"/>
          <ac:graphicFrameMkLst>
            <pc:docMk/>
            <pc:sldMk cId="227265463" sldId="264"/>
            <ac:graphicFrameMk id="9" creationId="{FDA81B35-FFEA-BFF3-8E72-4B0431155720}"/>
          </ac:graphicFrameMkLst>
        </pc:graphicFrameChg>
        <pc:graphicFrameChg chg="mod modGraphic">
          <ac:chgData name="Mari Powell" userId="S::mari.powell@uwtsd.ac.uk::a1b98dd7-29dc-4131-8e37-1423e6a9ecca" providerId="AD" clId="Web-{E88925C7-B883-1A68-2AD6-B5199986A379}" dt="2022-11-28T13:35:25.657" v="78"/>
          <ac:graphicFrameMkLst>
            <pc:docMk/>
            <pc:sldMk cId="227265463" sldId="264"/>
            <ac:graphicFrameMk id="11" creationId="{AA414F5D-7F70-CACC-391A-E1489414FA83}"/>
          </ac:graphicFrameMkLst>
        </pc:graphicFrameChg>
      </pc:sldChg>
      <pc:sldChg chg="add del">
        <pc:chgData name="Mari Powell" userId="S::mari.powell@uwtsd.ac.uk::a1b98dd7-29dc-4131-8e37-1423e6a9ecca" providerId="AD" clId="Web-{E88925C7-B883-1A68-2AD6-B5199986A379}" dt="2022-11-28T13:45:15.500" v="83"/>
        <pc:sldMkLst>
          <pc:docMk/>
          <pc:sldMk cId="3231972021" sldId="265"/>
        </pc:sldMkLst>
      </pc:sldChg>
      <pc:sldChg chg="delSp modSp add">
        <pc:chgData name="Mari Powell" userId="S::mari.powell@uwtsd.ac.uk::a1b98dd7-29dc-4131-8e37-1423e6a9ecca" providerId="AD" clId="Web-{E88925C7-B883-1A68-2AD6-B5199986A379}" dt="2022-11-28T13:48:50.474" v="94" actId="1076"/>
        <pc:sldMkLst>
          <pc:docMk/>
          <pc:sldMk cId="4093308312" sldId="266"/>
        </pc:sldMkLst>
        <pc:picChg chg="mod">
          <ac:chgData name="Mari Powell" userId="S::mari.powell@uwtsd.ac.uk::a1b98dd7-29dc-4131-8e37-1423e6a9ecca" providerId="AD" clId="Web-{E88925C7-B883-1A68-2AD6-B5199986A379}" dt="2022-11-28T13:48:50.474" v="94" actId="1076"/>
          <ac:picMkLst>
            <pc:docMk/>
            <pc:sldMk cId="4093308312" sldId="266"/>
            <ac:picMk id="3" creationId="{317B8C6B-49AF-B448-846F-FBC3458CD7C3}"/>
          </ac:picMkLst>
        </pc:picChg>
        <pc:picChg chg="del">
          <ac:chgData name="Mari Powell" userId="S::mari.powell@uwtsd.ac.uk::a1b98dd7-29dc-4131-8e37-1423e6a9ecca" providerId="AD" clId="Web-{E88925C7-B883-1A68-2AD6-B5199986A379}" dt="2022-11-28T13:48:42.692" v="93"/>
          <ac:picMkLst>
            <pc:docMk/>
            <pc:sldMk cId="4093308312" sldId="266"/>
            <ac:picMk id="4" creationId="{E61B46D6-A7E8-25C5-337D-AA7B3DE99226}"/>
          </ac:picMkLst>
        </pc:picChg>
        <pc:picChg chg="del">
          <ac:chgData name="Mari Powell" userId="S::mari.powell@uwtsd.ac.uk::a1b98dd7-29dc-4131-8e37-1423e6a9ecca" providerId="AD" clId="Web-{E88925C7-B883-1A68-2AD6-B5199986A379}" dt="2022-11-28T13:48:41.333" v="92"/>
          <ac:picMkLst>
            <pc:docMk/>
            <pc:sldMk cId="4093308312" sldId="266"/>
            <ac:picMk id="5" creationId="{C613831C-FF79-C617-0937-3F95D879D872}"/>
          </ac:picMkLst>
        </pc:picChg>
      </pc:sldChg>
      <pc:sldChg chg="modSp add mod setBg">
        <pc:chgData name="Mari Powell" userId="S::mari.powell@uwtsd.ac.uk::a1b98dd7-29dc-4131-8e37-1423e6a9ecca" providerId="AD" clId="Web-{E88925C7-B883-1A68-2AD6-B5199986A379}" dt="2022-11-28T13:47:06.237" v="86"/>
        <pc:sldMkLst>
          <pc:docMk/>
          <pc:sldMk cId="1145361730" sldId="267"/>
        </pc:sldMkLst>
        <pc:graphicFrameChg chg="modGraphic">
          <ac:chgData name="Mari Powell" userId="S::mari.powell@uwtsd.ac.uk::a1b98dd7-29dc-4131-8e37-1423e6a9ecca" providerId="AD" clId="Web-{E88925C7-B883-1A68-2AD6-B5199986A379}" dt="2022-11-28T13:47:06.237" v="86"/>
          <ac:graphicFrameMkLst>
            <pc:docMk/>
            <pc:sldMk cId="1145361730" sldId="267"/>
            <ac:graphicFrameMk id="10" creationId="{66285A57-0AB8-9540-A204-FA33E4977BA0}"/>
          </ac:graphicFrameMkLst>
        </pc:graphicFrameChg>
      </pc:sldChg>
      <pc:sldChg chg="modSp add mod setBg">
        <pc:chgData name="Mari Powell" userId="S::mari.powell@uwtsd.ac.uk::a1b98dd7-29dc-4131-8e37-1423e6a9ecca" providerId="AD" clId="Web-{E88925C7-B883-1A68-2AD6-B5199986A379}" dt="2022-11-28T13:48:23.129" v="91"/>
        <pc:sldMkLst>
          <pc:docMk/>
          <pc:sldMk cId="2764653218" sldId="268"/>
        </pc:sldMkLst>
        <pc:graphicFrameChg chg="modGraphic">
          <ac:chgData name="Mari Powell" userId="S::mari.powell@uwtsd.ac.uk::a1b98dd7-29dc-4131-8e37-1423e6a9ecca" providerId="AD" clId="Web-{E88925C7-B883-1A68-2AD6-B5199986A379}" dt="2022-11-28T13:48:23.129" v="91"/>
          <ac:graphicFrameMkLst>
            <pc:docMk/>
            <pc:sldMk cId="2764653218" sldId="268"/>
            <ac:graphicFrameMk id="15" creationId="{E44F16E7-BEF5-2A46-A109-106C5E0B7D25}"/>
          </ac:graphicFrameMkLst>
        </pc:graphicFrameChg>
        <pc:graphicFrameChg chg="mod modGraphic">
          <ac:chgData name="Mari Powell" userId="S::mari.powell@uwtsd.ac.uk::a1b98dd7-29dc-4131-8e37-1423e6a9ecca" providerId="AD" clId="Web-{E88925C7-B883-1A68-2AD6-B5199986A379}" dt="2022-11-28T13:48:10.566" v="90" actId="1076"/>
          <ac:graphicFrameMkLst>
            <pc:docMk/>
            <pc:sldMk cId="2764653218" sldId="268"/>
            <ac:graphicFrameMk id="16" creationId="{32977868-7DC3-5640-9E49-0521665B7CB0}"/>
          </ac:graphicFrameMkLst>
        </pc:graphicFrameChg>
      </pc:sldChg>
      <pc:sldMasterChg chg="add addSldLayout">
        <pc:chgData name="Mari Powell" userId="S::mari.powell@uwtsd.ac.uk::a1b98dd7-29dc-4131-8e37-1423e6a9ecca" providerId="AD" clId="Web-{E88925C7-B883-1A68-2AD6-B5199986A379}" dt="2022-11-28T13:36:01.814" v="79"/>
        <pc:sldMasterMkLst>
          <pc:docMk/>
          <pc:sldMasterMk cId="2445372547" sldId="2147483648"/>
        </pc:sldMasterMkLst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655555692" sldId="214748364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981233644" sldId="214748365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1670960871" sldId="214748365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436308631" sldId="214748365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761739972" sldId="214748365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789587071" sldId="214748365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4055688378" sldId="214748365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4276270103" sldId="214748365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3989715892" sldId="214748365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618566838" sldId="214748365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712429868" sldId="214748365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1252474443" sldId="214748366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302316169" sldId="214748366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45372547" sldId="2147483648"/>
            <pc:sldLayoutMk cId="278916841" sldId="2147483662"/>
          </pc:sldLayoutMkLst>
        </pc:sldLayoutChg>
      </pc:sldMasterChg>
      <pc:sldMasterChg chg="add addSldLayout">
        <pc:chgData name="Mari Powell" userId="S::mari.powell@uwtsd.ac.uk::a1b98dd7-29dc-4131-8e37-1423e6a9ecca" providerId="AD" clId="Web-{E88925C7-B883-1A68-2AD6-B5199986A379}" dt="2022-11-28T13:23:58.140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3:58.140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E88925C7-B883-1A68-2AD6-B5199986A379}" dt="2022-11-28T13:25:18.970" v="32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E88925C7-B883-1A68-2AD6-B5199986A379}" dt="2022-11-28T13:27:34.958" v="48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E88925C7-B883-1A68-2AD6-B5199986A379}" dt="2022-11-28T13:27:34.958" v="48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E88925C7-B883-1A68-2AD6-B5199986A379}" dt="2022-11-28T13:36:01.814" v="79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25:18.970" v="32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60954070" sldId="2147483713"/>
            <pc:sldLayoutMk cId="2385387890" sldId="2147483714"/>
          </pc:sldLayoutMkLst>
        </pc:sldLayoutChg>
        <pc:sldLayoutChg chg="replId">
          <pc:chgData name="Mari Powell" userId="S::mari.powell@uwtsd.ac.uk::a1b98dd7-29dc-4131-8e37-1423e6a9ecca" providerId="AD" clId="Web-{E88925C7-B883-1A68-2AD6-B5199986A379}" dt="2022-11-28T13:36:01.814" v="79"/>
          <pc:sldLayoutMkLst>
            <pc:docMk/>
            <pc:sldMasterMk cId="2460954070" sldId="2147483713"/>
            <pc:sldLayoutMk cId="949138452" sldId="2147483715"/>
          </pc:sldLayoutMkLst>
        </pc:sldLayoutChg>
      </pc:sldMasterChg>
    </pc:docChg>
  </pc:docChgLst>
  <pc:docChgLst>
    <pc:chgData name="Mari Powell" userId="S::mari.powell@uwtsd.ac.uk::a1b98dd7-29dc-4131-8e37-1423e6a9ecca" providerId="AD" clId="Web-{0AC1DA5F-8BE3-ECBE-4F08-E2F73704E3BC}"/>
    <pc:docChg chg="modSld">
      <pc:chgData name="Mari Powell" userId="S::mari.powell@uwtsd.ac.uk::a1b98dd7-29dc-4131-8e37-1423e6a9ecca" providerId="AD" clId="Web-{0AC1DA5F-8BE3-ECBE-4F08-E2F73704E3BC}" dt="2023-01-11T10:13:57.911" v="0"/>
      <pc:docMkLst>
        <pc:docMk/>
      </pc:docMkLst>
      <pc:sldChg chg="mod setBg">
        <pc:chgData name="Mari Powell" userId="S::mari.powell@uwtsd.ac.uk::a1b98dd7-29dc-4131-8e37-1423e6a9ecca" providerId="AD" clId="Web-{0AC1DA5F-8BE3-ECBE-4F08-E2F73704E3BC}" dt="2023-01-11T10:13:57.911" v="0"/>
        <pc:sldMkLst>
          <pc:docMk/>
          <pc:sldMk cId="1145361730" sldId="267"/>
        </pc:sldMkLst>
      </pc:sldChg>
    </pc:docChg>
  </pc:docChgLst>
  <pc:docChgLst>
    <pc:chgData name="Mari Powell" userId="S::mari.powell@uwtsd.ac.uk::a1b98dd7-29dc-4131-8e37-1423e6a9ecca" providerId="AD" clId="Web-{75F820D9-5D84-0E3A-3927-7C4E11E25403}"/>
    <pc:docChg chg="addSld delSld modSld sldOrd">
      <pc:chgData name="Mari Powell" userId="S::mari.powell@uwtsd.ac.uk::a1b98dd7-29dc-4131-8e37-1423e6a9ecca" providerId="AD" clId="Web-{75F820D9-5D84-0E3A-3927-7C4E11E25403}" dt="2023-11-27T10:50:34.964" v="150" actId="1076"/>
      <pc:docMkLst>
        <pc:docMk/>
      </pc:docMkLst>
      <pc:sldChg chg="del">
        <pc:chgData name="Mari Powell" userId="S::mari.powell@uwtsd.ac.uk::a1b98dd7-29dc-4131-8e37-1423e6a9ecca" providerId="AD" clId="Web-{75F820D9-5D84-0E3A-3927-7C4E11E25403}" dt="2023-11-27T10:31:46.560" v="1"/>
        <pc:sldMkLst>
          <pc:docMk/>
          <pc:sldMk cId="1516893723" sldId="257"/>
        </pc:sldMkLst>
      </pc:sldChg>
      <pc:sldChg chg="modSp">
        <pc:chgData name="Mari Powell" userId="S::mari.powell@uwtsd.ac.uk::a1b98dd7-29dc-4131-8e37-1423e6a9ecca" providerId="AD" clId="Web-{75F820D9-5D84-0E3A-3927-7C4E11E25403}" dt="2023-11-27T10:41:31.279" v="33" actId="20577"/>
        <pc:sldMkLst>
          <pc:docMk/>
          <pc:sldMk cId="990156683" sldId="258"/>
        </pc:sldMkLst>
        <pc:spChg chg="mod">
          <ac:chgData name="Mari Powell" userId="S::mari.powell@uwtsd.ac.uk::a1b98dd7-29dc-4131-8e37-1423e6a9ecca" providerId="AD" clId="Web-{75F820D9-5D84-0E3A-3927-7C4E11E25403}" dt="2023-11-27T10:41:31.279" v="33" actId="20577"/>
          <ac:spMkLst>
            <pc:docMk/>
            <pc:sldMk cId="990156683" sldId="258"/>
            <ac:spMk id="14" creationId="{8A1E42D3-0192-7240-9DD2-F3A836726A30}"/>
          </ac:spMkLst>
        </pc:spChg>
      </pc:sldChg>
      <pc:sldChg chg="modSp">
        <pc:chgData name="Mari Powell" userId="S::mari.powell@uwtsd.ac.uk::a1b98dd7-29dc-4131-8e37-1423e6a9ecca" providerId="AD" clId="Web-{75F820D9-5D84-0E3A-3927-7C4E11E25403}" dt="2023-11-27T10:41:36.919" v="34" actId="1076"/>
        <pc:sldMkLst>
          <pc:docMk/>
          <pc:sldMk cId="3139298805" sldId="259"/>
        </pc:sldMkLst>
        <pc:spChg chg="mod">
          <ac:chgData name="Mari Powell" userId="S::mari.powell@uwtsd.ac.uk::a1b98dd7-29dc-4131-8e37-1423e6a9ecca" providerId="AD" clId="Web-{75F820D9-5D84-0E3A-3927-7C4E11E25403}" dt="2023-11-27T10:41:36.919" v="34" actId="1076"/>
          <ac:spMkLst>
            <pc:docMk/>
            <pc:sldMk cId="3139298805" sldId="259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75F820D9-5D84-0E3A-3927-7C4E11E25403}" dt="2023-11-27T10:33:25.126" v="24"/>
        <pc:sldMkLst>
          <pc:docMk/>
          <pc:sldMk cId="1901856887" sldId="263"/>
        </pc:sldMkLst>
      </pc:sldChg>
      <pc:sldChg chg="delSp modSp del">
        <pc:chgData name="Mari Powell" userId="S::mari.powell@uwtsd.ac.uk::a1b98dd7-29dc-4131-8e37-1423e6a9ecca" providerId="AD" clId="Web-{75F820D9-5D84-0E3A-3927-7C4E11E25403}" dt="2023-11-27T10:46:27.521" v="78"/>
        <pc:sldMkLst>
          <pc:docMk/>
          <pc:sldMk cId="227265463" sldId="264"/>
        </pc:sldMkLst>
        <pc:spChg chg="mod">
          <ac:chgData name="Mari Powell" userId="S::mari.powell@uwtsd.ac.uk::a1b98dd7-29dc-4131-8e37-1423e6a9ecca" providerId="AD" clId="Web-{75F820D9-5D84-0E3A-3927-7C4E11E25403}" dt="2023-11-27T10:44:18.424" v="39" actId="20577"/>
          <ac:spMkLst>
            <pc:docMk/>
            <pc:sldMk cId="227265463" sldId="264"/>
            <ac:spMk id="4" creationId="{8583B7B9-3B7A-5104-6E21-1BB20011FC75}"/>
          </ac:spMkLst>
        </pc:spChg>
        <pc:graphicFrameChg chg="del">
          <ac:chgData name="Mari Powell" userId="S::mari.powell@uwtsd.ac.uk::a1b98dd7-29dc-4131-8e37-1423e6a9ecca" providerId="AD" clId="Web-{75F820D9-5D84-0E3A-3927-7C4E11E25403}" dt="2023-11-27T10:44:19.205" v="40"/>
          <ac:graphicFrameMkLst>
            <pc:docMk/>
            <pc:sldMk cId="227265463" sldId="264"/>
            <ac:graphicFrameMk id="9" creationId="{FDA81B35-FFEA-BFF3-8E72-4B0431155720}"/>
          </ac:graphicFrameMkLst>
        </pc:graphicFrameChg>
        <pc:graphicFrameChg chg="del">
          <ac:chgData name="Mari Powell" userId="S::mari.powell@uwtsd.ac.uk::a1b98dd7-29dc-4131-8e37-1423e6a9ecca" providerId="AD" clId="Web-{75F820D9-5D84-0E3A-3927-7C4E11E25403}" dt="2023-11-27T10:44:21.189" v="41"/>
          <ac:graphicFrameMkLst>
            <pc:docMk/>
            <pc:sldMk cId="227265463" sldId="264"/>
            <ac:graphicFrameMk id="11" creationId="{AA414F5D-7F70-CACC-391A-E1489414FA83}"/>
          </ac:graphicFrameMkLst>
        </pc:graphicFrameChg>
      </pc:sldChg>
      <pc:sldChg chg="del">
        <pc:chgData name="Mari Powell" userId="S::mari.powell@uwtsd.ac.uk::a1b98dd7-29dc-4131-8e37-1423e6a9ecca" providerId="AD" clId="Web-{75F820D9-5D84-0E3A-3927-7C4E11E25403}" dt="2023-11-27T10:32:12.796" v="7"/>
        <pc:sldMkLst>
          <pc:docMk/>
          <pc:sldMk cId="4093308312" sldId="266"/>
        </pc:sldMkLst>
      </pc:sldChg>
      <pc:sldChg chg="del">
        <pc:chgData name="Mari Powell" userId="S::mari.powell@uwtsd.ac.uk::a1b98dd7-29dc-4131-8e37-1423e6a9ecca" providerId="AD" clId="Web-{75F820D9-5D84-0E3A-3927-7C4E11E25403}" dt="2023-11-27T10:32:16.749" v="8"/>
        <pc:sldMkLst>
          <pc:docMk/>
          <pc:sldMk cId="1145361730" sldId="267"/>
        </pc:sldMkLst>
      </pc:sldChg>
      <pc:sldChg chg="del">
        <pc:chgData name="Mari Powell" userId="S::mari.powell@uwtsd.ac.uk::a1b98dd7-29dc-4131-8e37-1423e6a9ecca" providerId="AD" clId="Web-{75F820D9-5D84-0E3A-3927-7C4E11E25403}" dt="2023-11-27T10:32:25.546" v="10"/>
        <pc:sldMkLst>
          <pc:docMk/>
          <pc:sldMk cId="2764653218" sldId="268"/>
        </pc:sldMkLst>
      </pc:sldChg>
      <pc:sldChg chg="ord">
        <pc:chgData name="Mari Powell" userId="S::mari.powell@uwtsd.ac.uk::a1b98dd7-29dc-4131-8e37-1423e6a9ecca" providerId="AD" clId="Web-{75F820D9-5D84-0E3A-3927-7C4E11E25403}" dt="2023-11-27T10:41:20.966" v="31"/>
        <pc:sldMkLst>
          <pc:docMk/>
          <pc:sldMk cId="1352704945" sldId="269"/>
        </pc:sldMkLst>
      </pc:sldChg>
      <pc:sldChg chg="modSp">
        <pc:chgData name="Mari Powell" userId="S::mari.powell@uwtsd.ac.uk::a1b98dd7-29dc-4131-8e37-1423e6a9ecca" providerId="AD" clId="Web-{75F820D9-5D84-0E3A-3927-7C4E11E25403}" dt="2023-11-27T10:42:19.592" v="35" actId="1076"/>
        <pc:sldMkLst>
          <pc:docMk/>
          <pc:sldMk cId="4038530478" sldId="270"/>
        </pc:sldMkLst>
        <pc:graphicFrameChg chg="mod">
          <ac:chgData name="Mari Powell" userId="S::mari.powell@uwtsd.ac.uk::a1b98dd7-29dc-4131-8e37-1423e6a9ecca" providerId="AD" clId="Web-{75F820D9-5D84-0E3A-3927-7C4E11E25403}" dt="2023-11-27T10:42:19.592" v="35" actId="1076"/>
          <ac:graphicFrameMkLst>
            <pc:docMk/>
            <pc:sldMk cId="4038530478" sldId="270"/>
            <ac:graphicFrameMk id="7" creationId="{63819C47-A924-9648-AB84-9B6CE89F30A5}"/>
          </ac:graphicFrameMkLst>
        </pc:graphicFrameChg>
      </pc:sldChg>
      <pc:sldChg chg="del">
        <pc:chgData name="Mari Powell" userId="S::mari.powell@uwtsd.ac.uk::a1b98dd7-29dc-4131-8e37-1423e6a9ecca" providerId="AD" clId="Web-{75F820D9-5D84-0E3A-3927-7C4E11E25403}" dt="2023-11-27T10:43:26.719" v="36"/>
        <pc:sldMkLst>
          <pc:docMk/>
          <pc:sldMk cId="726076829" sldId="271"/>
        </pc:sldMkLst>
      </pc:sldChg>
      <pc:sldChg chg="del">
        <pc:chgData name="Mari Powell" userId="S::mari.powell@uwtsd.ac.uk::a1b98dd7-29dc-4131-8e37-1423e6a9ecca" providerId="AD" clId="Web-{75F820D9-5D84-0E3A-3927-7C4E11E25403}" dt="2023-11-27T10:43:29.125" v="37"/>
        <pc:sldMkLst>
          <pc:docMk/>
          <pc:sldMk cId="430183347" sldId="272"/>
        </pc:sldMkLst>
      </pc:sldChg>
      <pc:sldChg chg="modSp">
        <pc:chgData name="Mari Powell" userId="S::mari.powell@uwtsd.ac.uk::a1b98dd7-29dc-4131-8e37-1423e6a9ecca" providerId="AD" clId="Web-{75F820D9-5D84-0E3A-3927-7C4E11E25403}" dt="2023-11-27T10:50:34.964" v="150" actId="1076"/>
        <pc:sldMkLst>
          <pc:docMk/>
          <pc:sldMk cId="1430137109" sldId="273"/>
        </pc:sldMkLst>
        <pc:graphicFrameChg chg="mod">
          <ac:chgData name="Mari Powell" userId="S::mari.powell@uwtsd.ac.uk::a1b98dd7-29dc-4131-8e37-1423e6a9ecca" providerId="AD" clId="Web-{75F820D9-5D84-0E3A-3927-7C4E11E25403}" dt="2023-11-27T10:50:34.964" v="150" actId="1076"/>
          <ac:graphicFrameMkLst>
            <pc:docMk/>
            <pc:sldMk cId="1430137109" sldId="273"/>
            <ac:graphicFrameMk id="3" creationId="{A877A30B-D2E2-DE4F-9E8B-53A8FD0B4B8C}"/>
          </ac:graphicFrameMkLst>
        </pc:graphicFrameChg>
      </pc:sldChg>
      <pc:sldChg chg="add">
        <pc:chgData name="Mari Powell" userId="S::mari.powell@uwtsd.ac.uk::a1b98dd7-29dc-4131-8e37-1423e6a9ecca" providerId="AD" clId="Web-{75F820D9-5D84-0E3A-3927-7C4E11E25403}" dt="2023-11-27T10:39:24.588" v="25"/>
        <pc:sldMkLst>
          <pc:docMk/>
          <pc:sldMk cId="3781910362" sldId="297"/>
        </pc:sldMkLst>
      </pc:sldChg>
      <pc:sldChg chg="add">
        <pc:chgData name="Mari Powell" userId="S::mari.powell@uwtsd.ac.uk::a1b98dd7-29dc-4131-8e37-1423e6a9ecca" providerId="AD" clId="Web-{75F820D9-5D84-0E3A-3927-7C4E11E25403}" dt="2023-11-27T10:39:33.119" v="26"/>
        <pc:sldMkLst>
          <pc:docMk/>
          <pc:sldMk cId="615259702" sldId="298"/>
        </pc:sldMkLst>
      </pc:sldChg>
      <pc:sldChg chg="modSp add">
        <pc:chgData name="Mari Powell" userId="S::mari.powell@uwtsd.ac.uk::a1b98dd7-29dc-4131-8e37-1423e6a9ecca" providerId="AD" clId="Web-{75F820D9-5D84-0E3A-3927-7C4E11E25403}" dt="2023-11-27T10:32:07.342" v="6" actId="20577"/>
        <pc:sldMkLst>
          <pc:docMk/>
          <pc:sldMk cId="2470699789" sldId="309"/>
        </pc:sldMkLst>
        <pc:spChg chg="mod">
          <ac:chgData name="Mari Powell" userId="S::mari.powell@uwtsd.ac.uk::a1b98dd7-29dc-4131-8e37-1423e6a9ecca" providerId="AD" clId="Web-{75F820D9-5D84-0E3A-3927-7C4E11E25403}" dt="2023-11-27T10:32:07.342" v="6" actId="20577"/>
          <ac:spMkLst>
            <pc:docMk/>
            <pc:sldMk cId="2470699789" sldId="309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75F820D9-5D84-0E3A-3927-7C4E11E25403}" dt="2023-11-27T10:33:22.719" v="23" actId="20577"/>
        <pc:sldMkLst>
          <pc:docMk/>
          <pc:sldMk cId="3875373336" sldId="310"/>
        </pc:sldMkLst>
        <pc:spChg chg="mod">
          <ac:chgData name="Mari Powell" userId="S::mari.powell@uwtsd.ac.uk::a1b98dd7-29dc-4131-8e37-1423e6a9ecca" providerId="AD" clId="Web-{75F820D9-5D84-0E3A-3927-7C4E11E25403}" dt="2023-11-27T10:33:22.719" v="23" actId="20577"/>
          <ac:spMkLst>
            <pc:docMk/>
            <pc:sldMk cId="3875373336" sldId="310"/>
            <ac:spMk id="8" creationId="{BB9738B8-5480-5B4C-8CF6-8C2225BA5B0B}"/>
          </ac:spMkLst>
        </pc:spChg>
      </pc:sldChg>
      <pc:sldChg chg="new del">
        <pc:chgData name="Mari Powell" userId="S::mari.powell@uwtsd.ac.uk::a1b98dd7-29dc-4131-8e37-1423e6a9ecca" providerId="AD" clId="Web-{75F820D9-5D84-0E3A-3927-7C4E11E25403}" dt="2023-11-27T10:32:30.937" v="11"/>
        <pc:sldMkLst>
          <pc:docMk/>
          <pc:sldMk cId="4164338421" sldId="310"/>
        </pc:sldMkLst>
      </pc:sldChg>
      <pc:sldChg chg="add">
        <pc:chgData name="Mari Powell" userId="S::mari.powell@uwtsd.ac.uk::a1b98dd7-29dc-4131-8e37-1423e6a9ecca" providerId="AD" clId="Web-{75F820D9-5D84-0E3A-3927-7C4E11E25403}" dt="2023-11-27T10:40:02.683" v="27"/>
        <pc:sldMkLst>
          <pc:docMk/>
          <pc:sldMk cId="86636597" sldId="311"/>
        </pc:sldMkLst>
      </pc:sldChg>
      <pc:sldChg chg="add">
        <pc:chgData name="Mari Powell" userId="S::mari.powell@uwtsd.ac.uk::a1b98dd7-29dc-4131-8e37-1423e6a9ecca" providerId="AD" clId="Web-{75F820D9-5D84-0E3A-3927-7C4E11E25403}" dt="2023-11-27T10:40:28.527" v="28"/>
        <pc:sldMkLst>
          <pc:docMk/>
          <pc:sldMk cId="2514045711" sldId="312"/>
        </pc:sldMkLst>
      </pc:sldChg>
      <pc:sldChg chg="add">
        <pc:chgData name="Mari Powell" userId="S::mari.powell@uwtsd.ac.uk::a1b98dd7-29dc-4131-8e37-1423e6a9ecca" providerId="AD" clId="Web-{75F820D9-5D84-0E3A-3927-7C4E11E25403}" dt="2023-11-27T10:40:54.293" v="29"/>
        <pc:sldMkLst>
          <pc:docMk/>
          <pc:sldMk cId="3224423553" sldId="313"/>
        </pc:sldMkLst>
      </pc:sldChg>
      <pc:sldChg chg="add">
        <pc:chgData name="Mari Powell" userId="S::mari.powell@uwtsd.ac.uk::a1b98dd7-29dc-4131-8e37-1423e6a9ecca" providerId="AD" clId="Web-{75F820D9-5D84-0E3A-3927-7C4E11E25403}" dt="2023-11-27T10:41:03.075" v="30"/>
        <pc:sldMkLst>
          <pc:docMk/>
          <pc:sldMk cId="2172384950" sldId="314"/>
        </pc:sldMkLst>
      </pc:sldChg>
      <pc:sldChg chg="modSp add">
        <pc:chgData name="Mari Powell" userId="S::mari.powell@uwtsd.ac.uk::a1b98dd7-29dc-4131-8e37-1423e6a9ecca" providerId="AD" clId="Web-{75F820D9-5D84-0E3A-3927-7C4E11E25403}" dt="2023-11-27T10:44:57.081" v="57" actId="1076"/>
        <pc:sldMkLst>
          <pc:docMk/>
          <pc:sldMk cId="2331355400" sldId="315"/>
        </pc:sldMkLst>
        <pc:spChg chg="mod">
          <ac:chgData name="Mari Powell" userId="S::mari.powell@uwtsd.ac.uk::a1b98dd7-29dc-4131-8e37-1423e6a9ecca" providerId="AD" clId="Web-{75F820D9-5D84-0E3A-3927-7C4E11E25403}" dt="2023-11-27T10:44:51.143" v="55" actId="1076"/>
          <ac:spMkLst>
            <pc:docMk/>
            <pc:sldMk cId="2331355400" sldId="315"/>
            <ac:spMk id="5" creationId="{9836355E-2D7B-B874-3225-E5F53AD0A163}"/>
          </ac:spMkLst>
        </pc:spChg>
        <pc:graphicFrameChg chg="mod">
          <ac:chgData name="Mari Powell" userId="S::mari.powell@uwtsd.ac.uk::a1b98dd7-29dc-4131-8e37-1423e6a9ecca" providerId="AD" clId="Web-{75F820D9-5D84-0E3A-3927-7C4E11E25403}" dt="2023-11-27T10:44:57.081" v="57" actId="1076"/>
          <ac:graphicFrameMkLst>
            <pc:docMk/>
            <pc:sldMk cId="2331355400" sldId="315"/>
            <ac:graphicFrameMk id="2" creationId="{0CD9899E-8B3F-0097-3CF0-1C1BAB3ECE11}"/>
          </ac:graphicFrameMkLst>
        </pc:graphicFrameChg>
        <pc:graphicFrameChg chg="mod">
          <ac:chgData name="Mari Powell" userId="S::mari.powell@uwtsd.ac.uk::a1b98dd7-29dc-4131-8e37-1423e6a9ecca" providerId="AD" clId="Web-{75F820D9-5D84-0E3A-3927-7C4E11E25403}" dt="2023-11-27T10:44:54.534" v="56" actId="1076"/>
          <ac:graphicFrameMkLst>
            <pc:docMk/>
            <pc:sldMk cId="2331355400" sldId="315"/>
            <ac:graphicFrameMk id="9" creationId="{FDA81B35-FFEA-BFF3-8E72-4B0431155720}"/>
          </ac:graphicFrameMkLst>
        </pc:graphicFrameChg>
      </pc:sldChg>
      <pc:sldChg chg="addSp delSp modSp add">
        <pc:chgData name="Mari Powell" userId="S::mari.powell@uwtsd.ac.uk::a1b98dd7-29dc-4131-8e37-1423e6a9ecca" providerId="AD" clId="Web-{75F820D9-5D84-0E3A-3927-7C4E11E25403}" dt="2023-11-27T10:48:40.774" v="149" actId="20577"/>
        <pc:sldMkLst>
          <pc:docMk/>
          <pc:sldMk cId="3484815784" sldId="316"/>
        </pc:sldMkLst>
        <pc:spChg chg="mod">
          <ac:chgData name="Mari Powell" userId="S::mari.powell@uwtsd.ac.uk::a1b98dd7-29dc-4131-8e37-1423e6a9ecca" providerId="AD" clId="Web-{75F820D9-5D84-0E3A-3927-7C4E11E25403}" dt="2023-11-27T10:46:17.973" v="73" actId="20577"/>
          <ac:spMkLst>
            <pc:docMk/>
            <pc:sldMk cId="3484815784" sldId="316"/>
            <ac:spMk id="2" creationId="{D9E7E18F-76E0-415D-77EB-F40E97C65706}"/>
          </ac:spMkLst>
        </pc:spChg>
        <pc:spChg chg="add mod">
          <ac:chgData name="Mari Powell" userId="S::mari.powell@uwtsd.ac.uk::a1b98dd7-29dc-4131-8e37-1423e6a9ecca" providerId="AD" clId="Web-{75F820D9-5D84-0E3A-3927-7C4E11E25403}" dt="2023-11-27T10:47:29.100" v="121" actId="1076"/>
          <ac:spMkLst>
            <pc:docMk/>
            <pc:sldMk cId="3484815784" sldId="316"/>
            <ac:spMk id="3" creationId="{9548AEE5-FA25-2EFD-EB87-A68B8EA00DEE}"/>
          </ac:spMkLst>
        </pc:spChg>
        <pc:spChg chg="mod">
          <ac:chgData name="Mari Powell" userId="S::mari.powell@uwtsd.ac.uk::a1b98dd7-29dc-4131-8e37-1423e6a9ecca" providerId="AD" clId="Web-{75F820D9-5D84-0E3A-3927-7C4E11E25403}" dt="2023-11-27T10:48:31.774" v="146" actId="20577"/>
          <ac:spMkLst>
            <pc:docMk/>
            <pc:sldMk cId="3484815784" sldId="316"/>
            <ac:spMk id="4" creationId="{CE0ADEAF-F0BA-1AD5-9AC4-97ABEB225618}"/>
          </ac:spMkLst>
        </pc:spChg>
        <pc:spChg chg="mod">
          <ac:chgData name="Mari Powell" userId="S::mari.powell@uwtsd.ac.uk::a1b98dd7-29dc-4131-8e37-1423e6a9ecca" providerId="AD" clId="Web-{75F820D9-5D84-0E3A-3927-7C4E11E25403}" dt="2023-11-27T10:48:40.774" v="149" actId="20577"/>
          <ac:spMkLst>
            <pc:docMk/>
            <pc:sldMk cId="3484815784" sldId="316"/>
            <ac:spMk id="5" creationId="{9CE4C412-FB79-5EB7-4A4B-E285CF92F6D3}"/>
          </ac:spMkLst>
        </pc:spChg>
        <pc:spChg chg="mod">
          <ac:chgData name="Mari Powell" userId="S::mari.powell@uwtsd.ac.uk::a1b98dd7-29dc-4131-8e37-1423e6a9ecca" providerId="AD" clId="Web-{75F820D9-5D84-0E3A-3927-7C4E11E25403}" dt="2023-11-27T10:45:57.223" v="66" actId="1076"/>
          <ac:spMkLst>
            <pc:docMk/>
            <pc:sldMk cId="3484815784" sldId="316"/>
            <ac:spMk id="6" creationId="{8435D5B4-8A89-AA9D-5654-DD52D64654EE}"/>
          </ac:spMkLst>
        </pc:spChg>
        <pc:spChg chg="del">
          <ac:chgData name="Mari Powell" userId="S::mari.powell@uwtsd.ac.uk::a1b98dd7-29dc-4131-8e37-1423e6a9ecca" providerId="AD" clId="Web-{75F820D9-5D84-0E3A-3927-7C4E11E25403}" dt="2023-11-27T10:46:21.145" v="75"/>
          <ac:spMkLst>
            <pc:docMk/>
            <pc:sldMk cId="3484815784" sldId="316"/>
            <ac:spMk id="7" creationId="{C5233CCB-6A63-4AAA-959F-E9A3A618C5FD}"/>
          </ac:spMkLst>
        </pc:spChg>
        <pc:spChg chg="del">
          <ac:chgData name="Mari Powell" userId="S::mari.powell@uwtsd.ac.uk::a1b98dd7-29dc-4131-8e37-1423e6a9ecca" providerId="AD" clId="Web-{75F820D9-5D84-0E3A-3927-7C4E11E25403}" dt="2023-11-27T10:46:19.348" v="74"/>
          <ac:spMkLst>
            <pc:docMk/>
            <pc:sldMk cId="3484815784" sldId="316"/>
            <ac:spMk id="8" creationId="{38038467-5204-2A14-6EFD-0001EF71B4FB}"/>
          </ac:spMkLst>
        </pc:spChg>
        <pc:spChg chg="add mod">
          <ac:chgData name="Mari Powell" userId="S::mari.powell@uwtsd.ac.uk::a1b98dd7-29dc-4131-8e37-1423e6a9ecca" providerId="AD" clId="Web-{75F820D9-5D84-0E3A-3927-7C4E11E25403}" dt="2023-11-27T10:47:32.007" v="122" actId="1076"/>
          <ac:spMkLst>
            <pc:docMk/>
            <pc:sldMk cId="3484815784" sldId="316"/>
            <ac:spMk id="12" creationId="{ACF28CC0-56FB-3F16-18FA-5BE35C24836E}"/>
          </ac:spMkLst>
        </pc:spChg>
        <pc:spChg chg="add mod">
          <ac:chgData name="Mari Powell" userId="S::mari.powell@uwtsd.ac.uk::a1b98dd7-29dc-4131-8e37-1423e6a9ecca" providerId="AD" clId="Web-{75F820D9-5D84-0E3A-3927-7C4E11E25403}" dt="2023-11-27T10:48:20.633" v="142" actId="1076"/>
          <ac:spMkLst>
            <pc:docMk/>
            <pc:sldMk cId="3484815784" sldId="316"/>
            <ac:spMk id="13" creationId="{0ED310D2-4F32-8158-6810-8C5306077E6F}"/>
          </ac:spMkLst>
        </pc:spChg>
        <pc:picChg chg="del">
          <ac:chgData name="Mari Powell" userId="S::mari.powell@uwtsd.ac.uk::a1b98dd7-29dc-4131-8e37-1423e6a9ecca" providerId="AD" clId="Web-{75F820D9-5D84-0E3A-3927-7C4E11E25403}" dt="2023-11-27T10:46:22.927" v="76"/>
          <ac:picMkLst>
            <pc:docMk/>
            <pc:sldMk cId="3484815784" sldId="316"/>
            <ac:picMk id="10" creationId="{44DE5227-DFB8-620E-9B09-73EF01FF33BD}"/>
          </ac:picMkLst>
        </pc:picChg>
        <pc:picChg chg="del">
          <ac:chgData name="Mari Powell" userId="S::mari.powell@uwtsd.ac.uk::a1b98dd7-29dc-4131-8e37-1423e6a9ecca" providerId="AD" clId="Web-{75F820D9-5D84-0E3A-3927-7C4E11E25403}" dt="2023-11-27T10:46:24.645" v="77"/>
          <ac:picMkLst>
            <pc:docMk/>
            <pc:sldMk cId="3484815784" sldId="316"/>
            <ac:picMk id="11" creationId="{2C1450CC-174E-4952-C956-1F2583E8B04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D28F1-D6A0-4A6F-AAA9-985AB28F8955}" type="datetimeFigureOut">
              <a:t>11/27/2023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C71953-7044-4379-A730-8F64CA34A6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467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20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F97-55B3-3A45-8303-32CB5A1EC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EB0D5-91C4-4E48-BDB5-821075B35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26716-F5E1-5B44-8200-E99833DEE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DAEC2-9286-0441-BD6E-BEE205297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04F84-54E5-2D47-9041-793FD1807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556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B4BA-D26B-5542-A823-7456FFB70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F1380-4C3F-7649-9FCF-18D82AF00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5B927-2139-0548-986F-30BF4AEE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662EC-80F2-094E-A322-48F612E5B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F3EF7-E323-3841-8571-71399E17A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64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5EB7-FE66-AE4D-900E-48B0F38E8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65E23-BB7C-DD45-9DD8-06E46F861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C421E-05D8-DF47-863F-3520A803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2F217-D851-1A48-8DED-28075DB5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B7CA3-B22D-C740-A0BE-E172F5B1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96087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58844-7D89-4F41-9510-DB89E441E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385AE-84F6-0645-AE9F-16391DAB0C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484B6-A530-AD40-B209-A38F12B9C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8E881-25EA-AC40-81D3-726B849B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66D3D-A7BF-4B41-ACC0-2B487D0D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96EE1-E3C2-2145-B8A7-B2C19DB2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0863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8D404-E7BD-9441-B4D3-E6913C001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09B3B-6DD0-6344-89D9-181FD622B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FB34-D766-5D4D-8404-90C5E0E71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0DF4B6-91A7-7B46-BB21-8D53674AF0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3CEB9-5350-5C4A-963C-FBABDEB3E2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6C5177-F2D6-C74E-89C2-2C764162E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41CE8B-E4D1-CE4C-95A3-10B0E3664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5F5C9F-7EB6-F243-8E6B-6D3CB49C7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7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53C7-AB86-DF49-B658-7858CDE3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D5E58-FAB8-4B49-8B71-C499E3F75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CC825-5AE0-1F44-806F-C54D5715D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F27A2-5543-9947-9BA5-681E3405B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8707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DA4C9-3217-4D4C-9B21-AA24BFFCE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E073B-813E-D04C-BC3D-F3C7AD2BF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44F683-8BA4-FC4B-A0F2-F9FC60532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8837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03E24-307C-B942-8E2D-AB1D58E5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86313-3C79-7842-9615-18B7FE46F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6912B-B19F-3A44-80F0-0B76C1270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17D6-3F75-1C46-A05A-059C84F24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AE4DD-2543-7B45-9C6F-CC386FAF0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DD4F8-AEB6-ED4A-8F0F-F7E57AE8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7010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B2FB-B348-1748-9168-149C58AD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D6892-3C45-6748-B422-D74FE87F8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7ACE6-4522-3D42-B6BE-3C3466A30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41E1D-F99E-3D45-8EAF-DDCA45868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B72E90-156A-604D-B44C-C28A1BE1C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60447-4D2A-0E43-A754-7167E5C89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71589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28EE-945A-5B43-85BF-EC32AF91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0000EF-7FE6-394B-A13D-70001D14A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A37D-C086-E041-83BC-4A780BC55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EEBDC-902C-754E-A70F-1256BB59A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DA57A-1CBE-604E-A8D6-D612DA9F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6683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12E4E3-BAF0-B749-AA09-6C71F40E4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25657B-EAD3-3749-A07D-E5523AE0B1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9C620-3AF8-B145-8623-C763D6FC8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13C9C-BFC1-804B-AB20-DB096A05C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D2F13-42F8-F740-AB9B-C4978D9B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2986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25247444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23161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8916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9D71-F93A-7A41-8FD7-E96D23B57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E3E1D-98EB-EA40-9AAC-CEF977F92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CFC58-8F88-4F47-B939-613289B73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5D048-87AF-9845-948C-15BB50512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2EAD9-6F3F-234C-AC63-00BE21311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0249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1FBA-4740-2841-8DB4-5F004862F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69C9-2A73-6145-8657-EB5D8409F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FB3E1-2226-794D-8D08-8935E8A5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2652-CFA5-D34E-9C96-C3B700B7E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A9F3F-B26B-DF46-BD46-E581CA98F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8070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8788-DC75-7A48-B37D-D1C66CB48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70FBA-7CB4-C64F-8E1D-AF42E2044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87400-097E-7B4B-A082-C5C107B9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D22D-88DA-9C4C-99D9-D49625F60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7571D-E7A8-5D42-88AF-B13872F5F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25281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60C5-8251-3941-B8AC-D75F778EA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D7384-6ECC-C641-B3CF-599D43ABE2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38176-582B-4C4F-BEE3-F42121525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BFBF7-92D1-E446-80C0-CA7D4DCA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46D0C-FFF3-D644-824E-6EE3EDA4B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81132-302C-F344-B0E6-D860C7478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1575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7DBE-A369-A04D-B90E-ADFE3F4E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8D3F4-4305-6C43-93E8-7B5D589A2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F5834-41F3-D249-943F-7500B0E42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AD4205-CC4E-E44E-BC39-DD0462A29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ED798D-0D4C-E145-9E8F-7091F20746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948CF5-3AA1-7D44-8C9B-B0222F2E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06AD14-1FAB-3743-BA32-39787D818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4DDB2-581A-B849-9B85-49A61FFE8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215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6AAC3-2CB7-614C-9B16-79073DA40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6B09E0-356B-144D-9E1E-65DB3C608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93FC58-1EC9-9F40-8800-9A7B993C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40099-F124-7F4F-863E-D824392E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9303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FE75FC-790E-CB41-95E9-8DA0B68BF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D149E6-B4B2-9349-A7ED-BE4EC2508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A7A25-9161-CD44-99E0-7331A6B01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715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C824C-19DD-F64C-ADDC-349B7675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49C0-08CC-3A46-B7C7-9AADA43F3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4089C-8724-CA41-BC94-339EEB6DA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16795-97B9-F348-9A42-62537E5AD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B62B9-063D-954E-9066-3CB18D20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CB24B4-8C78-0042-8BB3-5EC7448E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7129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5C0-A129-9B4D-B754-BA035B510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236C8B-9BFF-354F-895F-2258E5ECDC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C92E41-D2AE-0148-BB39-8429F713A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A470A-9BD0-4E4B-B2FD-AD7B105EE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48BE9-CACE-6745-820C-726F5D524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484A7-CBAD-A04C-B93D-1D7CF4C54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531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4CA82-1BD0-9A4F-A17B-B388A3A28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2E2BE7-1CCE-5B45-A79F-D4A83C36C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34B1E-6BFD-AC44-9798-E0C7FC9A9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299DD-BFC3-C140-917C-DD1D998A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88363-8344-3742-8CCC-7D18282C3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5359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B1852-C0FC-E44B-9803-0CB4E9992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0B902-F318-5643-8647-3CA99E61B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01FF-23E9-BE44-A720-B1086FE44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C9E30-351D-1343-A782-56A351B21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E05DF-C130-284E-B984-6ABC6DCE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025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CBBF0-BDD7-3346-9945-2E4E6A65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6A290-8862-AD49-90BD-2CEA2F821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229D8-1053-6243-B620-4A863657A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F3B4D-3636-364E-B050-58AE58AA9AB0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5AA53-15D0-BF4A-8861-FAFBDB2238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E9035-828D-1C40-8FF8-4B57446F0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37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95B4A-9DAE-E748-9375-1F5F60763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B255A-5A1C-144B-B665-8FD401266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AB433-2014-6149-90A1-071BFB216E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82ED2-A225-E84A-B13E-BE107859AF06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6B6C4-D886-944F-99ED-18AAFCB93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D57F8-D837-7E45-AFC4-93D5C8625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3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0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27.png"/><Relationship Id="rId4" Type="http://schemas.openxmlformats.org/officeDocument/2006/relationships/image" Target="../media/image23.png"/><Relationship Id="rId9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tiff"/><Relationship Id="rId3" Type="http://schemas.openxmlformats.org/officeDocument/2006/relationships/image" Target="../media/image28.tiff"/><Relationship Id="rId7" Type="http://schemas.openxmlformats.org/officeDocument/2006/relationships/image" Target="../media/image32.tiff"/><Relationship Id="rId12" Type="http://schemas.openxmlformats.org/officeDocument/2006/relationships/image" Target="../media/image37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31.tiff"/><Relationship Id="rId11" Type="http://schemas.openxmlformats.org/officeDocument/2006/relationships/image" Target="../media/image36.tiff"/><Relationship Id="rId5" Type="http://schemas.openxmlformats.org/officeDocument/2006/relationships/image" Target="../media/image30.tiff"/><Relationship Id="rId10" Type="http://schemas.openxmlformats.org/officeDocument/2006/relationships/image" Target="../media/image35.tiff"/><Relationship Id="rId4" Type="http://schemas.openxmlformats.org/officeDocument/2006/relationships/image" Target="../media/image29.tiff"/><Relationship Id="rId9" Type="http://schemas.openxmlformats.org/officeDocument/2006/relationships/image" Target="../media/image34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40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5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28ain 2023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420857" y="2474379"/>
            <a:ext cx="2718013" cy="42919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cs typeface="Calibri" panose="020F0502020204030204"/>
              </a:rPr>
              <a:t>Hoff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 err="1">
                <a:solidFill>
                  <a:srgbClr val="002060"/>
                </a:solidFill>
                <a:latin typeface="Calibri"/>
                <a:cs typeface="Calibri"/>
              </a:rPr>
              <a:t>Favourite</a:t>
            </a:r>
            <a:endParaRPr lang="en-US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Ga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...?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May I have ...?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90156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113283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139298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612888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</a:t>
            </a:r>
            <a:r>
              <a:rPr lang="en-US" sz="4400" b="1" err="1">
                <a:solidFill>
                  <a:srgbClr val="002060"/>
                </a:solidFill>
                <a:effectLst/>
              </a:rPr>
              <a:t>mser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4400" b="1" err="1">
                <a:solidFill>
                  <a:srgbClr val="002060"/>
                </a:solidFill>
                <a:effectLst/>
              </a:rPr>
              <a:t>Drilio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!</a:t>
            </a:r>
            <a:endParaRPr lang="en-US" sz="4400" b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</a:t>
            </a:r>
            <a:r>
              <a:rPr lang="en-US" sz="2400" i="1" dirty="0" err="1">
                <a:solidFill>
                  <a:srgbClr val="002060"/>
                </a:solidFill>
              </a:rPr>
              <a:t>Drilio</a:t>
            </a:r>
            <a:r>
              <a:rPr lang="en-US" sz="2400" i="1" dirty="0">
                <a:solidFill>
                  <a:srgbClr val="002060"/>
                </a:solidFill>
              </a:rPr>
              <a:t> time!</a:t>
            </a:r>
            <a:endParaRPr lang="en-GB" sz="2400" i="1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AF806-F8D2-254E-9B7F-516CE8F4F2F9}"/>
              </a:ext>
            </a:extLst>
          </p:cNvPr>
          <p:cNvSpPr txBox="1"/>
          <p:nvPr/>
        </p:nvSpPr>
        <p:spPr>
          <a:xfrm>
            <a:off x="4575284" y="1698891"/>
            <a:ext cx="3845668" cy="458587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Rydw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/ Dw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e’n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Maen </a:t>
            </a:r>
            <a:r>
              <a:rPr lang="en-US" sz="2800" b="1" dirty="0" err="1">
                <a:solidFill>
                  <a:srgbClr val="002060"/>
                </a:solidFill>
              </a:rPr>
              <a:t>nhw’n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0C275-9C31-8044-99AF-A78D95EB0F01}"/>
              </a:ext>
            </a:extLst>
          </p:cNvPr>
          <p:cNvSpPr txBox="1"/>
          <p:nvPr/>
        </p:nvSpPr>
        <p:spPr>
          <a:xfrm>
            <a:off x="8902461" y="1698890"/>
            <a:ext cx="3012620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I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(singular)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(plural, formal)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like…</a:t>
            </a:r>
          </a:p>
        </p:txBody>
      </p:sp>
      <p:pic>
        <p:nvPicPr>
          <p:cNvPr id="4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BBF6AC5-20E7-82BD-CA6C-23829B378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042" y="1907490"/>
            <a:ext cx="4094671" cy="495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423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612888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a typeface="Calibri"/>
                <a:cs typeface="Calibri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ea typeface="Calibri"/>
                <a:cs typeface="Calibri"/>
              </a:rPr>
              <a:t>Negyddol</a:t>
            </a:r>
            <a:endParaRPr lang="en-US" sz="4400" b="1" dirty="0" err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  <a:ea typeface="Calibri"/>
                <a:cs typeface="Calibri"/>
              </a:rPr>
              <a:t>The Negative</a:t>
            </a:r>
            <a:endParaRPr lang="en-US" sz="2400" i="1" dirty="0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AF806-F8D2-254E-9B7F-516CE8F4F2F9}"/>
              </a:ext>
            </a:extLst>
          </p:cNvPr>
          <p:cNvSpPr txBox="1"/>
          <p:nvPr/>
        </p:nvSpPr>
        <p:spPr>
          <a:xfrm>
            <a:off x="3353457" y="1698891"/>
            <a:ext cx="5899372" cy="458587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err="1">
                <a:solidFill>
                  <a:srgbClr val="002060"/>
                </a:solidFill>
              </a:rPr>
              <a:t>Dydw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/ Dw 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 e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 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ni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Dydych</a:t>
            </a:r>
            <a:r>
              <a:rPr lang="en-US" sz="2800" b="1" dirty="0">
                <a:solidFill>
                  <a:srgbClr val="002060"/>
                </a:solidFill>
              </a:rPr>
              <a:t> chi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nhw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0C275-9C31-8044-99AF-A78D95EB0F01}"/>
              </a:ext>
            </a:extLst>
          </p:cNvPr>
          <p:cNvSpPr txBox="1"/>
          <p:nvPr/>
        </p:nvSpPr>
        <p:spPr>
          <a:xfrm>
            <a:off x="9441116" y="1698890"/>
            <a:ext cx="2663806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I don’t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don’t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don't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BBF6AC5-20E7-82BD-CA6C-23829B378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2932248"/>
            <a:ext cx="3227568" cy="393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384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/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2904581" y="104788"/>
            <a:ext cx="6382838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amser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ymarfer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GB" sz="44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1</a:t>
            </a:r>
            <a:endParaRPr lang="en-GB" sz="2400" dirty="0">
              <a:effectLst/>
            </a:endParaRPr>
          </a:p>
        </p:txBody>
      </p:sp>
      <p:sp>
        <p:nvSpPr>
          <p:cNvPr id="8" name="Speech Bubble: Rectangle with Corners Rounded 4">
            <a:extLst>
              <a:ext uri="{FF2B5EF4-FFF2-40B4-BE49-F238E27FC236}">
                <a16:creationId xmlns:a16="http://schemas.microsoft.com/office/drawing/2014/main" id="{8BB36810-E3A5-7F41-9EE1-1489DA6F2FF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Ben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e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3781910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/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2799477" y="104788"/>
            <a:ext cx="6579907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amser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ymarfer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GB" sz="44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2</a:t>
            </a:r>
            <a:endParaRPr lang="en-GB" sz="2400" dirty="0">
              <a:effectLst/>
            </a:endParaRP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76CCBE16-031D-1F42-9620-54655424482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Lucy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hi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615259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1477"/>
              </p:ext>
            </p:extLst>
          </p:nvPr>
        </p:nvGraphicFramePr>
        <p:xfrm>
          <a:off x="408160" y="1633780"/>
          <a:ext cx="11375679" cy="4732729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283963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 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yfed...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gwylio...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darllen...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cadw’n heini.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(keep fit)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coginio.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(cook)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mynd allan gyda ffrindiau.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(go out with friends)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dawnsio.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(dance)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/ Dw i ddim yn hoffi bwyta salad.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(eating salad)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yfed te.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(drinking tea)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gwylio rygbi.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(watching rugby)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darllen llyfrau.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(reading books)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smwddio.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(ironing)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1087876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  <a:effectLst/>
              </a:rPr>
              <a:t>Hoffi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bwtya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yfed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gwylio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darllen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gwneud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…</a:t>
            </a:r>
            <a:endParaRPr lang="en-GB" sz="4000" b="1">
              <a:solidFill>
                <a:srgbClr val="002060"/>
              </a:solidFill>
              <a:latin typeface="Apple Color Emoji" pitchFamily="2" charset="0"/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To like eating / dri</a:t>
            </a:r>
            <a:r>
              <a:rPr lang="en-GB" sz="2400" i="1" dirty="0">
                <a:solidFill>
                  <a:srgbClr val="002060"/>
                </a:solidFill>
              </a:rPr>
              <a:t>nking / watching / reading / doing…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6636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18385"/>
              </p:ext>
            </p:extLst>
          </p:nvPr>
        </p:nvGraphicFramePr>
        <p:xfrm>
          <a:off x="571680" y="1926440"/>
          <a:ext cx="11048640" cy="4114800"/>
        </p:xfrm>
        <a:graphic>
          <a:graphicData uri="http://schemas.openxmlformats.org/drawingml/2006/table">
            <a:tbl>
              <a:tblPr firstRow="1" firstCol="1" bandRow="1"/>
              <a:tblGrid>
                <a:gridCol w="547592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72715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Chris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e’n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hi’n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Chris yn hoffi bwyta lasagne.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 hoffi yfed coffi.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Chris ddim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e ddim yn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hi ddim yn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e ddim yn hoffi yfed dŵr.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B6F80AD-1D58-CC40-A56E-0CEF3CADDE91}"/>
              </a:ext>
            </a:extLst>
          </p:cNvPr>
          <p:cNvSpPr txBox="1"/>
          <p:nvPr/>
        </p:nvSpPr>
        <p:spPr>
          <a:xfrm>
            <a:off x="623818" y="340801"/>
            <a:ext cx="3562124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Hoffi – </a:t>
            </a:r>
            <a:r>
              <a:rPr lang="en-US" sz="4000" b="1" err="1">
                <a:solidFill>
                  <a:srgbClr val="002060"/>
                </a:solidFill>
              </a:rPr>
              <a:t>fe</a:t>
            </a:r>
            <a:r>
              <a:rPr lang="en-US" sz="4000" b="1" dirty="0">
                <a:solidFill>
                  <a:srgbClr val="002060"/>
                </a:solidFill>
              </a:rPr>
              <a:t>/hi</a:t>
            </a:r>
            <a:endParaRPr lang="en-GB" sz="4000">
              <a:effectLst/>
              <a:latin typeface="Apple Color Emoji" pitchFamily="2" charset="0"/>
            </a:endParaRPr>
          </a:p>
          <a:p>
            <a:r>
              <a:rPr lang="en-US" sz="2400" i="1" dirty="0">
                <a:solidFill>
                  <a:srgbClr val="002060"/>
                </a:solidFill>
                <a:effectLst/>
              </a:rPr>
              <a:t>To like – him/her</a:t>
            </a:r>
            <a:endParaRPr lang="en-GB" sz="2400" i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14045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730207"/>
              </p:ext>
            </p:extLst>
          </p:nvPr>
        </p:nvGraphicFramePr>
        <p:xfrm>
          <a:off x="236711" y="289560"/>
          <a:ext cx="5672599" cy="6278880"/>
        </p:xfrm>
        <a:graphic>
          <a:graphicData uri="http://schemas.openxmlformats.org/drawingml/2006/table">
            <a:tbl>
              <a:tblPr firstRow="1" firstCol="1" bandRow="1"/>
              <a:tblGrid>
                <a:gridCol w="298654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68605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Hoffi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To like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ti’n hoffi?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Rydw i’n hoffi / Dw i’n hoffi...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Beth mae Tom yn hoffi?</a:t>
                      </a: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Tom yn hoffi... 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e’n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		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Siân yn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Mae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hi’n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hoffi...</a:t>
                      </a: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ti’n hoffi yfed?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yfed...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gwylio...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darllen...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Tom like?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Tom likes…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likes…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Siân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likes…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likes…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 to eat?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like to drink?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watch?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read?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to do?</a:t>
                      </a:r>
                    </a:p>
                    <a:p>
                      <a:endParaRPr lang="en-GB" sz="14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like to eat…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drink…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watch…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to read…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773158"/>
              </p:ext>
            </p:extLst>
          </p:nvPr>
        </p:nvGraphicFramePr>
        <p:xfrm>
          <a:off x="5996939" y="289560"/>
          <a:ext cx="5958350" cy="627888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51316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The Negative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5727564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hoffi?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dwyt ti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ddim  /  Dw i ddim yn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hoffi...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Chris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hoffi?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Chris ddim yn hoffi...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ddim yn hoffi...</a:t>
                      </a: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Dydy Siân ddim yn hoffi...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hi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 yn hoffi...</a:t>
                      </a:r>
                    </a:p>
                    <a:p>
                      <a:endParaRPr lang="cy-GB" sz="16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dwyt ti </a:t>
                      </a:r>
                      <a:r>
                        <a:rPr lang="cy-GB" sz="1600" b="1" u="non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16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16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/ Dw i ddim yn hoffi 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bwyta... </a:t>
                      </a:r>
                    </a:p>
                    <a:p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Dydw i / Dw i ddim yn hoffi yfed...</a:t>
                      </a: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don’t you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doesn’t Chris like?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Chris doesn’t like…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doesn’t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Siân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doesn’t like…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doesn’t like…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don’t you like to eat?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don’t you like to do?</a:t>
                      </a:r>
                    </a:p>
                    <a:p>
                      <a:endParaRPr lang="en-GB" sz="10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 to eat…</a:t>
                      </a:r>
                    </a:p>
                    <a:p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don’t like to drink…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2704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4039245"/>
              </p:ext>
            </p:extLst>
          </p:nvPr>
        </p:nvGraphicFramePr>
        <p:xfrm>
          <a:off x="858432" y="1312917"/>
          <a:ext cx="7807033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014371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79266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wyt ti heddiw?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arall rwyt ti’n hoffi wneud?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arall rwyt ti’n hoffi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wneud, Sam?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4AA82551-3B41-2EE6-FF60-62625058D5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149" y="138890"/>
            <a:ext cx="2066925" cy="2362200"/>
          </a:xfrm>
          <a:prstGeom prst="rect">
            <a:avLst/>
          </a:prstGeom>
        </p:spPr>
      </p:pic>
      <p:pic>
        <p:nvPicPr>
          <p:cNvPr id="3" name="Picture 3" descr="A picture containing lamp, vector graphics&#10;&#10;Description automatically generated">
            <a:extLst>
              <a:ext uri="{FF2B5EF4-FFF2-40B4-BE49-F238E27FC236}">
                <a16:creationId xmlns:a16="http://schemas.microsoft.com/office/drawing/2014/main" id="{F5400CF7-5D38-6340-09A3-EE832EDC3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396" y="2384359"/>
            <a:ext cx="2095500" cy="2295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747700-19BD-E0A5-FBE0-0A1E3A66F92E}"/>
              </a:ext>
            </a:extLst>
          </p:cNvPr>
          <p:cNvSpPr txBox="1"/>
          <p:nvPr/>
        </p:nvSpPr>
        <p:spPr>
          <a:xfrm>
            <a:off x="791885" y="173230"/>
            <a:ext cx="9341632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</a:rPr>
              <a:t>Sgwrs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US" sz="44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400" i="1" dirty="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1AD0C2E0-5F1A-B4FD-5BFC-13312947D700}"/>
              </a:ext>
            </a:extLst>
          </p:cNvPr>
          <p:cNvSpPr/>
          <p:nvPr/>
        </p:nvSpPr>
        <p:spPr>
          <a:xfrm>
            <a:off x="9149024" y="4984022"/>
            <a:ext cx="2713486" cy="169642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Gweithiwch mewn parau i baratoi sgyrisiau newydd. </a:t>
            </a:r>
            <a:endParaRPr lang="cy-GB" sz="2000" b="1" dirty="0">
              <a:solidFill>
                <a:srgbClr val="002060"/>
              </a:solidFill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Work in pairs to prepare new sgripts. </a:t>
            </a:r>
            <a:endParaRPr lang="en-GB" sz="24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530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5566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E7E18F-76E0-415D-77EB-F40E97C65706}"/>
              </a:ext>
            </a:extLst>
          </p:cNvPr>
          <p:cNvSpPr txBox="1"/>
          <p:nvPr/>
        </p:nvSpPr>
        <p:spPr>
          <a:xfrm>
            <a:off x="325424" y="240399"/>
            <a:ext cx="668036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SASSOON PRIMARY"/>
                <a:cs typeface="Segoe UI"/>
              </a:rPr>
              <a:t> 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Mae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hi’n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!</a:t>
            </a:r>
            <a:r>
              <a:rPr lang="en-US" sz="4400" dirty="0">
                <a:cs typeface="Segoe UI"/>
              </a:rPr>
              <a:t>​</a:t>
            </a:r>
            <a:endParaRPr lang="en-US" sz="4400" dirty="0">
              <a:ea typeface="Calibri"/>
              <a:cs typeface="Segoe UI"/>
            </a:endParaRPr>
          </a:p>
          <a:p>
            <a:r>
              <a:rPr lang="en-US" b="1" i="1" dirty="0">
                <a:solidFill>
                  <a:srgbClr val="002060"/>
                </a:solidFill>
                <a:cs typeface="Segoe UI"/>
              </a:rPr>
              <a:t>  </a:t>
            </a:r>
            <a:r>
              <a:rPr lang="en-US" sz="2800" i="1" dirty="0">
                <a:solidFill>
                  <a:srgbClr val="002060"/>
                </a:solidFill>
                <a:cs typeface="Segoe UI"/>
              </a:rPr>
              <a:t>It’s registration time!</a:t>
            </a:r>
            <a:endParaRPr lang="en-US" sz="2800" dirty="0">
              <a:ea typeface="Calibri"/>
              <a:cs typeface="Segoe UI"/>
            </a:endParaRPr>
          </a:p>
        </p:txBody>
      </p:sp>
      <p:sp>
        <p:nvSpPr>
          <p:cNvPr id="5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>
            <a:off x="7173975" y="276221"/>
            <a:ext cx="3450120" cy="1016112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Bore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>
            <a:off x="7553797" y="1490552"/>
            <a:ext cx="4520309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dirty="0" err="1">
                <a:solidFill>
                  <a:srgbClr val="002060"/>
                </a:solidFill>
              </a:rPr>
              <a:t>blant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D64F854B-B02C-E0E4-71BD-4443F5C87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sp>
        <p:nvSpPr>
          <p:cNvPr id="4" name="Oval Callout 4">
            <a:extLst>
              <a:ext uri="{FF2B5EF4-FFF2-40B4-BE49-F238E27FC236}">
                <a16:creationId xmlns:a16="http://schemas.microsoft.com/office/drawing/2014/main" id="{CE0ADEAF-F0BA-1AD5-9AC4-97ABEB225618}"/>
              </a:ext>
            </a:extLst>
          </p:cNvPr>
          <p:cNvSpPr/>
          <p:nvPr/>
        </p:nvSpPr>
        <p:spPr>
          <a:xfrm>
            <a:off x="2830421" y="1714517"/>
            <a:ext cx="4398379" cy="16204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 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Is … here today?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8">
            <a:extLst>
              <a:ext uri="{FF2B5EF4-FFF2-40B4-BE49-F238E27FC236}">
                <a16:creationId xmlns:a16="http://schemas.microsoft.com/office/drawing/2014/main" id="{9548AEE5-FA25-2EFD-EB87-A68B8EA00DEE}"/>
              </a:ext>
            </a:extLst>
          </p:cNvPr>
          <p:cNvSpPr/>
          <p:nvPr/>
        </p:nvSpPr>
        <p:spPr>
          <a:xfrm>
            <a:off x="4901112" y="3429324"/>
            <a:ext cx="4198982" cy="1016112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Sut </a:t>
            </a:r>
            <a:r>
              <a:rPr lang="en-US" sz="2800" b="1" dirty="0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7">
            <a:extLst>
              <a:ext uri="{FF2B5EF4-FFF2-40B4-BE49-F238E27FC236}">
                <a16:creationId xmlns:a16="http://schemas.microsoft.com/office/drawing/2014/main" id="{ACF28CC0-56FB-3F16-18FA-5BE35C24836E}"/>
              </a:ext>
            </a:extLst>
          </p:cNvPr>
          <p:cNvSpPr/>
          <p:nvPr/>
        </p:nvSpPr>
        <p:spPr>
          <a:xfrm>
            <a:off x="7658901" y="4446586"/>
            <a:ext cx="4086758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Ble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13" name="Oval Callout 7">
            <a:extLst>
              <a:ext uri="{FF2B5EF4-FFF2-40B4-BE49-F238E27FC236}">
                <a16:creationId xmlns:a16="http://schemas.microsoft.com/office/drawing/2014/main" id="{0ED310D2-4F32-8158-6810-8C5306077E6F}"/>
              </a:ext>
            </a:extLst>
          </p:cNvPr>
          <p:cNvSpPr/>
          <p:nvPr/>
        </p:nvSpPr>
        <p:spPr>
          <a:xfrm>
            <a:off x="3848901" y="5563310"/>
            <a:ext cx="4651689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84815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116684"/>
            <a:ext cx="562986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796951"/>
              </p:ext>
            </p:extLst>
          </p:nvPr>
        </p:nvGraphicFramePr>
        <p:xfrm>
          <a:off x="5044964" y="2325416"/>
          <a:ext cx="2989493" cy="43586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813311"/>
              </p:ext>
            </p:extLst>
          </p:nvPr>
        </p:nvGraphicFramePr>
        <p:xfrm>
          <a:off x="8421412" y="2325414"/>
          <a:ext cx="2989493" cy="43586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Jacob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Tilly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8490201" y="117167"/>
            <a:ext cx="3200400" cy="19389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Greeting.</a:t>
            </a:r>
            <a:endParaRPr lang="en-GB" sz="2400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</a:rPr>
              <a:t>Take </a:t>
            </a:r>
            <a:r>
              <a:rPr lang="en-GB" sz="2400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sz="2400" b="1" i="1" dirty="0">
                <a:solidFill>
                  <a:srgbClr val="002060"/>
                </a:solidFill>
              </a:rPr>
              <a:t> </a:t>
            </a:r>
            <a:endParaRPr lang="en-GB" sz="24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 dirty="0">
                <a:solidFill>
                  <a:srgbClr val="002060"/>
                </a:solidFill>
              </a:rPr>
              <a:t>?</a:t>
            </a:r>
            <a:endParaRPr lang="en-GB" sz="24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Where do you live?</a:t>
            </a:r>
            <a:r>
              <a:rPr lang="en-GB" sz="2400" b="1" i="1" dirty="0">
                <a:solidFill>
                  <a:srgbClr val="002060"/>
                </a:solidFill>
              </a:rPr>
              <a:t> 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cs typeface="Calibri"/>
              </a:rPr>
              <a:t>What do you like?</a:t>
            </a:r>
          </a:p>
        </p:txBody>
      </p:sp>
    </p:spTree>
    <p:extLst>
      <p:ext uri="{BB962C8B-B14F-4D97-AF65-F5344CB8AC3E}">
        <p14:creationId xmlns:p14="http://schemas.microsoft.com/office/powerpoint/2010/main" val="2331355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321171" y="5257800"/>
            <a:ext cx="15496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</a:t>
            </a:r>
          </a:p>
          <a:p>
            <a:pPr algn="ctr"/>
            <a:r>
              <a:rPr lang="en-US" sz="2800" i="1" dirty="0" err="1">
                <a:solidFill>
                  <a:srgbClr val="002060"/>
                </a:solidFill>
                <a:cs typeface="Calibri"/>
              </a:rPr>
              <a:t>favourite</a:t>
            </a:r>
          </a:p>
        </p:txBody>
      </p:sp>
    </p:spTree>
    <p:extLst>
      <p:ext uri="{BB962C8B-B14F-4D97-AF65-F5344CB8AC3E}">
        <p14:creationId xmlns:p14="http://schemas.microsoft.com/office/powerpoint/2010/main" val="1417071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19E72767-D1E4-EB17-CAB9-367840115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8504" y="2831644"/>
            <a:ext cx="3781096" cy="38222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F584F7-628B-DC45-B0DE-8E3F030C0185}"/>
              </a:ext>
            </a:extLst>
          </p:cNvPr>
          <p:cNvSpPr txBox="1"/>
          <p:nvPr/>
        </p:nvSpPr>
        <p:spPr>
          <a:xfrm>
            <a:off x="697981" y="298046"/>
            <a:ext cx="1761440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Hoff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Favourite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3112102"/>
              </p:ext>
            </p:extLst>
          </p:nvPr>
        </p:nvGraphicFramePr>
        <p:xfrm>
          <a:off x="697981" y="1641716"/>
          <a:ext cx="7443689" cy="5013960"/>
        </p:xfrm>
        <a:graphic>
          <a:graphicData uri="http://schemas.openxmlformats.org/drawingml/2006/table">
            <a:tbl>
              <a:tblPr firstRow="1" firstCol="1" bandRow="1"/>
              <a:tblGrid>
                <a:gridCol w="3580349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3863340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di?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food?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Cinio dydd Sul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 ydy </a:t>
                      </a:r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pitsa.</a:t>
                      </a: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di?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drink?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 ydy te.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di?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is your favourite programme?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</a:t>
                      </a:r>
                      <a:r>
                        <a:rPr lang="cy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 ydy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iw chi?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ân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yfr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ffilm di?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3E8155C-CD7F-0141-8877-FEB82310DF15}"/>
              </a:ext>
            </a:extLst>
          </p:cNvPr>
          <p:cNvSpPr txBox="1"/>
          <p:nvPr/>
        </p:nvSpPr>
        <p:spPr>
          <a:xfrm>
            <a:off x="10149839" y="4875074"/>
            <a:ext cx="19621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Mae </a:t>
            </a:r>
            <a:r>
              <a:rPr lang="en-US" b="1" dirty="0" err="1">
                <a:solidFill>
                  <a:srgbClr val="002060"/>
                </a:solidFill>
              </a:rPr>
              <a:t>treiglad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meddal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ôl</a:t>
            </a:r>
            <a:r>
              <a:rPr lang="en-US" b="1" dirty="0">
                <a:solidFill>
                  <a:srgbClr val="002060"/>
                </a:solidFill>
              </a:rPr>
              <a:t> ‘</a:t>
            </a:r>
            <a:r>
              <a:rPr lang="en-US" b="1" dirty="0" err="1">
                <a:solidFill>
                  <a:srgbClr val="002060"/>
                </a:solidFill>
              </a:rPr>
              <a:t>hoff</a:t>
            </a:r>
            <a:r>
              <a:rPr lang="en-US" b="1" dirty="0">
                <a:solidFill>
                  <a:srgbClr val="002060"/>
                </a:solidFill>
              </a:rPr>
              <a:t>’.</a:t>
            </a:r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There is a soft mutation after ‘</a:t>
            </a:r>
            <a:r>
              <a:rPr lang="en-US" i="1" dirty="0" err="1">
                <a:solidFill>
                  <a:srgbClr val="002060"/>
                </a:solidFill>
              </a:rPr>
              <a:t>hoff</a:t>
            </a:r>
            <a:r>
              <a:rPr lang="en-US" i="1" dirty="0">
                <a:solidFill>
                  <a:srgbClr val="002060"/>
                </a:solidFill>
              </a:rPr>
              <a:t>’.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1D7A9B-15E8-9240-AA5F-A0E4DC6B1B0D}"/>
              </a:ext>
            </a:extLst>
          </p:cNvPr>
          <p:cNvSpPr txBox="1"/>
          <p:nvPr/>
        </p:nvSpPr>
        <p:spPr>
          <a:xfrm>
            <a:off x="5303520" y="472096"/>
            <a:ext cx="6518121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cs typeface="Cavolin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volini"/>
              </a:rPr>
              <a:t>   =   </a:t>
            </a:r>
            <a:r>
              <a:rPr lang="en-US" sz="2800" i="1" dirty="0">
                <a:solidFill>
                  <a:srgbClr val="002060"/>
                </a:solidFill>
                <a:cs typeface="Cavolini"/>
              </a:rPr>
              <a:t>to like            </a:t>
            </a:r>
            <a:r>
              <a:rPr lang="en-US" sz="2800" b="1" dirty="0" err="1">
                <a:solidFill>
                  <a:srgbClr val="002060"/>
                </a:solidFill>
                <a:cs typeface="Cavolini"/>
              </a:rPr>
              <a:t>hoff</a:t>
            </a:r>
            <a:r>
              <a:rPr lang="en-US" sz="2800" b="1" dirty="0">
                <a:solidFill>
                  <a:srgbClr val="002060"/>
                </a:solidFill>
                <a:cs typeface="Cavolini"/>
              </a:rPr>
              <a:t>   =   </a:t>
            </a:r>
            <a:r>
              <a:rPr lang="en-US" sz="2800" i="1" dirty="0">
                <a:solidFill>
                  <a:srgbClr val="002060"/>
                </a:solidFill>
                <a:cs typeface="Cavolini"/>
              </a:rPr>
              <a:t>favourite</a:t>
            </a:r>
          </a:p>
        </p:txBody>
      </p:sp>
    </p:spTree>
    <p:extLst>
      <p:ext uri="{BB962C8B-B14F-4D97-AF65-F5344CB8AC3E}">
        <p14:creationId xmlns:p14="http://schemas.microsoft.com/office/powerpoint/2010/main" val="1430137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697324" y="1467649"/>
            <a:ext cx="3666178" cy="181476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Gwrandewch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y trac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sain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Mae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rhai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geiriau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tresmasu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!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Uwcholeuwch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y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geiriau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ea typeface="+mn-lt"/>
                <a:cs typeface="+mn-lt"/>
              </a:rPr>
              <a:t>Listen to the track.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ea typeface="+mn-lt"/>
                <a:cs typeface="+mn-lt"/>
              </a:rPr>
              <a:t>Some words have snuck in!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ea typeface="+mn-lt"/>
                <a:cs typeface="+mn-lt"/>
              </a:rPr>
              <a:t>Highlight those words.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408158" y="225782"/>
            <a:ext cx="388952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ffectLst/>
              </a:rPr>
              <a:t>Tocio’r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Tresmaswr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!</a:t>
            </a:r>
            <a:endParaRPr lang="en-GB" sz="3600" dirty="0"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Spot the Intruder!</a:t>
            </a:r>
            <a:endParaRPr lang="en-GB" sz="2400" i="1" dirty="0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1792" y="3625145"/>
            <a:ext cx="957556" cy="95755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30171F1-59C9-65F3-BC06-457DC1E35F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4182" y="3723619"/>
            <a:ext cx="2239361" cy="298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44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631503" y="370299"/>
            <a:ext cx="3889522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</a:rPr>
              <a:t>Atebion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!</a:t>
            </a:r>
            <a:endParaRPr lang="en-GB" sz="4400">
              <a:effectLst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Answers!</a:t>
            </a:r>
            <a:endParaRPr lang="en-GB" sz="2400" i="1" dirty="0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nawr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, ond rydw i’n dod o Glydach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ger Abertawe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yn wreiddiol. Rydw i’n gweithio fel athrawes yn Ysgol Penybryn. Rydw i’n dysgu Blwyddyn 4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 5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cynradd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ydy e hefyd. Mae e’n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hoffi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ar draws yr ysgol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 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000" b="1" dirty="0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o gwbl</a:t>
            </a:r>
            <a:r>
              <a:rPr lang="cy-GB" sz="2000" b="1" dirty="0">
                <a:solidFill>
                  <a:srgbClr val="002060"/>
                </a:solidFill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1557" y="1580046"/>
            <a:ext cx="957556" cy="95755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8C15C980-F61B-AA5C-B179-EA540A8699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922" y="3046521"/>
            <a:ext cx="2733675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57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792039"/>
              </p:ext>
            </p:extLst>
          </p:nvPr>
        </p:nvGraphicFramePr>
        <p:xfrm>
          <a:off x="6072362" y="4209874"/>
          <a:ext cx="5486400" cy="2197949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81202" y="434823"/>
            <a:ext cx="11782321" cy="31700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dirty="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F1D817-2EEA-9E44-8D13-A5A9C8DB5392}"/>
              </a:ext>
            </a:extLst>
          </p:cNvPr>
          <p:cNvSpPr txBox="1"/>
          <p:nvPr/>
        </p:nvSpPr>
        <p:spPr>
          <a:xfrm>
            <a:off x="1049852" y="3967567"/>
            <a:ext cx="4526560" cy="83099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Nawr, </a:t>
            </a:r>
            <a:r>
              <a:rPr lang="en-US" sz="2800" b="1" dirty="0" err="1">
                <a:solidFill>
                  <a:srgbClr val="002060"/>
                </a:solidFill>
              </a:rPr>
              <a:t>atebwch</a:t>
            </a:r>
            <a:r>
              <a:rPr lang="en-US" sz="2800" b="1" dirty="0">
                <a:solidFill>
                  <a:srgbClr val="002060"/>
                </a:solidFill>
              </a:rPr>
              <a:t> y </a:t>
            </a:r>
            <a:r>
              <a:rPr lang="en-US" sz="2800" b="1" dirty="0" err="1">
                <a:solidFill>
                  <a:srgbClr val="002060"/>
                </a:solidFill>
              </a:rPr>
              <a:t>cwestiynau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Now, answer the questions.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15841A6-E158-2EA2-E19B-EF5EB53D7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9952" y="4790984"/>
            <a:ext cx="2270235" cy="193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683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587323"/>
              </p:ext>
            </p:extLst>
          </p:nvPr>
        </p:nvGraphicFramePr>
        <p:xfrm>
          <a:off x="277567" y="2885808"/>
          <a:ext cx="11641035" cy="3244613"/>
        </p:xfrm>
        <a:graphic>
          <a:graphicData uri="http://schemas.openxmlformats.org/drawingml/2006/table">
            <a:tbl>
              <a:tblPr/>
              <a:tblGrid>
                <a:gridCol w="5450948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190087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3244613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Rhodri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Maen nhw’n byw yn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Hwlffordd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Mae hi’n gweithio yn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Ysgol Penbryn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Hoff bwnc Rhodri ydy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Ymarfer Corff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b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Mae Rhodri’n gyfrifol am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lythrennedd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Mae Mared yn hoffi bwyta </a:t>
                      </a:r>
                      <a:r>
                        <a:rPr lang="cy-GB" sz="22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cawl</a:t>
                      </a:r>
                      <a:r>
                        <a:rPr lang="cy-GB" sz="2200" b="0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57EB660-E670-4B43-B66D-6A06EC59B98C}"/>
              </a:ext>
            </a:extLst>
          </p:cNvPr>
          <p:cNvSpPr txBox="1"/>
          <p:nvPr/>
        </p:nvSpPr>
        <p:spPr>
          <a:xfrm>
            <a:off x="5020360" y="416287"/>
            <a:ext cx="2142440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Atebion</a:t>
            </a:r>
            <a:endParaRPr lang="en-GB" sz="4400" b="1" dirty="0">
              <a:solidFill>
                <a:srgbClr val="002060"/>
              </a:solidFill>
              <a:cs typeface="Calibri" panose="020F0502020204030204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</a:rPr>
              <a:t>Answers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B023986-6680-1C06-7438-640F0EC927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08" y="183185"/>
            <a:ext cx="1683955" cy="228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884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939271" y="5257800"/>
            <a:ext cx="23134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Ga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…?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May I have ...?</a:t>
            </a:r>
          </a:p>
        </p:txBody>
      </p:sp>
    </p:spTree>
    <p:extLst>
      <p:ext uri="{BB962C8B-B14F-4D97-AF65-F5344CB8AC3E}">
        <p14:creationId xmlns:p14="http://schemas.microsoft.com/office/powerpoint/2010/main" val="24073502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212121"/>
              </p:ext>
            </p:extLst>
          </p:nvPr>
        </p:nvGraphicFramePr>
        <p:xfrm>
          <a:off x="489783" y="533066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4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Ga</a:t>
                      </a:r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i ...?</a:t>
                      </a:r>
                      <a:endParaRPr lang="en-GB" sz="4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May I </a:t>
                      </a:r>
                      <a:r>
                        <a:rPr lang="cy-GB" sz="2500" i="1" dirty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have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...?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66821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399089" y="702695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97669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315" y="761627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391">
            <a:off x="4618337" y="1702866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020308"/>
              </p:ext>
            </p:extLst>
          </p:nvPr>
        </p:nvGraphicFramePr>
        <p:xfrm>
          <a:off x="6566834" y="535896"/>
          <a:ext cx="5135383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824655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310728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solidFill>
                            <a:srgbClr val="002060"/>
                          </a:solidFill>
                          <a:effectLst/>
                        </a:rPr>
                        <a:t> Gawn ni ...?</a:t>
                      </a:r>
                      <a:endParaRPr lang="en-GB" sz="40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</a:rPr>
                        <a:t>May we </a:t>
                      </a:r>
                      <a:r>
                        <a:rPr lang="cy-GB" sz="2500" i="1" dirty="0" err="1">
                          <a:solidFill>
                            <a:srgbClr val="002060"/>
                          </a:solidFill>
                          <a:effectLst/>
                        </a:rPr>
                        <a:t>have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</a:rPr>
                        <a:t> ...?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783" y="3154863"/>
            <a:ext cx="1371601" cy="1371601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10" y="3180459"/>
            <a:ext cx="1463157" cy="1346005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339193" y="3154863"/>
            <a:ext cx="1504567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135" y="3180459"/>
            <a:ext cx="1392831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709" y="3154863"/>
            <a:ext cx="1430647" cy="14004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36" y="4640908"/>
            <a:ext cx="741043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5179" y="4611186"/>
            <a:ext cx="961730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snac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4680" y="4611186"/>
            <a:ext cx="961729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1881" y="461118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37519" y="4595532"/>
            <a:ext cx="18006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198003"/>
              </p:ext>
            </p:extLst>
          </p:nvPr>
        </p:nvGraphicFramePr>
        <p:xfrm>
          <a:off x="793735" y="5542849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os gweli di’n dda?</a:t>
                      </a:r>
                      <a:endParaRPr lang="en-GB" sz="3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pPr algn="ctr"/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ti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one person)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chi </a:t>
                      </a:r>
                      <a:r>
                        <a:rPr lang="cy-GB" sz="2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a group)</a:t>
                      </a:r>
                      <a:endParaRPr lang="en-GB" sz="25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7" name="TextBox 3">
            <a:extLst>
              <a:ext uri="{FF2B5EF4-FFF2-40B4-BE49-F238E27FC236}">
                <a16:creationId xmlns:a16="http://schemas.microsoft.com/office/drawing/2014/main" id="{2D4DC2A2-DAFA-C14A-AE5E-8876F424F747}"/>
              </a:ext>
            </a:extLst>
          </p:cNvPr>
          <p:cNvSpPr txBox="1"/>
          <p:nvPr/>
        </p:nvSpPr>
        <p:spPr>
          <a:xfrm>
            <a:off x="9501380" y="724934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895" y="724671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TextBox 24">
            <a:extLst>
              <a:ext uri="{FF2B5EF4-FFF2-40B4-BE49-F238E27FC236}">
                <a16:creationId xmlns:a16="http://schemas.microsoft.com/office/drawing/2014/main" id="{B919F4AC-2EEB-5849-8210-3E2F62BFA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6971" y="1671742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24">
            <a:extLst>
              <a:ext uri="{FF2B5EF4-FFF2-40B4-BE49-F238E27FC236}">
                <a16:creationId xmlns:a16="http://schemas.microsoft.com/office/drawing/2014/main" id="{B2643264-750D-B946-A396-C890092A7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2966" y="1689442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380" y="170286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053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8A705E9-E72E-DEF8-2B2D-08D1CA4775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51" b="2294"/>
          <a:stretch/>
        </p:blipFill>
        <p:spPr>
          <a:xfrm>
            <a:off x="4960883" y="144517"/>
            <a:ext cx="7228713" cy="6706888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5101" y="1668153"/>
            <a:ext cx="2788401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aned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isged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ensil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ynd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aent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l</a:t>
            </a:r>
            <a:r>
              <a:rPr lang="en-GB" altLang="en-US" sz="2400" b="1" dirty="0" err="1">
                <a:solidFill>
                  <a:srgbClr val="002060"/>
                </a:solidFill>
                <a:cs typeface="Calibri" panose="020F0502020204030204" pitchFamily="34" charset="0"/>
              </a:rPr>
              <a:t>yfr</a:t>
            </a:r>
            <a:r>
              <a:rPr lang="en-GB" altLang="en-US" sz="2400" b="1" dirty="0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380" y="2225388"/>
            <a:ext cx="499239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369" y="1606006"/>
            <a:ext cx="703262" cy="57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44" y="1707946"/>
            <a:ext cx="2190662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paned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bisged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pensil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mynd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paent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 err="1">
                <a:solidFill>
                  <a:srgbClr val="002060"/>
                </a:solidFill>
                <a:cs typeface="Calibri" panose="020F0502020204030204" pitchFamily="34" charset="0"/>
              </a:rPr>
              <a:t>llyfr</a:t>
            </a:r>
            <a:endParaRPr lang="en-GB" altLang="en-US" sz="2400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DC3CBB-3908-D64B-B033-A0FC6EBB7886}"/>
              </a:ext>
            </a:extLst>
          </p:cNvPr>
          <p:cNvSpPr txBox="1"/>
          <p:nvPr/>
        </p:nvSpPr>
        <p:spPr>
          <a:xfrm>
            <a:off x="9768218" y="365211"/>
            <a:ext cx="2095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sz="1600" dirty="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12E52F-BF6E-8844-B1F7-BAF98096DD44}"/>
              </a:ext>
            </a:extLst>
          </p:cNvPr>
          <p:cNvSpPr txBox="1"/>
          <p:nvPr/>
        </p:nvSpPr>
        <p:spPr>
          <a:xfrm>
            <a:off x="10344234" y="1364962"/>
            <a:ext cx="1476686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p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t 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c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b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d 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g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m    &gt;</a:t>
            </a:r>
            <a:r>
              <a:rPr lang="en-US" sz="2000" b="1" dirty="0">
                <a:latin typeface="SASSOON PRIMARY" pitchFamily="2" charset="0"/>
              </a:rPr>
              <a:t>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rh    &gt;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F8491156-C15F-9746-9C09-D0848C7633F4}"/>
              </a:ext>
            </a:extLst>
          </p:cNvPr>
          <p:cNvSpPr/>
          <p:nvPr/>
        </p:nvSpPr>
        <p:spPr>
          <a:xfrm>
            <a:off x="998573" y="232237"/>
            <a:ext cx="4497996" cy="90938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</a:rPr>
              <a:t>Mae treiglad meddal ar ôl ‘Ga i...’</a:t>
            </a:r>
          </a:p>
          <a:p>
            <a:pPr algn="ctr"/>
            <a:r>
              <a:rPr lang="cy-GB" sz="2000" i="1" dirty="0">
                <a:solidFill>
                  <a:srgbClr val="002060"/>
                </a:solidFill>
              </a:rPr>
              <a:t>There is a soft mutation after ‘Ga i..</a:t>
            </a:r>
          </a:p>
        </p:txBody>
      </p:sp>
      <p:sp>
        <p:nvSpPr>
          <p:cNvPr id="35" name="TextBox 3">
            <a:extLst>
              <a:ext uri="{FF2B5EF4-FFF2-40B4-BE49-F238E27FC236}">
                <a16:creationId xmlns:a16="http://schemas.microsoft.com/office/drawing/2014/main" id="{BDAF4404-01A0-A14E-9670-E15AC58A5B96}"/>
              </a:ext>
            </a:extLst>
          </p:cNvPr>
          <p:cNvSpPr txBox="1"/>
          <p:nvPr/>
        </p:nvSpPr>
        <p:spPr>
          <a:xfrm>
            <a:off x="299643" y="5701174"/>
            <a:ext cx="1905988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89" y="5723150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24">
            <a:extLst>
              <a:ext uri="{FF2B5EF4-FFF2-40B4-BE49-F238E27FC236}">
                <a16:creationId xmlns:a16="http://schemas.microsoft.com/office/drawing/2014/main" id="{181345B0-E098-0145-A412-43C326EEE9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9297" y="5701580"/>
            <a:ext cx="2230371" cy="76944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6082">
            <a:off x="3801302" y="5712343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D93F2CA-0466-749A-D49A-E9AB9D42C2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4392" y="2824326"/>
            <a:ext cx="1258286" cy="329106"/>
          </a:xfrm>
          <a:prstGeom prst="rect">
            <a:avLst/>
          </a:prstGeom>
        </p:spPr>
      </p:pic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2922429-1652-F26D-F14E-3798398C3D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7726" y="3147684"/>
            <a:ext cx="820135" cy="785978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31BAB44-FF28-35CC-CB31-84CC677B10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840000">
            <a:off x="1251809" y="3747549"/>
            <a:ext cx="776782" cy="666751"/>
          </a:xfrm>
          <a:prstGeom prst="rect">
            <a:avLst/>
          </a:prstGeom>
        </p:spPr>
      </p:pic>
      <p:pic>
        <p:nvPicPr>
          <p:cNvPr id="6" name="Picture 6" descr="Logo, icon&#10;&#10;Description automatically generated">
            <a:extLst>
              <a:ext uri="{FF2B5EF4-FFF2-40B4-BE49-F238E27FC236}">
                <a16:creationId xmlns:a16="http://schemas.microsoft.com/office/drawing/2014/main" id="{6F10120E-DD00-36EE-24A3-3AEE8CF4F4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5268" y="4401700"/>
            <a:ext cx="701567" cy="616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394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168" y="1485344"/>
            <a:ext cx="1701800" cy="11811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442" y="1209366"/>
            <a:ext cx="1447744" cy="143510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217" y="2247910"/>
            <a:ext cx="1244600" cy="162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50894" y="2313523"/>
            <a:ext cx="1651000" cy="12319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00509" y="2308397"/>
            <a:ext cx="1663700" cy="12192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9497" y="3322980"/>
            <a:ext cx="1765300" cy="1143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1386279" y="269094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ffedog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3963524" y="2636290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rhaw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5784141" y="3861344"/>
            <a:ext cx="109075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bwced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009985" y="354057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cranc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545652" y="3527597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cwch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2816968" y="4447878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paent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313869" y="86880"/>
            <a:ext cx="2509139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latin typeface="+mn-lt"/>
              </a:rPr>
              <a:t>Ga </a:t>
            </a:r>
            <a:r>
              <a:rPr lang="en-US" sz="5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5400" b="1" dirty="0">
                <a:solidFill>
                  <a:srgbClr val="002060"/>
                </a:solidFill>
                <a:latin typeface="+mn-lt"/>
              </a:rPr>
              <a:t> ...? </a:t>
            </a:r>
            <a:endParaRPr lang="en-US" sz="5400" b="1" dirty="0">
              <a:solidFill>
                <a:srgbClr val="002060"/>
              </a:solidFill>
              <a:latin typeface="+mn-lt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3207734" y="6108600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pysgodyn</a:t>
            </a:r>
            <a:endParaRPr lang="en-US" sz="2500" dirty="0">
              <a:solidFill>
                <a:srgbClr val="002060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91676" y="5190244"/>
            <a:ext cx="1406346" cy="9182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020" y="4503230"/>
            <a:ext cx="1647640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334737" y="59653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rhidyll</a:t>
            </a:r>
            <a:r>
              <a:rPr lang="en-US" sz="2500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6034094" y="208483"/>
            <a:ext cx="5842646" cy="16256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  </a:t>
            </a:r>
            <a:r>
              <a:rPr lang="cy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Cofiwch y treigald meddal!</a:t>
            </a:r>
          </a:p>
          <a:p>
            <a:pPr algn="ctr"/>
            <a:endParaRPr lang="cy-GB" sz="10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With a partner, take it in turns to ask each other “Ga i...?” and answer appropriately.  Remember the treiglad meddal!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4587" y="4622336"/>
            <a:ext cx="1408527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5458762" y="6100251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twndis</a:t>
            </a:r>
            <a:endParaRPr lang="en-US" sz="2500" dirty="0">
              <a:solidFill>
                <a:srgbClr val="002060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779" t="17684" r="17121" b="19873"/>
          <a:stretch/>
        </p:blipFill>
        <p:spPr>
          <a:xfrm>
            <a:off x="7652822" y="4639585"/>
            <a:ext cx="1647143" cy="113581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8031071" y="5758259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002060"/>
                </a:solidFill>
              </a:rPr>
              <a:t>rhaca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B9ED19A-0B89-FD41-B298-3C674F4D3280}"/>
              </a:ext>
            </a:extLst>
          </p:cNvPr>
          <p:cNvSpPr txBox="1"/>
          <p:nvPr/>
        </p:nvSpPr>
        <p:spPr>
          <a:xfrm>
            <a:off x="564945" y="3690001"/>
            <a:ext cx="1498311" cy="2862322"/>
          </a:xfrm>
          <a:prstGeom prst="rect">
            <a:avLst/>
          </a:prstGeom>
          <a:solidFill>
            <a:srgbClr val="FBFF88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p   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b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t    &gt;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d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c  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g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b  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f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  d   &gt;</a:t>
            </a:r>
            <a:r>
              <a:rPr lang="en-US" sz="2000" b="1" dirty="0">
                <a:latin typeface="SASSOON PRIMARY"/>
              </a:rPr>
              <a:t>  </a:t>
            </a:r>
            <a:r>
              <a:rPr lang="en-US" sz="2000" b="1" dirty="0">
                <a:solidFill>
                  <a:srgbClr val="000000"/>
                </a:solidFill>
                <a:latin typeface="SASSOON PRIMARY"/>
              </a:rPr>
              <a:t> 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dd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g  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-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m  &gt;</a:t>
            </a:r>
            <a:r>
              <a:rPr lang="en-US" sz="2000" b="1" dirty="0">
                <a:latin typeface="SASSOON PRIMARY"/>
              </a:rPr>
              <a:t>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f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 err="1">
                <a:solidFill>
                  <a:srgbClr val="002060"/>
                </a:solidFill>
                <a:latin typeface="SASSOON PRIMARY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   &gt;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l</a:t>
            </a:r>
            <a:endParaRPr lang="en-US" sz="2000" b="1" dirty="0">
              <a:latin typeface="SASSOON PRIMARY"/>
            </a:endParaRPr>
          </a:p>
          <a:p>
            <a:pPr algn="ctr"/>
            <a:r>
              <a:rPr lang="en-US" sz="2000" b="1" dirty="0">
                <a:solidFill>
                  <a:srgbClr val="002060"/>
                </a:solidFill>
                <a:latin typeface="SASSOON PRIMARY"/>
              </a:rPr>
              <a:t>rh  &gt;   </a:t>
            </a:r>
            <a:r>
              <a:rPr lang="en-US" sz="2000" b="1" dirty="0">
                <a:solidFill>
                  <a:srgbClr val="FF0000"/>
                </a:solidFill>
                <a:latin typeface="SASSOON PRIMARY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233391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3" grpId="0"/>
      <p:bldP spid="37" grpId="0"/>
      <p:bldP spid="3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75992641-640A-2300-A490-8F83BA4EA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55" y="1766369"/>
            <a:ext cx="6645164" cy="5085745"/>
          </a:xfrm>
          <a:prstGeom prst="rect">
            <a:avLst/>
          </a:prstGeom>
        </p:spPr>
      </p:pic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982019" y="5976753"/>
            <a:ext cx="4066275" cy="735153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Can you think of more?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335075" y="272646"/>
            <a:ext cx="621659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sz="20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Here are some useful questions for the classroom. 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7520755" y="797766"/>
            <a:ext cx="2797545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waith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8416785" y="1431113"/>
            <a:ext cx="33231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gwaith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7097211" y="4599438"/>
            <a:ext cx="29534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8416784" y="5232785"/>
            <a:ext cx="3323190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7097211" y="2646130"/>
            <a:ext cx="32242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ti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?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8311032" y="3290926"/>
            <a:ext cx="340319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320148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5067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373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342</cp:revision>
  <dcterms:created xsi:type="dcterms:W3CDTF">2022-11-28T13:23:00Z</dcterms:created>
  <dcterms:modified xsi:type="dcterms:W3CDTF">2023-11-27T10:50:35Z</dcterms:modified>
</cp:coreProperties>
</file>