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3"/>
    <p:sldMasterId id="2147483686" r:id="rId4"/>
    <p:sldMasterId id="2147483699" r:id="rId5"/>
  </p:sldMasterIdLst>
  <p:notesMasterIdLst>
    <p:notesMasterId r:id="rId51"/>
  </p:notesMasterIdLst>
  <p:sldIdLst>
    <p:sldId id="257" r:id="rId6"/>
    <p:sldId id="315" r:id="rId7"/>
    <p:sldId id="548" r:id="rId8"/>
    <p:sldId id="588" r:id="rId9"/>
    <p:sldId id="605" r:id="rId10"/>
    <p:sldId id="595" r:id="rId11"/>
    <p:sldId id="573" r:id="rId12"/>
    <p:sldId id="553" r:id="rId13"/>
    <p:sldId id="606" r:id="rId14"/>
    <p:sldId id="589" r:id="rId15"/>
    <p:sldId id="607" r:id="rId16"/>
    <p:sldId id="591" r:id="rId17"/>
    <p:sldId id="600" r:id="rId18"/>
    <p:sldId id="603" r:id="rId19"/>
    <p:sldId id="567" r:id="rId20"/>
    <p:sldId id="569" r:id="rId21"/>
    <p:sldId id="571" r:id="rId22"/>
    <p:sldId id="608" r:id="rId23"/>
    <p:sldId id="601" r:id="rId24"/>
    <p:sldId id="604" r:id="rId25"/>
    <p:sldId id="581" r:id="rId26"/>
    <p:sldId id="549" r:id="rId27"/>
    <p:sldId id="560" r:id="rId28"/>
    <p:sldId id="597" r:id="rId29"/>
    <p:sldId id="596" r:id="rId30"/>
    <p:sldId id="580" r:id="rId31"/>
    <p:sldId id="554" r:id="rId32"/>
    <p:sldId id="593" r:id="rId33"/>
    <p:sldId id="594" r:id="rId34"/>
    <p:sldId id="325" r:id="rId35"/>
    <p:sldId id="559" r:id="rId36"/>
    <p:sldId id="561" r:id="rId37"/>
    <p:sldId id="582" r:id="rId38"/>
    <p:sldId id="579" r:id="rId39"/>
    <p:sldId id="557" r:id="rId40"/>
    <p:sldId id="555" r:id="rId41"/>
    <p:sldId id="577" r:id="rId42"/>
    <p:sldId id="558" r:id="rId43"/>
    <p:sldId id="576" r:id="rId44"/>
    <p:sldId id="572" r:id="rId45"/>
    <p:sldId id="578" r:id="rId46"/>
    <p:sldId id="586" r:id="rId47"/>
    <p:sldId id="587" r:id="rId48"/>
    <p:sldId id="602" r:id="rId49"/>
    <p:sldId id="538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Jones" initials="B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A0459B-6272-44D5-B514-EB628FED3043}" v="2" dt="2024-01-23T09:39:57.943"/>
    <p1510:client id="{52351523-B2CE-4945-ACAD-1EF6B6ABFD83}" v="106" dt="2024-01-23T09:34:30.4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08" autoAdjust="0"/>
    <p:restoredTop sz="89495" autoAdjust="0"/>
  </p:normalViewPr>
  <p:slideViewPr>
    <p:cSldViewPr snapToGrid="0" snapToObjects="1">
      <p:cViewPr varScale="1">
        <p:scale>
          <a:sx n="90" d="100"/>
          <a:sy n="90" d="100"/>
        </p:scale>
        <p:origin x="318" y="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 snapToGrid="0" snapToObjects="1">
      <p:cViewPr varScale="1">
        <p:scale>
          <a:sx n="137" d="100"/>
          <a:sy n="137" d="100"/>
        </p:scale>
        <p:origin x="6752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theme" Target="theme/theme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presProps" Target="presProps.xml"/><Relationship Id="rId58" Type="http://schemas.microsoft.com/office/2015/10/relationships/revisionInfo" Target="revisionInfo.xml"/><Relationship Id="rId5" Type="http://schemas.openxmlformats.org/officeDocument/2006/relationships/slideMaster" Target="slideMasters/slideMaster3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tableStyles" Target="tableStyles.xml"/><Relationship Id="rId8" Type="http://schemas.openxmlformats.org/officeDocument/2006/relationships/slide" Target="slides/slide3.xml"/><Relationship Id="rId51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microsoft.com/office/2016/11/relationships/changesInfo" Target="changesInfos/changesInfo1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commentAuthors" Target="comment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ingjing Ruan" userId="912ae139-ae64-4906-83ab-14332fd50576" providerId="ADAL" clId="{52351523-B2CE-4945-ACAD-1EF6B6ABFD83}"/>
    <pc:docChg chg="undo redo custSel addSld delSld modSld sldOrd modMainMaster">
      <pc:chgData name="Jingjing Ruan" userId="912ae139-ae64-4906-83ab-14332fd50576" providerId="ADAL" clId="{52351523-B2CE-4945-ACAD-1EF6B6ABFD83}" dt="2024-01-23T09:38:54.993" v="3310" actId="1076"/>
      <pc:docMkLst>
        <pc:docMk/>
      </pc:docMkLst>
      <pc:sldChg chg="modSp mod">
        <pc:chgData name="Jingjing Ruan" userId="912ae139-ae64-4906-83ab-14332fd50576" providerId="ADAL" clId="{52351523-B2CE-4945-ACAD-1EF6B6ABFD83}" dt="2024-01-16T14:37:07.917" v="36" actId="1076"/>
        <pc:sldMkLst>
          <pc:docMk/>
          <pc:sldMk cId="1743118846" sldId="257"/>
        </pc:sldMkLst>
        <pc:spChg chg="mod">
          <ac:chgData name="Jingjing Ruan" userId="912ae139-ae64-4906-83ab-14332fd50576" providerId="ADAL" clId="{52351523-B2CE-4945-ACAD-1EF6B6ABFD83}" dt="2024-01-16T14:36:19.948" v="1" actId="20577"/>
          <ac:spMkLst>
            <pc:docMk/>
            <pc:sldMk cId="1743118846" sldId="257"/>
            <ac:spMk id="2" creationId="{00000000-0000-0000-0000-000000000000}"/>
          </ac:spMkLst>
        </pc:spChg>
        <pc:spChg chg="mod">
          <ac:chgData name="Jingjing Ruan" userId="912ae139-ae64-4906-83ab-14332fd50576" providerId="ADAL" clId="{52351523-B2CE-4945-ACAD-1EF6B6ABFD83}" dt="2024-01-16T14:37:07.917" v="36" actId="1076"/>
          <ac:spMkLst>
            <pc:docMk/>
            <pc:sldMk cId="1743118846" sldId="257"/>
            <ac:spMk id="4" creationId="{07EBDBC5-FC7B-44BE-9BDC-047E31DDB251}"/>
          </ac:spMkLst>
        </pc:spChg>
      </pc:sldChg>
      <pc:sldChg chg="modSp del">
        <pc:chgData name="Jingjing Ruan" userId="912ae139-ae64-4906-83ab-14332fd50576" providerId="ADAL" clId="{52351523-B2CE-4945-ACAD-1EF6B6ABFD83}" dt="2024-01-16T14:37:20.225" v="39" actId="47"/>
        <pc:sldMkLst>
          <pc:docMk/>
          <pc:sldMk cId="1831658516" sldId="258"/>
        </pc:sldMkLst>
        <pc:spChg chg="mod">
          <ac:chgData name="Jingjing Ruan" userId="912ae139-ae64-4906-83ab-14332fd50576" providerId="ADAL" clId="{52351523-B2CE-4945-ACAD-1EF6B6ABFD83}" dt="2024-01-16T14:36:04.611" v="0"/>
          <ac:spMkLst>
            <pc:docMk/>
            <pc:sldMk cId="1831658516" sldId="258"/>
            <ac:spMk id="2" creationId="{00000000-0000-0000-0000-000000000000}"/>
          </ac:spMkLst>
        </pc:spChg>
        <pc:spChg chg="mod">
          <ac:chgData name="Jingjing Ruan" userId="912ae139-ae64-4906-83ab-14332fd50576" providerId="ADAL" clId="{52351523-B2CE-4945-ACAD-1EF6B6ABFD83}" dt="2024-01-16T14:36:04.611" v="0"/>
          <ac:spMkLst>
            <pc:docMk/>
            <pc:sldMk cId="1831658516" sldId="258"/>
            <ac:spMk id="4" creationId="{F69DC4D3-FE07-2049-08BD-FD352E839815}"/>
          </ac:spMkLst>
        </pc:spChg>
      </pc:sldChg>
      <pc:sldChg chg="modSp del">
        <pc:chgData name="Jingjing Ruan" userId="912ae139-ae64-4906-83ab-14332fd50576" providerId="ADAL" clId="{52351523-B2CE-4945-ACAD-1EF6B6ABFD83}" dt="2024-01-16T14:37:26.830" v="40" actId="47"/>
        <pc:sldMkLst>
          <pc:docMk/>
          <pc:sldMk cId="1740180541" sldId="262"/>
        </pc:sldMkLst>
        <pc:spChg chg="mod">
          <ac:chgData name="Jingjing Ruan" userId="912ae139-ae64-4906-83ab-14332fd50576" providerId="ADAL" clId="{52351523-B2CE-4945-ACAD-1EF6B6ABFD83}" dt="2024-01-16T14:36:04.611" v="0"/>
          <ac:spMkLst>
            <pc:docMk/>
            <pc:sldMk cId="1740180541" sldId="262"/>
            <ac:spMk id="2" creationId="{00000000-0000-0000-0000-000000000000}"/>
          </ac:spMkLst>
        </pc:spChg>
        <pc:graphicFrameChg chg="mod">
          <ac:chgData name="Jingjing Ruan" userId="912ae139-ae64-4906-83ab-14332fd50576" providerId="ADAL" clId="{52351523-B2CE-4945-ACAD-1EF6B6ABFD83}" dt="2024-01-16T14:36:04.611" v="0"/>
          <ac:graphicFrameMkLst>
            <pc:docMk/>
            <pc:sldMk cId="1740180541" sldId="262"/>
            <ac:graphicFrameMk id="3" creationId="{19EF1E78-0DED-0152-E997-19EDDDE7B9CE}"/>
          </ac:graphicFrameMkLst>
        </pc:graphicFrameChg>
      </pc:sldChg>
      <pc:sldChg chg="modSp del">
        <pc:chgData name="Jingjing Ruan" userId="912ae139-ae64-4906-83ab-14332fd50576" providerId="ADAL" clId="{52351523-B2CE-4945-ACAD-1EF6B6ABFD83}" dt="2024-01-16T14:37:28.932" v="41" actId="47"/>
        <pc:sldMkLst>
          <pc:docMk/>
          <pc:sldMk cId="711375316" sldId="263"/>
        </pc:sldMkLst>
        <pc:spChg chg="mod">
          <ac:chgData name="Jingjing Ruan" userId="912ae139-ae64-4906-83ab-14332fd50576" providerId="ADAL" clId="{52351523-B2CE-4945-ACAD-1EF6B6ABFD83}" dt="2024-01-16T14:36:04.611" v="0"/>
          <ac:spMkLst>
            <pc:docMk/>
            <pc:sldMk cId="711375316" sldId="263"/>
            <ac:spMk id="2" creationId="{00000000-0000-0000-0000-000000000000}"/>
          </ac:spMkLst>
        </pc:spChg>
      </pc:sldChg>
      <pc:sldChg chg="modSp add mod">
        <pc:chgData name="Jingjing Ruan" userId="912ae139-ae64-4906-83ab-14332fd50576" providerId="ADAL" clId="{52351523-B2CE-4945-ACAD-1EF6B6ABFD83}" dt="2024-01-23T09:19:18.571" v="2855" actId="207"/>
        <pc:sldMkLst>
          <pc:docMk/>
          <pc:sldMk cId="2538624917" sldId="315"/>
        </pc:sldMkLst>
        <pc:spChg chg="mod">
          <ac:chgData name="Jingjing Ruan" userId="912ae139-ae64-4906-83ab-14332fd50576" providerId="ADAL" clId="{52351523-B2CE-4945-ACAD-1EF6B6ABFD83}" dt="2024-01-23T09:19:18.571" v="2855" actId="207"/>
          <ac:spMkLst>
            <pc:docMk/>
            <pc:sldMk cId="2538624917" sldId="315"/>
            <ac:spMk id="9" creationId="{00000000-0000-0000-0000-000000000000}"/>
          </ac:spMkLst>
        </pc:spChg>
        <pc:spChg chg="mod">
          <ac:chgData name="Jingjing Ruan" userId="912ae139-ae64-4906-83ab-14332fd50576" providerId="ADAL" clId="{52351523-B2CE-4945-ACAD-1EF6B6ABFD83}" dt="2024-01-23T09:18:09.980" v="2836" actId="13926"/>
          <ac:spMkLst>
            <pc:docMk/>
            <pc:sldMk cId="2538624917" sldId="315"/>
            <ac:spMk id="11" creationId="{00000000-0000-0000-0000-000000000000}"/>
          </ac:spMkLst>
        </pc:spChg>
        <pc:spChg chg="mod">
          <ac:chgData name="Jingjing Ruan" userId="912ae139-ae64-4906-83ab-14332fd50576" providerId="ADAL" clId="{52351523-B2CE-4945-ACAD-1EF6B6ABFD83}" dt="2024-01-23T09:18:20.381" v="2838" actId="13926"/>
          <ac:spMkLst>
            <pc:docMk/>
            <pc:sldMk cId="2538624917" sldId="315"/>
            <ac:spMk id="13" creationId="{00000000-0000-0000-0000-000000000000}"/>
          </ac:spMkLst>
        </pc:spChg>
        <pc:spChg chg="mod">
          <ac:chgData name="Jingjing Ruan" userId="912ae139-ae64-4906-83ab-14332fd50576" providerId="ADAL" clId="{52351523-B2CE-4945-ACAD-1EF6B6ABFD83}" dt="2024-01-23T09:18:59.873" v="2850" actId="13926"/>
          <ac:spMkLst>
            <pc:docMk/>
            <pc:sldMk cId="2538624917" sldId="315"/>
            <ac:spMk id="14" creationId="{00000000-0000-0000-0000-000000000000}"/>
          </ac:spMkLst>
        </pc:spChg>
        <pc:spChg chg="mod">
          <ac:chgData name="Jingjing Ruan" userId="912ae139-ae64-4906-83ab-14332fd50576" providerId="ADAL" clId="{52351523-B2CE-4945-ACAD-1EF6B6ABFD83}" dt="2024-01-23T09:17:55.344" v="2834" actId="13926"/>
          <ac:spMkLst>
            <pc:docMk/>
            <pc:sldMk cId="2538624917" sldId="315"/>
            <ac:spMk id="16" creationId="{00000000-0000-0000-0000-000000000000}"/>
          </ac:spMkLst>
        </pc:spChg>
        <pc:spChg chg="mod">
          <ac:chgData name="Jingjing Ruan" userId="912ae139-ae64-4906-83ab-14332fd50576" providerId="ADAL" clId="{52351523-B2CE-4945-ACAD-1EF6B6ABFD83}" dt="2024-01-23T09:17:49.264" v="2832" actId="13926"/>
          <ac:spMkLst>
            <pc:docMk/>
            <pc:sldMk cId="2538624917" sldId="315"/>
            <ac:spMk id="17" creationId="{00000000-0000-0000-0000-000000000000}"/>
          </ac:spMkLst>
        </pc:spChg>
        <pc:spChg chg="mod">
          <ac:chgData name="Jingjing Ruan" userId="912ae139-ae64-4906-83ab-14332fd50576" providerId="ADAL" clId="{52351523-B2CE-4945-ACAD-1EF6B6ABFD83}" dt="2024-01-23T09:17:32.576" v="2830" actId="207"/>
          <ac:spMkLst>
            <pc:docMk/>
            <pc:sldMk cId="2538624917" sldId="315"/>
            <ac:spMk id="20" creationId="{00000000-0000-0000-0000-000000000000}"/>
          </ac:spMkLst>
        </pc:spChg>
      </pc:sldChg>
      <pc:sldChg chg="addSp delSp modSp add del mod ord modNotesTx">
        <pc:chgData name="Jingjing Ruan" userId="912ae139-ae64-4906-83ab-14332fd50576" providerId="ADAL" clId="{52351523-B2CE-4945-ACAD-1EF6B6ABFD83}" dt="2024-01-22T15:36:40.372" v="2633" actId="14100"/>
        <pc:sldMkLst>
          <pc:docMk/>
          <pc:sldMk cId="549369136" sldId="325"/>
        </pc:sldMkLst>
        <pc:spChg chg="add mod">
          <ac:chgData name="Jingjing Ruan" userId="912ae139-ae64-4906-83ab-14332fd50576" providerId="ADAL" clId="{52351523-B2CE-4945-ACAD-1EF6B6ABFD83}" dt="2024-01-22T15:36:40.372" v="2633" actId="14100"/>
          <ac:spMkLst>
            <pc:docMk/>
            <pc:sldMk cId="549369136" sldId="325"/>
            <ac:spMk id="2" creationId="{1CD5BF12-6F2F-E546-CBD9-6CEFBFEE5C47}"/>
          </ac:spMkLst>
        </pc:spChg>
        <pc:spChg chg="del">
          <ac:chgData name="Jingjing Ruan" userId="912ae139-ae64-4906-83ab-14332fd50576" providerId="ADAL" clId="{52351523-B2CE-4945-ACAD-1EF6B6ABFD83}" dt="2024-01-16T14:48:33.628" v="173" actId="478"/>
          <ac:spMkLst>
            <pc:docMk/>
            <pc:sldMk cId="549369136" sldId="325"/>
            <ac:spMk id="2" creationId="{8A1C0421-EE8E-BA78-A8BB-C6F4E6D822AE}"/>
          </ac:spMkLst>
        </pc:spChg>
        <pc:spChg chg="del">
          <ac:chgData name="Jingjing Ruan" userId="912ae139-ae64-4906-83ab-14332fd50576" providerId="ADAL" clId="{52351523-B2CE-4945-ACAD-1EF6B6ABFD83}" dt="2024-01-16T14:48:34.887" v="174" actId="478"/>
          <ac:spMkLst>
            <pc:docMk/>
            <pc:sldMk cId="549369136" sldId="325"/>
            <ac:spMk id="3" creationId="{14CE789F-25FF-3BE6-0766-ABE7B045639D}"/>
          </ac:spMkLst>
        </pc:spChg>
        <pc:spChg chg="add mod">
          <ac:chgData name="Jingjing Ruan" userId="912ae139-ae64-4906-83ab-14332fd50576" providerId="ADAL" clId="{52351523-B2CE-4945-ACAD-1EF6B6ABFD83}" dt="2024-01-16T14:56:38.310" v="224" actId="207"/>
          <ac:spMkLst>
            <pc:docMk/>
            <pc:sldMk cId="549369136" sldId="325"/>
            <ac:spMk id="3" creationId="{41A9BA4E-7B51-4F63-4849-B68D353C3B32}"/>
          </ac:spMkLst>
        </pc:spChg>
        <pc:picChg chg="mod">
          <ac:chgData name="Jingjing Ruan" userId="912ae139-ae64-4906-83ab-14332fd50576" providerId="ADAL" clId="{52351523-B2CE-4945-ACAD-1EF6B6ABFD83}" dt="2024-01-22T15:36:26.251" v="2630" actId="1076"/>
          <ac:picMkLst>
            <pc:docMk/>
            <pc:sldMk cId="549369136" sldId="325"/>
            <ac:picMk id="5" creationId="{58089949-F993-2996-F6D0-783624158419}"/>
          </ac:picMkLst>
        </pc:picChg>
      </pc:sldChg>
      <pc:sldChg chg="modSp del">
        <pc:chgData name="Jingjing Ruan" userId="912ae139-ae64-4906-83ab-14332fd50576" providerId="ADAL" clId="{52351523-B2CE-4945-ACAD-1EF6B6ABFD83}" dt="2024-01-16T14:37:19.276" v="38" actId="47"/>
        <pc:sldMkLst>
          <pc:docMk/>
          <pc:sldMk cId="2955122623" sldId="521"/>
        </pc:sldMkLst>
        <pc:spChg chg="mod">
          <ac:chgData name="Jingjing Ruan" userId="912ae139-ae64-4906-83ab-14332fd50576" providerId="ADAL" clId="{52351523-B2CE-4945-ACAD-1EF6B6ABFD83}" dt="2024-01-16T14:36:04.611" v="0"/>
          <ac:spMkLst>
            <pc:docMk/>
            <pc:sldMk cId="2955122623" sldId="521"/>
            <ac:spMk id="2" creationId="{00000000-0000-0000-0000-000000000000}"/>
          </ac:spMkLst>
        </pc:spChg>
        <pc:spChg chg="mod">
          <ac:chgData name="Jingjing Ruan" userId="912ae139-ae64-4906-83ab-14332fd50576" providerId="ADAL" clId="{52351523-B2CE-4945-ACAD-1EF6B6ABFD83}" dt="2024-01-16T14:36:04.611" v="0"/>
          <ac:spMkLst>
            <pc:docMk/>
            <pc:sldMk cId="2955122623" sldId="521"/>
            <ac:spMk id="4" creationId="{900EC5C9-2022-AC9C-C931-B9C99E6AF649}"/>
          </ac:spMkLst>
        </pc:spChg>
      </pc:sldChg>
      <pc:sldChg chg="modSp del">
        <pc:chgData name="Jingjing Ruan" userId="912ae139-ae64-4906-83ab-14332fd50576" providerId="ADAL" clId="{52351523-B2CE-4945-ACAD-1EF6B6ABFD83}" dt="2024-01-16T14:37:18.158" v="37" actId="47"/>
        <pc:sldMkLst>
          <pc:docMk/>
          <pc:sldMk cId="4284337580" sldId="529"/>
        </pc:sldMkLst>
        <pc:spChg chg="mod">
          <ac:chgData name="Jingjing Ruan" userId="912ae139-ae64-4906-83ab-14332fd50576" providerId="ADAL" clId="{52351523-B2CE-4945-ACAD-1EF6B6ABFD83}" dt="2024-01-16T14:36:04.611" v="0"/>
          <ac:spMkLst>
            <pc:docMk/>
            <pc:sldMk cId="4284337580" sldId="529"/>
            <ac:spMk id="2" creationId="{00000000-0000-0000-0000-000000000000}"/>
          </ac:spMkLst>
        </pc:spChg>
        <pc:spChg chg="mod">
          <ac:chgData name="Jingjing Ruan" userId="912ae139-ae64-4906-83ab-14332fd50576" providerId="ADAL" clId="{52351523-B2CE-4945-ACAD-1EF6B6ABFD83}" dt="2024-01-16T14:36:04.611" v="0"/>
          <ac:spMkLst>
            <pc:docMk/>
            <pc:sldMk cId="4284337580" sldId="529"/>
            <ac:spMk id="4" creationId="{900EC5C9-2022-AC9C-C931-B9C99E6AF649}"/>
          </ac:spMkLst>
        </pc:spChg>
      </pc:sldChg>
      <pc:sldChg chg="modSp del">
        <pc:chgData name="Jingjing Ruan" userId="912ae139-ae64-4906-83ab-14332fd50576" providerId="ADAL" clId="{52351523-B2CE-4945-ACAD-1EF6B6ABFD83}" dt="2024-01-16T14:37:43.483" v="43" actId="47"/>
        <pc:sldMkLst>
          <pc:docMk/>
          <pc:sldMk cId="313565626" sldId="534"/>
        </pc:sldMkLst>
        <pc:spChg chg="mod">
          <ac:chgData name="Jingjing Ruan" userId="912ae139-ae64-4906-83ab-14332fd50576" providerId="ADAL" clId="{52351523-B2CE-4945-ACAD-1EF6B6ABFD83}" dt="2024-01-16T14:36:04.611" v="0"/>
          <ac:spMkLst>
            <pc:docMk/>
            <pc:sldMk cId="313565626" sldId="534"/>
            <ac:spMk id="3" creationId="{754C0FAA-9303-8F42-AAD5-4ABFD4FD5D1A}"/>
          </ac:spMkLst>
        </pc:spChg>
      </pc:sldChg>
      <pc:sldChg chg="modSp del">
        <pc:chgData name="Jingjing Ruan" userId="912ae139-ae64-4906-83ab-14332fd50576" providerId="ADAL" clId="{52351523-B2CE-4945-ACAD-1EF6B6ABFD83}" dt="2024-01-16T14:37:32.741" v="42" actId="47"/>
        <pc:sldMkLst>
          <pc:docMk/>
          <pc:sldMk cId="2603120172" sldId="537"/>
        </pc:sldMkLst>
        <pc:spChg chg="mod">
          <ac:chgData name="Jingjing Ruan" userId="912ae139-ae64-4906-83ab-14332fd50576" providerId="ADAL" clId="{52351523-B2CE-4945-ACAD-1EF6B6ABFD83}" dt="2024-01-16T14:36:04.611" v="0"/>
          <ac:spMkLst>
            <pc:docMk/>
            <pc:sldMk cId="2603120172" sldId="537"/>
            <ac:spMk id="2" creationId="{00000000-0000-0000-0000-000000000000}"/>
          </ac:spMkLst>
        </pc:spChg>
        <pc:spChg chg="mod">
          <ac:chgData name="Jingjing Ruan" userId="912ae139-ae64-4906-83ab-14332fd50576" providerId="ADAL" clId="{52351523-B2CE-4945-ACAD-1EF6B6ABFD83}" dt="2024-01-16T14:36:04.611" v="0"/>
          <ac:spMkLst>
            <pc:docMk/>
            <pc:sldMk cId="2603120172" sldId="537"/>
            <ac:spMk id="5" creationId="{010CA26C-BFD7-6BDC-95DC-FFEC8E23187A}"/>
          </ac:spMkLst>
        </pc:spChg>
      </pc:sldChg>
      <pc:sldChg chg="modSp mod">
        <pc:chgData name="Jingjing Ruan" userId="912ae139-ae64-4906-83ab-14332fd50576" providerId="ADAL" clId="{52351523-B2CE-4945-ACAD-1EF6B6ABFD83}" dt="2024-01-22T14:59:41.399" v="2006" actId="1076"/>
        <pc:sldMkLst>
          <pc:docMk/>
          <pc:sldMk cId="2030143382" sldId="538"/>
        </pc:sldMkLst>
        <pc:spChg chg="mod">
          <ac:chgData name="Jingjing Ruan" userId="912ae139-ae64-4906-83ab-14332fd50576" providerId="ADAL" clId="{52351523-B2CE-4945-ACAD-1EF6B6ABFD83}" dt="2024-01-16T14:36:04.611" v="0"/>
          <ac:spMkLst>
            <pc:docMk/>
            <pc:sldMk cId="2030143382" sldId="538"/>
            <ac:spMk id="2" creationId="{00000000-0000-0000-0000-000000000000}"/>
          </ac:spMkLst>
        </pc:spChg>
        <pc:spChg chg="mod">
          <ac:chgData name="Jingjing Ruan" userId="912ae139-ae64-4906-83ab-14332fd50576" providerId="ADAL" clId="{52351523-B2CE-4945-ACAD-1EF6B6ABFD83}" dt="2024-01-22T14:59:35.953" v="2005" actId="1076"/>
          <ac:spMkLst>
            <pc:docMk/>
            <pc:sldMk cId="2030143382" sldId="538"/>
            <ac:spMk id="4" creationId="{F04A18C3-02DB-0B07-4DA2-07930E327F8D}"/>
          </ac:spMkLst>
        </pc:spChg>
        <pc:spChg chg="mod">
          <ac:chgData name="Jingjing Ruan" userId="912ae139-ae64-4906-83ab-14332fd50576" providerId="ADAL" clId="{52351523-B2CE-4945-ACAD-1EF6B6ABFD83}" dt="2024-01-22T14:59:41.399" v="2006" actId="1076"/>
          <ac:spMkLst>
            <pc:docMk/>
            <pc:sldMk cId="2030143382" sldId="538"/>
            <ac:spMk id="6" creationId="{924FB0B2-B149-056D-3853-C8D4338877BF}"/>
          </ac:spMkLst>
        </pc:spChg>
      </pc:sldChg>
      <pc:sldChg chg="addSp modSp mod ord">
        <pc:chgData name="Jingjing Ruan" userId="912ae139-ae64-4906-83ab-14332fd50576" providerId="ADAL" clId="{52351523-B2CE-4945-ACAD-1EF6B6ABFD83}" dt="2024-01-23T09:29:31.869" v="3209" actId="1036"/>
        <pc:sldMkLst>
          <pc:docMk/>
          <pc:sldMk cId="46436503" sldId="548"/>
        </pc:sldMkLst>
        <pc:spChg chg="mod">
          <ac:chgData name="Jingjing Ruan" userId="912ae139-ae64-4906-83ab-14332fd50576" providerId="ADAL" clId="{52351523-B2CE-4945-ACAD-1EF6B6ABFD83}" dt="2024-01-22T15:01:24.092" v="2021" actId="1076"/>
          <ac:spMkLst>
            <pc:docMk/>
            <pc:sldMk cId="46436503" sldId="548"/>
            <ac:spMk id="2" creationId="{6D850711-4326-752F-CA77-53EDCF29377D}"/>
          </ac:spMkLst>
        </pc:spChg>
        <pc:spChg chg="add mod">
          <ac:chgData name="Jingjing Ruan" userId="912ae139-ae64-4906-83ab-14332fd50576" providerId="ADAL" clId="{52351523-B2CE-4945-ACAD-1EF6B6ABFD83}" dt="2024-01-23T09:29:31.869" v="3209" actId="1036"/>
          <ac:spMkLst>
            <pc:docMk/>
            <pc:sldMk cId="46436503" sldId="548"/>
            <ac:spMk id="3" creationId="{844A72B6-3AF9-64B0-76FD-AF26D5F979A8}"/>
          </ac:spMkLst>
        </pc:spChg>
        <pc:spChg chg="mod">
          <ac:chgData name="Jingjing Ruan" userId="912ae139-ae64-4906-83ab-14332fd50576" providerId="ADAL" clId="{52351523-B2CE-4945-ACAD-1EF6B6ABFD83}" dt="2024-01-23T09:20:46.316" v="2870" actId="20577"/>
          <ac:spMkLst>
            <pc:docMk/>
            <pc:sldMk cId="46436503" sldId="548"/>
            <ac:spMk id="4" creationId="{0E549ABA-5D75-A8C8-4572-F412C221FB5B}"/>
          </ac:spMkLst>
        </pc:spChg>
      </pc:sldChg>
      <pc:sldChg chg="modSp mod ord">
        <pc:chgData name="Jingjing Ruan" userId="912ae139-ae64-4906-83ab-14332fd50576" providerId="ADAL" clId="{52351523-B2CE-4945-ACAD-1EF6B6ABFD83}" dt="2024-01-23T09:37:23.441" v="3309" actId="14100"/>
        <pc:sldMkLst>
          <pc:docMk/>
          <pc:sldMk cId="2677314385" sldId="549"/>
        </pc:sldMkLst>
        <pc:spChg chg="mod">
          <ac:chgData name="Jingjing Ruan" userId="912ae139-ae64-4906-83ab-14332fd50576" providerId="ADAL" clId="{52351523-B2CE-4945-ACAD-1EF6B6ABFD83}" dt="2024-01-22T14:58:55.524" v="1994" actId="1076"/>
          <ac:spMkLst>
            <pc:docMk/>
            <pc:sldMk cId="2677314385" sldId="549"/>
            <ac:spMk id="2" creationId="{6D850711-4326-752F-CA77-53EDCF29377D}"/>
          </ac:spMkLst>
        </pc:spChg>
        <pc:spChg chg="mod">
          <ac:chgData name="Jingjing Ruan" userId="912ae139-ae64-4906-83ab-14332fd50576" providerId="ADAL" clId="{52351523-B2CE-4945-ACAD-1EF6B6ABFD83}" dt="2024-01-23T09:37:23.441" v="3309" actId="14100"/>
          <ac:spMkLst>
            <pc:docMk/>
            <pc:sldMk cId="2677314385" sldId="549"/>
            <ac:spMk id="4" creationId="{0E549ABA-5D75-A8C8-4572-F412C221FB5B}"/>
          </ac:spMkLst>
        </pc:spChg>
      </pc:sldChg>
      <pc:sldChg chg="modSp del">
        <pc:chgData name="Jingjing Ruan" userId="912ae139-ae64-4906-83ab-14332fd50576" providerId="ADAL" clId="{52351523-B2CE-4945-ACAD-1EF6B6ABFD83}" dt="2024-01-22T14:59:18.643" v="2001" actId="47"/>
        <pc:sldMkLst>
          <pc:docMk/>
          <pc:sldMk cId="91277388" sldId="550"/>
        </pc:sldMkLst>
        <pc:spChg chg="mod">
          <ac:chgData name="Jingjing Ruan" userId="912ae139-ae64-4906-83ab-14332fd50576" providerId="ADAL" clId="{52351523-B2CE-4945-ACAD-1EF6B6ABFD83}" dt="2024-01-16T14:36:04.611" v="0"/>
          <ac:spMkLst>
            <pc:docMk/>
            <pc:sldMk cId="91277388" sldId="550"/>
            <ac:spMk id="2" creationId="{3AC9B3A7-05F5-432D-9FF6-B55D912C3EF0}"/>
          </ac:spMkLst>
        </pc:spChg>
        <pc:spChg chg="mod">
          <ac:chgData name="Jingjing Ruan" userId="912ae139-ae64-4906-83ab-14332fd50576" providerId="ADAL" clId="{52351523-B2CE-4945-ACAD-1EF6B6ABFD83}" dt="2024-01-16T14:36:04.611" v="0"/>
          <ac:spMkLst>
            <pc:docMk/>
            <pc:sldMk cId="91277388" sldId="550"/>
            <ac:spMk id="4" creationId="{92D2CE30-9894-0AA1-6D5D-59B033B4ED6F}"/>
          </ac:spMkLst>
        </pc:spChg>
      </pc:sldChg>
      <pc:sldChg chg="modSp del">
        <pc:chgData name="Jingjing Ruan" userId="912ae139-ae64-4906-83ab-14332fd50576" providerId="ADAL" clId="{52351523-B2CE-4945-ACAD-1EF6B6ABFD83}" dt="2024-01-22T14:59:24.006" v="2003" actId="47"/>
        <pc:sldMkLst>
          <pc:docMk/>
          <pc:sldMk cId="83085741" sldId="551"/>
        </pc:sldMkLst>
        <pc:spChg chg="mod">
          <ac:chgData name="Jingjing Ruan" userId="912ae139-ae64-4906-83ab-14332fd50576" providerId="ADAL" clId="{52351523-B2CE-4945-ACAD-1EF6B6ABFD83}" dt="2024-01-16T14:36:04.611" v="0"/>
          <ac:spMkLst>
            <pc:docMk/>
            <pc:sldMk cId="83085741" sldId="551"/>
            <ac:spMk id="3" creationId="{5E477C20-BF05-3018-3B04-FBDBEF80C3FC}"/>
          </ac:spMkLst>
        </pc:spChg>
      </pc:sldChg>
      <pc:sldChg chg="modSp del">
        <pc:chgData name="Jingjing Ruan" userId="912ae139-ae64-4906-83ab-14332fd50576" providerId="ADAL" clId="{52351523-B2CE-4945-ACAD-1EF6B6ABFD83}" dt="2024-01-22T14:59:22.579" v="2002" actId="47"/>
        <pc:sldMkLst>
          <pc:docMk/>
          <pc:sldMk cId="3880593157" sldId="552"/>
        </pc:sldMkLst>
        <pc:spChg chg="mod">
          <ac:chgData name="Jingjing Ruan" userId="912ae139-ae64-4906-83ab-14332fd50576" providerId="ADAL" clId="{52351523-B2CE-4945-ACAD-1EF6B6ABFD83}" dt="2024-01-16T14:36:04.611" v="0"/>
          <ac:spMkLst>
            <pc:docMk/>
            <pc:sldMk cId="3880593157" sldId="552"/>
            <ac:spMk id="3" creationId="{8F12CAAA-C992-7F80-956A-FA872896249D}"/>
          </ac:spMkLst>
        </pc:spChg>
      </pc:sldChg>
      <pc:sldChg chg="addSp modSp new mod ord setBg modNotesTx">
        <pc:chgData name="Jingjing Ruan" userId="912ae139-ae64-4906-83ab-14332fd50576" providerId="ADAL" clId="{52351523-B2CE-4945-ACAD-1EF6B6ABFD83}" dt="2024-01-22T15:15:15.407" v="2213"/>
        <pc:sldMkLst>
          <pc:docMk/>
          <pc:sldMk cId="504822847" sldId="553"/>
        </pc:sldMkLst>
        <pc:spChg chg="add mod">
          <ac:chgData name="Jingjing Ruan" userId="912ae139-ae64-4906-83ab-14332fd50576" providerId="ADAL" clId="{52351523-B2CE-4945-ACAD-1EF6B6ABFD83}" dt="2024-01-22T14:52:01.681" v="1811" actId="1076"/>
          <ac:spMkLst>
            <pc:docMk/>
            <pc:sldMk cId="504822847" sldId="553"/>
            <ac:spMk id="2" creationId="{0516D635-AD7F-AB3E-F7C3-A215DC2ABBFA}"/>
          </ac:spMkLst>
        </pc:spChg>
        <pc:spChg chg="add mod">
          <ac:chgData name="Jingjing Ruan" userId="912ae139-ae64-4906-83ab-14332fd50576" providerId="ADAL" clId="{52351523-B2CE-4945-ACAD-1EF6B6ABFD83}" dt="2024-01-22T15:05:20.328" v="2079" actId="14100"/>
          <ac:spMkLst>
            <pc:docMk/>
            <pc:sldMk cId="504822847" sldId="553"/>
            <ac:spMk id="4" creationId="{A3915FCF-D9C4-919B-EBCC-634E2B73DC0C}"/>
          </ac:spMkLst>
        </pc:spChg>
        <pc:spChg chg="add">
          <ac:chgData name="Jingjing Ruan" userId="912ae139-ae64-4906-83ab-14332fd50576" providerId="ADAL" clId="{52351523-B2CE-4945-ACAD-1EF6B6ABFD83}" dt="2024-01-16T14:38:58.328" v="89" actId="26606"/>
          <ac:spMkLst>
            <pc:docMk/>
            <pc:sldMk cId="504822847" sldId="553"/>
            <ac:spMk id="8" creationId="{F3060C83-F051-4F0E-ABAD-AA0DFC48B218}"/>
          </ac:spMkLst>
        </pc:spChg>
        <pc:spChg chg="add">
          <ac:chgData name="Jingjing Ruan" userId="912ae139-ae64-4906-83ab-14332fd50576" providerId="ADAL" clId="{52351523-B2CE-4945-ACAD-1EF6B6ABFD83}" dt="2024-01-16T14:38:58.328" v="89" actId="26606"/>
          <ac:spMkLst>
            <pc:docMk/>
            <pc:sldMk cId="504822847" sldId="553"/>
            <ac:spMk id="10" creationId="{83C98ABE-055B-441F-B07E-44F97F083C39}"/>
          </ac:spMkLst>
        </pc:spChg>
        <pc:spChg chg="add">
          <ac:chgData name="Jingjing Ruan" userId="912ae139-ae64-4906-83ab-14332fd50576" providerId="ADAL" clId="{52351523-B2CE-4945-ACAD-1EF6B6ABFD83}" dt="2024-01-16T14:38:58.328" v="89" actId="26606"/>
          <ac:spMkLst>
            <pc:docMk/>
            <pc:sldMk cId="504822847" sldId="553"/>
            <ac:spMk id="12" creationId="{29FDB030-9B49-4CED-8CCD-4D99382388AC}"/>
          </ac:spMkLst>
        </pc:spChg>
        <pc:spChg chg="add">
          <ac:chgData name="Jingjing Ruan" userId="912ae139-ae64-4906-83ab-14332fd50576" providerId="ADAL" clId="{52351523-B2CE-4945-ACAD-1EF6B6ABFD83}" dt="2024-01-16T14:38:58.328" v="89" actId="26606"/>
          <ac:spMkLst>
            <pc:docMk/>
            <pc:sldMk cId="504822847" sldId="553"/>
            <ac:spMk id="14" creationId="{3783CA14-24A1-485C-8B30-D6A5D87987AD}"/>
          </ac:spMkLst>
        </pc:spChg>
        <pc:spChg chg="add">
          <ac:chgData name="Jingjing Ruan" userId="912ae139-ae64-4906-83ab-14332fd50576" providerId="ADAL" clId="{52351523-B2CE-4945-ACAD-1EF6B6ABFD83}" dt="2024-01-16T14:38:58.328" v="89" actId="26606"/>
          <ac:spMkLst>
            <pc:docMk/>
            <pc:sldMk cId="504822847" sldId="553"/>
            <ac:spMk id="16" creationId="{9A97C86A-04D6-40F7-AE84-31AB43E6A846}"/>
          </ac:spMkLst>
        </pc:spChg>
        <pc:spChg chg="add">
          <ac:chgData name="Jingjing Ruan" userId="912ae139-ae64-4906-83ab-14332fd50576" providerId="ADAL" clId="{52351523-B2CE-4945-ACAD-1EF6B6ABFD83}" dt="2024-01-16T14:38:58.328" v="89" actId="26606"/>
          <ac:spMkLst>
            <pc:docMk/>
            <pc:sldMk cId="504822847" sldId="553"/>
            <ac:spMk id="18" creationId="{FF9F2414-84E8-453E-B1F3-389FDE8192D9}"/>
          </ac:spMkLst>
        </pc:spChg>
        <pc:spChg chg="add">
          <ac:chgData name="Jingjing Ruan" userId="912ae139-ae64-4906-83ab-14332fd50576" providerId="ADAL" clId="{52351523-B2CE-4945-ACAD-1EF6B6ABFD83}" dt="2024-01-16T14:38:58.328" v="89" actId="26606"/>
          <ac:spMkLst>
            <pc:docMk/>
            <pc:sldMk cId="504822847" sldId="553"/>
            <ac:spMk id="20" creationId="{3ECA69A1-7536-43AC-85EF-C7106179F5ED}"/>
          </ac:spMkLst>
        </pc:spChg>
        <pc:picChg chg="add mod">
          <ac:chgData name="Jingjing Ruan" userId="912ae139-ae64-4906-83ab-14332fd50576" providerId="ADAL" clId="{52351523-B2CE-4945-ACAD-1EF6B6ABFD83}" dt="2024-01-16T14:39:08.627" v="93"/>
          <ac:picMkLst>
            <pc:docMk/>
            <pc:sldMk cId="504822847" sldId="553"/>
            <ac:picMk id="3" creationId="{E9CAC6C3-4AD9-C43B-77ED-7FC9122C7092}"/>
          </ac:picMkLst>
        </pc:picChg>
      </pc:sldChg>
      <pc:sldChg chg="addSp modSp new del mod ord setBg">
        <pc:chgData name="Jingjing Ruan" userId="912ae139-ae64-4906-83ab-14332fd50576" providerId="ADAL" clId="{52351523-B2CE-4945-ACAD-1EF6B6ABFD83}" dt="2024-01-22T15:35:46.480" v="2623" actId="2696"/>
        <pc:sldMkLst>
          <pc:docMk/>
          <pc:sldMk cId="742984132" sldId="554"/>
        </pc:sldMkLst>
        <pc:spChg chg="add">
          <ac:chgData name="Jingjing Ruan" userId="912ae139-ae64-4906-83ab-14332fd50576" providerId="ADAL" clId="{52351523-B2CE-4945-ACAD-1EF6B6ABFD83}" dt="2024-01-16T14:41:10.481" v="96" actId="26606"/>
          <ac:spMkLst>
            <pc:docMk/>
            <pc:sldMk cId="742984132" sldId="554"/>
            <ac:spMk id="8" creationId="{F3060C83-F051-4F0E-ABAD-AA0DFC48B218}"/>
          </ac:spMkLst>
        </pc:spChg>
        <pc:spChg chg="add">
          <ac:chgData name="Jingjing Ruan" userId="912ae139-ae64-4906-83ab-14332fd50576" providerId="ADAL" clId="{52351523-B2CE-4945-ACAD-1EF6B6ABFD83}" dt="2024-01-16T14:41:10.481" v="96" actId="26606"/>
          <ac:spMkLst>
            <pc:docMk/>
            <pc:sldMk cId="742984132" sldId="554"/>
            <ac:spMk id="10" creationId="{83C98ABE-055B-441F-B07E-44F97F083C39}"/>
          </ac:spMkLst>
        </pc:spChg>
        <pc:spChg chg="add">
          <ac:chgData name="Jingjing Ruan" userId="912ae139-ae64-4906-83ab-14332fd50576" providerId="ADAL" clId="{52351523-B2CE-4945-ACAD-1EF6B6ABFD83}" dt="2024-01-16T14:41:10.481" v="96" actId="26606"/>
          <ac:spMkLst>
            <pc:docMk/>
            <pc:sldMk cId="742984132" sldId="554"/>
            <ac:spMk id="12" creationId="{29FDB030-9B49-4CED-8CCD-4D99382388AC}"/>
          </ac:spMkLst>
        </pc:spChg>
        <pc:spChg chg="add">
          <ac:chgData name="Jingjing Ruan" userId="912ae139-ae64-4906-83ab-14332fd50576" providerId="ADAL" clId="{52351523-B2CE-4945-ACAD-1EF6B6ABFD83}" dt="2024-01-16T14:41:10.481" v="96" actId="26606"/>
          <ac:spMkLst>
            <pc:docMk/>
            <pc:sldMk cId="742984132" sldId="554"/>
            <ac:spMk id="14" creationId="{3783CA14-24A1-485C-8B30-D6A5D87987AD}"/>
          </ac:spMkLst>
        </pc:spChg>
        <pc:spChg chg="add">
          <ac:chgData name="Jingjing Ruan" userId="912ae139-ae64-4906-83ab-14332fd50576" providerId="ADAL" clId="{52351523-B2CE-4945-ACAD-1EF6B6ABFD83}" dt="2024-01-16T14:41:10.481" v="96" actId="26606"/>
          <ac:spMkLst>
            <pc:docMk/>
            <pc:sldMk cId="742984132" sldId="554"/>
            <ac:spMk id="16" creationId="{9A97C86A-04D6-40F7-AE84-31AB43E6A846}"/>
          </ac:spMkLst>
        </pc:spChg>
        <pc:spChg chg="add">
          <ac:chgData name="Jingjing Ruan" userId="912ae139-ae64-4906-83ab-14332fd50576" providerId="ADAL" clId="{52351523-B2CE-4945-ACAD-1EF6B6ABFD83}" dt="2024-01-16T14:41:10.481" v="96" actId="26606"/>
          <ac:spMkLst>
            <pc:docMk/>
            <pc:sldMk cId="742984132" sldId="554"/>
            <ac:spMk id="18" creationId="{FF9F2414-84E8-453E-B1F3-389FDE8192D9}"/>
          </ac:spMkLst>
        </pc:spChg>
        <pc:spChg chg="add">
          <ac:chgData name="Jingjing Ruan" userId="912ae139-ae64-4906-83ab-14332fd50576" providerId="ADAL" clId="{52351523-B2CE-4945-ACAD-1EF6B6ABFD83}" dt="2024-01-16T14:41:10.481" v="96" actId="26606"/>
          <ac:spMkLst>
            <pc:docMk/>
            <pc:sldMk cId="742984132" sldId="554"/>
            <ac:spMk id="20" creationId="{3ECA69A1-7536-43AC-85EF-C7106179F5ED}"/>
          </ac:spMkLst>
        </pc:spChg>
        <pc:picChg chg="add mod">
          <ac:chgData name="Jingjing Ruan" userId="912ae139-ae64-4906-83ab-14332fd50576" providerId="ADAL" clId="{52351523-B2CE-4945-ACAD-1EF6B6ABFD83}" dt="2024-01-21T12:50:20.336" v="1608" actId="1076"/>
          <ac:picMkLst>
            <pc:docMk/>
            <pc:sldMk cId="742984132" sldId="554"/>
            <ac:picMk id="3" creationId="{FCCD1236-FB5B-9D13-96DA-8706F0718E4D}"/>
          </ac:picMkLst>
        </pc:picChg>
      </pc:sldChg>
      <pc:sldChg chg="addSp delSp modSp add mod setBg delDesignElem">
        <pc:chgData name="Jingjing Ruan" userId="912ae139-ae64-4906-83ab-14332fd50576" providerId="ADAL" clId="{52351523-B2CE-4945-ACAD-1EF6B6ABFD83}" dt="2024-01-22T15:37:43.677" v="2647" actId="14100"/>
        <pc:sldMkLst>
          <pc:docMk/>
          <pc:sldMk cId="804666006" sldId="554"/>
        </pc:sldMkLst>
        <pc:spChg chg="add mod">
          <ac:chgData name="Jingjing Ruan" userId="912ae139-ae64-4906-83ab-14332fd50576" providerId="ADAL" clId="{52351523-B2CE-4945-ACAD-1EF6B6ABFD83}" dt="2024-01-22T15:37:43.677" v="2647" actId="14100"/>
          <ac:spMkLst>
            <pc:docMk/>
            <pc:sldMk cId="804666006" sldId="554"/>
            <ac:spMk id="2" creationId="{1BB4803A-3F18-2A02-D3C8-285B1612ED69}"/>
          </ac:spMkLst>
        </pc:spChg>
        <pc:spChg chg="del">
          <ac:chgData name="Jingjing Ruan" userId="912ae139-ae64-4906-83ab-14332fd50576" providerId="ADAL" clId="{52351523-B2CE-4945-ACAD-1EF6B6ABFD83}" dt="2024-01-22T15:35:53.860" v="2625"/>
          <ac:spMkLst>
            <pc:docMk/>
            <pc:sldMk cId="804666006" sldId="554"/>
            <ac:spMk id="8" creationId="{F3060C83-F051-4F0E-ABAD-AA0DFC48B218}"/>
          </ac:spMkLst>
        </pc:spChg>
        <pc:spChg chg="del">
          <ac:chgData name="Jingjing Ruan" userId="912ae139-ae64-4906-83ab-14332fd50576" providerId="ADAL" clId="{52351523-B2CE-4945-ACAD-1EF6B6ABFD83}" dt="2024-01-22T15:35:53.860" v="2625"/>
          <ac:spMkLst>
            <pc:docMk/>
            <pc:sldMk cId="804666006" sldId="554"/>
            <ac:spMk id="10" creationId="{83C98ABE-055B-441F-B07E-44F97F083C39}"/>
          </ac:spMkLst>
        </pc:spChg>
        <pc:spChg chg="del">
          <ac:chgData name="Jingjing Ruan" userId="912ae139-ae64-4906-83ab-14332fd50576" providerId="ADAL" clId="{52351523-B2CE-4945-ACAD-1EF6B6ABFD83}" dt="2024-01-22T15:35:53.860" v="2625"/>
          <ac:spMkLst>
            <pc:docMk/>
            <pc:sldMk cId="804666006" sldId="554"/>
            <ac:spMk id="12" creationId="{29FDB030-9B49-4CED-8CCD-4D99382388AC}"/>
          </ac:spMkLst>
        </pc:spChg>
        <pc:spChg chg="del">
          <ac:chgData name="Jingjing Ruan" userId="912ae139-ae64-4906-83ab-14332fd50576" providerId="ADAL" clId="{52351523-B2CE-4945-ACAD-1EF6B6ABFD83}" dt="2024-01-22T15:35:53.860" v="2625"/>
          <ac:spMkLst>
            <pc:docMk/>
            <pc:sldMk cId="804666006" sldId="554"/>
            <ac:spMk id="14" creationId="{3783CA14-24A1-485C-8B30-D6A5D87987AD}"/>
          </ac:spMkLst>
        </pc:spChg>
        <pc:spChg chg="del">
          <ac:chgData name="Jingjing Ruan" userId="912ae139-ae64-4906-83ab-14332fd50576" providerId="ADAL" clId="{52351523-B2CE-4945-ACAD-1EF6B6ABFD83}" dt="2024-01-22T15:35:53.860" v="2625"/>
          <ac:spMkLst>
            <pc:docMk/>
            <pc:sldMk cId="804666006" sldId="554"/>
            <ac:spMk id="16" creationId="{9A97C86A-04D6-40F7-AE84-31AB43E6A846}"/>
          </ac:spMkLst>
        </pc:spChg>
        <pc:spChg chg="del">
          <ac:chgData name="Jingjing Ruan" userId="912ae139-ae64-4906-83ab-14332fd50576" providerId="ADAL" clId="{52351523-B2CE-4945-ACAD-1EF6B6ABFD83}" dt="2024-01-22T15:35:53.860" v="2625"/>
          <ac:spMkLst>
            <pc:docMk/>
            <pc:sldMk cId="804666006" sldId="554"/>
            <ac:spMk id="18" creationId="{FF9F2414-84E8-453E-B1F3-389FDE8192D9}"/>
          </ac:spMkLst>
        </pc:spChg>
        <pc:spChg chg="del">
          <ac:chgData name="Jingjing Ruan" userId="912ae139-ae64-4906-83ab-14332fd50576" providerId="ADAL" clId="{52351523-B2CE-4945-ACAD-1EF6B6ABFD83}" dt="2024-01-22T15:35:53.860" v="2625"/>
          <ac:spMkLst>
            <pc:docMk/>
            <pc:sldMk cId="804666006" sldId="554"/>
            <ac:spMk id="20" creationId="{3ECA69A1-7536-43AC-85EF-C7106179F5ED}"/>
          </ac:spMkLst>
        </pc:spChg>
      </pc:sldChg>
      <pc:sldChg chg="addSp delSp modSp new mod ord setBg">
        <pc:chgData name="Jingjing Ruan" userId="912ae139-ae64-4906-83ab-14332fd50576" providerId="ADAL" clId="{52351523-B2CE-4945-ACAD-1EF6B6ABFD83}" dt="2024-01-22T17:43:14.085" v="2768"/>
        <pc:sldMkLst>
          <pc:docMk/>
          <pc:sldMk cId="883663703" sldId="555"/>
        </pc:sldMkLst>
        <pc:spChg chg="add del">
          <ac:chgData name="Jingjing Ruan" userId="912ae139-ae64-4906-83ab-14332fd50576" providerId="ADAL" clId="{52351523-B2CE-4945-ACAD-1EF6B6ABFD83}" dt="2024-01-16T14:43:19.843" v="120" actId="26606"/>
          <ac:spMkLst>
            <pc:docMk/>
            <pc:sldMk cId="883663703" sldId="555"/>
            <ac:spMk id="8" creationId="{F3060C83-F051-4F0E-ABAD-AA0DFC48B218}"/>
          </ac:spMkLst>
        </pc:spChg>
        <pc:spChg chg="add del">
          <ac:chgData name="Jingjing Ruan" userId="912ae139-ae64-4906-83ab-14332fd50576" providerId="ADAL" clId="{52351523-B2CE-4945-ACAD-1EF6B6ABFD83}" dt="2024-01-16T14:43:19.843" v="120" actId="26606"/>
          <ac:spMkLst>
            <pc:docMk/>
            <pc:sldMk cId="883663703" sldId="555"/>
            <ac:spMk id="10" creationId="{83C98ABE-055B-441F-B07E-44F97F083C39}"/>
          </ac:spMkLst>
        </pc:spChg>
        <pc:spChg chg="add del">
          <ac:chgData name="Jingjing Ruan" userId="912ae139-ae64-4906-83ab-14332fd50576" providerId="ADAL" clId="{52351523-B2CE-4945-ACAD-1EF6B6ABFD83}" dt="2024-01-16T14:43:19.843" v="120" actId="26606"/>
          <ac:spMkLst>
            <pc:docMk/>
            <pc:sldMk cId="883663703" sldId="555"/>
            <ac:spMk id="12" creationId="{29FDB030-9B49-4CED-8CCD-4D99382388AC}"/>
          </ac:spMkLst>
        </pc:spChg>
        <pc:spChg chg="add del">
          <ac:chgData name="Jingjing Ruan" userId="912ae139-ae64-4906-83ab-14332fd50576" providerId="ADAL" clId="{52351523-B2CE-4945-ACAD-1EF6B6ABFD83}" dt="2024-01-16T14:43:19.843" v="120" actId="26606"/>
          <ac:spMkLst>
            <pc:docMk/>
            <pc:sldMk cId="883663703" sldId="555"/>
            <ac:spMk id="14" creationId="{3783CA14-24A1-485C-8B30-D6A5D87987AD}"/>
          </ac:spMkLst>
        </pc:spChg>
        <pc:spChg chg="add del">
          <ac:chgData name="Jingjing Ruan" userId="912ae139-ae64-4906-83ab-14332fd50576" providerId="ADAL" clId="{52351523-B2CE-4945-ACAD-1EF6B6ABFD83}" dt="2024-01-16T14:43:19.843" v="120" actId="26606"/>
          <ac:spMkLst>
            <pc:docMk/>
            <pc:sldMk cId="883663703" sldId="555"/>
            <ac:spMk id="16" creationId="{9A97C86A-04D6-40F7-AE84-31AB43E6A846}"/>
          </ac:spMkLst>
        </pc:spChg>
        <pc:spChg chg="add del">
          <ac:chgData name="Jingjing Ruan" userId="912ae139-ae64-4906-83ab-14332fd50576" providerId="ADAL" clId="{52351523-B2CE-4945-ACAD-1EF6B6ABFD83}" dt="2024-01-16T14:43:19.843" v="120" actId="26606"/>
          <ac:spMkLst>
            <pc:docMk/>
            <pc:sldMk cId="883663703" sldId="555"/>
            <ac:spMk id="18" creationId="{FF9F2414-84E8-453E-B1F3-389FDE8192D9}"/>
          </ac:spMkLst>
        </pc:spChg>
        <pc:spChg chg="add del">
          <ac:chgData name="Jingjing Ruan" userId="912ae139-ae64-4906-83ab-14332fd50576" providerId="ADAL" clId="{52351523-B2CE-4945-ACAD-1EF6B6ABFD83}" dt="2024-01-16T14:43:19.843" v="120" actId="26606"/>
          <ac:spMkLst>
            <pc:docMk/>
            <pc:sldMk cId="883663703" sldId="555"/>
            <ac:spMk id="20" creationId="{3ECA69A1-7536-43AC-85EF-C7106179F5ED}"/>
          </ac:spMkLst>
        </pc:spChg>
        <pc:spChg chg="add del">
          <ac:chgData name="Jingjing Ruan" userId="912ae139-ae64-4906-83ab-14332fd50576" providerId="ADAL" clId="{52351523-B2CE-4945-ACAD-1EF6B6ABFD83}" dt="2024-01-16T14:43:19.843" v="120" actId="26606"/>
          <ac:spMkLst>
            <pc:docMk/>
            <pc:sldMk cId="883663703" sldId="555"/>
            <ac:spMk id="25" creationId="{94087E04-C99E-4195-8EBA-1BD4C45117C9}"/>
          </ac:spMkLst>
        </pc:spChg>
        <pc:spChg chg="add del">
          <ac:chgData name="Jingjing Ruan" userId="912ae139-ae64-4906-83ab-14332fd50576" providerId="ADAL" clId="{52351523-B2CE-4945-ACAD-1EF6B6ABFD83}" dt="2024-01-16T14:43:19.843" v="120" actId="26606"/>
          <ac:spMkLst>
            <pc:docMk/>
            <pc:sldMk cId="883663703" sldId="555"/>
            <ac:spMk id="31" creationId="{2FEFA492-1F90-4DD2-B51D-E6471B05E926}"/>
          </ac:spMkLst>
        </pc:spChg>
        <pc:grpChg chg="add del">
          <ac:chgData name="Jingjing Ruan" userId="912ae139-ae64-4906-83ab-14332fd50576" providerId="ADAL" clId="{52351523-B2CE-4945-ACAD-1EF6B6ABFD83}" dt="2024-01-16T14:43:19.843" v="120" actId="26606"/>
          <ac:grpSpMkLst>
            <pc:docMk/>
            <pc:sldMk cId="883663703" sldId="555"/>
            <ac:grpSpMk id="27" creationId="{3BB791AC-7337-46DA-B66B-FDB89A493774}"/>
          </ac:grpSpMkLst>
        </pc:grpChg>
        <pc:picChg chg="add mod">
          <ac:chgData name="Jingjing Ruan" userId="912ae139-ae64-4906-83ab-14332fd50576" providerId="ADAL" clId="{52351523-B2CE-4945-ACAD-1EF6B6ABFD83}" dt="2024-01-16T14:43:19.843" v="120" actId="26606"/>
          <ac:picMkLst>
            <pc:docMk/>
            <pc:sldMk cId="883663703" sldId="555"/>
            <ac:picMk id="3" creationId="{DB307D14-DB9D-F78F-69B9-6D1F92CF58E4}"/>
          </ac:picMkLst>
        </pc:picChg>
      </pc:sldChg>
      <pc:sldChg chg="addSp delSp modSp new del mod setBg">
        <pc:chgData name="Jingjing Ruan" userId="912ae139-ae64-4906-83ab-14332fd50576" providerId="ADAL" clId="{52351523-B2CE-4945-ACAD-1EF6B6ABFD83}" dt="2024-01-22T15:39:32.642" v="2688" actId="47"/>
        <pc:sldMkLst>
          <pc:docMk/>
          <pc:sldMk cId="2352806491" sldId="556"/>
        </pc:sldMkLst>
        <pc:spChg chg="add del">
          <ac:chgData name="Jingjing Ruan" userId="912ae139-ae64-4906-83ab-14332fd50576" providerId="ADAL" clId="{52351523-B2CE-4945-ACAD-1EF6B6ABFD83}" dt="2024-01-16T14:42:58.152" v="112" actId="26606"/>
          <ac:spMkLst>
            <pc:docMk/>
            <pc:sldMk cId="2352806491" sldId="556"/>
            <ac:spMk id="8" creationId="{F3060C83-F051-4F0E-ABAD-AA0DFC48B218}"/>
          </ac:spMkLst>
        </pc:spChg>
        <pc:spChg chg="add del">
          <ac:chgData name="Jingjing Ruan" userId="912ae139-ae64-4906-83ab-14332fd50576" providerId="ADAL" clId="{52351523-B2CE-4945-ACAD-1EF6B6ABFD83}" dt="2024-01-16T14:42:58.152" v="112" actId="26606"/>
          <ac:spMkLst>
            <pc:docMk/>
            <pc:sldMk cId="2352806491" sldId="556"/>
            <ac:spMk id="10" creationId="{83C98ABE-055B-441F-B07E-44F97F083C39}"/>
          </ac:spMkLst>
        </pc:spChg>
        <pc:spChg chg="add del">
          <ac:chgData name="Jingjing Ruan" userId="912ae139-ae64-4906-83ab-14332fd50576" providerId="ADAL" clId="{52351523-B2CE-4945-ACAD-1EF6B6ABFD83}" dt="2024-01-16T14:42:58.152" v="112" actId="26606"/>
          <ac:spMkLst>
            <pc:docMk/>
            <pc:sldMk cId="2352806491" sldId="556"/>
            <ac:spMk id="12" creationId="{29FDB030-9B49-4CED-8CCD-4D99382388AC}"/>
          </ac:spMkLst>
        </pc:spChg>
        <pc:spChg chg="add del">
          <ac:chgData name="Jingjing Ruan" userId="912ae139-ae64-4906-83ab-14332fd50576" providerId="ADAL" clId="{52351523-B2CE-4945-ACAD-1EF6B6ABFD83}" dt="2024-01-16T14:42:58.152" v="112" actId="26606"/>
          <ac:spMkLst>
            <pc:docMk/>
            <pc:sldMk cId="2352806491" sldId="556"/>
            <ac:spMk id="14" creationId="{3783CA14-24A1-485C-8B30-D6A5D87987AD}"/>
          </ac:spMkLst>
        </pc:spChg>
        <pc:spChg chg="add del">
          <ac:chgData name="Jingjing Ruan" userId="912ae139-ae64-4906-83ab-14332fd50576" providerId="ADAL" clId="{52351523-B2CE-4945-ACAD-1EF6B6ABFD83}" dt="2024-01-16T14:42:58.152" v="112" actId="26606"/>
          <ac:spMkLst>
            <pc:docMk/>
            <pc:sldMk cId="2352806491" sldId="556"/>
            <ac:spMk id="16" creationId="{9A97C86A-04D6-40F7-AE84-31AB43E6A846}"/>
          </ac:spMkLst>
        </pc:spChg>
        <pc:spChg chg="add del">
          <ac:chgData name="Jingjing Ruan" userId="912ae139-ae64-4906-83ab-14332fd50576" providerId="ADAL" clId="{52351523-B2CE-4945-ACAD-1EF6B6ABFD83}" dt="2024-01-16T14:42:58.152" v="112" actId="26606"/>
          <ac:spMkLst>
            <pc:docMk/>
            <pc:sldMk cId="2352806491" sldId="556"/>
            <ac:spMk id="18" creationId="{FF9F2414-84E8-453E-B1F3-389FDE8192D9}"/>
          </ac:spMkLst>
        </pc:spChg>
        <pc:spChg chg="add del">
          <ac:chgData name="Jingjing Ruan" userId="912ae139-ae64-4906-83ab-14332fd50576" providerId="ADAL" clId="{52351523-B2CE-4945-ACAD-1EF6B6ABFD83}" dt="2024-01-16T14:42:58.152" v="112" actId="26606"/>
          <ac:spMkLst>
            <pc:docMk/>
            <pc:sldMk cId="2352806491" sldId="556"/>
            <ac:spMk id="20" creationId="{3ECA69A1-7536-43AC-85EF-C7106179F5ED}"/>
          </ac:spMkLst>
        </pc:spChg>
        <pc:spChg chg="add del">
          <ac:chgData name="Jingjing Ruan" userId="912ae139-ae64-4906-83ab-14332fd50576" providerId="ADAL" clId="{52351523-B2CE-4945-ACAD-1EF6B6ABFD83}" dt="2024-01-16T14:43:01.427" v="114" actId="26606"/>
          <ac:spMkLst>
            <pc:docMk/>
            <pc:sldMk cId="2352806491" sldId="556"/>
            <ac:spMk id="22" creationId="{86FF76B9-219D-4469-AF87-0236D29032F1}"/>
          </ac:spMkLst>
        </pc:spChg>
        <pc:spChg chg="add del">
          <ac:chgData name="Jingjing Ruan" userId="912ae139-ae64-4906-83ab-14332fd50576" providerId="ADAL" clId="{52351523-B2CE-4945-ACAD-1EF6B6ABFD83}" dt="2024-01-16T14:43:01.427" v="114" actId="26606"/>
          <ac:spMkLst>
            <pc:docMk/>
            <pc:sldMk cId="2352806491" sldId="556"/>
            <ac:spMk id="25" creationId="{2E80C965-DB6D-4F81-9E9E-B027384D0BD6}"/>
          </ac:spMkLst>
        </pc:spChg>
        <pc:spChg chg="add del">
          <ac:chgData name="Jingjing Ruan" userId="912ae139-ae64-4906-83ab-14332fd50576" providerId="ADAL" clId="{52351523-B2CE-4945-ACAD-1EF6B6ABFD83}" dt="2024-01-16T14:43:01.427" v="114" actId="26606"/>
          <ac:spMkLst>
            <pc:docMk/>
            <pc:sldMk cId="2352806491" sldId="556"/>
            <ac:spMk id="26" creationId="{633C5E46-DAC5-4661-9C87-22B08E2A512F}"/>
          </ac:spMkLst>
        </pc:spChg>
        <pc:spChg chg="add del">
          <ac:chgData name="Jingjing Ruan" userId="912ae139-ae64-4906-83ab-14332fd50576" providerId="ADAL" clId="{52351523-B2CE-4945-ACAD-1EF6B6ABFD83}" dt="2024-01-16T14:43:29.011" v="127" actId="26606"/>
          <ac:spMkLst>
            <pc:docMk/>
            <pc:sldMk cId="2352806491" sldId="556"/>
            <ac:spMk id="28" creationId="{94087E04-C99E-4195-8EBA-1BD4C45117C9}"/>
          </ac:spMkLst>
        </pc:spChg>
        <pc:spChg chg="add del">
          <ac:chgData name="Jingjing Ruan" userId="912ae139-ae64-4906-83ab-14332fd50576" providerId="ADAL" clId="{52351523-B2CE-4945-ACAD-1EF6B6ABFD83}" dt="2024-01-16T14:43:29.011" v="127" actId="26606"/>
          <ac:spMkLst>
            <pc:docMk/>
            <pc:sldMk cId="2352806491" sldId="556"/>
            <ac:spMk id="32" creationId="{FD73501D-A515-4725-8404-1315A591A54C}"/>
          </ac:spMkLst>
        </pc:spChg>
        <pc:spChg chg="add del">
          <ac:chgData name="Jingjing Ruan" userId="912ae139-ae64-4906-83ab-14332fd50576" providerId="ADAL" clId="{52351523-B2CE-4945-ACAD-1EF6B6ABFD83}" dt="2024-01-16T14:43:26.670" v="122" actId="26606"/>
          <ac:spMkLst>
            <pc:docMk/>
            <pc:sldMk cId="2352806491" sldId="556"/>
            <ac:spMk id="37" creationId="{F3060C83-F051-4F0E-ABAD-AA0DFC48B218}"/>
          </ac:spMkLst>
        </pc:spChg>
        <pc:spChg chg="add del">
          <ac:chgData name="Jingjing Ruan" userId="912ae139-ae64-4906-83ab-14332fd50576" providerId="ADAL" clId="{52351523-B2CE-4945-ACAD-1EF6B6ABFD83}" dt="2024-01-16T14:43:26.670" v="122" actId="26606"/>
          <ac:spMkLst>
            <pc:docMk/>
            <pc:sldMk cId="2352806491" sldId="556"/>
            <ac:spMk id="39" creationId="{83C98ABE-055B-441F-B07E-44F97F083C39}"/>
          </ac:spMkLst>
        </pc:spChg>
        <pc:spChg chg="add del">
          <ac:chgData name="Jingjing Ruan" userId="912ae139-ae64-4906-83ab-14332fd50576" providerId="ADAL" clId="{52351523-B2CE-4945-ACAD-1EF6B6ABFD83}" dt="2024-01-16T14:43:26.670" v="122" actId="26606"/>
          <ac:spMkLst>
            <pc:docMk/>
            <pc:sldMk cId="2352806491" sldId="556"/>
            <ac:spMk id="41" creationId="{29FDB030-9B49-4CED-8CCD-4D99382388AC}"/>
          </ac:spMkLst>
        </pc:spChg>
        <pc:spChg chg="add del">
          <ac:chgData name="Jingjing Ruan" userId="912ae139-ae64-4906-83ab-14332fd50576" providerId="ADAL" clId="{52351523-B2CE-4945-ACAD-1EF6B6ABFD83}" dt="2024-01-16T14:43:26.670" v="122" actId="26606"/>
          <ac:spMkLst>
            <pc:docMk/>
            <pc:sldMk cId="2352806491" sldId="556"/>
            <ac:spMk id="43" creationId="{3783CA14-24A1-485C-8B30-D6A5D87987AD}"/>
          </ac:spMkLst>
        </pc:spChg>
        <pc:spChg chg="add del">
          <ac:chgData name="Jingjing Ruan" userId="912ae139-ae64-4906-83ab-14332fd50576" providerId="ADAL" clId="{52351523-B2CE-4945-ACAD-1EF6B6ABFD83}" dt="2024-01-16T14:43:26.670" v="122" actId="26606"/>
          <ac:spMkLst>
            <pc:docMk/>
            <pc:sldMk cId="2352806491" sldId="556"/>
            <ac:spMk id="45" creationId="{9A97C86A-04D6-40F7-AE84-31AB43E6A846}"/>
          </ac:spMkLst>
        </pc:spChg>
        <pc:spChg chg="add del">
          <ac:chgData name="Jingjing Ruan" userId="912ae139-ae64-4906-83ab-14332fd50576" providerId="ADAL" clId="{52351523-B2CE-4945-ACAD-1EF6B6ABFD83}" dt="2024-01-16T14:43:26.670" v="122" actId="26606"/>
          <ac:spMkLst>
            <pc:docMk/>
            <pc:sldMk cId="2352806491" sldId="556"/>
            <ac:spMk id="47" creationId="{FF9F2414-84E8-453E-B1F3-389FDE8192D9}"/>
          </ac:spMkLst>
        </pc:spChg>
        <pc:spChg chg="add del">
          <ac:chgData name="Jingjing Ruan" userId="912ae139-ae64-4906-83ab-14332fd50576" providerId="ADAL" clId="{52351523-B2CE-4945-ACAD-1EF6B6ABFD83}" dt="2024-01-16T14:43:26.670" v="122" actId="26606"/>
          <ac:spMkLst>
            <pc:docMk/>
            <pc:sldMk cId="2352806491" sldId="556"/>
            <ac:spMk id="49" creationId="{3ECA69A1-7536-43AC-85EF-C7106179F5ED}"/>
          </ac:spMkLst>
        </pc:spChg>
        <pc:spChg chg="add del">
          <ac:chgData name="Jingjing Ruan" userId="912ae139-ae64-4906-83ab-14332fd50576" providerId="ADAL" clId="{52351523-B2CE-4945-ACAD-1EF6B6ABFD83}" dt="2024-01-16T14:43:27.924" v="124" actId="26606"/>
          <ac:spMkLst>
            <pc:docMk/>
            <pc:sldMk cId="2352806491" sldId="556"/>
            <ac:spMk id="51" creationId="{86FF76B9-219D-4469-AF87-0236D29032F1}"/>
          </ac:spMkLst>
        </pc:spChg>
        <pc:spChg chg="add del">
          <ac:chgData name="Jingjing Ruan" userId="912ae139-ae64-4906-83ab-14332fd50576" providerId="ADAL" clId="{52351523-B2CE-4945-ACAD-1EF6B6ABFD83}" dt="2024-01-16T14:43:27.924" v="124" actId="26606"/>
          <ac:spMkLst>
            <pc:docMk/>
            <pc:sldMk cId="2352806491" sldId="556"/>
            <ac:spMk id="54" creationId="{2E80C965-DB6D-4F81-9E9E-B027384D0BD6}"/>
          </ac:spMkLst>
        </pc:spChg>
        <pc:spChg chg="add del">
          <ac:chgData name="Jingjing Ruan" userId="912ae139-ae64-4906-83ab-14332fd50576" providerId="ADAL" clId="{52351523-B2CE-4945-ACAD-1EF6B6ABFD83}" dt="2024-01-16T14:43:27.924" v="124" actId="26606"/>
          <ac:spMkLst>
            <pc:docMk/>
            <pc:sldMk cId="2352806491" sldId="556"/>
            <ac:spMk id="55" creationId="{633C5E46-DAC5-4661-9C87-22B08E2A512F}"/>
          </ac:spMkLst>
        </pc:spChg>
        <pc:spChg chg="add del">
          <ac:chgData name="Jingjing Ruan" userId="912ae139-ae64-4906-83ab-14332fd50576" providerId="ADAL" clId="{52351523-B2CE-4945-ACAD-1EF6B6ABFD83}" dt="2024-01-16T14:43:28.989" v="126" actId="26606"/>
          <ac:spMkLst>
            <pc:docMk/>
            <pc:sldMk cId="2352806491" sldId="556"/>
            <ac:spMk id="57" creationId="{94087E04-C99E-4195-8EBA-1BD4C45117C9}"/>
          </ac:spMkLst>
        </pc:spChg>
        <pc:spChg chg="add del">
          <ac:chgData name="Jingjing Ruan" userId="912ae139-ae64-4906-83ab-14332fd50576" providerId="ADAL" clId="{52351523-B2CE-4945-ACAD-1EF6B6ABFD83}" dt="2024-01-16T14:43:28.989" v="126" actId="26606"/>
          <ac:spMkLst>
            <pc:docMk/>
            <pc:sldMk cId="2352806491" sldId="556"/>
            <ac:spMk id="61" creationId="{FD73501D-A515-4725-8404-1315A591A54C}"/>
          </ac:spMkLst>
        </pc:spChg>
        <pc:spChg chg="add">
          <ac:chgData name="Jingjing Ruan" userId="912ae139-ae64-4906-83ab-14332fd50576" providerId="ADAL" clId="{52351523-B2CE-4945-ACAD-1EF6B6ABFD83}" dt="2024-01-16T14:43:29.011" v="127" actId="26606"/>
          <ac:spMkLst>
            <pc:docMk/>
            <pc:sldMk cId="2352806491" sldId="556"/>
            <ac:spMk id="63" creationId="{F3060C83-F051-4F0E-ABAD-AA0DFC48B218}"/>
          </ac:spMkLst>
        </pc:spChg>
        <pc:spChg chg="add">
          <ac:chgData name="Jingjing Ruan" userId="912ae139-ae64-4906-83ab-14332fd50576" providerId="ADAL" clId="{52351523-B2CE-4945-ACAD-1EF6B6ABFD83}" dt="2024-01-16T14:43:29.011" v="127" actId="26606"/>
          <ac:spMkLst>
            <pc:docMk/>
            <pc:sldMk cId="2352806491" sldId="556"/>
            <ac:spMk id="64" creationId="{83C98ABE-055B-441F-B07E-44F97F083C39}"/>
          </ac:spMkLst>
        </pc:spChg>
        <pc:spChg chg="add">
          <ac:chgData name="Jingjing Ruan" userId="912ae139-ae64-4906-83ab-14332fd50576" providerId="ADAL" clId="{52351523-B2CE-4945-ACAD-1EF6B6ABFD83}" dt="2024-01-16T14:43:29.011" v="127" actId="26606"/>
          <ac:spMkLst>
            <pc:docMk/>
            <pc:sldMk cId="2352806491" sldId="556"/>
            <ac:spMk id="65" creationId="{29FDB030-9B49-4CED-8CCD-4D99382388AC}"/>
          </ac:spMkLst>
        </pc:spChg>
        <pc:spChg chg="add">
          <ac:chgData name="Jingjing Ruan" userId="912ae139-ae64-4906-83ab-14332fd50576" providerId="ADAL" clId="{52351523-B2CE-4945-ACAD-1EF6B6ABFD83}" dt="2024-01-16T14:43:29.011" v="127" actId="26606"/>
          <ac:spMkLst>
            <pc:docMk/>
            <pc:sldMk cId="2352806491" sldId="556"/>
            <ac:spMk id="66" creationId="{3783CA14-24A1-485C-8B30-D6A5D87987AD}"/>
          </ac:spMkLst>
        </pc:spChg>
        <pc:spChg chg="add">
          <ac:chgData name="Jingjing Ruan" userId="912ae139-ae64-4906-83ab-14332fd50576" providerId="ADAL" clId="{52351523-B2CE-4945-ACAD-1EF6B6ABFD83}" dt="2024-01-16T14:43:29.011" v="127" actId="26606"/>
          <ac:spMkLst>
            <pc:docMk/>
            <pc:sldMk cId="2352806491" sldId="556"/>
            <ac:spMk id="67" creationId="{9A97C86A-04D6-40F7-AE84-31AB43E6A846}"/>
          </ac:spMkLst>
        </pc:spChg>
        <pc:spChg chg="add">
          <ac:chgData name="Jingjing Ruan" userId="912ae139-ae64-4906-83ab-14332fd50576" providerId="ADAL" clId="{52351523-B2CE-4945-ACAD-1EF6B6ABFD83}" dt="2024-01-16T14:43:29.011" v="127" actId="26606"/>
          <ac:spMkLst>
            <pc:docMk/>
            <pc:sldMk cId="2352806491" sldId="556"/>
            <ac:spMk id="68" creationId="{FF9F2414-84E8-453E-B1F3-389FDE8192D9}"/>
          </ac:spMkLst>
        </pc:spChg>
        <pc:spChg chg="add">
          <ac:chgData name="Jingjing Ruan" userId="912ae139-ae64-4906-83ab-14332fd50576" providerId="ADAL" clId="{52351523-B2CE-4945-ACAD-1EF6B6ABFD83}" dt="2024-01-16T14:43:29.011" v="127" actId="26606"/>
          <ac:spMkLst>
            <pc:docMk/>
            <pc:sldMk cId="2352806491" sldId="556"/>
            <ac:spMk id="69" creationId="{3ECA69A1-7536-43AC-85EF-C7106179F5ED}"/>
          </ac:spMkLst>
        </pc:spChg>
        <pc:grpChg chg="add del">
          <ac:chgData name="Jingjing Ruan" userId="912ae139-ae64-4906-83ab-14332fd50576" providerId="ADAL" clId="{52351523-B2CE-4945-ACAD-1EF6B6ABFD83}" dt="2024-01-16T14:43:01.427" v="114" actId="26606"/>
          <ac:grpSpMkLst>
            <pc:docMk/>
            <pc:sldMk cId="2352806491" sldId="556"/>
            <ac:grpSpMk id="23" creationId="{DB88BD78-87E1-424D-B479-C37D8E41B12E}"/>
          </ac:grpSpMkLst>
        </pc:grpChg>
        <pc:grpChg chg="add del">
          <ac:chgData name="Jingjing Ruan" userId="912ae139-ae64-4906-83ab-14332fd50576" providerId="ADAL" clId="{52351523-B2CE-4945-ACAD-1EF6B6ABFD83}" dt="2024-01-16T14:43:29.011" v="127" actId="26606"/>
          <ac:grpSpMkLst>
            <pc:docMk/>
            <pc:sldMk cId="2352806491" sldId="556"/>
            <ac:grpSpMk id="29" creationId="{336EACDA-272E-4472-852A-83CAB409195F}"/>
          </ac:grpSpMkLst>
        </pc:grpChg>
        <pc:grpChg chg="add del">
          <ac:chgData name="Jingjing Ruan" userId="912ae139-ae64-4906-83ab-14332fd50576" providerId="ADAL" clId="{52351523-B2CE-4945-ACAD-1EF6B6ABFD83}" dt="2024-01-16T14:43:27.924" v="124" actId="26606"/>
          <ac:grpSpMkLst>
            <pc:docMk/>
            <pc:sldMk cId="2352806491" sldId="556"/>
            <ac:grpSpMk id="52" creationId="{DB88BD78-87E1-424D-B479-C37D8E41B12E}"/>
          </ac:grpSpMkLst>
        </pc:grpChg>
        <pc:grpChg chg="add del">
          <ac:chgData name="Jingjing Ruan" userId="912ae139-ae64-4906-83ab-14332fd50576" providerId="ADAL" clId="{52351523-B2CE-4945-ACAD-1EF6B6ABFD83}" dt="2024-01-16T14:43:28.989" v="126" actId="26606"/>
          <ac:grpSpMkLst>
            <pc:docMk/>
            <pc:sldMk cId="2352806491" sldId="556"/>
            <ac:grpSpMk id="58" creationId="{336EACDA-272E-4472-852A-83CAB409195F}"/>
          </ac:grpSpMkLst>
        </pc:grpChg>
        <pc:picChg chg="add mod modCrop">
          <ac:chgData name="Jingjing Ruan" userId="912ae139-ae64-4906-83ab-14332fd50576" providerId="ADAL" clId="{52351523-B2CE-4945-ACAD-1EF6B6ABFD83}" dt="2024-01-16T14:43:37.079" v="128" actId="18131"/>
          <ac:picMkLst>
            <pc:docMk/>
            <pc:sldMk cId="2352806491" sldId="556"/>
            <ac:picMk id="3" creationId="{9CACCAD4-F092-03B3-6660-19E03CF02F12}"/>
          </ac:picMkLst>
        </pc:picChg>
      </pc:sldChg>
      <pc:sldChg chg="addSp modSp new mod ord setBg">
        <pc:chgData name="Jingjing Ruan" userId="912ae139-ae64-4906-83ab-14332fd50576" providerId="ADAL" clId="{52351523-B2CE-4945-ACAD-1EF6B6ABFD83}" dt="2024-01-22T17:43:08.705" v="2766"/>
        <pc:sldMkLst>
          <pc:docMk/>
          <pc:sldMk cId="802329296" sldId="557"/>
        </pc:sldMkLst>
        <pc:spChg chg="add">
          <ac:chgData name="Jingjing Ruan" userId="912ae139-ae64-4906-83ab-14332fd50576" providerId="ADAL" clId="{52351523-B2CE-4945-ACAD-1EF6B6ABFD83}" dt="2024-01-16T14:44:12.723" v="131" actId="26606"/>
          <ac:spMkLst>
            <pc:docMk/>
            <pc:sldMk cId="802329296" sldId="557"/>
            <ac:spMk id="8" creationId="{F3060C83-F051-4F0E-ABAD-AA0DFC48B218}"/>
          </ac:spMkLst>
        </pc:spChg>
        <pc:spChg chg="add">
          <ac:chgData name="Jingjing Ruan" userId="912ae139-ae64-4906-83ab-14332fd50576" providerId="ADAL" clId="{52351523-B2CE-4945-ACAD-1EF6B6ABFD83}" dt="2024-01-16T14:44:12.723" v="131" actId="26606"/>
          <ac:spMkLst>
            <pc:docMk/>
            <pc:sldMk cId="802329296" sldId="557"/>
            <ac:spMk id="10" creationId="{83C98ABE-055B-441F-B07E-44F97F083C39}"/>
          </ac:spMkLst>
        </pc:spChg>
        <pc:spChg chg="add">
          <ac:chgData name="Jingjing Ruan" userId="912ae139-ae64-4906-83ab-14332fd50576" providerId="ADAL" clId="{52351523-B2CE-4945-ACAD-1EF6B6ABFD83}" dt="2024-01-16T14:44:12.723" v="131" actId="26606"/>
          <ac:spMkLst>
            <pc:docMk/>
            <pc:sldMk cId="802329296" sldId="557"/>
            <ac:spMk id="12" creationId="{29FDB030-9B49-4CED-8CCD-4D99382388AC}"/>
          </ac:spMkLst>
        </pc:spChg>
        <pc:spChg chg="add">
          <ac:chgData name="Jingjing Ruan" userId="912ae139-ae64-4906-83ab-14332fd50576" providerId="ADAL" clId="{52351523-B2CE-4945-ACAD-1EF6B6ABFD83}" dt="2024-01-16T14:44:12.723" v="131" actId="26606"/>
          <ac:spMkLst>
            <pc:docMk/>
            <pc:sldMk cId="802329296" sldId="557"/>
            <ac:spMk id="14" creationId="{3783CA14-24A1-485C-8B30-D6A5D87987AD}"/>
          </ac:spMkLst>
        </pc:spChg>
        <pc:spChg chg="add">
          <ac:chgData name="Jingjing Ruan" userId="912ae139-ae64-4906-83ab-14332fd50576" providerId="ADAL" clId="{52351523-B2CE-4945-ACAD-1EF6B6ABFD83}" dt="2024-01-16T14:44:12.723" v="131" actId="26606"/>
          <ac:spMkLst>
            <pc:docMk/>
            <pc:sldMk cId="802329296" sldId="557"/>
            <ac:spMk id="16" creationId="{9A97C86A-04D6-40F7-AE84-31AB43E6A846}"/>
          </ac:spMkLst>
        </pc:spChg>
        <pc:spChg chg="add">
          <ac:chgData name="Jingjing Ruan" userId="912ae139-ae64-4906-83ab-14332fd50576" providerId="ADAL" clId="{52351523-B2CE-4945-ACAD-1EF6B6ABFD83}" dt="2024-01-16T14:44:12.723" v="131" actId="26606"/>
          <ac:spMkLst>
            <pc:docMk/>
            <pc:sldMk cId="802329296" sldId="557"/>
            <ac:spMk id="18" creationId="{FF9F2414-84E8-453E-B1F3-389FDE8192D9}"/>
          </ac:spMkLst>
        </pc:spChg>
        <pc:spChg chg="add">
          <ac:chgData name="Jingjing Ruan" userId="912ae139-ae64-4906-83ab-14332fd50576" providerId="ADAL" clId="{52351523-B2CE-4945-ACAD-1EF6B6ABFD83}" dt="2024-01-16T14:44:12.723" v="131" actId="26606"/>
          <ac:spMkLst>
            <pc:docMk/>
            <pc:sldMk cId="802329296" sldId="557"/>
            <ac:spMk id="20" creationId="{3ECA69A1-7536-43AC-85EF-C7106179F5ED}"/>
          </ac:spMkLst>
        </pc:spChg>
        <pc:picChg chg="add mod">
          <ac:chgData name="Jingjing Ruan" userId="912ae139-ae64-4906-83ab-14332fd50576" providerId="ADAL" clId="{52351523-B2CE-4945-ACAD-1EF6B6ABFD83}" dt="2024-01-16T14:44:15.630" v="134" actId="962"/>
          <ac:picMkLst>
            <pc:docMk/>
            <pc:sldMk cId="802329296" sldId="557"/>
            <ac:picMk id="3" creationId="{3A2BA295-1E3D-BFA2-4EB5-AE632A17C4FE}"/>
          </ac:picMkLst>
        </pc:picChg>
      </pc:sldChg>
      <pc:sldChg chg="addSp modSp new mod ord setBg">
        <pc:chgData name="Jingjing Ruan" userId="912ae139-ae64-4906-83ab-14332fd50576" providerId="ADAL" clId="{52351523-B2CE-4945-ACAD-1EF6B6ABFD83}" dt="2024-01-22T17:43:17.505" v="2770"/>
        <pc:sldMkLst>
          <pc:docMk/>
          <pc:sldMk cId="1611189346" sldId="558"/>
        </pc:sldMkLst>
        <pc:spChg chg="add">
          <ac:chgData name="Jingjing Ruan" userId="912ae139-ae64-4906-83ab-14332fd50576" providerId="ADAL" clId="{52351523-B2CE-4945-ACAD-1EF6B6ABFD83}" dt="2024-01-16T14:44:34.189" v="139" actId="26606"/>
          <ac:spMkLst>
            <pc:docMk/>
            <pc:sldMk cId="1611189346" sldId="558"/>
            <ac:spMk id="8" creationId="{F3060C83-F051-4F0E-ABAD-AA0DFC48B218}"/>
          </ac:spMkLst>
        </pc:spChg>
        <pc:spChg chg="add">
          <ac:chgData name="Jingjing Ruan" userId="912ae139-ae64-4906-83ab-14332fd50576" providerId="ADAL" clId="{52351523-B2CE-4945-ACAD-1EF6B6ABFD83}" dt="2024-01-16T14:44:34.189" v="139" actId="26606"/>
          <ac:spMkLst>
            <pc:docMk/>
            <pc:sldMk cId="1611189346" sldId="558"/>
            <ac:spMk id="10" creationId="{83C98ABE-055B-441F-B07E-44F97F083C39}"/>
          </ac:spMkLst>
        </pc:spChg>
        <pc:spChg chg="add">
          <ac:chgData name="Jingjing Ruan" userId="912ae139-ae64-4906-83ab-14332fd50576" providerId="ADAL" clId="{52351523-B2CE-4945-ACAD-1EF6B6ABFD83}" dt="2024-01-16T14:44:34.189" v="139" actId="26606"/>
          <ac:spMkLst>
            <pc:docMk/>
            <pc:sldMk cId="1611189346" sldId="558"/>
            <ac:spMk id="12" creationId="{29FDB030-9B49-4CED-8CCD-4D99382388AC}"/>
          </ac:spMkLst>
        </pc:spChg>
        <pc:spChg chg="add">
          <ac:chgData name="Jingjing Ruan" userId="912ae139-ae64-4906-83ab-14332fd50576" providerId="ADAL" clId="{52351523-B2CE-4945-ACAD-1EF6B6ABFD83}" dt="2024-01-16T14:44:34.189" v="139" actId="26606"/>
          <ac:spMkLst>
            <pc:docMk/>
            <pc:sldMk cId="1611189346" sldId="558"/>
            <ac:spMk id="14" creationId="{3783CA14-24A1-485C-8B30-D6A5D87987AD}"/>
          </ac:spMkLst>
        </pc:spChg>
        <pc:spChg chg="add">
          <ac:chgData name="Jingjing Ruan" userId="912ae139-ae64-4906-83ab-14332fd50576" providerId="ADAL" clId="{52351523-B2CE-4945-ACAD-1EF6B6ABFD83}" dt="2024-01-16T14:44:34.189" v="139" actId="26606"/>
          <ac:spMkLst>
            <pc:docMk/>
            <pc:sldMk cId="1611189346" sldId="558"/>
            <ac:spMk id="16" creationId="{9A97C86A-04D6-40F7-AE84-31AB43E6A846}"/>
          </ac:spMkLst>
        </pc:spChg>
        <pc:spChg chg="add">
          <ac:chgData name="Jingjing Ruan" userId="912ae139-ae64-4906-83ab-14332fd50576" providerId="ADAL" clId="{52351523-B2CE-4945-ACAD-1EF6B6ABFD83}" dt="2024-01-16T14:44:34.189" v="139" actId="26606"/>
          <ac:spMkLst>
            <pc:docMk/>
            <pc:sldMk cId="1611189346" sldId="558"/>
            <ac:spMk id="18" creationId="{FF9F2414-84E8-453E-B1F3-389FDE8192D9}"/>
          </ac:spMkLst>
        </pc:spChg>
        <pc:spChg chg="add">
          <ac:chgData name="Jingjing Ruan" userId="912ae139-ae64-4906-83ab-14332fd50576" providerId="ADAL" clId="{52351523-B2CE-4945-ACAD-1EF6B6ABFD83}" dt="2024-01-16T14:44:34.189" v="139" actId="26606"/>
          <ac:spMkLst>
            <pc:docMk/>
            <pc:sldMk cId="1611189346" sldId="558"/>
            <ac:spMk id="20" creationId="{3ECA69A1-7536-43AC-85EF-C7106179F5ED}"/>
          </ac:spMkLst>
        </pc:spChg>
        <pc:picChg chg="add mod">
          <ac:chgData name="Jingjing Ruan" userId="912ae139-ae64-4906-83ab-14332fd50576" providerId="ADAL" clId="{52351523-B2CE-4945-ACAD-1EF6B6ABFD83}" dt="2024-01-16T14:44:36.627" v="142" actId="962"/>
          <ac:picMkLst>
            <pc:docMk/>
            <pc:sldMk cId="1611189346" sldId="558"/>
            <ac:picMk id="3" creationId="{58AABFE7-5468-B5BB-952B-CBC006E7CB4E}"/>
          </ac:picMkLst>
        </pc:picChg>
      </pc:sldChg>
      <pc:sldChg chg="addSp delSp modSp new mod ord setBg">
        <pc:chgData name="Jingjing Ruan" userId="912ae139-ae64-4906-83ab-14332fd50576" providerId="ADAL" clId="{52351523-B2CE-4945-ACAD-1EF6B6ABFD83}" dt="2024-01-22T15:19:57.911" v="2399"/>
        <pc:sldMkLst>
          <pc:docMk/>
          <pc:sldMk cId="1257037505" sldId="559"/>
        </pc:sldMkLst>
        <pc:spChg chg="add del">
          <ac:chgData name="Jingjing Ruan" userId="912ae139-ae64-4906-83ab-14332fd50576" providerId="ADAL" clId="{52351523-B2CE-4945-ACAD-1EF6B6ABFD83}" dt="2024-01-16T14:47:20.807" v="163" actId="26606"/>
          <ac:spMkLst>
            <pc:docMk/>
            <pc:sldMk cId="1257037505" sldId="559"/>
            <ac:spMk id="8" creationId="{94087E04-C99E-4195-8EBA-1BD4C45117C9}"/>
          </ac:spMkLst>
        </pc:spChg>
        <pc:spChg chg="add del">
          <ac:chgData name="Jingjing Ruan" userId="912ae139-ae64-4906-83ab-14332fd50576" providerId="ADAL" clId="{52351523-B2CE-4945-ACAD-1EF6B6ABFD83}" dt="2024-01-16T14:47:20.807" v="163" actId="26606"/>
          <ac:spMkLst>
            <pc:docMk/>
            <pc:sldMk cId="1257037505" sldId="559"/>
            <ac:spMk id="14" creationId="{FD73501D-A515-4725-8404-1315A591A54C}"/>
          </ac:spMkLst>
        </pc:spChg>
        <pc:spChg chg="add del">
          <ac:chgData name="Jingjing Ruan" userId="912ae139-ae64-4906-83ab-14332fd50576" providerId="ADAL" clId="{52351523-B2CE-4945-ACAD-1EF6B6ABFD83}" dt="2024-01-16T14:47:15.026" v="158" actId="26606"/>
          <ac:spMkLst>
            <pc:docMk/>
            <pc:sldMk cId="1257037505" sldId="559"/>
            <ac:spMk id="19" creationId="{63644BFD-D22E-4019-B666-387DA51AEAFD}"/>
          </ac:spMkLst>
        </pc:spChg>
        <pc:spChg chg="add del">
          <ac:chgData name="Jingjing Ruan" userId="912ae139-ae64-4906-83ab-14332fd50576" providerId="ADAL" clId="{52351523-B2CE-4945-ACAD-1EF6B6ABFD83}" dt="2024-01-16T14:47:15.026" v="158" actId="26606"/>
          <ac:spMkLst>
            <pc:docMk/>
            <pc:sldMk cId="1257037505" sldId="559"/>
            <ac:spMk id="25" creationId="{3776B14B-F2F4-4825-8DA8-8C7A0F2B3960}"/>
          </ac:spMkLst>
        </pc:spChg>
        <pc:spChg chg="add del">
          <ac:chgData name="Jingjing Ruan" userId="912ae139-ae64-4906-83ab-14332fd50576" providerId="ADAL" clId="{52351523-B2CE-4945-ACAD-1EF6B6ABFD83}" dt="2024-01-16T14:47:16.983" v="160" actId="26606"/>
          <ac:spMkLst>
            <pc:docMk/>
            <pc:sldMk cId="1257037505" sldId="559"/>
            <ac:spMk id="27" creationId="{94087E04-C99E-4195-8EBA-1BD4C45117C9}"/>
          </ac:spMkLst>
        </pc:spChg>
        <pc:spChg chg="add del">
          <ac:chgData name="Jingjing Ruan" userId="912ae139-ae64-4906-83ab-14332fd50576" providerId="ADAL" clId="{52351523-B2CE-4945-ACAD-1EF6B6ABFD83}" dt="2024-01-16T14:47:20.807" v="162" actId="26606"/>
          <ac:spMkLst>
            <pc:docMk/>
            <pc:sldMk cId="1257037505" sldId="559"/>
            <ac:spMk id="29" creationId="{63644BFD-D22E-4019-B666-387DA51AEAFD}"/>
          </ac:spMkLst>
        </pc:spChg>
        <pc:spChg chg="add del">
          <ac:chgData name="Jingjing Ruan" userId="912ae139-ae64-4906-83ab-14332fd50576" providerId="ADAL" clId="{52351523-B2CE-4945-ACAD-1EF6B6ABFD83}" dt="2024-01-16T14:47:20.807" v="162" actId="26606"/>
          <ac:spMkLst>
            <pc:docMk/>
            <pc:sldMk cId="1257037505" sldId="559"/>
            <ac:spMk id="31" creationId="{3776B14B-F2F4-4825-8DA8-8C7A0F2B3960}"/>
          </ac:spMkLst>
        </pc:spChg>
        <pc:spChg chg="add">
          <ac:chgData name="Jingjing Ruan" userId="912ae139-ae64-4906-83ab-14332fd50576" providerId="ADAL" clId="{52351523-B2CE-4945-ACAD-1EF6B6ABFD83}" dt="2024-01-16T14:47:20.807" v="163" actId="26606"/>
          <ac:spMkLst>
            <pc:docMk/>
            <pc:sldMk cId="1257037505" sldId="559"/>
            <ac:spMk id="33" creationId="{AB8C311F-7253-4AED-9701-7FC0708C41C7}"/>
          </ac:spMkLst>
        </pc:spChg>
        <pc:spChg chg="add">
          <ac:chgData name="Jingjing Ruan" userId="912ae139-ae64-4906-83ab-14332fd50576" providerId="ADAL" clId="{52351523-B2CE-4945-ACAD-1EF6B6ABFD83}" dt="2024-01-16T14:47:20.807" v="163" actId="26606"/>
          <ac:spMkLst>
            <pc:docMk/>
            <pc:sldMk cId="1257037505" sldId="559"/>
            <ac:spMk id="34" creationId="{E2384209-CB15-4CDF-9D31-C44FD9A3F20D}"/>
          </ac:spMkLst>
        </pc:spChg>
        <pc:spChg chg="add">
          <ac:chgData name="Jingjing Ruan" userId="912ae139-ae64-4906-83ab-14332fd50576" providerId="ADAL" clId="{52351523-B2CE-4945-ACAD-1EF6B6ABFD83}" dt="2024-01-16T14:47:20.807" v="163" actId="26606"/>
          <ac:spMkLst>
            <pc:docMk/>
            <pc:sldMk cId="1257037505" sldId="559"/>
            <ac:spMk id="35" creationId="{2633B3B5-CC90-43F0-8714-D31D1F3F0209}"/>
          </ac:spMkLst>
        </pc:spChg>
        <pc:spChg chg="add">
          <ac:chgData name="Jingjing Ruan" userId="912ae139-ae64-4906-83ab-14332fd50576" providerId="ADAL" clId="{52351523-B2CE-4945-ACAD-1EF6B6ABFD83}" dt="2024-01-16T14:47:20.807" v="163" actId="26606"/>
          <ac:spMkLst>
            <pc:docMk/>
            <pc:sldMk cId="1257037505" sldId="559"/>
            <ac:spMk id="36" creationId="{A8D57A06-A426-446D-B02C-A2DC6B62E45E}"/>
          </ac:spMkLst>
        </pc:spChg>
        <pc:grpChg chg="add del">
          <ac:chgData name="Jingjing Ruan" userId="912ae139-ae64-4906-83ab-14332fd50576" providerId="ADAL" clId="{52351523-B2CE-4945-ACAD-1EF6B6ABFD83}" dt="2024-01-16T14:47:20.807" v="163" actId="26606"/>
          <ac:grpSpMkLst>
            <pc:docMk/>
            <pc:sldMk cId="1257037505" sldId="559"/>
            <ac:grpSpMk id="10" creationId="{336EACDA-272E-4472-852A-83CAB409195F}"/>
          </ac:grpSpMkLst>
        </pc:grpChg>
        <pc:grpChg chg="add del">
          <ac:chgData name="Jingjing Ruan" userId="912ae139-ae64-4906-83ab-14332fd50576" providerId="ADAL" clId="{52351523-B2CE-4945-ACAD-1EF6B6ABFD83}" dt="2024-01-16T14:47:15.026" v="158" actId="26606"/>
          <ac:grpSpMkLst>
            <pc:docMk/>
            <pc:sldMk cId="1257037505" sldId="559"/>
            <ac:grpSpMk id="21" creationId="{5FE9FE4C-C9E0-4C54-8010-EA9D29CD4D59}"/>
          </ac:grpSpMkLst>
        </pc:grpChg>
        <pc:grpChg chg="add del">
          <ac:chgData name="Jingjing Ruan" userId="912ae139-ae64-4906-83ab-14332fd50576" providerId="ADAL" clId="{52351523-B2CE-4945-ACAD-1EF6B6ABFD83}" dt="2024-01-16T14:47:20.807" v="162" actId="26606"/>
          <ac:grpSpMkLst>
            <pc:docMk/>
            <pc:sldMk cId="1257037505" sldId="559"/>
            <ac:grpSpMk id="30" creationId="{5FE9FE4C-C9E0-4C54-8010-EA9D29CD4D59}"/>
          </ac:grpSpMkLst>
        </pc:grpChg>
        <pc:picChg chg="add mod modCrop">
          <ac:chgData name="Jingjing Ruan" userId="912ae139-ae64-4906-83ab-14332fd50576" providerId="ADAL" clId="{52351523-B2CE-4945-ACAD-1EF6B6ABFD83}" dt="2024-01-16T14:47:20.807" v="163" actId="26606"/>
          <ac:picMkLst>
            <pc:docMk/>
            <pc:sldMk cId="1257037505" sldId="559"/>
            <ac:picMk id="3" creationId="{0229C90D-6505-B7A3-0343-8123D89858FC}"/>
          </ac:picMkLst>
        </pc:picChg>
      </pc:sldChg>
      <pc:sldChg chg="addSp delSp modSp new mod ord setBg">
        <pc:chgData name="Jingjing Ruan" userId="912ae139-ae64-4906-83ab-14332fd50576" providerId="ADAL" clId="{52351523-B2CE-4945-ACAD-1EF6B6ABFD83}" dt="2024-01-22T15:22:35.674" v="2410"/>
        <pc:sldMkLst>
          <pc:docMk/>
          <pc:sldMk cId="2505570011" sldId="560"/>
        </pc:sldMkLst>
        <pc:spChg chg="add del">
          <ac:chgData name="Jingjing Ruan" userId="912ae139-ae64-4906-83ab-14332fd50576" providerId="ADAL" clId="{52351523-B2CE-4945-ACAD-1EF6B6ABFD83}" dt="2024-01-16T14:51:41.085" v="197" actId="26606"/>
          <ac:spMkLst>
            <pc:docMk/>
            <pc:sldMk cId="2505570011" sldId="560"/>
            <ac:spMk id="8" creationId="{B9FF99BD-075F-4761-A995-6FC574BD25EA}"/>
          </ac:spMkLst>
        </pc:spChg>
        <pc:spChg chg="add del">
          <ac:chgData name="Jingjing Ruan" userId="912ae139-ae64-4906-83ab-14332fd50576" providerId="ADAL" clId="{52351523-B2CE-4945-ACAD-1EF6B6ABFD83}" dt="2024-01-16T14:51:41.085" v="197" actId="26606"/>
          <ac:spMkLst>
            <pc:docMk/>
            <pc:sldMk cId="2505570011" sldId="560"/>
            <ac:spMk id="10" creationId="{A7B21A54-9BA3-4EA9-B460-5A829ADD9051}"/>
          </ac:spMkLst>
        </pc:spChg>
        <pc:spChg chg="add del">
          <ac:chgData name="Jingjing Ruan" userId="912ae139-ae64-4906-83ab-14332fd50576" providerId="ADAL" clId="{52351523-B2CE-4945-ACAD-1EF6B6ABFD83}" dt="2024-01-16T14:51:41.085" v="197" actId="26606"/>
          <ac:spMkLst>
            <pc:docMk/>
            <pc:sldMk cId="2505570011" sldId="560"/>
            <ac:spMk id="12" creationId="{6FA8F714-B9D8-488A-8CCA-E9948FF913A9}"/>
          </ac:spMkLst>
        </pc:spChg>
        <pc:spChg chg="add">
          <ac:chgData name="Jingjing Ruan" userId="912ae139-ae64-4906-83ab-14332fd50576" providerId="ADAL" clId="{52351523-B2CE-4945-ACAD-1EF6B6ABFD83}" dt="2024-01-16T14:51:41.085" v="198" actId="26606"/>
          <ac:spMkLst>
            <pc:docMk/>
            <pc:sldMk cId="2505570011" sldId="560"/>
            <ac:spMk id="14" creationId="{3783CA14-24A1-485C-8B30-D6A5D87987AD}"/>
          </ac:spMkLst>
        </pc:spChg>
        <pc:spChg chg="add">
          <ac:chgData name="Jingjing Ruan" userId="912ae139-ae64-4906-83ab-14332fd50576" providerId="ADAL" clId="{52351523-B2CE-4945-ACAD-1EF6B6ABFD83}" dt="2024-01-16T14:51:41.085" v="198" actId="26606"/>
          <ac:spMkLst>
            <pc:docMk/>
            <pc:sldMk cId="2505570011" sldId="560"/>
            <ac:spMk id="15" creationId="{F3060C83-F051-4F0E-ABAD-AA0DFC48B218}"/>
          </ac:spMkLst>
        </pc:spChg>
        <pc:spChg chg="add">
          <ac:chgData name="Jingjing Ruan" userId="912ae139-ae64-4906-83ab-14332fd50576" providerId="ADAL" clId="{52351523-B2CE-4945-ACAD-1EF6B6ABFD83}" dt="2024-01-16T14:51:41.085" v="198" actId="26606"/>
          <ac:spMkLst>
            <pc:docMk/>
            <pc:sldMk cId="2505570011" sldId="560"/>
            <ac:spMk id="16" creationId="{9A97C86A-04D6-40F7-AE84-31AB43E6A846}"/>
          </ac:spMkLst>
        </pc:spChg>
        <pc:spChg chg="add">
          <ac:chgData name="Jingjing Ruan" userId="912ae139-ae64-4906-83ab-14332fd50576" providerId="ADAL" clId="{52351523-B2CE-4945-ACAD-1EF6B6ABFD83}" dt="2024-01-16T14:51:41.085" v="198" actId="26606"/>
          <ac:spMkLst>
            <pc:docMk/>
            <pc:sldMk cId="2505570011" sldId="560"/>
            <ac:spMk id="17" creationId="{83C98ABE-055B-441F-B07E-44F97F083C39}"/>
          </ac:spMkLst>
        </pc:spChg>
        <pc:spChg chg="add">
          <ac:chgData name="Jingjing Ruan" userId="912ae139-ae64-4906-83ab-14332fd50576" providerId="ADAL" clId="{52351523-B2CE-4945-ACAD-1EF6B6ABFD83}" dt="2024-01-16T14:51:41.085" v="198" actId="26606"/>
          <ac:spMkLst>
            <pc:docMk/>
            <pc:sldMk cId="2505570011" sldId="560"/>
            <ac:spMk id="18" creationId="{FF9F2414-84E8-453E-B1F3-389FDE8192D9}"/>
          </ac:spMkLst>
        </pc:spChg>
        <pc:spChg chg="add">
          <ac:chgData name="Jingjing Ruan" userId="912ae139-ae64-4906-83ab-14332fd50576" providerId="ADAL" clId="{52351523-B2CE-4945-ACAD-1EF6B6ABFD83}" dt="2024-01-16T14:51:41.085" v="198" actId="26606"/>
          <ac:spMkLst>
            <pc:docMk/>
            <pc:sldMk cId="2505570011" sldId="560"/>
            <ac:spMk id="19" creationId="{29FDB030-9B49-4CED-8CCD-4D99382388AC}"/>
          </ac:spMkLst>
        </pc:spChg>
        <pc:spChg chg="add">
          <ac:chgData name="Jingjing Ruan" userId="912ae139-ae64-4906-83ab-14332fd50576" providerId="ADAL" clId="{52351523-B2CE-4945-ACAD-1EF6B6ABFD83}" dt="2024-01-16T14:51:41.085" v="198" actId="26606"/>
          <ac:spMkLst>
            <pc:docMk/>
            <pc:sldMk cId="2505570011" sldId="560"/>
            <ac:spMk id="20" creationId="{3ECA69A1-7536-43AC-85EF-C7106179F5ED}"/>
          </ac:spMkLst>
        </pc:spChg>
        <pc:picChg chg="add mod">
          <ac:chgData name="Jingjing Ruan" userId="912ae139-ae64-4906-83ab-14332fd50576" providerId="ADAL" clId="{52351523-B2CE-4945-ACAD-1EF6B6ABFD83}" dt="2024-01-16T14:52:40.045" v="210" actId="1076"/>
          <ac:picMkLst>
            <pc:docMk/>
            <pc:sldMk cId="2505570011" sldId="560"/>
            <ac:picMk id="3" creationId="{049CC36C-ED7A-8084-FA77-375D3974C22F}"/>
          </ac:picMkLst>
        </pc:picChg>
        <pc:picChg chg="add mod">
          <ac:chgData name="Jingjing Ruan" userId="912ae139-ae64-4906-83ab-14332fd50576" providerId="ADAL" clId="{52351523-B2CE-4945-ACAD-1EF6B6ABFD83}" dt="2024-01-16T14:52:37.923" v="209" actId="1076"/>
          <ac:picMkLst>
            <pc:docMk/>
            <pc:sldMk cId="2505570011" sldId="560"/>
            <ac:picMk id="5" creationId="{138207A9-09F7-5F71-E1C9-1A26B254E236}"/>
          </ac:picMkLst>
        </pc:picChg>
      </pc:sldChg>
      <pc:sldChg chg="addSp delSp modSp new mod ord setBg">
        <pc:chgData name="Jingjing Ruan" userId="912ae139-ae64-4906-83ab-14332fd50576" providerId="ADAL" clId="{52351523-B2CE-4945-ACAD-1EF6B6ABFD83}" dt="2024-01-22T15:19:57.911" v="2399"/>
        <pc:sldMkLst>
          <pc:docMk/>
          <pc:sldMk cId="1198980512" sldId="561"/>
        </pc:sldMkLst>
        <pc:spChg chg="del">
          <ac:chgData name="Jingjing Ruan" userId="912ae139-ae64-4906-83ab-14332fd50576" providerId="ADAL" clId="{52351523-B2CE-4945-ACAD-1EF6B6ABFD83}" dt="2024-01-16T14:50:21.685" v="183" actId="26606"/>
          <ac:spMkLst>
            <pc:docMk/>
            <pc:sldMk cId="1198980512" sldId="561"/>
            <ac:spMk id="2" creationId="{27B222FD-2C89-56B8-3754-5A32ABE2DFF0}"/>
          </ac:spMkLst>
        </pc:spChg>
        <pc:spChg chg="del">
          <ac:chgData name="Jingjing Ruan" userId="912ae139-ae64-4906-83ab-14332fd50576" providerId="ADAL" clId="{52351523-B2CE-4945-ACAD-1EF6B6ABFD83}" dt="2024-01-16T14:50:21.685" v="183" actId="26606"/>
          <ac:spMkLst>
            <pc:docMk/>
            <pc:sldMk cId="1198980512" sldId="561"/>
            <ac:spMk id="3" creationId="{E5FA0F35-2805-55DE-8023-6AE6EE67B36B}"/>
          </ac:spMkLst>
        </pc:spChg>
        <pc:spChg chg="add">
          <ac:chgData name="Jingjing Ruan" userId="912ae139-ae64-4906-83ab-14332fd50576" providerId="ADAL" clId="{52351523-B2CE-4945-ACAD-1EF6B6ABFD83}" dt="2024-01-16T14:50:21.685" v="183" actId="26606"/>
          <ac:spMkLst>
            <pc:docMk/>
            <pc:sldMk cId="1198980512" sldId="561"/>
            <ac:spMk id="10" creationId="{AB8C311F-7253-4AED-9701-7FC0708C41C7}"/>
          </ac:spMkLst>
        </pc:spChg>
        <pc:spChg chg="add">
          <ac:chgData name="Jingjing Ruan" userId="912ae139-ae64-4906-83ab-14332fd50576" providerId="ADAL" clId="{52351523-B2CE-4945-ACAD-1EF6B6ABFD83}" dt="2024-01-16T14:50:21.685" v="183" actId="26606"/>
          <ac:spMkLst>
            <pc:docMk/>
            <pc:sldMk cId="1198980512" sldId="561"/>
            <ac:spMk id="12" creationId="{E2384209-CB15-4CDF-9D31-C44FD9A3F20D}"/>
          </ac:spMkLst>
        </pc:spChg>
        <pc:spChg chg="add">
          <ac:chgData name="Jingjing Ruan" userId="912ae139-ae64-4906-83ab-14332fd50576" providerId="ADAL" clId="{52351523-B2CE-4945-ACAD-1EF6B6ABFD83}" dt="2024-01-16T14:50:21.685" v="183" actId="26606"/>
          <ac:spMkLst>
            <pc:docMk/>
            <pc:sldMk cId="1198980512" sldId="561"/>
            <ac:spMk id="14" creationId="{2633B3B5-CC90-43F0-8714-D31D1F3F0209}"/>
          </ac:spMkLst>
        </pc:spChg>
        <pc:spChg chg="add">
          <ac:chgData name="Jingjing Ruan" userId="912ae139-ae64-4906-83ab-14332fd50576" providerId="ADAL" clId="{52351523-B2CE-4945-ACAD-1EF6B6ABFD83}" dt="2024-01-16T14:50:21.685" v="183" actId="26606"/>
          <ac:spMkLst>
            <pc:docMk/>
            <pc:sldMk cId="1198980512" sldId="561"/>
            <ac:spMk id="16" creationId="{A8D57A06-A426-446D-B02C-A2DC6B62E45E}"/>
          </ac:spMkLst>
        </pc:spChg>
        <pc:picChg chg="add mod">
          <ac:chgData name="Jingjing Ruan" userId="912ae139-ae64-4906-83ab-14332fd50576" providerId="ADAL" clId="{52351523-B2CE-4945-ACAD-1EF6B6ABFD83}" dt="2024-01-16T14:50:22.965" v="185" actId="962"/>
          <ac:picMkLst>
            <pc:docMk/>
            <pc:sldMk cId="1198980512" sldId="561"/>
            <ac:picMk id="5" creationId="{FCE00C78-7C3E-683A-5D8E-B6E9F688D784}"/>
          </ac:picMkLst>
        </pc:picChg>
      </pc:sldChg>
      <pc:sldChg chg="addSp modSp new del mod">
        <pc:chgData name="Jingjing Ruan" userId="912ae139-ae64-4906-83ab-14332fd50576" providerId="ADAL" clId="{52351523-B2CE-4945-ACAD-1EF6B6ABFD83}" dt="2024-01-22T14:59:44.340" v="2007" actId="47"/>
        <pc:sldMkLst>
          <pc:docMk/>
          <pc:sldMk cId="3242037471" sldId="562"/>
        </pc:sldMkLst>
        <pc:picChg chg="add mod">
          <ac:chgData name="Jingjing Ruan" userId="912ae139-ae64-4906-83ab-14332fd50576" providerId="ADAL" clId="{52351523-B2CE-4945-ACAD-1EF6B6ABFD83}" dt="2024-01-16T16:10:11.882" v="231"/>
          <ac:picMkLst>
            <pc:docMk/>
            <pc:sldMk cId="3242037471" sldId="562"/>
            <ac:picMk id="3" creationId="{D2E53043-058B-63A9-6ABE-A2212FAA1AB8}"/>
          </ac:picMkLst>
        </pc:picChg>
      </pc:sldChg>
      <pc:sldChg chg="modSp new del mod">
        <pc:chgData name="Jingjing Ruan" userId="912ae139-ae64-4906-83ab-14332fd50576" providerId="ADAL" clId="{52351523-B2CE-4945-ACAD-1EF6B6ABFD83}" dt="2024-01-22T15:39:58.704" v="2691" actId="2696"/>
        <pc:sldMkLst>
          <pc:docMk/>
          <pc:sldMk cId="502503123" sldId="563"/>
        </pc:sldMkLst>
        <pc:spChg chg="mod">
          <ac:chgData name="Jingjing Ruan" userId="912ae139-ae64-4906-83ab-14332fd50576" providerId="ADAL" clId="{52351523-B2CE-4945-ACAD-1EF6B6ABFD83}" dt="2024-01-19T07:01:53.347" v="269" actId="20577"/>
          <ac:spMkLst>
            <pc:docMk/>
            <pc:sldMk cId="502503123" sldId="563"/>
            <ac:spMk id="2" creationId="{AB3130CA-5774-1782-92D6-38DB426CA905}"/>
          </ac:spMkLst>
        </pc:spChg>
        <pc:spChg chg="mod">
          <ac:chgData name="Jingjing Ruan" userId="912ae139-ae64-4906-83ab-14332fd50576" providerId="ADAL" clId="{52351523-B2CE-4945-ACAD-1EF6B6ABFD83}" dt="2024-01-22T14:53:23.606" v="1895" actId="207"/>
          <ac:spMkLst>
            <pc:docMk/>
            <pc:sldMk cId="502503123" sldId="563"/>
            <ac:spMk id="3" creationId="{BDE59857-1A9E-0DB9-3A0A-82552665BE85}"/>
          </ac:spMkLst>
        </pc:spChg>
      </pc:sldChg>
      <pc:sldChg chg="addSp modSp new del mod">
        <pc:chgData name="Jingjing Ruan" userId="912ae139-ae64-4906-83ab-14332fd50576" providerId="ADAL" clId="{52351523-B2CE-4945-ACAD-1EF6B6ABFD83}" dt="2024-01-16T14:55:58.033" v="218" actId="47"/>
        <pc:sldMkLst>
          <pc:docMk/>
          <pc:sldMk cId="2386903682" sldId="563"/>
        </pc:sldMkLst>
        <pc:picChg chg="add mod">
          <ac:chgData name="Jingjing Ruan" userId="912ae139-ae64-4906-83ab-14332fd50576" providerId="ADAL" clId="{52351523-B2CE-4945-ACAD-1EF6B6ABFD83}" dt="2024-01-16T14:54:40.869" v="217"/>
          <ac:picMkLst>
            <pc:docMk/>
            <pc:sldMk cId="2386903682" sldId="563"/>
            <ac:picMk id="3" creationId="{0927C04D-9244-8745-F7B8-92E072FEE961}"/>
          </ac:picMkLst>
        </pc:picChg>
      </pc:sldChg>
      <pc:sldChg chg="addSp delSp new del mod">
        <pc:chgData name="Jingjing Ruan" userId="912ae139-ae64-4906-83ab-14332fd50576" providerId="ADAL" clId="{52351523-B2CE-4945-ACAD-1EF6B6ABFD83}" dt="2024-01-19T06:59:34.350" v="235" actId="47"/>
        <pc:sldMkLst>
          <pc:docMk/>
          <pc:sldMk cId="2442869426" sldId="563"/>
        </pc:sldMkLst>
        <pc:spChg chg="add del">
          <ac:chgData name="Jingjing Ruan" userId="912ae139-ae64-4906-83ab-14332fd50576" providerId="ADAL" clId="{52351523-B2CE-4945-ACAD-1EF6B6ABFD83}" dt="2024-01-19T06:59:32.889" v="234" actId="22"/>
          <ac:spMkLst>
            <pc:docMk/>
            <pc:sldMk cId="2442869426" sldId="563"/>
            <ac:spMk id="3" creationId="{4A3F6271-5C1D-10B8-A44D-529707E5B3D5}"/>
          </ac:spMkLst>
        </pc:spChg>
      </pc:sldChg>
      <pc:sldChg chg="modSp new del mod">
        <pc:chgData name="Jingjing Ruan" userId="912ae139-ae64-4906-83ab-14332fd50576" providerId="ADAL" clId="{52351523-B2CE-4945-ACAD-1EF6B6ABFD83}" dt="2024-01-22T15:39:58.704" v="2691" actId="2696"/>
        <pc:sldMkLst>
          <pc:docMk/>
          <pc:sldMk cId="2265064177" sldId="564"/>
        </pc:sldMkLst>
        <pc:spChg chg="mod">
          <ac:chgData name="Jingjing Ruan" userId="912ae139-ae64-4906-83ab-14332fd50576" providerId="ADAL" clId="{52351523-B2CE-4945-ACAD-1EF6B6ABFD83}" dt="2024-01-19T07:01:59.797" v="272" actId="20577"/>
          <ac:spMkLst>
            <pc:docMk/>
            <pc:sldMk cId="2265064177" sldId="564"/>
            <ac:spMk id="2" creationId="{CA54D100-54A5-BAFA-BBCC-AC8DCE2C1CD2}"/>
          </ac:spMkLst>
        </pc:spChg>
        <pc:spChg chg="mod">
          <ac:chgData name="Jingjing Ruan" userId="912ae139-ae64-4906-83ab-14332fd50576" providerId="ADAL" clId="{52351523-B2CE-4945-ACAD-1EF6B6ABFD83}" dt="2024-01-19T07:04:11.746" v="323" actId="20577"/>
          <ac:spMkLst>
            <pc:docMk/>
            <pc:sldMk cId="2265064177" sldId="564"/>
            <ac:spMk id="3" creationId="{8B16ABAC-0DAB-26B6-E070-934693CC764E}"/>
          </ac:spMkLst>
        </pc:spChg>
      </pc:sldChg>
      <pc:sldChg chg="modSp new add del mod">
        <pc:chgData name="Jingjing Ruan" userId="912ae139-ae64-4906-83ab-14332fd50576" providerId="ADAL" clId="{52351523-B2CE-4945-ACAD-1EF6B6ABFD83}" dt="2024-01-22T15:40:34.676" v="2693" actId="2696"/>
        <pc:sldMkLst>
          <pc:docMk/>
          <pc:sldMk cId="683548690" sldId="565"/>
        </pc:sldMkLst>
        <pc:spChg chg="mod">
          <ac:chgData name="Jingjing Ruan" userId="912ae139-ae64-4906-83ab-14332fd50576" providerId="ADAL" clId="{52351523-B2CE-4945-ACAD-1EF6B6ABFD83}" dt="2024-01-19T07:04:49.120" v="332" actId="113"/>
          <ac:spMkLst>
            <pc:docMk/>
            <pc:sldMk cId="683548690" sldId="565"/>
            <ac:spMk id="2" creationId="{D24163BA-CA5E-12C2-08C5-4ECBEF55DAF8}"/>
          </ac:spMkLst>
        </pc:spChg>
        <pc:spChg chg="mod">
          <ac:chgData name="Jingjing Ruan" userId="912ae139-ae64-4906-83ab-14332fd50576" providerId="ADAL" clId="{52351523-B2CE-4945-ACAD-1EF6B6ABFD83}" dt="2024-01-22T14:53:57.305" v="1903" actId="207"/>
          <ac:spMkLst>
            <pc:docMk/>
            <pc:sldMk cId="683548690" sldId="565"/>
            <ac:spMk id="3" creationId="{9EE193B6-A24F-FC29-6492-D7A1E1D5F130}"/>
          </ac:spMkLst>
        </pc:spChg>
      </pc:sldChg>
      <pc:sldChg chg="modSp new del mod">
        <pc:chgData name="Jingjing Ruan" userId="912ae139-ae64-4906-83ab-14332fd50576" providerId="ADAL" clId="{52351523-B2CE-4945-ACAD-1EF6B6ABFD83}" dt="2024-01-22T15:39:58.704" v="2691" actId="2696"/>
        <pc:sldMkLst>
          <pc:docMk/>
          <pc:sldMk cId="3350086489" sldId="566"/>
        </pc:sldMkLst>
        <pc:spChg chg="mod">
          <ac:chgData name="Jingjing Ruan" userId="912ae139-ae64-4906-83ab-14332fd50576" providerId="ADAL" clId="{52351523-B2CE-4945-ACAD-1EF6B6ABFD83}" dt="2024-01-22T14:54:08.313" v="1906" actId="20577"/>
          <ac:spMkLst>
            <pc:docMk/>
            <pc:sldMk cId="3350086489" sldId="566"/>
            <ac:spMk id="2" creationId="{81D461E3-8C4A-DB45-8D28-927478219585}"/>
          </ac:spMkLst>
        </pc:spChg>
        <pc:spChg chg="mod">
          <ac:chgData name="Jingjing Ruan" userId="912ae139-ae64-4906-83ab-14332fd50576" providerId="ADAL" clId="{52351523-B2CE-4945-ACAD-1EF6B6ABFD83}" dt="2024-01-22T14:54:29.899" v="1910" actId="207"/>
          <ac:spMkLst>
            <pc:docMk/>
            <pc:sldMk cId="3350086489" sldId="566"/>
            <ac:spMk id="3" creationId="{55789CFF-5526-3A83-7F07-61F320E82BF9}"/>
          </ac:spMkLst>
        </pc:spChg>
      </pc:sldChg>
      <pc:sldChg chg="add">
        <pc:chgData name="Jingjing Ruan" userId="912ae139-ae64-4906-83ab-14332fd50576" providerId="ADAL" clId="{52351523-B2CE-4945-ACAD-1EF6B6ABFD83}" dt="2024-01-22T15:33:29.893" v="2601"/>
        <pc:sldMkLst>
          <pc:docMk/>
          <pc:sldMk cId="1099123915" sldId="567"/>
        </pc:sldMkLst>
      </pc:sldChg>
      <pc:sldChg chg="modSp new del mod">
        <pc:chgData name="Jingjing Ruan" userId="912ae139-ae64-4906-83ab-14332fd50576" providerId="ADAL" clId="{52351523-B2CE-4945-ACAD-1EF6B6ABFD83}" dt="2024-01-22T15:33:14.019" v="2600" actId="2696"/>
        <pc:sldMkLst>
          <pc:docMk/>
          <pc:sldMk cId="1645974730" sldId="567"/>
        </pc:sldMkLst>
        <pc:spChg chg="mod">
          <ac:chgData name="Jingjing Ruan" userId="912ae139-ae64-4906-83ab-14332fd50576" providerId="ADAL" clId="{52351523-B2CE-4945-ACAD-1EF6B6ABFD83}" dt="2024-01-19T07:14:07.797" v="418" actId="1076"/>
          <ac:spMkLst>
            <pc:docMk/>
            <pc:sldMk cId="1645974730" sldId="567"/>
            <ac:spMk id="2" creationId="{7DBDBC67-5414-8F45-7F07-91D49CC0243B}"/>
          </ac:spMkLst>
        </pc:spChg>
        <pc:spChg chg="mod">
          <ac:chgData name="Jingjing Ruan" userId="912ae139-ae64-4906-83ab-14332fd50576" providerId="ADAL" clId="{52351523-B2CE-4945-ACAD-1EF6B6ABFD83}" dt="2024-01-22T14:54:56.099" v="1912" actId="207"/>
          <ac:spMkLst>
            <pc:docMk/>
            <pc:sldMk cId="1645974730" sldId="567"/>
            <ac:spMk id="3" creationId="{7F42921D-4AC0-8E9F-B4BD-8B771CE6B9F0}"/>
          </ac:spMkLst>
        </pc:spChg>
      </pc:sldChg>
      <pc:sldChg chg="modSp new del mod">
        <pc:chgData name="Jingjing Ruan" userId="912ae139-ae64-4906-83ab-14332fd50576" providerId="ADAL" clId="{52351523-B2CE-4945-ACAD-1EF6B6ABFD83}" dt="2024-01-22T14:55:11.842" v="1913" actId="47"/>
        <pc:sldMkLst>
          <pc:docMk/>
          <pc:sldMk cId="4242113393" sldId="568"/>
        </pc:sldMkLst>
        <pc:spChg chg="mod">
          <ac:chgData name="Jingjing Ruan" userId="912ae139-ae64-4906-83ab-14332fd50576" providerId="ADAL" clId="{52351523-B2CE-4945-ACAD-1EF6B6ABFD83}" dt="2024-01-19T07:14:33.026" v="421"/>
          <ac:spMkLst>
            <pc:docMk/>
            <pc:sldMk cId="4242113393" sldId="568"/>
            <ac:spMk id="3" creationId="{5B20179D-EF36-8AA1-ACD3-A3D06EC118BE}"/>
          </ac:spMkLst>
        </pc:spChg>
      </pc:sldChg>
      <pc:sldChg chg="modSp new del mod ord modNotesTx">
        <pc:chgData name="Jingjing Ruan" userId="912ae139-ae64-4906-83ab-14332fd50576" providerId="ADAL" clId="{52351523-B2CE-4945-ACAD-1EF6B6ABFD83}" dt="2024-01-22T15:33:14.019" v="2600" actId="2696"/>
        <pc:sldMkLst>
          <pc:docMk/>
          <pc:sldMk cId="1404413783" sldId="569"/>
        </pc:sldMkLst>
        <pc:spChg chg="mod">
          <ac:chgData name="Jingjing Ruan" userId="912ae139-ae64-4906-83ab-14332fd50576" providerId="ADAL" clId="{52351523-B2CE-4945-ACAD-1EF6B6ABFD83}" dt="2024-01-19T07:15:16.173" v="431" actId="113"/>
          <ac:spMkLst>
            <pc:docMk/>
            <pc:sldMk cId="1404413783" sldId="569"/>
            <ac:spMk id="2" creationId="{D0DA68C8-5A1C-EB12-E3EA-5A385C75B8B5}"/>
          </ac:spMkLst>
        </pc:spChg>
        <pc:spChg chg="mod">
          <ac:chgData name="Jingjing Ruan" userId="912ae139-ae64-4906-83ab-14332fd50576" providerId="ADAL" clId="{52351523-B2CE-4945-ACAD-1EF6B6ABFD83}" dt="2024-01-22T14:55:52.416" v="1940" actId="20577"/>
          <ac:spMkLst>
            <pc:docMk/>
            <pc:sldMk cId="1404413783" sldId="569"/>
            <ac:spMk id="3" creationId="{199E8226-6AC9-565F-CE88-D9673A8AD764}"/>
          </ac:spMkLst>
        </pc:spChg>
      </pc:sldChg>
      <pc:sldChg chg="modSp add mod">
        <pc:chgData name="Jingjing Ruan" userId="912ae139-ae64-4906-83ab-14332fd50576" providerId="ADAL" clId="{52351523-B2CE-4945-ACAD-1EF6B6ABFD83}" dt="2024-01-22T15:33:39.926" v="2603" actId="207"/>
        <pc:sldMkLst>
          <pc:docMk/>
          <pc:sldMk cId="2832648814" sldId="569"/>
        </pc:sldMkLst>
        <pc:spChg chg="mod">
          <ac:chgData name="Jingjing Ruan" userId="912ae139-ae64-4906-83ab-14332fd50576" providerId="ADAL" clId="{52351523-B2CE-4945-ACAD-1EF6B6ABFD83}" dt="2024-01-22T15:33:39.926" v="2603" actId="207"/>
          <ac:spMkLst>
            <pc:docMk/>
            <pc:sldMk cId="2832648814" sldId="569"/>
            <ac:spMk id="2" creationId="{D0DA68C8-5A1C-EB12-E3EA-5A385C75B8B5}"/>
          </ac:spMkLst>
        </pc:spChg>
      </pc:sldChg>
      <pc:sldChg chg="modSp new del mod">
        <pc:chgData name="Jingjing Ruan" userId="912ae139-ae64-4906-83ab-14332fd50576" providerId="ADAL" clId="{52351523-B2CE-4945-ACAD-1EF6B6ABFD83}" dt="2024-01-22T14:55:12.729" v="1914" actId="47"/>
        <pc:sldMkLst>
          <pc:docMk/>
          <pc:sldMk cId="2942704621" sldId="570"/>
        </pc:sldMkLst>
        <pc:spChg chg="mod">
          <ac:chgData name="Jingjing Ruan" userId="912ae139-ae64-4906-83ab-14332fd50576" providerId="ADAL" clId="{52351523-B2CE-4945-ACAD-1EF6B6ABFD83}" dt="2024-01-19T07:18:47.508" v="471" actId="20577"/>
          <ac:spMkLst>
            <pc:docMk/>
            <pc:sldMk cId="2942704621" sldId="570"/>
            <ac:spMk id="3" creationId="{2F6FD37F-56C6-A3AC-E39F-7F4A034757B9}"/>
          </ac:spMkLst>
        </pc:spChg>
      </pc:sldChg>
      <pc:sldChg chg="add">
        <pc:chgData name="Jingjing Ruan" userId="912ae139-ae64-4906-83ab-14332fd50576" providerId="ADAL" clId="{52351523-B2CE-4945-ACAD-1EF6B6ABFD83}" dt="2024-01-22T15:33:29.893" v="2601"/>
        <pc:sldMkLst>
          <pc:docMk/>
          <pc:sldMk cId="2668008238" sldId="571"/>
        </pc:sldMkLst>
      </pc:sldChg>
      <pc:sldChg chg="modSp new del mod ord">
        <pc:chgData name="Jingjing Ruan" userId="912ae139-ae64-4906-83ab-14332fd50576" providerId="ADAL" clId="{52351523-B2CE-4945-ACAD-1EF6B6ABFD83}" dt="2024-01-22T15:33:14.019" v="2600" actId="2696"/>
        <pc:sldMkLst>
          <pc:docMk/>
          <pc:sldMk cId="3147447457" sldId="571"/>
        </pc:sldMkLst>
        <pc:spChg chg="mod">
          <ac:chgData name="Jingjing Ruan" userId="912ae139-ae64-4906-83ab-14332fd50576" providerId="ADAL" clId="{52351523-B2CE-4945-ACAD-1EF6B6ABFD83}" dt="2024-01-22T15:32:53.692" v="2595" actId="20577"/>
          <ac:spMkLst>
            <pc:docMk/>
            <pc:sldMk cId="3147447457" sldId="571"/>
            <ac:spMk id="2" creationId="{A3608B1D-50AF-EA8A-B1A5-A0FE3F6A6712}"/>
          </ac:spMkLst>
        </pc:spChg>
        <pc:spChg chg="mod">
          <ac:chgData name="Jingjing Ruan" userId="912ae139-ae64-4906-83ab-14332fd50576" providerId="ADAL" clId="{52351523-B2CE-4945-ACAD-1EF6B6ABFD83}" dt="2024-01-22T14:56:39.110" v="1960" actId="1076"/>
          <ac:spMkLst>
            <pc:docMk/>
            <pc:sldMk cId="3147447457" sldId="571"/>
            <ac:spMk id="3" creationId="{B8FDD211-A8F6-5CB9-28EB-FFFF2EAB12A5}"/>
          </ac:spMkLst>
        </pc:spChg>
      </pc:sldChg>
      <pc:sldChg chg="add">
        <pc:chgData name="Jingjing Ruan" userId="912ae139-ae64-4906-83ab-14332fd50576" providerId="ADAL" clId="{52351523-B2CE-4945-ACAD-1EF6B6ABFD83}" dt="2024-01-22T15:39:47.797" v="2690"/>
        <pc:sldMkLst>
          <pc:docMk/>
          <pc:sldMk cId="56377292" sldId="572"/>
        </pc:sldMkLst>
      </pc:sldChg>
      <pc:sldChg chg="modSp new del mod">
        <pc:chgData name="Jingjing Ruan" userId="912ae139-ae64-4906-83ab-14332fd50576" providerId="ADAL" clId="{52351523-B2CE-4945-ACAD-1EF6B6ABFD83}" dt="2024-01-22T15:39:41.996" v="2689" actId="2696"/>
        <pc:sldMkLst>
          <pc:docMk/>
          <pc:sldMk cId="1683870032" sldId="572"/>
        </pc:sldMkLst>
        <pc:spChg chg="mod">
          <ac:chgData name="Jingjing Ruan" userId="912ae139-ae64-4906-83ab-14332fd50576" providerId="ADAL" clId="{52351523-B2CE-4945-ACAD-1EF6B6ABFD83}" dt="2024-01-19T07:27:05.884" v="499" actId="20577"/>
          <ac:spMkLst>
            <pc:docMk/>
            <pc:sldMk cId="1683870032" sldId="572"/>
            <ac:spMk id="2" creationId="{6A8EB1F7-4FFD-3D78-03D5-3DF73D1D80D3}"/>
          </ac:spMkLst>
        </pc:spChg>
        <pc:spChg chg="mod">
          <ac:chgData name="Jingjing Ruan" userId="912ae139-ae64-4906-83ab-14332fd50576" providerId="ADAL" clId="{52351523-B2CE-4945-ACAD-1EF6B6ABFD83}" dt="2024-01-22T14:57:18.705" v="1967" actId="207"/>
          <ac:spMkLst>
            <pc:docMk/>
            <pc:sldMk cId="1683870032" sldId="572"/>
            <ac:spMk id="3" creationId="{EC625752-410E-6A48-B251-DE171486A7CA}"/>
          </ac:spMkLst>
        </pc:spChg>
      </pc:sldChg>
      <pc:sldChg chg="modSp new mod ord">
        <pc:chgData name="Jingjing Ruan" userId="912ae139-ae64-4906-83ab-14332fd50576" providerId="ADAL" clId="{52351523-B2CE-4945-ACAD-1EF6B6ABFD83}" dt="2024-01-23T09:28:33.943" v="3168" actId="14100"/>
        <pc:sldMkLst>
          <pc:docMk/>
          <pc:sldMk cId="4029925104" sldId="573"/>
        </pc:sldMkLst>
        <pc:spChg chg="mod">
          <ac:chgData name="Jingjing Ruan" userId="912ae139-ae64-4906-83ab-14332fd50576" providerId="ADAL" clId="{52351523-B2CE-4945-ACAD-1EF6B6ABFD83}" dt="2024-01-19T07:28:17.703" v="542" actId="113"/>
          <ac:spMkLst>
            <pc:docMk/>
            <pc:sldMk cId="4029925104" sldId="573"/>
            <ac:spMk id="2" creationId="{127E87E1-A66D-1030-D9A1-1DCA43A8A133}"/>
          </ac:spMkLst>
        </pc:spChg>
        <pc:spChg chg="mod">
          <ac:chgData name="Jingjing Ruan" userId="912ae139-ae64-4906-83ab-14332fd50576" providerId="ADAL" clId="{52351523-B2CE-4945-ACAD-1EF6B6ABFD83}" dt="2024-01-23T09:28:33.943" v="3168" actId="14100"/>
          <ac:spMkLst>
            <pc:docMk/>
            <pc:sldMk cId="4029925104" sldId="573"/>
            <ac:spMk id="3" creationId="{28D0FCB7-0D47-7FC6-74E0-D8BB79EDEC23}"/>
          </ac:spMkLst>
        </pc:spChg>
      </pc:sldChg>
      <pc:sldChg chg="addSp delSp modSp new del mod">
        <pc:chgData name="Jingjing Ruan" userId="912ae139-ae64-4906-83ab-14332fd50576" providerId="ADAL" clId="{52351523-B2CE-4945-ACAD-1EF6B6ABFD83}" dt="2024-01-22T15:39:58.704" v="2691" actId="2696"/>
        <pc:sldMkLst>
          <pc:docMk/>
          <pc:sldMk cId="1151404410" sldId="574"/>
        </pc:sldMkLst>
        <pc:spChg chg="del">
          <ac:chgData name="Jingjing Ruan" userId="912ae139-ae64-4906-83ab-14332fd50576" providerId="ADAL" clId="{52351523-B2CE-4945-ACAD-1EF6B6ABFD83}" dt="2024-01-22T15:32:45.604" v="2590" actId="478"/>
          <ac:spMkLst>
            <pc:docMk/>
            <pc:sldMk cId="1151404410" sldId="574"/>
            <ac:spMk id="2" creationId="{F2AEE907-2EDE-0361-E183-1539506047A8}"/>
          </ac:spMkLst>
        </pc:spChg>
        <pc:spChg chg="del">
          <ac:chgData name="Jingjing Ruan" userId="912ae139-ae64-4906-83ab-14332fd50576" providerId="ADAL" clId="{52351523-B2CE-4945-ACAD-1EF6B6ABFD83}" dt="2024-01-22T15:32:47.359" v="2591" actId="478"/>
          <ac:spMkLst>
            <pc:docMk/>
            <pc:sldMk cId="1151404410" sldId="574"/>
            <ac:spMk id="3" creationId="{6ABE48AE-9D3A-0CD4-311D-0F042F379520}"/>
          </ac:spMkLst>
        </pc:spChg>
        <pc:picChg chg="add mod">
          <ac:chgData name="Jingjing Ruan" userId="912ae139-ae64-4906-83ab-14332fd50576" providerId="ADAL" clId="{52351523-B2CE-4945-ACAD-1EF6B6ABFD83}" dt="2024-01-19T07:31:57.966" v="563" actId="1076"/>
          <ac:picMkLst>
            <pc:docMk/>
            <pc:sldMk cId="1151404410" sldId="574"/>
            <ac:picMk id="5" creationId="{9433A4AC-3DF1-2411-A583-6EC383BF29AD}"/>
          </ac:picMkLst>
        </pc:picChg>
      </pc:sldChg>
      <pc:sldChg chg="modSp new del mod">
        <pc:chgData name="Jingjing Ruan" userId="912ae139-ae64-4906-83ab-14332fd50576" providerId="ADAL" clId="{52351523-B2CE-4945-ACAD-1EF6B6ABFD83}" dt="2024-01-22T15:28:51.719" v="2542" actId="47"/>
        <pc:sldMkLst>
          <pc:docMk/>
          <pc:sldMk cId="1462981330" sldId="575"/>
        </pc:sldMkLst>
        <pc:spChg chg="mod">
          <ac:chgData name="Jingjing Ruan" userId="912ae139-ae64-4906-83ab-14332fd50576" providerId="ADAL" clId="{52351523-B2CE-4945-ACAD-1EF6B6ABFD83}" dt="2024-01-19T07:34:46.243" v="571" actId="20577"/>
          <ac:spMkLst>
            <pc:docMk/>
            <pc:sldMk cId="1462981330" sldId="575"/>
            <ac:spMk id="2" creationId="{6187BCA7-7741-BCE5-61E3-653DA34D68A0}"/>
          </ac:spMkLst>
        </pc:spChg>
        <pc:spChg chg="mod">
          <ac:chgData name="Jingjing Ruan" userId="912ae139-ae64-4906-83ab-14332fd50576" providerId="ADAL" clId="{52351523-B2CE-4945-ACAD-1EF6B6ABFD83}" dt="2024-01-19T07:35:59.984" v="576" actId="20577"/>
          <ac:spMkLst>
            <pc:docMk/>
            <pc:sldMk cId="1462981330" sldId="575"/>
            <ac:spMk id="3" creationId="{0CB242FA-CF89-9D6D-250A-818CBE6CE0EC}"/>
          </ac:spMkLst>
        </pc:spChg>
      </pc:sldChg>
      <pc:sldChg chg="add">
        <pc:chgData name="Jingjing Ruan" userId="912ae139-ae64-4906-83ab-14332fd50576" providerId="ADAL" clId="{52351523-B2CE-4945-ACAD-1EF6B6ABFD83}" dt="2024-01-22T15:35:18.226" v="2618"/>
        <pc:sldMkLst>
          <pc:docMk/>
          <pc:sldMk cId="1029691490" sldId="576"/>
        </pc:sldMkLst>
      </pc:sldChg>
      <pc:sldChg chg="modSp new del mod ord">
        <pc:chgData name="Jingjing Ruan" userId="912ae139-ae64-4906-83ab-14332fd50576" providerId="ADAL" clId="{52351523-B2CE-4945-ACAD-1EF6B6ABFD83}" dt="2024-01-22T15:35:04.611" v="2617" actId="2696"/>
        <pc:sldMkLst>
          <pc:docMk/>
          <pc:sldMk cId="1747522669" sldId="576"/>
        </pc:sldMkLst>
        <pc:spChg chg="mod">
          <ac:chgData name="Jingjing Ruan" userId="912ae139-ae64-4906-83ab-14332fd50576" providerId="ADAL" clId="{52351523-B2CE-4945-ACAD-1EF6B6ABFD83}" dt="2024-01-22T15:27:37.261" v="2535" actId="1076"/>
          <ac:spMkLst>
            <pc:docMk/>
            <pc:sldMk cId="1747522669" sldId="576"/>
            <ac:spMk id="2" creationId="{213EEDC7-8F45-FBEB-8993-CC370260BFAB}"/>
          </ac:spMkLst>
        </pc:spChg>
        <pc:spChg chg="mod">
          <ac:chgData name="Jingjing Ruan" userId="912ae139-ae64-4906-83ab-14332fd50576" providerId="ADAL" clId="{52351523-B2CE-4945-ACAD-1EF6B6ABFD83}" dt="2024-01-22T15:27:59.523" v="2537" actId="207"/>
          <ac:spMkLst>
            <pc:docMk/>
            <pc:sldMk cId="1747522669" sldId="576"/>
            <ac:spMk id="3" creationId="{82D52448-D6E1-563D-C161-5465490E72A2}"/>
          </ac:spMkLst>
        </pc:spChg>
      </pc:sldChg>
      <pc:sldChg chg="modSp new del mod ord">
        <pc:chgData name="Jingjing Ruan" userId="912ae139-ae64-4906-83ab-14332fd50576" providerId="ADAL" clId="{52351523-B2CE-4945-ACAD-1EF6B6ABFD83}" dt="2024-01-22T15:35:04.611" v="2617" actId="2696"/>
        <pc:sldMkLst>
          <pc:docMk/>
          <pc:sldMk cId="1335308374" sldId="577"/>
        </pc:sldMkLst>
        <pc:spChg chg="mod">
          <ac:chgData name="Jingjing Ruan" userId="912ae139-ae64-4906-83ab-14332fd50576" providerId="ADAL" clId="{52351523-B2CE-4945-ACAD-1EF6B6ABFD83}" dt="2024-01-22T15:26:00.506" v="2513" actId="20577"/>
          <ac:spMkLst>
            <pc:docMk/>
            <pc:sldMk cId="1335308374" sldId="577"/>
            <ac:spMk id="2" creationId="{F00A4EE9-12A2-E167-DC31-FC5A451A74C2}"/>
          </ac:spMkLst>
        </pc:spChg>
        <pc:spChg chg="mod">
          <ac:chgData name="Jingjing Ruan" userId="912ae139-ae64-4906-83ab-14332fd50576" providerId="ADAL" clId="{52351523-B2CE-4945-ACAD-1EF6B6ABFD83}" dt="2024-01-22T15:26:51.450" v="2527" actId="20577"/>
          <ac:spMkLst>
            <pc:docMk/>
            <pc:sldMk cId="1335308374" sldId="577"/>
            <ac:spMk id="3" creationId="{D0C38D1D-82D0-13F8-ED08-BF7F60623F8A}"/>
          </ac:spMkLst>
        </pc:spChg>
      </pc:sldChg>
      <pc:sldChg chg="add">
        <pc:chgData name="Jingjing Ruan" userId="912ae139-ae64-4906-83ab-14332fd50576" providerId="ADAL" clId="{52351523-B2CE-4945-ACAD-1EF6B6ABFD83}" dt="2024-01-22T15:35:18.226" v="2618"/>
        <pc:sldMkLst>
          <pc:docMk/>
          <pc:sldMk cId="2403171917" sldId="577"/>
        </pc:sldMkLst>
      </pc:sldChg>
      <pc:sldChg chg="add">
        <pc:chgData name="Jingjing Ruan" userId="912ae139-ae64-4906-83ab-14332fd50576" providerId="ADAL" clId="{52351523-B2CE-4945-ACAD-1EF6B6ABFD83}" dt="2024-01-22T15:35:18.226" v="2618"/>
        <pc:sldMkLst>
          <pc:docMk/>
          <pc:sldMk cId="228939859" sldId="578"/>
        </pc:sldMkLst>
      </pc:sldChg>
      <pc:sldChg chg="modSp new del mod ord">
        <pc:chgData name="Jingjing Ruan" userId="912ae139-ae64-4906-83ab-14332fd50576" providerId="ADAL" clId="{52351523-B2CE-4945-ACAD-1EF6B6ABFD83}" dt="2024-01-22T15:35:04.611" v="2617" actId="2696"/>
        <pc:sldMkLst>
          <pc:docMk/>
          <pc:sldMk cId="1207314961" sldId="578"/>
        </pc:sldMkLst>
        <pc:spChg chg="mod">
          <ac:chgData name="Jingjing Ruan" userId="912ae139-ae64-4906-83ab-14332fd50576" providerId="ADAL" clId="{52351523-B2CE-4945-ACAD-1EF6B6ABFD83}" dt="2024-01-22T15:27:04.610" v="2531" actId="20577"/>
          <ac:spMkLst>
            <pc:docMk/>
            <pc:sldMk cId="1207314961" sldId="578"/>
            <ac:spMk id="2" creationId="{DF5B2C38-52D6-4395-A609-4BA82FC4302E}"/>
          </ac:spMkLst>
        </pc:spChg>
        <pc:spChg chg="mod">
          <ac:chgData name="Jingjing Ruan" userId="912ae139-ae64-4906-83ab-14332fd50576" providerId="ADAL" clId="{52351523-B2CE-4945-ACAD-1EF6B6ABFD83}" dt="2024-01-22T15:27:17.121" v="2532" actId="207"/>
          <ac:spMkLst>
            <pc:docMk/>
            <pc:sldMk cId="1207314961" sldId="578"/>
            <ac:spMk id="3" creationId="{CFFE76C0-01A1-F833-6F09-B0D52C750523}"/>
          </ac:spMkLst>
        </pc:spChg>
      </pc:sldChg>
      <pc:sldChg chg="modSp new del mod ord">
        <pc:chgData name="Jingjing Ruan" userId="912ae139-ae64-4906-83ab-14332fd50576" providerId="ADAL" clId="{52351523-B2CE-4945-ACAD-1EF6B6ABFD83}" dt="2024-01-22T15:35:04.611" v="2617" actId="2696"/>
        <pc:sldMkLst>
          <pc:docMk/>
          <pc:sldMk cId="2478694913" sldId="579"/>
        </pc:sldMkLst>
        <pc:spChg chg="mod">
          <ac:chgData name="Jingjing Ruan" userId="912ae139-ae64-4906-83ab-14332fd50576" providerId="ADAL" clId="{52351523-B2CE-4945-ACAD-1EF6B6ABFD83}" dt="2024-01-22T15:29:00.719" v="2548" actId="20577"/>
          <ac:spMkLst>
            <pc:docMk/>
            <pc:sldMk cId="2478694913" sldId="579"/>
            <ac:spMk id="2" creationId="{ECE2B9EF-23B1-6E3C-7203-AE736AEBB4B0}"/>
          </ac:spMkLst>
        </pc:spChg>
        <pc:spChg chg="mod">
          <ac:chgData name="Jingjing Ruan" userId="912ae139-ae64-4906-83ab-14332fd50576" providerId="ADAL" clId="{52351523-B2CE-4945-ACAD-1EF6B6ABFD83}" dt="2024-01-22T15:29:39.812" v="2557" actId="20577"/>
          <ac:spMkLst>
            <pc:docMk/>
            <pc:sldMk cId="2478694913" sldId="579"/>
            <ac:spMk id="3" creationId="{0723C41D-4D65-E827-5A78-4507E34BABDA}"/>
          </ac:spMkLst>
        </pc:spChg>
      </pc:sldChg>
      <pc:sldChg chg="add">
        <pc:chgData name="Jingjing Ruan" userId="912ae139-ae64-4906-83ab-14332fd50576" providerId="ADAL" clId="{52351523-B2CE-4945-ACAD-1EF6B6ABFD83}" dt="2024-01-22T15:35:18.226" v="2618"/>
        <pc:sldMkLst>
          <pc:docMk/>
          <pc:sldMk cId="3869936679" sldId="579"/>
        </pc:sldMkLst>
      </pc:sldChg>
      <pc:sldChg chg="addSp modSp new mod ord setBg modNotesTx">
        <pc:chgData name="Jingjing Ruan" userId="912ae139-ae64-4906-83ab-14332fd50576" providerId="ADAL" clId="{52351523-B2CE-4945-ACAD-1EF6B6ABFD83}" dt="2024-01-22T15:23:49.143" v="2439" actId="13926"/>
        <pc:sldMkLst>
          <pc:docMk/>
          <pc:sldMk cId="2403196901" sldId="580"/>
        </pc:sldMkLst>
        <pc:graphicFrameChg chg="add mod modGraphic">
          <ac:chgData name="Jingjing Ruan" userId="912ae139-ae64-4906-83ab-14332fd50576" providerId="ADAL" clId="{52351523-B2CE-4945-ACAD-1EF6B6ABFD83}" dt="2024-01-22T15:23:49.143" v="2439" actId="13926"/>
          <ac:graphicFrameMkLst>
            <pc:docMk/>
            <pc:sldMk cId="2403196901" sldId="580"/>
            <ac:graphicFrameMk id="2" creationId="{7FD6F8FC-6B77-F2C3-ED64-5C8EEF8797AB}"/>
          </ac:graphicFrameMkLst>
        </pc:graphicFrameChg>
      </pc:sldChg>
      <pc:sldChg chg="addSp modSp new mod ord">
        <pc:chgData name="Jingjing Ruan" userId="912ae139-ae64-4906-83ab-14332fd50576" providerId="ADAL" clId="{52351523-B2CE-4945-ACAD-1EF6B6ABFD83}" dt="2024-01-23T09:36:17.595" v="3307"/>
        <pc:sldMkLst>
          <pc:docMk/>
          <pc:sldMk cId="3876265306" sldId="581"/>
        </pc:sldMkLst>
        <pc:picChg chg="add mod">
          <ac:chgData name="Jingjing Ruan" userId="912ae139-ae64-4906-83ab-14332fd50576" providerId="ADAL" clId="{52351523-B2CE-4945-ACAD-1EF6B6ABFD83}" dt="2024-01-21T10:57:52.009" v="693" actId="1076"/>
          <ac:picMkLst>
            <pc:docMk/>
            <pc:sldMk cId="3876265306" sldId="581"/>
            <ac:picMk id="3" creationId="{5300C893-D0C4-E905-CDA2-1D6D57156C12}"/>
          </ac:picMkLst>
        </pc:picChg>
      </pc:sldChg>
      <pc:sldChg chg="modSp new mod ord">
        <pc:chgData name="Jingjing Ruan" userId="912ae139-ae64-4906-83ab-14332fd50576" providerId="ADAL" clId="{52351523-B2CE-4945-ACAD-1EF6B6ABFD83}" dt="2024-01-23T09:38:54.993" v="3310" actId="1076"/>
        <pc:sldMkLst>
          <pc:docMk/>
          <pc:sldMk cId="2313802660" sldId="582"/>
        </pc:sldMkLst>
        <pc:spChg chg="mod">
          <ac:chgData name="Jingjing Ruan" userId="912ae139-ae64-4906-83ab-14332fd50576" providerId="ADAL" clId="{52351523-B2CE-4945-ACAD-1EF6B6ABFD83}" dt="2024-01-23T09:38:54.993" v="3310" actId="1076"/>
          <ac:spMkLst>
            <pc:docMk/>
            <pc:sldMk cId="2313802660" sldId="582"/>
            <ac:spMk id="2" creationId="{A3D3E38D-29C9-2047-CC56-5791256AA2C6}"/>
          </ac:spMkLst>
        </pc:spChg>
        <pc:spChg chg="mod">
          <ac:chgData name="Jingjing Ruan" userId="912ae139-ae64-4906-83ab-14332fd50576" providerId="ADAL" clId="{52351523-B2CE-4945-ACAD-1EF6B6ABFD83}" dt="2024-01-22T14:50:34.594" v="1803" actId="20577"/>
          <ac:spMkLst>
            <pc:docMk/>
            <pc:sldMk cId="2313802660" sldId="582"/>
            <ac:spMk id="3" creationId="{BAEE8EBD-DD7E-E320-1770-47C6646C26D3}"/>
          </ac:spMkLst>
        </pc:spChg>
      </pc:sldChg>
      <pc:sldChg chg="modSp new mod ord">
        <pc:chgData name="Jingjing Ruan" userId="912ae139-ae64-4906-83ab-14332fd50576" providerId="ADAL" clId="{52351523-B2CE-4945-ACAD-1EF6B6ABFD83}" dt="2024-01-22T15:37:00.380" v="2637"/>
        <pc:sldMkLst>
          <pc:docMk/>
          <pc:sldMk cId="4164167080" sldId="583"/>
        </pc:sldMkLst>
        <pc:spChg chg="mod">
          <ac:chgData name="Jingjing Ruan" userId="912ae139-ae64-4906-83ab-14332fd50576" providerId="ADAL" clId="{52351523-B2CE-4945-ACAD-1EF6B6ABFD83}" dt="2024-01-21T11:12:03.708" v="760" actId="1076"/>
          <ac:spMkLst>
            <pc:docMk/>
            <pc:sldMk cId="4164167080" sldId="583"/>
            <ac:spMk id="2" creationId="{D36F2416-1DDC-CEDB-EA03-1ACD6D9A92BE}"/>
          </ac:spMkLst>
        </pc:spChg>
        <pc:spChg chg="mod">
          <ac:chgData name="Jingjing Ruan" userId="912ae139-ae64-4906-83ab-14332fd50576" providerId="ADAL" clId="{52351523-B2CE-4945-ACAD-1EF6B6ABFD83}" dt="2024-01-21T11:16:12.874" v="813" actId="114"/>
          <ac:spMkLst>
            <pc:docMk/>
            <pc:sldMk cId="4164167080" sldId="583"/>
            <ac:spMk id="3" creationId="{B1DD95C5-5817-8DE6-4E6F-4C78E705FC25}"/>
          </ac:spMkLst>
        </pc:spChg>
      </pc:sldChg>
      <pc:sldChg chg="modSp new del mod">
        <pc:chgData name="Jingjing Ruan" userId="912ae139-ae64-4906-83ab-14332fd50576" providerId="ADAL" clId="{52351523-B2CE-4945-ACAD-1EF6B6ABFD83}" dt="2024-01-21T11:20:32.889" v="846" actId="47"/>
        <pc:sldMkLst>
          <pc:docMk/>
          <pc:sldMk cId="1806031486" sldId="584"/>
        </pc:sldMkLst>
        <pc:spChg chg="mod">
          <ac:chgData name="Jingjing Ruan" userId="912ae139-ae64-4906-83ab-14332fd50576" providerId="ADAL" clId="{52351523-B2CE-4945-ACAD-1EF6B6ABFD83}" dt="2024-01-21T11:15:55.766" v="809" actId="20577"/>
          <ac:spMkLst>
            <pc:docMk/>
            <pc:sldMk cId="1806031486" sldId="584"/>
            <ac:spMk id="2" creationId="{360AFCAB-35B3-D4C3-6240-98C3D417CD12}"/>
          </ac:spMkLst>
        </pc:spChg>
        <pc:spChg chg="mod">
          <ac:chgData name="Jingjing Ruan" userId="912ae139-ae64-4906-83ab-14332fd50576" providerId="ADAL" clId="{52351523-B2CE-4945-ACAD-1EF6B6ABFD83}" dt="2024-01-21T11:20:31.201" v="845" actId="21"/>
          <ac:spMkLst>
            <pc:docMk/>
            <pc:sldMk cId="1806031486" sldId="584"/>
            <ac:spMk id="3" creationId="{33D9BF9D-D883-462E-B2DD-CCABF750054F}"/>
          </ac:spMkLst>
        </pc:spChg>
      </pc:sldChg>
      <pc:sldChg chg="addSp delSp modSp add mod ord">
        <pc:chgData name="Jingjing Ruan" userId="912ae139-ae64-4906-83ab-14332fd50576" providerId="ADAL" clId="{52351523-B2CE-4945-ACAD-1EF6B6ABFD83}" dt="2024-01-22T15:37:10.056" v="2639"/>
        <pc:sldMkLst>
          <pc:docMk/>
          <pc:sldMk cId="3842587565" sldId="585"/>
        </pc:sldMkLst>
        <pc:spChg chg="mod">
          <ac:chgData name="Jingjing Ruan" userId="912ae139-ae64-4906-83ab-14332fd50576" providerId="ADAL" clId="{52351523-B2CE-4945-ACAD-1EF6B6ABFD83}" dt="2024-01-21T11:20:53.399" v="865" actId="20577"/>
          <ac:spMkLst>
            <pc:docMk/>
            <pc:sldMk cId="3842587565" sldId="585"/>
            <ac:spMk id="2" creationId="{D36F2416-1DDC-CEDB-EA03-1ACD6D9A92BE}"/>
          </ac:spMkLst>
        </pc:spChg>
        <pc:spChg chg="mod">
          <ac:chgData name="Jingjing Ruan" userId="912ae139-ae64-4906-83ab-14332fd50576" providerId="ADAL" clId="{52351523-B2CE-4945-ACAD-1EF6B6ABFD83}" dt="2024-01-21T11:21:48.648" v="889" actId="207"/>
          <ac:spMkLst>
            <pc:docMk/>
            <pc:sldMk cId="3842587565" sldId="585"/>
            <ac:spMk id="3" creationId="{B1DD95C5-5817-8DE6-4E6F-4C78E705FC25}"/>
          </ac:spMkLst>
        </pc:spChg>
        <pc:spChg chg="add del mod">
          <ac:chgData name="Jingjing Ruan" userId="912ae139-ae64-4906-83ab-14332fd50576" providerId="ADAL" clId="{52351523-B2CE-4945-ACAD-1EF6B6ABFD83}" dt="2024-01-22T15:37:10.056" v="2639"/>
          <ac:spMkLst>
            <pc:docMk/>
            <pc:sldMk cId="3842587565" sldId="585"/>
            <ac:spMk id="4" creationId="{00BE0B18-D7F6-3B65-09C7-2D116CBAD121}"/>
          </ac:spMkLst>
        </pc:spChg>
      </pc:sldChg>
      <pc:sldChg chg="addSp modSp new mod ord modNotesTx">
        <pc:chgData name="Jingjing Ruan" userId="912ae139-ae64-4906-83ab-14332fd50576" providerId="ADAL" clId="{52351523-B2CE-4945-ACAD-1EF6B6ABFD83}" dt="2024-01-22T15:35:36.602" v="2622"/>
        <pc:sldMkLst>
          <pc:docMk/>
          <pc:sldMk cId="1254851562" sldId="586"/>
        </pc:sldMkLst>
        <pc:spChg chg="mod">
          <ac:chgData name="Jingjing Ruan" userId="912ae139-ae64-4906-83ab-14332fd50576" providerId="ADAL" clId="{52351523-B2CE-4945-ACAD-1EF6B6ABFD83}" dt="2024-01-22T15:18:07.772" v="2322" actId="20577"/>
          <ac:spMkLst>
            <pc:docMk/>
            <pc:sldMk cId="1254851562" sldId="586"/>
            <ac:spMk id="2" creationId="{874702C4-816A-0313-1086-2930BEFAEEEC}"/>
          </ac:spMkLst>
        </pc:spChg>
        <pc:spChg chg="mod">
          <ac:chgData name="Jingjing Ruan" userId="912ae139-ae64-4906-83ab-14332fd50576" providerId="ADAL" clId="{52351523-B2CE-4945-ACAD-1EF6B6ABFD83}" dt="2024-01-22T15:09:19.117" v="2110" actId="207"/>
          <ac:spMkLst>
            <pc:docMk/>
            <pc:sldMk cId="1254851562" sldId="586"/>
            <ac:spMk id="3" creationId="{7A8729AB-DC6E-E160-4B26-DE3D9C7D7FB2}"/>
          </ac:spMkLst>
        </pc:spChg>
        <pc:picChg chg="add mod">
          <ac:chgData name="Jingjing Ruan" userId="912ae139-ae64-4906-83ab-14332fd50576" providerId="ADAL" clId="{52351523-B2CE-4945-ACAD-1EF6B6ABFD83}" dt="2024-01-21T11:31:15.405" v="943" actId="1076"/>
          <ac:picMkLst>
            <pc:docMk/>
            <pc:sldMk cId="1254851562" sldId="586"/>
            <ac:picMk id="1026" creationId="{68E3158C-2FCC-C28A-5ED4-9FD9438D5F5F}"/>
          </ac:picMkLst>
        </pc:picChg>
      </pc:sldChg>
      <pc:sldChg chg="addSp modSp new ord modNotesTx">
        <pc:chgData name="Jingjing Ruan" userId="912ae139-ae64-4906-83ab-14332fd50576" providerId="ADAL" clId="{52351523-B2CE-4945-ACAD-1EF6B6ABFD83}" dt="2024-01-22T15:35:36.602" v="2622"/>
        <pc:sldMkLst>
          <pc:docMk/>
          <pc:sldMk cId="1935112854" sldId="587"/>
        </pc:sldMkLst>
        <pc:picChg chg="add mod">
          <ac:chgData name="Jingjing Ruan" userId="912ae139-ae64-4906-83ab-14332fd50576" providerId="ADAL" clId="{52351523-B2CE-4945-ACAD-1EF6B6ABFD83}" dt="2024-01-21T11:33:26.096" v="954"/>
          <ac:picMkLst>
            <pc:docMk/>
            <pc:sldMk cId="1935112854" sldId="587"/>
            <ac:picMk id="2050" creationId="{1D127240-71A9-E25D-09A8-A0FB0A8ACA94}"/>
          </ac:picMkLst>
        </pc:picChg>
      </pc:sldChg>
      <pc:sldChg chg="addSp modSp new mod ord">
        <pc:chgData name="Jingjing Ruan" userId="912ae139-ae64-4906-83ab-14332fd50576" providerId="ADAL" clId="{52351523-B2CE-4945-ACAD-1EF6B6ABFD83}" dt="2024-01-23T09:21:58.596" v="2875"/>
        <pc:sldMkLst>
          <pc:docMk/>
          <pc:sldMk cId="3710578716" sldId="588"/>
        </pc:sldMkLst>
        <pc:spChg chg="add mod">
          <ac:chgData name="Jingjing Ruan" userId="912ae139-ae64-4906-83ab-14332fd50576" providerId="ADAL" clId="{52351523-B2CE-4945-ACAD-1EF6B6ABFD83}" dt="2024-01-22T15:03:36.686" v="2064" actId="1076"/>
          <ac:spMkLst>
            <pc:docMk/>
            <pc:sldMk cId="3710578716" sldId="588"/>
            <ac:spMk id="2" creationId="{C907B517-6F29-75B2-DF17-92646500551D}"/>
          </ac:spMkLst>
        </pc:spChg>
        <pc:picChg chg="add mod">
          <ac:chgData name="Jingjing Ruan" userId="912ae139-ae64-4906-83ab-14332fd50576" providerId="ADAL" clId="{52351523-B2CE-4945-ACAD-1EF6B6ABFD83}" dt="2024-01-22T15:03:32.322" v="2063" actId="1076"/>
          <ac:picMkLst>
            <pc:docMk/>
            <pc:sldMk cId="3710578716" sldId="588"/>
            <ac:picMk id="3" creationId="{7F9B4B7A-CA42-7DB1-B7AC-2F187549D237}"/>
          </ac:picMkLst>
        </pc:picChg>
        <pc:cxnChg chg="add mod">
          <ac:chgData name="Jingjing Ruan" userId="912ae139-ae64-4906-83ab-14332fd50576" providerId="ADAL" clId="{52351523-B2CE-4945-ACAD-1EF6B6ABFD83}" dt="2024-01-22T15:03:39.859" v="2065" actId="14100"/>
          <ac:cxnSpMkLst>
            <pc:docMk/>
            <pc:sldMk cId="3710578716" sldId="588"/>
            <ac:cxnSpMk id="5" creationId="{403C4E4D-1A96-29A3-FD47-06F2138023E9}"/>
          </ac:cxnSpMkLst>
        </pc:cxnChg>
      </pc:sldChg>
      <pc:sldChg chg="addSp delSp modSp new mod ord">
        <pc:chgData name="Jingjing Ruan" userId="912ae139-ae64-4906-83ab-14332fd50576" providerId="ADAL" clId="{52351523-B2CE-4945-ACAD-1EF6B6ABFD83}" dt="2024-01-23T09:31:26.930" v="3272"/>
        <pc:sldMkLst>
          <pc:docMk/>
          <pc:sldMk cId="3312901619" sldId="589"/>
        </pc:sldMkLst>
        <pc:spChg chg="add mod">
          <ac:chgData name="Jingjing Ruan" userId="912ae139-ae64-4906-83ab-14332fd50576" providerId="ADAL" clId="{52351523-B2CE-4945-ACAD-1EF6B6ABFD83}" dt="2024-01-22T15:32:38.564" v="2589" actId="1038"/>
          <ac:spMkLst>
            <pc:docMk/>
            <pc:sldMk cId="3312901619" sldId="589"/>
            <ac:spMk id="2" creationId="{DD1F8A4B-0789-BD8D-DF7B-C68B717E01EE}"/>
          </ac:spMkLst>
        </pc:spChg>
        <pc:spChg chg="add del mod">
          <ac:chgData name="Jingjing Ruan" userId="912ae139-ae64-4906-83ab-14332fd50576" providerId="ADAL" clId="{52351523-B2CE-4945-ACAD-1EF6B6ABFD83}" dt="2024-01-22T15:31:29.189" v="2569"/>
          <ac:spMkLst>
            <pc:docMk/>
            <pc:sldMk cId="3312901619" sldId="589"/>
            <ac:spMk id="4" creationId="{21B3E098-5937-523D-64AD-D764090C67D3}"/>
          </ac:spMkLst>
        </pc:spChg>
        <pc:spChg chg="add mod">
          <ac:chgData name="Jingjing Ruan" userId="912ae139-ae64-4906-83ab-14332fd50576" providerId="ADAL" clId="{52351523-B2CE-4945-ACAD-1EF6B6ABFD83}" dt="2024-01-22T15:32:20.612" v="2584" actId="13926"/>
          <ac:spMkLst>
            <pc:docMk/>
            <pc:sldMk cId="3312901619" sldId="589"/>
            <ac:spMk id="5" creationId="{341E712C-ACFC-913B-3C9D-20963D42E5D6}"/>
          </ac:spMkLst>
        </pc:spChg>
        <pc:picChg chg="add mod">
          <ac:chgData name="Jingjing Ruan" userId="912ae139-ae64-4906-83ab-14332fd50576" providerId="ADAL" clId="{52351523-B2CE-4945-ACAD-1EF6B6ABFD83}" dt="2024-01-22T15:32:38.564" v="2589" actId="1038"/>
          <ac:picMkLst>
            <pc:docMk/>
            <pc:sldMk cId="3312901619" sldId="589"/>
            <ac:picMk id="3" creationId="{E016B6A7-67EC-DCD8-4B67-F720A2056857}"/>
          </ac:picMkLst>
        </pc:picChg>
      </pc:sldChg>
      <pc:sldChg chg="addSp delSp modSp new del mod">
        <pc:chgData name="Jingjing Ruan" userId="912ae139-ae64-4906-83ab-14332fd50576" providerId="ADAL" clId="{52351523-B2CE-4945-ACAD-1EF6B6ABFD83}" dt="2024-01-21T12:07:57.200" v="1066" actId="47"/>
        <pc:sldMkLst>
          <pc:docMk/>
          <pc:sldMk cId="259640236" sldId="590"/>
        </pc:sldMkLst>
        <pc:picChg chg="add del mod">
          <ac:chgData name="Jingjing Ruan" userId="912ae139-ae64-4906-83ab-14332fd50576" providerId="ADAL" clId="{52351523-B2CE-4945-ACAD-1EF6B6ABFD83}" dt="2024-01-21T12:07:55.303" v="1065" actId="21"/>
          <ac:picMkLst>
            <pc:docMk/>
            <pc:sldMk cId="259640236" sldId="590"/>
            <ac:picMk id="3" creationId="{463A702A-F389-EED2-8066-9BAC12A1EEEB}"/>
          </ac:picMkLst>
        </pc:picChg>
      </pc:sldChg>
      <pc:sldChg chg="addSp delSp modSp new mod ord">
        <pc:chgData name="Jingjing Ruan" userId="912ae139-ae64-4906-83ab-14332fd50576" providerId="ADAL" clId="{52351523-B2CE-4945-ACAD-1EF6B6ABFD83}" dt="2024-01-22T15:16:12.875" v="2233"/>
        <pc:sldMkLst>
          <pc:docMk/>
          <pc:sldMk cId="2464994579" sldId="591"/>
        </pc:sldMkLst>
        <pc:spChg chg="del">
          <ac:chgData name="Jingjing Ruan" userId="912ae139-ae64-4906-83ab-14332fd50576" providerId="ADAL" clId="{52351523-B2CE-4945-ACAD-1EF6B6ABFD83}" dt="2024-01-21T12:08:16.713" v="1070" actId="478"/>
          <ac:spMkLst>
            <pc:docMk/>
            <pc:sldMk cId="2464994579" sldId="591"/>
            <ac:spMk id="2" creationId="{B63CC81A-6D37-6E33-254C-CFC024A60692}"/>
          </ac:spMkLst>
        </pc:spChg>
        <pc:spChg chg="del">
          <ac:chgData name="Jingjing Ruan" userId="912ae139-ae64-4906-83ab-14332fd50576" providerId="ADAL" clId="{52351523-B2CE-4945-ACAD-1EF6B6ABFD83}" dt="2024-01-21T12:08:18.692" v="1071" actId="478"/>
          <ac:spMkLst>
            <pc:docMk/>
            <pc:sldMk cId="2464994579" sldId="591"/>
            <ac:spMk id="3" creationId="{BD576D5E-1020-9BA5-52BE-B58B1E2414E0}"/>
          </ac:spMkLst>
        </pc:spChg>
        <pc:spChg chg="add mod">
          <ac:chgData name="Jingjing Ruan" userId="912ae139-ae64-4906-83ab-14332fd50576" providerId="ADAL" clId="{52351523-B2CE-4945-ACAD-1EF6B6ABFD83}" dt="2024-01-22T15:07:51.551" v="2098" actId="1035"/>
          <ac:spMkLst>
            <pc:docMk/>
            <pc:sldMk cId="2464994579" sldId="591"/>
            <ac:spMk id="5" creationId="{CF9A8702-9C1E-A615-F217-1292BC73391D}"/>
          </ac:spMkLst>
        </pc:spChg>
        <pc:picChg chg="add mod">
          <ac:chgData name="Jingjing Ruan" userId="912ae139-ae64-4906-83ab-14332fd50576" providerId="ADAL" clId="{52351523-B2CE-4945-ACAD-1EF6B6ABFD83}" dt="2024-01-21T12:08:25.532" v="1073" actId="1076"/>
          <ac:picMkLst>
            <pc:docMk/>
            <pc:sldMk cId="2464994579" sldId="591"/>
            <ac:picMk id="4" creationId="{FD20C4CC-1D43-5D38-1FA7-68749668DF83}"/>
          </ac:picMkLst>
        </pc:picChg>
      </pc:sldChg>
      <pc:sldChg chg="new del">
        <pc:chgData name="Jingjing Ruan" userId="912ae139-ae64-4906-83ab-14332fd50576" providerId="ADAL" clId="{52351523-B2CE-4945-ACAD-1EF6B6ABFD83}" dt="2024-01-21T12:14:52.600" v="1081" actId="47"/>
        <pc:sldMkLst>
          <pc:docMk/>
          <pc:sldMk cId="165843279" sldId="592"/>
        </pc:sldMkLst>
      </pc:sldChg>
      <pc:sldChg chg="addSp delSp modSp new mod ord modNotesTx">
        <pc:chgData name="Jingjing Ruan" userId="912ae139-ae64-4906-83ab-14332fd50576" providerId="ADAL" clId="{52351523-B2CE-4945-ACAD-1EF6B6ABFD83}" dt="2024-01-22T15:39:10.284" v="2687" actId="14100"/>
        <pc:sldMkLst>
          <pc:docMk/>
          <pc:sldMk cId="1335041133" sldId="593"/>
        </pc:sldMkLst>
        <pc:spChg chg="mod">
          <ac:chgData name="Jingjing Ruan" userId="912ae139-ae64-4906-83ab-14332fd50576" providerId="ADAL" clId="{52351523-B2CE-4945-ACAD-1EF6B6ABFD83}" dt="2024-01-22T15:39:10.284" v="2687" actId="14100"/>
          <ac:spMkLst>
            <pc:docMk/>
            <pc:sldMk cId="1335041133" sldId="593"/>
            <ac:spMk id="2" creationId="{67F001D8-D1AA-D800-5843-522DACC861FA}"/>
          </ac:spMkLst>
        </pc:spChg>
        <pc:spChg chg="del">
          <ac:chgData name="Jingjing Ruan" userId="912ae139-ae64-4906-83ab-14332fd50576" providerId="ADAL" clId="{52351523-B2CE-4945-ACAD-1EF6B6ABFD83}" dt="2024-01-21T12:14:55.760" v="1082"/>
          <ac:spMkLst>
            <pc:docMk/>
            <pc:sldMk cId="1335041133" sldId="593"/>
            <ac:spMk id="3" creationId="{825FBB19-7F4B-7EE4-4841-04B769E6D00D}"/>
          </ac:spMkLst>
        </pc:spChg>
        <pc:spChg chg="add mod">
          <ac:chgData name="Jingjing Ruan" userId="912ae139-ae64-4906-83ab-14332fd50576" providerId="ADAL" clId="{52351523-B2CE-4945-ACAD-1EF6B6ABFD83}" dt="2024-01-22T15:24:44.620" v="2479" actId="1076"/>
          <ac:spMkLst>
            <pc:docMk/>
            <pc:sldMk cId="1335041133" sldId="593"/>
            <ac:spMk id="6" creationId="{0990DF21-FCB4-D969-2CD7-76D533723C30}"/>
          </ac:spMkLst>
        </pc:spChg>
        <pc:picChg chg="add mod modCrop">
          <ac:chgData name="Jingjing Ruan" userId="912ae139-ae64-4906-83ab-14332fd50576" providerId="ADAL" clId="{52351523-B2CE-4945-ACAD-1EF6B6ABFD83}" dt="2024-01-21T12:17:25.140" v="1161" actId="14100"/>
          <ac:picMkLst>
            <pc:docMk/>
            <pc:sldMk cId="1335041133" sldId="593"/>
            <ac:picMk id="5" creationId="{760D4D71-B0C8-C325-8794-159327E9F2B9}"/>
          </ac:picMkLst>
        </pc:picChg>
      </pc:sldChg>
      <pc:sldChg chg="addSp delSp modSp new mod ord modNotesTx">
        <pc:chgData name="Jingjing Ruan" userId="912ae139-ae64-4906-83ab-14332fd50576" providerId="ADAL" clId="{52351523-B2CE-4945-ACAD-1EF6B6ABFD83}" dt="2024-01-22T15:25:01.501" v="2502" actId="20577"/>
        <pc:sldMkLst>
          <pc:docMk/>
          <pc:sldMk cId="3174633983" sldId="594"/>
        </pc:sldMkLst>
        <pc:spChg chg="del mod">
          <ac:chgData name="Jingjing Ruan" userId="912ae139-ae64-4906-83ab-14332fd50576" providerId="ADAL" clId="{52351523-B2CE-4945-ACAD-1EF6B6ABFD83}" dt="2024-01-21T12:21:14.680" v="1313" actId="21"/>
          <ac:spMkLst>
            <pc:docMk/>
            <pc:sldMk cId="3174633983" sldId="594"/>
            <ac:spMk id="2" creationId="{907C4B19-1C7B-E0A7-66FF-95F859AF779E}"/>
          </ac:spMkLst>
        </pc:spChg>
        <pc:spChg chg="del mod">
          <ac:chgData name="Jingjing Ruan" userId="912ae139-ae64-4906-83ab-14332fd50576" providerId="ADAL" clId="{52351523-B2CE-4945-ACAD-1EF6B6ABFD83}" dt="2024-01-21T12:20:36.277" v="1278"/>
          <ac:spMkLst>
            <pc:docMk/>
            <pc:sldMk cId="3174633983" sldId="594"/>
            <ac:spMk id="3" creationId="{0990671F-C913-EBC1-3C4C-F3C9577761E8}"/>
          </ac:spMkLst>
        </pc:spChg>
        <pc:spChg chg="add del mod">
          <ac:chgData name="Jingjing Ruan" userId="912ae139-ae64-4906-83ab-14332fd50576" providerId="ADAL" clId="{52351523-B2CE-4945-ACAD-1EF6B6ABFD83}" dt="2024-01-21T12:22:03.177" v="1327" actId="478"/>
          <ac:spMkLst>
            <pc:docMk/>
            <pc:sldMk cId="3174633983" sldId="594"/>
            <ac:spMk id="7" creationId="{24715E2A-1E11-6599-08E4-814260B15B06}"/>
          </ac:spMkLst>
        </pc:spChg>
        <pc:picChg chg="add mod modCrop">
          <ac:chgData name="Jingjing Ruan" userId="912ae139-ae64-4906-83ab-14332fd50576" providerId="ADAL" clId="{52351523-B2CE-4945-ACAD-1EF6B6ABFD83}" dt="2024-01-21T12:26:52.233" v="1362" actId="14100"/>
          <ac:picMkLst>
            <pc:docMk/>
            <pc:sldMk cId="3174633983" sldId="594"/>
            <ac:picMk id="5" creationId="{92505907-6C11-B95C-41A0-50745C3F8374}"/>
          </ac:picMkLst>
        </pc:picChg>
        <pc:picChg chg="add mod modCrop">
          <ac:chgData name="Jingjing Ruan" userId="912ae139-ae64-4906-83ab-14332fd50576" providerId="ADAL" clId="{52351523-B2CE-4945-ACAD-1EF6B6ABFD83}" dt="2024-01-21T12:27:18.579" v="1364" actId="14100"/>
          <ac:picMkLst>
            <pc:docMk/>
            <pc:sldMk cId="3174633983" sldId="594"/>
            <ac:picMk id="9" creationId="{A17AB41C-8574-C6F9-E4F4-5606AAFBC76E}"/>
          </ac:picMkLst>
        </pc:picChg>
      </pc:sldChg>
      <pc:sldChg chg="addSp delSp modSp new mod ord modNotesTx">
        <pc:chgData name="Jingjing Ruan" userId="912ae139-ae64-4906-83ab-14332fd50576" providerId="ADAL" clId="{52351523-B2CE-4945-ACAD-1EF6B6ABFD83}" dt="2024-01-23T09:25:13.662" v="3042" actId="20577"/>
        <pc:sldMkLst>
          <pc:docMk/>
          <pc:sldMk cId="2621571808" sldId="595"/>
        </pc:sldMkLst>
        <pc:picChg chg="add del mod">
          <ac:chgData name="Jingjing Ruan" userId="912ae139-ae64-4906-83ab-14332fd50576" providerId="ADAL" clId="{52351523-B2CE-4945-ACAD-1EF6B6ABFD83}" dt="2024-01-21T12:49:08.819" v="1592" actId="478"/>
          <ac:picMkLst>
            <pc:docMk/>
            <pc:sldMk cId="2621571808" sldId="595"/>
            <ac:picMk id="3" creationId="{44FED074-63AC-6D41-893E-D49FBCBB5EFE}"/>
          </ac:picMkLst>
        </pc:picChg>
        <pc:picChg chg="add mod">
          <ac:chgData name="Jingjing Ruan" userId="912ae139-ae64-4906-83ab-14332fd50576" providerId="ADAL" clId="{52351523-B2CE-4945-ACAD-1EF6B6ABFD83}" dt="2024-01-23T09:22:08.877" v="2876"/>
          <ac:picMkLst>
            <pc:docMk/>
            <pc:sldMk cId="2621571808" sldId="595"/>
            <ac:picMk id="5" creationId="{923A2CF8-C3FB-9714-D6BA-A534597C5D33}"/>
          </ac:picMkLst>
        </pc:picChg>
        <pc:picChg chg="add mod">
          <ac:chgData name="Jingjing Ruan" userId="912ae139-ae64-4906-83ab-14332fd50576" providerId="ADAL" clId="{52351523-B2CE-4945-ACAD-1EF6B6ABFD83}" dt="2024-01-22T15:06:51.848" v="2086" actId="14100"/>
          <ac:picMkLst>
            <pc:docMk/>
            <pc:sldMk cId="2621571808" sldId="595"/>
            <ac:picMk id="7" creationId="{0195D5B3-2AE0-5F8C-AEA1-8C8759BF4C7E}"/>
          </ac:picMkLst>
        </pc:picChg>
      </pc:sldChg>
      <pc:sldChg chg="addSp delSp modSp new mod ord modNotesTx">
        <pc:chgData name="Jingjing Ruan" userId="912ae139-ae64-4906-83ab-14332fd50576" providerId="ADAL" clId="{52351523-B2CE-4945-ACAD-1EF6B6ABFD83}" dt="2024-01-22T15:14:58.171" v="2211"/>
        <pc:sldMkLst>
          <pc:docMk/>
          <pc:sldMk cId="3660713402" sldId="596"/>
        </pc:sldMkLst>
        <pc:spChg chg="del">
          <ac:chgData name="Jingjing Ruan" userId="912ae139-ae64-4906-83ab-14332fd50576" providerId="ADAL" clId="{52351523-B2CE-4945-ACAD-1EF6B6ABFD83}" dt="2024-01-21T12:37:14.134" v="1428" actId="478"/>
          <ac:spMkLst>
            <pc:docMk/>
            <pc:sldMk cId="3660713402" sldId="596"/>
            <ac:spMk id="2" creationId="{63FC755A-4B08-18FE-1369-9D88FE94FCD9}"/>
          </ac:spMkLst>
        </pc:spChg>
        <pc:spChg chg="mod">
          <ac:chgData name="Jingjing Ruan" userId="912ae139-ae64-4906-83ab-14332fd50576" providerId="ADAL" clId="{52351523-B2CE-4945-ACAD-1EF6B6ABFD83}" dt="2024-01-21T12:39:21.174" v="1542" actId="1076"/>
          <ac:spMkLst>
            <pc:docMk/>
            <pc:sldMk cId="3660713402" sldId="596"/>
            <ac:spMk id="3" creationId="{D3AA69B3-A86B-6EA2-678D-03199AE17B9E}"/>
          </ac:spMkLst>
        </pc:spChg>
        <pc:picChg chg="add mod">
          <ac:chgData name="Jingjing Ruan" userId="912ae139-ae64-4906-83ab-14332fd50576" providerId="ADAL" clId="{52351523-B2CE-4945-ACAD-1EF6B6ABFD83}" dt="2024-01-21T12:39:40.839" v="1543" actId="14100"/>
          <ac:picMkLst>
            <pc:docMk/>
            <pc:sldMk cId="3660713402" sldId="596"/>
            <ac:picMk id="5" creationId="{1DD6E95A-248F-B4CB-08D5-3D2C5D0917BF}"/>
          </ac:picMkLst>
        </pc:picChg>
      </pc:sldChg>
      <pc:sldChg chg="addSp modSp new mod ord">
        <pc:chgData name="Jingjing Ruan" userId="912ae139-ae64-4906-83ab-14332fd50576" providerId="ADAL" clId="{52351523-B2CE-4945-ACAD-1EF6B6ABFD83}" dt="2024-01-22T15:14:54.911" v="2209"/>
        <pc:sldMkLst>
          <pc:docMk/>
          <pc:sldMk cId="2174282233" sldId="597"/>
        </pc:sldMkLst>
        <pc:spChg chg="add mod">
          <ac:chgData name="Jingjing Ruan" userId="912ae139-ae64-4906-83ab-14332fd50576" providerId="ADAL" clId="{52351523-B2CE-4945-ACAD-1EF6B6ABFD83}" dt="2024-01-21T12:45:20.471" v="1589" actId="1035"/>
          <ac:spMkLst>
            <pc:docMk/>
            <pc:sldMk cId="2174282233" sldId="597"/>
            <ac:spMk id="5" creationId="{CF8FD663-68D9-2D00-3217-4FCB257B6AF4}"/>
          </ac:spMkLst>
        </pc:spChg>
        <pc:picChg chg="add mod">
          <ac:chgData name="Jingjing Ruan" userId="912ae139-ae64-4906-83ab-14332fd50576" providerId="ADAL" clId="{52351523-B2CE-4945-ACAD-1EF6B6ABFD83}" dt="2024-01-21T12:45:05.598" v="1580" actId="1076"/>
          <ac:picMkLst>
            <pc:docMk/>
            <pc:sldMk cId="2174282233" sldId="597"/>
            <ac:picMk id="3" creationId="{9B5843EA-19AB-46F0-4ECF-5C887FD052E3}"/>
          </ac:picMkLst>
        </pc:picChg>
      </pc:sldChg>
      <pc:sldChg chg="addSp modSp new add del mod ord modNotesTx">
        <pc:chgData name="Jingjing Ruan" userId="912ae139-ae64-4906-83ab-14332fd50576" providerId="ADAL" clId="{52351523-B2CE-4945-ACAD-1EF6B6ABFD83}" dt="2024-01-22T15:22:06.091" v="2406" actId="2696"/>
        <pc:sldMkLst>
          <pc:docMk/>
          <pc:sldMk cId="1466597073" sldId="598"/>
        </pc:sldMkLst>
        <pc:picChg chg="add mod">
          <ac:chgData name="Jingjing Ruan" userId="912ae139-ae64-4906-83ab-14332fd50576" providerId="ADAL" clId="{52351523-B2CE-4945-ACAD-1EF6B6ABFD83}" dt="2024-01-21T12:51:19.536" v="1614"/>
          <ac:picMkLst>
            <pc:docMk/>
            <pc:sldMk cId="1466597073" sldId="598"/>
            <ac:picMk id="3" creationId="{6B0C6D3B-FAE7-0F2E-5A5B-C3CC8A301C39}"/>
          </ac:picMkLst>
        </pc:picChg>
      </pc:sldChg>
      <pc:sldChg chg="new del">
        <pc:chgData name="Jingjing Ruan" userId="912ae139-ae64-4906-83ab-14332fd50576" providerId="ADAL" clId="{52351523-B2CE-4945-ACAD-1EF6B6ABFD83}" dt="2024-01-22T14:43:24.083" v="1617" actId="47"/>
        <pc:sldMkLst>
          <pc:docMk/>
          <pc:sldMk cId="674516014" sldId="599"/>
        </pc:sldMkLst>
      </pc:sldChg>
      <pc:sldChg chg="addSp delSp modSp new mod ord">
        <pc:chgData name="Jingjing Ruan" userId="912ae139-ae64-4906-83ab-14332fd50576" providerId="ADAL" clId="{52351523-B2CE-4945-ACAD-1EF6B6ABFD83}" dt="2024-01-23T09:34:53.717" v="3291" actId="20577"/>
        <pc:sldMkLst>
          <pc:docMk/>
          <pc:sldMk cId="1586543892" sldId="600"/>
        </pc:sldMkLst>
        <pc:spChg chg="mod">
          <ac:chgData name="Jingjing Ruan" userId="912ae139-ae64-4906-83ab-14332fd50576" providerId="ADAL" clId="{52351523-B2CE-4945-ACAD-1EF6B6ABFD83}" dt="2024-01-23T09:34:53.717" v="3291" actId="20577"/>
          <ac:spMkLst>
            <pc:docMk/>
            <pc:sldMk cId="1586543892" sldId="600"/>
            <ac:spMk id="2" creationId="{FB3C03F6-AD75-E02D-6089-B86FEE25D2AF}"/>
          </ac:spMkLst>
        </pc:spChg>
        <pc:spChg chg="del">
          <ac:chgData name="Jingjing Ruan" userId="912ae139-ae64-4906-83ab-14332fd50576" providerId="ADAL" clId="{52351523-B2CE-4945-ACAD-1EF6B6ABFD83}" dt="2024-01-22T14:43:56.773" v="1649" actId="478"/>
          <ac:spMkLst>
            <pc:docMk/>
            <pc:sldMk cId="1586543892" sldId="600"/>
            <ac:spMk id="3" creationId="{C78F9838-8AAD-B031-553D-112971EB91E7}"/>
          </ac:spMkLst>
        </pc:spChg>
        <pc:picChg chg="add mod">
          <ac:chgData name="Jingjing Ruan" userId="912ae139-ae64-4906-83ab-14332fd50576" providerId="ADAL" clId="{52351523-B2CE-4945-ACAD-1EF6B6ABFD83}" dt="2024-01-22T14:46:40.357" v="1737" actId="1076"/>
          <ac:picMkLst>
            <pc:docMk/>
            <pc:sldMk cId="1586543892" sldId="600"/>
            <ac:picMk id="5" creationId="{DE6ED9B4-00B3-0761-3221-97D93FB825CC}"/>
          </ac:picMkLst>
        </pc:picChg>
      </pc:sldChg>
      <pc:sldChg chg="addSp delSp modSp new mod ord">
        <pc:chgData name="Jingjing Ruan" userId="912ae139-ae64-4906-83ab-14332fd50576" providerId="ADAL" clId="{52351523-B2CE-4945-ACAD-1EF6B6ABFD83}" dt="2024-01-23T09:35:05.896" v="3293"/>
        <pc:sldMkLst>
          <pc:docMk/>
          <pc:sldMk cId="3552363713" sldId="601"/>
        </pc:sldMkLst>
        <pc:spChg chg="del">
          <ac:chgData name="Jingjing Ruan" userId="912ae139-ae64-4906-83ab-14332fd50576" providerId="ADAL" clId="{52351523-B2CE-4945-ACAD-1EF6B6ABFD83}" dt="2024-01-22T14:48:39.608" v="1768" actId="478"/>
          <ac:spMkLst>
            <pc:docMk/>
            <pc:sldMk cId="3552363713" sldId="601"/>
            <ac:spMk id="2" creationId="{99DC2200-5B01-CFCF-609E-F36C38395C49}"/>
          </ac:spMkLst>
        </pc:spChg>
        <pc:spChg chg="del">
          <ac:chgData name="Jingjing Ruan" userId="912ae139-ae64-4906-83ab-14332fd50576" providerId="ADAL" clId="{52351523-B2CE-4945-ACAD-1EF6B6ABFD83}" dt="2024-01-22T14:48:42.168" v="1769" actId="478"/>
          <ac:spMkLst>
            <pc:docMk/>
            <pc:sldMk cId="3552363713" sldId="601"/>
            <ac:spMk id="3" creationId="{1D2AE648-F625-2E56-7D66-9B893F32B158}"/>
          </ac:spMkLst>
        </pc:spChg>
        <pc:picChg chg="add mod">
          <ac:chgData name="Jingjing Ruan" userId="912ae139-ae64-4906-83ab-14332fd50576" providerId="ADAL" clId="{52351523-B2CE-4945-ACAD-1EF6B6ABFD83}" dt="2024-01-22T14:49:53.386" v="1792" actId="1036"/>
          <ac:picMkLst>
            <pc:docMk/>
            <pc:sldMk cId="3552363713" sldId="601"/>
            <ac:picMk id="5" creationId="{4C49B420-B177-4EE4-D6BE-4F00F2658643}"/>
          </ac:picMkLst>
        </pc:picChg>
      </pc:sldChg>
      <pc:sldChg chg="new del">
        <pc:chgData name="Jingjing Ruan" userId="912ae139-ae64-4906-83ab-14332fd50576" providerId="ADAL" clId="{52351523-B2CE-4945-ACAD-1EF6B6ABFD83}" dt="2024-01-22T17:40:07.325" v="2695" actId="47"/>
        <pc:sldMkLst>
          <pc:docMk/>
          <pc:sldMk cId="98795547" sldId="602"/>
        </pc:sldMkLst>
      </pc:sldChg>
      <pc:sldChg chg="modSp new mod">
        <pc:chgData name="Jingjing Ruan" userId="912ae139-ae64-4906-83ab-14332fd50576" providerId="ADAL" clId="{52351523-B2CE-4945-ACAD-1EF6B6ABFD83}" dt="2024-01-23T09:31:12.030" v="3270" actId="20577"/>
        <pc:sldMkLst>
          <pc:docMk/>
          <pc:sldMk cId="2970454906" sldId="602"/>
        </pc:sldMkLst>
        <pc:spChg chg="mod">
          <ac:chgData name="Jingjing Ruan" userId="912ae139-ae64-4906-83ab-14332fd50576" providerId="ADAL" clId="{52351523-B2CE-4945-ACAD-1EF6B6ABFD83}" dt="2024-01-23T09:31:12.030" v="3270" actId="20577"/>
          <ac:spMkLst>
            <pc:docMk/>
            <pc:sldMk cId="2970454906" sldId="602"/>
            <ac:spMk id="2" creationId="{951D410A-04D5-5AA4-6EB2-10BD63D07BE4}"/>
          </ac:spMkLst>
        </pc:spChg>
        <pc:spChg chg="mod">
          <ac:chgData name="Jingjing Ruan" userId="912ae139-ae64-4906-83ab-14332fd50576" providerId="ADAL" clId="{52351523-B2CE-4945-ACAD-1EF6B6ABFD83}" dt="2024-01-23T09:30:36.589" v="3216" actId="20577"/>
          <ac:spMkLst>
            <pc:docMk/>
            <pc:sldMk cId="2970454906" sldId="602"/>
            <ac:spMk id="3" creationId="{BD147D1D-6284-0687-FFF8-5B4479225C6D}"/>
          </ac:spMkLst>
        </pc:spChg>
      </pc:sldChg>
      <pc:sldChg chg="addSp modSp new mod ord setBg">
        <pc:chgData name="Jingjing Ruan" userId="912ae139-ae64-4906-83ab-14332fd50576" providerId="ADAL" clId="{52351523-B2CE-4945-ACAD-1EF6B6ABFD83}" dt="2024-01-23T09:35:54.601" v="3299"/>
        <pc:sldMkLst>
          <pc:docMk/>
          <pc:sldMk cId="3094815707" sldId="603"/>
        </pc:sldMkLst>
        <pc:spChg chg="add">
          <ac:chgData name="Jingjing Ruan" userId="912ae139-ae64-4906-83ab-14332fd50576" providerId="ADAL" clId="{52351523-B2CE-4945-ACAD-1EF6B6ABFD83}" dt="2024-01-22T18:39:36.376" v="2777" actId="26606"/>
          <ac:spMkLst>
            <pc:docMk/>
            <pc:sldMk cId="3094815707" sldId="603"/>
            <ac:spMk id="8" creationId="{F3060C83-F051-4F0E-ABAD-AA0DFC48B218}"/>
          </ac:spMkLst>
        </pc:spChg>
        <pc:spChg chg="add">
          <ac:chgData name="Jingjing Ruan" userId="912ae139-ae64-4906-83ab-14332fd50576" providerId="ADAL" clId="{52351523-B2CE-4945-ACAD-1EF6B6ABFD83}" dt="2024-01-22T18:39:36.376" v="2777" actId="26606"/>
          <ac:spMkLst>
            <pc:docMk/>
            <pc:sldMk cId="3094815707" sldId="603"/>
            <ac:spMk id="10" creationId="{83C98ABE-055B-441F-B07E-44F97F083C39}"/>
          </ac:spMkLst>
        </pc:spChg>
        <pc:spChg chg="add">
          <ac:chgData name="Jingjing Ruan" userId="912ae139-ae64-4906-83ab-14332fd50576" providerId="ADAL" clId="{52351523-B2CE-4945-ACAD-1EF6B6ABFD83}" dt="2024-01-22T18:39:36.376" v="2777" actId="26606"/>
          <ac:spMkLst>
            <pc:docMk/>
            <pc:sldMk cId="3094815707" sldId="603"/>
            <ac:spMk id="12" creationId="{29FDB030-9B49-4CED-8CCD-4D99382388AC}"/>
          </ac:spMkLst>
        </pc:spChg>
        <pc:spChg chg="add">
          <ac:chgData name="Jingjing Ruan" userId="912ae139-ae64-4906-83ab-14332fd50576" providerId="ADAL" clId="{52351523-B2CE-4945-ACAD-1EF6B6ABFD83}" dt="2024-01-22T18:39:36.376" v="2777" actId="26606"/>
          <ac:spMkLst>
            <pc:docMk/>
            <pc:sldMk cId="3094815707" sldId="603"/>
            <ac:spMk id="14" creationId="{3783CA14-24A1-485C-8B30-D6A5D87987AD}"/>
          </ac:spMkLst>
        </pc:spChg>
        <pc:spChg chg="add">
          <ac:chgData name="Jingjing Ruan" userId="912ae139-ae64-4906-83ab-14332fd50576" providerId="ADAL" clId="{52351523-B2CE-4945-ACAD-1EF6B6ABFD83}" dt="2024-01-22T18:39:36.376" v="2777" actId="26606"/>
          <ac:spMkLst>
            <pc:docMk/>
            <pc:sldMk cId="3094815707" sldId="603"/>
            <ac:spMk id="16" creationId="{9A97C86A-04D6-40F7-AE84-31AB43E6A846}"/>
          </ac:spMkLst>
        </pc:spChg>
        <pc:spChg chg="add">
          <ac:chgData name="Jingjing Ruan" userId="912ae139-ae64-4906-83ab-14332fd50576" providerId="ADAL" clId="{52351523-B2CE-4945-ACAD-1EF6B6ABFD83}" dt="2024-01-22T18:39:36.376" v="2777" actId="26606"/>
          <ac:spMkLst>
            <pc:docMk/>
            <pc:sldMk cId="3094815707" sldId="603"/>
            <ac:spMk id="18" creationId="{FF9F2414-84E8-453E-B1F3-389FDE8192D9}"/>
          </ac:spMkLst>
        </pc:spChg>
        <pc:spChg chg="add">
          <ac:chgData name="Jingjing Ruan" userId="912ae139-ae64-4906-83ab-14332fd50576" providerId="ADAL" clId="{52351523-B2CE-4945-ACAD-1EF6B6ABFD83}" dt="2024-01-22T18:39:36.376" v="2777" actId="26606"/>
          <ac:spMkLst>
            <pc:docMk/>
            <pc:sldMk cId="3094815707" sldId="603"/>
            <ac:spMk id="20" creationId="{3ECA69A1-7536-43AC-85EF-C7106179F5ED}"/>
          </ac:spMkLst>
        </pc:spChg>
        <pc:picChg chg="add mod ord">
          <ac:chgData name="Jingjing Ruan" userId="912ae139-ae64-4906-83ab-14332fd50576" providerId="ADAL" clId="{52351523-B2CE-4945-ACAD-1EF6B6ABFD83}" dt="2024-01-22T18:42:49.466" v="2827" actId="1076"/>
          <ac:picMkLst>
            <pc:docMk/>
            <pc:sldMk cId="3094815707" sldId="603"/>
            <ac:picMk id="3" creationId="{FF04358A-F374-C6EB-4E63-EC381030E3E9}"/>
          </ac:picMkLst>
        </pc:picChg>
      </pc:sldChg>
      <pc:sldChg chg="addSp delSp modSp new mod ord setBg">
        <pc:chgData name="Jingjing Ruan" userId="912ae139-ae64-4906-83ab-14332fd50576" providerId="ADAL" clId="{52351523-B2CE-4945-ACAD-1EF6B6ABFD83}" dt="2024-01-22T18:42:35.926" v="2825"/>
        <pc:sldMkLst>
          <pc:docMk/>
          <pc:sldMk cId="1652523054" sldId="604"/>
        </pc:sldMkLst>
        <pc:spChg chg="add del">
          <ac:chgData name="Jingjing Ruan" userId="912ae139-ae64-4906-83ab-14332fd50576" providerId="ADAL" clId="{52351523-B2CE-4945-ACAD-1EF6B6ABFD83}" dt="2024-01-22T18:40:54.426" v="2794" actId="26606"/>
          <ac:spMkLst>
            <pc:docMk/>
            <pc:sldMk cId="1652523054" sldId="604"/>
            <ac:spMk id="8" creationId="{F3060C83-F051-4F0E-ABAD-AA0DFC48B218}"/>
          </ac:spMkLst>
        </pc:spChg>
        <pc:spChg chg="add del">
          <ac:chgData name="Jingjing Ruan" userId="912ae139-ae64-4906-83ab-14332fd50576" providerId="ADAL" clId="{52351523-B2CE-4945-ACAD-1EF6B6ABFD83}" dt="2024-01-22T18:40:54.426" v="2794" actId="26606"/>
          <ac:spMkLst>
            <pc:docMk/>
            <pc:sldMk cId="1652523054" sldId="604"/>
            <ac:spMk id="10" creationId="{83C98ABE-055B-441F-B07E-44F97F083C39}"/>
          </ac:spMkLst>
        </pc:spChg>
        <pc:spChg chg="add del">
          <ac:chgData name="Jingjing Ruan" userId="912ae139-ae64-4906-83ab-14332fd50576" providerId="ADAL" clId="{52351523-B2CE-4945-ACAD-1EF6B6ABFD83}" dt="2024-01-22T18:40:54.426" v="2794" actId="26606"/>
          <ac:spMkLst>
            <pc:docMk/>
            <pc:sldMk cId="1652523054" sldId="604"/>
            <ac:spMk id="12" creationId="{29FDB030-9B49-4CED-8CCD-4D99382388AC}"/>
          </ac:spMkLst>
        </pc:spChg>
        <pc:spChg chg="add del">
          <ac:chgData name="Jingjing Ruan" userId="912ae139-ae64-4906-83ab-14332fd50576" providerId="ADAL" clId="{52351523-B2CE-4945-ACAD-1EF6B6ABFD83}" dt="2024-01-22T18:40:54.426" v="2794" actId="26606"/>
          <ac:spMkLst>
            <pc:docMk/>
            <pc:sldMk cId="1652523054" sldId="604"/>
            <ac:spMk id="14" creationId="{3783CA14-24A1-485C-8B30-D6A5D87987AD}"/>
          </ac:spMkLst>
        </pc:spChg>
        <pc:spChg chg="add del">
          <ac:chgData name="Jingjing Ruan" userId="912ae139-ae64-4906-83ab-14332fd50576" providerId="ADAL" clId="{52351523-B2CE-4945-ACAD-1EF6B6ABFD83}" dt="2024-01-22T18:40:54.426" v="2794" actId="26606"/>
          <ac:spMkLst>
            <pc:docMk/>
            <pc:sldMk cId="1652523054" sldId="604"/>
            <ac:spMk id="16" creationId="{9A97C86A-04D6-40F7-AE84-31AB43E6A846}"/>
          </ac:spMkLst>
        </pc:spChg>
        <pc:spChg chg="add del">
          <ac:chgData name="Jingjing Ruan" userId="912ae139-ae64-4906-83ab-14332fd50576" providerId="ADAL" clId="{52351523-B2CE-4945-ACAD-1EF6B6ABFD83}" dt="2024-01-22T18:40:54.426" v="2794" actId="26606"/>
          <ac:spMkLst>
            <pc:docMk/>
            <pc:sldMk cId="1652523054" sldId="604"/>
            <ac:spMk id="18" creationId="{FF9F2414-84E8-453E-B1F3-389FDE8192D9}"/>
          </ac:spMkLst>
        </pc:spChg>
        <pc:spChg chg="add del">
          <ac:chgData name="Jingjing Ruan" userId="912ae139-ae64-4906-83ab-14332fd50576" providerId="ADAL" clId="{52351523-B2CE-4945-ACAD-1EF6B6ABFD83}" dt="2024-01-22T18:40:54.426" v="2794" actId="26606"/>
          <ac:spMkLst>
            <pc:docMk/>
            <pc:sldMk cId="1652523054" sldId="604"/>
            <ac:spMk id="20" creationId="{3ECA69A1-7536-43AC-85EF-C7106179F5ED}"/>
          </ac:spMkLst>
        </pc:spChg>
        <pc:spChg chg="add">
          <ac:chgData name="Jingjing Ruan" userId="912ae139-ae64-4906-83ab-14332fd50576" providerId="ADAL" clId="{52351523-B2CE-4945-ACAD-1EF6B6ABFD83}" dt="2024-01-22T18:40:54.435" v="2795" actId="26606"/>
          <ac:spMkLst>
            <pc:docMk/>
            <pc:sldMk cId="1652523054" sldId="604"/>
            <ac:spMk id="22" creationId="{86FF76B9-219D-4469-AF87-0236D29032F1}"/>
          </ac:spMkLst>
        </pc:spChg>
        <pc:spChg chg="add">
          <ac:chgData name="Jingjing Ruan" userId="912ae139-ae64-4906-83ab-14332fd50576" providerId="ADAL" clId="{52351523-B2CE-4945-ACAD-1EF6B6ABFD83}" dt="2024-01-22T18:40:54.435" v="2795" actId="26606"/>
          <ac:spMkLst>
            <pc:docMk/>
            <pc:sldMk cId="1652523054" sldId="604"/>
            <ac:spMk id="25" creationId="{2E80C965-DB6D-4F81-9E9E-B027384D0BD6}"/>
          </ac:spMkLst>
        </pc:spChg>
        <pc:spChg chg="add">
          <ac:chgData name="Jingjing Ruan" userId="912ae139-ae64-4906-83ab-14332fd50576" providerId="ADAL" clId="{52351523-B2CE-4945-ACAD-1EF6B6ABFD83}" dt="2024-01-22T18:40:54.435" v="2795" actId="26606"/>
          <ac:spMkLst>
            <pc:docMk/>
            <pc:sldMk cId="1652523054" sldId="604"/>
            <ac:spMk id="26" creationId="{633C5E46-DAC5-4661-9C87-22B08E2A512F}"/>
          </ac:spMkLst>
        </pc:spChg>
        <pc:grpChg chg="add">
          <ac:chgData name="Jingjing Ruan" userId="912ae139-ae64-4906-83ab-14332fd50576" providerId="ADAL" clId="{52351523-B2CE-4945-ACAD-1EF6B6ABFD83}" dt="2024-01-22T18:40:54.435" v="2795" actId="26606"/>
          <ac:grpSpMkLst>
            <pc:docMk/>
            <pc:sldMk cId="1652523054" sldId="604"/>
            <ac:grpSpMk id="23" creationId="{DB88BD78-87E1-424D-B479-C37D8E41B12E}"/>
          </ac:grpSpMkLst>
        </pc:grpChg>
        <pc:picChg chg="add mod ord">
          <ac:chgData name="Jingjing Ruan" userId="912ae139-ae64-4906-83ab-14332fd50576" providerId="ADAL" clId="{52351523-B2CE-4945-ACAD-1EF6B6ABFD83}" dt="2024-01-22T18:41:29.756" v="2805" actId="171"/>
          <ac:picMkLst>
            <pc:docMk/>
            <pc:sldMk cId="1652523054" sldId="604"/>
            <ac:picMk id="3" creationId="{363E3233-20D0-A06B-B729-E19528885FD3}"/>
          </ac:picMkLst>
        </pc:picChg>
      </pc:sldChg>
      <pc:sldChg chg="addSp delSp modSp new mod setBg">
        <pc:chgData name="Jingjing Ruan" userId="912ae139-ae64-4906-83ab-14332fd50576" providerId="ADAL" clId="{52351523-B2CE-4945-ACAD-1EF6B6ABFD83}" dt="2024-01-23T09:27:28.127" v="3145" actId="20577"/>
        <pc:sldMkLst>
          <pc:docMk/>
          <pc:sldMk cId="3631619514" sldId="605"/>
        </pc:sldMkLst>
        <pc:spChg chg="mod">
          <ac:chgData name="Jingjing Ruan" userId="912ae139-ae64-4906-83ab-14332fd50576" providerId="ADAL" clId="{52351523-B2CE-4945-ACAD-1EF6B6ABFD83}" dt="2024-01-23T09:26:36.285" v="3131" actId="26606"/>
          <ac:spMkLst>
            <pc:docMk/>
            <pc:sldMk cId="3631619514" sldId="605"/>
            <ac:spMk id="2" creationId="{1CE8358D-1CD0-42F1-00A1-F48C57401479}"/>
          </ac:spMkLst>
        </pc:spChg>
        <pc:spChg chg="add del mod">
          <ac:chgData name="Jingjing Ruan" userId="912ae139-ae64-4906-83ab-14332fd50576" providerId="ADAL" clId="{52351523-B2CE-4945-ACAD-1EF6B6ABFD83}" dt="2024-01-23T09:26:36.304" v="3132" actId="26606"/>
          <ac:spMkLst>
            <pc:docMk/>
            <pc:sldMk cId="3631619514" sldId="605"/>
            <ac:spMk id="3" creationId="{D139AB44-591B-0533-A258-2FAE57BE5E50}"/>
          </ac:spMkLst>
        </pc:spChg>
        <pc:spChg chg="add del">
          <ac:chgData name="Jingjing Ruan" userId="912ae139-ae64-4906-83ab-14332fd50576" providerId="ADAL" clId="{52351523-B2CE-4945-ACAD-1EF6B6ABFD83}" dt="2024-01-23T09:26:32.776" v="3129" actId="26606"/>
          <ac:spMkLst>
            <pc:docMk/>
            <pc:sldMk cId="3631619514" sldId="605"/>
            <ac:spMk id="15" creationId="{2E442304-DDBD-4F7B-8017-36BCC863FB40}"/>
          </ac:spMkLst>
        </pc:spChg>
        <pc:spChg chg="add del">
          <ac:chgData name="Jingjing Ruan" userId="912ae139-ae64-4906-83ab-14332fd50576" providerId="ADAL" clId="{52351523-B2CE-4945-ACAD-1EF6B6ABFD83}" dt="2024-01-23T09:26:32.776" v="3129" actId="26606"/>
          <ac:spMkLst>
            <pc:docMk/>
            <pc:sldMk cId="3631619514" sldId="605"/>
            <ac:spMk id="16" creationId="{5E107275-3853-46FD-A241-DE4355A42675}"/>
          </ac:spMkLst>
        </pc:spChg>
        <pc:spChg chg="add del">
          <ac:chgData name="Jingjing Ruan" userId="912ae139-ae64-4906-83ab-14332fd50576" providerId="ADAL" clId="{52351523-B2CE-4945-ACAD-1EF6B6ABFD83}" dt="2024-01-23T09:26:36.285" v="3131" actId="26606"/>
          <ac:spMkLst>
            <pc:docMk/>
            <pc:sldMk cId="3631619514" sldId="605"/>
            <ac:spMk id="19" creationId="{7517A47C-B2E5-4B79-8061-D74B1311AF6E}"/>
          </ac:spMkLst>
        </pc:spChg>
        <pc:spChg chg="add del">
          <ac:chgData name="Jingjing Ruan" userId="912ae139-ae64-4906-83ab-14332fd50576" providerId="ADAL" clId="{52351523-B2CE-4945-ACAD-1EF6B6ABFD83}" dt="2024-01-23T09:26:36.285" v="3131" actId="26606"/>
          <ac:spMkLst>
            <pc:docMk/>
            <pc:sldMk cId="3631619514" sldId="605"/>
            <ac:spMk id="20" creationId="{C505E780-2083-4CB5-A42A-5E0E2908ECC3}"/>
          </ac:spMkLst>
        </pc:spChg>
        <pc:spChg chg="add del">
          <ac:chgData name="Jingjing Ruan" userId="912ae139-ae64-4906-83ab-14332fd50576" providerId="ADAL" clId="{52351523-B2CE-4945-ACAD-1EF6B6ABFD83}" dt="2024-01-23T09:26:36.285" v="3131" actId="26606"/>
          <ac:spMkLst>
            <pc:docMk/>
            <pc:sldMk cId="3631619514" sldId="605"/>
            <ac:spMk id="21" creationId="{D2C0AE1C-0118-41AE-8A10-7CDCBF10E96F}"/>
          </ac:spMkLst>
        </pc:spChg>
        <pc:spChg chg="add del">
          <ac:chgData name="Jingjing Ruan" userId="912ae139-ae64-4906-83ab-14332fd50576" providerId="ADAL" clId="{52351523-B2CE-4945-ACAD-1EF6B6ABFD83}" dt="2024-01-23T09:26:36.285" v="3131" actId="26606"/>
          <ac:spMkLst>
            <pc:docMk/>
            <pc:sldMk cId="3631619514" sldId="605"/>
            <ac:spMk id="22" creationId="{463EEC44-1BA3-44ED-81FC-A644B04B2A44}"/>
          </ac:spMkLst>
        </pc:spChg>
        <pc:graphicFrameChg chg="add del">
          <ac:chgData name="Jingjing Ruan" userId="912ae139-ae64-4906-83ab-14332fd50576" providerId="ADAL" clId="{52351523-B2CE-4945-ACAD-1EF6B6ABFD83}" dt="2024-01-23T09:26:22.124" v="3119" actId="26606"/>
          <ac:graphicFrameMkLst>
            <pc:docMk/>
            <pc:sldMk cId="3631619514" sldId="605"/>
            <ac:graphicFrameMk id="5" creationId="{7B9C093C-0706-08A4-B83F-FC86580FACC1}"/>
          </ac:graphicFrameMkLst>
        </pc:graphicFrameChg>
        <pc:graphicFrameChg chg="add del">
          <ac:chgData name="Jingjing Ruan" userId="912ae139-ae64-4906-83ab-14332fd50576" providerId="ADAL" clId="{52351523-B2CE-4945-ACAD-1EF6B6ABFD83}" dt="2024-01-23T09:26:23.296" v="3121" actId="26606"/>
          <ac:graphicFrameMkLst>
            <pc:docMk/>
            <pc:sldMk cId="3631619514" sldId="605"/>
            <ac:graphicFrameMk id="7" creationId="{EE0C56BE-1488-3E24-41A2-254CE57F9C8B}"/>
          </ac:graphicFrameMkLst>
        </pc:graphicFrameChg>
        <pc:graphicFrameChg chg="add del">
          <ac:chgData name="Jingjing Ruan" userId="912ae139-ae64-4906-83ab-14332fd50576" providerId="ADAL" clId="{52351523-B2CE-4945-ACAD-1EF6B6ABFD83}" dt="2024-01-23T09:26:24.563" v="3123" actId="26606"/>
          <ac:graphicFrameMkLst>
            <pc:docMk/>
            <pc:sldMk cId="3631619514" sldId="605"/>
            <ac:graphicFrameMk id="9" creationId="{C57E4EC2-E3E8-BC19-8850-794D84389136}"/>
          </ac:graphicFrameMkLst>
        </pc:graphicFrameChg>
        <pc:graphicFrameChg chg="add del">
          <ac:chgData name="Jingjing Ruan" userId="912ae139-ae64-4906-83ab-14332fd50576" providerId="ADAL" clId="{52351523-B2CE-4945-ACAD-1EF6B6ABFD83}" dt="2024-01-23T09:26:26.054" v="3125" actId="26606"/>
          <ac:graphicFrameMkLst>
            <pc:docMk/>
            <pc:sldMk cId="3631619514" sldId="605"/>
            <ac:graphicFrameMk id="11" creationId="{519270C3-39A6-4A48-D8FD-0EA06611DA9D}"/>
          </ac:graphicFrameMkLst>
        </pc:graphicFrameChg>
        <pc:graphicFrameChg chg="add del">
          <ac:chgData name="Jingjing Ruan" userId="912ae139-ae64-4906-83ab-14332fd50576" providerId="ADAL" clId="{52351523-B2CE-4945-ACAD-1EF6B6ABFD83}" dt="2024-01-23T09:26:31.140" v="3127" actId="26606"/>
          <ac:graphicFrameMkLst>
            <pc:docMk/>
            <pc:sldMk cId="3631619514" sldId="605"/>
            <ac:graphicFrameMk id="13" creationId="{7B9C093C-0706-08A4-B83F-FC86580FACC1}"/>
          </ac:graphicFrameMkLst>
        </pc:graphicFrameChg>
        <pc:graphicFrameChg chg="add del">
          <ac:chgData name="Jingjing Ruan" userId="912ae139-ae64-4906-83ab-14332fd50576" providerId="ADAL" clId="{52351523-B2CE-4945-ACAD-1EF6B6ABFD83}" dt="2024-01-23T09:26:32.776" v="3129" actId="26606"/>
          <ac:graphicFrameMkLst>
            <pc:docMk/>
            <pc:sldMk cId="3631619514" sldId="605"/>
            <ac:graphicFrameMk id="17" creationId="{2CAEFCC7-B3FA-7700-CF6A-9FBB140BA7B9}"/>
          </ac:graphicFrameMkLst>
        </pc:graphicFrameChg>
        <pc:graphicFrameChg chg="add del">
          <ac:chgData name="Jingjing Ruan" userId="912ae139-ae64-4906-83ab-14332fd50576" providerId="ADAL" clId="{52351523-B2CE-4945-ACAD-1EF6B6ABFD83}" dt="2024-01-23T09:26:36.285" v="3131" actId="26606"/>
          <ac:graphicFrameMkLst>
            <pc:docMk/>
            <pc:sldMk cId="3631619514" sldId="605"/>
            <ac:graphicFrameMk id="23" creationId="{9F28B081-D4BA-0316-2F6C-D9C89039A731}"/>
          </ac:graphicFrameMkLst>
        </pc:graphicFrameChg>
        <pc:graphicFrameChg chg="add mod">
          <ac:chgData name="Jingjing Ruan" userId="912ae139-ae64-4906-83ab-14332fd50576" providerId="ADAL" clId="{52351523-B2CE-4945-ACAD-1EF6B6ABFD83}" dt="2024-01-23T09:27:28.127" v="3145" actId="20577"/>
          <ac:graphicFrameMkLst>
            <pc:docMk/>
            <pc:sldMk cId="3631619514" sldId="605"/>
            <ac:graphicFrameMk id="25" creationId="{7B9C093C-0706-08A4-B83F-FC86580FACC1}"/>
          </ac:graphicFrameMkLst>
        </pc:graphicFrameChg>
      </pc:sldChg>
      <pc:sldChg chg="modSp add mod ord">
        <pc:chgData name="Jingjing Ruan" userId="912ae139-ae64-4906-83ab-14332fd50576" providerId="ADAL" clId="{52351523-B2CE-4945-ACAD-1EF6B6ABFD83}" dt="2024-01-23T09:31:41.271" v="3274"/>
        <pc:sldMkLst>
          <pc:docMk/>
          <pc:sldMk cId="2255694996" sldId="606"/>
        </pc:sldMkLst>
        <pc:spChg chg="mod">
          <ac:chgData name="Jingjing Ruan" userId="912ae139-ae64-4906-83ab-14332fd50576" providerId="ADAL" clId="{52351523-B2CE-4945-ACAD-1EF6B6ABFD83}" dt="2024-01-23T09:29:51.063" v="3212" actId="14100"/>
          <ac:spMkLst>
            <pc:docMk/>
            <pc:sldMk cId="2255694996" sldId="606"/>
            <ac:spMk id="3" creationId="{844A72B6-3AF9-64B0-76FD-AF26D5F979A8}"/>
          </ac:spMkLst>
        </pc:spChg>
      </pc:sldChg>
      <pc:sldChg chg="modSp add mod">
        <pc:chgData name="Jingjing Ruan" userId="912ae139-ae64-4906-83ab-14332fd50576" providerId="ADAL" clId="{52351523-B2CE-4945-ACAD-1EF6B6ABFD83}" dt="2024-01-23T09:32:07.603" v="3276" actId="1076"/>
        <pc:sldMkLst>
          <pc:docMk/>
          <pc:sldMk cId="724399697" sldId="607"/>
        </pc:sldMkLst>
        <pc:spChg chg="mod">
          <ac:chgData name="Jingjing Ruan" userId="912ae139-ae64-4906-83ab-14332fd50576" providerId="ADAL" clId="{52351523-B2CE-4945-ACAD-1EF6B6ABFD83}" dt="2024-01-23T09:32:07.603" v="3276" actId="1076"/>
          <ac:spMkLst>
            <pc:docMk/>
            <pc:sldMk cId="724399697" sldId="607"/>
            <ac:spMk id="3" creationId="{844A72B6-3AF9-64B0-76FD-AF26D5F979A8}"/>
          </ac:spMkLst>
        </pc:spChg>
      </pc:sldChg>
      <pc:sldChg chg="modSp add mod ord">
        <pc:chgData name="Jingjing Ruan" userId="912ae139-ae64-4906-83ab-14332fd50576" providerId="ADAL" clId="{52351523-B2CE-4945-ACAD-1EF6B6ABFD83}" dt="2024-01-23T09:36:15.377" v="3305"/>
        <pc:sldMkLst>
          <pc:docMk/>
          <pc:sldMk cId="1626824242" sldId="608"/>
        </pc:sldMkLst>
        <pc:spChg chg="mod">
          <ac:chgData name="Jingjing Ruan" userId="912ae139-ae64-4906-83ab-14332fd50576" providerId="ADAL" clId="{52351523-B2CE-4945-ACAD-1EF6B6ABFD83}" dt="2024-01-23T09:34:38.277" v="3279" actId="14100"/>
          <ac:spMkLst>
            <pc:docMk/>
            <pc:sldMk cId="1626824242" sldId="608"/>
            <ac:spMk id="3" creationId="{844A72B6-3AF9-64B0-76FD-AF26D5F979A8}"/>
          </ac:spMkLst>
        </pc:spChg>
      </pc:sldChg>
      <pc:sldMasterChg chg="modSp modSldLayout">
        <pc:chgData name="Jingjing Ruan" userId="912ae139-ae64-4906-83ab-14332fd50576" providerId="ADAL" clId="{52351523-B2CE-4945-ACAD-1EF6B6ABFD83}" dt="2024-01-16T14:36:04.611" v="0"/>
        <pc:sldMasterMkLst>
          <pc:docMk/>
          <pc:sldMasterMk cId="4019688148" sldId="2147483672"/>
        </pc:sldMasterMkLst>
        <pc:spChg chg="mod">
          <ac:chgData name="Jingjing Ruan" userId="912ae139-ae64-4906-83ab-14332fd50576" providerId="ADAL" clId="{52351523-B2CE-4945-ACAD-1EF6B6ABFD83}" dt="2024-01-16T14:36:04.611" v="0"/>
          <ac:spMkLst>
            <pc:docMk/>
            <pc:sldMasterMk cId="4019688148" sldId="2147483672"/>
            <ac:spMk id="2" creationId="{0F411850-6C3B-9F4C-84D1-67A574BD573B}"/>
          </ac:spMkLst>
        </pc:spChg>
        <pc:spChg chg="mod">
          <ac:chgData name="Jingjing Ruan" userId="912ae139-ae64-4906-83ab-14332fd50576" providerId="ADAL" clId="{52351523-B2CE-4945-ACAD-1EF6B6ABFD83}" dt="2024-01-16T14:36:04.611" v="0"/>
          <ac:spMkLst>
            <pc:docMk/>
            <pc:sldMasterMk cId="4019688148" sldId="2147483672"/>
            <ac:spMk id="3" creationId="{A8EAEBB9-9889-CD41-8612-7257E0121D3C}"/>
          </ac:spMkLst>
        </pc:spChg>
        <pc:spChg chg="mod">
          <ac:chgData name="Jingjing Ruan" userId="912ae139-ae64-4906-83ab-14332fd50576" providerId="ADAL" clId="{52351523-B2CE-4945-ACAD-1EF6B6ABFD83}" dt="2024-01-16T14:36:04.611" v="0"/>
          <ac:spMkLst>
            <pc:docMk/>
            <pc:sldMasterMk cId="4019688148" sldId="2147483672"/>
            <ac:spMk id="4" creationId="{F4ED92FE-8882-7242-9639-282F9DD479B6}"/>
          </ac:spMkLst>
        </pc:spChg>
        <pc:spChg chg="mod">
          <ac:chgData name="Jingjing Ruan" userId="912ae139-ae64-4906-83ab-14332fd50576" providerId="ADAL" clId="{52351523-B2CE-4945-ACAD-1EF6B6ABFD83}" dt="2024-01-16T14:36:04.611" v="0"/>
          <ac:spMkLst>
            <pc:docMk/>
            <pc:sldMasterMk cId="4019688148" sldId="2147483672"/>
            <ac:spMk id="5" creationId="{129040EB-BF3E-E54A-9C41-1817E3F5FD1E}"/>
          </ac:spMkLst>
        </pc:spChg>
        <pc:spChg chg="mod">
          <ac:chgData name="Jingjing Ruan" userId="912ae139-ae64-4906-83ab-14332fd50576" providerId="ADAL" clId="{52351523-B2CE-4945-ACAD-1EF6B6ABFD83}" dt="2024-01-16T14:36:04.611" v="0"/>
          <ac:spMkLst>
            <pc:docMk/>
            <pc:sldMasterMk cId="4019688148" sldId="2147483672"/>
            <ac:spMk id="6" creationId="{735653A6-0352-8E47-9F42-D78D8AF273D7}"/>
          </ac:spMkLst>
        </pc:spChg>
        <pc:sldLayoutChg chg="modSp">
          <pc:chgData name="Jingjing Ruan" userId="912ae139-ae64-4906-83ab-14332fd50576" providerId="ADAL" clId="{52351523-B2CE-4945-ACAD-1EF6B6ABFD83}" dt="2024-01-16T14:36:04.611" v="0"/>
          <pc:sldLayoutMkLst>
            <pc:docMk/>
            <pc:sldMasterMk cId="4019688148" sldId="2147483672"/>
            <pc:sldLayoutMk cId="1998898814" sldId="2147483663"/>
          </pc:sldLayoutMkLst>
          <pc:picChg chg="mod">
            <ac:chgData name="Jingjing Ruan" userId="912ae139-ae64-4906-83ab-14332fd50576" providerId="ADAL" clId="{52351523-B2CE-4945-ACAD-1EF6B6ABFD83}" dt="2024-01-16T14:36:04.611" v="0"/>
            <ac:picMkLst>
              <pc:docMk/>
              <pc:sldMasterMk cId="4019688148" sldId="2147483672"/>
              <pc:sldLayoutMk cId="1998898814" sldId="2147483663"/>
              <ac:picMk id="7" creationId="{59D589EE-333E-BE40-AA71-628717944B40}"/>
            </ac:picMkLst>
          </pc:picChg>
        </pc:sldLayoutChg>
        <pc:sldLayoutChg chg="modSp">
          <pc:chgData name="Jingjing Ruan" userId="912ae139-ae64-4906-83ab-14332fd50576" providerId="ADAL" clId="{52351523-B2CE-4945-ACAD-1EF6B6ABFD83}" dt="2024-01-16T14:36:04.611" v="0"/>
          <pc:sldLayoutMkLst>
            <pc:docMk/>
            <pc:sldMasterMk cId="4019688148" sldId="2147483672"/>
            <pc:sldLayoutMk cId="2790886537" sldId="2147483673"/>
          </pc:sldLayoutMkLst>
          <pc:spChg chg="mod">
            <ac:chgData name="Jingjing Ruan" userId="912ae139-ae64-4906-83ab-14332fd50576" providerId="ADAL" clId="{52351523-B2CE-4945-ACAD-1EF6B6ABFD83}" dt="2024-01-16T14:36:04.611" v="0"/>
            <ac:spMkLst>
              <pc:docMk/>
              <pc:sldMasterMk cId="4019688148" sldId="2147483672"/>
              <pc:sldLayoutMk cId="2790886537" sldId="2147483673"/>
              <ac:spMk id="2" creationId="{BCC7486A-D0EC-5049-857E-9D4C4DD0B137}"/>
            </ac:spMkLst>
          </pc:spChg>
          <pc:spChg chg="mod">
            <ac:chgData name="Jingjing Ruan" userId="912ae139-ae64-4906-83ab-14332fd50576" providerId="ADAL" clId="{52351523-B2CE-4945-ACAD-1EF6B6ABFD83}" dt="2024-01-16T14:36:04.611" v="0"/>
            <ac:spMkLst>
              <pc:docMk/>
              <pc:sldMasterMk cId="4019688148" sldId="2147483672"/>
              <pc:sldLayoutMk cId="2790886537" sldId="2147483673"/>
              <ac:spMk id="3" creationId="{A3711A45-A8A7-3A4A-9C49-AEC06EA92E9B}"/>
            </ac:spMkLst>
          </pc:spChg>
        </pc:sldLayoutChg>
        <pc:sldLayoutChg chg="modSp">
          <pc:chgData name="Jingjing Ruan" userId="912ae139-ae64-4906-83ab-14332fd50576" providerId="ADAL" clId="{52351523-B2CE-4945-ACAD-1EF6B6ABFD83}" dt="2024-01-16T14:36:04.611" v="0"/>
          <pc:sldLayoutMkLst>
            <pc:docMk/>
            <pc:sldMasterMk cId="4019688148" sldId="2147483672"/>
            <pc:sldLayoutMk cId="3609745920" sldId="2147483675"/>
          </pc:sldLayoutMkLst>
          <pc:spChg chg="mod">
            <ac:chgData name="Jingjing Ruan" userId="912ae139-ae64-4906-83ab-14332fd50576" providerId="ADAL" clId="{52351523-B2CE-4945-ACAD-1EF6B6ABFD83}" dt="2024-01-16T14:36:04.611" v="0"/>
            <ac:spMkLst>
              <pc:docMk/>
              <pc:sldMasterMk cId="4019688148" sldId="2147483672"/>
              <pc:sldLayoutMk cId="3609745920" sldId="2147483675"/>
              <ac:spMk id="2" creationId="{FDF6ED55-F3DE-754A-9181-C1AE142E0796}"/>
            </ac:spMkLst>
          </pc:spChg>
          <pc:spChg chg="mod">
            <ac:chgData name="Jingjing Ruan" userId="912ae139-ae64-4906-83ab-14332fd50576" providerId="ADAL" clId="{52351523-B2CE-4945-ACAD-1EF6B6ABFD83}" dt="2024-01-16T14:36:04.611" v="0"/>
            <ac:spMkLst>
              <pc:docMk/>
              <pc:sldMasterMk cId="4019688148" sldId="2147483672"/>
              <pc:sldLayoutMk cId="3609745920" sldId="2147483675"/>
              <ac:spMk id="3" creationId="{D67AD93C-EE08-9F45-A5F5-0EB8DB35ACA7}"/>
            </ac:spMkLst>
          </pc:spChg>
        </pc:sldLayoutChg>
        <pc:sldLayoutChg chg="modSp">
          <pc:chgData name="Jingjing Ruan" userId="912ae139-ae64-4906-83ab-14332fd50576" providerId="ADAL" clId="{52351523-B2CE-4945-ACAD-1EF6B6ABFD83}" dt="2024-01-16T14:36:04.611" v="0"/>
          <pc:sldLayoutMkLst>
            <pc:docMk/>
            <pc:sldMasterMk cId="4019688148" sldId="2147483672"/>
            <pc:sldLayoutMk cId="2724859019" sldId="2147483676"/>
          </pc:sldLayoutMkLst>
          <pc:spChg chg="mod">
            <ac:chgData name="Jingjing Ruan" userId="912ae139-ae64-4906-83ab-14332fd50576" providerId="ADAL" clId="{52351523-B2CE-4945-ACAD-1EF6B6ABFD83}" dt="2024-01-16T14:36:04.611" v="0"/>
            <ac:spMkLst>
              <pc:docMk/>
              <pc:sldMasterMk cId="4019688148" sldId="2147483672"/>
              <pc:sldLayoutMk cId="2724859019" sldId="2147483676"/>
              <ac:spMk id="3" creationId="{4D368D20-9F11-AD40-A1F9-B00075B9B943}"/>
            </ac:spMkLst>
          </pc:spChg>
          <pc:spChg chg="mod">
            <ac:chgData name="Jingjing Ruan" userId="912ae139-ae64-4906-83ab-14332fd50576" providerId="ADAL" clId="{52351523-B2CE-4945-ACAD-1EF6B6ABFD83}" dt="2024-01-16T14:36:04.611" v="0"/>
            <ac:spMkLst>
              <pc:docMk/>
              <pc:sldMasterMk cId="4019688148" sldId="2147483672"/>
              <pc:sldLayoutMk cId="2724859019" sldId="2147483676"/>
              <ac:spMk id="4" creationId="{ADAABF07-3DF8-DB49-99A4-4E21D58D7EAC}"/>
            </ac:spMkLst>
          </pc:spChg>
        </pc:sldLayoutChg>
        <pc:sldLayoutChg chg="modSp">
          <pc:chgData name="Jingjing Ruan" userId="912ae139-ae64-4906-83ab-14332fd50576" providerId="ADAL" clId="{52351523-B2CE-4945-ACAD-1EF6B6ABFD83}" dt="2024-01-16T14:36:04.611" v="0"/>
          <pc:sldLayoutMkLst>
            <pc:docMk/>
            <pc:sldMasterMk cId="4019688148" sldId="2147483672"/>
            <pc:sldLayoutMk cId="552455475" sldId="2147483677"/>
          </pc:sldLayoutMkLst>
          <pc:spChg chg="mod">
            <ac:chgData name="Jingjing Ruan" userId="912ae139-ae64-4906-83ab-14332fd50576" providerId="ADAL" clId="{52351523-B2CE-4945-ACAD-1EF6B6ABFD83}" dt="2024-01-16T14:36:04.611" v="0"/>
            <ac:spMkLst>
              <pc:docMk/>
              <pc:sldMasterMk cId="4019688148" sldId="2147483672"/>
              <pc:sldLayoutMk cId="552455475" sldId="2147483677"/>
              <ac:spMk id="2" creationId="{CE6C10B3-62D6-7343-9FA5-9A10B8AE8F73}"/>
            </ac:spMkLst>
          </pc:spChg>
          <pc:spChg chg="mod">
            <ac:chgData name="Jingjing Ruan" userId="912ae139-ae64-4906-83ab-14332fd50576" providerId="ADAL" clId="{52351523-B2CE-4945-ACAD-1EF6B6ABFD83}" dt="2024-01-16T14:36:04.611" v="0"/>
            <ac:spMkLst>
              <pc:docMk/>
              <pc:sldMasterMk cId="4019688148" sldId="2147483672"/>
              <pc:sldLayoutMk cId="552455475" sldId="2147483677"/>
              <ac:spMk id="3" creationId="{42A07669-4B7A-1F41-82E0-CE9879AA35FA}"/>
            </ac:spMkLst>
          </pc:spChg>
          <pc:spChg chg="mod">
            <ac:chgData name="Jingjing Ruan" userId="912ae139-ae64-4906-83ab-14332fd50576" providerId="ADAL" clId="{52351523-B2CE-4945-ACAD-1EF6B6ABFD83}" dt="2024-01-16T14:36:04.611" v="0"/>
            <ac:spMkLst>
              <pc:docMk/>
              <pc:sldMasterMk cId="4019688148" sldId="2147483672"/>
              <pc:sldLayoutMk cId="552455475" sldId="2147483677"/>
              <ac:spMk id="4" creationId="{B7B33D5F-B4C4-2548-893D-74979F2F1545}"/>
            </ac:spMkLst>
          </pc:spChg>
          <pc:spChg chg="mod">
            <ac:chgData name="Jingjing Ruan" userId="912ae139-ae64-4906-83ab-14332fd50576" providerId="ADAL" clId="{52351523-B2CE-4945-ACAD-1EF6B6ABFD83}" dt="2024-01-16T14:36:04.611" v="0"/>
            <ac:spMkLst>
              <pc:docMk/>
              <pc:sldMasterMk cId="4019688148" sldId="2147483672"/>
              <pc:sldLayoutMk cId="552455475" sldId="2147483677"/>
              <ac:spMk id="5" creationId="{974E56C1-4F14-9C4E-9EF0-74B497B3DA14}"/>
            </ac:spMkLst>
          </pc:spChg>
          <pc:spChg chg="mod">
            <ac:chgData name="Jingjing Ruan" userId="912ae139-ae64-4906-83ab-14332fd50576" providerId="ADAL" clId="{52351523-B2CE-4945-ACAD-1EF6B6ABFD83}" dt="2024-01-16T14:36:04.611" v="0"/>
            <ac:spMkLst>
              <pc:docMk/>
              <pc:sldMasterMk cId="4019688148" sldId="2147483672"/>
              <pc:sldLayoutMk cId="552455475" sldId="2147483677"/>
              <ac:spMk id="6" creationId="{79AC3D23-81AB-A740-9E74-0B7945AADAE3}"/>
            </ac:spMkLst>
          </pc:spChg>
        </pc:sldLayoutChg>
        <pc:sldLayoutChg chg="modSp">
          <pc:chgData name="Jingjing Ruan" userId="912ae139-ae64-4906-83ab-14332fd50576" providerId="ADAL" clId="{52351523-B2CE-4945-ACAD-1EF6B6ABFD83}" dt="2024-01-16T14:36:04.611" v="0"/>
          <pc:sldLayoutMkLst>
            <pc:docMk/>
            <pc:sldMasterMk cId="4019688148" sldId="2147483672"/>
            <pc:sldLayoutMk cId="3912058377" sldId="2147483680"/>
          </pc:sldLayoutMkLst>
          <pc:spChg chg="mod">
            <ac:chgData name="Jingjing Ruan" userId="912ae139-ae64-4906-83ab-14332fd50576" providerId="ADAL" clId="{52351523-B2CE-4945-ACAD-1EF6B6ABFD83}" dt="2024-01-16T14:36:04.611" v="0"/>
            <ac:spMkLst>
              <pc:docMk/>
              <pc:sldMasterMk cId="4019688148" sldId="2147483672"/>
              <pc:sldLayoutMk cId="3912058377" sldId="2147483680"/>
              <ac:spMk id="2" creationId="{56CB15D5-0CCB-5448-AC2C-19DD5EF41516}"/>
            </ac:spMkLst>
          </pc:spChg>
          <pc:spChg chg="mod">
            <ac:chgData name="Jingjing Ruan" userId="912ae139-ae64-4906-83ab-14332fd50576" providerId="ADAL" clId="{52351523-B2CE-4945-ACAD-1EF6B6ABFD83}" dt="2024-01-16T14:36:04.611" v="0"/>
            <ac:spMkLst>
              <pc:docMk/>
              <pc:sldMasterMk cId="4019688148" sldId="2147483672"/>
              <pc:sldLayoutMk cId="3912058377" sldId="2147483680"/>
              <ac:spMk id="3" creationId="{D150D475-C9BA-A14D-84F6-45D1490D2DE4}"/>
            </ac:spMkLst>
          </pc:spChg>
          <pc:spChg chg="mod">
            <ac:chgData name="Jingjing Ruan" userId="912ae139-ae64-4906-83ab-14332fd50576" providerId="ADAL" clId="{52351523-B2CE-4945-ACAD-1EF6B6ABFD83}" dt="2024-01-16T14:36:04.611" v="0"/>
            <ac:spMkLst>
              <pc:docMk/>
              <pc:sldMasterMk cId="4019688148" sldId="2147483672"/>
              <pc:sldLayoutMk cId="3912058377" sldId="2147483680"/>
              <ac:spMk id="4" creationId="{2F75B3CA-29B8-4743-9F7D-EBD98B9BF6A0}"/>
            </ac:spMkLst>
          </pc:spChg>
        </pc:sldLayoutChg>
        <pc:sldLayoutChg chg="modSp">
          <pc:chgData name="Jingjing Ruan" userId="912ae139-ae64-4906-83ab-14332fd50576" providerId="ADAL" clId="{52351523-B2CE-4945-ACAD-1EF6B6ABFD83}" dt="2024-01-16T14:36:04.611" v="0"/>
          <pc:sldLayoutMkLst>
            <pc:docMk/>
            <pc:sldMasterMk cId="4019688148" sldId="2147483672"/>
            <pc:sldLayoutMk cId="859439470" sldId="2147483681"/>
          </pc:sldLayoutMkLst>
          <pc:spChg chg="mod">
            <ac:chgData name="Jingjing Ruan" userId="912ae139-ae64-4906-83ab-14332fd50576" providerId="ADAL" clId="{52351523-B2CE-4945-ACAD-1EF6B6ABFD83}" dt="2024-01-16T14:36:04.611" v="0"/>
            <ac:spMkLst>
              <pc:docMk/>
              <pc:sldMasterMk cId="4019688148" sldId="2147483672"/>
              <pc:sldLayoutMk cId="859439470" sldId="2147483681"/>
              <ac:spMk id="2" creationId="{10E568D5-5618-6948-8024-44166F5EC12F}"/>
            </ac:spMkLst>
          </pc:spChg>
          <pc:spChg chg="mod">
            <ac:chgData name="Jingjing Ruan" userId="912ae139-ae64-4906-83ab-14332fd50576" providerId="ADAL" clId="{52351523-B2CE-4945-ACAD-1EF6B6ABFD83}" dt="2024-01-16T14:36:04.611" v="0"/>
            <ac:spMkLst>
              <pc:docMk/>
              <pc:sldMasterMk cId="4019688148" sldId="2147483672"/>
              <pc:sldLayoutMk cId="859439470" sldId="2147483681"/>
              <ac:spMk id="3" creationId="{2FF4970A-963F-A347-BCB0-87A61AA27C6A}"/>
            </ac:spMkLst>
          </pc:spChg>
          <pc:spChg chg="mod">
            <ac:chgData name="Jingjing Ruan" userId="912ae139-ae64-4906-83ab-14332fd50576" providerId="ADAL" clId="{52351523-B2CE-4945-ACAD-1EF6B6ABFD83}" dt="2024-01-16T14:36:04.611" v="0"/>
            <ac:spMkLst>
              <pc:docMk/>
              <pc:sldMasterMk cId="4019688148" sldId="2147483672"/>
              <pc:sldLayoutMk cId="859439470" sldId="2147483681"/>
              <ac:spMk id="4" creationId="{E208E893-37C6-DE4C-9D4D-E87037D4255C}"/>
            </ac:spMkLst>
          </pc:spChg>
        </pc:sldLayoutChg>
        <pc:sldLayoutChg chg="modSp">
          <pc:chgData name="Jingjing Ruan" userId="912ae139-ae64-4906-83ab-14332fd50576" providerId="ADAL" clId="{52351523-B2CE-4945-ACAD-1EF6B6ABFD83}" dt="2024-01-16T14:36:04.611" v="0"/>
          <pc:sldLayoutMkLst>
            <pc:docMk/>
            <pc:sldMasterMk cId="4019688148" sldId="2147483672"/>
            <pc:sldLayoutMk cId="1640410943" sldId="2147483683"/>
          </pc:sldLayoutMkLst>
          <pc:spChg chg="mod">
            <ac:chgData name="Jingjing Ruan" userId="912ae139-ae64-4906-83ab-14332fd50576" providerId="ADAL" clId="{52351523-B2CE-4945-ACAD-1EF6B6ABFD83}" dt="2024-01-16T14:36:04.611" v="0"/>
            <ac:spMkLst>
              <pc:docMk/>
              <pc:sldMasterMk cId="4019688148" sldId="2147483672"/>
              <pc:sldLayoutMk cId="1640410943" sldId="2147483683"/>
              <ac:spMk id="2" creationId="{1AB9B33E-C804-D144-B43A-D34DBAC247E1}"/>
            </ac:spMkLst>
          </pc:spChg>
          <pc:spChg chg="mod">
            <ac:chgData name="Jingjing Ruan" userId="912ae139-ae64-4906-83ab-14332fd50576" providerId="ADAL" clId="{52351523-B2CE-4945-ACAD-1EF6B6ABFD83}" dt="2024-01-16T14:36:04.611" v="0"/>
            <ac:spMkLst>
              <pc:docMk/>
              <pc:sldMasterMk cId="4019688148" sldId="2147483672"/>
              <pc:sldLayoutMk cId="1640410943" sldId="2147483683"/>
              <ac:spMk id="3" creationId="{DBFC454E-A2EE-524A-AD47-EBFAB0C77AF8}"/>
            </ac:spMkLst>
          </pc:spChg>
        </pc:sldLayoutChg>
        <pc:sldLayoutChg chg="modSp">
          <pc:chgData name="Jingjing Ruan" userId="912ae139-ae64-4906-83ab-14332fd50576" providerId="ADAL" clId="{52351523-B2CE-4945-ACAD-1EF6B6ABFD83}" dt="2024-01-16T14:36:04.611" v="0"/>
          <pc:sldLayoutMkLst>
            <pc:docMk/>
            <pc:sldMasterMk cId="4019688148" sldId="2147483672"/>
            <pc:sldLayoutMk cId="2185132808" sldId="2147483685"/>
          </pc:sldLayoutMkLst>
          <pc:picChg chg="mod">
            <ac:chgData name="Jingjing Ruan" userId="912ae139-ae64-4906-83ab-14332fd50576" providerId="ADAL" clId="{52351523-B2CE-4945-ACAD-1EF6B6ABFD83}" dt="2024-01-16T14:36:04.611" v="0"/>
            <ac:picMkLst>
              <pc:docMk/>
              <pc:sldMasterMk cId="4019688148" sldId="2147483672"/>
              <pc:sldLayoutMk cId="2185132808" sldId="2147483685"/>
              <ac:picMk id="6" creationId="{5D15F26E-9B96-344E-AC6B-46DB47AC16E4}"/>
            </ac:picMkLst>
          </pc:picChg>
        </pc:sldLayoutChg>
      </pc:sldMasterChg>
    </pc:docChg>
  </pc:docChgLst>
  <pc:docChgLst>
    <pc:chgData name="Jingjing Ruan" userId="912ae139-ae64-4906-83ab-14332fd50576" providerId="ADAL" clId="{0EA0459B-6272-44D5-B514-EB628FED3043}"/>
    <pc:docChg chg="delSld">
      <pc:chgData name="Jingjing Ruan" userId="912ae139-ae64-4906-83ab-14332fd50576" providerId="ADAL" clId="{0EA0459B-6272-44D5-B514-EB628FED3043}" dt="2024-01-23T09:40:07.927" v="1" actId="47"/>
      <pc:docMkLst>
        <pc:docMk/>
      </pc:docMkLst>
      <pc:sldChg chg="del">
        <pc:chgData name="Jingjing Ruan" userId="912ae139-ae64-4906-83ab-14332fd50576" providerId="ADAL" clId="{0EA0459B-6272-44D5-B514-EB628FED3043}" dt="2024-01-23T09:40:06.419" v="0" actId="47"/>
        <pc:sldMkLst>
          <pc:docMk/>
          <pc:sldMk cId="4164167080" sldId="583"/>
        </pc:sldMkLst>
      </pc:sldChg>
      <pc:sldChg chg="del">
        <pc:chgData name="Jingjing Ruan" userId="912ae139-ae64-4906-83ab-14332fd50576" providerId="ADAL" clId="{0EA0459B-6272-44D5-B514-EB628FED3043}" dt="2024-01-23T09:40:07.927" v="1" actId="47"/>
        <pc:sldMkLst>
          <pc:docMk/>
          <pc:sldMk cId="3842587565" sldId="585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BBD79B-C3D3-42D4-A65F-14A32578C092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F12796C-EFE6-483E-9B50-DFE585D800B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Think</a:t>
          </a:r>
          <a:r>
            <a:rPr lang="en-GB" dirty="0"/>
            <a:t>: write down your research questions/aims</a:t>
          </a:r>
          <a:endParaRPr lang="en-US" dirty="0"/>
        </a:p>
      </dgm:t>
    </dgm:pt>
    <dgm:pt modelId="{BA5EF81A-74F0-4A72-827E-DC036B3C8D01}" type="parTrans" cxnId="{566DBDE4-52B9-4AE5-98F2-BAE64158236B}">
      <dgm:prSet/>
      <dgm:spPr/>
      <dgm:t>
        <a:bodyPr/>
        <a:lstStyle/>
        <a:p>
          <a:endParaRPr lang="en-US"/>
        </a:p>
      </dgm:t>
    </dgm:pt>
    <dgm:pt modelId="{4AC99963-81D1-4DC8-B2E4-4A350E8E4FE1}" type="sibTrans" cxnId="{566DBDE4-52B9-4AE5-98F2-BAE64158236B}">
      <dgm:prSet/>
      <dgm:spPr/>
      <dgm:t>
        <a:bodyPr/>
        <a:lstStyle/>
        <a:p>
          <a:endParaRPr lang="en-US"/>
        </a:p>
      </dgm:t>
    </dgm:pt>
    <dgm:pt modelId="{2217E075-3B5C-43AA-9F40-0234F00CE98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Pair</a:t>
          </a:r>
          <a:r>
            <a:rPr lang="en-GB" dirty="0"/>
            <a:t>: discuss your research objectives with your peer</a:t>
          </a:r>
          <a:endParaRPr lang="en-US" dirty="0"/>
        </a:p>
      </dgm:t>
    </dgm:pt>
    <dgm:pt modelId="{FA3F9AA0-D9EB-4475-AE58-6180FDE970F6}" type="parTrans" cxnId="{3955E644-F7A4-48B6-8D4D-A7E020BF73AE}">
      <dgm:prSet/>
      <dgm:spPr/>
      <dgm:t>
        <a:bodyPr/>
        <a:lstStyle/>
        <a:p>
          <a:endParaRPr lang="en-US"/>
        </a:p>
      </dgm:t>
    </dgm:pt>
    <dgm:pt modelId="{BC6081CF-51DC-40C0-8BB9-FC73DCBFC634}" type="sibTrans" cxnId="{3955E644-F7A4-48B6-8D4D-A7E020BF73AE}">
      <dgm:prSet/>
      <dgm:spPr/>
      <dgm:t>
        <a:bodyPr/>
        <a:lstStyle/>
        <a:p>
          <a:endParaRPr lang="en-US"/>
        </a:p>
      </dgm:t>
    </dgm:pt>
    <dgm:pt modelId="{69A6BB39-52C9-4828-8B28-86F39FD2AD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Share</a:t>
          </a:r>
          <a:r>
            <a:rPr lang="en-GB" dirty="0"/>
            <a:t>: share your thoughts with the whole class</a:t>
          </a:r>
          <a:endParaRPr lang="en-US" dirty="0"/>
        </a:p>
      </dgm:t>
    </dgm:pt>
    <dgm:pt modelId="{C6CE9D5E-A0C6-4D32-8FD7-535F6B773BD6}" type="parTrans" cxnId="{4B4526E3-E55D-448B-A2DD-920E674D1FDB}">
      <dgm:prSet/>
      <dgm:spPr/>
      <dgm:t>
        <a:bodyPr/>
        <a:lstStyle/>
        <a:p>
          <a:endParaRPr lang="en-US"/>
        </a:p>
      </dgm:t>
    </dgm:pt>
    <dgm:pt modelId="{82F47107-4BE3-4946-8DFE-65153145D40B}" type="sibTrans" cxnId="{4B4526E3-E55D-448B-A2DD-920E674D1FDB}">
      <dgm:prSet/>
      <dgm:spPr/>
      <dgm:t>
        <a:bodyPr/>
        <a:lstStyle/>
        <a:p>
          <a:endParaRPr lang="en-US"/>
        </a:p>
      </dgm:t>
    </dgm:pt>
    <dgm:pt modelId="{87857A95-D0E6-4161-B72F-258049709228}" type="pres">
      <dgm:prSet presAssocID="{8CBBD79B-C3D3-42D4-A65F-14A32578C092}" presName="root" presStyleCnt="0">
        <dgm:presLayoutVars>
          <dgm:dir/>
          <dgm:resizeHandles val="exact"/>
        </dgm:presLayoutVars>
      </dgm:prSet>
      <dgm:spPr/>
    </dgm:pt>
    <dgm:pt modelId="{EB5048ED-1F3A-4E29-8AAB-41AA920E0347}" type="pres">
      <dgm:prSet presAssocID="{BF12796C-EFE6-483E-9B50-DFE585D800BD}" presName="compNode" presStyleCnt="0"/>
      <dgm:spPr/>
    </dgm:pt>
    <dgm:pt modelId="{12352AD7-98ED-41C4-98DD-C41CC14B6975}" type="pres">
      <dgm:prSet presAssocID="{BF12796C-EFE6-483E-9B50-DFE585D800B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80962242-4BEF-4ACF-B7D8-0EBC1BED22BA}" type="pres">
      <dgm:prSet presAssocID="{BF12796C-EFE6-483E-9B50-DFE585D800BD}" presName="spaceRect" presStyleCnt="0"/>
      <dgm:spPr/>
    </dgm:pt>
    <dgm:pt modelId="{BC3E9065-E7E9-4BEE-99CB-C8579BC5A4F6}" type="pres">
      <dgm:prSet presAssocID="{BF12796C-EFE6-483E-9B50-DFE585D800BD}" presName="textRect" presStyleLbl="revTx" presStyleIdx="0" presStyleCnt="3">
        <dgm:presLayoutVars>
          <dgm:chMax val="1"/>
          <dgm:chPref val="1"/>
        </dgm:presLayoutVars>
      </dgm:prSet>
      <dgm:spPr/>
    </dgm:pt>
    <dgm:pt modelId="{A47792E5-30D7-4CAC-85F8-BBCEC2248681}" type="pres">
      <dgm:prSet presAssocID="{4AC99963-81D1-4DC8-B2E4-4A350E8E4FE1}" presName="sibTrans" presStyleCnt="0"/>
      <dgm:spPr/>
    </dgm:pt>
    <dgm:pt modelId="{D8DA7C16-6DF1-4D21-BAA3-FE965BE72C69}" type="pres">
      <dgm:prSet presAssocID="{2217E075-3B5C-43AA-9F40-0234F00CE988}" presName="compNode" presStyleCnt="0"/>
      <dgm:spPr/>
    </dgm:pt>
    <dgm:pt modelId="{0F876C74-4C70-4A5D-927D-A46AFD6A6A1F}" type="pres">
      <dgm:prSet presAssocID="{2217E075-3B5C-43AA-9F40-0234F00CE98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B428925-8395-4807-9046-C3DBECF4B65D}" type="pres">
      <dgm:prSet presAssocID="{2217E075-3B5C-43AA-9F40-0234F00CE988}" presName="spaceRect" presStyleCnt="0"/>
      <dgm:spPr/>
    </dgm:pt>
    <dgm:pt modelId="{7EA24443-E03C-4515-843D-29D41A3E882D}" type="pres">
      <dgm:prSet presAssocID="{2217E075-3B5C-43AA-9F40-0234F00CE988}" presName="textRect" presStyleLbl="revTx" presStyleIdx="1" presStyleCnt="3">
        <dgm:presLayoutVars>
          <dgm:chMax val="1"/>
          <dgm:chPref val="1"/>
        </dgm:presLayoutVars>
      </dgm:prSet>
      <dgm:spPr/>
    </dgm:pt>
    <dgm:pt modelId="{5EF9B5B1-8BB6-42E5-B7A1-2920BB81E97F}" type="pres">
      <dgm:prSet presAssocID="{BC6081CF-51DC-40C0-8BB9-FC73DCBFC634}" presName="sibTrans" presStyleCnt="0"/>
      <dgm:spPr/>
    </dgm:pt>
    <dgm:pt modelId="{AD6FB7F7-667D-43EC-A5B1-2507DFD49071}" type="pres">
      <dgm:prSet presAssocID="{69A6BB39-52C9-4828-8B28-86F39FD2AD51}" presName="compNode" presStyleCnt="0"/>
      <dgm:spPr/>
    </dgm:pt>
    <dgm:pt modelId="{A8A88878-A586-4A45-B98D-E28889F7FFE1}" type="pres">
      <dgm:prSet presAssocID="{69A6BB39-52C9-4828-8B28-86F39FD2AD5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5E58EED2-729A-4B1B-8542-3D0C838FF5E9}" type="pres">
      <dgm:prSet presAssocID="{69A6BB39-52C9-4828-8B28-86F39FD2AD51}" presName="spaceRect" presStyleCnt="0"/>
      <dgm:spPr/>
    </dgm:pt>
    <dgm:pt modelId="{CB262560-228A-4024-BFD2-BDF74F870C35}" type="pres">
      <dgm:prSet presAssocID="{69A6BB39-52C9-4828-8B28-86F39FD2AD5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8353503-E1C5-445D-8EB2-0E40207858C2}" type="presOf" srcId="{8CBBD79B-C3D3-42D4-A65F-14A32578C092}" destId="{87857A95-D0E6-4161-B72F-258049709228}" srcOrd="0" destOrd="0" presId="urn:microsoft.com/office/officeart/2018/2/layout/IconLabelList"/>
    <dgm:cxn modelId="{A34AE42C-955B-42D3-B8BB-E77612623345}" type="presOf" srcId="{2217E075-3B5C-43AA-9F40-0234F00CE988}" destId="{7EA24443-E03C-4515-843D-29D41A3E882D}" srcOrd="0" destOrd="0" presId="urn:microsoft.com/office/officeart/2018/2/layout/IconLabelList"/>
    <dgm:cxn modelId="{C44E0E3E-04E9-4C17-9BC6-EE53D3C23833}" type="presOf" srcId="{69A6BB39-52C9-4828-8B28-86F39FD2AD51}" destId="{CB262560-228A-4024-BFD2-BDF74F870C35}" srcOrd="0" destOrd="0" presId="urn:microsoft.com/office/officeart/2018/2/layout/IconLabelList"/>
    <dgm:cxn modelId="{3955E644-F7A4-48B6-8D4D-A7E020BF73AE}" srcId="{8CBBD79B-C3D3-42D4-A65F-14A32578C092}" destId="{2217E075-3B5C-43AA-9F40-0234F00CE988}" srcOrd="1" destOrd="0" parTransId="{FA3F9AA0-D9EB-4475-AE58-6180FDE970F6}" sibTransId="{BC6081CF-51DC-40C0-8BB9-FC73DCBFC634}"/>
    <dgm:cxn modelId="{59268785-6F3F-4439-8A99-1700E864894A}" type="presOf" srcId="{BF12796C-EFE6-483E-9B50-DFE585D800BD}" destId="{BC3E9065-E7E9-4BEE-99CB-C8579BC5A4F6}" srcOrd="0" destOrd="0" presId="urn:microsoft.com/office/officeart/2018/2/layout/IconLabelList"/>
    <dgm:cxn modelId="{4B4526E3-E55D-448B-A2DD-920E674D1FDB}" srcId="{8CBBD79B-C3D3-42D4-A65F-14A32578C092}" destId="{69A6BB39-52C9-4828-8B28-86F39FD2AD51}" srcOrd="2" destOrd="0" parTransId="{C6CE9D5E-A0C6-4D32-8FD7-535F6B773BD6}" sibTransId="{82F47107-4BE3-4946-8DFE-65153145D40B}"/>
    <dgm:cxn modelId="{566DBDE4-52B9-4AE5-98F2-BAE64158236B}" srcId="{8CBBD79B-C3D3-42D4-A65F-14A32578C092}" destId="{BF12796C-EFE6-483E-9B50-DFE585D800BD}" srcOrd="0" destOrd="0" parTransId="{BA5EF81A-74F0-4A72-827E-DC036B3C8D01}" sibTransId="{4AC99963-81D1-4DC8-B2E4-4A350E8E4FE1}"/>
    <dgm:cxn modelId="{C70ED76A-AAD7-415C-AB17-8E0E0B5AD181}" type="presParOf" srcId="{87857A95-D0E6-4161-B72F-258049709228}" destId="{EB5048ED-1F3A-4E29-8AAB-41AA920E0347}" srcOrd="0" destOrd="0" presId="urn:microsoft.com/office/officeart/2018/2/layout/IconLabelList"/>
    <dgm:cxn modelId="{F18FC1FE-4047-40C7-8105-A26BB71E3A7A}" type="presParOf" srcId="{EB5048ED-1F3A-4E29-8AAB-41AA920E0347}" destId="{12352AD7-98ED-41C4-98DD-C41CC14B6975}" srcOrd="0" destOrd="0" presId="urn:microsoft.com/office/officeart/2018/2/layout/IconLabelList"/>
    <dgm:cxn modelId="{5189274A-2620-458B-B162-607E586CB2CC}" type="presParOf" srcId="{EB5048ED-1F3A-4E29-8AAB-41AA920E0347}" destId="{80962242-4BEF-4ACF-B7D8-0EBC1BED22BA}" srcOrd="1" destOrd="0" presId="urn:microsoft.com/office/officeart/2018/2/layout/IconLabelList"/>
    <dgm:cxn modelId="{83CCBC5B-49DF-4E06-B083-B54417E2F275}" type="presParOf" srcId="{EB5048ED-1F3A-4E29-8AAB-41AA920E0347}" destId="{BC3E9065-E7E9-4BEE-99CB-C8579BC5A4F6}" srcOrd="2" destOrd="0" presId="urn:microsoft.com/office/officeart/2018/2/layout/IconLabelList"/>
    <dgm:cxn modelId="{02048744-334D-4F62-8E23-2603C9592074}" type="presParOf" srcId="{87857A95-D0E6-4161-B72F-258049709228}" destId="{A47792E5-30D7-4CAC-85F8-BBCEC2248681}" srcOrd="1" destOrd="0" presId="urn:microsoft.com/office/officeart/2018/2/layout/IconLabelList"/>
    <dgm:cxn modelId="{494629D7-45A4-40E6-8E14-A717C2307B15}" type="presParOf" srcId="{87857A95-D0E6-4161-B72F-258049709228}" destId="{D8DA7C16-6DF1-4D21-BAA3-FE965BE72C69}" srcOrd="2" destOrd="0" presId="urn:microsoft.com/office/officeart/2018/2/layout/IconLabelList"/>
    <dgm:cxn modelId="{90817498-7A3F-4188-B5AF-FFC0C0D633EF}" type="presParOf" srcId="{D8DA7C16-6DF1-4D21-BAA3-FE965BE72C69}" destId="{0F876C74-4C70-4A5D-927D-A46AFD6A6A1F}" srcOrd="0" destOrd="0" presId="urn:microsoft.com/office/officeart/2018/2/layout/IconLabelList"/>
    <dgm:cxn modelId="{DB148B83-77F7-46C4-85C3-970422F8EE80}" type="presParOf" srcId="{D8DA7C16-6DF1-4D21-BAA3-FE965BE72C69}" destId="{3B428925-8395-4807-9046-C3DBECF4B65D}" srcOrd="1" destOrd="0" presId="urn:microsoft.com/office/officeart/2018/2/layout/IconLabelList"/>
    <dgm:cxn modelId="{BDEC5465-10CB-4AD4-9BEA-09612953072C}" type="presParOf" srcId="{D8DA7C16-6DF1-4D21-BAA3-FE965BE72C69}" destId="{7EA24443-E03C-4515-843D-29D41A3E882D}" srcOrd="2" destOrd="0" presId="urn:microsoft.com/office/officeart/2018/2/layout/IconLabelList"/>
    <dgm:cxn modelId="{31EC1E03-1457-45DB-B892-1B369B4D16A0}" type="presParOf" srcId="{87857A95-D0E6-4161-B72F-258049709228}" destId="{5EF9B5B1-8BB6-42E5-B7A1-2920BB81E97F}" srcOrd="3" destOrd="0" presId="urn:microsoft.com/office/officeart/2018/2/layout/IconLabelList"/>
    <dgm:cxn modelId="{925A66FE-348E-4229-9391-681413DBAA56}" type="presParOf" srcId="{87857A95-D0E6-4161-B72F-258049709228}" destId="{AD6FB7F7-667D-43EC-A5B1-2507DFD49071}" srcOrd="4" destOrd="0" presId="urn:microsoft.com/office/officeart/2018/2/layout/IconLabelList"/>
    <dgm:cxn modelId="{A890F7BA-71D6-4A36-BFAE-B4EEF6020376}" type="presParOf" srcId="{AD6FB7F7-667D-43EC-A5B1-2507DFD49071}" destId="{A8A88878-A586-4A45-B98D-E28889F7FFE1}" srcOrd="0" destOrd="0" presId="urn:microsoft.com/office/officeart/2018/2/layout/IconLabelList"/>
    <dgm:cxn modelId="{AE049969-DFE6-4344-B7BD-14C591C521F9}" type="presParOf" srcId="{AD6FB7F7-667D-43EC-A5B1-2507DFD49071}" destId="{5E58EED2-729A-4B1B-8542-3D0C838FF5E9}" srcOrd="1" destOrd="0" presId="urn:microsoft.com/office/officeart/2018/2/layout/IconLabelList"/>
    <dgm:cxn modelId="{4E35115C-90D6-4C6B-B559-A56D57D6D458}" type="presParOf" srcId="{AD6FB7F7-667D-43EC-A5B1-2507DFD49071}" destId="{CB262560-228A-4024-BFD2-BDF74F870C3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352AD7-98ED-41C4-98DD-C41CC14B6975}">
      <dsp:nvSpPr>
        <dsp:cNvPr id="0" name=""/>
        <dsp:cNvSpPr/>
      </dsp:nvSpPr>
      <dsp:spPr>
        <a:xfrm>
          <a:off x="1134835" y="520452"/>
          <a:ext cx="1498708" cy="14987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E9065-E7E9-4BEE-99CB-C8579BC5A4F6}">
      <dsp:nvSpPr>
        <dsp:cNvPr id="0" name=""/>
        <dsp:cNvSpPr/>
      </dsp:nvSpPr>
      <dsp:spPr>
        <a:xfrm>
          <a:off x="218957" y="2410896"/>
          <a:ext cx="333046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Think</a:t>
          </a:r>
          <a:r>
            <a:rPr lang="en-GB" sz="2300" kern="1200" dirty="0"/>
            <a:t>: write down your research questions/aims</a:t>
          </a:r>
          <a:endParaRPr lang="en-US" sz="2300" kern="1200" dirty="0"/>
        </a:p>
      </dsp:txBody>
      <dsp:txXfrm>
        <a:off x="218957" y="2410896"/>
        <a:ext cx="3330463" cy="720000"/>
      </dsp:txXfrm>
    </dsp:sp>
    <dsp:sp modelId="{0F876C74-4C70-4A5D-927D-A46AFD6A6A1F}">
      <dsp:nvSpPr>
        <dsp:cNvPr id="0" name=""/>
        <dsp:cNvSpPr/>
      </dsp:nvSpPr>
      <dsp:spPr>
        <a:xfrm>
          <a:off x="5048130" y="520452"/>
          <a:ext cx="1498708" cy="14987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A24443-E03C-4515-843D-29D41A3E882D}">
      <dsp:nvSpPr>
        <dsp:cNvPr id="0" name=""/>
        <dsp:cNvSpPr/>
      </dsp:nvSpPr>
      <dsp:spPr>
        <a:xfrm>
          <a:off x="4132252" y="2410896"/>
          <a:ext cx="333046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Pair</a:t>
          </a:r>
          <a:r>
            <a:rPr lang="en-GB" sz="2300" kern="1200" dirty="0"/>
            <a:t>: discuss your research objectives with your peer</a:t>
          </a:r>
          <a:endParaRPr lang="en-US" sz="2300" kern="1200" dirty="0"/>
        </a:p>
      </dsp:txBody>
      <dsp:txXfrm>
        <a:off x="4132252" y="2410896"/>
        <a:ext cx="3330463" cy="720000"/>
      </dsp:txXfrm>
    </dsp:sp>
    <dsp:sp modelId="{A8A88878-A586-4A45-B98D-E28889F7FFE1}">
      <dsp:nvSpPr>
        <dsp:cNvPr id="0" name=""/>
        <dsp:cNvSpPr/>
      </dsp:nvSpPr>
      <dsp:spPr>
        <a:xfrm>
          <a:off x="8961425" y="520452"/>
          <a:ext cx="1498708" cy="14987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262560-228A-4024-BFD2-BDF74F870C35}">
      <dsp:nvSpPr>
        <dsp:cNvPr id="0" name=""/>
        <dsp:cNvSpPr/>
      </dsp:nvSpPr>
      <dsp:spPr>
        <a:xfrm>
          <a:off x="8045547" y="2410896"/>
          <a:ext cx="333046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Share</a:t>
          </a:r>
          <a:r>
            <a:rPr lang="en-GB" sz="2300" kern="1200" dirty="0"/>
            <a:t>: share your thoughts with the whole class</a:t>
          </a:r>
          <a:endParaRPr lang="en-US" sz="2300" kern="1200" dirty="0"/>
        </a:p>
      </dsp:txBody>
      <dsp:txXfrm>
        <a:off x="8045547" y="2410896"/>
        <a:ext cx="3330463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2-02T16:14:48.31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8096 6496 16383 0 0,'5'0'0'0'0,"12"0"0"0"0,16 5 0 0 0,14 3 0 0 0,17-1 0 0 0,6 2 0 0 0,2-1 0 0 0,-4-2 0 0 0,-7 1 0 0 0,-3 0 0 0 0,-10-2 0 0 0,-7-2 0 0 0,-8-1 0 0 0,-3-1 0 0 0,-7 3 0 0 0,-2-1 0 0 0,5 6 0 0 0,0 2 0 0 0,-1-2 0 0 0,-5 1 0 0 0,-3-2 0 0 0,-2 2 0 0 0,0-2 0 0 0,1-2 0 0 0,2 1 0 0 0,2 2 0 0 0,2 0 0 0 0,2-3 0 0 0,-2 5 0 0 0,5 3 0 0 0,1-2 0 0 0,-2-2 0 0 0,3-2 0 0 0,3-4 0 0 0,-2 1 0 0 0,-2 3 0 0 0,2-1 0 0 0,-1 2 0 0 0,-2 2 0 0 0,-4 3 0 0 0,-2 3 0 0 0,1 3 0 0 0,0 1 0 0 0,-2-1 0 0 0,0-1 0 0 0,-2 0 0 0 0,0-1 0 0 0,-1 2 0 0 0,3 1 0 0 0,0-3 0 0 0,1-2 0 0 0,-5-1 0 0 0,0-3 0 0 0,-2 0 0 0 0,-2 0 0 0 0,5-2 0 0 0,-1 1 0 0 0,1 4 0 0 0,0-1 0 0 0,-1 0 0 0 0,1 1 0 0 0,-3 1 0 0 0,2-3 0 0 0,-2 0 0 0 0,3 0 0 0 0,1-2 0 0 0,-2 0 0 0 0,-2 4 0 0 0,1-1 0 0 0,-3 1 0 0 0,-1 0 0 0 0,-1 0 0 0 0,-4 2 0 0 0,-1 2 0 0 0,-3 4 0 0 0,-1 2 0 0 0,-1 1 0 0 0,-1 0 0 0 0,-2 1 0 0 0,-4-1 0 0 0,-1-2 0 0 0,-2-6 0 0 0,-5-2 0 0 0,-2-1 0 0 0,-2-4 0 0 0,-4-3 0 0 0,1-3 0 0 0,-4-3 0 0 0,-1-1 0 0 0,0-1 0 0 0,1 0 0 0 0,-2-1 0 0 0,-3 0 0 0 0,-5-5 0 0 0,-5-2 0 0 0,-6-2 0 0 0,-5-3 0 0 0,-2-7 0 0 0,3-7 0 0 0,4-1 0 0 0,5-1 0 0 0,5-2 0 0 0,8 1 0 0 0,-1 0 0 0 0,5 3 0 0 0,1 0 0 0 0,-2-2 0 0 0,2 2 0 0 0,4 0 0 0 0,3-2 0 0 0,1 1 0 0 0,1 6 0 0 0,-3 4 0 0 0,-4-2 0 0 0,-7 1 0 0 0,-2 0 0 0 0,2 4 0 0 0,-3 1 0 0 0,-1-3 0 0 0,-5 2 0 0 0,-3 0 0 0 0,-2-3 0 0 0,-1 2 0 0 0,-5 0 0 0 0,-9 1 0 0 0,0 2 0 0 0,-4-2 0 0 0,-4 1 0 0 0,1 4 0 0 0,6 0 0 0 0,5 1 0 0 0,7 4 0 0 0,10 1 0 0 0,8-1 0 0 0,7-5 0 0 0,-3-2 0 0 0,1-3 0 0 0,1 0 0 0 0,-1-6 0 0 0,1 0 0 0 0,4 2 0 0 0,2 0 0 0 0,8 4 0 0 0,10 5 0 0 0,8 3 0 0 0,6 4 0 0 0,0 1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2-02T16:14:48.31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8189 6469 16383 0 0,'11'0'0'0'0,"19"3"0"0"0,21 12 0 0 0,14 7 0 0 0,21 8 0 0 0,14 11 0 0 0,18 6 0 0 0,6 8 0 0 0,0-4 0 0 0,-7-1 0 0 0,-11-3 0 0 0,-17-5 0 0 0,-13-3 0 0 0,-14-5 0 0 0,-10 0 0 0 0,-4-3 0 0 0,-2-1 0 0 0,0 3 0 0 0,-6-4 0 0 0,-5-4 0 0 0,-4-3 0 0 0,-2-3 0 0 0,-2-2 0 0 0,-6-3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2-02T16:14:48.31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9610 7426 16383 0 0,'-12'-6'0'0'0,"-15"-7"0"0"0,-23-11 0 0 0,-9-9 0 0 0,-9-8 0 0 0,-4-6 0 0 0,2 3 0 0 0,-3 0 0 0 0,1 4 0 0 0,3 3 0 0 0,2 9 0 0 0,1 5 0 0 0,3 2 0 0 0,4 3 0 0 0,6 6 0 0 0,9 4 0 0 0,9 4 0 0 0,5 3 0 0 0,4 1 0 0 0,5 0 0 0 0,5 1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2-02T16:14:48.31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9036 6866 16383 0 0,'8'6'0'0'0,"9"10"0"0"0,11 11 0 0 0,5 10 0 0 0,1 2 0 0 0,-3-4 0 0 0,-4-4 0 0 0,-6-5 0 0 0,-5-7 0 0 0,-1-3 0 0 0,-3 1 0 0 0,-2-3 0 0 0,4-3 0 0 0,3-4 0 0 0,0-2 0 0 0,4-3 0 0 0,7-2 0 0 0,4 0 0 0 0,6-1 0 0 0,4 0 0 0 0,8 4 0 0 0,5 3 0 0 0,4 1 0 0 0,-1 5 0 0 0,-4 1 0 0 0,-9 0 0 0 0,-8 2 0 0 0,-6-2 0 0 0,-4-1 0 0 0,-7 1 0 0 0,-5 7 0 0 0,-1 0 0 0 0,-3 2 0 0 0,-1 0 0 0 0,1 3 0 0 0,-2 2 0 0 0,4-3 0 0 0,3 0 0 0 0,0-4 0 0 0,2 0 0 0 0,-3 0 0 0 0,-1-4 0 0 0,0-1 0 0 0,-2-1 0 0 0,-1-3 0 0 0,4 1 0 0 0,-1-1 0 0 0,1 0 0 0 0,-3-1 0 0 0,-1 5 0 0 0,-1 5 0 0 0,-3 2 0 0 0,0 1 0 0 0,-1-2 0 0 0,1 2 0 0 0,0 0 0 0 0,1-1 0 0 0,6 1 0 0 0,2 0 0 0 0,2 2 0 0 0,1 2 0 0 0,0-3 0 0 0,-4-3 0 0 0,-3-3 0 0 0,-5 3 0 0 0,-6-7 0 0 0,-12-7 0 0 0,-6-9 0 0 0,-4-12 0 0 0,-7-6 0 0 0,1-4 0 0 0,0 1 0 0 0,2 0 0 0 0,-2-4 0 0 0,-1 0 0 0 0,1 1 0 0 0,0 0 0 0 0,-2 0 0 0 0,1-2 0 0 0,-3-1 0 0 0,-4 2 0 0 0,-6-2 0 0 0,-7-3 0 0 0,-4 1 0 0 0,-5-2 0 0 0,-7 4 0 0 0,-1-1 0 0 0,4 1 0 0 0,5 0 0 0 0,2 2 0 0 0,3-4 0 0 0,3-4 0 0 0,2 1 0 0 0,6-3 0 0 0,3 5 0 0 0,6 5 0 0 0,5 7 0 0 0,4 7 0 0 0,6 6 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2-02T16:14:48.31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9422 7280 16383 0 0,'8'0'0'0'0,"15"6"0"0"0,18 10 0 0 0,13 11 0 0 0,6 5 0 0 0,5 1 0 0 0,-1 5 0 0 0,-2-5 0 0 0,-3-2 0 0 0,-6 0 0 0 0,-3-3 0 0 0,-7-6 0 0 0,-3-4 0 0 0,-5 1 0 0 0,-2-3 0 0 0,1-1 0 0 0,4-1 0 0 0,1-2 0 0 0,8 2 0 0 0,8 2 0 0 0,6-2 0 0 0,10 3 0 0 0,7-2 0 0 0,2-1 0 0 0,-4-2 0 0 0,-12-1 0 0 0,-14 4 0 0 0,-10-1 0 0 0,-5 1 0 0 0,-7 0 0 0 0,-2 0 0 0 0,-5 1 0 0 0,-3-3 0 0 0,-3 0 0 0 0,-3 1 0 0 0,-3 3 0 0 0,-4 1 0 0 0,-9 2 0 0 0,-14-4 0 0 0,-14-4 0 0 0,-18-7 0 0 0,-9-4 0 0 0,-6-6 0 0 0,5-1 0 0 0,-5-3 0 0 0,-3-9 0 0 0,-3-9 0 0 0,3-6 0 0 0,0-7 0 0 0,0-4 0 0 0,2-4 0 0 0,4 4 0 0 0,1 0 0 0 0,3-1 0 0 0,5 2 0 0 0,5 2 0 0 0,9 5 0 0 0,5 9 0 0 0,5 9 0 0 0,5 5 0 0 0,6 1 0 0 0,4 3 0 0 0,7 3 0 0 0,7 3 0 0 0,13 1 0 0 0,12 5 0 0 0,8 1 0 0 0,2 6 0 0 0,-1 4 0 0 0,1-1 0 0 0,-6 2 0 0 0,-2-1 0 0 0,3 8 0 0 0,5 1 0 0 0,-1 7 0 0 0,0 6 0 0 0,3 6 0 0 0,-5 1 0 0 0,-2-3 0 0 0,-7 0 0 0 0,-3-5 0 0 0,-1-4 0 0 0,-2-5 0 0 0,-5-1 0 0 0,-4-3 0 0 0,-6-3 0 0 0,-7-7 0 0 0,-8-13 0 0 0,-10-15 0 0 0,-5-5 0 0 0,-11-16 0 0 0,-11-14 0 0 0,-12-12 0 0 0,-3-6 0 0 0,-8-7 0 0 0,-6 1 0 0 0,-7 5 0 0 0,-4 5 0 0 0,-2 3 0 0 0,4 12 0 0 0,9 8 0 0 0,13 6 0 0 0,8 6 0 0 0,11 8 0 0 0,11 8 0 0 0,3-2 0 0 0,4 1 0 0 0,5 0 0 0 0,-4 1 0 0 0,2 2 0 0 0,1 3 0 0 0,0 0 0 0 0,-2-4 0 0 0,1 0 0 0 0,1 0 0 0 0,3-1 0 0 0,2 1 0 0 0,2 1 0 0 0,1-1 0 0 0,0 2 0 0 0,-6 0 0 0 0,-1-1 0 0 0,0-4 0 0 0,-4-3 0 0 0,0 3 0 0 0,1 3 0 0 0,3 2 0 0 0,2 2 0 0 0,2 2 0 0 0,0 4 0 0 0,-1 1 0 0 0,12 1 0 0 0,13 1 0 0 0,15 1 0 0 0,13-1 0 0 0,7 1 0 0 0,4-1 0 0 0,-1 1 0 0 0,-5-1 0 0 0,-3 0 0 0 0,1 0 0 0 0,-2 3 0 0 0,-4 6 0 0 0,-5 3 0 0 0,1 1 0 0 0,-2 1 0 0 0,-5 2 0 0 0,-5 1 0 0 0,-14-3 0 0 0,-9-4 0 0 0,-21-14 0 0 0,-16-16 0 0 0,-17-10 0 0 0,-13-3 0 0 0,-4-4 0 0 0,-9-8 0 0 0,5 4 0 0 0,3 6 0 0 0,10 7 0 0 0,10 7 0 0 0,12 7 0 0 0,10 7 0 0 0,9 4 0 0 0,7 3 0 0 0,8 3 0 0 0,10 3 0 0 0,8 2 0 0 0,12 3 0 0 0,8-1 0 0 0,2-1 0 0 0,0-3 0 0 0,-1-2 0 0 0,-2-2 0 0 0,-1-2 0 0 0,-8-2 0 0 0,-13-11 0 0 0,-13-11 0 0 0,-10-8 0 0 0,-4-1 0 0 0,-2-3 0 0 0,-3 4 0 0 0,8 7 0 0 0,11 12 0 0 0,11 10 0 0 0,5 11 0 0 0,9 8 0 0 0,2 7 0 0 0,5-2 0 0 0,2 6 0 0 0,0 0 0 0 0,0-1 0 0 0,-3-2 0 0 0,-5-3 0 0 0,-7-4 0 0 0,-25-20 0 0 0,-17-18 0 0 0,-12-11 0 0 0,-2-6 0 0 0,1 1 0 0 0,6 6 0 0 0,17 9 0 0 0,18 14 0 0 0,20 8 0 0 0,16 7 0 0 0,12 5 0 0 0,6 1 0 0 0,3 3 0 0 0,-3 0 0 0 0,-7-1 0 0 0,-3-2 0 0 0,0-4 0 0 0,3-3 0 0 0,1 0 0 0 0,2 5 0 0 0,4 1 0 0 0,-2 0 0 0 0,-1 2 0 0 0,-5-1 0 0 0,-3-1 0 0 0,-8 4 0 0 0,-5-1 0 0 0,-3 0 0 0 0,1 0 0 0 0,0 3 0 0 0,6 8 0 0 0,1 2 0 0 0,-1-1 0 0 0,-5 0 0 0 0,-2 0 0 0 0,-2-6 0 0 0,-4-4 0 0 0,-3-1 0 0 0,-4 0 0 0 0,-2-1 0 0 0,1 0 0 0 0,2 4 0 0 0,1 4 0 0 0,5 7 0 0 0,2 4 0 0 0,9 4 0 0 0,3 6 0 0 0,2 3 0 0 0,6 2 0 0 0,2-1 0 0 0,4-1 0 0 0,1 1 0 0 0,-4-5 0 0 0,-5-6 0 0 0,-8-8 0 0 0,-17-11 0 0 0,-21-17 0 0 0,-11-12 0 0 0,-15-21 0 0 0,-5-14 0 0 0,-8-17 0 0 0,-4-5 0 0 0,5-1 0 0 0,2 3 0 0 0,7 8 0 0 0,5 4 0 0 0,7 11 0 0 0,4 11 0 0 0,6 8 0 0 0,2 7 0 0 0,2 4 0 0 0,-2-1 0 0 0,-1 1 0 0 0,1 1 0 0 0,-3-2 0 0 0,0 3 0 0 0,-6 0 0 0 0,0 1 0 0 0,-4 1 0 0 0,0 0 0 0 0,3-3 0 0 0,1-2 0 0 0,-4 1 0 0 0,4-1 0 0 0,3 0 0 0 0,4 2 0 0 0,5 0 0 0 0,2 3 0 0 0,1 2 0 0 0,-3 2 0 0 0,-2 3 0 0 0,2-2 0 0 0,4-6 0 0 0,4-4 0 0 0,9 1 0 0 0,10 5 0 0 0,12 6 0 0 0,8 5 0 0 0,7 3 0 0 0,6 8 0 0 0,4 3 0 0 0,-1 3 0 0 0,1 3 0 0 0,-5 0 0 0 0,-7-3 0 0 0,-1 0 0 0 0,2 3 0 0 0,1 1 0 0 0,8 4 0 0 0,5 3 0 0 0,-1 0 0 0 0,1 2 0 0 0,5 6 0 0 0,-1 3 0 0 0,-1 1 0 0 0,-1 2 0 0 0,4 2 0 0 0,5-2 0 0 0,0 1 0 0 0,-2-2 0 0 0,-2 0 0 0 0,-5 1 0 0 0,-4 2 0 0 0,-1-4 0 0 0,0-1 0 0 0,-5 1 0 0 0,-2 1 0 0 0,-4-2 0 0 0,-1-5 0 0 0,3 2 0 0 0,-2 2 0 0 0,1 3 0 0 0,-4-3 0 0 0,-1-1 0 0 0,3 0 0 0 0,-3-2 0 0 0,-1-4 0 0 0,0-5 0 0 0,-2-5 0 0 0,-4-3 0 0 0,2 0 0 0 0,0 0 0 0 0,1-4 0 0 0,3-2 0 0 0,0-1 0 0 0,3-2 0 0 0,1 2 0 0 0,1 2 0 0 0,-4-3 0 0 0,-1-2 0 0 0,-4-4 0 0 0,-3-3 0 0 0,2-1 0 0 0,3-3 0 0 0,2 0 0 0 0,-2-1 0 0 0,0 1 0 0 0,-2-1 0 0 0,-3 1 0 0 0,-1-1 0 0 0,0 1 0 0 0,-2 0 0 0 0,-2 0 0 0 0,-2 0 0 0 0,0 0 0 0 0,-1 0 0 0 0,0 0 0 0 0,2 0 0 0 0,2 0 0 0 0,2 0 0 0 0,0 0 0 0 0,0 0 0 0 0,1 0 0 0 0,-3 3 0 0 0,-3 1 0 0 0,-4 2 0 0 0,-2 1 0 0 0,1-1 0 0 0,0 1 0 0 0,1 0 0 0 0,-2 1 0 0 0,0-1 0 0 0,4 2 0 0 0,5-1 0 0 0,-2 1 0 0 0,3-1 0 0 0,5-2 0 0 0,2 4 0 0 0,-2 3 0 0 0,3-1 0 0 0,0-2 0 0 0,-2-3 0 0 0,-1-2 0 0 0,4 0 0 0 0,0 0 0 0 0,-3 1 0 0 0,2 1 0 0 0,0-2 0 0 0,-3-2 0 0 0,-3 0 0 0 0,-3-2 0 0 0,-2 0 0 0 0,2-1 0 0 0,-3 2 0 0 0,-2 8 0 0 0,-3 3 0 0 0,-2 1 0 0 0,-1 1 0 0 0,-1-3 0 0 0,1-3 0 0 0,0 0 0 0 0,0-2 0 0 0,2-2 0 0 0,-2 1 0 0 0,-5 0 0 0 0,-6-2 0 0 0,-6-1 0 0 0,-11-1 0 0 0,-7-7 0 0 0,-6-5 0 0 0,0-1 0 0 0,-1-5 0 0 0,-3-5 0 0 0,-5-2 0 0 0,-1 1 0 0 0,1 0 0 0 0,4 4 0 0 0,2-3 0 0 0,5 2 0 0 0,1 1 0 0 0,-1 1 0 0 0,2-3 0 0 0,3 0 0 0 0,-3 2 0 0 0,0 3 0 0 0,1 0 0 0 0,3 2 0 0 0,2 2 0 0 0,2 2 0 0 0,-1-1 0 0 0,-1 2 0 0 0,0 2 0 0 0,5 0 0 0 0,1-6 0 0 0,1 0 0 0 0,2-2 0 0 0,1 3 0 0 0,2-1 0 0 0,0 3 0 0 0,-5-1 0 0 0,-2 1 0 0 0,-2 3 0 0 0,0 2 0 0 0,2-1 0 0 0,2 0 0 0 0,0 1 0 0 0,2-1 0 0 0,1-1 0 0 0,-2 2 0 0 0,-3 0 0 0 0,-2 2 0 0 0,-1 1 0 0 0,-1 1 0 0 0,2 0 0 0 0,-1 0 0 0 0,1-3 0 0 0,-2 0 0 0 0,-1-1 0 0 0,0 1 0 0 0,2 1 0 0 0,3-2 0 0 0,7 0 0 0 0,8 0 0 0 0,11 1 0 0 0,6 1 0 0 0,2 1 0 0 0,3 0 0 0 0,-1 1 0 0 0,0 0 0 0 0,-1 0 0 0 0,2 1 0 0 0,1 2 0 0 0,-1 1 0 0 0,-4 2 0 0 0,-2 1 0 0 0,-4 2 0 0 0,-3 2 0 0 0,-3 2 0 0 0,0-1 0 0 0,0 0 0 0 0,-2 4 0 0 0,2 2 0 0 0,3 1 0 0 0,0 0 0 0 0,2 0 0 0 0,4-4 0 0 0,-2-7 0 0 0,-7-7 0 0 0,-9-11 0 0 0,-10-8 0 0 0,-6-2 0 0 0,-5-3 0 0 0,-7 0 0 0 0,-6 3 0 0 0,-4 3 0 0 0,-2-2 0 0 0,-2 2 0 0 0,0 5 0 0 0,6 3 0 0 0,6 4 0 0 0,12 9 0 0 0,13 3 0 0 0,10 3 0 0 0,14 3 0 0 0,8 0 0 0 0,2 0 0 0 0,0 0 0 0 0,-2-1 0 0 0,2 0 0 0 0,-1-2 0 0 0,-5 2 0 0 0,-2 1 0 0 0,-1-4 0 0 0,2-2 0 0 0,3-2 0 0 0,3-3 0 0 0,1-1 0 0 0,0-1 0 0 0,-1-1 0 0 0,3 1 0 0 0,1-1 0 0 0,-2 1 0 0 0,0 0 0 0 0,2-1 0 0 0,-1 1 0 0 0,0 0 0 0 0,5 0 0 0 0,-1 0 0 0 0,-2 0 0 0 0,-1 0 0 0 0,1 3 0 0 0,-1 1 0 0 0,-1 3 0 0 0,-1-1 0 0 0,-2 3 0 0 0,3 2 0 0 0,0-1 0 0 0,-2-2 0 0 0,-2 1 0 0 0,1 4 0 0 0,2 3 0 0 0,-1 2 0 0 0,-1-3 0 0 0,-3 0 0 0 0,2-1 0 0 0,-1 1 0 0 0,0 4 0 0 0,-2 1 0 0 0,-2-3 0 0 0,-3-1 0 0 0,-4-1 0 0 0,-5 0 0 0 0,-2 1 0 0 0,-3 0 0 0 0,-1 0 0 0 0,-1 4 0 0 0,1 0 0 0 0,-1 1 0 0 0,0-1 0 0 0,1-1 0 0 0,-1-1 0 0 0,4 0 0 0 0,1 2 0 0 0,-1 1 0 0 0,3-4 0 0 0,0-1 0 0 0,-1 0 0 0 0,5-4 0 0 0,3-3 0 0 0,2-7 0 0 0,2-6 0 0 0,-3-8 0 0 0,-2-5 0 0 0,-5-2 0 0 0,-3-2 0 0 0,1 1 0 0 0,3-8 0 0 0,-1-8 0 0 0,5-4 0 0 0,2-3 0 0 0,0-3 0 0 0,0 3 0 0 0,4 3 0 0 0,3 3 0 0 0,0 5 0 0 0,4 5 0 0 0,0 3 0 0 0,3 5 0 0 0,1-2 0 0 0,0 3 0 0 0,-3 5 0 0 0,-6 8 0 0 0,-6 6 0 0 0,-9 5 0 0 0,-10 3 0 0 0,-8 3 0 0 0,-4 0 0 0 0,-2 0 0 0 0,-1 2 0 0 0,0-3 0 0 0,1 1 0 0 0,-3 4 0 0 0,0-2 0 0 0,1 1 0 0 0,4 0 0 0 0,2-2 0 0 0,1-1 0 0 0,2 1 0 0 0,1-2 0 0 0,-1 0 0 0 0,2 1 0 0 0,-4-2 0 0 0,-1 4 0 0 0,0 2 0 0 0,5 1 0 0 0,2 1 0 0 0,1-3 0 0 0,1-1 0 0 0,1 0 0 0 0,5-3 0 0 0,9-2 0 0 0,4-4 0 0 0,4-2 0 0 0,2-4 0 0 0,0-3 0 0 0,-3-3 0 0 0,-1 0 0 0 0,-1 0 0 0 0,-2 0 0 0 0,-4 3 0 0 0,-2 5 0 0 0,-3 5 0 0 0,-5 3 0 0 0,-4 1 0 0 0,-5 0 0 0 0,0 3 0 0 0,-1 0 0 0 0,-2-2 0 0 0,-4-3 0 0 0,-1-3 0 0 0,-2-3 0 0 0,2-1 0 0 0,2-4 0 0 0,3-4 0 0 0,-1-1 0 0 0,4-2 0 0 0,0 1 0 0 0,-4 2 0 0 0,1-2 0 0 0,-1 2 0 0 0,1-1 0 0 0,1-2 0 0 0,-2 1 0 0 0,-2-2 0 0 0,-6-4 0 0 0,-11 1 0 0 0,-14-1 0 0 0,-22-3 0 0 0,-25-8 0 0 0,-19 2 0 0 0,-8-2 0 0 0,0-2 0 0 0,0-5 0 0 0,-4-11 0 0 0,-8-10 0 0 0,-6-7 0 0 0,-14-1 0 0 0,-7 3 0 0 0,6 1 0 0 0,16 1 0 0 0,20 7 0 0 0,18 10 0 0 0,19 6 0 0 0,7 0 0 0 0,12 2 0 0 0,8 2 0 0 0,4 0 0 0 0,0-1 0 0 0,-7 2 0 0 0,-1 0 0 0 0,-3 3 0 0 0,-1-4 0 0 0,-12-2 0 0 0,-9 1 0 0 0,-2-2 0 0 0,-1-4 0 0 0,3-5 0 0 0,1-4 0 0 0,6-8 0 0 0,8-7 0 0 0,7-1 0 0 0,11-2 0 0 0,11-5 0 0 0,7 2 0 0 0,6 8 0 0 0,7 12 0 0 0,11 14 0 0 0,9 15 0 0 0,5 17 0 0 0,1 8 0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2-02T16:14:48.31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5371 9141 16383 0 0,'0'0'0'0'0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2-02T16:14:48.31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5054 8401 16383 0 0,'0'0'0'0'0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2-02T16:14:48.31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4220 8599 16383 0 0,'0'0'0'0'0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1/23/2024</a:t>
            </a:fld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2792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example of research questions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93405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do you plan to write about? What are your research questions and aims?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7106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20330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dirty="0"/>
              <a:t>think about your research question/aim and break it down into its component parts, mapping out all the different subject elements</a:t>
            </a:r>
            <a:endParaRPr lang="en-GB" dirty="0"/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dirty="0"/>
              <a:t>always think back to the research questions, it’s very easy to get distracted by interesting articles that aren’t really relevant to your research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44872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95311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Identify key themes/codes in your LR process that might be useful for your analysis and discussion later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36548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example only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8166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r>
              <a:rPr lang="en-US" b="1" i="0" dirty="0">
                <a:solidFill>
                  <a:srgbClr val="374151"/>
                </a:solidFill>
                <a:effectLst/>
                <a:latin typeface="Söhne"/>
              </a:rPr>
              <a:t>Levels of Thinking for Literature Review:</a:t>
            </a:r>
            <a:endParaRPr lang="en-US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74151"/>
                </a:solidFill>
                <a:effectLst/>
                <a:latin typeface="Söhne"/>
              </a:rPr>
              <a:t>Critical literature review involves higher cognitive levels: analysis, synthesis, and evaluation.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74151"/>
                </a:solidFill>
                <a:effectLst/>
                <a:latin typeface="Söhne"/>
              </a:rPr>
              <a:t>Bloom's Taxonomy used to categorize cognitive levels.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74151"/>
                </a:solidFill>
                <a:effectLst/>
                <a:latin typeface="Söhne"/>
              </a:rPr>
              <a:t>Tertiary level education requires working beyond basic knowledge, comprehension, and application.</a:t>
            </a:r>
          </a:p>
          <a:p>
            <a:pPr algn="l">
              <a:buFont typeface="Arial" panose="020B0604020202020204" pitchFamily="34" charset="0"/>
              <a:buNone/>
            </a:pPr>
            <a:r>
              <a:rPr lang="en-US" b="1" i="0" dirty="0">
                <a:solidFill>
                  <a:srgbClr val="374151"/>
                </a:solidFill>
                <a:effectLst/>
                <a:latin typeface="Söhne"/>
              </a:rPr>
              <a:t>Creating New Understanding:</a:t>
            </a:r>
            <a:endParaRPr lang="en-US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74151"/>
                </a:solidFill>
                <a:effectLst/>
                <a:latin typeface="Söhne"/>
              </a:rPr>
              <a:t>In literature review, aim is to create a new interpretation or insight, not experimental data.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74151"/>
                </a:solidFill>
                <a:effectLst/>
                <a:latin typeface="Söhne"/>
              </a:rPr>
              <a:t>Emphasizes the importance of operating at higher levels of Bloom's Taxonomy.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BB912F-C0C5-475C-9E85-8F452B33892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43781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You need to consider: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List of tasks (e.g. paper 1 reading and note making), probably grouped in some way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How long each will take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Earliest start date, latest finish date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If tasks are sequential, which previous stage or stages they depend on.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50454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example only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37658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BCDA8-EF89-CF4C-B5E4-E42151356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79BCB0-0CE7-4148-88E3-6AEBA01B0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088C2-6F3B-8E4E-8F7D-DFB58E741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AD4CF-919C-CF49-B84C-DF499C24B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40076-4DBB-5049-94F4-8A81AC464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0FD38-A404-D847-92A0-308F4F461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844C1-0482-9947-8D20-449E68B11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0A170-45F1-1744-97A7-DC8966E34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F31E6-6346-9243-A63E-1FC312ACB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55A795-8478-EF4F-BB84-5612FEE15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230FB4-64CA-374B-9BFA-50E222AE7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1618F-83EB-304C-8988-F1933A07E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5B4609-1B02-5246-9D3B-C66ABD24F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5DD343-B6C4-354E-9F80-F6FA43936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DF7E98-1440-8E47-815A-05AD1B390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66A918-B8D1-9543-BFDF-0F44FA8A8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9BC121-428B-5040-8094-9EE209897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102A0-8D27-A747-B2F2-764AB05CC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2DDF8A-501F-AE45-83D6-D2C8A0380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F1ED4E-1121-D641-8D49-F89D752BB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A6DA33-9D9A-D249-9849-03B4E246B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447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B9C19-5842-DF42-9BA8-5F8D2B172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5F146C-A940-0944-98B6-71CEDC591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50E05A-06B0-7D45-A067-47EBC4624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3F4EB-AA04-1F4B-8034-092D75840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7E27EE-B32D-1343-8A40-6FA176157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3795AD-575B-7348-86F1-42131C599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88421-47F6-6442-B364-C0058273B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8ECF55-AC2A-494B-9BB1-B823532749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A50A2-E222-5544-ABB6-71C28C924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AE5F8-E078-5741-89A3-BC655FAE6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C7774-F832-DB4E-B481-BE07DF449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524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B9B33E-C804-D144-B43A-D34DBAC247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FC454E-A2EE-524A-AD47-EBFAB0C77A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C80D4-B69B-644C-A0E4-1A71F49CB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577A6-215A-2B4A-A89E-DA71DB42B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004F7E-969C-9C41-BBEC-83D0AF923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4109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1328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D589EE-333E-BE40-AA71-628717944B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12192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5956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1639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2915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6375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37202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8793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4623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41040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501292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83563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1858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5667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23104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82010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8201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D92FE-8882-7242-9639-282F9DD479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7CA90-CE39-9544-B717-4236EF5BE7FD}" type="datetimeFigureOut">
              <a:rPr lang="en-US" smtClean="0"/>
              <a:t>1/23/2024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040EB-BF3E-E54A-9C41-1817E3F5FD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653A6-0352-8E47-9F42-D78D8AF27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5" r:id="rId12"/>
    <p:sldLayoutId id="214748366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7CA90-CE39-9544-B717-4236EF5BE7FD}" type="datetimeFigureOut">
              <a:rPr lang="en-US" smtClean="0"/>
              <a:t>1/23/2024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6839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FB6DD3F1-A66A-1FD4-97AD-9A494D004C5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/>
          <a:srcRect l="51836" r="-5866"/>
          <a:stretch/>
        </p:blipFill>
        <p:spPr>
          <a:xfrm>
            <a:off x="2030811" y="315798"/>
            <a:ext cx="1841543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475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13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12" Type="http://schemas.openxmlformats.org/officeDocument/2006/relationships/customXml" Target="../ink/ink6.xml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15.xml"/><Relationship Id="rId6" Type="http://schemas.openxmlformats.org/officeDocument/2006/relationships/customXml" Target="../ink/ink3.xml"/><Relationship Id="rId11" Type="http://schemas.openxmlformats.org/officeDocument/2006/relationships/image" Target="../media/image9.png"/><Relationship Id="rId5" Type="http://schemas.openxmlformats.org/officeDocument/2006/relationships/image" Target="../media/image6.png"/><Relationship Id="rId15" Type="http://schemas.openxmlformats.org/officeDocument/2006/relationships/customXml" Target="../ink/ink8.xml"/><Relationship Id="rId10" Type="http://schemas.openxmlformats.org/officeDocument/2006/relationships/customXml" Target="../ink/ink5.xml"/><Relationship Id="rId4" Type="http://schemas.openxmlformats.org/officeDocument/2006/relationships/customXml" Target="../ink/ink2.xml"/><Relationship Id="rId9" Type="http://schemas.openxmlformats.org/officeDocument/2006/relationships/image" Target="../media/image8.png"/><Relationship Id="rId14" Type="http://schemas.openxmlformats.org/officeDocument/2006/relationships/customXml" Target="../ink/ink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Relationship Id="rId6" Type="http://schemas.microsoft.com/office/2007/relationships/hdphoto" Target="../media/hdphoto3.wdp"/><Relationship Id="rId5" Type="http://schemas.openxmlformats.org/officeDocument/2006/relationships/image" Target="../media/image19.png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Relationship Id="rId4" Type="http://schemas.microsoft.com/office/2007/relationships/hdphoto" Target="../media/hdphoto4.wdp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6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6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6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5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5.xml"/><Relationship Id="rId5" Type="http://schemas.microsoft.com/office/2007/relationships/hdphoto" Target="../media/hdphoto13.wdp"/><Relationship Id="rId4" Type="http://schemas.openxmlformats.org/officeDocument/2006/relationships/image" Target="../media/image29.png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6.xml"/><Relationship Id="rId4" Type="http://schemas.microsoft.com/office/2007/relationships/hdphoto" Target="../media/hdphoto15.wdp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5.xml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6.xml"/><Relationship Id="rId4" Type="http://schemas.microsoft.com/office/2007/relationships/hdphoto" Target="../media/hdphoto17.wdp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6.xml"/><Relationship Id="rId6" Type="http://schemas.microsoft.com/office/2007/relationships/hdphoto" Target="../media/hdphoto19.wdp"/><Relationship Id="rId5" Type="http://schemas.openxmlformats.org/officeDocument/2006/relationships/image" Target="../media/image35.png"/><Relationship Id="rId4" Type="http://schemas.microsoft.com/office/2007/relationships/hdphoto" Target="../media/hdphoto18.wdp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6.xml"/><Relationship Id="rId4" Type="http://schemas.microsoft.com/office/2007/relationships/hdphoto" Target="../media/hdphoto20.wdp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5.xml.rels><?xml version="1.0" encoding="UTF-8" standalone="yes"?>
<Relationships xmlns="http://schemas.openxmlformats.org/package/2006/relationships"><Relationship Id="rId3" Type="http://schemas.microsoft.com/office/2007/relationships/hdphoto" Target="../media/hdphoto21.wdp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5.xml"/></Relationships>
</file>

<file path=ppt/slides/_rels/slide36.xml.rels><?xml version="1.0" encoding="UTF-8" standalone="yes"?>
<Relationships xmlns="http://schemas.openxmlformats.org/package/2006/relationships"><Relationship Id="rId3" Type="http://schemas.microsoft.com/office/2007/relationships/hdphoto" Target="../media/hdphoto22.wdp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8.xml.rels><?xml version="1.0" encoding="UTF-8" standalone="yes"?>
<Relationships xmlns="http://schemas.openxmlformats.org/package/2006/relationships"><Relationship Id="rId3" Type="http://schemas.microsoft.com/office/2007/relationships/hdphoto" Target="../media/hdphoto23.wdp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koln.ac.uk/nof/support/gpg/print-all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6.xml"/><Relationship Id="rId5" Type="http://schemas.microsoft.com/office/2007/relationships/hdphoto" Target="../media/hdphoto24.wdp"/><Relationship Id="rId4" Type="http://schemas.openxmlformats.org/officeDocument/2006/relationships/image" Target="../media/image42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6.xml"/><Relationship Id="rId4" Type="http://schemas.microsoft.com/office/2007/relationships/hdphoto" Target="../media/hdphoto25.wdp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ademia.edu/5195702/Top_Tips_on_Writing_a_Literature_Review_for_Your_Education_Research_Project" TargetMode="External"/><Relationship Id="rId2" Type="http://schemas.openxmlformats.org/officeDocument/2006/relationships/hyperlink" Target="https://librarysearch.uwtsd.ac.uk/discovery/fulldisplay?docid=alma99100431193802421&amp;context=L&amp;vid=44WHELF_UWTSD:44WHELF_UWTSD_VU1&amp;lang=en&amp;search_scope=MyInst_and_CI&amp;adaptor=Local%20Search%20Engine&amp;isFrbr=true&amp;tab=Everything&amp;query=any%2Ccontains%2CBiggam&amp;sortby=date_d&amp;facet=frbrgroupid%2Cinclude%2C9050354457951302668&amp;offset=0" TargetMode="External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08935" y="717919"/>
            <a:ext cx="8738171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tx2"/>
                </a:solidFill>
              </a:rPr>
              <a:t>Doctorate in Education (EdD)</a:t>
            </a:r>
          </a:p>
          <a:p>
            <a:pPr algn="ctr"/>
            <a:r>
              <a:rPr lang="en-GB" sz="3200" b="1" dirty="0">
                <a:solidFill>
                  <a:schemeClr val="tx2"/>
                </a:solidFill>
              </a:rPr>
              <a:t>ECDE7016   </a:t>
            </a:r>
          </a:p>
          <a:p>
            <a:pPr algn="ctr"/>
            <a:endParaRPr lang="en-GB" sz="3200" b="1" dirty="0"/>
          </a:p>
          <a:p>
            <a:pPr algn="ctr"/>
            <a:r>
              <a:rPr lang="en-GB" sz="3200" b="1" dirty="0">
                <a:solidFill>
                  <a:srgbClr val="00B050"/>
                </a:solidFill>
                <a:ea typeface="Arial" panose="020B0604020202020204" pitchFamily="34" charset="0"/>
              </a:rPr>
              <a:t>Writing a Critical Literature Review in Education</a:t>
            </a:r>
            <a:endParaRPr lang="en-GB" sz="3200" b="1" dirty="0">
              <a:solidFill>
                <a:srgbClr val="00B050"/>
              </a:solidFill>
              <a:ea typeface="Calibri" panose="020F0502020204030204" pitchFamily="34" charset="0"/>
            </a:endParaRPr>
          </a:p>
          <a:p>
            <a:pPr algn="ctr"/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EBDBC5-FC7B-44BE-9BDC-047E31DDB251}"/>
              </a:ext>
            </a:extLst>
          </p:cNvPr>
          <p:cNvSpPr txBox="1"/>
          <p:nvPr/>
        </p:nvSpPr>
        <p:spPr>
          <a:xfrm>
            <a:off x="2029480" y="3313590"/>
            <a:ext cx="8097080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2"/>
                </a:solidFill>
              </a:rPr>
              <a:t>Welcome to Session 3 : 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T</a:t>
            </a:r>
            <a:r>
              <a:rPr lang="en-US" altLang="zh-CN" sz="3200" b="1" dirty="0" err="1">
                <a:solidFill>
                  <a:schemeClr val="tx2"/>
                </a:solidFill>
              </a:rPr>
              <a:t>ues</a:t>
            </a:r>
            <a:r>
              <a:rPr lang="en-GB" sz="3200" b="1" dirty="0">
                <a:solidFill>
                  <a:schemeClr val="tx2"/>
                </a:solidFill>
              </a:rPr>
              <a:t>day 23 Jan 2024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Dr Jingjing Ruan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j.ruan@uwtsd.ac.uk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al 8"/>
          <p:cNvSpPr/>
          <p:nvPr/>
        </p:nvSpPr>
        <p:spPr>
          <a:xfrm>
            <a:off x="4153522" y="2480756"/>
            <a:ext cx="3587261" cy="197552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What is the </a:t>
            </a:r>
            <a:r>
              <a:rPr lang="en-GB" sz="2400" b="1" dirty="0">
                <a:solidFill>
                  <a:srgbClr val="FF0000"/>
                </a:solidFill>
                <a:highlight>
                  <a:srgbClr val="FFFF00"/>
                </a:highlight>
              </a:rPr>
              <a:t>purpose</a:t>
            </a:r>
            <a:r>
              <a:rPr lang="en-GB" sz="2400" b="1" dirty="0"/>
              <a:t> of a literature review?</a:t>
            </a:r>
          </a:p>
        </p:txBody>
      </p:sp>
      <p:sp>
        <p:nvSpPr>
          <p:cNvPr id="11" name="Oval 10"/>
          <p:cNvSpPr/>
          <p:nvPr/>
        </p:nvSpPr>
        <p:spPr>
          <a:xfrm>
            <a:off x="6812759" y="475528"/>
            <a:ext cx="2543907" cy="13012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</a:rPr>
              <a:t>Find out what information exists in a specific field</a:t>
            </a:r>
          </a:p>
        </p:txBody>
      </p:sp>
      <p:sp>
        <p:nvSpPr>
          <p:cNvPr id="13" name="Oval 12"/>
          <p:cNvSpPr/>
          <p:nvPr/>
        </p:nvSpPr>
        <p:spPr>
          <a:xfrm>
            <a:off x="8749749" y="2859454"/>
            <a:ext cx="2543907" cy="13012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</a:rPr>
              <a:t>Find authors in a specific field</a:t>
            </a:r>
          </a:p>
        </p:txBody>
      </p:sp>
      <p:sp>
        <p:nvSpPr>
          <p:cNvPr id="14" name="Oval 13"/>
          <p:cNvSpPr/>
          <p:nvPr/>
        </p:nvSpPr>
        <p:spPr>
          <a:xfrm>
            <a:off x="7822845" y="4847494"/>
            <a:ext cx="2543907" cy="13012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</a:rPr>
              <a:t>Identify seminal works/landmark studies</a:t>
            </a:r>
          </a:p>
        </p:txBody>
      </p:sp>
      <p:sp>
        <p:nvSpPr>
          <p:cNvPr id="15" name="Oval 14"/>
          <p:cNvSpPr/>
          <p:nvPr/>
        </p:nvSpPr>
        <p:spPr>
          <a:xfrm>
            <a:off x="4675199" y="5165966"/>
            <a:ext cx="2543907" cy="13012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Identify main methodologies and research techniques</a:t>
            </a:r>
          </a:p>
        </p:txBody>
      </p:sp>
      <p:sp>
        <p:nvSpPr>
          <p:cNvPr id="16" name="Oval 15"/>
          <p:cNvSpPr/>
          <p:nvPr/>
        </p:nvSpPr>
        <p:spPr>
          <a:xfrm>
            <a:off x="1258772" y="4718358"/>
            <a:ext cx="2543907" cy="13012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</a:rPr>
              <a:t>Identify main ideas, conclusions and theories</a:t>
            </a:r>
          </a:p>
        </p:txBody>
      </p:sp>
      <p:sp>
        <p:nvSpPr>
          <p:cNvPr id="17" name="Oval 16"/>
          <p:cNvSpPr/>
          <p:nvPr/>
        </p:nvSpPr>
        <p:spPr>
          <a:xfrm>
            <a:off x="713334" y="2217958"/>
            <a:ext cx="2543907" cy="13012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</a:rPr>
              <a:t>Establish similarities and differences</a:t>
            </a:r>
          </a:p>
        </p:txBody>
      </p:sp>
      <p:sp>
        <p:nvSpPr>
          <p:cNvPr id="20" name="Oval 19"/>
          <p:cNvSpPr/>
          <p:nvPr/>
        </p:nvSpPr>
        <p:spPr>
          <a:xfrm>
            <a:off x="2748549" y="255796"/>
            <a:ext cx="2756261" cy="16321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</a:rPr>
              <a:t>Show relationships between previous studies or theories</a:t>
            </a:r>
          </a:p>
        </p:txBody>
      </p:sp>
      <p:cxnSp>
        <p:nvCxnSpPr>
          <p:cNvPr id="22" name="Straight Connector 21"/>
          <p:cNvCxnSpPr>
            <a:cxnSpLocks/>
          </p:cNvCxnSpPr>
          <p:nvPr/>
        </p:nvCxnSpPr>
        <p:spPr>
          <a:xfrm flipV="1">
            <a:off x="6904746" y="1616884"/>
            <a:ext cx="617632" cy="10967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7682948" y="3372297"/>
            <a:ext cx="1493909" cy="459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7219106" y="4009110"/>
            <a:ext cx="1354796" cy="13012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>
            <a:off x="5947151" y="4255295"/>
            <a:ext cx="0" cy="10550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 flipH="1" flipV="1">
            <a:off x="3052333" y="2088414"/>
            <a:ext cx="1622866" cy="9359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 flipH="1" flipV="1">
            <a:off x="3157413" y="3110852"/>
            <a:ext cx="1249004" cy="3947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flipH="1">
            <a:off x="3052333" y="4009110"/>
            <a:ext cx="1622866" cy="8633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0D111AE-B9B8-CD32-43C1-D2CE44C2770F}"/>
              </a:ext>
            </a:extLst>
          </p:cNvPr>
          <p:cNvCxnSpPr>
            <a:cxnSpLocks/>
          </p:cNvCxnSpPr>
          <p:nvPr/>
        </p:nvCxnSpPr>
        <p:spPr>
          <a:xfrm flipH="1" flipV="1">
            <a:off x="4563438" y="1842679"/>
            <a:ext cx="625880" cy="9282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00CDB754-C517-4F26-164D-4F5E8FDAD32A}"/>
                  </a:ext>
                </a:extLst>
              </p14:cNvPr>
              <p14:cNvContentPartPr/>
              <p14:nvPr/>
            </p14:nvContentPartPr>
            <p14:xfrm>
              <a:off x="2941981" y="2095904"/>
              <a:ext cx="739079" cy="385142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00CDB754-C517-4F26-164D-4F5E8FDAD32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923990" y="2077907"/>
                <a:ext cx="774702" cy="42077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F62B2D0F-EB40-9F8C-D08F-78E9E95EE154}"/>
                  </a:ext>
                </a:extLst>
              </p14:cNvPr>
              <p14:cNvContentPartPr/>
              <p14:nvPr/>
            </p14:nvContentPartPr>
            <p14:xfrm>
              <a:off x="3095005" y="2083712"/>
              <a:ext cx="552466" cy="2626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F62B2D0F-EB40-9F8C-D08F-78E9E95EE154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077009" y="2065746"/>
                <a:ext cx="588097" cy="29823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721D904A-F053-86D6-5F15-10A441BB8160}"/>
                  </a:ext>
                </a:extLst>
              </p14:cNvPr>
              <p14:cNvContentPartPr/>
              <p14:nvPr/>
            </p14:nvContentPartPr>
            <p14:xfrm>
              <a:off x="3264971" y="2319886"/>
              <a:ext cx="378673" cy="160065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721D904A-F053-86D6-5F15-10A441BB8160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3246990" y="2301901"/>
                <a:ext cx="414275" cy="19567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61882AB9-FF34-95CF-A459-07E28986A474}"/>
                  </a:ext>
                </a:extLst>
              </p14:cNvPr>
              <p14:cNvContentPartPr/>
              <p14:nvPr/>
            </p14:nvContentPartPr>
            <p14:xfrm>
              <a:off x="3485148" y="2266592"/>
              <a:ext cx="481189" cy="406396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61882AB9-FF34-95CF-A459-07E28986A474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3467153" y="2248610"/>
                <a:ext cx="516819" cy="44200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531D88DC-1397-EA3B-9613-82CA21E9C72C}"/>
                  </a:ext>
                </a:extLst>
              </p14:cNvPr>
              <p14:cNvContentPartPr/>
              <p14:nvPr/>
            </p14:nvContentPartPr>
            <p14:xfrm>
              <a:off x="3044854" y="2086742"/>
              <a:ext cx="1499888" cy="830711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531D88DC-1397-EA3B-9613-82CA21E9C72C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3026857" y="2068746"/>
                <a:ext cx="1535522" cy="86634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624E6C8D-A743-7DB9-5889-0434776E9034}"/>
                  </a:ext>
                </a:extLst>
              </p14:cNvPr>
              <p14:cNvContentPartPr/>
              <p14:nvPr/>
            </p14:nvContentPartPr>
            <p14:xfrm>
              <a:off x="1796557" y="3315104"/>
              <a:ext cx="12192" cy="12192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624E6C8D-A743-7DB9-5889-0434776E9034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1186957" y="2705504"/>
                <a:ext cx="1219200" cy="1219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15919A12-9B14-8136-2DAE-23E2FCC04D48}"/>
                  </a:ext>
                </a:extLst>
              </p14:cNvPr>
              <p14:cNvContentPartPr/>
              <p14:nvPr/>
            </p14:nvContentPartPr>
            <p14:xfrm>
              <a:off x="1650253" y="2973728"/>
              <a:ext cx="12192" cy="12192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15919A12-9B14-8136-2DAE-23E2FCC04D48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1040653" y="2364128"/>
                <a:ext cx="1219200" cy="1219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5D2DDBB4-8372-CA75-90F9-BF4630838F96}"/>
                  </a:ext>
                </a:extLst>
              </p14:cNvPr>
              <p14:cNvContentPartPr/>
              <p14:nvPr/>
            </p14:nvContentPartPr>
            <p14:xfrm>
              <a:off x="1266204" y="3065168"/>
              <a:ext cx="12192" cy="12192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5D2DDBB4-8372-CA75-90F9-BF4630838F96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656604" y="2455568"/>
                <a:ext cx="1219200" cy="1219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38624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850711-4326-752F-CA77-53EDCF29377D}"/>
              </a:ext>
            </a:extLst>
          </p:cNvPr>
          <p:cNvSpPr txBox="1"/>
          <p:nvPr/>
        </p:nvSpPr>
        <p:spPr>
          <a:xfrm>
            <a:off x="1221130" y="514044"/>
            <a:ext cx="7885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50"/>
                </a:solidFill>
              </a:rPr>
              <a:t>Activity 1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549ABA-5D75-A8C8-4572-F412C221FB5B}"/>
              </a:ext>
            </a:extLst>
          </p:cNvPr>
          <p:cNvSpPr txBox="1"/>
          <p:nvPr/>
        </p:nvSpPr>
        <p:spPr>
          <a:xfrm>
            <a:off x="1221130" y="1413652"/>
            <a:ext cx="9494495" cy="37283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Please start making notes on the following:</a:t>
            </a:r>
            <a:endParaRPr lang="en-GB" sz="2400" dirty="0"/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Your </a:t>
            </a:r>
            <a:r>
              <a:rPr lang="en-GB" sz="2400" dirty="0">
                <a:solidFill>
                  <a:srgbClr val="FF0000"/>
                </a:solidFill>
                <a:highlight>
                  <a:srgbClr val="FFFF00"/>
                </a:highlight>
              </a:rPr>
              <a:t>research question and purpose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Plan a draft of </a:t>
            </a:r>
            <a:r>
              <a:rPr lang="en-GB" sz="2400" dirty="0">
                <a:solidFill>
                  <a:srgbClr val="FF0000"/>
                </a:solidFill>
              </a:rPr>
              <a:t>the sections </a:t>
            </a:r>
            <a:r>
              <a:rPr lang="en-GB" sz="2400" dirty="0"/>
              <a:t>for your review (given your emerging research questions)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Map out (in visual notes) and/or write notes that are your </a:t>
            </a:r>
            <a:r>
              <a:rPr lang="en-GB" sz="2400" dirty="0">
                <a:solidFill>
                  <a:srgbClr val="FF0000"/>
                </a:solidFill>
              </a:rPr>
              <a:t>first draft short introduction </a:t>
            </a:r>
            <a:r>
              <a:rPr lang="en-GB" sz="2400" dirty="0"/>
              <a:t>to your Critical Literature Review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What are the </a:t>
            </a:r>
            <a:r>
              <a:rPr lang="en-GB" sz="2400" dirty="0">
                <a:solidFill>
                  <a:srgbClr val="FF0000"/>
                </a:solidFill>
              </a:rPr>
              <a:t>key definitions </a:t>
            </a:r>
            <a:r>
              <a:rPr lang="en-GB" sz="2400" dirty="0"/>
              <a:t>(and keywords) you will need to search for?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44A72B6-3AF9-64B0-76FD-AF26D5F979A8}"/>
              </a:ext>
            </a:extLst>
          </p:cNvPr>
          <p:cNvSpPr/>
          <p:nvPr/>
        </p:nvSpPr>
        <p:spPr>
          <a:xfrm>
            <a:off x="1178602" y="1864360"/>
            <a:ext cx="5583707" cy="57049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365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F9B4B7A-CA42-7DB1-B7AC-2F187549D2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246909" y="184925"/>
            <a:ext cx="9588440" cy="544906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907B517-6F29-75B2-DF17-92646500551D}"/>
              </a:ext>
            </a:extLst>
          </p:cNvPr>
          <p:cNvSpPr/>
          <p:nvPr/>
        </p:nvSpPr>
        <p:spPr>
          <a:xfrm>
            <a:off x="735403" y="2068432"/>
            <a:ext cx="2820597" cy="91269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0000"/>
                </a:solidFill>
              </a:rPr>
              <a:t>Your RQs/aims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403C4E4D-1A96-29A3-FD47-06F2138023E9}"/>
              </a:ext>
            </a:extLst>
          </p:cNvPr>
          <p:cNvCxnSpPr>
            <a:cxnSpLocks/>
            <a:stCxn id="2" idx="3"/>
          </p:cNvCxnSpPr>
          <p:nvPr/>
        </p:nvCxnSpPr>
        <p:spPr>
          <a:xfrm>
            <a:off x="3556000" y="2524777"/>
            <a:ext cx="4380089" cy="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05787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8358D-1CD0-42F1-00A1-F48C57401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Think, pair, share</a:t>
            </a:r>
            <a:endParaRPr lang="en-GB" b="1" dirty="0"/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7B9C093C-0706-08A4-B83F-FC86580FAC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9209101"/>
              </p:ext>
            </p:extLst>
          </p:nvPr>
        </p:nvGraphicFramePr>
        <p:xfrm>
          <a:off x="301657" y="2746489"/>
          <a:ext cx="11594969" cy="3651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316195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23A2CF8-C3FB-9714-D6BA-A534597C5D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97296" y="394855"/>
            <a:ext cx="4966435" cy="61756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195D5B3-2AE0-5F8C-AEA1-8C8759BF4C7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355644" y="394855"/>
            <a:ext cx="5181599" cy="5565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5718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E87E1-A66D-1030-D9A1-1DCA43A8A1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Write about your research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0FCB7-0D47-7FC6-74E0-D8BB79EDEC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7737" y="2881427"/>
            <a:ext cx="9709881" cy="3100274"/>
          </a:xfrm>
        </p:spPr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The aim of this study </a:t>
            </a:r>
            <a:r>
              <a:rPr lang="en-US" dirty="0"/>
              <a:t>is/was to …</a:t>
            </a:r>
          </a:p>
          <a:p>
            <a:r>
              <a:rPr lang="en-US" dirty="0"/>
              <a:t>This research sets out to examine/explore …</a:t>
            </a:r>
          </a:p>
          <a:p>
            <a:r>
              <a:rPr lang="en-US" dirty="0"/>
              <a:t>This study sets out to determine/discuss whether …</a:t>
            </a:r>
          </a:p>
          <a:p>
            <a:r>
              <a:rPr lang="en-US" dirty="0"/>
              <a:t>The principal </a:t>
            </a:r>
            <a:r>
              <a:rPr lang="en-US" dirty="0">
                <a:solidFill>
                  <a:srgbClr val="FF0000"/>
                </a:solidFill>
              </a:rPr>
              <a:t>objective of this project was to investigate </a:t>
            </a:r>
            <a:r>
              <a:rPr lang="en-US" dirty="0"/>
              <a:t>…</a:t>
            </a:r>
          </a:p>
          <a:p>
            <a:r>
              <a:rPr lang="en-GB" dirty="0"/>
              <a:t>This thesis</a:t>
            </a:r>
            <a:r>
              <a:rPr lang="en-US" dirty="0"/>
              <a:t> aims to portray the different ways in which …</a:t>
            </a:r>
          </a:p>
          <a:p>
            <a:r>
              <a:rPr lang="en-US" dirty="0">
                <a:solidFill>
                  <a:srgbClr val="FF0000"/>
                </a:solidFill>
              </a:rPr>
              <a:t>This paper seeks to understand and explain </a:t>
            </a:r>
            <a:r>
              <a:rPr lang="en-US" dirty="0"/>
              <a:t>the role of 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99251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diagram of literature review&#10;&#10;Description automatically generated">
            <a:extLst>
              <a:ext uri="{FF2B5EF4-FFF2-40B4-BE49-F238E27FC236}">
                <a16:creationId xmlns:a16="http://schemas.microsoft.com/office/drawing/2014/main" id="{E9CAC6C3-4AD9-C43B-77ED-7FC9122C70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37606" y="643467"/>
            <a:ext cx="10316788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516D635-AD7F-AB3E-F7C3-A215DC2ABBFA}"/>
              </a:ext>
            </a:extLst>
          </p:cNvPr>
          <p:cNvSpPr/>
          <p:nvPr/>
        </p:nvSpPr>
        <p:spPr>
          <a:xfrm>
            <a:off x="780558" y="520531"/>
            <a:ext cx="3133819" cy="91269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3915FCF-D9C4-919B-EBCC-634E2B73DC0C}"/>
              </a:ext>
            </a:extLst>
          </p:cNvPr>
          <p:cNvSpPr/>
          <p:nvPr/>
        </p:nvSpPr>
        <p:spPr>
          <a:xfrm>
            <a:off x="5589781" y="3228621"/>
            <a:ext cx="4954041" cy="224341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8228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850711-4326-752F-CA77-53EDCF29377D}"/>
              </a:ext>
            </a:extLst>
          </p:cNvPr>
          <p:cNvSpPr txBox="1"/>
          <p:nvPr/>
        </p:nvSpPr>
        <p:spPr>
          <a:xfrm>
            <a:off x="1221130" y="514044"/>
            <a:ext cx="7885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50"/>
                </a:solidFill>
              </a:rPr>
              <a:t>Activity 1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549ABA-5D75-A8C8-4572-F412C221FB5B}"/>
              </a:ext>
            </a:extLst>
          </p:cNvPr>
          <p:cNvSpPr txBox="1"/>
          <p:nvPr/>
        </p:nvSpPr>
        <p:spPr>
          <a:xfrm>
            <a:off x="1221130" y="1413652"/>
            <a:ext cx="9494495" cy="37283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Please start making notes on the following:</a:t>
            </a:r>
            <a:endParaRPr lang="en-GB" sz="2400" dirty="0"/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Your </a:t>
            </a:r>
            <a:r>
              <a:rPr lang="en-GB" sz="2400" dirty="0">
                <a:solidFill>
                  <a:srgbClr val="FF0000"/>
                </a:solidFill>
                <a:highlight>
                  <a:srgbClr val="FFFF00"/>
                </a:highlight>
              </a:rPr>
              <a:t>research question and purpose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Plan a draft of </a:t>
            </a:r>
            <a:r>
              <a:rPr lang="en-GB" sz="2400" dirty="0">
                <a:solidFill>
                  <a:srgbClr val="FF0000"/>
                </a:solidFill>
              </a:rPr>
              <a:t>the sections </a:t>
            </a:r>
            <a:r>
              <a:rPr lang="en-GB" sz="2400" dirty="0"/>
              <a:t>for your review (given your emerging research questions)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Map out (in visual notes) and/or write notes that are your </a:t>
            </a:r>
            <a:r>
              <a:rPr lang="en-GB" sz="2400" dirty="0">
                <a:solidFill>
                  <a:srgbClr val="FF0000"/>
                </a:solidFill>
              </a:rPr>
              <a:t>first draft short introduction </a:t>
            </a:r>
            <a:r>
              <a:rPr lang="en-GB" sz="2400" dirty="0"/>
              <a:t>to your Critical Literature Review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What are the </a:t>
            </a:r>
            <a:r>
              <a:rPr lang="en-GB" sz="2400" dirty="0">
                <a:solidFill>
                  <a:srgbClr val="FF0000"/>
                </a:solidFill>
              </a:rPr>
              <a:t>key definitions </a:t>
            </a:r>
            <a:r>
              <a:rPr lang="en-GB" sz="2400" dirty="0"/>
              <a:t>(and keywords) you will need to search for?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44A72B6-3AF9-64B0-76FD-AF26D5F979A8}"/>
              </a:ext>
            </a:extLst>
          </p:cNvPr>
          <p:cNvSpPr/>
          <p:nvPr/>
        </p:nvSpPr>
        <p:spPr>
          <a:xfrm>
            <a:off x="1210502" y="2434853"/>
            <a:ext cx="9368893" cy="109515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6949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016B6A7-67EC-DCD8-4B67-F720A20568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024302" y="423865"/>
            <a:ext cx="9659698" cy="498227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D1F8A4B-0789-BD8D-DF7B-C68B717E01EE}"/>
              </a:ext>
            </a:extLst>
          </p:cNvPr>
          <p:cNvSpPr/>
          <p:nvPr/>
        </p:nvSpPr>
        <p:spPr>
          <a:xfrm>
            <a:off x="2404148" y="3803274"/>
            <a:ext cx="9189541" cy="91269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41E712C-ACFC-913B-3C9D-20963D42E5D6}"/>
              </a:ext>
            </a:extLst>
          </p:cNvPr>
          <p:cNvSpPr txBox="1">
            <a:spLocks/>
          </p:cNvSpPr>
          <p:nvPr/>
        </p:nvSpPr>
        <p:spPr>
          <a:xfrm>
            <a:off x="0" y="3943000"/>
            <a:ext cx="2080298" cy="912691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solidFill>
                  <a:srgbClr val="FF0000"/>
                </a:solidFill>
                <a:highlight>
                  <a:srgbClr val="FFFF00"/>
                </a:highlight>
              </a:rPr>
              <a:t>T</a:t>
            </a:r>
            <a:r>
              <a:rPr lang="en-US" altLang="zh-CN" b="1" dirty="0">
                <a:solidFill>
                  <a:srgbClr val="FF0000"/>
                </a:solidFill>
                <a:highlight>
                  <a:srgbClr val="FFFF00"/>
                </a:highlight>
              </a:rPr>
              <a:t>ask</a:t>
            </a:r>
            <a:endParaRPr lang="en-GB" b="1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3129016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850711-4326-752F-CA77-53EDCF29377D}"/>
              </a:ext>
            </a:extLst>
          </p:cNvPr>
          <p:cNvSpPr txBox="1"/>
          <p:nvPr/>
        </p:nvSpPr>
        <p:spPr>
          <a:xfrm>
            <a:off x="1221130" y="514044"/>
            <a:ext cx="7885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50"/>
                </a:solidFill>
              </a:rPr>
              <a:t>Activity 1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549ABA-5D75-A8C8-4572-F412C221FB5B}"/>
              </a:ext>
            </a:extLst>
          </p:cNvPr>
          <p:cNvSpPr txBox="1"/>
          <p:nvPr/>
        </p:nvSpPr>
        <p:spPr>
          <a:xfrm>
            <a:off x="1221130" y="1413652"/>
            <a:ext cx="9494495" cy="37283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Please start making notes on the following:</a:t>
            </a:r>
            <a:endParaRPr lang="en-GB" sz="2400" dirty="0"/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Your </a:t>
            </a:r>
            <a:r>
              <a:rPr lang="en-GB" sz="2400" dirty="0">
                <a:solidFill>
                  <a:srgbClr val="FF0000"/>
                </a:solidFill>
                <a:highlight>
                  <a:srgbClr val="FFFF00"/>
                </a:highlight>
              </a:rPr>
              <a:t>research question and purpose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Plan a draft of </a:t>
            </a:r>
            <a:r>
              <a:rPr lang="en-GB" sz="2400" dirty="0">
                <a:solidFill>
                  <a:srgbClr val="FF0000"/>
                </a:solidFill>
              </a:rPr>
              <a:t>the sections </a:t>
            </a:r>
            <a:r>
              <a:rPr lang="en-GB" sz="2400" dirty="0"/>
              <a:t>for your review (given your emerging research questions)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Map out (in visual notes) and/or write notes that are your </a:t>
            </a:r>
            <a:r>
              <a:rPr lang="en-GB" sz="2400" dirty="0">
                <a:solidFill>
                  <a:srgbClr val="FF0000"/>
                </a:solidFill>
              </a:rPr>
              <a:t>first draft short introduction </a:t>
            </a:r>
            <a:r>
              <a:rPr lang="en-GB" sz="2400" dirty="0"/>
              <a:t>to your Critical Literature Review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What are the </a:t>
            </a:r>
            <a:r>
              <a:rPr lang="en-GB" sz="2400" dirty="0">
                <a:solidFill>
                  <a:srgbClr val="FF0000"/>
                </a:solidFill>
              </a:rPr>
              <a:t>key definitions </a:t>
            </a:r>
            <a:r>
              <a:rPr lang="en-GB" sz="2400" dirty="0"/>
              <a:t>(and keywords) you will need to search for?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44A72B6-3AF9-64B0-76FD-AF26D5F979A8}"/>
              </a:ext>
            </a:extLst>
          </p:cNvPr>
          <p:cNvSpPr/>
          <p:nvPr/>
        </p:nvSpPr>
        <p:spPr>
          <a:xfrm>
            <a:off x="1221130" y="3530008"/>
            <a:ext cx="9368893" cy="109515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3996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D20C4CC-1D43-5D38-1FA7-68749668DF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057401" y="183999"/>
            <a:ext cx="9839226" cy="649000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F9A8702-9C1E-A615-F217-1292BC73391D}"/>
              </a:ext>
            </a:extLst>
          </p:cNvPr>
          <p:cNvSpPr/>
          <p:nvPr/>
        </p:nvSpPr>
        <p:spPr>
          <a:xfrm>
            <a:off x="2057401" y="1036140"/>
            <a:ext cx="5822243" cy="223763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9945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C03F6-AD75-E02D-6089-B86FEE25D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7"/>
            <a:ext cx="11675854" cy="972318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FF0000"/>
                </a:solidFill>
              </a:rPr>
              <a:t>Critique the sample introduction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6ED9B4-00B3-0761-3221-97D93FB825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657932" y="2512712"/>
            <a:ext cx="8876136" cy="3904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5438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-up of a paper&#10;&#10;Description automatically generated">
            <a:extLst>
              <a:ext uri="{FF2B5EF4-FFF2-40B4-BE49-F238E27FC236}">
                <a16:creationId xmlns:a16="http://schemas.microsoft.com/office/drawing/2014/main" id="{FF04358A-F374-C6EB-4E63-EC381030E3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214325" y="326775"/>
            <a:ext cx="9354678" cy="5957547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8157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DBC67-5414-8F45-7F07-91D49CC02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271839"/>
            <a:ext cx="11594969" cy="1325563"/>
          </a:xfrm>
        </p:spPr>
        <p:txBody>
          <a:bodyPr/>
          <a:lstStyle/>
          <a:p>
            <a:pPr algn="ctr"/>
            <a:r>
              <a:rPr lang="en-GB" b="1" dirty="0"/>
              <a:t>Signal transition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2921D-4AC0-8E9F-B4BD-8B771CE6B9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4095" y="2746489"/>
            <a:ext cx="10565296" cy="3651349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</a:rPr>
              <a:t>In the following </a:t>
            </a:r>
            <a:r>
              <a:rPr lang="en-US" dirty="0"/>
              <a:t>pages/section/paragraphs, </a:t>
            </a:r>
            <a:r>
              <a:rPr lang="en-US" dirty="0">
                <a:solidFill>
                  <a:srgbClr val="FF0000"/>
                </a:solidFill>
              </a:rPr>
              <a:t>I/the researcher will</a:t>
            </a:r>
            <a:r>
              <a:rPr lang="en-US" dirty="0"/>
              <a:t>:</a:t>
            </a:r>
          </a:p>
          <a:p>
            <a:r>
              <a:rPr lang="en-US" dirty="0"/>
              <a:t>review …</a:t>
            </a:r>
          </a:p>
          <a:p>
            <a:r>
              <a:rPr lang="en-US" dirty="0"/>
              <a:t>argue that …</a:t>
            </a:r>
          </a:p>
          <a:p>
            <a:r>
              <a:rPr lang="en-US" dirty="0"/>
              <a:t>will describe how …</a:t>
            </a:r>
          </a:p>
          <a:p>
            <a:r>
              <a:rPr lang="en-US" dirty="0"/>
              <a:t>will briefly discuss …</a:t>
            </a:r>
          </a:p>
          <a:p>
            <a:r>
              <a:rPr lang="en-US" dirty="0"/>
              <a:t>will attempt to explore …</a:t>
            </a:r>
          </a:p>
          <a:p>
            <a:r>
              <a:rPr lang="en-US" dirty="0"/>
              <a:t>will present two influential theories/debates/models of 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1239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A68C8-5A1C-EB12-E3EA-5A385C75B8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i="1" dirty="0">
                <a:solidFill>
                  <a:srgbClr val="FF0000"/>
                </a:solidFill>
              </a:rPr>
              <a:t>The section below/following section</a:t>
            </a:r>
            <a:endParaRPr lang="en-GB" b="1" i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E8226-6AC9-565F-CE88-D9673A8AD7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6102" y="2746489"/>
            <a:ext cx="10671143" cy="3651349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reviews</a:t>
            </a:r>
            <a:r>
              <a:rPr lang="en-US" dirty="0"/>
              <a:t> …</a:t>
            </a:r>
          </a:p>
          <a:p>
            <a:r>
              <a:rPr lang="en-US" dirty="0">
                <a:solidFill>
                  <a:srgbClr val="FF0000"/>
                </a:solidFill>
              </a:rPr>
              <a:t>describes/presents </a:t>
            </a:r>
            <a:r>
              <a:rPr lang="en-US" dirty="0"/>
              <a:t>…</a:t>
            </a:r>
          </a:p>
          <a:p>
            <a:r>
              <a:rPr lang="en-US" dirty="0"/>
              <a:t>discusses/examines …</a:t>
            </a:r>
          </a:p>
          <a:p>
            <a:r>
              <a:rPr lang="en-US" dirty="0"/>
              <a:t>draws together …</a:t>
            </a:r>
          </a:p>
          <a:p>
            <a:r>
              <a:rPr lang="en-US" dirty="0">
                <a:solidFill>
                  <a:srgbClr val="FF0000"/>
                </a:solidFill>
              </a:rPr>
              <a:t>will discuss the strength and weakness of </a:t>
            </a:r>
            <a:r>
              <a:rPr lang="en-US" dirty="0"/>
              <a:t>…</a:t>
            </a:r>
          </a:p>
          <a:p>
            <a:r>
              <a:rPr lang="en-US" dirty="0"/>
              <a:t>will provide an overview of …</a:t>
            </a:r>
          </a:p>
          <a:p>
            <a:r>
              <a:rPr lang="en-US" dirty="0" err="1"/>
              <a:t>contextualises</a:t>
            </a:r>
            <a:r>
              <a:rPr lang="en-US" dirty="0"/>
              <a:t> the research by providing background information on …</a:t>
            </a:r>
          </a:p>
        </p:txBody>
      </p:sp>
    </p:spTree>
    <p:extLst>
      <p:ext uri="{BB962C8B-B14F-4D97-AF65-F5344CB8AC3E}">
        <p14:creationId xmlns:p14="http://schemas.microsoft.com/office/powerpoint/2010/main" val="28326488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08B1D-50AF-EA8A-B1A5-A0FE3F6A67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Reintroduce a topic/theme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DD211-A8F6-5CB9-28EB-FFFF2EAB12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8990" y="2794404"/>
            <a:ext cx="9880921" cy="3651349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As discussed above,</a:t>
            </a:r>
            <a:r>
              <a:rPr lang="en-US" dirty="0"/>
              <a:t> ...</a:t>
            </a:r>
          </a:p>
          <a:p>
            <a:r>
              <a:rPr lang="en-US" dirty="0"/>
              <a:t>As explained earlier, ...</a:t>
            </a:r>
          </a:p>
          <a:p>
            <a:r>
              <a:rPr lang="en-US" dirty="0">
                <a:solidFill>
                  <a:srgbClr val="FF0000"/>
                </a:solidFill>
              </a:rPr>
              <a:t>As previously stated, </a:t>
            </a:r>
            <a:r>
              <a:rPr lang="en-US" dirty="0"/>
              <a:t>…</a:t>
            </a:r>
          </a:p>
          <a:p>
            <a:r>
              <a:rPr lang="en-US" dirty="0"/>
              <a:t>As indicated previously …</a:t>
            </a:r>
          </a:p>
          <a:p>
            <a:r>
              <a:rPr lang="en-US" dirty="0"/>
              <a:t>As described on the previous page, ...</a:t>
            </a:r>
          </a:p>
          <a:p>
            <a:r>
              <a:rPr lang="en-US" dirty="0">
                <a:solidFill>
                  <a:srgbClr val="FF0000"/>
                </a:solidFill>
              </a:rPr>
              <a:t>As mentioned in the previous chapter/section, </a:t>
            </a:r>
            <a:r>
              <a:rPr lang="en-US" dirty="0"/>
              <a:t>...</a:t>
            </a:r>
          </a:p>
          <a:p>
            <a:r>
              <a:rPr lang="en-US" dirty="0"/>
              <a:t>As explained in the introduction, it is clear that ...</a:t>
            </a:r>
          </a:p>
        </p:txBody>
      </p:sp>
    </p:spTree>
    <p:extLst>
      <p:ext uri="{BB962C8B-B14F-4D97-AF65-F5344CB8AC3E}">
        <p14:creationId xmlns:p14="http://schemas.microsoft.com/office/powerpoint/2010/main" val="26680082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850711-4326-752F-CA77-53EDCF29377D}"/>
              </a:ext>
            </a:extLst>
          </p:cNvPr>
          <p:cNvSpPr txBox="1"/>
          <p:nvPr/>
        </p:nvSpPr>
        <p:spPr>
          <a:xfrm>
            <a:off x="1221130" y="514044"/>
            <a:ext cx="7885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50"/>
                </a:solidFill>
              </a:rPr>
              <a:t>Activity 1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549ABA-5D75-A8C8-4572-F412C221FB5B}"/>
              </a:ext>
            </a:extLst>
          </p:cNvPr>
          <p:cNvSpPr txBox="1"/>
          <p:nvPr/>
        </p:nvSpPr>
        <p:spPr>
          <a:xfrm>
            <a:off x="1221130" y="1413652"/>
            <a:ext cx="9494495" cy="37283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Please start making notes on the following:</a:t>
            </a:r>
            <a:endParaRPr lang="en-GB" sz="2400" dirty="0"/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Your </a:t>
            </a:r>
            <a:r>
              <a:rPr lang="en-GB" sz="2400" dirty="0">
                <a:solidFill>
                  <a:srgbClr val="FF0000"/>
                </a:solidFill>
                <a:highlight>
                  <a:srgbClr val="FFFF00"/>
                </a:highlight>
              </a:rPr>
              <a:t>research question and purpose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Plan a draft of </a:t>
            </a:r>
            <a:r>
              <a:rPr lang="en-GB" sz="2400" dirty="0">
                <a:solidFill>
                  <a:srgbClr val="FF0000"/>
                </a:solidFill>
              </a:rPr>
              <a:t>the sections </a:t>
            </a:r>
            <a:r>
              <a:rPr lang="en-GB" sz="2400" dirty="0"/>
              <a:t>for your review (given your emerging research questions)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Map out (in visual notes) and/or write notes that are your </a:t>
            </a:r>
            <a:r>
              <a:rPr lang="en-GB" sz="2400" dirty="0">
                <a:solidFill>
                  <a:srgbClr val="FF0000"/>
                </a:solidFill>
              </a:rPr>
              <a:t>first draft short introduction </a:t>
            </a:r>
            <a:r>
              <a:rPr lang="en-GB" sz="2400" dirty="0"/>
              <a:t>to your Critical Literature Review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What are the </a:t>
            </a:r>
            <a:r>
              <a:rPr lang="en-GB" sz="2400" dirty="0">
                <a:solidFill>
                  <a:srgbClr val="FF0000"/>
                </a:solidFill>
              </a:rPr>
              <a:t>key definitions </a:t>
            </a:r>
            <a:r>
              <a:rPr lang="en-GB" sz="2400" dirty="0"/>
              <a:t>(and keywords) you will need to search for?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44A72B6-3AF9-64B0-76FD-AF26D5F979A8}"/>
              </a:ext>
            </a:extLst>
          </p:cNvPr>
          <p:cNvSpPr/>
          <p:nvPr/>
        </p:nvSpPr>
        <p:spPr>
          <a:xfrm>
            <a:off x="1221130" y="4614530"/>
            <a:ext cx="9368893" cy="63795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8242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C49B420-B177-4EE4-D6BE-4F00F26586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211986" y="1332947"/>
            <a:ext cx="9768027" cy="5233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3637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363E3233-20D0-A06B-B729-E19528885F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97958" y="530578"/>
            <a:ext cx="9874399" cy="5702465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525230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300C893-D0C4-E905-CDA2-1D6D57156C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5144" y="904461"/>
            <a:ext cx="11181711" cy="4164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2653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850711-4326-752F-CA77-53EDCF29377D}"/>
              </a:ext>
            </a:extLst>
          </p:cNvPr>
          <p:cNvSpPr txBox="1"/>
          <p:nvPr/>
        </p:nvSpPr>
        <p:spPr>
          <a:xfrm>
            <a:off x="1475653" y="890841"/>
            <a:ext cx="7885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50"/>
                </a:solidFill>
              </a:rPr>
              <a:t>Activity 2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549ABA-5D75-A8C8-4572-F412C221FB5B}"/>
              </a:ext>
            </a:extLst>
          </p:cNvPr>
          <p:cNvSpPr txBox="1"/>
          <p:nvPr/>
        </p:nvSpPr>
        <p:spPr>
          <a:xfrm>
            <a:off x="1475653" y="2090172"/>
            <a:ext cx="9316394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Please start making notes on the following:</a:t>
            </a:r>
          </a:p>
          <a:p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What are the </a:t>
            </a:r>
            <a:r>
              <a:rPr lang="en-GB" sz="2400" dirty="0">
                <a:solidFill>
                  <a:srgbClr val="FF0000"/>
                </a:solidFill>
                <a:highlight>
                  <a:srgbClr val="FFFF00"/>
                </a:highlight>
              </a:rPr>
              <a:t>debates, ideas and concepts </a:t>
            </a:r>
            <a:r>
              <a:rPr lang="en-GB" sz="2400" dirty="0"/>
              <a:t>you may need to consider?</a:t>
            </a:r>
          </a:p>
          <a:p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Based on your first reading of </a:t>
            </a:r>
            <a:r>
              <a:rPr lang="en-GB" sz="2400" b="1" dirty="0">
                <a:solidFill>
                  <a:srgbClr val="FF0000"/>
                </a:solidFill>
              </a:rPr>
              <a:t>1 or 2 journal articles </a:t>
            </a:r>
            <a:r>
              <a:rPr lang="en-GB" sz="2400" dirty="0"/>
              <a:t>what are the </a:t>
            </a:r>
            <a:r>
              <a:rPr lang="en-GB" sz="2400" dirty="0">
                <a:solidFill>
                  <a:srgbClr val="FF0000"/>
                </a:solidFill>
              </a:rPr>
              <a:t>different perspectives </a:t>
            </a:r>
            <a:r>
              <a:rPr lang="en-GB" sz="2400" dirty="0"/>
              <a:t>of different authors on the debates, ideas and concepts you are interested in?</a:t>
            </a:r>
          </a:p>
        </p:txBody>
      </p:sp>
    </p:spTree>
    <p:extLst>
      <p:ext uri="{BB962C8B-B14F-4D97-AF65-F5344CB8AC3E}">
        <p14:creationId xmlns:p14="http://schemas.microsoft.com/office/powerpoint/2010/main" val="26773143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diagram of a search engine&#10;&#10;Description automatically generated">
            <a:extLst>
              <a:ext uri="{FF2B5EF4-FFF2-40B4-BE49-F238E27FC236}">
                <a16:creationId xmlns:a16="http://schemas.microsoft.com/office/drawing/2014/main" id="{049CC36C-ED7A-8084-FA77-375D3974C2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3467" y="129479"/>
            <a:ext cx="10905066" cy="3435096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8207A9-09F7-5F71-E1C9-1A26B254E2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3467" y="3564575"/>
            <a:ext cx="10905066" cy="3090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55700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B5843EA-19AB-46F0-4ECF-5C887FD052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73931" y="214490"/>
            <a:ext cx="10644138" cy="549768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F8FD663-68D9-2D00-3217-4FCB257B6AF4}"/>
              </a:ext>
            </a:extLst>
          </p:cNvPr>
          <p:cNvSpPr txBox="1"/>
          <p:nvPr/>
        </p:nvSpPr>
        <p:spPr>
          <a:xfrm>
            <a:off x="1789287" y="445489"/>
            <a:ext cx="833684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FF0000"/>
                </a:solidFill>
              </a:rPr>
              <a:t>Wallace, M. and Poulson, L. (2003) Critical reading for self-critical writing.</a:t>
            </a:r>
          </a:p>
        </p:txBody>
      </p:sp>
    </p:spTree>
    <p:extLst>
      <p:ext uri="{BB962C8B-B14F-4D97-AF65-F5344CB8AC3E}">
        <p14:creationId xmlns:p14="http://schemas.microsoft.com/office/powerpoint/2010/main" val="21742822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AA69B3-A86B-6EA2-678D-03199AE17B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032" y="6143612"/>
            <a:ext cx="11158362" cy="528122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GB" i="1" dirty="0">
                <a:solidFill>
                  <a:srgbClr val="FF0000"/>
                </a:solidFill>
              </a:rPr>
              <a:t>Always start with your </a:t>
            </a:r>
            <a:r>
              <a:rPr lang="en-GB" i="1" dirty="0">
                <a:solidFill>
                  <a:srgbClr val="FF0000"/>
                </a:solidFill>
                <a:highlight>
                  <a:srgbClr val="FFFF00"/>
                </a:highlight>
              </a:rPr>
              <a:t>RQs/aims </a:t>
            </a:r>
            <a:r>
              <a:rPr lang="en-GB" i="1" dirty="0">
                <a:solidFill>
                  <a:srgbClr val="FF0000"/>
                </a:solidFill>
              </a:rPr>
              <a:t>and think back to them to avoid distraction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D6E95A-248F-B4CB-08D5-3D2C5D0917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36605" y="1286934"/>
            <a:ext cx="11318789" cy="4746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7134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FD6F8FC-6B77-F2C3-ED64-5C8EEF8797A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300468"/>
              </p:ext>
            </p:extLst>
          </p:nvPr>
        </p:nvGraphicFramePr>
        <p:xfrm>
          <a:off x="643467" y="318060"/>
          <a:ext cx="10905067" cy="5244525"/>
        </p:xfrm>
        <a:graphic>
          <a:graphicData uri="http://schemas.openxmlformats.org/drawingml/2006/table">
            <a:tbl>
              <a:tblPr firstRow="1" firstCol="1" bandRow="1"/>
              <a:tblGrid>
                <a:gridCol w="2049294">
                  <a:extLst>
                    <a:ext uri="{9D8B030D-6E8A-4147-A177-3AD203B41FA5}">
                      <a16:colId xmlns:a16="http://schemas.microsoft.com/office/drawing/2014/main" val="1777296199"/>
                    </a:ext>
                  </a:extLst>
                </a:gridCol>
                <a:gridCol w="2803578">
                  <a:extLst>
                    <a:ext uri="{9D8B030D-6E8A-4147-A177-3AD203B41FA5}">
                      <a16:colId xmlns:a16="http://schemas.microsoft.com/office/drawing/2014/main" val="3040469389"/>
                    </a:ext>
                  </a:extLst>
                </a:gridCol>
                <a:gridCol w="2776007">
                  <a:extLst>
                    <a:ext uri="{9D8B030D-6E8A-4147-A177-3AD203B41FA5}">
                      <a16:colId xmlns:a16="http://schemas.microsoft.com/office/drawing/2014/main" val="527345007"/>
                    </a:ext>
                  </a:extLst>
                </a:gridCol>
                <a:gridCol w="3276188">
                  <a:extLst>
                    <a:ext uri="{9D8B030D-6E8A-4147-A177-3AD203B41FA5}">
                      <a16:colId xmlns:a16="http://schemas.microsoft.com/office/drawing/2014/main" val="3108487884"/>
                    </a:ext>
                  </a:extLst>
                </a:gridCol>
              </a:tblGrid>
              <a:tr h="524365"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7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Key readings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Themes</a:t>
                      </a:r>
                      <a:endParaRPr lang="en-US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Summary</a:t>
                      </a:r>
                      <a:endParaRPr lang="en-US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30487446"/>
                  </a:ext>
                </a:extLst>
              </a:tr>
              <a:tr h="472016">
                <a:tc rowSpan="5"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i="0" u="none" strike="noStrike" dirty="0">
                          <a:solidFill>
                            <a:srgbClr val="FF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RQ 1</a:t>
                      </a:r>
                      <a:endParaRPr lang="en-US" sz="4100" b="0" i="0" u="none" strike="noStrike" dirty="0">
                        <a:solidFill>
                          <a:srgbClr val="FF0000"/>
                        </a:solidFill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9397" marR="209397" marT="104698" marB="10469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1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Smith (2022)</a:t>
                      </a:r>
                      <a:endParaRPr lang="en-US" sz="4100" b="0" i="1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1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Theme 1</a:t>
                      </a:r>
                      <a:endParaRPr lang="en-US" sz="4100" b="0" i="1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5"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key </a:t>
                      </a:r>
                      <a:r>
                        <a:rPr lang="en-US" sz="2400" b="0" i="0" u="none" strike="noStrike" dirty="0">
                          <a:solidFill>
                            <a:srgbClr val="FF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ideas/debates</a:t>
                      </a:r>
                      <a:endParaRPr lang="en-US" sz="4100" b="0" i="0" u="none" strike="noStrike" dirty="0">
                        <a:solidFill>
                          <a:srgbClr val="FF0000"/>
                        </a:solidFill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209397" marR="209397" marT="104698" marB="10469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43291646"/>
                  </a:ext>
                </a:extLst>
              </a:tr>
              <a:tr h="4720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1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Jones (2023)</a:t>
                      </a:r>
                      <a:endParaRPr lang="en-US" sz="4100" b="0" i="1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1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Theme 2</a:t>
                      </a:r>
                      <a:endParaRPr lang="en-US" sz="4100" b="0" i="1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0568968"/>
                  </a:ext>
                </a:extLst>
              </a:tr>
              <a:tr h="4720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851542"/>
                  </a:ext>
                </a:extLst>
              </a:tr>
              <a:tr h="4720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4181181"/>
                  </a:ext>
                </a:extLst>
              </a:tr>
              <a:tr h="4720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4049348"/>
                  </a:ext>
                </a:extLst>
              </a:tr>
              <a:tr h="472016">
                <a:tc rowSpan="5"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i="0" u="none" strike="noStrike" dirty="0">
                          <a:solidFill>
                            <a:srgbClr val="FF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RQ 2 </a:t>
                      </a:r>
                      <a:endParaRPr lang="en-US" sz="4100" b="0" i="0" u="none" strike="noStrike" dirty="0">
                        <a:solidFill>
                          <a:srgbClr val="FF0000"/>
                        </a:solidFill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209397" marR="209397" marT="104698" marB="10469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5"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9397" marR="209397" marT="104698" marB="10469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58932102"/>
                  </a:ext>
                </a:extLst>
              </a:tr>
              <a:tr h="4720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3993881"/>
                  </a:ext>
                </a:extLst>
              </a:tr>
              <a:tr h="4720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6859948"/>
                  </a:ext>
                </a:extLst>
              </a:tr>
              <a:tr h="4720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1619192"/>
                  </a:ext>
                </a:extLst>
              </a:tr>
              <a:tr h="4720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4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048" marR="157048" marT="218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5193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31969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book&#10;&#10;Description automatically generated">
            <a:extLst>
              <a:ext uri="{FF2B5EF4-FFF2-40B4-BE49-F238E27FC236}">
                <a16:creationId xmlns:a16="http://schemas.microsoft.com/office/drawing/2014/main" id="{FCCD1236-FB5B-9D13-96DA-8706F0718E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46631" y="195344"/>
            <a:ext cx="8896177" cy="6427398"/>
          </a:xfrm>
          <a:prstGeom prst="rect">
            <a:avLst/>
          </a:prstGeom>
          <a:ln>
            <a:noFill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BB4803A-3F18-2A02-D3C8-285B1612ED69}"/>
              </a:ext>
            </a:extLst>
          </p:cNvPr>
          <p:cNvSpPr/>
          <p:nvPr/>
        </p:nvSpPr>
        <p:spPr>
          <a:xfrm>
            <a:off x="1219201" y="106575"/>
            <a:ext cx="5463822" cy="965869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66600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001D8-D1AA-D800-5843-522DACC86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208" y="3429000"/>
            <a:ext cx="5110660" cy="2294155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3600" b="1" dirty="0"/>
              <a:t>On themes/codes:</a:t>
            </a:r>
            <a:br>
              <a:rPr lang="en-GB" sz="3600" b="1" i="1" dirty="0">
                <a:solidFill>
                  <a:srgbClr val="FF0000"/>
                </a:solidFill>
              </a:rPr>
            </a:br>
            <a:r>
              <a:rPr lang="en-GB" sz="3600" b="1" i="1" dirty="0">
                <a:solidFill>
                  <a:srgbClr val="FF0000"/>
                </a:solidFill>
              </a:rPr>
              <a:t>de</a:t>
            </a:r>
            <a:r>
              <a:rPr lang="en-GB" sz="3600" b="1" i="1" dirty="0">
                <a:solidFill>
                  <a:srgbClr val="FF0000"/>
                </a:solidFill>
                <a:highlight>
                  <a:srgbClr val="FFFF00"/>
                </a:highlight>
              </a:rPr>
              <a:t>code</a:t>
            </a:r>
            <a:r>
              <a:rPr lang="en-GB" sz="3600" b="1" i="1" dirty="0">
                <a:solidFill>
                  <a:srgbClr val="0070C0"/>
                </a:solidFill>
              </a:rPr>
              <a:t> the literature;</a:t>
            </a:r>
            <a:br>
              <a:rPr lang="en-GB" sz="3600" b="1" i="1" dirty="0">
                <a:solidFill>
                  <a:srgbClr val="0070C0"/>
                </a:solidFill>
              </a:rPr>
            </a:br>
            <a:r>
              <a:rPr lang="en-GB" sz="3600" b="1" i="1" dirty="0">
                <a:solidFill>
                  <a:srgbClr val="0070C0"/>
                </a:solidFill>
              </a:rPr>
              <a:t>break </a:t>
            </a:r>
            <a:r>
              <a:rPr lang="en-GB" sz="3600" b="1" i="1" dirty="0">
                <a:solidFill>
                  <a:srgbClr val="FF0000"/>
                </a:solidFill>
              </a:rPr>
              <a:t>it</a:t>
            </a:r>
            <a:r>
              <a:rPr lang="en-GB" sz="3600" b="1" i="1" dirty="0">
                <a:solidFill>
                  <a:srgbClr val="0070C0"/>
                </a:solidFill>
              </a:rPr>
              <a:t> down to build </a:t>
            </a:r>
            <a:r>
              <a:rPr lang="en-GB" sz="3600" b="1" i="1" dirty="0">
                <a:solidFill>
                  <a:srgbClr val="FF0000"/>
                </a:solidFill>
              </a:rPr>
              <a:t>it</a:t>
            </a:r>
            <a:r>
              <a:rPr lang="en-GB" sz="3600" b="1" i="1" dirty="0">
                <a:solidFill>
                  <a:srgbClr val="0070C0"/>
                </a:solidFill>
              </a:rPr>
              <a:t> up</a:t>
            </a:r>
          </a:p>
        </p:txBody>
      </p:sp>
      <p:pic>
        <p:nvPicPr>
          <p:cNvPr id="5" name="Content Placeholder 4" descr="A list of information on a white background&#10;&#10;Description automatically generated">
            <a:extLst>
              <a:ext uri="{FF2B5EF4-FFF2-40B4-BE49-F238E27FC236}">
                <a16:creationId xmlns:a16="http://schemas.microsoft.com/office/drawing/2014/main" id="{760D4D71-B0C8-C325-8794-159327E9F2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6645" r="10973" b="5324"/>
          <a:stretch/>
        </p:blipFill>
        <p:spPr>
          <a:xfrm>
            <a:off x="6096000" y="55095"/>
            <a:ext cx="5794343" cy="6747810"/>
          </a:xfr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0990DF21-FCB4-D969-2CD7-76D533723C30}"/>
              </a:ext>
            </a:extLst>
          </p:cNvPr>
          <p:cNvSpPr txBox="1">
            <a:spLocks/>
          </p:cNvSpPr>
          <p:nvPr/>
        </p:nvSpPr>
        <p:spPr>
          <a:xfrm>
            <a:off x="511207" y="1944421"/>
            <a:ext cx="52055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LR is already research</a:t>
            </a:r>
          </a:p>
        </p:txBody>
      </p:sp>
    </p:spTree>
    <p:extLst>
      <p:ext uri="{BB962C8B-B14F-4D97-AF65-F5344CB8AC3E}">
        <p14:creationId xmlns:p14="http://schemas.microsoft.com/office/powerpoint/2010/main" val="13350411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-up of a document&#10;&#10;Description automatically generated">
            <a:extLst>
              <a:ext uri="{FF2B5EF4-FFF2-40B4-BE49-F238E27FC236}">
                <a16:creationId xmlns:a16="http://schemas.microsoft.com/office/drawing/2014/main" id="{92505907-6C11-B95C-41A0-50745C3F83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971800" y="9292"/>
            <a:ext cx="9220201" cy="5910634"/>
          </a:xfrm>
        </p:spPr>
      </p:pic>
      <p:pic>
        <p:nvPicPr>
          <p:cNvPr id="9" name="Picture 8" descr="A close-up of a text&#10;&#10;Description automatically generated">
            <a:extLst>
              <a:ext uri="{FF2B5EF4-FFF2-40B4-BE49-F238E27FC236}">
                <a16:creationId xmlns:a16="http://schemas.microsoft.com/office/drawing/2014/main" id="{A17AB41C-8574-C6F9-E4F4-5606AAFBC76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t="5882" b="2852"/>
          <a:stretch/>
        </p:blipFill>
        <p:spPr>
          <a:xfrm>
            <a:off x="0" y="4353804"/>
            <a:ext cx="7834745" cy="2494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463398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8089949-F993-2996-F6D0-78362415841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-1" r="497"/>
          <a:stretch/>
        </p:blipFill>
        <p:spPr>
          <a:xfrm>
            <a:off x="934375" y="1186834"/>
            <a:ext cx="10323249" cy="564453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1A9BA4E-7B51-4F63-4849-B68D353C3B32}"/>
              </a:ext>
            </a:extLst>
          </p:cNvPr>
          <p:cNvSpPr txBox="1"/>
          <p:nvPr/>
        </p:nvSpPr>
        <p:spPr>
          <a:xfrm>
            <a:off x="1343116" y="1966378"/>
            <a:ext cx="950576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rgbClr val="FF0000"/>
                </a:solidFill>
              </a:rPr>
              <a:t>Bloom, B. S. (ed.) (1956) Taxonomy of educational objectives: the classification of educational goals handbook 1: cognitive domain. New York: McKay.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CD5BF12-6F2F-E546-CBD9-6CEFBFEE5C47}"/>
              </a:ext>
            </a:extLst>
          </p:cNvPr>
          <p:cNvSpPr/>
          <p:nvPr/>
        </p:nvSpPr>
        <p:spPr>
          <a:xfrm>
            <a:off x="722490" y="2770753"/>
            <a:ext cx="10239022" cy="182382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36913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graph with text on it&#10;&#10;Description automatically generated">
            <a:extLst>
              <a:ext uri="{FF2B5EF4-FFF2-40B4-BE49-F238E27FC236}">
                <a16:creationId xmlns:a16="http://schemas.microsoft.com/office/drawing/2014/main" id="{0229C90D-6505-B7A3-0343-8123D89858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56" t="3448" r="1168" b="4137"/>
          <a:stretch/>
        </p:blipFill>
        <p:spPr>
          <a:xfrm>
            <a:off x="720323" y="457200"/>
            <a:ext cx="1075135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703750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diagram of steps with text&#10;&#10;Description automatically generated">
            <a:extLst>
              <a:ext uri="{FF2B5EF4-FFF2-40B4-BE49-F238E27FC236}">
                <a16:creationId xmlns:a16="http://schemas.microsoft.com/office/drawing/2014/main" id="{FCE00C78-7C3E-683A-5D8E-B6E9F688D7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637795"/>
            <a:ext cx="11277600" cy="5582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98051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3E38D-29C9-2047-CC56-5791256AA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50671"/>
            <a:ext cx="11594969" cy="1325563"/>
          </a:xfrm>
        </p:spPr>
        <p:txBody>
          <a:bodyPr/>
          <a:lstStyle/>
          <a:p>
            <a:pPr algn="ctr"/>
            <a:r>
              <a:rPr lang="en-GB" b="1" dirty="0"/>
              <a:t>Peer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E8EBD-DD7E-E320-1770-47C6646C26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5093" y="3057044"/>
            <a:ext cx="10724237" cy="3194669"/>
          </a:xfrm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b="1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R</a:t>
            </a:r>
            <a:r>
              <a:rPr lang="en-GB" sz="32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ead</a:t>
            </a:r>
            <a:r>
              <a:rPr lang="en-GB" sz="32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</a:t>
            </a:r>
            <a:r>
              <a:rPr lang="en-GB" sz="3200" b="1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3 sample paragraphs in the handout and discuss: </a:t>
            </a:r>
            <a:endParaRPr lang="en-GB" sz="3200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Which paragraph do you think is the best in an academic sense? </a:t>
            </a:r>
            <a:endParaRPr lang="en-GB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What did you criticise in the first and second paragraph? </a:t>
            </a:r>
            <a:endParaRPr lang="en-GB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What did you notice about the third paragraph?</a:t>
            </a:r>
            <a:endParaRPr lang="en-GB" kern="100" dirty="0">
              <a:effectLst/>
              <a:latin typeface="Calibri" panose="020F0502020204030204" pitchFamily="34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380266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2B9EF-23B1-6E3C-7203-AE736AEBB4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Evaluate work positively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3C41D-4D65-E827-5A78-4507E34BAB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6102" y="2881426"/>
            <a:ext cx="10840476" cy="3651349"/>
          </a:xfrm>
        </p:spPr>
        <p:txBody>
          <a:bodyPr>
            <a:normAutofit/>
          </a:bodyPr>
          <a:lstStyle/>
          <a:p>
            <a:r>
              <a:rPr lang="en-US" dirty="0"/>
              <a:t>This article </a:t>
            </a:r>
            <a:r>
              <a:rPr lang="en-US" dirty="0">
                <a:solidFill>
                  <a:srgbClr val="FF0000"/>
                </a:solidFill>
              </a:rPr>
              <a:t>provides a valuable insight into</a:t>
            </a:r>
            <a:r>
              <a:rPr lang="en-US" dirty="0"/>
              <a:t> …</a:t>
            </a:r>
          </a:p>
          <a:p>
            <a:r>
              <a:rPr lang="en-US" dirty="0"/>
              <a:t>Overall, X’s study is a powerful explanation of …</a:t>
            </a:r>
          </a:p>
          <a:p>
            <a:r>
              <a:rPr lang="en-US" dirty="0"/>
              <a:t>Smith’s research is </a:t>
            </a:r>
            <a:r>
              <a:rPr lang="en-US" dirty="0">
                <a:solidFill>
                  <a:srgbClr val="FF0000"/>
                </a:solidFill>
              </a:rPr>
              <a:t>valuable for my understanding </a:t>
            </a:r>
            <a:r>
              <a:rPr lang="en-US" dirty="0"/>
              <a:t>of …</a:t>
            </a:r>
          </a:p>
          <a:p>
            <a:r>
              <a:rPr lang="en-US" dirty="0"/>
              <a:t>The first major fieldwork project that was started in X was …</a:t>
            </a:r>
          </a:p>
          <a:p>
            <a:r>
              <a:rPr lang="en-US" dirty="0"/>
              <a:t>One of </a:t>
            </a:r>
            <a:r>
              <a:rPr lang="en-US" dirty="0">
                <a:solidFill>
                  <a:srgbClr val="FF0000"/>
                </a:solidFill>
              </a:rPr>
              <a:t>the most influential accounts </a:t>
            </a:r>
            <a:r>
              <a:rPr lang="en-US" dirty="0"/>
              <a:t>of X comes from Smith (2023) …</a:t>
            </a:r>
          </a:p>
          <a:p>
            <a:r>
              <a:rPr lang="en-US" dirty="0"/>
              <a:t>Smith’s synthesis remains one of the most comprehensive studies of …</a:t>
            </a:r>
          </a:p>
          <a:p>
            <a:r>
              <a:rPr lang="en-US" dirty="0"/>
              <a:t>Smith </a:t>
            </a:r>
            <a:r>
              <a:rPr lang="en-US" dirty="0">
                <a:solidFill>
                  <a:srgbClr val="FF0000"/>
                </a:solidFill>
              </a:rPr>
              <a:t>makes an interesting contribution</a:t>
            </a:r>
            <a:r>
              <a:rPr lang="en-US" dirty="0"/>
              <a:t> with regard to the impact of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993667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3A2BA295-1E3D-BFA2-4EB5-AE632A17C4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3467" y="1016254"/>
            <a:ext cx="10905066" cy="4825490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232929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 shot of a white sheet&#10;&#10;Description automatically generated">
            <a:extLst>
              <a:ext uri="{FF2B5EF4-FFF2-40B4-BE49-F238E27FC236}">
                <a16:creationId xmlns:a16="http://schemas.microsoft.com/office/drawing/2014/main" id="{DB307D14-DB9D-F78F-69B9-6D1F92CF58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3467" y="743627"/>
            <a:ext cx="10905066" cy="5370744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66370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A4EE9-12A2-E167-DC31-FC5A451A74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Critique author</a:t>
            </a:r>
            <a:r>
              <a:rPr lang="en-GB" b="1" dirty="0"/>
              <a:t>(s)</a:t>
            </a:r>
            <a:r>
              <a:rPr lang="en-US" b="1" dirty="0"/>
              <a:t>/work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38D1D-82D0-13F8-ED08-BF7F60623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739" y="2881426"/>
            <a:ext cx="10998521" cy="3651349"/>
          </a:xfrm>
        </p:spPr>
        <p:txBody>
          <a:bodyPr/>
          <a:lstStyle/>
          <a:p>
            <a:r>
              <a:rPr lang="en-US" dirty="0"/>
              <a:t>Smith </a:t>
            </a:r>
            <a:r>
              <a:rPr lang="en-US" dirty="0">
                <a:solidFill>
                  <a:srgbClr val="FF0000"/>
                </a:solidFill>
              </a:rPr>
              <a:t>overlooks</a:t>
            </a:r>
            <a:r>
              <a:rPr lang="en-US" dirty="0"/>
              <a:t> a number of important sources.</a:t>
            </a:r>
          </a:p>
          <a:p>
            <a:r>
              <a:rPr lang="en-US" dirty="0"/>
              <a:t>Smith </a:t>
            </a:r>
            <a:r>
              <a:rPr lang="en-US" dirty="0">
                <a:solidFill>
                  <a:srgbClr val="FF0000"/>
                </a:solidFill>
              </a:rPr>
              <a:t>fails to acknowledge </a:t>
            </a:r>
            <a:r>
              <a:rPr lang="en-US" dirty="0"/>
              <a:t>the social aspects of …</a:t>
            </a:r>
          </a:p>
          <a:p>
            <a:r>
              <a:rPr lang="en-US" dirty="0"/>
              <a:t>However, Smith’s accounts are clearly ideological.</a:t>
            </a:r>
          </a:p>
          <a:p>
            <a:r>
              <a:rPr lang="en-US" dirty="0"/>
              <a:t>Although Smith has argued that …, he/she </a:t>
            </a:r>
            <a:r>
              <a:rPr lang="en-US" dirty="0">
                <a:solidFill>
                  <a:srgbClr val="FF0000"/>
                </a:solidFill>
              </a:rPr>
              <a:t>neglects to note </a:t>
            </a:r>
            <a:r>
              <a:rPr lang="en-US" dirty="0"/>
              <a:t>that …</a:t>
            </a:r>
          </a:p>
          <a:p>
            <a:r>
              <a:rPr lang="en-US" dirty="0"/>
              <a:t>Many aspects of Smith’s interpretation have been questioned.</a:t>
            </a:r>
          </a:p>
          <a:p>
            <a:r>
              <a:rPr lang="en-US" dirty="0"/>
              <a:t>The most important of these criticisms is that …</a:t>
            </a:r>
          </a:p>
          <a:p>
            <a:r>
              <a:rPr lang="en-US" dirty="0"/>
              <a:t>The research </a:t>
            </a:r>
            <a:r>
              <a:rPr lang="en-US" dirty="0">
                <a:solidFill>
                  <a:srgbClr val="FF0000"/>
                </a:solidFill>
              </a:rPr>
              <a:t>does not take into account </a:t>
            </a:r>
            <a:r>
              <a:rPr lang="en-US" dirty="0"/>
              <a:t>... such as ...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17191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table of words with black text&#10;&#10;Description automatically generated">
            <a:extLst>
              <a:ext uri="{FF2B5EF4-FFF2-40B4-BE49-F238E27FC236}">
                <a16:creationId xmlns:a16="http://schemas.microsoft.com/office/drawing/2014/main" id="{58AABFE7-5468-B5BB-952B-CBC006E7CB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3467" y="743627"/>
            <a:ext cx="10905066" cy="5370744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18934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EEDC7-8F45-FBEB-8993-CC370260BF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330615"/>
            <a:ext cx="11594969" cy="1325563"/>
          </a:xfrm>
        </p:spPr>
        <p:txBody>
          <a:bodyPr/>
          <a:lstStyle/>
          <a:p>
            <a:pPr algn="ctr"/>
            <a:r>
              <a:rPr lang="en-US" b="1" dirty="0"/>
              <a:t>Indicate limitations of theories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52448-D6E1-563D-C161-5465490E72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2235" y="2746489"/>
            <a:ext cx="10050254" cy="3651349"/>
          </a:xfrm>
        </p:spPr>
        <p:txBody>
          <a:bodyPr/>
          <a:lstStyle/>
          <a:p>
            <a:r>
              <a:rPr lang="en-US" dirty="0"/>
              <a:t>The </a:t>
            </a:r>
            <a:r>
              <a:rPr lang="en-US" dirty="0">
                <a:solidFill>
                  <a:srgbClr val="FF0000"/>
                </a:solidFill>
              </a:rPr>
              <a:t>main weakness </a:t>
            </a:r>
            <a:r>
              <a:rPr lang="en-US" dirty="0"/>
              <a:t>with this theory is that …</a:t>
            </a:r>
          </a:p>
          <a:p>
            <a:r>
              <a:rPr lang="en-US" dirty="0"/>
              <a:t>The key problem with this explanation is that ...</a:t>
            </a:r>
          </a:p>
          <a:p>
            <a:r>
              <a:rPr lang="en-US" dirty="0"/>
              <a:t>However, </a:t>
            </a:r>
            <a:r>
              <a:rPr lang="en-US" dirty="0">
                <a:solidFill>
                  <a:srgbClr val="FF0000"/>
                </a:solidFill>
              </a:rPr>
              <a:t>this theory does not fully explain </a:t>
            </a:r>
            <a:r>
              <a:rPr lang="en-US" dirty="0"/>
              <a:t>why …</a:t>
            </a:r>
          </a:p>
          <a:p>
            <a:r>
              <a:rPr lang="en-US" dirty="0"/>
              <a:t>One criticism of much of the literature on X is that ...</a:t>
            </a:r>
          </a:p>
          <a:p>
            <a:r>
              <a:rPr lang="en-US" dirty="0"/>
              <a:t>Critics question the ability of the X theory to provide ... </a:t>
            </a:r>
          </a:p>
          <a:p>
            <a:r>
              <a:rPr lang="en-US" dirty="0"/>
              <a:t>However, </a:t>
            </a:r>
            <a:r>
              <a:rPr lang="en-US" dirty="0">
                <a:solidFill>
                  <a:srgbClr val="FF0000"/>
                </a:solidFill>
              </a:rPr>
              <a:t>there is an inconsistency with </a:t>
            </a:r>
            <a:r>
              <a:rPr lang="en-US" dirty="0"/>
              <a:t>this argument.</a:t>
            </a:r>
          </a:p>
          <a:p>
            <a:r>
              <a:rPr lang="en-US" dirty="0"/>
              <a:t>There are limits to how far the concept of X can be taken.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969149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8EB1F7-4FFD-3D78-03D5-3DF73D1D8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Identify knowledge gap(s)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25752-410E-6A48-B251-DE171486A7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0947" y="2881426"/>
            <a:ext cx="10377632" cy="3651349"/>
          </a:xfrm>
        </p:spPr>
        <p:txBody>
          <a:bodyPr>
            <a:normAutofit/>
          </a:bodyPr>
          <a:lstStyle/>
          <a:p>
            <a:r>
              <a:rPr lang="en-US" dirty="0"/>
              <a:t>However, X has yet to be understood.</a:t>
            </a:r>
          </a:p>
          <a:p>
            <a:r>
              <a:rPr lang="en-US" dirty="0">
                <a:solidFill>
                  <a:srgbClr val="FF0000"/>
                </a:solidFill>
              </a:rPr>
              <a:t>Previous studies of X have not dealt with </a:t>
            </a:r>
            <a:r>
              <a:rPr lang="en-US" dirty="0"/>
              <a:t>...</a:t>
            </a:r>
          </a:p>
          <a:p>
            <a:r>
              <a:rPr lang="en-US" dirty="0"/>
              <a:t>The historiography of X largely ignores the role of Y.</a:t>
            </a:r>
          </a:p>
          <a:p>
            <a:r>
              <a:rPr lang="en-US" dirty="0">
                <a:solidFill>
                  <a:srgbClr val="FF0000"/>
                </a:solidFill>
              </a:rPr>
              <a:t>Most studies </a:t>
            </a:r>
            <a:r>
              <a:rPr lang="en-US" dirty="0"/>
              <a:t>in the field of X </a:t>
            </a:r>
            <a:r>
              <a:rPr lang="en-US" dirty="0">
                <a:solidFill>
                  <a:srgbClr val="FF0000"/>
                </a:solidFill>
              </a:rPr>
              <a:t>have only focused on </a:t>
            </a:r>
            <a:r>
              <a:rPr lang="en-US" dirty="0"/>
              <a:t>...</a:t>
            </a:r>
          </a:p>
          <a:p>
            <a:r>
              <a:rPr lang="en-US" dirty="0"/>
              <a:t>The contribution of X </a:t>
            </a:r>
            <a:r>
              <a:rPr lang="en-US" dirty="0">
                <a:solidFill>
                  <a:srgbClr val="FF0000"/>
                </a:solidFill>
              </a:rPr>
              <a:t>has received little attention </a:t>
            </a:r>
            <a:r>
              <a:rPr lang="en-US" dirty="0"/>
              <a:t>within …</a:t>
            </a:r>
          </a:p>
          <a:p>
            <a:r>
              <a:rPr lang="en-US" dirty="0"/>
              <a:t>For the past three decades, studies of X have been restricted to …</a:t>
            </a:r>
          </a:p>
          <a:p>
            <a:r>
              <a:rPr lang="en-US" dirty="0">
                <a:solidFill>
                  <a:srgbClr val="FF0000"/>
                </a:solidFill>
              </a:rPr>
              <a:t>No known empirical research </a:t>
            </a:r>
            <a:r>
              <a:rPr lang="en-US" dirty="0"/>
              <a:t>has focused on 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37729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C38-52D6-4395-A609-4BA82FC430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Offer constructive suggestions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FE76C0-01A1-F833-6F09-B0D52C7505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212" y="2881426"/>
            <a:ext cx="10513099" cy="3651349"/>
          </a:xfrm>
        </p:spPr>
        <p:txBody>
          <a:bodyPr/>
          <a:lstStyle/>
          <a:p>
            <a:r>
              <a:rPr lang="en-US" dirty="0"/>
              <a:t>The study </a:t>
            </a:r>
            <a:r>
              <a:rPr lang="en-US" dirty="0">
                <a:solidFill>
                  <a:srgbClr val="FF0000"/>
                </a:solidFill>
              </a:rPr>
              <a:t>would have been more interesting if </a:t>
            </a:r>
            <a:r>
              <a:rPr lang="en-US" dirty="0"/>
              <a:t>it had included …</a:t>
            </a:r>
          </a:p>
          <a:p>
            <a:r>
              <a:rPr lang="en-US" dirty="0"/>
              <a:t>These studies would have been more useful if they had focused on …</a:t>
            </a:r>
          </a:p>
          <a:p>
            <a:r>
              <a:rPr lang="en-US" dirty="0"/>
              <a:t>The study </a:t>
            </a:r>
            <a:r>
              <a:rPr lang="en-US" dirty="0">
                <a:solidFill>
                  <a:srgbClr val="FF0000"/>
                </a:solidFill>
              </a:rPr>
              <a:t>would have been more relevant if</a:t>
            </a:r>
            <a:r>
              <a:rPr lang="en-US" dirty="0"/>
              <a:t> the researchers had …</a:t>
            </a:r>
          </a:p>
          <a:p>
            <a:r>
              <a:rPr lang="en-US" dirty="0"/>
              <a:t>The questionnaire would have been more useful if it had asked participants about …</a:t>
            </a:r>
          </a:p>
          <a:p>
            <a:r>
              <a:rPr lang="en-US" dirty="0"/>
              <a:t>The research would have been more relevant if a wider range of X had been explored.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3985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702C4-816A-0313-1086-2930BEFAE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Manage your readings &amp;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729AB-DC6E-E160-4B26-DE3D9C7D7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232" y="5932277"/>
            <a:ext cx="11594969" cy="400332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Source: </a:t>
            </a:r>
            <a:r>
              <a:rPr lang="en-GB" sz="1800" b="1" dirty="0">
                <a:solidFill>
                  <a:srgbClr val="FF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Gantt charts</a:t>
            </a:r>
            <a:r>
              <a:rPr lang="en-GB" sz="1800" b="1" dirty="0"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1800" u="sng" dirty="0">
                <a:solidFill>
                  <a:srgbClr val="0000FF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hlinkClick r:id="rId3"/>
              </a:rPr>
              <a:t>http://www.ukoln.ac.uk/nof/support/gpg/print-all/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68E3158C-2FCC-C28A-5ED4-9FD9438D5F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49" y="3025645"/>
            <a:ext cx="11601252" cy="24114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485156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BFAE1-DA8C-9948-0E5A-C1F0799E8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CD9D6-E233-916A-8A21-8CAE5DCFE6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Construction of a House - Gant Chart Example">
            <a:extLst>
              <a:ext uri="{FF2B5EF4-FFF2-40B4-BE49-F238E27FC236}">
                <a16:creationId xmlns:a16="http://schemas.microsoft.com/office/drawing/2014/main" id="{1D127240-71A9-E25D-09A8-A0FB0A8ACA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470" y="1313841"/>
            <a:ext cx="11735059" cy="5218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511285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410A-04D5-5AA4-6EB2-10BD63D07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rgbClr val="FF0000"/>
                </a:solidFill>
                <a:highlight>
                  <a:srgbClr val="FFFF00"/>
                </a:highlight>
              </a:rPr>
              <a:t>Preparation for next session</a:t>
            </a:r>
            <a:endParaRPr lang="en-GB" b="1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47D1D-6284-0687-FFF8-5B4479225C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650" y="2832504"/>
            <a:ext cx="10614699" cy="3651349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Present 1 </a:t>
            </a:r>
            <a:r>
              <a:rPr lang="en-US" altLang="zh-CN" b="1" dirty="0"/>
              <a:t>or 2 </a:t>
            </a:r>
            <a:r>
              <a:rPr lang="en-US" b="1" dirty="0"/>
              <a:t>papers from your topic-based reading list. Consider: </a:t>
            </a:r>
          </a:p>
          <a:p>
            <a:pPr>
              <a:lnSpc>
                <a:spcPct val="150000"/>
              </a:lnSpc>
            </a:pPr>
            <a:r>
              <a:rPr lang="en-US" dirty="0"/>
              <a:t>what key arguments, themes, ideas are covered/discussed? </a:t>
            </a:r>
          </a:p>
          <a:p>
            <a:pPr>
              <a:lnSpc>
                <a:spcPct val="150000"/>
              </a:lnSpc>
            </a:pPr>
            <a:r>
              <a:rPr lang="en-US" dirty="0"/>
              <a:t>how relevant/useful are they to your own study? </a:t>
            </a:r>
          </a:p>
          <a:p>
            <a:pPr>
              <a:lnSpc>
                <a:spcPct val="150000"/>
              </a:lnSpc>
            </a:pPr>
            <a:r>
              <a:rPr lang="en-US" dirty="0"/>
              <a:t>what sentence patterns in their introduction and literature review are helpful for your writing?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045490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61286" y="1639090"/>
            <a:ext cx="806942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endParaRPr lang="en-GB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sz="2400" dirty="0"/>
          </a:p>
          <a:p>
            <a:r>
              <a:rPr lang="en-GB" dirty="0"/>
              <a:t>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4A18C3-02DB-0B07-4DA2-07930E327F8D}"/>
              </a:ext>
            </a:extLst>
          </p:cNvPr>
          <p:cNvSpPr txBox="1"/>
          <p:nvPr/>
        </p:nvSpPr>
        <p:spPr>
          <a:xfrm>
            <a:off x="1077709" y="1330701"/>
            <a:ext cx="10391802" cy="41965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 err="1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Biggam,J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.(2021)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Bef>
                <a:spcPts val="200"/>
              </a:spcBef>
            </a:pPr>
            <a:r>
              <a:rPr lang="en-US" b="1" i="1" u="sng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Succeeding with your master's dissertation : a step-by-step handbook</a:t>
            </a:r>
            <a:endParaRPr lang="en-GB" b="1" dirty="0">
              <a:solidFill>
                <a:srgbClr val="1F4D78"/>
              </a:solidFill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ts val="1680"/>
              </a:lnSpc>
              <a:spcAft>
                <a:spcPts val="800"/>
              </a:spcAf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5</a:t>
            </a:r>
            <a:r>
              <a:rPr lang="en-US" baseline="300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th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US" dirty="0" err="1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edn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. Maidenhead : Open University Press, McGraw Hill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Read the chapter on Literature reviews. (e-book, UWTSD library).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Lambert, M. (2021). </a:t>
            </a:r>
            <a:r>
              <a:rPr lang="en-US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Top Tips on Writing a Literature Review for Your Education Research Project.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Available from: </a:t>
            </a:r>
            <a:r>
              <a:rPr lang="en-US" u="sng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https://www.academia.edu/5195702/Top_Tips_on_Writing_a_Literature_Review_for_Your_Education_Research_Project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Wallace, M. and Wray, A. (2021). </a:t>
            </a:r>
            <a:r>
              <a:rPr lang="en-US" i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Critical reading and writing for postgraduates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. London : Sage Publications Limited.</a:t>
            </a: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4FB0B2-B149-056D-3853-C8D4338877BF}"/>
              </a:ext>
            </a:extLst>
          </p:cNvPr>
          <p:cNvSpPr txBox="1"/>
          <p:nvPr/>
        </p:nvSpPr>
        <p:spPr>
          <a:xfrm>
            <a:off x="2263739" y="405280"/>
            <a:ext cx="766452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Resources and references </a:t>
            </a:r>
          </a:p>
        </p:txBody>
      </p:sp>
    </p:spTree>
    <p:extLst>
      <p:ext uri="{BB962C8B-B14F-4D97-AF65-F5344CB8AC3E}">
        <p14:creationId xmlns:p14="http://schemas.microsoft.com/office/powerpoint/2010/main" val="2030143382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692D30F6D5C64CABDFF0BDF08A3501" ma:contentTypeVersion="10" ma:contentTypeDescription="Create a new document." ma:contentTypeScope="" ma:versionID="64e983f1142c6fdec35c99600ef05cd5">
  <xsd:schema xmlns:xsd="http://www.w3.org/2001/XMLSchema" xmlns:xs="http://www.w3.org/2001/XMLSchema" xmlns:p="http://schemas.microsoft.com/office/2006/metadata/properties" xmlns:ns2="c9669272-fe8d-41e9-a030-a18459a136e8" xmlns:ns3="f4770729-68ee-4e1e-a757-d7b8c23c3985" targetNamespace="http://schemas.microsoft.com/office/2006/metadata/properties" ma:root="true" ma:fieldsID="7f0719546a287ae00bc84c1a042515f6" ns2:_="" ns3:_="">
    <xsd:import namespace="c9669272-fe8d-41e9-a030-a18459a136e8"/>
    <xsd:import namespace="f4770729-68ee-4e1e-a757-d7b8c23c3985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DateTaken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669272-fe8d-41e9-a030-a18459a136e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770729-68ee-4e1e-a757-d7b8c23c39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FED0075-0A5F-4C62-9832-69DA6B8913E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6B42855-6350-4B2E-AAD3-3722B67C03F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9669272-fe8d-41e9-a030-a18459a136e8"/>
    <ds:schemaRef ds:uri="f4770729-68ee-4e1e-a757-d7b8c23c398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724</TotalTime>
  <Words>1683</Words>
  <Application>Microsoft Office PowerPoint</Application>
  <PresentationFormat>Widescreen</PresentationFormat>
  <Paragraphs>211</Paragraphs>
  <Slides>45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45</vt:i4>
      </vt:variant>
    </vt:vector>
  </HeadingPairs>
  <TitlesOfParts>
    <vt:vector size="55" baseType="lpstr">
      <vt:lpstr>Arial</vt:lpstr>
      <vt:lpstr>Calibri</vt:lpstr>
      <vt:lpstr>Calibri Light</vt:lpstr>
      <vt:lpstr>Söhne</vt:lpstr>
      <vt:lpstr>Symbol</vt:lpstr>
      <vt:lpstr>Times New Roman</vt:lpstr>
      <vt:lpstr>Verdana</vt:lpstr>
      <vt:lpstr>Custom Design</vt:lpstr>
      <vt:lpstr>Office Theme</vt:lpstr>
      <vt:lpstr>UWTSD 200_Text 3</vt:lpstr>
      <vt:lpstr>PowerPoint Presentation</vt:lpstr>
      <vt:lpstr>PowerPoint Presentation</vt:lpstr>
      <vt:lpstr>PowerPoint Presentation</vt:lpstr>
      <vt:lpstr>PowerPoint Presentation</vt:lpstr>
      <vt:lpstr>Think, pair, share</vt:lpstr>
      <vt:lpstr>PowerPoint Presentation</vt:lpstr>
      <vt:lpstr>Write about your research aims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Critique the sample introduction</vt:lpstr>
      <vt:lpstr>PowerPoint Presentation</vt:lpstr>
      <vt:lpstr>Signal transition</vt:lpstr>
      <vt:lpstr>The section below/following section</vt:lpstr>
      <vt:lpstr>Reintroduce a topic/theme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On themes/codes: decode the literature; break it down to build it up</vt:lpstr>
      <vt:lpstr>PowerPoint Presentation</vt:lpstr>
      <vt:lpstr>PowerPoint Presentation</vt:lpstr>
      <vt:lpstr>PowerPoint Presentation</vt:lpstr>
      <vt:lpstr>PowerPoint Presentation</vt:lpstr>
      <vt:lpstr>Peer task</vt:lpstr>
      <vt:lpstr>Evaluate work positively</vt:lpstr>
      <vt:lpstr>PowerPoint Presentation</vt:lpstr>
      <vt:lpstr>PowerPoint Presentation</vt:lpstr>
      <vt:lpstr>Critique author(s)/work</vt:lpstr>
      <vt:lpstr>PowerPoint Presentation</vt:lpstr>
      <vt:lpstr>Indicate limitations of theories</vt:lpstr>
      <vt:lpstr>Identify knowledge gap(s)</vt:lpstr>
      <vt:lpstr>Offer constructive suggestions</vt:lpstr>
      <vt:lpstr>Manage your readings &amp; writing</vt:lpstr>
      <vt:lpstr>PowerPoint Presentation</vt:lpstr>
      <vt:lpstr>Preparation for next session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Jingjing Ruan</cp:lastModifiedBy>
  <cp:revision>343</cp:revision>
  <dcterms:created xsi:type="dcterms:W3CDTF">2017-02-08T11:33:06Z</dcterms:created>
  <dcterms:modified xsi:type="dcterms:W3CDTF">2024-01-23T09:40:12Z</dcterms:modified>
</cp:coreProperties>
</file>