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73" r:id="rId1"/>
  </p:sldMasterIdLst>
  <p:notesMasterIdLst>
    <p:notesMasterId r:id="rId13"/>
  </p:notesMasterIdLst>
  <p:sldIdLst>
    <p:sldId id="256" r:id="rId2"/>
    <p:sldId id="257" r:id="rId3"/>
    <p:sldId id="258" r:id="rId4"/>
    <p:sldId id="270" r:id="rId5"/>
    <p:sldId id="260" r:id="rId6"/>
    <p:sldId id="263" r:id="rId7"/>
    <p:sldId id="265" r:id="rId8"/>
    <p:sldId id="269" r:id="rId9"/>
    <p:sldId id="266" r:id="rId10"/>
    <p:sldId id="267" r:id="rId11"/>
    <p:sldId id="26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6BDA18-7728-8C73-D4FB-8BCF5A1BB244}" v="5126" dt="2021-10-27T11:42:08.640"/>
    <p1510:client id="{2A368EEB-B5A3-420C-9D98-7BD5CDCAA215}" v="21" dt="2021-10-19T19:50:06.381"/>
    <p1510:client id="{A48C792C-887A-3799-C53C-9AC200D86FD6}" v="616" dt="2021-10-27T15:32:46.315"/>
    <p1510:client id="{A4B63738-C7C4-7E4F-B91F-ECEB033ADD6E}" v="117" dt="2021-10-25T20:01:05.197"/>
    <p1510:client id="{D99EF554-A932-161C-B936-AB1F69DB40D4}" v="448" dt="2021-10-21T23:51:20.945"/>
    <p1510:client id="{F2EB44CF-2E2D-6C7D-B36E-6965B1AC7513}" v="1505" dt="2021-10-20T20:54:33.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omi Maxine Dawes (2015981)" userId="S::2015981@student.uwtsd.ac.uk::ce6b93a2-af67-499b-a879-190f7d031af0" providerId="AD" clId="Web-{A4B63738-C7C4-7E4F-B91F-ECEB033ADD6E}"/>
    <pc:docChg chg="modSld">
      <pc:chgData name="Neomi Maxine Dawes (2015981)" userId="S::2015981@student.uwtsd.ac.uk::ce6b93a2-af67-499b-a879-190f7d031af0" providerId="AD" clId="Web-{A4B63738-C7C4-7E4F-B91F-ECEB033ADD6E}" dt="2021-10-25T20:01:05.197" v="86" actId="1076"/>
      <pc:docMkLst>
        <pc:docMk/>
      </pc:docMkLst>
      <pc:sldChg chg="addSp modSp">
        <pc:chgData name="Neomi Maxine Dawes (2015981)" userId="S::2015981@student.uwtsd.ac.uk::ce6b93a2-af67-499b-a879-190f7d031af0" providerId="AD" clId="Web-{A4B63738-C7C4-7E4F-B91F-ECEB033ADD6E}" dt="2021-10-25T19:41:30.968" v="42" actId="1076"/>
        <pc:sldMkLst>
          <pc:docMk/>
          <pc:sldMk cId="294736033" sldId="258"/>
        </pc:sldMkLst>
        <pc:spChg chg="mod">
          <ac:chgData name="Neomi Maxine Dawes (2015981)" userId="S::2015981@student.uwtsd.ac.uk::ce6b93a2-af67-499b-a879-190f7d031af0" providerId="AD" clId="Web-{A4B63738-C7C4-7E4F-B91F-ECEB033ADD6E}" dt="2021-10-25T19:22:23.971" v="9" actId="1076"/>
          <ac:spMkLst>
            <pc:docMk/>
            <pc:sldMk cId="294736033" sldId="258"/>
            <ac:spMk id="8" creationId="{4FE8731D-722B-4F9A-BDBD-36EF2BD92717}"/>
          </ac:spMkLst>
        </pc:spChg>
        <pc:spChg chg="add mod">
          <ac:chgData name="Neomi Maxine Dawes (2015981)" userId="S::2015981@student.uwtsd.ac.uk::ce6b93a2-af67-499b-a879-190f7d031af0" providerId="AD" clId="Web-{A4B63738-C7C4-7E4F-B91F-ECEB033ADD6E}" dt="2021-10-25T19:40:48.358" v="33" actId="1076"/>
          <ac:spMkLst>
            <pc:docMk/>
            <pc:sldMk cId="294736033" sldId="258"/>
            <ac:spMk id="10" creationId="{8FCA5739-0999-4712-80DD-382E3BCC9F27}"/>
          </ac:spMkLst>
        </pc:spChg>
        <pc:spChg chg="add mod">
          <ac:chgData name="Neomi Maxine Dawes (2015981)" userId="S::2015981@student.uwtsd.ac.uk::ce6b93a2-af67-499b-a879-190f7d031af0" providerId="AD" clId="Web-{A4B63738-C7C4-7E4F-B91F-ECEB033ADD6E}" dt="2021-10-25T19:41:30.968" v="42" actId="1076"/>
          <ac:spMkLst>
            <pc:docMk/>
            <pc:sldMk cId="294736033" sldId="258"/>
            <ac:spMk id="22" creationId="{B18A4AFA-401F-4868-8DAA-BEB20A859076}"/>
          </ac:spMkLst>
        </pc:spChg>
      </pc:sldChg>
      <pc:sldChg chg="addSp delSp modSp">
        <pc:chgData name="Neomi Maxine Dawes (2015981)" userId="S::2015981@student.uwtsd.ac.uk::ce6b93a2-af67-499b-a879-190f7d031af0" providerId="AD" clId="Web-{A4B63738-C7C4-7E4F-B91F-ECEB033ADD6E}" dt="2021-10-25T20:01:05.197" v="86" actId="1076"/>
        <pc:sldMkLst>
          <pc:docMk/>
          <pc:sldMk cId="1885701772" sldId="260"/>
        </pc:sldMkLst>
        <pc:spChg chg="add mod">
          <ac:chgData name="Neomi Maxine Dawes (2015981)" userId="S::2015981@student.uwtsd.ac.uk::ce6b93a2-af67-499b-a879-190f7d031af0" providerId="AD" clId="Web-{A4B63738-C7C4-7E4F-B91F-ECEB033ADD6E}" dt="2021-10-25T19:54:15.389" v="45" actId="1076"/>
          <ac:spMkLst>
            <pc:docMk/>
            <pc:sldMk cId="1885701772" sldId="260"/>
            <ac:spMk id="2" creationId="{D2DA0FCD-85BE-483B-AC08-A5618B1B5610}"/>
          </ac:spMkLst>
        </pc:spChg>
        <pc:spChg chg="add del">
          <ac:chgData name="Neomi Maxine Dawes (2015981)" userId="S::2015981@student.uwtsd.ac.uk::ce6b93a2-af67-499b-a879-190f7d031af0" providerId="AD" clId="Web-{A4B63738-C7C4-7E4F-B91F-ECEB033ADD6E}" dt="2021-10-25T19:54:43.656" v="47"/>
          <ac:spMkLst>
            <pc:docMk/>
            <pc:sldMk cId="1885701772" sldId="260"/>
            <ac:spMk id="3" creationId="{DC40BBA5-E08E-48A2-A4C1-28EA5F8B9302}"/>
          </ac:spMkLst>
        </pc:spChg>
        <pc:spChg chg="add mod">
          <ac:chgData name="Neomi Maxine Dawes (2015981)" userId="S::2015981@student.uwtsd.ac.uk::ce6b93a2-af67-499b-a879-190f7d031af0" providerId="AD" clId="Web-{A4B63738-C7C4-7E4F-B91F-ECEB033ADD6E}" dt="2021-10-25T19:59:06.319" v="73" actId="1076"/>
          <ac:spMkLst>
            <pc:docMk/>
            <pc:sldMk cId="1885701772" sldId="260"/>
            <ac:spMk id="5" creationId="{AE9E6770-D08C-4BAF-AC0C-E6D6D845E313}"/>
          </ac:spMkLst>
        </pc:spChg>
        <pc:spChg chg="add del mod">
          <ac:chgData name="Neomi Maxine Dawes (2015981)" userId="S::2015981@student.uwtsd.ac.uk::ce6b93a2-af67-499b-a879-190f7d031af0" providerId="AD" clId="Web-{A4B63738-C7C4-7E4F-B91F-ECEB033ADD6E}" dt="2021-10-25T20:00:29.352" v="78"/>
          <ac:spMkLst>
            <pc:docMk/>
            <pc:sldMk cId="1885701772" sldId="260"/>
            <ac:spMk id="6" creationId="{5DFFEE3E-B586-4A51-87F9-21F3188CE63A}"/>
          </ac:spMkLst>
        </pc:spChg>
        <pc:spChg chg="add mod">
          <ac:chgData name="Neomi Maxine Dawes (2015981)" userId="S::2015981@student.uwtsd.ac.uk::ce6b93a2-af67-499b-a879-190f7d031af0" providerId="AD" clId="Web-{A4B63738-C7C4-7E4F-B91F-ECEB033ADD6E}" dt="2021-10-25T20:00:39.790" v="80" actId="1076"/>
          <ac:spMkLst>
            <pc:docMk/>
            <pc:sldMk cId="1885701772" sldId="260"/>
            <ac:spMk id="7" creationId="{A3A73E89-6B5D-4CF6-8500-58BD41D15C91}"/>
          </ac:spMkLst>
        </pc:spChg>
        <pc:spChg chg="add mod">
          <ac:chgData name="Neomi Maxine Dawes (2015981)" userId="S::2015981@student.uwtsd.ac.uk::ce6b93a2-af67-499b-a879-190f7d031af0" providerId="AD" clId="Web-{A4B63738-C7C4-7E4F-B91F-ECEB033ADD6E}" dt="2021-10-25T20:00:47.805" v="82" actId="1076"/>
          <ac:spMkLst>
            <pc:docMk/>
            <pc:sldMk cId="1885701772" sldId="260"/>
            <ac:spMk id="8" creationId="{2AF0E9D0-95A7-4A20-9E94-DA1BF527294D}"/>
          </ac:spMkLst>
        </pc:spChg>
        <pc:spChg chg="add mod">
          <ac:chgData name="Neomi Maxine Dawes (2015981)" userId="S::2015981@student.uwtsd.ac.uk::ce6b93a2-af67-499b-a879-190f7d031af0" providerId="AD" clId="Web-{A4B63738-C7C4-7E4F-B91F-ECEB033ADD6E}" dt="2021-10-25T20:00:56.228" v="84" actId="1076"/>
          <ac:spMkLst>
            <pc:docMk/>
            <pc:sldMk cId="1885701772" sldId="260"/>
            <ac:spMk id="9" creationId="{639DC378-DED1-4D53-855B-C3D19211EE68}"/>
          </ac:spMkLst>
        </pc:spChg>
        <pc:spChg chg="add mod">
          <ac:chgData name="Neomi Maxine Dawes (2015981)" userId="S::2015981@student.uwtsd.ac.uk::ce6b93a2-af67-499b-a879-190f7d031af0" providerId="AD" clId="Web-{A4B63738-C7C4-7E4F-B91F-ECEB033ADD6E}" dt="2021-10-25T20:01:05.197" v="86" actId="1076"/>
          <ac:spMkLst>
            <pc:docMk/>
            <pc:sldMk cId="1885701772" sldId="260"/>
            <ac:spMk id="10" creationId="{0FD72E41-D76F-40CB-8C3E-EBAD36DEF25E}"/>
          </ac:spMkLst>
        </pc:spChg>
      </pc:sldChg>
    </pc:docChg>
  </pc:docChgLst>
  <pc:docChgLst>
    <pc:chgData name="Neomi Maxine Dawes (2015981)" userId="S::2015981@student.uwtsd.ac.uk::ce6b93a2-af67-499b-a879-190f7d031af0" providerId="AD" clId="Web-{F2EB44CF-2E2D-6C7D-B36E-6965B1AC7513}"/>
    <pc:docChg chg="addSld modSld sldOrd">
      <pc:chgData name="Neomi Maxine Dawes (2015981)" userId="S::2015981@student.uwtsd.ac.uk::ce6b93a2-af67-499b-a879-190f7d031af0" providerId="AD" clId="Web-{F2EB44CF-2E2D-6C7D-B36E-6965B1AC7513}" dt="2021-10-20T20:54:32.412" v="1019" actId="20577"/>
      <pc:docMkLst>
        <pc:docMk/>
      </pc:docMkLst>
      <pc:sldChg chg="addSp delSp modSp">
        <pc:chgData name="Neomi Maxine Dawes (2015981)" userId="S::2015981@student.uwtsd.ac.uk::ce6b93a2-af67-499b-a879-190f7d031af0" providerId="AD" clId="Web-{F2EB44CF-2E2D-6C7D-B36E-6965B1AC7513}" dt="2021-10-20T20:38:48.566" v="919" actId="20577"/>
        <pc:sldMkLst>
          <pc:docMk/>
          <pc:sldMk cId="1461583254" sldId="257"/>
        </pc:sldMkLst>
        <pc:spChg chg="add del mod">
          <ac:chgData name="Neomi Maxine Dawes (2015981)" userId="S::2015981@student.uwtsd.ac.uk::ce6b93a2-af67-499b-a879-190f7d031af0" providerId="AD" clId="Web-{F2EB44CF-2E2D-6C7D-B36E-6965B1AC7513}" dt="2021-10-20T20:38:30.753" v="916"/>
          <ac:spMkLst>
            <pc:docMk/>
            <pc:sldMk cId="1461583254" sldId="257"/>
            <ac:spMk id="3" creationId="{30A44DCD-D711-4AE2-BFED-9B4EEC6B93F2}"/>
          </ac:spMkLst>
        </pc:spChg>
        <pc:spChg chg="add del mod">
          <ac:chgData name="Neomi Maxine Dawes (2015981)" userId="S::2015981@student.uwtsd.ac.uk::ce6b93a2-af67-499b-a879-190f7d031af0" providerId="AD" clId="Web-{F2EB44CF-2E2D-6C7D-B36E-6965B1AC7513}" dt="2021-10-20T19:10:08.728" v="529"/>
          <ac:spMkLst>
            <pc:docMk/>
            <pc:sldMk cId="1461583254" sldId="257"/>
            <ac:spMk id="4" creationId="{62CE01A0-3250-408B-8DD3-F134131D161A}"/>
          </ac:spMkLst>
        </pc:spChg>
        <pc:spChg chg="add mod">
          <ac:chgData name="Neomi Maxine Dawes (2015981)" userId="S::2015981@student.uwtsd.ac.uk::ce6b93a2-af67-499b-a879-190f7d031af0" providerId="AD" clId="Web-{F2EB44CF-2E2D-6C7D-B36E-6965B1AC7513}" dt="2021-10-20T19:23:48.735" v="719" actId="20577"/>
          <ac:spMkLst>
            <pc:docMk/>
            <pc:sldMk cId="1461583254" sldId="257"/>
            <ac:spMk id="5" creationId="{3036A62F-FA0F-4BE8-A15D-AF557D41D24D}"/>
          </ac:spMkLst>
        </pc:spChg>
        <pc:spChg chg="add mod">
          <ac:chgData name="Neomi Maxine Dawes (2015981)" userId="S::2015981@student.uwtsd.ac.uk::ce6b93a2-af67-499b-a879-190f7d031af0" providerId="AD" clId="Web-{F2EB44CF-2E2D-6C7D-B36E-6965B1AC7513}" dt="2021-10-20T19:24:35.050" v="727" actId="20577"/>
          <ac:spMkLst>
            <pc:docMk/>
            <pc:sldMk cId="1461583254" sldId="257"/>
            <ac:spMk id="6" creationId="{A9F7A970-E62E-453F-9C9D-86C6E4125A14}"/>
          </ac:spMkLst>
        </pc:spChg>
        <pc:spChg chg="add del mod">
          <ac:chgData name="Neomi Maxine Dawes (2015981)" userId="S::2015981@student.uwtsd.ac.uk::ce6b93a2-af67-499b-a879-190f7d031af0" providerId="AD" clId="Web-{F2EB44CF-2E2D-6C7D-B36E-6965B1AC7513}" dt="2021-10-20T20:38:24.862" v="913"/>
          <ac:spMkLst>
            <pc:docMk/>
            <pc:sldMk cId="1461583254" sldId="257"/>
            <ac:spMk id="7" creationId="{A3A613FB-F009-4440-A3AD-01C035A0AF88}"/>
          </ac:spMkLst>
        </pc:spChg>
        <pc:spChg chg="mod ord">
          <ac:chgData name="Neomi Maxine Dawes (2015981)" userId="S::2015981@student.uwtsd.ac.uk::ce6b93a2-af67-499b-a879-190f7d031af0" providerId="AD" clId="Web-{F2EB44CF-2E2D-6C7D-B36E-6965B1AC7513}" dt="2021-10-20T20:38:48.566" v="919" actId="20577"/>
          <ac:spMkLst>
            <pc:docMk/>
            <pc:sldMk cId="1461583254" sldId="257"/>
            <ac:spMk id="14" creationId="{0703366F-3982-45B6-9BB3-4E5B74C3A6E4}"/>
          </ac:spMkLst>
        </pc:spChg>
        <pc:spChg chg="add del">
          <ac:chgData name="Neomi Maxine Dawes (2015981)" userId="S::2015981@student.uwtsd.ac.uk::ce6b93a2-af67-499b-a879-190f7d031af0" providerId="AD" clId="Web-{F2EB44CF-2E2D-6C7D-B36E-6965B1AC7513}" dt="2021-10-20T16:57:43.531" v="271"/>
          <ac:spMkLst>
            <pc:docMk/>
            <pc:sldMk cId="1461583254" sldId="257"/>
            <ac:spMk id="17" creationId="{317ADF9C-7729-43E0-B44E-3392C2BD0ADE}"/>
          </ac:spMkLst>
        </pc:spChg>
        <pc:spChg chg="add del">
          <ac:chgData name="Neomi Maxine Dawes (2015981)" userId="S::2015981@student.uwtsd.ac.uk::ce6b93a2-af67-499b-a879-190f7d031af0" providerId="AD" clId="Web-{F2EB44CF-2E2D-6C7D-B36E-6965B1AC7513}" dt="2021-10-20T16:57:43.531" v="271"/>
          <ac:spMkLst>
            <pc:docMk/>
            <pc:sldMk cId="1461583254" sldId="257"/>
            <ac:spMk id="19" creationId="{C264CE6C-E4DD-47B0-947A-FE4B1135B4D6}"/>
          </ac:spMkLst>
        </pc:spChg>
        <pc:spChg chg="add del">
          <ac:chgData name="Neomi Maxine Dawes (2015981)" userId="S::2015981@student.uwtsd.ac.uk::ce6b93a2-af67-499b-a879-190f7d031af0" providerId="AD" clId="Web-{F2EB44CF-2E2D-6C7D-B36E-6965B1AC7513}" dt="2021-10-20T16:57:43.531" v="270"/>
          <ac:spMkLst>
            <pc:docMk/>
            <pc:sldMk cId="1461583254" sldId="257"/>
            <ac:spMk id="21" creationId="{77D73E63-A884-4994-BA80-B7AC098B8E9F}"/>
          </ac:spMkLst>
        </pc:spChg>
        <pc:spChg chg="add del">
          <ac:chgData name="Neomi Maxine Dawes (2015981)" userId="S::2015981@student.uwtsd.ac.uk::ce6b93a2-af67-499b-a879-190f7d031af0" providerId="AD" clId="Web-{F2EB44CF-2E2D-6C7D-B36E-6965B1AC7513}" dt="2021-10-20T16:57:43.531" v="270"/>
          <ac:spMkLst>
            <pc:docMk/>
            <pc:sldMk cId="1461583254" sldId="257"/>
            <ac:spMk id="22" creationId="{FFC33220-06A6-4A1F-B678-AE0080B083DF}"/>
          </ac:spMkLst>
        </pc:spChg>
        <pc:spChg chg="add">
          <ac:chgData name="Neomi Maxine Dawes (2015981)" userId="S::2015981@student.uwtsd.ac.uk::ce6b93a2-af67-499b-a879-190f7d031af0" providerId="AD" clId="Web-{F2EB44CF-2E2D-6C7D-B36E-6965B1AC7513}" dt="2021-10-20T16:57:43.531" v="271"/>
          <ac:spMkLst>
            <pc:docMk/>
            <pc:sldMk cId="1461583254" sldId="257"/>
            <ac:spMk id="23" creationId="{F06B261F-632C-43DC-8DC7-7723B368270D}"/>
          </ac:spMkLst>
        </pc:spChg>
        <pc:spChg chg="add del">
          <ac:chgData name="Neomi Maxine Dawes (2015981)" userId="S::2015981@student.uwtsd.ac.uk::ce6b93a2-af67-499b-a879-190f7d031af0" providerId="AD" clId="Web-{F2EB44CF-2E2D-6C7D-B36E-6965B1AC7513}" dt="2021-10-20T16:57:41.265" v="268"/>
          <ac:spMkLst>
            <pc:docMk/>
            <pc:sldMk cId="1461583254" sldId="257"/>
            <ac:spMk id="24" creationId="{77D73E63-A884-4994-BA80-B7AC098B8E9F}"/>
          </ac:spMkLst>
        </pc:spChg>
        <pc:spChg chg="add">
          <ac:chgData name="Neomi Maxine Dawes (2015981)" userId="S::2015981@student.uwtsd.ac.uk::ce6b93a2-af67-499b-a879-190f7d031af0" providerId="AD" clId="Web-{F2EB44CF-2E2D-6C7D-B36E-6965B1AC7513}" dt="2021-10-20T16:57:43.531" v="271"/>
          <ac:spMkLst>
            <pc:docMk/>
            <pc:sldMk cId="1461583254" sldId="257"/>
            <ac:spMk id="25" creationId="{4E524C7F-EE50-42C5-9434-7C78CE04445B}"/>
          </ac:spMkLst>
        </pc:spChg>
        <pc:spChg chg="add del">
          <ac:chgData name="Neomi Maxine Dawes (2015981)" userId="S::2015981@student.uwtsd.ac.uk::ce6b93a2-af67-499b-a879-190f7d031af0" providerId="AD" clId="Web-{F2EB44CF-2E2D-6C7D-B36E-6965B1AC7513}" dt="2021-10-20T16:57:41.265" v="268"/>
          <ac:spMkLst>
            <pc:docMk/>
            <pc:sldMk cId="1461583254" sldId="257"/>
            <ac:spMk id="26" creationId="{FFC33220-06A6-4A1F-B678-AE0080B083DF}"/>
          </ac:spMkLst>
        </pc:spChg>
        <pc:picChg chg="add del mod">
          <ac:chgData name="Neomi Maxine Dawes (2015981)" userId="S::2015981@student.uwtsd.ac.uk::ce6b93a2-af67-499b-a879-190f7d031af0" providerId="AD" clId="Web-{F2EB44CF-2E2D-6C7D-B36E-6965B1AC7513}" dt="2021-10-20T20:31:16.651" v="825"/>
          <ac:picMkLst>
            <pc:docMk/>
            <pc:sldMk cId="1461583254" sldId="257"/>
            <ac:picMk id="2" creationId="{A2B74FD7-5E82-46BD-9938-6E0EF7F2BD2E}"/>
          </ac:picMkLst>
        </pc:picChg>
        <pc:picChg chg="mod ord">
          <ac:chgData name="Neomi Maxine Dawes (2015981)" userId="S::2015981@student.uwtsd.ac.uk::ce6b93a2-af67-499b-a879-190f7d031af0" providerId="AD" clId="Web-{F2EB44CF-2E2D-6C7D-B36E-6965B1AC7513}" dt="2021-10-20T16:57:43.531" v="271"/>
          <ac:picMkLst>
            <pc:docMk/>
            <pc:sldMk cId="1461583254" sldId="257"/>
            <ac:picMk id="10" creationId="{5CD8A8C4-5F70-4589-AEF2-FC71089E51CE}"/>
          </ac:picMkLst>
        </pc:picChg>
      </pc:sldChg>
      <pc:sldChg chg="addSp delSp modSp new mod ord setBg">
        <pc:chgData name="Neomi Maxine Dawes (2015981)" userId="S::2015981@student.uwtsd.ac.uk::ce6b93a2-af67-499b-a879-190f7d031af0" providerId="AD" clId="Web-{F2EB44CF-2E2D-6C7D-B36E-6965B1AC7513}" dt="2021-10-20T20:35:08.312" v="866"/>
        <pc:sldMkLst>
          <pc:docMk/>
          <pc:sldMk cId="294736033" sldId="258"/>
        </pc:sldMkLst>
        <pc:spChg chg="del mod">
          <ac:chgData name="Neomi Maxine Dawes (2015981)" userId="S::2015981@student.uwtsd.ac.uk::ce6b93a2-af67-499b-a879-190f7d031af0" providerId="AD" clId="Web-{F2EB44CF-2E2D-6C7D-B36E-6965B1AC7513}" dt="2021-10-20T18:39:13.657" v="467"/>
          <ac:spMkLst>
            <pc:docMk/>
            <pc:sldMk cId="294736033" sldId="258"/>
            <ac:spMk id="2" creationId="{F11D23C1-CA2D-4C1D-95B3-8EFAEEFC704F}"/>
          </ac:spMkLst>
        </pc:spChg>
        <pc:spChg chg="del">
          <ac:chgData name="Neomi Maxine Dawes (2015981)" userId="S::2015981@student.uwtsd.ac.uk::ce6b93a2-af67-499b-a879-190f7d031af0" providerId="AD" clId="Web-{F2EB44CF-2E2D-6C7D-B36E-6965B1AC7513}" dt="2021-10-20T18:35:26.837" v="446"/>
          <ac:spMkLst>
            <pc:docMk/>
            <pc:sldMk cId="294736033" sldId="258"/>
            <ac:spMk id="3" creationId="{6BA4EDD4-E3C8-40F5-BD12-DA69BAB653D5}"/>
          </ac:spMkLst>
        </pc:spChg>
        <pc:spChg chg="add del mod">
          <ac:chgData name="Neomi Maxine Dawes (2015981)" userId="S::2015981@student.uwtsd.ac.uk::ce6b93a2-af67-499b-a879-190f7d031af0" providerId="AD" clId="Web-{F2EB44CF-2E2D-6C7D-B36E-6965B1AC7513}" dt="2021-10-20T18:37:18.421" v="452"/>
          <ac:spMkLst>
            <pc:docMk/>
            <pc:sldMk cId="294736033" sldId="258"/>
            <ac:spMk id="7" creationId="{CFA51F94-20F4-4DD7-A810-3548F3F6936A}"/>
          </ac:spMkLst>
        </pc:spChg>
        <pc:spChg chg="add del">
          <ac:chgData name="Neomi Maxine Dawes (2015981)" userId="S::2015981@student.uwtsd.ac.uk::ce6b93a2-af67-499b-a879-190f7d031af0" providerId="AD" clId="Web-{F2EB44CF-2E2D-6C7D-B36E-6965B1AC7513}" dt="2021-10-20T18:37:00.139" v="450"/>
          <ac:spMkLst>
            <pc:docMk/>
            <pc:sldMk cId="294736033" sldId="258"/>
            <ac:spMk id="8" creationId="{62BD9ADD-234A-4C32-A643-9E674B9F9626}"/>
          </ac:spMkLst>
        </pc:spChg>
        <pc:spChg chg="add mod">
          <ac:chgData name="Neomi Maxine Dawes (2015981)" userId="S::2015981@student.uwtsd.ac.uk::ce6b93a2-af67-499b-a879-190f7d031af0" providerId="AD" clId="Web-{F2EB44CF-2E2D-6C7D-B36E-6965B1AC7513}" dt="2021-10-20T18:43:00.521" v="525" actId="20577"/>
          <ac:spMkLst>
            <pc:docMk/>
            <pc:sldMk cId="294736033" sldId="258"/>
            <ac:spMk id="10" creationId="{8EC28392-C84A-49DD-B173-07B054ED9597}"/>
          </ac:spMkLst>
        </pc:spChg>
        <pc:spChg chg="add del">
          <ac:chgData name="Neomi Maxine Dawes (2015981)" userId="S::2015981@student.uwtsd.ac.uk::ce6b93a2-af67-499b-a879-190f7d031af0" providerId="AD" clId="Web-{F2EB44CF-2E2D-6C7D-B36E-6965B1AC7513}" dt="2021-10-20T18:37:44.593" v="454"/>
          <ac:spMkLst>
            <pc:docMk/>
            <pc:sldMk cId="294736033" sldId="258"/>
            <ac:spMk id="11" creationId="{F7023783-1BA7-4B53-8EDC-B7F22732FCCC}"/>
          </ac:spMkLst>
        </pc:spChg>
        <pc:spChg chg="add del mod">
          <ac:chgData name="Neomi Maxine Dawes (2015981)" userId="S::2015981@student.uwtsd.ac.uk::ce6b93a2-af67-499b-a879-190f7d031af0" providerId="AD" clId="Web-{F2EB44CF-2E2D-6C7D-B36E-6965B1AC7513}" dt="2021-10-20T18:39:40.533" v="471"/>
          <ac:spMkLst>
            <pc:docMk/>
            <pc:sldMk cId="294736033" sldId="258"/>
            <ac:spMk id="16" creationId="{9F304CFB-41DA-4804-B18B-A8345586B016}"/>
          </ac:spMkLst>
        </pc:spChg>
        <pc:spChg chg="add del">
          <ac:chgData name="Neomi Maxine Dawes (2015981)" userId="S::2015981@student.uwtsd.ac.uk::ce6b93a2-af67-499b-a879-190f7d031af0" providerId="AD" clId="Web-{F2EB44CF-2E2D-6C7D-B36E-6965B1AC7513}" dt="2021-10-20T18:37:44.593" v="454"/>
          <ac:spMkLst>
            <pc:docMk/>
            <pc:sldMk cId="294736033" sldId="258"/>
            <ac:spMk id="17" creationId="{0BEECA9E-C489-4B62-9103-5A6D60EA2D5A}"/>
          </ac:spMkLst>
        </pc:spChg>
        <pc:spChg chg="add del mod">
          <ac:chgData name="Neomi Maxine Dawes (2015981)" userId="S::2015981@student.uwtsd.ac.uk::ce6b93a2-af67-499b-a879-190f7d031af0" providerId="AD" clId="Web-{F2EB44CF-2E2D-6C7D-B36E-6965B1AC7513}" dt="2021-10-20T18:42:50.317" v="522"/>
          <ac:spMkLst>
            <pc:docMk/>
            <pc:sldMk cId="294736033" sldId="258"/>
            <ac:spMk id="19" creationId="{337E3F8A-59BA-4630-8290-C1B939C6F41E}"/>
          </ac:spMkLst>
        </pc:spChg>
        <pc:spChg chg="add mod">
          <ac:chgData name="Neomi Maxine Dawes (2015981)" userId="S::2015981@student.uwtsd.ac.uk::ce6b93a2-af67-499b-a879-190f7d031af0" providerId="AD" clId="Web-{F2EB44CF-2E2D-6C7D-B36E-6965B1AC7513}" dt="2021-10-20T18:42:36.098" v="520" actId="1076"/>
          <ac:spMkLst>
            <pc:docMk/>
            <pc:sldMk cId="294736033" sldId="258"/>
            <ac:spMk id="20" creationId="{72779268-C5DE-41CC-A813-076943C6FCDA}"/>
          </ac:spMkLst>
        </pc:spChg>
        <pc:spChg chg="add">
          <ac:chgData name="Neomi Maxine Dawes (2015981)" userId="S::2015981@student.uwtsd.ac.uk::ce6b93a2-af67-499b-a879-190f7d031af0" providerId="AD" clId="Web-{F2EB44CF-2E2D-6C7D-B36E-6965B1AC7513}" dt="2021-10-20T18:37:44.593" v="454"/>
          <ac:spMkLst>
            <pc:docMk/>
            <pc:sldMk cId="294736033" sldId="258"/>
            <ac:spMk id="22" creationId="{50666DC1-CD27-4874-9484-9D06C59FE4D0}"/>
          </ac:spMkLst>
        </pc:spChg>
        <pc:spChg chg="add">
          <ac:chgData name="Neomi Maxine Dawes (2015981)" userId="S::2015981@student.uwtsd.ac.uk::ce6b93a2-af67-499b-a879-190f7d031af0" providerId="AD" clId="Web-{F2EB44CF-2E2D-6C7D-B36E-6965B1AC7513}" dt="2021-10-20T18:37:44.593" v="454"/>
          <ac:spMkLst>
            <pc:docMk/>
            <pc:sldMk cId="294736033" sldId="258"/>
            <ac:spMk id="24" creationId="{3CF44580-7024-4A07-99AD-591C17CBA229}"/>
          </ac:spMkLst>
        </pc:spChg>
        <pc:spChg chg="add">
          <ac:chgData name="Neomi Maxine Dawes (2015981)" userId="S::2015981@student.uwtsd.ac.uk::ce6b93a2-af67-499b-a879-190f7d031af0" providerId="AD" clId="Web-{F2EB44CF-2E2D-6C7D-B36E-6965B1AC7513}" dt="2021-10-20T18:37:44.593" v="454"/>
          <ac:spMkLst>
            <pc:docMk/>
            <pc:sldMk cId="294736033" sldId="258"/>
            <ac:spMk id="26" creationId="{72EF3F9A-9717-4ACB-A30D-96694842C4F7}"/>
          </ac:spMkLst>
        </pc:spChg>
        <pc:grpChg chg="add del">
          <ac:chgData name="Neomi Maxine Dawes (2015981)" userId="S::2015981@student.uwtsd.ac.uk::ce6b93a2-af67-499b-a879-190f7d031af0" providerId="AD" clId="Web-{F2EB44CF-2E2D-6C7D-B36E-6965B1AC7513}" dt="2021-10-20T18:37:44.593" v="454"/>
          <ac:grpSpMkLst>
            <pc:docMk/>
            <pc:sldMk cId="294736033" sldId="258"/>
            <ac:grpSpMk id="13" creationId="{1B8B7D45-C71F-4FD6-BE9F-31CB24678177}"/>
          </ac:grpSpMkLst>
        </pc:grpChg>
        <pc:picChg chg="add del mod ord">
          <ac:chgData name="Neomi Maxine Dawes (2015981)" userId="S::2015981@student.uwtsd.ac.uk::ce6b93a2-af67-499b-a879-190f7d031af0" providerId="AD" clId="Web-{F2EB44CF-2E2D-6C7D-B36E-6965B1AC7513}" dt="2021-10-20T18:36:56.811" v="449"/>
          <ac:picMkLst>
            <pc:docMk/>
            <pc:sldMk cId="294736033" sldId="258"/>
            <ac:picMk id="4" creationId="{AEB884AC-1F71-4429-AEA8-F7502D804A9C}"/>
          </ac:picMkLst>
        </pc:picChg>
        <pc:picChg chg="add del mod ord">
          <ac:chgData name="Neomi Maxine Dawes (2015981)" userId="S::2015981@student.uwtsd.ac.uk::ce6b93a2-af67-499b-a879-190f7d031af0" providerId="AD" clId="Web-{F2EB44CF-2E2D-6C7D-B36E-6965B1AC7513}" dt="2021-10-20T18:37:03.202" v="451"/>
          <ac:picMkLst>
            <pc:docMk/>
            <pc:sldMk cId="294736033" sldId="258"/>
            <ac:picMk id="5" creationId="{24185E55-3E4E-43C6-980F-DFCE9BABAB9A}"/>
          </ac:picMkLst>
        </pc:picChg>
        <pc:picChg chg="add mod ord">
          <ac:chgData name="Neomi Maxine Dawes (2015981)" userId="S::2015981@student.uwtsd.ac.uk::ce6b93a2-af67-499b-a879-190f7d031af0" providerId="AD" clId="Web-{F2EB44CF-2E2D-6C7D-B36E-6965B1AC7513}" dt="2021-10-20T18:37:44.593" v="454"/>
          <ac:picMkLst>
            <pc:docMk/>
            <pc:sldMk cId="294736033" sldId="258"/>
            <ac:picMk id="9" creationId="{14651B18-A0C3-4D1C-AF0C-9263D2FA97CF}"/>
          </ac:picMkLst>
        </pc:picChg>
      </pc:sldChg>
      <pc:sldChg chg="addSp delSp modSp new">
        <pc:chgData name="Neomi Maxine Dawes (2015981)" userId="S::2015981@student.uwtsd.ac.uk::ce6b93a2-af67-499b-a879-190f7d031af0" providerId="AD" clId="Web-{F2EB44CF-2E2D-6C7D-B36E-6965B1AC7513}" dt="2021-10-20T20:54:32.412" v="1019" actId="20577"/>
        <pc:sldMkLst>
          <pc:docMk/>
          <pc:sldMk cId="3613003977" sldId="259"/>
        </pc:sldMkLst>
        <pc:spChg chg="mod">
          <ac:chgData name="Neomi Maxine Dawes (2015981)" userId="S::2015981@student.uwtsd.ac.uk::ce6b93a2-af67-499b-a879-190f7d031af0" providerId="AD" clId="Web-{F2EB44CF-2E2D-6C7D-B36E-6965B1AC7513}" dt="2021-10-20T20:35:58.110" v="875" actId="20577"/>
          <ac:spMkLst>
            <pc:docMk/>
            <pc:sldMk cId="3613003977" sldId="259"/>
            <ac:spMk id="2" creationId="{F82D07A7-B7AB-4870-B586-68EC32FA58DD}"/>
          </ac:spMkLst>
        </pc:spChg>
        <pc:spChg chg="del">
          <ac:chgData name="Neomi Maxine Dawes (2015981)" userId="S::2015981@student.uwtsd.ac.uk::ce6b93a2-af67-499b-a879-190f7d031af0" providerId="AD" clId="Web-{F2EB44CF-2E2D-6C7D-B36E-6965B1AC7513}" dt="2021-10-20T20:36:17.532" v="878"/>
          <ac:spMkLst>
            <pc:docMk/>
            <pc:sldMk cId="3613003977" sldId="259"/>
            <ac:spMk id="3" creationId="{BD78B82E-94B6-4D8E-B0C8-27F86699230A}"/>
          </ac:spMkLst>
        </pc:spChg>
        <pc:spChg chg="add del">
          <ac:chgData name="Neomi Maxine Dawes (2015981)" userId="S::2015981@student.uwtsd.ac.uk::ce6b93a2-af67-499b-a879-190f7d031af0" providerId="AD" clId="Web-{F2EB44CF-2E2D-6C7D-B36E-6965B1AC7513}" dt="2021-10-20T20:35:49.203" v="872"/>
          <ac:spMkLst>
            <pc:docMk/>
            <pc:sldMk cId="3613003977" sldId="259"/>
            <ac:spMk id="4" creationId="{9702329B-9B0E-4EB5-97DD-C018E8B041AC}"/>
          </ac:spMkLst>
        </pc:spChg>
        <pc:spChg chg="add mod">
          <ac:chgData name="Neomi Maxine Dawes (2015981)" userId="S::2015981@student.uwtsd.ac.uk::ce6b93a2-af67-499b-a879-190f7d031af0" providerId="AD" clId="Web-{F2EB44CF-2E2D-6C7D-B36E-6965B1AC7513}" dt="2021-10-20T20:47:30.498" v="1000" actId="20577"/>
          <ac:spMkLst>
            <pc:docMk/>
            <pc:sldMk cId="3613003977" sldId="259"/>
            <ac:spMk id="5" creationId="{A54590A7-12CF-441B-B891-5295B5626265}"/>
          </ac:spMkLst>
        </pc:spChg>
        <pc:spChg chg="add mod">
          <ac:chgData name="Neomi Maxine Dawes (2015981)" userId="S::2015981@student.uwtsd.ac.uk::ce6b93a2-af67-499b-a879-190f7d031af0" providerId="AD" clId="Web-{F2EB44CF-2E2D-6C7D-B36E-6965B1AC7513}" dt="2021-10-20T20:37:22.986" v="897" actId="20577"/>
          <ac:spMkLst>
            <pc:docMk/>
            <pc:sldMk cId="3613003977" sldId="259"/>
            <ac:spMk id="6" creationId="{28296B73-5339-4E27-B37C-3B352E9D8E10}"/>
          </ac:spMkLst>
        </pc:spChg>
        <pc:spChg chg="add mod">
          <ac:chgData name="Neomi Maxine Dawes (2015981)" userId="S::2015981@student.uwtsd.ac.uk::ce6b93a2-af67-499b-a879-190f7d031af0" providerId="AD" clId="Web-{F2EB44CF-2E2D-6C7D-B36E-6965B1AC7513}" dt="2021-10-20T20:54:32.412" v="1019" actId="20577"/>
          <ac:spMkLst>
            <pc:docMk/>
            <pc:sldMk cId="3613003977" sldId="259"/>
            <ac:spMk id="7" creationId="{EE7143E3-CB8F-4A4A-B239-9B142C7BC185}"/>
          </ac:spMkLst>
        </pc:spChg>
      </pc:sldChg>
    </pc:docChg>
  </pc:docChgLst>
  <pc:docChgLst>
    <pc:chgData name="Neomi Maxine Dawes (2015981)" userId="S::2015981@student.uwtsd.ac.uk::ce6b93a2-af67-499b-a879-190f7d031af0" providerId="AD" clId="Web-{D99EF554-A932-161C-B936-AB1F69DB40D4}"/>
    <pc:docChg chg="delSld modSld addMainMaster delMainMaster">
      <pc:chgData name="Neomi Maxine Dawes (2015981)" userId="S::2015981@student.uwtsd.ac.uk::ce6b93a2-af67-499b-a879-190f7d031af0" providerId="AD" clId="Web-{D99EF554-A932-161C-B936-AB1F69DB40D4}" dt="2021-10-21T23:51:16.898" v="532" actId="20577"/>
      <pc:docMkLst>
        <pc:docMk/>
      </pc:docMkLst>
      <pc:sldChg chg="delSp modSp mod modClrScheme delDesignElem chgLayout">
        <pc:chgData name="Neomi Maxine Dawes (2015981)" userId="S::2015981@student.uwtsd.ac.uk::ce6b93a2-af67-499b-a879-190f7d031af0" providerId="AD" clId="Web-{D99EF554-A932-161C-B936-AB1F69DB40D4}" dt="2021-10-21T21:47:17.040" v="124"/>
        <pc:sldMkLst>
          <pc:docMk/>
          <pc:sldMk cId="109857222" sldId="256"/>
        </pc:sldMkLst>
        <pc:spChg chg="mod ord">
          <ac:chgData name="Neomi Maxine Dawes (2015981)" userId="S::2015981@student.uwtsd.ac.uk::ce6b93a2-af67-499b-a879-190f7d031af0" providerId="AD" clId="Web-{D99EF554-A932-161C-B936-AB1F69DB40D4}" dt="2021-10-21T21:47:17.040" v="124"/>
          <ac:spMkLst>
            <pc:docMk/>
            <pc:sldMk cId="109857222" sldId="256"/>
            <ac:spMk id="2" creationId="{00000000-0000-0000-0000-000000000000}"/>
          </ac:spMkLst>
        </pc:spChg>
        <pc:spChg chg="mod ord">
          <ac:chgData name="Neomi Maxine Dawes (2015981)" userId="S::2015981@student.uwtsd.ac.uk::ce6b93a2-af67-499b-a879-190f7d031af0" providerId="AD" clId="Web-{D99EF554-A932-161C-B936-AB1F69DB40D4}" dt="2021-10-21T21:47:17.040" v="124"/>
          <ac:spMkLst>
            <pc:docMk/>
            <pc:sldMk cId="109857222" sldId="256"/>
            <ac:spMk id="3" creationId="{00000000-0000-0000-0000-000000000000}"/>
          </ac:spMkLst>
        </pc:spChg>
        <pc:spChg chg="del">
          <ac:chgData name="Neomi Maxine Dawes (2015981)" userId="S::2015981@student.uwtsd.ac.uk::ce6b93a2-af67-499b-a879-190f7d031af0" providerId="AD" clId="Web-{D99EF554-A932-161C-B936-AB1F69DB40D4}" dt="2021-10-21T21:46:44.556" v="120"/>
          <ac:spMkLst>
            <pc:docMk/>
            <pc:sldMk cId="109857222" sldId="256"/>
            <ac:spMk id="17" creationId="{5C8041AD-0A28-47FA-8BFF-56BAAA24647F}"/>
          </ac:spMkLst>
        </pc:spChg>
        <pc:spChg chg="del">
          <ac:chgData name="Neomi Maxine Dawes (2015981)" userId="S::2015981@student.uwtsd.ac.uk::ce6b93a2-af67-499b-a879-190f7d031af0" providerId="AD" clId="Web-{D99EF554-A932-161C-B936-AB1F69DB40D4}" dt="2021-10-21T21:46:44.556" v="120"/>
          <ac:spMkLst>
            <pc:docMk/>
            <pc:sldMk cId="109857222" sldId="256"/>
            <ac:spMk id="19" creationId="{72EF3F9A-9717-4ACB-A30D-96694842C4F7}"/>
          </ac:spMkLst>
        </pc:spChg>
        <pc:grpChg chg="del">
          <ac:chgData name="Neomi Maxine Dawes (2015981)" userId="S::2015981@student.uwtsd.ac.uk::ce6b93a2-af67-499b-a879-190f7d031af0" providerId="AD" clId="Web-{D99EF554-A932-161C-B936-AB1F69DB40D4}" dt="2021-10-21T21:46:44.556" v="120"/>
          <ac:grpSpMkLst>
            <pc:docMk/>
            <pc:sldMk cId="109857222" sldId="256"/>
            <ac:grpSpMk id="21" creationId="{3409BBD1-8A75-44DA-88E2-3A7047032200}"/>
          </ac:grpSpMkLst>
        </pc:grpChg>
      </pc:sldChg>
      <pc:sldChg chg="addSp delSp modSp mod modClrScheme delDesignElem chgLayout modNotes">
        <pc:chgData name="Neomi Maxine Dawes (2015981)" userId="S::2015981@student.uwtsd.ac.uk::ce6b93a2-af67-499b-a879-190f7d031af0" providerId="AD" clId="Web-{D99EF554-A932-161C-B936-AB1F69DB40D4}" dt="2021-10-21T23:51:16.898" v="532" actId="20577"/>
        <pc:sldMkLst>
          <pc:docMk/>
          <pc:sldMk cId="1461583254" sldId="257"/>
        </pc:sldMkLst>
        <pc:spChg chg="add mod">
          <ac:chgData name="Neomi Maxine Dawes (2015981)" userId="S::2015981@student.uwtsd.ac.uk::ce6b93a2-af67-499b-a879-190f7d031af0" providerId="AD" clId="Web-{D99EF554-A932-161C-B936-AB1F69DB40D4}" dt="2021-10-21T21:45:18.148" v="108" actId="1076"/>
          <ac:spMkLst>
            <pc:docMk/>
            <pc:sldMk cId="1461583254" sldId="257"/>
            <ac:spMk id="2" creationId="{2530492A-B5D1-46FC-BDB1-C1E0E3CB8854}"/>
          </ac:spMkLst>
        </pc:spChg>
        <pc:spChg chg="add mod">
          <ac:chgData name="Neomi Maxine Dawes (2015981)" userId="S::2015981@student.uwtsd.ac.uk::ce6b93a2-af67-499b-a879-190f7d031af0" providerId="AD" clId="Web-{D99EF554-A932-161C-B936-AB1F69DB40D4}" dt="2021-10-21T23:51:16.898" v="532" actId="20577"/>
          <ac:spMkLst>
            <pc:docMk/>
            <pc:sldMk cId="1461583254" sldId="257"/>
            <ac:spMk id="3" creationId="{FD00ADA8-E590-46CC-B3E1-FB1C95C61203}"/>
          </ac:spMkLst>
        </pc:spChg>
        <pc:spChg chg="add del mod">
          <ac:chgData name="Neomi Maxine Dawes (2015981)" userId="S::2015981@student.uwtsd.ac.uk::ce6b93a2-af67-499b-a879-190f7d031af0" providerId="AD" clId="Web-{D99EF554-A932-161C-B936-AB1F69DB40D4}" dt="2021-10-21T21:45:14.226" v="107"/>
          <ac:spMkLst>
            <pc:docMk/>
            <pc:sldMk cId="1461583254" sldId="257"/>
            <ac:spMk id="7" creationId="{BB142BA7-45A2-48E0-8D79-A53E9B1F04F9}"/>
          </ac:spMkLst>
        </pc:spChg>
        <pc:spChg chg="del mod">
          <ac:chgData name="Neomi Maxine Dawes (2015981)" userId="S::2015981@student.uwtsd.ac.uk::ce6b93a2-af67-499b-a879-190f7d031af0" providerId="AD" clId="Web-{D99EF554-A932-161C-B936-AB1F69DB40D4}" dt="2021-10-21T21:45:04.601" v="105"/>
          <ac:spMkLst>
            <pc:docMk/>
            <pc:sldMk cId="1461583254" sldId="257"/>
            <ac:spMk id="14" creationId="{0703366F-3982-45B6-9BB3-4E5B74C3A6E4}"/>
          </ac:spMkLst>
        </pc:spChg>
        <pc:spChg chg="del">
          <ac:chgData name="Neomi Maxine Dawes (2015981)" userId="S::2015981@student.uwtsd.ac.uk::ce6b93a2-af67-499b-a879-190f7d031af0" providerId="AD" clId="Web-{D99EF554-A932-161C-B936-AB1F69DB40D4}" dt="2021-10-21T21:46:44.556" v="120"/>
          <ac:spMkLst>
            <pc:docMk/>
            <pc:sldMk cId="1461583254" sldId="257"/>
            <ac:spMk id="23" creationId="{F06B261F-632C-43DC-8DC7-7723B368270D}"/>
          </ac:spMkLst>
        </pc:spChg>
        <pc:spChg chg="del">
          <ac:chgData name="Neomi Maxine Dawes (2015981)" userId="S::2015981@student.uwtsd.ac.uk::ce6b93a2-af67-499b-a879-190f7d031af0" providerId="AD" clId="Web-{D99EF554-A932-161C-B936-AB1F69DB40D4}" dt="2021-10-21T21:46:44.556" v="120"/>
          <ac:spMkLst>
            <pc:docMk/>
            <pc:sldMk cId="1461583254" sldId="257"/>
            <ac:spMk id="25" creationId="{4E524C7F-EE50-42C5-9434-7C78CE04445B}"/>
          </ac:spMkLst>
        </pc:spChg>
      </pc:sldChg>
      <pc:sldChg chg="addSp delSp modSp mod modClrScheme delDesignElem chgLayout modNotes">
        <pc:chgData name="Neomi Maxine Dawes (2015981)" userId="S::2015981@student.uwtsd.ac.uk::ce6b93a2-af67-499b-a879-190f7d031af0" providerId="AD" clId="Web-{D99EF554-A932-161C-B936-AB1F69DB40D4}" dt="2021-10-21T23:30:53.595" v="525"/>
        <pc:sldMkLst>
          <pc:docMk/>
          <pc:sldMk cId="294736033" sldId="258"/>
        </pc:sldMkLst>
        <pc:spChg chg="add mod">
          <ac:chgData name="Neomi Maxine Dawes (2015981)" userId="S::2015981@student.uwtsd.ac.uk::ce6b93a2-af67-499b-a879-190f7d031af0" providerId="AD" clId="Web-{D99EF554-A932-161C-B936-AB1F69DB40D4}" dt="2021-10-21T22:48:32.058" v="430" actId="1076"/>
          <ac:spMkLst>
            <pc:docMk/>
            <pc:sldMk cId="294736033" sldId="258"/>
            <ac:spMk id="2" creationId="{32AA04EF-A9D3-4556-83E5-3D7FD01A702F}"/>
          </ac:spMkLst>
        </pc:spChg>
        <pc:spChg chg="add mod">
          <ac:chgData name="Neomi Maxine Dawes (2015981)" userId="S::2015981@student.uwtsd.ac.uk::ce6b93a2-af67-499b-a879-190f7d031af0" providerId="AD" clId="Web-{D99EF554-A932-161C-B936-AB1F69DB40D4}" dt="2021-10-21T22:48:14.043" v="427" actId="1076"/>
          <ac:spMkLst>
            <pc:docMk/>
            <pc:sldMk cId="294736033" sldId="258"/>
            <ac:spMk id="4" creationId="{D0DCC763-83BE-491C-A6EA-E0B961E421CC}"/>
          </ac:spMkLst>
        </pc:spChg>
        <pc:spChg chg="add mod">
          <ac:chgData name="Neomi Maxine Dawes (2015981)" userId="S::2015981@student.uwtsd.ac.uk::ce6b93a2-af67-499b-a879-190f7d031af0" providerId="AD" clId="Web-{D99EF554-A932-161C-B936-AB1F69DB40D4}" dt="2021-10-21T22:30:54.401" v="317" actId="20577"/>
          <ac:spMkLst>
            <pc:docMk/>
            <pc:sldMk cId="294736033" sldId="258"/>
            <ac:spMk id="5" creationId="{801E1450-7E7F-4D91-9B90-C9360C75D0E6}"/>
          </ac:spMkLst>
        </pc:spChg>
        <pc:spChg chg="add del mod">
          <ac:chgData name="Neomi Maxine Dawes (2015981)" userId="S::2015981@student.uwtsd.ac.uk::ce6b93a2-af67-499b-a879-190f7d031af0" providerId="AD" clId="Web-{D99EF554-A932-161C-B936-AB1F69DB40D4}" dt="2021-10-21T22:46:01.728" v="409" actId="20577"/>
          <ac:spMkLst>
            <pc:docMk/>
            <pc:sldMk cId="294736033" sldId="258"/>
            <ac:spMk id="6" creationId="{A1D19181-82F2-46D5-8E63-FCD7EACF7F3B}"/>
          </ac:spMkLst>
        </pc:spChg>
        <pc:spChg chg="add mod">
          <ac:chgData name="Neomi Maxine Dawes (2015981)" userId="S::2015981@student.uwtsd.ac.uk::ce6b93a2-af67-499b-a879-190f7d031af0" providerId="AD" clId="Web-{D99EF554-A932-161C-B936-AB1F69DB40D4}" dt="2021-10-21T22:50:06.091" v="448" actId="1076"/>
          <ac:spMkLst>
            <pc:docMk/>
            <pc:sldMk cId="294736033" sldId="258"/>
            <ac:spMk id="7" creationId="{AFA7634C-6FBE-46D7-81EE-47E13FD85735}"/>
          </ac:spMkLst>
        </pc:spChg>
        <pc:spChg chg="del">
          <ac:chgData name="Neomi Maxine Dawes (2015981)" userId="S::2015981@student.uwtsd.ac.uk::ce6b93a2-af67-499b-a879-190f7d031af0" providerId="AD" clId="Web-{D99EF554-A932-161C-B936-AB1F69DB40D4}" dt="2021-10-21T21:58:14.534" v="201"/>
          <ac:spMkLst>
            <pc:docMk/>
            <pc:sldMk cId="294736033" sldId="258"/>
            <ac:spMk id="10" creationId="{8EC28392-C84A-49DD-B173-07B054ED9597}"/>
          </ac:spMkLst>
        </pc:spChg>
        <pc:spChg chg="add mod">
          <ac:chgData name="Neomi Maxine Dawes (2015981)" userId="S::2015981@student.uwtsd.ac.uk::ce6b93a2-af67-499b-a879-190f7d031af0" providerId="AD" clId="Web-{D99EF554-A932-161C-B936-AB1F69DB40D4}" dt="2021-10-21T22:48:45.246" v="433" actId="1076"/>
          <ac:spMkLst>
            <pc:docMk/>
            <pc:sldMk cId="294736033" sldId="258"/>
            <ac:spMk id="13" creationId="{7E41119E-EFEE-4AE1-BFC8-AAC0767DAA23}"/>
          </ac:spMkLst>
        </pc:spChg>
        <pc:spChg chg="add mod">
          <ac:chgData name="Neomi Maxine Dawes (2015981)" userId="S::2015981@student.uwtsd.ac.uk::ce6b93a2-af67-499b-a879-190f7d031af0" providerId="AD" clId="Web-{D99EF554-A932-161C-B936-AB1F69DB40D4}" dt="2021-10-21T22:48:17.558" v="428" actId="1076"/>
          <ac:spMkLst>
            <pc:docMk/>
            <pc:sldMk cId="294736033" sldId="258"/>
            <ac:spMk id="15" creationId="{99304067-4119-4BC3-8BFB-95ED1E50612E}"/>
          </ac:spMkLst>
        </pc:spChg>
        <pc:spChg chg="add mod">
          <ac:chgData name="Neomi Maxine Dawes (2015981)" userId="S::2015981@student.uwtsd.ac.uk::ce6b93a2-af67-499b-a879-190f7d031af0" providerId="AD" clId="Web-{D99EF554-A932-161C-B936-AB1F69DB40D4}" dt="2021-10-21T22:52:06.629" v="465" actId="1076"/>
          <ac:spMkLst>
            <pc:docMk/>
            <pc:sldMk cId="294736033" sldId="258"/>
            <ac:spMk id="16" creationId="{5B95780F-8647-4AE1-A21D-4992F3DF31B9}"/>
          </ac:spMkLst>
        </pc:spChg>
        <pc:spChg chg="add mod">
          <ac:chgData name="Neomi Maxine Dawes (2015981)" userId="S::2015981@student.uwtsd.ac.uk::ce6b93a2-af67-499b-a879-190f7d031af0" providerId="AD" clId="Web-{D99EF554-A932-161C-B936-AB1F69DB40D4}" dt="2021-10-21T22:50:18.810" v="449" actId="1076"/>
          <ac:spMkLst>
            <pc:docMk/>
            <pc:sldMk cId="294736033" sldId="258"/>
            <ac:spMk id="17" creationId="{65BAEC52-2C44-4316-8A85-BFDDC3655B1B}"/>
          </ac:spMkLst>
        </pc:spChg>
        <pc:spChg chg="del">
          <ac:chgData name="Neomi Maxine Dawes (2015981)" userId="S::2015981@student.uwtsd.ac.uk::ce6b93a2-af67-499b-a879-190f7d031af0" providerId="AD" clId="Web-{D99EF554-A932-161C-B936-AB1F69DB40D4}" dt="2021-10-21T21:46:44.556" v="120"/>
          <ac:spMkLst>
            <pc:docMk/>
            <pc:sldMk cId="294736033" sldId="258"/>
            <ac:spMk id="22" creationId="{50666DC1-CD27-4874-9484-9D06C59FE4D0}"/>
          </ac:spMkLst>
        </pc:spChg>
        <pc:spChg chg="del">
          <ac:chgData name="Neomi Maxine Dawes (2015981)" userId="S::2015981@student.uwtsd.ac.uk::ce6b93a2-af67-499b-a879-190f7d031af0" providerId="AD" clId="Web-{D99EF554-A932-161C-B936-AB1F69DB40D4}" dt="2021-10-21T21:46:44.556" v="120"/>
          <ac:spMkLst>
            <pc:docMk/>
            <pc:sldMk cId="294736033" sldId="258"/>
            <ac:spMk id="24" creationId="{3CF44580-7024-4A07-99AD-591C17CBA229}"/>
          </ac:spMkLst>
        </pc:spChg>
        <pc:spChg chg="del">
          <ac:chgData name="Neomi Maxine Dawes (2015981)" userId="S::2015981@student.uwtsd.ac.uk::ce6b93a2-af67-499b-a879-190f7d031af0" providerId="AD" clId="Web-{D99EF554-A932-161C-B936-AB1F69DB40D4}" dt="2021-10-21T21:46:44.556" v="120"/>
          <ac:spMkLst>
            <pc:docMk/>
            <pc:sldMk cId="294736033" sldId="258"/>
            <ac:spMk id="26" creationId="{72EF3F9A-9717-4ACB-A30D-96694842C4F7}"/>
          </ac:spMkLst>
        </pc:spChg>
        <pc:picChg chg="mod ord">
          <ac:chgData name="Neomi Maxine Dawes (2015981)" userId="S::2015981@student.uwtsd.ac.uk::ce6b93a2-af67-499b-a879-190f7d031af0" providerId="AD" clId="Web-{D99EF554-A932-161C-B936-AB1F69DB40D4}" dt="2021-10-21T21:47:17.040" v="124"/>
          <ac:picMkLst>
            <pc:docMk/>
            <pc:sldMk cId="294736033" sldId="258"/>
            <ac:picMk id="9" creationId="{14651B18-A0C3-4D1C-AF0C-9263D2FA97CF}"/>
          </ac:picMkLst>
        </pc:picChg>
        <pc:cxnChg chg="add mod">
          <ac:chgData name="Neomi Maxine Dawes (2015981)" userId="S::2015981@student.uwtsd.ac.uk::ce6b93a2-af67-499b-a879-190f7d031af0" providerId="AD" clId="Web-{D99EF554-A932-161C-B936-AB1F69DB40D4}" dt="2021-10-21T22:38:33.613" v="369" actId="14100"/>
          <ac:cxnSpMkLst>
            <pc:docMk/>
            <pc:sldMk cId="294736033" sldId="258"/>
            <ac:cxnSpMk id="3" creationId="{49C5A9BB-DF45-4ED7-B1ED-25CD14216A6A}"/>
          </ac:cxnSpMkLst>
        </pc:cxnChg>
        <pc:cxnChg chg="add del mod">
          <ac:chgData name="Neomi Maxine Dawes (2015981)" userId="S::2015981@student.uwtsd.ac.uk::ce6b93a2-af67-499b-a879-190f7d031af0" providerId="AD" clId="Web-{D99EF554-A932-161C-B936-AB1F69DB40D4}" dt="2021-10-21T22:29:47.587" v="304"/>
          <ac:cxnSpMkLst>
            <pc:docMk/>
            <pc:sldMk cId="294736033" sldId="258"/>
            <ac:cxnSpMk id="8" creationId="{DB171184-9C1C-4821-9F9A-2F9D36A7C243}"/>
          </ac:cxnSpMkLst>
        </pc:cxnChg>
        <pc:cxnChg chg="add mod">
          <ac:chgData name="Neomi Maxine Dawes (2015981)" userId="S::2015981@student.uwtsd.ac.uk::ce6b93a2-af67-499b-a879-190f7d031af0" providerId="AD" clId="Web-{D99EF554-A932-161C-B936-AB1F69DB40D4}" dt="2021-10-21T22:50:02.747" v="447" actId="1076"/>
          <ac:cxnSpMkLst>
            <pc:docMk/>
            <pc:sldMk cId="294736033" sldId="258"/>
            <ac:cxnSpMk id="11" creationId="{CC7AE0C7-2DF1-435A-8278-C5548669591C}"/>
          </ac:cxnSpMkLst>
        </pc:cxnChg>
        <pc:cxnChg chg="add mod">
          <ac:chgData name="Neomi Maxine Dawes (2015981)" userId="S::2015981@student.uwtsd.ac.uk::ce6b93a2-af67-499b-a879-190f7d031af0" providerId="AD" clId="Web-{D99EF554-A932-161C-B936-AB1F69DB40D4}" dt="2021-10-21T22:49:00.637" v="436" actId="14100"/>
          <ac:cxnSpMkLst>
            <pc:docMk/>
            <pc:sldMk cId="294736033" sldId="258"/>
            <ac:cxnSpMk id="12" creationId="{9C7D6CAE-885B-4294-B811-DEC047661A8C}"/>
          </ac:cxnSpMkLst>
        </pc:cxnChg>
        <pc:cxnChg chg="add mod">
          <ac:chgData name="Neomi Maxine Dawes (2015981)" userId="S::2015981@student.uwtsd.ac.uk::ce6b93a2-af67-499b-a879-190f7d031af0" providerId="AD" clId="Web-{D99EF554-A932-161C-B936-AB1F69DB40D4}" dt="2021-10-21T22:52:12.207" v="466" actId="1076"/>
          <ac:cxnSpMkLst>
            <pc:docMk/>
            <pc:sldMk cId="294736033" sldId="258"/>
            <ac:cxnSpMk id="14" creationId="{A6EA0DAF-6BB7-451C-9B07-D280C90FB848}"/>
          </ac:cxnSpMkLst>
        </pc:cxnChg>
        <pc:cxnChg chg="add mod">
          <ac:chgData name="Neomi Maxine Dawes (2015981)" userId="S::2015981@student.uwtsd.ac.uk::ce6b93a2-af67-499b-a879-190f7d031af0" providerId="AD" clId="Web-{D99EF554-A932-161C-B936-AB1F69DB40D4}" dt="2021-10-21T22:50:34.279" v="452" actId="14100"/>
          <ac:cxnSpMkLst>
            <pc:docMk/>
            <pc:sldMk cId="294736033" sldId="258"/>
            <ac:cxnSpMk id="18" creationId="{D5441D5E-4E2F-47DA-A407-6991076FB4E7}"/>
          </ac:cxnSpMkLst>
        </pc:cxnChg>
        <pc:cxnChg chg="add mod">
          <ac:chgData name="Neomi Maxine Dawes (2015981)" userId="S::2015981@student.uwtsd.ac.uk::ce6b93a2-af67-499b-a879-190f7d031af0" providerId="AD" clId="Web-{D99EF554-A932-161C-B936-AB1F69DB40D4}" dt="2021-10-21T22:49:52.278" v="445" actId="1076"/>
          <ac:cxnSpMkLst>
            <pc:docMk/>
            <pc:sldMk cId="294736033" sldId="258"/>
            <ac:cxnSpMk id="19" creationId="{A7CBEFBC-1F47-46BE-B683-F2DEA37EC733}"/>
          </ac:cxnSpMkLst>
        </pc:cxnChg>
        <pc:cxnChg chg="add mod">
          <ac:chgData name="Neomi Maxine Dawes (2015981)" userId="S::2015981@student.uwtsd.ac.uk::ce6b93a2-af67-499b-a879-190f7d031af0" providerId="AD" clId="Web-{D99EF554-A932-161C-B936-AB1F69DB40D4}" dt="2021-10-21T22:51:34.613" v="464" actId="1076"/>
          <ac:cxnSpMkLst>
            <pc:docMk/>
            <pc:sldMk cId="294736033" sldId="258"/>
            <ac:cxnSpMk id="21" creationId="{868330A7-B4CD-4E0D-B813-D8243A37D685}"/>
          </ac:cxnSpMkLst>
        </pc:cxnChg>
      </pc:sldChg>
      <pc:sldChg chg="modSp del">
        <pc:chgData name="Neomi Maxine Dawes (2015981)" userId="S::2015981@student.uwtsd.ac.uk::ce6b93a2-af67-499b-a879-190f7d031af0" providerId="AD" clId="Web-{D99EF554-A932-161C-B936-AB1F69DB40D4}" dt="2021-10-21T20:59:22.921" v="61"/>
        <pc:sldMkLst>
          <pc:docMk/>
          <pc:sldMk cId="3613003977" sldId="259"/>
        </pc:sldMkLst>
        <pc:spChg chg="mod">
          <ac:chgData name="Neomi Maxine Dawes (2015981)" userId="S::2015981@student.uwtsd.ac.uk::ce6b93a2-af67-499b-a879-190f7d031af0" providerId="AD" clId="Web-{D99EF554-A932-161C-B936-AB1F69DB40D4}" dt="2021-10-20T20:55:30.885" v="5" actId="20577"/>
          <ac:spMkLst>
            <pc:docMk/>
            <pc:sldMk cId="3613003977" sldId="259"/>
            <ac:spMk id="2" creationId="{F82D07A7-B7AB-4870-B586-68EC32FA58DD}"/>
          </ac:spMkLst>
        </pc:spChg>
        <pc:spChg chg="mod">
          <ac:chgData name="Neomi Maxine Dawes (2015981)" userId="S::2015981@student.uwtsd.ac.uk::ce6b93a2-af67-499b-a879-190f7d031af0" providerId="AD" clId="Web-{D99EF554-A932-161C-B936-AB1F69DB40D4}" dt="2021-10-20T20:55:25.291" v="3" actId="20577"/>
          <ac:spMkLst>
            <pc:docMk/>
            <pc:sldMk cId="3613003977" sldId="259"/>
            <ac:spMk id="5" creationId="{A54590A7-12CF-441B-B891-5295B5626265}"/>
          </ac:spMkLst>
        </pc:spChg>
        <pc:spChg chg="mod">
          <ac:chgData name="Neomi Maxine Dawes (2015981)" userId="S::2015981@student.uwtsd.ac.uk::ce6b93a2-af67-499b-a879-190f7d031af0" providerId="AD" clId="Web-{D99EF554-A932-161C-B936-AB1F69DB40D4}" dt="2021-10-20T21:02:34.988" v="28" actId="20577"/>
          <ac:spMkLst>
            <pc:docMk/>
            <pc:sldMk cId="3613003977" sldId="259"/>
            <ac:spMk id="7" creationId="{EE7143E3-CB8F-4A4A-B239-9B142C7BC185}"/>
          </ac:spMkLst>
        </pc:spChg>
      </pc:sldChg>
      <pc:sldMasterChg chg="del delSldLayout">
        <pc:chgData name="Neomi Maxine Dawes (2015981)" userId="S::2015981@student.uwtsd.ac.uk::ce6b93a2-af67-499b-a879-190f7d031af0" providerId="AD" clId="Web-{D99EF554-A932-161C-B936-AB1F69DB40D4}" dt="2021-10-21T21:46:44.556" v="120"/>
        <pc:sldMasterMkLst>
          <pc:docMk/>
          <pc:sldMasterMk cId="3462407764" sldId="2147483699"/>
        </pc:sldMasterMkLst>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2262949127" sldId="2147483700"/>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1407128937" sldId="2147483701"/>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1112668248" sldId="2147483702"/>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673159689" sldId="2147483703"/>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456826059" sldId="2147483704"/>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2911052367" sldId="2147483705"/>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410142305" sldId="2147483706"/>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3761820696" sldId="2147483707"/>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1686786150" sldId="2147483708"/>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2663836908" sldId="2147483709"/>
          </pc:sldLayoutMkLst>
        </pc:sldLayoutChg>
        <pc:sldLayoutChg chg="del">
          <pc:chgData name="Neomi Maxine Dawes (2015981)" userId="S::2015981@student.uwtsd.ac.uk::ce6b93a2-af67-499b-a879-190f7d031af0" providerId="AD" clId="Web-{D99EF554-A932-161C-B936-AB1F69DB40D4}" dt="2021-10-21T21:46:44.556" v="120"/>
          <pc:sldLayoutMkLst>
            <pc:docMk/>
            <pc:sldMasterMk cId="3462407764" sldId="2147483699"/>
            <pc:sldLayoutMk cId="275189181" sldId="2147483710"/>
          </pc:sldLayoutMkLst>
        </pc:sldLayoutChg>
      </pc:sldMasterChg>
      <pc:sldMasterChg chg="add del addSldLayout delSldLayout modSldLayout">
        <pc:chgData name="Neomi Maxine Dawes (2015981)" userId="S::2015981@student.uwtsd.ac.uk::ce6b93a2-af67-499b-a879-190f7d031af0" providerId="AD" clId="Web-{D99EF554-A932-161C-B936-AB1F69DB40D4}" dt="2021-10-21T21:46:59.368" v="121"/>
        <pc:sldMasterMkLst>
          <pc:docMk/>
          <pc:sldMasterMk cId="2744328731" sldId="2147483711"/>
        </pc:sldMasterMkLst>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1670249216" sldId="2147483712"/>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3537797279" sldId="2147483713"/>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2184854143" sldId="2147483714"/>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3689955274" sldId="2147483715"/>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1927664425" sldId="2147483716"/>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2845426848" sldId="2147483717"/>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2327113925" sldId="2147483718"/>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4278308318" sldId="2147483719"/>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2478218543" sldId="2147483720"/>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3357842424" sldId="2147483721"/>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1883723136" sldId="2147483722"/>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962741819" sldId="2147483723"/>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175625011" sldId="2147483724"/>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1870109304" sldId="2147483725"/>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2470282071" sldId="2147483726"/>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857262523" sldId="2147483727"/>
          </pc:sldLayoutMkLst>
        </pc:sldLayoutChg>
        <pc:sldLayoutChg chg="add del mod replId">
          <pc:chgData name="Neomi Maxine Dawes (2015981)" userId="S::2015981@student.uwtsd.ac.uk::ce6b93a2-af67-499b-a879-190f7d031af0" providerId="AD" clId="Web-{D99EF554-A932-161C-B936-AB1F69DB40D4}" dt="2021-10-21T21:46:59.368" v="121"/>
          <pc:sldLayoutMkLst>
            <pc:docMk/>
            <pc:sldMasterMk cId="2744328731" sldId="2147483711"/>
            <pc:sldLayoutMk cId="3073705274" sldId="2147483728"/>
          </pc:sldLayoutMkLst>
        </pc:sldLayoutChg>
      </pc:sldMasterChg>
      <pc:sldMasterChg chg="add del addSldLayout delSldLayout modSldLayout">
        <pc:chgData name="Neomi Maxine Dawes (2015981)" userId="S::2015981@student.uwtsd.ac.uk::ce6b93a2-af67-499b-a879-190f7d031af0" providerId="AD" clId="Web-{D99EF554-A932-161C-B936-AB1F69DB40D4}" dt="2021-10-21T21:47:03.400" v="122"/>
        <pc:sldMasterMkLst>
          <pc:docMk/>
          <pc:sldMasterMk cId="2729302215" sldId="2147483729"/>
        </pc:sldMasterMkLst>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246743121" sldId="2147483730"/>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451204294" sldId="2147483731"/>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1888415680" sldId="2147483732"/>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363545254" sldId="2147483733"/>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196897063" sldId="2147483734"/>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093456449" sldId="2147483735"/>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00446242" sldId="2147483736"/>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046462339" sldId="2147483737"/>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242017080" sldId="2147483738"/>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085363296" sldId="2147483739"/>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811322034" sldId="2147483740"/>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1895676798" sldId="2147483741"/>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143799247" sldId="2147483742"/>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2481939926" sldId="2147483743"/>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029761482" sldId="2147483744"/>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1108159165" sldId="2147483745"/>
          </pc:sldLayoutMkLst>
        </pc:sldLayoutChg>
        <pc:sldLayoutChg chg="add del mod replId">
          <pc:chgData name="Neomi Maxine Dawes (2015981)" userId="S::2015981@student.uwtsd.ac.uk::ce6b93a2-af67-499b-a879-190f7d031af0" providerId="AD" clId="Web-{D99EF554-A932-161C-B936-AB1F69DB40D4}" dt="2021-10-21T21:47:03.400" v="122"/>
          <pc:sldLayoutMkLst>
            <pc:docMk/>
            <pc:sldMasterMk cId="2729302215" sldId="2147483729"/>
            <pc:sldLayoutMk cId="3347076032" sldId="2147483746"/>
          </pc:sldLayoutMkLst>
        </pc:sldLayoutChg>
      </pc:sldMasterChg>
      <pc:sldMasterChg chg="add del addSldLayout delSldLayout modSldLayout">
        <pc:chgData name="Neomi Maxine Dawes (2015981)" userId="S::2015981@student.uwtsd.ac.uk::ce6b93a2-af67-499b-a879-190f7d031af0" providerId="AD" clId="Web-{D99EF554-A932-161C-B936-AB1F69DB40D4}" dt="2021-10-21T21:47:12.790" v="123"/>
        <pc:sldMasterMkLst>
          <pc:docMk/>
          <pc:sldMasterMk cId="1364920953" sldId="2147483747"/>
        </pc:sldMasterMkLst>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4027336796" sldId="2147483748"/>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062956671" sldId="2147483749"/>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166491070" sldId="2147483750"/>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838120923" sldId="2147483751"/>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692726417" sldId="2147483752"/>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185694510" sldId="2147483753"/>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1907526842" sldId="2147483754"/>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2506100005" sldId="2147483755"/>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482000979" sldId="2147483756"/>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57227303" sldId="2147483757"/>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18152740" sldId="2147483758"/>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680255971" sldId="2147483759"/>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3989965881" sldId="2147483760"/>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4173956978" sldId="2147483761"/>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4161869730" sldId="2147483762"/>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762607594" sldId="2147483763"/>
          </pc:sldLayoutMkLst>
        </pc:sldLayoutChg>
        <pc:sldLayoutChg chg="add del mod replId">
          <pc:chgData name="Neomi Maxine Dawes (2015981)" userId="S::2015981@student.uwtsd.ac.uk::ce6b93a2-af67-499b-a879-190f7d031af0" providerId="AD" clId="Web-{D99EF554-A932-161C-B936-AB1F69DB40D4}" dt="2021-10-21T21:47:12.790" v="123"/>
          <pc:sldLayoutMkLst>
            <pc:docMk/>
            <pc:sldMasterMk cId="1364920953" sldId="2147483747"/>
            <pc:sldLayoutMk cId="101840531" sldId="2147483764"/>
          </pc:sldLayoutMkLst>
        </pc:sldLayoutChg>
      </pc:sldMasterChg>
      <pc:sldMasterChg chg="add del addSldLayout delSldLayout modSldLayout">
        <pc:chgData name="Neomi Maxine Dawes (2015981)" userId="S::2015981@student.uwtsd.ac.uk::ce6b93a2-af67-499b-a879-190f7d031af0" providerId="AD" clId="Web-{D99EF554-A932-161C-B936-AB1F69DB40D4}" dt="2021-10-21T21:47:17.040" v="124"/>
        <pc:sldMasterMkLst>
          <pc:docMk/>
          <pc:sldMasterMk cId="130057881" sldId="2147483765"/>
        </pc:sldMasterMkLst>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2670866376" sldId="2147483766"/>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4272188726" sldId="2147483767"/>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1515625961" sldId="2147483768"/>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3904165089" sldId="2147483769"/>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445480618" sldId="2147483770"/>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1596250648" sldId="2147483771"/>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3803195988" sldId="2147483772"/>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3683487274" sldId="2147483773"/>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3400754407" sldId="2147483774"/>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2373799411" sldId="2147483775"/>
          </pc:sldLayoutMkLst>
        </pc:sldLayoutChg>
        <pc:sldLayoutChg chg="add del mod replId">
          <pc:chgData name="Neomi Maxine Dawes (2015981)" userId="S::2015981@student.uwtsd.ac.uk::ce6b93a2-af67-499b-a879-190f7d031af0" providerId="AD" clId="Web-{D99EF554-A932-161C-B936-AB1F69DB40D4}" dt="2021-10-21T21:47:17.040" v="124"/>
          <pc:sldLayoutMkLst>
            <pc:docMk/>
            <pc:sldMasterMk cId="130057881" sldId="2147483765"/>
            <pc:sldLayoutMk cId="2682757159" sldId="2147483776"/>
          </pc:sldLayoutMkLst>
        </pc:sldLayoutChg>
      </pc:sldMasterChg>
      <pc:sldMasterChg chg="add addSldLayout modSldLayout">
        <pc:chgData name="Neomi Maxine Dawes (2015981)" userId="S::2015981@student.uwtsd.ac.uk::ce6b93a2-af67-499b-a879-190f7d031af0" providerId="AD" clId="Web-{D99EF554-A932-161C-B936-AB1F69DB40D4}" dt="2021-10-21T21:47:17.040" v="124"/>
        <pc:sldMasterMkLst>
          <pc:docMk/>
          <pc:sldMasterMk cId="462991580" sldId="2147483777"/>
        </pc:sldMasterMkLst>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217990246" sldId="2147483778"/>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4099290682" sldId="2147483779"/>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762979742" sldId="2147483780"/>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80352226" sldId="2147483781"/>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2186592926" sldId="2147483782"/>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271101716" sldId="2147483783"/>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249019914" sldId="2147483784"/>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2597621426" sldId="2147483785"/>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4050163170" sldId="2147483786"/>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921865417" sldId="2147483787"/>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2733177569" sldId="2147483788"/>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4134554309" sldId="2147483789"/>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2040867198" sldId="2147483790"/>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3510210246" sldId="2147483791"/>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294267478" sldId="2147483792"/>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2026014342" sldId="2147483793"/>
          </pc:sldLayoutMkLst>
        </pc:sldLayoutChg>
        <pc:sldLayoutChg chg="add mod replId">
          <pc:chgData name="Neomi Maxine Dawes (2015981)" userId="S::2015981@student.uwtsd.ac.uk::ce6b93a2-af67-499b-a879-190f7d031af0" providerId="AD" clId="Web-{D99EF554-A932-161C-B936-AB1F69DB40D4}" dt="2021-10-21T21:47:17.040" v="124"/>
          <pc:sldLayoutMkLst>
            <pc:docMk/>
            <pc:sldMasterMk cId="462991580" sldId="2147483777"/>
            <pc:sldLayoutMk cId="1630332257" sldId="2147483794"/>
          </pc:sldLayoutMkLst>
        </pc:sldLayoutChg>
      </pc:sldMasterChg>
    </pc:docChg>
  </pc:docChgLst>
  <pc:docChgLst>
    <pc:chgData name="Neomi Maxine Dawes (2015981)" userId="S::2015981@student.uwtsd.ac.uk::ce6b93a2-af67-499b-a879-190f7d031af0" providerId="AD" clId="Web-{A48C792C-887A-3799-C53C-9AC200D86FD6}"/>
    <pc:docChg chg="addSld delSld modSld">
      <pc:chgData name="Neomi Maxine Dawes (2015981)" userId="S::2015981@student.uwtsd.ac.uk::ce6b93a2-af67-499b-a879-190f7d031af0" providerId="AD" clId="Web-{A48C792C-887A-3799-C53C-9AC200D86FD6}" dt="2021-10-27T15:32:46.315" v="967" actId="1076"/>
      <pc:docMkLst>
        <pc:docMk/>
      </pc:docMkLst>
      <pc:sldChg chg="modSp">
        <pc:chgData name="Neomi Maxine Dawes (2015981)" userId="S::2015981@student.uwtsd.ac.uk::ce6b93a2-af67-499b-a879-190f7d031af0" providerId="AD" clId="Web-{A48C792C-887A-3799-C53C-9AC200D86FD6}" dt="2021-10-27T15:31:29.516" v="965" actId="14100"/>
        <pc:sldMkLst>
          <pc:docMk/>
          <pc:sldMk cId="109857222" sldId="256"/>
        </pc:sldMkLst>
        <pc:spChg chg="mod">
          <ac:chgData name="Neomi Maxine Dawes (2015981)" userId="S::2015981@student.uwtsd.ac.uk::ce6b93a2-af67-499b-a879-190f7d031af0" providerId="AD" clId="Web-{A48C792C-887A-3799-C53C-9AC200D86FD6}" dt="2021-10-27T15:31:29.516" v="965" actId="14100"/>
          <ac:spMkLst>
            <pc:docMk/>
            <pc:sldMk cId="109857222" sldId="256"/>
            <ac:spMk id="10" creationId="{9C26253C-B88D-468F-8031-BDB113F36BC7}"/>
          </ac:spMkLst>
        </pc:spChg>
      </pc:sldChg>
      <pc:sldChg chg="addSp delSp modSp">
        <pc:chgData name="Neomi Maxine Dawes (2015981)" userId="S::2015981@student.uwtsd.ac.uk::ce6b93a2-af67-499b-a879-190f7d031af0" providerId="AD" clId="Web-{A48C792C-887A-3799-C53C-9AC200D86FD6}" dt="2021-10-27T15:19:22.716" v="885"/>
        <pc:sldMkLst>
          <pc:docMk/>
          <pc:sldMk cId="1461583254" sldId="257"/>
        </pc:sldMkLst>
        <pc:spChg chg="mod">
          <ac:chgData name="Neomi Maxine Dawes (2015981)" userId="S::2015981@student.uwtsd.ac.uk::ce6b93a2-af67-499b-a879-190f7d031af0" providerId="AD" clId="Web-{A48C792C-887A-3799-C53C-9AC200D86FD6}" dt="2021-10-27T15:19:10.435" v="881" actId="1076"/>
          <ac:spMkLst>
            <pc:docMk/>
            <pc:sldMk cId="1461583254" sldId="257"/>
            <ac:spMk id="2" creationId="{2530492A-B5D1-46FC-BDB1-C1E0E3CB8854}"/>
          </ac:spMkLst>
        </pc:spChg>
        <pc:spChg chg="del mod">
          <ac:chgData name="Neomi Maxine Dawes (2015981)" userId="S::2015981@student.uwtsd.ac.uk::ce6b93a2-af67-499b-a879-190f7d031af0" providerId="AD" clId="Web-{A48C792C-887A-3799-C53C-9AC200D86FD6}" dt="2021-10-27T14:18:16.312" v="475"/>
          <ac:spMkLst>
            <pc:docMk/>
            <pc:sldMk cId="1461583254" sldId="257"/>
            <ac:spMk id="3" creationId="{FD00ADA8-E590-46CC-B3E1-FB1C95C61203}"/>
          </ac:spMkLst>
        </pc:spChg>
        <pc:spChg chg="add mod">
          <ac:chgData name="Neomi Maxine Dawes (2015981)" userId="S::2015981@student.uwtsd.ac.uk::ce6b93a2-af67-499b-a879-190f7d031af0" providerId="AD" clId="Web-{A48C792C-887A-3799-C53C-9AC200D86FD6}" dt="2021-10-27T15:19:15.669" v="882" actId="1076"/>
          <ac:spMkLst>
            <pc:docMk/>
            <pc:sldMk cId="1461583254" sldId="257"/>
            <ac:spMk id="4" creationId="{2394026E-AEE7-4FB4-8BCE-BBAE9BB49164}"/>
          </ac:spMkLst>
        </pc:spChg>
        <pc:spChg chg="del">
          <ac:chgData name="Neomi Maxine Dawes (2015981)" userId="S::2015981@student.uwtsd.ac.uk::ce6b93a2-af67-499b-a879-190f7d031af0" providerId="AD" clId="Web-{A48C792C-887A-3799-C53C-9AC200D86FD6}" dt="2021-10-27T15:03:16.176" v="825"/>
          <ac:spMkLst>
            <pc:docMk/>
            <pc:sldMk cId="1461583254" sldId="257"/>
            <ac:spMk id="5" creationId="{3036A62F-FA0F-4BE8-A15D-AF557D41D24D}"/>
          </ac:spMkLst>
        </pc:spChg>
        <pc:spChg chg="del">
          <ac:chgData name="Neomi Maxine Dawes (2015981)" userId="S::2015981@student.uwtsd.ac.uk::ce6b93a2-af67-499b-a879-190f7d031af0" providerId="AD" clId="Web-{A48C792C-887A-3799-C53C-9AC200D86FD6}" dt="2021-10-27T15:03:08.848" v="824"/>
          <ac:spMkLst>
            <pc:docMk/>
            <pc:sldMk cId="1461583254" sldId="257"/>
            <ac:spMk id="6" creationId="{A9F7A970-E62E-453F-9C9D-86C6E4125A14}"/>
          </ac:spMkLst>
        </pc:spChg>
        <pc:spChg chg="mod">
          <ac:chgData name="Neomi Maxine Dawes (2015981)" userId="S::2015981@student.uwtsd.ac.uk::ce6b93a2-af67-499b-a879-190f7d031af0" providerId="AD" clId="Web-{A48C792C-887A-3799-C53C-9AC200D86FD6}" dt="2021-10-27T15:03:02.551" v="823" actId="1076"/>
          <ac:spMkLst>
            <pc:docMk/>
            <pc:sldMk cId="1461583254" sldId="257"/>
            <ac:spMk id="8" creationId="{B1AD1209-C15E-4F38-AF73-EDB8F1C1F261}"/>
          </ac:spMkLst>
        </pc:spChg>
        <pc:spChg chg="add del mod">
          <ac:chgData name="Neomi Maxine Dawes (2015981)" userId="S::2015981@student.uwtsd.ac.uk::ce6b93a2-af67-499b-a879-190f7d031af0" providerId="AD" clId="Web-{A48C792C-887A-3799-C53C-9AC200D86FD6}" dt="2021-10-27T15:19:22.716" v="885"/>
          <ac:spMkLst>
            <pc:docMk/>
            <pc:sldMk cId="1461583254" sldId="257"/>
            <ac:spMk id="9" creationId="{5D7AF68D-7BCD-42BD-BD2D-AEDB7FBD4DA3}"/>
          </ac:spMkLst>
        </pc:spChg>
        <pc:picChg chg="mod">
          <ac:chgData name="Neomi Maxine Dawes (2015981)" userId="S::2015981@student.uwtsd.ac.uk::ce6b93a2-af67-499b-a879-190f7d031af0" providerId="AD" clId="Web-{A48C792C-887A-3799-C53C-9AC200D86FD6}" dt="2021-10-27T15:19:05.153" v="880" actId="1076"/>
          <ac:picMkLst>
            <pc:docMk/>
            <pc:sldMk cId="1461583254" sldId="257"/>
            <ac:picMk id="7" creationId="{4488D56D-AA93-4E9B-A1E8-947305AEB56F}"/>
          </ac:picMkLst>
        </pc:picChg>
      </pc:sldChg>
      <pc:sldChg chg="modSp modNotes">
        <pc:chgData name="Neomi Maxine Dawes (2015981)" userId="S::2015981@student.uwtsd.ac.uk::ce6b93a2-af67-499b-a879-190f7d031af0" providerId="AD" clId="Web-{A48C792C-887A-3799-C53C-9AC200D86FD6}" dt="2021-10-27T15:23:32.285" v="905" actId="20577"/>
        <pc:sldMkLst>
          <pc:docMk/>
          <pc:sldMk cId="294736033" sldId="258"/>
        </pc:sldMkLst>
        <pc:spChg chg="mod">
          <ac:chgData name="Neomi Maxine Dawes (2015981)" userId="S::2015981@student.uwtsd.ac.uk::ce6b93a2-af67-499b-a879-190f7d031af0" providerId="AD" clId="Web-{A48C792C-887A-3799-C53C-9AC200D86FD6}" dt="2021-10-27T15:22:49.956" v="895" actId="20577"/>
          <ac:spMkLst>
            <pc:docMk/>
            <pc:sldMk cId="294736033" sldId="258"/>
            <ac:spMk id="2" creationId="{32AA04EF-A9D3-4556-83E5-3D7FD01A702F}"/>
          </ac:spMkLst>
        </pc:spChg>
        <pc:spChg chg="mod">
          <ac:chgData name="Neomi Maxine Dawes (2015981)" userId="S::2015981@student.uwtsd.ac.uk::ce6b93a2-af67-499b-a879-190f7d031af0" providerId="AD" clId="Web-{A48C792C-887A-3799-C53C-9AC200D86FD6}" dt="2021-10-27T15:23:25.816" v="904" actId="20577"/>
          <ac:spMkLst>
            <pc:docMk/>
            <pc:sldMk cId="294736033" sldId="258"/>
            <ac:spMk id="4" creationId="{D0DCC763-83BE-491C-A6EA-E0B961E421CC}"/>
          </ac:spMkLst>
        </pc:spChg>
        <pc:spChg chg="mod">
          <ac:chgData name="Neomi Maxine Dawes (2015981)" userId="S::2015981@student.uwtsd.ac.uk::ce6b93a2-af67-499b-a879-190f7d031af0" providerId="AD" clId="Web-{A48C792C-887A-3799-C53C-9AC200D86FD6}" dt="2021-10-27T15:23:15.894" v="903" actId="14100"/>
          <ac:spMkLst>
            <pc:docMk/>
            <pc:sldMk cId="294736033" sldId="258"/>
            <ac:spMk id="6" creationId="{A1D19181-82F2-46D5-8E63-FCD7EACF7F3B}"/>
          </ac:spMkLst>
        </pc:spChg>
        <pc:spChg chg="mod">
          <ac:chgData name="Neomi Maxine Dawes (2015981)" userId="S::2015981@student.uwtsd.ac.uk::ce6b93a2-af67-499b-a879-190f7d031af0" providerId="AD" clId="Web-{A48C792C-887A-3799-C53C-9AC200D86FD6}" dt="2021-10-27T15:23:01.019" v="900" actId="20577"/>
          <ac:spMkLst>
            <pc:docMk/>
            <pc:sldMk cId="294736033" sldId="258"/>
            <ac:spMk id="7" creationId="{AFA7634C-6FBE-46D7-81EE-47E13FD85735}"/>
          </ac:spMkLst>
        </pc:spChg>
        <pc:spChg chg="mod">
          <ac:chgData name="Neomi Maxine Dawes (2015981)" userId="S::2015981@student.uwtsd.ac.uk::ce6b93a2-af67-499b-a879-190f7d031af0" providerId="AD" clId="Web-{A48C792C-887A-3799-C53C-9AC200D86FD6}" dt="2021-10-27T15:22:55.300" v="898" actId="14100"/>
          <ac:spMkLst>
            <pc:docMk/>
            <pc:sldMk cId="294736033" sldId="258"/>
            <ac:spMk id="13" creationId="{7E41119E-EFEE-4AE1-BFC8-AAC0767DAA23}"/>
          </ac:spMkLst>
        </pc:spChg>
        <pc:spChg chg="mod">
          <ac:chgData name="Neomi Maxine Dawes (2015981)" userId="S::2015981@student.uwtsd.ac.uk::ce6b93a2-af67-499b-a879-190f7d031af0" providerId="AD" clId="Web-{A48C792C-887A-3799-C53C-9AC200D86FD6}" dt="2021-10-27T15:23:32.285" v="905" actId="20577"/>
          <ac:spMkLst>
            <pc:docMk/>
            <pc:sldMk cId="294736033" sldId="258"/>
            <ac:spMk id="15" creationId="{99304067-4119-4BC3-8BFB-95ED1E50612E}"/>
          </ac:spMkLst>
        </pc:spChg>
        <pc:spChg chg="mod">
          <ac:chgData name="Neomi Maxine Dawes (2015981)" userId="S::2015981@student.uwtsd.ac.uk::ce6b93a2-af67-499b-a879-190f7d031af0" providerId="AD" clId="Web-{A48C792C-887A-3799-C53C-9AC200D86FD6}" dt="2021-10-27T15:22:43.362" v="893" actId="20577"/>
          <ac:spMkLst>
            <pc:docMk/>
            <pc:sldMk cId="294736033" sldId="258"/>
            <ac:spMk id="16" creationId="{5B95780F-8647-4AE1-A21D-4992F3DF31B9}"/>
          </ac:spMkLst>
        </pc:spChg>
        <pc:spChg chg="mod">
          <ac:chgData name="Neomi Maxine Dawes (2015981)" userId="S::2015981@student.uwtsd.ac.uk::ce6b93a2-af67-499b-a879-190f7d031af0" providerId="AD" clId="Web-{A48C792C-887A-3799-C53C-9AC200D86FD6}" dt="2021-10-27T15:22:32.971" v="891" actId="20577"/>
          <ac:spMkLst>
            <pc:docMk/>
            <pc:sldMk cId="294736033" sldId="258"/>
            <ac:spMk id="17" creationId="{65BAEC52-2C44-4316-8A85-BFDDC3655B1B}"/>
          </ac:spMkLst>
        </pc:spChg>
        <pc:spChg chg="mod">
          <ac:chgData name="Neomi Maxine Dawes (2015981)" userId="S::2015981@student.uwtsd.ac.uk::ce6b93a2-af67-499b-a879-190f7d031af0" providerId="AD" clId="Web-{A48C792C-887A-3799-C53C-9AC200D86FD6}" dt="2021-10-27T15:22:07.377" v="890" actId="20577"/>
          <ac:spMkLst>
            <pc:docMk/>
            <pc:sldMk cId="294736033" sldId="258"/>
            <ac:spMk id="20" creationId="{72779268-C5DE-41CC-A813-076943C6FCDA}"/>
          </ac:spMkLst>
        </pc:spChg>
      </pc:sldChg>
      <pc:sldChg chg="addSp delSp modSp modNotes">
        <pc:chgData name="Neomi Maxine Dawes (2015981)" userId="S::2015981@student.uwtsd.ac.uk::ce6b93a2-af67-499b-a879-190f7d031af0" providerId="AD" clId="Web-{A48C792C-887A-3799-C53C-9AC200D86FD6}" dt="2021-10-27T15:32:46.315" v="967" actId="1076"/>
        <pc:sldMkLst>
          <pc:docMk/>
          <pc:sldMk cId="1885701772" sldId="260"/>
        </pc:sldMkLst>
        <pc:spChg chg="mod">
          <ac:chgData name="Neomi Maxine Dawes (2015981)" userId="S::2015981@student.uwtsd.ac.uk::ce6b93a2-af67-499b-a879-190f7d031af0" providerId="AD" clId="Web-{A48C792C-887A-3799-C53C-9AC200D86FD6}" dt="2021-10-27T14:42:19.660" v="676" actId="1076"/>
          <ac:spMkLst>
            <pc:docMk/>
            <pc:sldMk cId="1885701772" sldId="260"/>
            <ac:spMk id="2" creationId="{D2DA0FCD-85BE-483B-AC08-A5618B1B5610}"/>
          </ac:spMkLst>
        </pc:spChg>
        <pc:spChg chg="add del mod">
          <ac:chgData name="Neomi Maxine Dawes (2015981)" userId="S::2015981@student.uwtsd.ac.uk::ce6b93a2-af67-499b-a879-190f7d031af0" providerId="AD" clId="Web-{A48C792C-887A-3799-C53C-9AC200D86FD6}" dt="2021-10-27T15:24:35.474" v="914" actId="14100"/>
          <ac:spMkLst>
            <pc:docMk/>
            <pc:sldMk cId="1885701772" sldId="260"/>
            <ac:spMk id="3" creationId="{C2A5B77A-8D34-410C-9E7A-369881A4BE25}"/>
          </ac:spMkLst>
        </pc:spChg>
        <pc:spChg chg="mod">
          <ac:chgData name="Neomi Maxine Dawes (2015981)" userId="S::2015981@student.uwtsd.ac.uk::ce6b93a2-af67-499b-a879-190f7d031af0" providerId="AD" clId="Web-{A48C792C-887A-3799-C53C-9AC200D86FD6}" dt="2021-10-27T15:24:40.224" v="915" actId="14100"/>
          <ac:spMkLst>
            <pc:docMk/>
            <pc:sldMk cId="1885701772" sldId="260"/>
            <ac:spMk id="5" creationId="{AE9E6770-D08C-4BAF-AC0C-E6D6D845E313}"/>
          </ac:spMkLst>
        </pc:spChg>
        <pc:spChg chg="add del mod">
          <ac:chgData name="Neomi Maxine Dawes (2015981)" userId="S::2015981@student.uwtsd.ac.uk::ce6b93a2-af67-499b-a879-190f7d031af0" providerId="AD" clId="Web-{A48C792C-887A-3799-C53C-9AC200D86FD6}" dt="2021-10-27T14:38:45.655" v="648"/>
          <ac:spMkLst>
            <pc:docMk/>
            <pc:sldMk cId="1885701772" sldId="260"/>
            <ac:spMk id="7" creationId="{BB36A590-F822-4A8D-9C1F-09D7358C0501}"/>
          </ac:spMkLst>
        </pc:spChg>
        <pc:spChg chg="mod">
          <ac:chgData name="Neomi Maxine Dawes (2015981)" userId="S::2015981@student.uwtsd.ac.uk::ce6b93a2-af67-499b-a879-190f7d031af0" providerId="AD" clId="Web-{A48C792C-887A-3799-C53C-9AC200D86FD6}" dt="2021-10-27T15:32:46.315" v="967" actId="1076"/>
          <ac:spMkLst>
            <pc:docMk/>
            <pc:sldMk cId="1885701772" sldId="260"/>
            <ac:spMk id="8" creationId="{2AF0E9D0-95A7-4A20-9E94-DA1BF527294D}"/>
          </ac:spMkLst>
        </pc:spChg>
        <pc:spChg chg="mod">
          <ac:chgData name="Neomi Maxine Dawes (2015981)" userId="S::2015981@student.uwtsd.ac.uk::ce6b93a2-af67-499b-a879-190f7d031af0" providerId="AD" clId="Web-{A48C792C-887A-3799-C53C-9AC200D86FD6}" dt="2021-10-27T15:25:35.648" v="926" actId="20577"/>
          <ac:spMkLst>
            <pc:docMk/>
            <pc:sldMk cId="1885701772" sldId="260"/>
            <ac:spMk id="9" creationId="{2F03C157-13B5-4577-AE09-5F71B3B45D15}"/>
          </ac:spMkLst>
        </pc:spChg>
        <pc:spChg chg="mod">
          <ac:chgData name="Neomi Maxine Dawes (2015981)" userId="S::2015981@student.uwtsd.ac.uk::ce6b93a2-af67-499b-a879-190f7d031af0" providerId="AD" clId="Web-{A48C792C-887A-3799-C53C-9AC200D86FD6}" dt="2021-10-27T15:24:52.334" v="917" actId="14100"/>
          <ac:spMkLst>
            <pc:docMk/>
            <pc:sldMk cId="1885701772" sldId="260"/>
            <ac:spMk id="10" creationId="{0FD72E41-D76F-40CB-8C3E-EBAD36DEF25E}"/>
          </ac:spMkLst>
        </pc:spChg>
        <pc:spChg chg="mod">
          <ac:chgData name="Neomi Maxine Dawes (2015981)" userId="S::2015981@student.uwtsd.ac.uk::ce6b93a2-af67-499b-a879-190f7d031af0" providerId="AD" clId="Web-{A48C792C-887A-3799-C53C-9AC200D86FD6}" dt="2021-10-27T15:25:42.523" v="927" actId="20577"/>
          <ac:spMkLst>
            <pc:docMk/>
            <pc:sldMk cId="1885701772" sldId="260"/>
            <ac:spMk id="12" creationId="{773A5FC1-00D5-4076-8121-3F4D4B330AB7}"/>
          </ac:spMkLst>
        </pc:spChg>
        <pc:spChg chg="mod">
          <ac:chgData name="Neomi Maxine Dawes (2015981)" userId="S::2015981@student.uwtsd.ac.uk::ce6b93a2-af67-499b-a879-190f7d031af0" providerId="AD" clId="Web-{A48C792C-887A-3799-C53C-9AC200D86FD6}" dt="2021-10-27T15:25:48.117" v="928" actId="20577"/>
          <ac:spMkLst>
            <pc:docMk/>
            <pc:sldMk cId="1885701772" sldId="260"/>
            <ac:spMk id="14" creationId="{9A47A8F5-84D0-4E4F-BD74-E5A3D75BAAF6}"/>
          </ac:spMkLst>
        </pc:spChg>
        <pc:spChg chg="mod">
          <ac:chgData name="Neomi Maxine Dawes (2015981)" userId="S::2015981@student.uwtsd.ac.uk::ce6b93a2-af67-499b-a879-190f7d031af0" providerId="AD" clId="Web-{A48C792C-887A-3799-C53C-9AC200D86FD6}" dt="2021-10-27T15:25:30.132" v="925" actId="20577"/>
          <ac:spMkLst>
            <pc:docMk/>
            <pc:sldMk cId="1885701772" sldId="260"/>
            <ac:spMk id="15" creationId="{5795C05C-2910-4A0F-8C1A-90C45AC398A4}"/>
          </ac:spMkLst>
        </pc:spChg>
        <pc:spChg chg="del">
          <ac:chgData name="Neomi Maxine Dawes (2015981)" userId="S::2015981@student.uwtsd.ac.uk::ce6b93a2-af67-499b-a879-190f7d031af0" providerId="AD" clId="Web-{A48C792C-887A-3799-C53C-9AC200D86FD6}" dt="2021-10-27T14:37:58.169" v="642"/>
          <ac:spMkLst>
            <pc:docMk/>
            <pc:sldMk cId="1885701772" sldId="260"/>
            <ac:spMk id="16" creationId="{2EB6E19B-DBF6-4821-BF25-B79759CF1590}"/>
          </ac:spMkLst>
        </pc:spChg>
        <pc:spChg chg="mod">
          <ac:chgData name="Neomi Maxine Dawes (2015981)" userId="S::2015981@student.uwtsd.ac.uk::ce6b93a2-af67-499b-a879-190f7d031af0" providerId="AD" clId="Web-{A48C792C-887A-3799-C53C-9AC200D86FD6}" dt="2021-10-27T15:25:23.601" v="924" actId="20577"/>
          <ac:spMkLst>
            <pc:docMk/>
            <pc:sldMk cId="1885701772" sldId="260"/>
            <ac:spMk id="18" creationId="{C8E390E1-F6E1-4398-A79A-50CCC3557323}"/>
          </ac:spMkLst>
        </pc:spChg>
        <pc:picChg chg="mod">
          <ac:chgData name="Neomi Maxine Dawes (2015981)" userId="S::2015981@student.uwtsd.ac.uk::ce6b93a2-af67-499b-a879-190f7d031af0" providerId="AD" clId="Web-{A48C792C-887A-3799-C53C-9AC200D86FD6}" dt="2021-10-27T14:42:00.207" v="673" actId="1076"/>
          <ac:picMkLst>
            <pc:docMk/>
            <pc:sldMk cId="1885701772" sldId="260"/>
            <ac:picMk id="4" creationId="{067F5DF9-FD40-4E80-8A90-0BD7B86A55E5}"/>
          </ac:picMkLst>
        </pc:picChg>
        <pc:cxnChg chg="del">
          <ac:chgData name="Neomi Maxine Dawes (2015981)" userId="S::2015981@student.uwtsd.ac.uk::ce6b93a2-af67-499b-a879-190f7d031af0" providerId="AD" clId="Web-{A48C792C-887A-3799-C53C-9AC200D86FD6}" dt="2021-10-27T15:05:36.149" v="831"/>
          <ac:cxnSpMkLst>
            <pc:docMk/>
            <pc:sldMk cId="1885701772" sldId="260"/>
            <ac:cxnSpMk id="6" creationId="{EB215364-C465-40B2-B3B8-0F7FAC4AC23B}"/>
          </ac:cxnSpMkLst>
        </pc:cxnChg>
        <pc:cxnChg chg="mod">
          <ac:chgData name="Neomi Maxine Dawes (2015981)" userId="S::2015981@student.uwtsd.ac.uk::ce6b93a2-af67-499b-a879-190f7d031af0" providerId="AD" clId="Web-{A48C792C-887A-3799-C53C-9AC200D86FD6}" dt="2021-10-27T14:36:32.089" v="625" actId="14100"/>
          <ac:cxnSpMkLst>
            <pc:docMk/>
            <pc:sldMk cId="1885701772" sldId="260"/>
            <ac:cxnSpMk id="13" creationId="{2F7B1093-FF6E-4E39-A251-834123CB4150}"/>
          </ac:cxnSpMkLst>
        </pc:cxnChg>
        <pc:cxnChg chg="del mod">
          <ac:chgData name="Neomi Maxine Dawes (2015981)" userId="S::2015981@student.uwtsd.ac.uk::ce6b93a2-af67-499b-a879-190f7d031af0" providerId="AD" clId="Web-{A48C792C-887A-3799-C53C-9AC200D86FD6}" dt="2021-10-27T14:41:05.049" v="664"/>
          <ac:cxnSpMkLst>
            <pc:docMk/>
            <pc:sldMk cId="1885701772" sldId="260"/>
            <ac:cxnSpMk id="19" creationId="{3916B24A-FED4-4F9B-8009-084DE05356C5}"/>
          </ac:cxnSpMkLst>
        </pc:cxnChg>
        <pc:cxnChg chg="del mod">
          <ac:chgData name="Neomi Maxine Dawes (2015981)" userId="S::2015981@student.uwtsd.ac.uk::ce6b93a2-af67-499b-a879-190f7d031af0" providerId="AD" clId="Web-{A48C792C-887A-3799-C53C-9AC200D86FD6}" dt="2021-10-27T14:40:59.799" v="663"/>
          <ac:cxnSpMkLst>
            <pc:docMk/>
            <pc:sldMk cId="1885701772" sldId="260"/>
            <ac:cxnSpMk id="21" creationId="{D17414D4-D345-4B28-B0EA-D27C9D1AC698}"/>
          </ac:cxnSpMkLst>
        </pc:cxnChg>
      </pc:sldChg>
      <pc:sldChg chg="addSp delSp modSp">
        <pc:chgData name="Neomi Maxine Dawes (2015981)" userId="S::2015981@student.uwtsd.ac.uk::ce6b93a2-af67-499b-a879-190f7d031af0" providerId="AD" clId="Web-{A48C792C-887A-3799-C53C-9AC200D86FD6}" dt="2021-10-27T15:26:33.446" v="932" actId="14100"/>
        <pc:sldMkLst>
          <pc:docMk/>
          <pc:sldMk cId="3106714075" sldId="263"/>
        </pc:sldMkLst>
        <pc:spChg chg="del">
          <ac:chgData name="Neomi Maxine Dawes (2015981)" userId="S::2015981@student.uwtsd.ac.uk::ce6b93a2-af67-499b-a879-190f7d031af0" providerId="AD" clId="Web-{A48C792C-887A-3799-C53C-9AC200D86FD6}" dt="2021-10-27T14:06:05.996" v="400"/>
          <ac:spMkLst>
            <pc:docMk/>
            <pc:sldMk cId="3106714075" sldId="263"/>
            <ac:spMk id="2" creationId="{08214256-DBC4-4522-828C-AD465C749E56}"/>
          </ac:spMkLst>
        </pc:spChg>
        <pc:spChg chg="mod">
          <ac:chgData name="Neomi Maxine Dawes (2015981)" userId="S::2015981@student.uwtsd.ac.uk::ce6b93a2-af67-499b-a879-190f7d031af0" providerId="AD" clId="Web-{A48C792C-887A-3799-C53C-9AC200D86FD6}" dt="2021-10-27T14:09:35.814" v="427" actId="20577"/>
          <ac:spMkLst>
            <pc:docMk/>
            <pc:sldMk cId="3106714075" sldId="263"/>
            <ac:spMk id="4" creationId="{ABBF07A4-463E-4AA7-9329-75C104E5BFF8}"/>
          </ac:spMkLst>
        </pc:spChg>
        <pc:spChg chg="mod">
          <ac:chgData name="Neomi Maxine Dawes (2015981)" userId="S::2015981@student.uwtsd.ac.uk::ce6b93a2-af67-499b-a879-190f7d031af0" providerId="AD" clId="Web-{A48C792C-887A-3799-C53C-9AC200D86FD6}" dt="2021-10-27T14:09:55.283" v="429" actId="1076"/>
          <ac:spMkLst>
            <pc:docMk/>
            <pc:sldMk cId="3106714075" sldId="263"/>
            <ac:spMk id="95" creationId="{1F683172-389A-487F-AB6D-396FC9D961AF}"/>
          </ac:spMkLst>
        </pc:spChg>
        <pc:spChg chg="add del mod">
          <ac:chgData name="Neomi Maxine Dawes (2015981)" userId="S::2015981@student.uwtsd.ac.uk::ce6b93a2-af67-499b-a879-190f7d031af0" providerId="AD" clId="Web-{A48C792C-887A-3799-C53C-9AC200D86FD6}" dt="2021-10-27T14:06:13.106" v="401"/>
          <ac:spMkLst>
            <pc:docMk/>
            <pc:sldMk cId="3106714075" sldId="263"/>
            <ac:spMk id="1338" creationId="{F6AD06C2-95B0-4EAF-A018-0C339EC7CBAA}"/>
          </ac:spMkLst>
        </pc:spChg>
        <pc:spChg chg="add mod">
          <ac:chgData name="Neomi Maxine Dawes (2015981)" userId="S::2015981@student.uwtsd.ac.uk::ce6b93a2-af67-499b-a879-190f7d031af0" providerId="AD" clId="Web-{A48C792C-887A-3799-C53C-9AC200D86FD6}" dt="2021-10-27T15:26:33.446" v="932" actId="14100"/>
          <ac:spMkLst>
            <pc:docMk/>
            <pc:sldMk cId="3106714075" sldId="263"/>
            <ac:spMk id="1343" creationId="{AA785552-66F8-44B2-99CE-495E3DB8BFA4}"/>
          </ac:spMkLst>
        </pc:spChg>
        <pc:graphicFrameChg chg="mod modGraphic">
          <ac:chgData name="Neomi Maxine Dawes (2015981)" userId="S::2015981@student.uwtsd.ac.uk::ce6b93a2-af67-499b-a879-190f7d031af0" providerId="AD" clId="Web-{A48C792C-887A-3799-C53C-9AC200D86FD6}" dt="2021-10-27T15:20:45.437" v="887" actId="1076"/>
          <ac:graphicFrameMkLst>
            <pc:docMk/>
            <pc:sldMk cId="3106714075" sldId="263"/>
            <ac:graphicFrameMk id="9" creationId="{380731D3-90B1-4D1A-9049-0BDCEFEBDEEE}"/>
          </ac:graphicFrameMkLst>
        </pc:graphicFrameChg>
        <pc:picChg chg="mod">
          <ac:chgData name="Neomi Maxine Dawes (2015981)" userId="S::2015981@student.uwtsd.ac.uk::ce6b93a2-af67-499b-a879-190f7d031af0" providerId="AD" clId="Web-{A48C792C-887A-3799-C53C-9AC200D86FD6}" dt="2021-10-27T14:09:48.549" v="428" actId="1076"/>
          <ac:picMkLst>
            <pc:docMk/>
            <pc:sldMk cId="3106714075" sldId="263"/>
            <ac:picMk id="5" creationId="{FAB1485D-AC35-4BFC-9596-99AE2EDDF347}"/>
          </ac:picMkLst>
        </pc:picChg>
      </pc:sldChg>
      <pc:sldChg chg="modSp">
        <pc:chgData name="Neomi Maxine Dawes (2015981)" userId="S::2015981@student.uwtsd.ac.uk::ce6b93a2-af67-499b-a879-190f7d031af0" providerId="AD" clId="Web-{A48C792C-887A-3799-C53C-9AC200D86FD6}" dt="2021-10-27T15:26:44.587" v="933" actId="20577"/>
        <pc:sldMkLst>
          <pc:docMk/>
          <pc:sldMk cId="56100877" sldId="265"/>
        </pc:sldMkLst>
        <pc:spChg chg="mod">
          <ac:chgData name="Neomi Maxine Dawes (2015981)" userId="S::2015981@student.uwtsd.ac.uk::ce6b93a2-af67-499b-a879-190f7d031af0" providerId="AD" clId="Web-{A48C792C-887A-3799-C53C-9AC200D86FD6}" dt="2021-10-27T15:26:44.587" v="933" actId="20577"/>
          <ac:spMkLst>
            <pc:docMk/>
            <pc:sldMk cId="56100877" sldId="265"/>
            <ac:spMk id="2" creationId="{3A0776DF-6F3D-4647-B499-D73257B459D4}"/>
          </ac:spMkLst>
        </pc:spChg>
        <pc:spChg chg="mod">
          <ac:chgData name="Neomi Maxine Dawes (2015981)" userId="S::2015981@student.uwtsd.ac.uk::ce6b93a2-af67-499b-a879-190f7d031af0" providerId="AD" clId="Web-{A48C792C-887A-3799-C53C-9AC200D86FD6}" dt="2021-10-27T15:13:22.567" v="872" actId="20577"/>
          <ac:spMkLst>
            <pc:docMk/>
            <pc:sldMk cId="56100877" sldId="265"/>
            <ac:spMk id="4" creationId="{09D27158-57BC-4837-B3DA-FADB91469B30}"/>
          </ac:spMkLst>
        </pc:spChg>
      </pc:sldChg>
      <pc:sldChg chg="modSp">
        <pc:chgData name="Neomi Maxine Dawes (2015981)" userId="S::2015981@student.uwtsd.ac.uk::ce6b93a2-af67-499b-a879-190f7d031af0" providerId="AD" clId="Web-{A48C792C-887A-3799-C53C-9AC200D86FD6}" dt="2021-10-27T15:27:17.806" v="939" actId="20577"/>
        <pc:sldMkLst>
          <pc:docMk/>
          <pc:sldMk cId="508395704" sldId="266"/>
        </pc:sldMkLst>
        <pc:spChg chg="mod">
          <ac:chgData name="Neomi Maxine Dawes (2015981)" userId="S::2015981@student.uwtsd.ac.uk::ce6b93a2-af67-499b-a879-190f7d031af0" providerId="AD" clId="Web-{A48C792C-887A-3799-C53C-9AC200D86FD6}" dt="2021-10-27T15:27:17.806" v="939" actId="20577"/>
          <ac:spMkLst>
            <pc:docMk/>
            <pc:sldMk cId="508395704" sldId="266"/>
            <ac:spMk id="2" creationId="{576456AE-0410-4CEE-AA92-133062CAA594}"/>
          </ac:spMkLst>
        </pc:spChg>
      </pc:sldChg>
      <pc:sldChg chg="modSp">
        <pc:chgData name="Neomi Maxine Dawes (2015981)" userId="S::2015981@student.uwtsd.ac.uk::ce6b93a2-af67-499b-a879-190f7d031af0" providerId="AD" clId="Web-{A48C792C-887A-3799-C53C-9AC200D86FD6}" dt="2021-10-27T15:28:34.699" v="946" actId="20577"/>
        <pc:sldMkLst>
          <pc:docMk/>
          <pc:sldMk cId="2069142882" sldId="267"/>
        </pc:sldMkLst>
        <pc:spChg chg="mod">
          <ac:chgData name="Neomi Maxine Dawes (2015981)" userId="S::2015981@student.uwtsd.ac.uk::ce6b93a2-af67-499b-a879-190f7d031af0" providerId="AD" clId="Web-{A48C792C-887A-3799-C53C-9AC200D86FD6}" dt="2021-10-27T15:28:34.699" v="946" actId="20577"/>
          <ac:spMkLst>
            <pc:docMk/>
            <pc:sldMk cId="2069142882" sldId="267"/>
            <ac:spMk id="2" creationId="{18170E2A-0742-4BBE-87EC-AC586822C691}"/>
          </ac:spMkLst>
        </pc:spChg>
      </pc:sldChg>
      <pc:sldChg chg="modSp">
        <pc:chgData name="Neomi Maxine Dawes (2015981)" userId="S::2015981@student.uwtsd.ac.uk::ce6b93a2-af67-499b-a879-190f7d031af0" providerId="AD" clId="Web-{A48C792C-887A-3799-C53C-9AC200D86FD6}" dt="2021-10-27T15:27:49.104" v="942" actId="20577"/>
        <pc:sldMkLst>
          <pc:docMk/>
          <pc:sldMk cId="3403020195" sldId="268"/>
        </pc:sldMkLst>
        <pc:spChg chg="mod">
          <ac:chgData name="Neomi Maxine Dawes (2015981)" userId="S::2015981@student.uwtsd.ac.uk::ce6b93a2-af67-499b-a879-190f7d031af0" providerId="AD" clId="Web-{A48C792C-887A-3799-C53C-9AC200D86FD6}" dt="2021-10-27T15:27:49.104" v="942" actId="20577"/>
          <ac:spMkLst>
            <pc:docMk/>
            <pc:sldMk cId="3403020195" sldId="268"/>
            <ac:spMk id="2" creationId="{824B899D-681A-4406-BB9E-72D7FD37AB3A}"/>
          </ac:spMkLst>
        </pc:spChg>
      </pc:sldChg>
      <pc:sldChg chg="modSp">
        <pc:chgData name="Neomi Maxine Dawes (2015981)" userId="S::2015981@student.uwtsd.ac.uk::ce6b93a2-af67-499b-a879-190f7d031af0" providerId="AD" clId="Web-{A48C792C-887A-3799-C53C-9AC200D86FD6}" dt="2021-10-27T15:27:07.822" v="938" actId="20577"/>
        <pc:sldMkLst>
          <pc:docMk/>
          <pc:sldMk cId="399374374" sldId="269"/>
        </pc:sldMkLst>
        <pc:spChg chg="mod">
          <ac:chgData name="Neomi Maxine Dawes (2015981)" userId="S::2015981@student.uwtsd.ac.uk::ce6b93a2-af67-499b-a879-190f7d031af0" providerId="AD" clId="Web-{A48C792C-887A-3799-C53C-9AC200D86FD6}" dt="2021-10-27T15:27:07.822" v="938" actId="20577"/>
          <ac:spMkLst>
            <pc:docMk/>
            <pc:sldMk cId="399374374" sldId="269"/>
            <ac:spMk id="4" creationId="{0E0C2F59-EA2C-4F7D-BDA4-F6E479AAD8E2}"/>
          </ac:spMkLst>
        </pc:spChg>
      </pc:sldChg>
      <pc:sldChg chg="addSp delSp modSp modNotes">
        <pc:chgData name="Neomi Maxine Dawes (2015981)" userId="S::2015981@student.uwtsd.ac.uk::ce6b93a2-af67-499b-a879-190f7d031af0" providerId="AD" clId="Web-{A48C792C-887A-3799-C53C-9AC200D86FD6}" dt="2021-10-27T15:24:12.271" v="909" actId="20577"/>
        <pc:sldMkLst>
          <pc:docMk/>
          <pc:sldMk cId="3336600055" sldId="270"/>
        </pc:sldMkLst>
        <pc:spChg chg="add del">
          <ac:chgData name="Neomi Maxine Dawes (2015981)" userId="S::2015981@student.uwtsd.ac.uk::ce6b93a2-af67-499b-a879-190f7d031af0" providerId="AD" clId="Web-{A48C792C-887A-3799-C53C-9AC200D86FD6}" dt="2021-10-27T14:31:21.909" v="608"/>
          <ac:spMkLst>
            <pc:docMk/>
            <pc:sldMk cId="3336600055" sldId="270"/>
            <ac:spMk id="3" creationId="{396E65C3-D5EE-4545-B270-D4BDDB3CFC49}"/>
          </ac:spMkLst>
        </pc:spChg>
        <pc:spChg chg="add del">
          <ac:chgData name="Neomi Maxine Dawes (2015981)" userId="S::2015981@student.uwtsd.ac.uk::ce6b93a2-af67-499b-a879-190f7d031af0" providerId="AD" clId="Web-{A48C792C-887A-3799-C53C-9AC200D86FD6}" dt="2021-10-27T14:32:35.069" v="610"/>
          <ac:spMkLst>
            <pc:docMk/>
            <pc:sldMk cId="3336600055" sldId="270"/>
            <ac:spMk id="4" creationId="{021D1C3A-685A-48BB-B24B-B08997BFEA93}"/>
          </ac:spMkLst>
        </pc:spChg>
        <pc:spChg chg="mod">
          <ac:chgData name="Neomi Maxine Dawes (2015981)" userId="S::2015981@student.uwtsd.ac.uk::ce6b93a2-af67-499b-a879-190f7d031af0" providerId="AD" clId="Web-{A48C792C-887A-3799-C53C-9AC200D86FD6}" dt="2021-10-27T15:24:00.208" v="907" actId="20577"/>
          <ac:spMkLst>
            <pc:docMk/>
            <pc:sldMk cId="3336600055" sldId="270"/>
            <ac:spMk id="5" creationId="{B2CCAC97-D640-4CBF-AE1E-FC36381CBC5F}"/>
          </ac:spMkLst>
        </pc:spChg>
        <pc:spChg chg="mod">
          <ac:chgData name="Neomi Maxine Dawes (2015981)" userId="S::2015981@student.uwtsd.ac.uk::ce6b93a2-af67-499b-a879-190f7d031af0" providerId="AD" clId="Web-{A48C792C-887A-3799-C53C-9AC200D86FD6}" dt="2021-10-27T15:24:12.271" v="909" actId="20577"/>
          <ac:spMkLst>
            <pc:docMk/>
            <pc:sldMk cId="3336600055" sldId="270"/>
            <ac:spMk id="6" creationId="{E6829F83-5ECE-4317-8A41-84CFEB07F27C}"/>
          </ac:spMkLst>
        </pc:spChg>
        <pc:spChg chg="mod">
          <ac:chgData name="Neomi Maxine Dawes (2015981)" userId="S::2015981@student.uwtsd.ac.uk::ce6b93a2-af67-499b-a879-190f7d031af0" providerId="AD" clId="Web-{A48C792C-887A-3799-C53C-9AC200D86FD6}" dt="2021-10-27T15:23:53.692" v="906" actId="20577"/>
          <ac:spMkLst>
            <pc:docMk/>
            <pc:sldMk cId="3336600055" sldId="270"/>
            <ac:spMk id="7" creationId="{B4517D12-2C43-4E99-8AB8-700E29A848D5}"/>
          </ac:spMkLst>
        </pc:spChg>
        <pc:spChg chg="del">
          <ac:chgData name="Neomi Maxine Dawes (2015981)" userId="S::2015981@student.uwtsd.ac.uk::ce6b93a2-af67-499b-a879-190f7d031af0" providerId="AD" clId="Web-{A48C792C-887A-3799-C53C-9AC200D86FD6}" dt="2021-10-27T14:30:47.877" v="606"/>
          <ac:spMkLst>
            <pc:docMk/>
            <pc:sldMk cId="3336600055" sldId="270"/>
            <ac:spMk id="8" creationId="{4C5285A9-A44E-448D-BD1E-AF2E0D2D49CF}"/>
          </ac:spMkLst>
        </pc:spChg>
        <pc:spChg chg="mod">
          <ac:chgData name="Neomi Maxine Dawes (2015981)" userId="S::2015981@student.uwtsd.ac.uk::ce6b93a2-af67-499b-a879-190f7d031af0" providerId="AD" clId="Web-{A48C792C-887A-3799-C53C-9AC200D86FD6}" dt="2021-10-27T15:24:05.536" v="908" actId="20577"/>
          <ac:spMkLst>
            <pc:docMk/>
            <pc:sldMk cId="3336600055" sldId="270"/>
            <ac:spMk id="9" creationId="{81C647E2-D31B-45FA-AE7B-1BA728A2492D}"/>
          </ac:spMkLst>
        </pc:spChg>
        <pc:spChg chg="add del">
          <ac:chgData name="Neomi Maxine Dawes (2015981)" userId="S::2015981@student.uwtsd.ac.uk::ce6b93a2-af67-499b-a879-190f7d031af0" providerId="AD" clId="Web-{A48C792C-887A-3799-C53C-9AC200D86FD6}" dt="2021-10-27T14:32:51.880" v="612"/>
          <ac:spMkLst>
            <pc:docMk/>
            <pc:sldMk cId="3336600055" sldId="270"/>
            <ac:spMk id="13" creationId="{1834B7D3-E8F2-448F-88FE-8B00A0AC414E}"/>
          </ac:spMkLst>
        </pc:spChg>
        <pc:spChg chg="add mod">
          <ac:chgData name="Neomi Maxine Dawes (2015981)" userId="S::2015981@student.uwtsd.ac.uk::ce6b93a2-af67-499b-a879-190f7d031af0" providerId="AD" clId="Web-{A48C792C-887A-3799-C53C-9AC200D86FD6}" dt="2021-10-27T14:35:08.931" v="621" actId="1076"/>
          <ac:spMkLst>
            <pc:docMk/>
            <pc:sldMk cId="3336600055" sldId="270"/>
            <ac:spMk id="14" creationId="{E54CC02D-FBFD-4279-9860-A9CEAEA6B3F6}"/>
          </ac:spMkLst>
        </pc:spChg>
        <pc:cxnChg chg="mod">
          <ac:chgData name="Neomi Maxine Dawes (2015981)" userId="S::2015981@student.uwtsd.ac.uk::ce6b93a2-af67-499b-a879-190f7d031af0" providerId="AD" clId="Web-{A48C792C-887A-3799-C53C-9AC200D86FD6}" dt="2021-10-27T14:33:51.960" v="614" actId="1076"/>
          <ac:cxnSpMkLst>
            <pc:docMk/>
            <pc:sldMk cId="3336600055" sldId="270"/>
            <ac:cxnSpMk id="12" creationId="{BC7A7EDF-294C-49CC-AEBC-269528A8C62E}"/>
          </ac:cxnSpMkLst>
        </pc:cxnChg>
        <pc:cxnChg chg="del">
          <ac:chgData name="Neomi Maxine Dawes (2015981)" userId="S::2015981@student.uwtsd.ac.uk::ce6b93a2-af67-499b-a879-190f7d031af0" providerId="AD" clId="Web-{A48C792C-887A-3799-C53C-9AC200D86FD6}" dt="2021-10-27T14:33:40.053" v="613"/>
          <ac:cxnSpMkLst>
            <pc:docMk/>
            <pc:sldMk cId="3336600055" sldId="270"/>
            <ac:cxnSpMk id="15" creationId="{A793ED40-3130-402E-B42B-1FCC8D13DD44}"/>
          </ac:cxnSpMkLst>
        </pc:cxnChg>
      </pc:sldChg>
      <pc:sldChg chg="addSp delSp modSp new del">
        <pc:chgData name="Neomi Maxine Dawes (2015981)" userId="S::2015981@student.uwtsd.ac.uk::ce6b93a2-af67-499b-a879-190f7d031af0" providerId="AD" clId="Web-{A48C792C-887A-3799-C53C-9AC200D86FD6}" dt="2021-10-27T15:15:27.367" v="875"/>
        <pc:sldMkLst>
          <pc:docMk/>
          <pc:sldMk cId="3355720778" sldId="271"/>
        </pc:sldMkLst>
        <pc:spChg chg="del">
          <ac:chgData name="Neomi Maxine Dawes (2015981)" userId="S::2015981@student.uwtsd.ac.uk::ce6b93a2-af67-499b-a879-190f7d031af0" providerId="AD" clId="Web-{A48C792C-887A-3799-C53C-9AC200D86FD6}" dt="2021-10-27T14:16:40.746" v="458"/>
          <ac:spMkLst>
            <pc:docMk/>
            <pc:sldMk cId="3355720778" sldId="271"/>
            <ac:spMk id="2" creationId="{BF708B14-31C6-4DEB-A572-30507216A44F}"/>
          </ac:spMkLst>
        </pc:spChg>
        <pc:spChg chg="del">
          <ac:chgData name="Neomi Maxine Dawes (2015981)" userId="S::2015981@student.uwtsd.ac.uk::ce6b93a2-af67-499b-a879-190f7d031af0" providerId="AD" clId="Web-{A48C792C-887A-3799-C53C-9AC200D86FD6}" dt="2021-10-27T14:16:37.012" v="457"/>
          <ac:spMkLst>
            <pc:docMk/>
            <pc:sldMk cId="3355720778" sldId="271"/>
            <ac:spMk id="3" creationId="{95D41873-27BB-4EE1-A84A-54101627C38A}"/>
          </ac:spMkLst>
        </pc:spChg>
        <pc:spChg chg="add del mod">
          <ac:chgData name="Neomi Maxine Dawes (2015981)" userId="S::2015981@student.uwtsd.ac.uk::ce6b93a2-af67-499b-a879-190f7d031af0" providerId="AD" clId="Web-{A48C792C-887A-3799-C53C-9AC200D86FD6}" dt="2021-10-27T15:15:20.507" v="874"/>
          <ac:spMkLst>
            <pc:docMk/>
            <pc:sldMk cId="3355720778" sldId="271"/>
            <ac:spMk id="4" creationId="{F06C2844-5BAB-41BD-B0BD-ADBE1AA3EE15}"/>
          </ac:spMkLst>
        </pc:spChg>
        <pc:spChg chg="add del mod">
          <ac:chgData name="Neomi Maxine Dawes (2015981)" userId="S::2015981@student.uwtsd.ac.uk::ce6b93a2-af67-499b-a879-190f7d031af0" providerId="AD" clId="Web-{A48C792C-887A-3799-C53C-9AC200D86FD6}" dt="2021-10-27T15:15:17.038" v="873"/>
          <ac:spMkLst>
            <pc:docMk/>
            <pc:sldMk cId="3355720778" sldId="271"/>
            <ac:spMk id="5" creationId="{C28D2A52-ECF5-4462-ACC4-5218F4C2F8DD}"/>
          </ac:spMkLst>
        </pc:spChg>
      </pc:sldChg>
    </pc:docChg>
  </pc:docChgLst>
  <pc:docChgLst>
    <pc:chgData name="Neomi Maxine Dawes (2015981)" userId="S::2015981@student.uwtsd.ac.uk::ce6b93a2-af67-499b-a879-190f7d031af0" providerId="AD" clId="Web-{2A368EEB-B5A3-420C-9D98-7BD5CDCAA215}"/>
    <pc:docChg chg="addSld modSld addMainMaster delMainMaster">
      <pc:chgData name="Neomi Maxine Dawes (2015981)" userId="S::2015981@student.uwtsd.ac.uk::ce6b93a2-af67-499b-a879-190f7d031af0" providerId="AD" clId="Web-{2A368EEB-B5A3-420C-9D98-7BD5CDCAA215}" dt="2021-10-19T19:58:47.505" v="22"/>
      <pc:docMkLst>
        <pc:docMk/>
      </pc:docMkLst>
      <pc:sldChg chg="addSp delSp modSp mod setBg modClrScheme chgLayout">
        <pc:chgData name="Neomi Maxine Dawes (2015981)" userId="S::2015981@student.uwtsd.ac.uk::ce6b93a2-af67-499b-a879-190f7d031af0" providerId="AD" clId="Web-{2A368EEB-B5A3-420C-9D98-7BD5CDCAA215}" dt="2021-10-19T19:21:46.250" v="10"/>
        <pc:sldMkLst>
          <pc:docMk/>
          <pc:sldMk cId="109857222" sldId="256"/>
        </pc:sldMkLst>
        <pc:spChg chg="mod">
          <ac:chgData name="Neomi Maxine Dawes (2015981)" userId="S::2015981@student.uwtsd.ac.uk::ce6b93a2-af67-499b-a879-190f7d031af0" providerId="AD" clId="Web-{2A368EEB-B5A3-420C-9D98-7BD5CDCAA215}" dt="2021-10-19T19:21:46.250" v="10"/>
          <ac:spMkLst>
            <pc:docMk/>
            <pc:sldMk cId="109857222" sldId="256"/>
            <ac:spMk id="2" creationId="{00000000-0000-0000-0000-000000000000}"/>
          </ac:spMkLst>
        </pc:spChg>
        <pc:spChg chg="mod">
          <ac:chgData name="Neomi Maxine Dawes (2015981)" userId="S::2015981@student.uwtsd.ac.uk::ce6b93a2-af67-499b-a879-190f7d031af0" providerId="AD" clId="Web-{2A368EEB-B5A3-420C-9D98-7BD5CDCAA215}" dt="2021-10-19T19:21:46.250" v="10"/>
          <ac:spMkLst>
            <pc:docMk/>
            <pc:sldMk cId="109857222" sldId="256"/>
            <ac:spMk id="3" creationId="{00000000-0000-0000-0000-000000000000}"/>
          </ac:spMkLst>
        </pc:spChg>
        <pc:spChg chg="add del">
          <ac:chgData name="Neomi Maxine Dawes (2015981)" userId="S::2015981@student.uwtsd.ac.uk::ce6b93a2-af67-499b-a879-190f7d031af0" providerId="AD" clId="Web-{2A368EEB-B5A3-420C-9D98-7BD5CDCAA215}" dt="2021-10-19T19:21:46.250" v="10"/>
          <ac:spMkLst>
            <pc:docMk/>
            <pc:sldMk cId="109857222" sldId="256"/>
            <ac:spMk id="10" creationId="{9B7AD9F6-8CE7-4299-8FC6-328F4DCD3FF9}"/>
          </ac:spMkLst>
        </pc:spChg>
        <pc:spChg chg="add del">
          <ac:chgData name="Neomi Maxine Dawes (2015981)" userId="S::2015981@student.uwtsd.ac.uk::ce6b93a2-af67-499b-a879-190f7d031af0" providerId="AD" clId="Web-{2A368EEB-B5A3-420C-9D98-7BD5CDCAA215}" dt="2021-10-19T19:21:46.250" v="10"/>
          <ac:spMkLst>
            <pc:docMk/>
            <pc:sldMk cId="109857222" sldId="256"/>
            <ac:spMk id="12" creationId="{F49775AF-8896-43EE-92C6-83497D6DC56F}"/>
          </ac:spMkLst>
        </pc:spChg>
        <pc:spChg chg="add">
          <ac:chgData name="Neomi Maxine Dawes (2015981)" userId="S::2015981@student.uwtsd.ac.uk::ce6b93a2-af67-499b-a879-190f7d031af0" providerId="AD" clId="Web-{2A368EEB-B5A3-420C-9D98-7BD5CDCAA215}" dt="2021-10-19T19:21:46.250" v="10"/>
          <ac:spMkLst>
            <pc:docMk/>
            <pc:sldMk cId="109857222" sldId="256"/>
            <ac:spMk id="17" creationId="{5C8041AD-0A28-47FA-8BFF-56BAAA24647F}"/>
          </ac:spMkLst>
        </pc:spChg>
        <pc:spChg chg="add">
          <ac:chgData name="Neomi Maxine Dawes (2015981)" userId="S::2015981@student.uwtsd.ac.uk::ce6b93a2-af67-499b-a879-190f7d031af0" providerId="AD" clId="Web-{2A368EEB-B5A3-420C-9D98-7BD5CDCAA215}" dt="2021-10-19T19:21:46.250" v="10"/>
          <ac:spMkLst>
            <pc:docMk/>
            <pc:sldMk cId="109857222" sldId="256"/>
            <ac:spMk id="19" creationId="{72EF3F9A-9717-4ACB-A30D-96694842C4F7}"/>
          </ac:spMkLst>
        </pc:spChg>
        <pc:grpChg chg="add">
          <ac:chgData name="Neomi Maxine Dawes (2015981)" userId="S::2015981@student.uwtsd.ac.uk::ce6b93a2-af67-499b-a879-190f7d031af0" providerId="AD" clId="Web-{2A368EEB-B5A3-420C-9D98-7BD5CDCAA215}" dt="2021-10-19T19:21:46.250" v="10"/>
          <ac:grpSpMkLst>
            <pc:docMk/>
            <pc:sldMk cId="109857222" sldId="256"/>
            <ac:grpSpMk id="21" creationId="{3409BBD1-8A75-44DA-88E2-3A7047032200}"/>
          </ac:grpSpMkLst>
        </pc:grpChg>
        <pc:picChg chg="add del mod">
          <ac:chgData name="Neomi Maxine Dawes (2015981)" userId="S::2015981@student.uwtsd.ac.uk::ce6b93a2-af67-499b-a879-190f7d031af0" providerId="AD" clId="Web-{2A368EEB-B5A3-420C-9D98-7BD5CDCAA215}" dt="2021-10-19T19:14:38.738" v="5"/>
          <ac:picMkLst>
            <pc:docMk/>
            <pc:sldMk cId="109857222" sldId="256"/>
            <ac:picMk id="4" creationId="{1BB74A1E-2E52-4CAB-AFFF-BFBA11771FF2}"/>
          </ac:picMkLst>
        </pc:picChg>
        <pc:picChg chg="add mod">
          <ac:chgData name="Neomi Maxine Dawes (2015981)" userId="S::2015981@student.uwtsd.ac.uk::ce6b93a2-af67-499b-a879-190f7d031af0" providerId="AD" clId="Web-{2A368EEB-B5A3-420C-9D98-7BD5CDCAA215}" dt="2021-10-19T19:21:46.250" v="10"/>
          <ac:picMkLst>
            <pc:docMk/>
            <pc:sldMk cId="109857222" sldId="256"/>
            <ac:picMk id="5" creationId="{CEB290A0-9ACD-4CE9-8D42-FEE3E7FB634B}"/>
          </ac:picMkLst>
        </pc:picChg>
      </pc:sldChg>
      <pc:sldChg chg="addSp delSp modSp new mod setBg">
        <pc:chgData name="Neomi Maxine Dawes (2015981)" userId="S::2015981@student.uwtsd.ac.uk::ce6b93a2-af67-499b-a879-190f7d031af0" providerId="AD" clId="Web-{2A368EEB-B5A3-420C-9D98-7BD5CDCAA215}" dt="2021-10-19T19:58:47.505" v="22"/>
        <pc:sldMkLst>
          <pc:docMk/>
          <pc:sldMk cId="1461583254" sldId="257"/>
        </pc:sldMkLst>
        <pc:spChg chg="del mod">
          <ac:chgData name="Neomi Maxine Dawes (2015981)" userId="S::2015981@student.uwtsd.ac.uk::ce6b93a2-af67-499b-a879-190f7d031af0" providerId="AD" clId="Web-{2A368EEB-B5A3-420C-9D98-7BD5CDCAA215}" dt="2021-10-19T19:38:21.127" v="15"/>
          <ac:spMkLst>
            <pc:docMk/>
            <pc:sldMk cId="1461583254" sldId="257"/>
            <ac:spMk id="2" creationId="{52101588-6C5B-45D0-991A-14049DA404BF}"/>
          </ac:spMkLst>
        </pc:spChg>
        <pc:spChg chg="del">
          <ac:chgData name="Neomi Maxine Dawes (2015981)" userId="S::2015981@student.uwtsd.ac.uk::ce6b93a2-af67-499b-a879-190f7d031af0" providerId="AD" clId="Web-{2A368EEB-B5A3-420C-9D98-7BD5CDCAA215}" dt="2021-10-19T19:38:06.079" v="12"/>
          <ac:spMkLst>
            <pc:docMk/>
            <pc:sldMk cId="1461583254" sldId="257"/>
            <ac:spMk id="3" creationId="{D817B98C-DE6D-4FEB-A087-8724A1E60E9F}"/>
          </ac:spMkLst>
        </pc:spChg>
        <pc:spChg chg="add del mod">
          <ac:chgData name="Neomi Maxine Dawes (2015981)" userId="S::2015981@student.uwtsd.ac.uk::ce6b93a2-af67-499b-a879-190f7d031af0" providerId="AD" clId="Web-{2A368EEB-B5A3-420C-9D98-7BD5CDCAA215}" dt="2021-10-19T19:49:43.177" v="18"/>
          <ac:spMkLst>
            <pc:docMk/>
            <pc:sldMk cId="1461583254" sldId="257"/>
            <ac:spMk id="6" creationId="{5894C8A3-0AED-4BA1-BBF8-E3782E08C3F9}"/>
          </ac:spMkLst>
        </pc:spChg>
        <pc:spChg chg="add del mod">
          <ac:chgData name="Neomi Maxine Dawes (2015981)" userId="S::2015981@student.uwtsd.ac.uk::ce6b93a2-af67-499b-a879-190f7d031af0" providerId="AD" clId="Web-{2A368EEB-B5A3-420C-9D98-7BD5CDCAA215}" dt="2021-10-19T19:50:05.943" v="21"/>
          <ac:spMkLst>
            <pc:docMk/>
            <pc:sldMk cId="1461583254" sldId="257"/>
            <ac:spMk id="9" creationId="{8C94E3CF-40A8-450D-B51E-A8A3DEFBF6FC}"/>
          </ac:spMkLst>
        </pc:spChg>
        <pc:spChg chg="add">
          <ac:chgData name="Neomi Maxine Dawes (2015981)" userId="S::2015981@student.uwtsd.ac.uk::ce6b93a2-af67-499b-a879-190f7d031af0" providerId="AD" clId="Web-{2A368EEB-B5A3-420C-9D98-7BD5CDCAA215}" dt="2021-10-19T19:58:47.505" v="22"/>
          <ac:spMkLst>
            <pc:docMk/>
            <pc:sldMk cId="1461583254" sldId="257"/>
            <ac:spMk id="14" creationId="{0703366F-3982-45B6-9BB3-4E5B74C3A6E4}"/>
          </ac:spMkLst>
        </pc:spChg>
        <pc:spChg chg="add">
          <ac:chgData name="Neomi Maxine Dawes (2015981)" userId="S::2015981@student.uwtsd.ac.uk::ce6b93a2-af67-499b-a879-190f7d031af0" providerId="AD" clId="Web-{2A368EEB-B5A3-420C-9D98-7BD5CDCAA215}" dt="2021-10-19T19:58:47.505" v="22"/>
          <ac:spMkLst>
            <pc:docMk/>
            <pc:sldMk cId="1461583254" sldId="257"/>
            <ac:spMk id="17" creationId="{317ADF9C-7729-43E0-B44E-3392C2BD0ADE}"/>
          </ac:spMkLst>
        </pc:spChg>
        <pc:spChg chg="add">
          <ac:chgData name="Neomi Maxine Dawes (2015981)" userId="S::2015981@student.uwtsd.ac.uk::ce6b93a2-af67-499b-a879-190f7d031af0" providerId="AD" clId="Web-{2A368EEB-B5A3-420C-9D98-7BD5CDCAA215}" dt="2021-10-19T19:58:47.505" v="22"/>
          <ac:spMkLst>
            <pc:docMk/>
            <pc:sldMk cId="1461583254" sldId="257"/>
            <ac:spMk id="19" creationId="{C264CE6C-E4DD-47B0-947A-FE4B1135B4D6}"/>
          </ac:spMkLst>
        </pc:spChg>
        <pc:picChg chg="add del mod ord">
          <ac:chgData name="Neomi Maxine Dawes (2015981)" userId="S::2015981@student.uwtsd.ac.uk::ce6b93a2-af67-499b-a879-190f7d031af0" providerId="AD" clId="Web-{2A368EEB-B5A3-420C-9D98-7BD5CDCAA215}" dt="2021-10-19T19:49:39.443" v="17"/>
          <ac:picMkLst>
            <pc:docMk/>
            <pc:sldMk cId="1461583254" sldId="257"/>
            <ac:picMk id="4" creationId="{60532919-A9B4-49D2-9434-C0A6256DA21E}"/>
          </ac:picMkLst>
        </pc:picChg>
        <pc:picChg chg="add del mod ord">
          <ac:chgData name="Neomi Maxine Dawes (2015981)" userId="S::2015981@student.uwtsd.ac.uk::ce6b93a2-af67-499b-a879-190f7d031af0" providerId="AD" clId="Web-{2A368EEB-B5A3-420C-9D98-7BD5CDCAA215}" dt="2021-10-19T19:49:46.677" v="20"/>
          <ac:picMkLst>
            <pc:docMk/>
            <pc:sldMk cId="1461583254" sldId="257"/>
            <ac:picMk id="7" creationId="{9ACCE986-87B4-43B6-B6E6-017FF1C1F8DA}"/>
          </ac:picMkLst>
        </pc:picChg>
        <pc:picChg chg="add mod ord">
          <ac:chgData name="Neomi Maxine Dawes (2015981)" userId="S::2015981@student.uwtsd.ac.uk::ce6b93a2-af67-499b-a879-190f7d031af0" providerId="AD" clId="Web-{2A368EEB-B5A3-420C-9D98-7BD5CDCAA215}" dt="2021-10-19T19:58:47.505" v="22"/>
          <ac:picMkLst>
            <pc:docMk/>
            <pc:sldMk cId="1461583254" sldId="257"/>
            <ac:picMk id="10" creationId="{5CD8A8C4-5F70-4589-AEF2-FC71089E51CE}"/>
          </ac:picMkLst>
        </pc:picChg>
      </pc:sldChg>
      <pc:sldMasterChg chg="del delSldLayout">
        <pc:chgData name="Neomi Maxine Dawes (2015981)" userId="S::2015981@student.uwtsd.ac.uk::ce6b93a2-af67-499b-a879-190f7d031af0" providerId="AD" clId="Web-{2A368EEB-B5A3-420C-9D98-7BD5CDCAA215}" dt="2021-10-19T19:21:27.828" v="8"/>
        <pc:sldMasterMkLst>
          <pc:docMk/>
          <pc:sldMasterMk cId="2460954070" sldId="2147483660"/>
        </pc:sldMasterMkLst>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2385387890" sldId="2147483661"/>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949138452" sldId="2147483662"/>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2591524520" sldId="2147483663"/>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1203092039" sldId="2147483664"/>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3733172339" sldId="2147483665"/>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3210312558" sldId="2147483666"/>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3146388984" sldId="2147483667"/>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3171841454" sldId="2147483668"/>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1718958274" sldId="2147483669"/>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2202905451" sldId="2147483670"/>
          </pc:sldLayoutMkLst>
        </pc:sldLayoutChg>
        <pc:sldLayoutChg chg="del">
          <pc:chgData name="Neomi Maxine Dawes (2015981)" userId="S::2015981@student.uwtsd.ac.uk::ce6b93a2-af67-499b-a879-190f7d031af0" providerId="AD" clId="Web-{2A368EEB-B5A3-420C-9D98-7BD5CDCAA215}" dt="2021-10-19T19:21:27.828" v="8"/>
          <pc:sldLayoutMkLst>
            <pc:docMk/>
            <pc:sldMasterMk cId="2460954070" sldId="2147483660"/>
            <pc:sldLayoutMk cId="3479445657" sldId="2147483671"/>
          </pc:sldLayoutMkLst>
        </pc:sldLayoutChg>
      </pc:sldMasterChg>
      <pc:sldMasterChg chg="add del addSldLayout delSldLayout">
        <pc:chgData name="Neomi Maxine Dawes (2015981)" userId="S::2015981@student.uwtsd.ac.uk::ce6b93a2-af67-499b-a879-190f7d031af0" providerId="AD" clId="Web-{2A368EEB-B5A3-420C-9D98-7BD5CDCAA215}" dt="2021-10-19T19:21:46.250" v="10"/>
        <pc:sldMasterMkLst>
          <pc:docMk/>
          <pc:sldMasterMk cId="272736525" sldId="2147483698"/>
        </pc:sldMasterMkLst>
        <pc:sldLayoutChg chg="add del">
          <pc:chgData name="Neomi Maxine Dawes (2015981)" userId="S::2015981@student.uwtsd.ac.uk::ce6b93a2-af67-499b-a879-190f7d031af0" providerId="AD" clId="Web-{2A368EEB-B5A3-420C-9D98-7BD5CDCAA215}" dt="2021-10-19T19:21:46.250" v="10"/>
          <pc:sldLayoutMkLst>
            <pc:docMk/>
            <pc:sldMasterMk cId="272736525" sldId="2147483698"/>
            <pc:sldLayoutMk cId="1779524050" sldId="2147483693"/>
          </pc:sldLayoutMkLst>
        </pc:sldLayoutChg>
      </pc:sldMasterChg>
      <pc:sldMasterChg chg="add addSldLayout">
        <pc:chgData name="Neomi Maxine Dawes (2015981)" userId="S::2015981@student.uwtsd.ac.uk::ce6b93a2-af67-499b-a879-190f7d031af0" providerId="AD" clId="Web-{2A368EEB-B5A3-420C-9D98-7BD5CDCAA215}" dt="2021-10-19T19:21:46.250" v="10"/>
        <pc:sldMasterMkLst>
          <pc:docMk/>
          <pc:sldMasterMk cId="3462407764" sldId="2147483699"/>
        </pc:sldMasterMkLst>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2262949127" sldId="2147483700"/>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1407128937" sldId="2147483701"/>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1112668248" sldId="2147483702"/>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673159689" sldId="2147483703"/>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456826059" sldId="2147483704"/>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2911052367" sldId="2147483705"/>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410142305" sldId="2147483706"/>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3761820696" sldId="2147483707"/>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1686786150" sldId="2147483708"/>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2663836908" sldId="2147483709"/>
          </pc:sldLayoutMkLst>
        </pc:sldLayoutChg>
        <pc:sldLayoutChg chg="add">
          <pc:chgData name="Neomi Maxine Dawes (2015981)" userId="S::2015981@student.uwtsd.ac.uk::ce6b93a2-af67-499b-a879-190f7d031af0" providerId="AD" clId="Web-{2A368EEB-B5A3-420C-9D98-7BD5CDCAA215}" dt="2021-10-19T19:21:46.250" v="10"/>
          <pc:sldLayoutMkLst>
            <pc:docMk/>
            <pc:sldMasterMk cId="3462407764" sldId="2147483699"/>
            <pc:sldLayoutMk cId="275189181" sldId="2147483710"/>
          </pc:sldLayoutMkLst>
        </pc:sldLayoutChg>
      </pc:sldMasterChg>
    </pc:docChg>
  </pc:docChgLst>
  <pc:docChgLst>
    <pc:chgData name="Neomi Maxine Dawes (2015981)" userId="S::2015981@student.uwtsd.ac.uk::ce6b93a2-af67-499b-a879-190f7d031af0" providerId="AD" clId="Web-{046BDA18-7728-8C73-D4FB-8BCF5A1BB244}"/>
    <pc:docChg chg="addSld delSld modSld sldOrd addMainMaster delMainMaster">
      <pc:chgData name="Neomi Maxine Dawes (2015981)" userId="S::2015981@student.uwtsd.ac.uk::ce6b93a2-af67-499b-a879-190f7d031af0" providerId="AD" clId="Web-{046BDA18-7728-8C73-D4FB-8BCF5A1BB244}" dt="2021-10-27T11:42:08.640" v="3971" actId="20577"/>
      <pc:docMkLst>
        <pc:docMk/>
      </pc:docMkLst>
      <pc:sldChg chg="addSp delSp modSp mod setBg modClrScheme addAnim delAnim chgLayout">
        <pc:chgData name="Neomi Maxine Dawes (2015981)" userId="S::2015981@student.uwtsd.ac.uk::ce6b93a2-af67-499b-a879-190f7d031af0" providerId="AD" clId="Web-{046BDA18-7728-8C73-D4FB-8BCF5A1BB244}" dt="2021-10-27T11:42:08.640" v="3971" actId="20577"/>
        <pc:sldMkLst>
          <pc:docMk/>
          <pc:sldMk cId="109857222" sldId="256"/>
        </pc:sldMkLst>
        <pc:spChg chg="mod ord">
          <ac:chgData name="Neomi Maxine Dawes (2015981)" userId="S::2015981@student.uwtsd.ac.uk::ce6b93a2-af67-499b-a879-190f7d031af0" providerId="AD" clId="Web-{046BDA18-7728-8C73-D4FB-8BCF5A1BB244}" dt="2021-10-27T11:42:08.640" v="3971" actId="20577"/>
          <ac:spMkLst>
            <pc:docMk/>
            <pc:sldMk cId="109857222" sldId="256"/>
            <ac:spMk id="2" creationId="{00000000-0000-0000-0000-000000000000}"/>
          </ac:spMkLst>
        </pc:spChg>
        <pc:spChg chg="mod ord">
          <ac:chgData name="Neomi Maxine Dawes (2015981)" userId="S::2015981@student.uwtsd.ac.uk::ce6b93a2-af67-499b-a879-190f7d031af0" providerId="AD" clId="Web-{046BDA18-7728-8C73-D4FB-8BCF5A1BB244}" dt="2021-10-27T11:24:09.915" v="3752" actId="20577"/>
          <ac:spMkLst>
            <pc:docMk/>
            <pc:sldMk cId="109857222" sldId="256"/>
            <ac:spMk id="3" creationId="{00000000-0000-0000-0000-000000000000}"/>
          </ac:spMkLst>
        </pc:spChg>
        <pc:spChg chg="add mod">
          <ac:chgData name="Neomi Maxine Dawes (2015981)" userId="S::2015981@student.uwtsd.ac.uk::ce6b93a2-af67-499b-a879-190f7d031af0" providerId="AD" clId="Web-{046BDA18-7728-8C73-D4FB-8BCF5A1BB244}" dt="2021-10-27T11:28:57.761" v="3795" actId="1076"/>
          <ac:spMkLst>
            <pc:docMk/>
            <pc:sldMk cId="109857222" sldId="256"/>
            <ac:spMk id="7" creationId="{A186B005-F6EE-4E77-94F3-A358C83A1193}"/>
          </ac:spMkLst>
        </pc:spChg>
        <pc:spChg chg="add del">
          <ac:chgData name="Neomi Maxine Dawes (2015981)" userId="S::2015981@student.uwtsd.ac.uk::ce6b93a2-af67-499b-a879-190f7d031af0" providerId="AD" clId="Web-{046BDA18-7728-8C73-D4FB-8BCF5A1BB244}" dt="2021-10-27T11:09:27.170" v="3721"/>
          <ac:spMkLst>
            <pc:docMk/>
            <pc:sldMk cId="109857222" sldId="256"/>
            <ac:spMk id="8" creationId="{113E1A2F-E5D7-4888-BA8C-1CDDC7CE2328}"/>
          </ac:spMkLst>
        </pc:spChg>
        <pc:spChg chg="add del">
          <ac:chgData name="Neomi Maxine Dawes (2015981)" userId="S::2015981@student.uwtsd.ac.uk::ce6b93a2-af67-499b-a879-190f7d031af0" providerId="AD" clId="Web-{046BDA18-7728-8C73-D4FB-8BCF5A1BB244}" dt="2021-10-27T11:09:27.170" v="3721"/>
          <ac:spMkLst>
            <pc:docMk/>
            <pc:sldMk cId="109857222" sldId="256"/>
            <ac:spMk id="9" creationId="{F625649A-4F9D-4D90-8F0A-433D7A1F685F}"/>
          </ac:spMkLst>
        </pc:spChg>
        <pc:spChg chg="add mod">
          <ac:chgData name="Neomi Maxine Dawes (2015981)" userId="S::2015981@student.uwtsd.ac.uk::ce6b93a2-af67-499b-a879-190f7d031af0" providerId="AD" clId="Web-{046BDA18-7728-8C73-D4FB-8BCF5A1BB244}" dt="2021-10-27T11:42:04.389" v="3970" actId="1076"/>
          <ac:spMkLst>
            <pc:docMk/>
            <pc:sldMk cId="109857222" sldId="256"/>
            <ac:spMk id="10" creationId="{9C26253C-B88D-468F-8031-BDB113F36BC7}"/>
          </ac:spMkLst>
        </pc:spChg>
        <pc:spChg chg="add del">
          <ac:chgData name="Neomi Maxine Dawes (2015981)" userId="S::2015981@student.uwtsd.ac.uk::ce6b93a2-af67-499b-a879-190f7d031af0" providerId="AD" clId="Web-{046BDA18-7728-8C73-D4FB-8BCF5A1BB244}" dt="2021-10-27T11:09:27.170" v="3721"/>
          <ac:spMkLst>
            <pc:docMk/>
            <pc:sldMk cId="109857222" sldId="256"/>
            <ac:spMk id="11" creationId="{4DA9E8CC-6C73-43E6-AF09-B4B1083BCDC7}"/>
          </ac:spMkLst>
        </pc:spChg>
        <pc:spChg chg="add del">
          <ac:chgData name="Neomi Maxine Dawes (2015981)" userId="S::2015981@student.uwtsd.ac.uk::ce6b93a2-af67-499b-a879-190f7d031af0" providerId="AD" clId="Web-{046BDA18-7728-8C73-D4FB-8BCF5A1BB244}" dt="2021-10-27T11:09:27.170" v="3721"/>
          <ac:spMkLst>
            <pc:docMk/>
            <pc:sldMk cId="109857222" sldId="256"/>
            <ac:spMk id="14" creationId="{B6F31202-25B1-43E6-94C1-CDCAFFE33CE9}"/>
          </ac:spMkLst>
        </pc:spChg>
        <pc:spChg chg="add mod">
          <ac:chgData name="Neomi Maxine Dawes (2015981)" userId="S::2015981@student.uwtsd.ac.uk::ce6b93a2-af67-499b-a879-190f7d031af0" providerId="AD" clId="Web-{046BDA18-7728-8C73-D4FB-8BCF5A1BB244}" dt="2021-10-27T11:24:15.759" v="3753" actId="20577"/>
          <ac:spMkLst>
            <pc:docMk/>
            <pc:sldMk cId="109857222" sldId="256"/>
            <ac:spMk id="16" creationId="{847489EB-355C-4170-8C70-5CDD42EFDDBC}"/>
          </ac:spMkLst>
        </pc:spChg>
        <pc:spChg chg="add">
          <ac:chgData name="Neomi Maxine Dawes (2015981)" userId="S::2015981@student.uwtsd.ac.uk::ce6b93a2-af67-499b-a879-190f7d031af0" providerId="AD" clId="Web-{046BDA18-7728-8C73-D4FB-8BCF5A1BB244}" dt="2021-10-27T11:09:27.201" v="3722"/>
          <ac:spMkLst>
            <pc:docMk/>
            <pc:sldMk cId="109857222" sldId="256"/>
            <ac:spMk id="22" creationId="{D8887E40-5A0B-4897-80F0-0BAFAAB61CF9}"/>
          </ac:spMkLst>
        </pc:spChg>
        <pc:spChg chg="add del">
          <ac:chgData name="Neomi Maxine Dawes (2015981)" userId="S::2015981@student.uwtsd.ac.uk::ce6b93a2-af67-499b-a879-190f7d031af0" providerId="AD" clId="Web-{046BDA18-7728-8C73-D4FB-8BCF5A1BB244}" dt="2021-10-27T11:09:27.170" v="3721"/>
          <ac:spMkLst>
            <pc:docMk/>
            <pc:sldMk cId="109857222" sldId="256"/>
            <ac:spMk id="23" creationId="{588507C5-B772-411D-B50E-0C075AD253C4}"/>
          </ac:spMkLst>
        </pc:spChg>
        <pc:spChg chg="add">
          <ac:chgData name="Neomi Maxine Dawes (2015981)" userId="S::2015981@student.uwtsd.ac.uk::ce6b93a2-af67-499b-a879-190f7d031af0" providerId="AD" clId="Web-{046BDA18-7728-8C73-D4FB-8BCF5A1BB244}" dt="2021-10-27T11:09:27.201" v="3722"/>
          <ac:spMkLst>
            <pc:docMk/>
            <pc:sldMk cId="109857222" sldId="256"/>
            <ac:spMk id="24" creationId="{92E3B1B6-DAAA-408B-A99C-2A7EE0409A7D}"/>
          </ac:spMkLst>
        </pc:spChg>
        <pc:spChg chg="add">
          <ac:chgData name="Neomi Maxine Dawes (2015981)" userId="S::2015981@student.uwtsd.ac.uk::ce6b93a2-af67-499b-a879-190f7d031af0" providerId="AD" clId="Web-{046BDA18-7728-8C73-D4FB-8BCF5A1BB244}" dt="2021-10-27T11:09:27.201" v="3722"/>
          <ac:spMkLst>
            <pc:docMk/>
            <pc:sldMk cId="109857222" sldId="256"/>
            <ac:spMk id="25" creationId="{A15CFF31-2A56-4E24-9263-DC4342144D06}"/>
          </ac:spMkLst>
        </pc:spChg>
        <pc:spChg chg="add">
          <ac:chgData name="Neomi Maxine Dawes (2015981)" userId="S::2015981@student.uwtsd.ac.uk::ce6b93a2-af67-499b-a879-190f7d031af0" providerId="AD" clId="Web-{046BDA18-7728-8C73-D4FB-8BCF5A1BB244}" dt="2021-10-27T11:09:27.201" v="3722"/>
          <ac:spMkLst>
            <pc:docMk/>
            <pc:sldMk cId="109857222" sldId="256"/>
            <ac:spMk id="26" creationId="{7A72B882-D016-4849-AF04-88E39D13AC52}"/>
          </ac:spMkLst>
        </pc:spChg>
        <pc:spChg chg="add">
          <ac:chgData name="Neomi Maxine Dawes (2015981)" userId="S::2015981@student.uwtsd.ac.uk::ce6b93a2-af67-499b-a879-190f7d031af0" providerId="AD" clId="Web-{046BDA18-7728-8C73-D4FB-8BCF5A1BB244}" dt="2021-10-27T11:09:27.201" v="3722"/>
          <ac:spMkLst>
            <pc:docMk/>
            <pc:sldMk cId="109857222" sldId="256"/>
            <ac:spMk id="27" creationId="{8F8907EB-52AA-4516-BC6A-7861CE0774DC}"/>
          </ac:spMkLst>
        </pc:spChg>
        <pc:spChg chg="add">
          <ac:chgData name="Neomi Maxine Dawes (2015981)" userId="S::2015981@student.uwtsd.ac.uk::ce6b93a2-af67-499b-a879-190f7d031af0" providerId="AD" clId="Web-{046BDA18-7728-8C73-D4FB-8BCF5A1BB244}" dt="2021-10-27T11:09:27.201" v="3722"/>
          <ac:spMkLst>
            <pc:docMk/>
            <pc:sldMk cId="109857222" sldId="256"/>
            <ac:spMk id="28" creationId="{41FF9E96-6955-4599-A2D0-1FF57939CBA3}"/>
          </ac:spMkLst>
        </pc:spChg>
        <pc:picChg chg="add del mod">
          <ac:chgData name="Neomi Maxine Dawes (2015981)" userId="S::2015981@student.uwtsd.ac.uk::ce6b93a2-af67-499b-a879-190f7d031af0" providerId="AD" clId="Web-{046BDA18-7728-8C73-D4FB-8BCF5A1BB244}" dt="2021-10-27T11:08:45.183" v="3713"/>
          <ac:picMkLst>
            <pc:docMk/>
            <pc:sldMk cId="109857222" sldId="256"/>
            <ac:picMk id="4" creationId="{9F93EF9C-8A90-42E1-A5A9-69364DCD16A3}"/>
          </ac:picMkLst>
        </pc:picChg>
        <pc:picChg chg="del mod">
          <ac:chgData name="Neomi Maxine Dawes (2015981)" userId="S::2015981@student.uwtsd.ac.uk::ce6b93a2-af67-499b-a879-190f7d031af0" providerId="AD" clId="Web-{046BDA18-7728-8C73-D4FB-8BCF5A1BB244}" dt="2021-10-27T11:08:40.042" v="3711"/>
          <ac:picMkLst>
            <pc:docMk/>
            <pc:sldMk cId="109857222" sldId="256"/>
            <ac:picMk id="5" creationId="{CEB290A0-9ACD-4CE9-8D42-FEE3E7FB634B}"/>
          </ac:picMkLst>
        </pc:picChg>
        <pc:picChg chg="add mod">
          <ac:chgData name="Neomi Maxine Dawes (2015981)" userId="S::2015981@student.uwtsd.ac.uk::ce6b93a2-af67-499b-a879-190f7d031af0" providerId="AD" clId="Web-{046BDA18-7728-8C73-D4FB-8BCF5A1BB244}" dt="2021-10-27T11:28:34.588" v="3791" actId="1076"/>
          <ac:picMkLst>
            <pc:docMk/>
            <pc:sldMk cId="109857222" sldId="256"/>
            <ac:picMk id="6" creationId="{A0CBAF01-066D-4F5E-B848-DBB0132DAE09}"/>
          </ac:picMkLst>
        </pc:picChg>
        <pc:picChg chg="add del">
          <ac:chgData name="Neomi Maxine Dawes (2015981)" userId="S::2015981@student.uwtsd.ac.uk::ce6b93a2-af67-499b-a879-190f7d031af0" providerId="AD" clId="Web-{046BDA18-7728-8C73-D4FB-8BCF5A1BB244}" dt="2021-10-27T11:09:27.170" v="3721"/>
          <ac:picMkLst>
            <pc:docMk/>
            <pc:sldMk cId="109857222" sldId="256"/>
            <ac:picMk id="13" creationId="{C6DFF5FD-BEF9-4B06-B7C2-58C5CFC92B34}"/>
          </ac:picMkLst>
        </pc:picChg>
        <pc:picChg chg="add del">
          <ac:chgData name="Neomi Maxine Dawes (2015981)" userId="S::2015981@student.uwtsd.ac.uk::ce6b93a2-af67-499b-a879-190f7d031af0" providerId="AD" clId="Web-{046BDA18-7728-8C73-D4FB-8BCF5A1BB244}" dt="2021-10-27T11:09:27.170" v="3721"/>
          <ac:picMkLst>
            <pc:docMk/>
            <pc:sldMk cId="109857222" sldId="256"/>
            <ac:picMk id="15" creationId="{C9A18D1D-88E7-41EF-892F-C99BDEEE5E78}"/>
          </ac:picMkLst>
        </pc:picChg>
        <pc:picChg chg="add">
          <ac:chgData name="Neomi Maxine Dawes (2015981)" userId="S::2015981@student.uwtsd.ac.uk::ce6b93a2-af67-499b-a879-190f7d031af0" providerId="AD" clId="Web-{046BDA18-7728-8C73-D4FB-8BCF5A1BB244}" dt="2021-10-27T11:09:27.201" v="3722"/>
          <ac:picMkLst>
            <pc:docMk/>
            <pc:sldMk cId="109857222" sldId="256"/>
            <ac:picMk id="18" creationId="{521CC0F3-7B68-4C9C-999A-74F8925C33B2}"/>
          </ac:picMkLst>
        </pc:picChg>
        <pc:picChg chg="add">
          <ac:chgData name="Neomi Maxine Dawes (2015981)" userId="S::2015981@student.uwtsd.ac.uk::ce6b93a2-af67-499b-a879-190f7d031af0" providerId="AD" clId="Web-{046BDA18-7728-8C73-D4FB-8BCF5A1BB244}" dt="2021-10-27T11:09:27.201" v="3722"/>
          <ac:picMkLst>
            <pc:docMk/>
            <pc:sldMk cId="109857222" sldId="256"/>
            <ac:picMk id="20" creationId="{3EB18ECF-1C11-48BB-8C2B-DC5532A906F4}"/>
          </ac:picMkLst>
        </pc:picChg>
      </pc:sldChg>
      <pc:sldChg chg="addSp delSp modSp mod modClrScheme chgLayout modNotes">
        <pc:chgData name="Neomi Maxine Dawes (2015981)" userId="S::2015981@student.uwtsd.ac.uk::ce6b93a2-af67-499b-a879-190f7d031af0" providerId="AD" clId="Web-{046BDA18-7728-8C73-D4FB-8BCF5A1BB244}" dt="2021-10-26T22:28:28.144" v="3619" actId="1076"/>
        <pc:sldMkLst>
          <pc:docMk/>
          <pc:sldMk cId="1461583254" sldId="257"/>
        </pc:sldMkLst>
        <pc:spChg chg="mod">
          <ac:chgData name="Neomi Maxine Dawes (2015981)" userId="S::2015981@student.uwtsd.ac.uk::ce6b93a2-af67-499b-a879-190f7d031af0" providerId="AD" clId="Web-{046BDA18-7728-8C73-D4FB-8BCF5A1BB244}" dt="2021-10-26T22:07:07.897" v="3493" actId="20577"/>
          <ac:spMkLst>
            <pc:docMk/>
            <pc:sldMk cId="1461583254" sldId="257"/>
            <ac:spMk id="2" creationId="{2530492A-B5D1-46FC-BDB1-C1E0E3CB8854}"/>
          </ac:spMkLst>
        </pc:spChg>
        <pc:spChg chg="mod">
          <ac:chgData name="Neomi Maxine Dawes (2015981)" userId="S::2015981@student.uwtsd.ac.uk::ce6b93a2-af67-499b-a879-190f7d031af0" providerId="AD" clId="Web-{046BDA18-7728-8C73-D4FB-8BCF5A1BB244}" dt="2021-10-26T22:07:02.459" v="3492" actId="20577"/>
          <ac:spMkLst>
            <pc:docMk/>
            <pc:sldMk cId="1461583254" sldId="257"/>
            <ac:spMk id="3" creationId="{FD00ADA8-E590-46CC-B3E1-FB1C95C61203}"/>
          </ac:spMkLst>
        </pc:spChg>
        <pc:spChg chg="add mod">
          <ac:chgData name="Neomi Maxine Dawes (2015981)" userId="S::2015981@student.uwtsd.ac.uk::ce6b93a2-af67-499b-a879-190f7d031af0" providerId="AD" clId="Web-{046BDA18-7728-8C73-D4FB-8BCF5A1BB244}" dt="2021-10-26T22:28:28.144" v="3619" actId="1076"/>
          <ac:spMkLst>
            <pc:docMk/>
            <pc:sldMk cId="1461583254" sldId="257"/>
            <ac:spMk id="8" creationId="{B1AD1209-C15E-4F38-AF73-EDB8F1C1F261}"/>
          </ac:spMkLst>
        </pc:spChg>
        <pc:picChg chg="add del mod">
          <ac:chgData name="Neomi Maxine Dawes (2015981)" userId="S::2015981@student.uwtsd.ac.uk::ce6b93a2-af67-499b-a879-190f7d031af0" providerId="AD" clId="Web-{046BDA18-7728-8C73-D4FB-8BCF5A1BB244}" dt="2021-10-26T21:51:48.760" v="3404"/>
          <ac:picMkLst>
            <pc:docMk/>
            <pc:sldMk cId="1461583254" sldId="257"/>
            <ac:picMk id="4" creationId="{80823C47-36AD-4F09-9B25-F7C54DA7C08F}"/>
          </ac:picMkLst>
        </pc:picChg>
        <pc:picChg chg="add mod">
          <ac:chgData name="Neomi Maxine Dawes (2015981)" userId="S::2015981@student.uwtsd.ac.uk::ce6b93a2-af67-499b-a879-190f7d031af0" providerId="AD" clId="Web-{046BDA18-7728-8C73-D4FB-8BCF5A1BB244}" dt="2021-10-26T22:06:09.534" v="3486" actId="1076"/>
          <ac:picMkLst>
            <pc:docMk/>
            <pc:sldMk cId="1461583254" sldId="257"/>
            <ac:picMk id="7" creationId="{4488D56D-AA93-4E9B-A1E8-947305AEB56F}"/>
          </ac:picMkLst>
        </pc:picChg>
        <pc:picChg chg="del">
          <ac:chgData name="Neomi Maxine Dawes (2015981)" userId="S::2015981@student.uwtsd.ac.uk::ce6b93a2-af67-499b-a879-190f7d031af0" providerId="AD" clId="Web-{046BDA18-7728-8C73-D4FB-8BCF5A1BB244}" dt="2021-10-26T21:51:42.760" v="3402"/>
          <ac:picMkLst>
            <pc:docMk/>
            <pc:sldMk cId="1461583254" sldId="257"/>
            <ac:picMk id="10" creationId="{5CD8A8C4-5F70-4589-AEF2-FC71089E51CE}"/>
          </ac:picMkLst>
        </pc:picChg>
      </pc:sldChg>
      <pc:sldChg chg="addSp delSp modSp mod modClrScheme chgLayout modNotes">
        <pc:chgData name="Neomi Maxine Dawes (2015981)" userId="S::2015981@student.uwtsd.ac.uk::ce6b93a2-af67-499b-a879-190f7d031af0" providerId="AD" clId="Web-{046BDA18-7728-8C73-D4FB-8BCF5A1BB244}" dt="2021-10-26T21:40:50.124" v="3398" actId="1076"/>
        <pc:sldMkLst>
          <pc:docMk/>
          <pc:sldMk cId="294736033" sldId="258"/>
        </pc:sldMkLst>
        <pc:spChg chg="mod">
          <ac:chgData name="Neomi Maxine Dawes (2015981)" userId="S::2015981@student.uwtsd.ac.uk::ce6b93a2-af67-499b-a879-190f7d031af0" providerId="AD" clId="Web-{046BDA18-7728-8C73-D4FB-8BCF5A1BB244}" dt="2021-10-26T21:36:38.469" v="3365" actId="20577"/>
          <ac:spMkLst>
            <pc:docMk/>
            <pc:sldMk cId="294736033" sldId="258"/>
            <ac:spMk id="2" creationId="{32AA04EF-A9D3-4556-83E5-3D7FD01A702F}"/>
          </ac:spMkLst>
        </pc:spChg>
        <pc:spChg chg="mod">
          <ac:chgData name="Neomi Maxine Dawes (2015981)" userId="S::2015981@student.uwtsd.ac.uk::ce6b93a2-af67-499b-a879-190f7d031af0" providerId="AD" clId="Web-{046BDA18-7728-8C73-D4FB-8BCF5A1BB244}" dt="2021-10-26T21:39:36.791" v="3392" actId="20577"/>
          <ac:spMkLst>
            <pc:docMk/>
            <pc:sldMk cId="294736033" sldId="258"/>
            <ac:spMk id="4" creationId="{D0DCC763-83BE-491C-A6EA-E0B961E421CC}"/>
          </ac:spMkLst>
        </pc:spChg>
        <pc:spChg chg="del mod">
          <ac:chgData name="Neomi Maxine Dawes (2015981)" userId="S::2015981@student.uwtsd.ac.uk::ce6b93a2-af67-499b-a879-190f7d031af0" providerId="AD" clId="Web-{046BDA18-7728-8C73-D4FB-8BCF5A1BB244}" dt="2021-10-26T21:22:15.711" v="3298"/>
          <ac:spMkLst>
            <pc:docMk/>
            <pc:sldMk cId="294736033" sldId="258"/>
            <ac:spMk id="5" creationId="{801E1450-7E7F-4D91-9B90-C9360C75D0E6}"/>
          </ac:spMkLst>
        </pc:spChg>
        <pc:spChg chg="mod">
          <ac:chgData name="Neomi Maxine Dawes (2015981)" userId="S::2015981@student.uwtsd.ac.uk::ce6b93a2-af67-499b-a879-190f7d031af0" providerId="AD" clId="Web-{046BDA18-7728-8C73-D4FB-8BCF5A1BB244}" dt="2021-10-26T21:36:28.281" v="3364" actId="20577"/>
          <ac:spMkLst>
            <pc:docMk/>
            <pc:sldMk cId="294736033" sldId="258"/>
            <ac:spMk id="6" creationId="{A1D19181-82F2-46D5-8E63-FCD7EACF7F3B}"/>
          </ac:spMkLst>
        </pc:spChg>
        <pc:spChg chg="mod">
          <ac:chgData name="Neomi Maxine Dawes (2015981)" userId="S::2015981@student.uwtsd.ac.uk::ce6b93a2-af67-499b-a879-190f7d031af0" providerId="AD" clId="Web-{046BDA18-7728-8C73-D4FB-8BCF5A1BB244}" dt="2021-10-26T21:29:12.521" v="3353" actId="20577"/>
          <ac:spMkLst>
            <pc:docMk/>
            <pc:sldMk cId="294736033" sldId="258"/>
            <ac:spMk id="7" creationId="{AFA7634C-6FBE-46D7-81EE-47E13FD85735}"/>
          </ac:spMkLst>
        </pc:spChg>
        <pc:spChg chg="add mod">
          <ac:chgData name="Neomi Maxine Dawes (2015981)" userId="S::2015981@student.uwtsd.ac.uk::ce6b93a2-af67-499b-a879-190f7d031af0" providerId="AD" clId="Web-{046BDA18-7728-8C73-D4FB-8BCF5A1BB244}" dt="2021-10-22T14:17:13.696" v="89" actId="1076"/>
          <ac:spMkLst>
            <pc:docMk/>
            <pc:sldMk cId="294736033" sldId="258"/>
            <ac:spMk id="8" creationId="{4FE8731D-722B-4F9A-BDBD-36EF2BD92717}"/>
          </ac:spMkLst>
        </pc:spChg>
        <pc:spChg chg="mod">
          <ac:chgData name="Neomi Maxine Dawes (2015981)" userId="S::2015981@student.uwtsd.ac.uk::ce6b93a2-af67-499b-a879-190f7d031af0" providerId="AD" clId="Web-{046BDA18-7728-8C73-D4FB-8BCF5A1BB244}" dt="2021-10-26T21:29:17.990" v="3354" actId="20577"/>
          <ac:spMkLst>
            <pc:docMk/>
            <pc:sldMk cId="294736033" sldId="258"/>
            <ac:spMk id="13" creationId="{7E41119E-EFEE-4AE1-BFC8-AAC0767DAA23}"/>
          </ac:spMkLst>
        </pc:spChg>
        <pc:spChg chg="mod">
          <ac:chgData name="Neomi Maxine Dawes (2015981)" userId="S::2015981@student.uwtsd.ac.uk::ce6b93a2-af67-499b-a879-190f7d031af0" providerId="AD" clId="Web-{046BDA18-7728-8C73-D4FB-8BCF5A1BB244}" dt="2021-10-26T21:39:30.510" v="3391" actId="20577"/>
          <ac:spMkLst>
            <pc:docMk/>
            <pc:sldMk cId="294736033" sldId="258"/>
            <ac:spMk id="15" creationId="{99304067-4119-4BC3-8BFB-95ED1E50612E}"/>
          </ac:spMkLst>
        </pc:spChg>
        <pc:spChg chg="mod">
          <ac:chgData name="Neomi Maxine Dawes (2015981)" userId="S::2015981@student.uwtsd.ac.uk::ce6b93a2-af67-499b-a879-190f7d031af0" providerId="AD" clId="Web-{046BDA18-7728-8C73-D4FB-8BCF5A1BB244}" dt="2021-10-26T21:40:06.152" v="3394" actId="20577"/>
          <ac:spMkLst>
            <pc:docMk/>
            <pc:sldMk cId="294736033" sldId="258"/>
            <ac:spMk id="16" creationId="{5B95780F-8647-4AE1-A21D-4992F3DF31B9}"/>
          </ac:spMkLst>
        </pc:spChg>
        <pc:spChg chg="mod">
          <ac:chgData name="Neomi Maxine Dawes (2015981)" userId="S::2015981@student.uwtsd.ac.uk::ce6b93a2-af67-499b-a879-190f7d031af0" providerId="AD" clId="Web-{046BDA18-7728-8C73-D4FB-8BCF5A1BB244}" dt="2021-10-26T21:39:23.322" v="3390" actId="20577"/>
          <ac:spMkLst>
            <pc:docMk/>
            <pc:sldMk cId="294736033" sldId="258"/>
            <ac:spMk id="17" creationId="{65BAEC52-2C44-4316-8A85-BFDDC3655B1B}"/>
          </ac:spMkLst>
        </pc:spChg>
        <pc:spChg chg="add del mod">
          <ac:chgData name="Neomi Maxine Dawes (2015981)" userId="S::2015981@student.uwtsd.ac.uk::ce6b93a2-af67-499b-a879-190f7d031af0" providerId="AD" clId="Web-{046BDA18-7728-8C73-D4FB-8BCF5A1BB244}" dt="2021-10-26T21:40:50.124" v="3398" actId="1076"/>
          <ac:spMkLst>
            <pc:docMk/>
            <pc:sldMk cId="294736033" sldId="258"/>
            <ac:spMk id="20" creationId="{72779268-C5DE-41CC-A813-076943C6FCDA}"/>
          </ac:spMkLst>
        </pc:spChg>
        <pc:spChg chg="mod">
          <ac:chgData name="Neomi Maxine Dawes (2015981)" userId="S::2015981@student.uwtsd.ac.uk::ce6b93a2-af67-499b-a879-190f7d031af0" providerId="AD" clId="Web-{046BDA18-7728-8C73-D4FB-8BCF5A1BB244}" dt="2021-10-26T11:12:38.040" v="1710" actId="1076"/>
          <ac:spMkLst>
            <pc:docMk/>
            <pc:sldMk cId="294736033" sldId="258"/>
            <ac:spMk id="22" creationId="{B18A4AFA-401F-4868-8DAA-BEB20A859076}"/>
          </ac:spMkLst>
        </pc:spChg>
        <pc:picChg chg="mod ord">
          <ac:chgData name="Neomi Maxine Dawes (2015981)" userId="S::2015981@student.uwtsd.ac.uk::ce6b93a2-af67-499b-a879-190f7d031af0" providerId="AD" clId="Web-{046BDA18-7728-8C73-D4FB-8BCF5A1BB244}" dt="2021-10-26T19:28:31.896" v="2780"/>
          <ac:picMkLst>
            <pc:docMk/>
            <pc:sldMk cId="294736033" sldId="258"/>
            <ac:picMk id="9" creationId="{14651B18-A0C3-4D1C-AF0C-9263D2FA97CF}"/>
          </ac:picMkLst>
        </pc:picChg>
        <pc:cxnChg chg="mod">
          <ac:chgData name="Neomi Maxine Dawes (2015981)" userId="S::2015981@student.uwtsd.ac.uk::ce6b93a2-af67-499b-a879-190f7d031af0" providerId="AD" clId="Web-{046BDA18-7728-8C73-D4FB-8BCF5A1BB244}" dt="2021-10-26T21:28:31.769" v="3346" actId="14100"/>
          <ac:cxnSpMkLst>
            <pc:docMk/>
            <pc:sldMk cId="294736033" sldId="258"/>
            <ac:cxnSpMk id="3" creationId="{49C5A9BB-DF45-4ED7-B1ED-25CD14216A6A}"/>
          </ac:cxnSpMkLst>
        </pc:cxnChg>
        <pc:cxnChg chg="mod">
          <ac:chgData name="Neomi Maxine Dawes (2015981)" userId="S::2015981@student.uwtsd.ac.uk::ce6b93a2-af67-499b-a879-190f7d031af0" providerId="AD" clId="Web-{046BDA18-7728-8C73-D4FB-8BCF5A1BB244}" dt="2021-10-26T21:28:56.786" v="3351" actId="14100"/>
          <ac:cxnSpMkLst>
            <pc:docMk/>
            <pc:sldMk cId="294736033" sldId="258"/>
            <ac:cxnSpMk id="11" creationId="{CC7AE0C7-2DF1-435A-8278-C5548669591C}"/>
          </ac:cxnSpMkLst>
        </pc:cxnChg>
        <pc:cxnChg chg="mod">
          <ac:chgData name="Neomi Maxine Dawes (2015981)" userId="S::2015981@student.uwtsd.ac.uk::ce6b93a2-af67-499b-a879-190f7d031af0" providerId="AD" clId="Web-{046BDA18-7728-8C73-D4FB-8BCF5A1BB244}" dt="2021-10-26T21:28:41.925" v="3348" actId="14100"/>
          <ac:cxnSpMkLst>
            <pc:docMk/>
            <pc:sldMk cId="294736033" sldId="258"/>
            <ac:cxnSpMk id="14" creationId="{A6EA0DAF-6BB7-451C-9B07-D280C90FB848}"/>
          </ac:cxnSpMkLst>
        </pc:cxnChg>
        <pc:cxnChg chg="mod">
          <ac:chgData name="Neomi Maxine Dawes (2015981)" userId="S::2015981@student.uwtsd.ac.uk::ce6b93a2-af67-499b-a879-190f7d031af0" providerId="AD" clId="Web-{046BDA18-7728-8C73-D4FB-8BCF5A1BB244}" dt="2021-10-26T21:29:02.473" v="3352" actId="1076"/>
          <ac:cxnSpMkLst>
            <pc:docMk/>
            <pc:sldMk cId="294736033" sldId="258"/>
            <ac:cxnSpMk id="21" creationId="{868330A7-B4CD-4E0D-B813-D8243A37D685}"/>
          </ac:cxnSpMkLst>
        </pc:cxnChg>
      </pc:sldChg>
      <pc:sldChg chg="addSp delSp modSp new del mod setBg modClrScheme addAnim delDesignElem chgLayout modNotes">
        <pc:chgData name="Neomi Maxine Dawes (2015981)" userId="S::2015981@student.uwtsd.ac.uk::ce6b93a2-af67-499b-a879-190f7d031af0" providerId="AD" clId="Web-{046BDA18-7728-8C73-D4FB-8BCF5A1BB244}" dt="2021-10-26T22:37:21.893" v="3665"/>
        <pc:sldMkLst>
          <pc:docMk/>
          <pc:sldMk cId="932816074" sldId="259"/>
        </pc:sldMkLst>
        <pc:spChg chg="mod ord">
          <ac:chgData name="Neomi Maxine Dawes (2015981)" userId="S::2015981@student.uwtsd.ac.uk::ce6b93a2-af67-499b-a879-190f7d031af0" providerId="AD" clId="Web-{046BDA18-7728-8C73-D4FB-8BCF5A1BB244}" dt="2021-10-26T21:24:52.658" v="3312" actId="1076"/>
          <ac:spMkLst>
            <pc:docMk/>
            <pc:sldMk cId="932816074" sldId="259"/>
            <ac:spMk id="2" creationId="{A1C46239-611D-4E81-A256-3B6B90E248BF}"/>
          </ac:spMkLst>
        </pc:spChg>
        <pc:spChg chg="del mod ord">
          <ac:chgData name="Neomi Maxine Dawes (2015981)" userId="S::2015981@student.uwtsd.ac.uk::ce6b93a2-af67-499b-a879-190f7d031af0" providerId="AD" clId="Web-{046BDA18-7728-8C73-D4FB-8BCF5A1BB244}" dt="2021-10-22T13:28:25.587" v="26"/>
          <ac:spMkLst>
            <pc:docMk/>
            <pc:sldMk cId="932816074" sldId="259"/>
            <ac:spMk id="3" creationId="{32BF0471-1E41-4EC0-B9F9-292AFD81B040}"/>
          </ac:spMkLst>
        </pc:spChg>
        <pc:spChg chg="add del mod ord">
          <ac:chgData name="Neomi Maxine Dawes (2015981)" userId="S::2015981@student.uwtsd.ac.uk::ce6b93a2-af67-499b-a879-190f7d031af0" providerId="AD" clId="Web-{046BDA18-7728-8C73-D4FB-8BCF5A1BB244}" dt="2021-10-24T13:45:30.470" v="239"/>
          <ac:spMkLst>
            <pc:docMk/>
            <pc:sldMk cId="932816074" sldId="259"/>
            <ac:spMk id="3" creationId="{86E1AF2D-1F00-4083-A4A5-9C70335EB348}"/>
          </ac:spMkLst>
        </pc:spChg>
        <pc:spChg chg="add del mod">
          <ac:chgData name="Neomi Maxine Dawes (2015981)" userId="S::2015981@student.uwtsd.ac.uk::ce6b93a2-af67-499b-a879-190f7d031af0" providerId="AD" clId="Web-{046BDA18-7728-8C73-D4FB-8BCF5A1BB244}" dt="2021-10-26T21:24:46.173" v="3311"/>
          <ac:spMkLst>
            <pc:docMk/>
            <pc:sldMk cId="932816074" sldId="259"/>
            <ac:spMk id="4" creationId="{3A1CCC5B-4218-4B3C-9421-EE074444C51F}"/>
          </ac:spMkLst>
        </pc:spChg>
        <pc:spChg chg="add del mod">
          <ac:chgData name="Neomi Maxine Dawes (2015981)" userId="S::2015981@student.uwtsd.ac.uk::ce6b93a2-af67-499b-a879-190f7d031af0" providerId="AD" clId="Web-{046BDA18-7728-8C73-D4FB-8BCF5A1BB244}" dt="2021-10-22T13:29:46.558" v="34"/>
          <ac:spMkLst>
            <pc:docMk/>
            <pc:sldMk cId="932816074" sldId="259"/>
            <ac:spMk id="5" creationId="{208A027A-B591-42E9-91D0-78B136217829}"/>
          </ac:spMkLst>
        </pc:spChg>
        <pc:spChg chg="add del mod">
          <ac:chgData name="Neomi Maxine Dawes (2015981)" userId="S::2015981@student.uwtsd.ac.uk::ce6b93a2-af67-499b-a879-190f7d031af0" providerId="AD" clId="Web-{046BDA18-7728-8C73-D4FB-8BCF5A1BB244}" dt="2021-10-26T22:32:59.972" v="3640"/>
          <ac:spMkLst>
            <pc:docMk/>
            <pc:sldMk cId="932816074" sldId="259"/>
            <ac:spMk id="5" creationId="{FB7263D0-D8EA-4065-AE81-C8D4C60292CA}"/>
          </ac:spMkLst>
        </pc:spChg>
        <pc:spChg chg="add del">
          <ac:chgData name="Neomi Maxine Dawes (2015981)" userId="S::2015981@student.uwtsd.ac.uk::ce6b93a2-af67-499b-a879-190f7d031af0" providerId="AD" clId="Web-{046BDA18-7728-8C73-D4FB-8BCF5A1BB244}" dt="2021-10-22T13:31:07.513" v="42"/>
          <ac:spMkLst>
            <pc:docMk/>
            <pc:sldMk cId="932816074" sldId="259"/>
            <ac:spMk id="8" creationId="{2511FC4F-E704-4F95-BC1A-906347E5EEB5}"/>
          </ac:spMkLst>
        </pc:spChg>
        <pc:spChg chg="add mod">
          <ac:chgData name="Neomi Maxine Dawes (2015981)" userId="S::2015981@student.uwtsd.ac.uk::ce6b93a2-af67-499b-a879-190f7d031af0" providerId="AD" clId="Web-{046BDA18-7728-8C73-D4FB-8BCF5A1BB244}" dt="2021-10-24T18:02:53.883" v="732" actId="1076"/>
          <ac:spMkLst>
            <pc:docMk/>
            <pc:sldMk cId="932816074" sldId="259"/>
            <ac:spMk id="9" creationId="{9C953461-C354-4FD0-81E5-ECA021DEE176}"/>
          </ac:spMkLst>
        </pc:spChg>
        <pc:spChg chg="add mod">
          <ac:chgData name="Neomi Maxine Dawes (2015981)" userId="S::2015981@student.uwtsd.ac.uk::ce6b93a2-af67-499b-a879-190f7d031af0" providerId="AD" clId="Web-{046BDA18-7728-8C73-D4FB-8BCF5A1BB244}" dt="2021-10-24T13:45:39.986" v="241" actId="20577"/>
          <ac:spMkLst>
            <pc:docMk/>
            <pc:sldMk cId="932816074" sldId="259"/>
            <ac:spMk id="10" creationId="{D12FC092-E320-42EA-81B7-1E0A80795037}"/>
          </ac:spMkLst>
        </pc:spChg>
        <pc:spChg chg="add del">
          <ac:chgData name="Neomi Maxine Dawes (2015981)" userId="S::2015981@student.uwtsd.ac.uk::ce6b93a2-af67-499b-a879-190f7d031af0" providerId="AD" clId="Web-{046BDA18-7728-8C73-D4FB-8BCF5A1BB244}" dt="2021-10-22T14:26:47.994" v="106"/>
          <ac:spMkLst>
            <pc:docMk/>
            <pc:sldMk cId="932816074" sldId="259"/>
            <ac:spMk id="11" creationId="{116879AE-6607-45BB-9AF5-F1BCA424A0FD}"/>
          </ac:spMkLst>
        </pc:spChg>
        <pc:spChg chg="add del mod">
          <ac:chgData name="Neomi Maxine Dawes (2015981)" userId="S::2015981@student.uwtsd.ac.uk::ce6b93a2-af67-499b-a879-190f7d031af0" providerId="AD" clId="Web-{046BDA18-7728-8C73-D4FB-8BCF5A1BB244}" dt="2021-10-26T18:12:50.459" v="2554"/>
          <ac:spMkLst>
            <pc:docMk/>
            <pc:sldMk cId="932816074" sldId="259"/>
            <ac:spMk id="11" creationId="{55A0CE2B-0DD2-4749-BD92-EB3DF8D369BC}"/>
          </ac:spMkLst>
        </pc:spChg>
        <pc:spChg chg="add del">
          <ac:chgData name="Neomi Maxine Dawes (2015981)" userId="S::2015981@student.uwtsd.ac.uk::ce6b93a2-af67-499b-a879-190f7d031af0" providerId="AD" clId="Web-{046BDA18-7728-8C73-D4FB-8BCF5A1BB244}" dt="2021-10-26T21:25:37.566" v="3322"/>
          <ac:spMkLst>
            <pc:docMk/>
            <pc:sldMk cId="932816074" sldId="259"/>
            <ac:spMk id="11" creationId="{57CFDC19-FE11-40AD-9DEC-9A524EA56170}"/>
          </ac:spMkLst>
        </pc:spChg>
        <pc:spChg chg="add del mod">
          <ac:chgData name="Neomi Maxine Dawes (2015981)" userId="S::2015981@student.uwtsd.ac.uk::ce6b93a2-af67-499b-a879-190f7d031af0" providerId="AD" clId="Web-{046BDA18-7728-8C73-D4FB-8BCF5A1BB244}" dt="2021-10-24T14:21:08.624" v="315"/>
          <ac:spMkLst>
            <pc:docMk/>
            <pc:sldMk cId="932816074" sldId="259"/>
            <ac:spMk id="12" creationId="{25A06BB3-40E7-4487-A1B0-3A3FA3F4DAAE}"/>
          </ac:spMkLst>
        </pc:spChg>
        <pc:spChg chg="add del">
          <ac:chgData name="Neomi Maxine Dawes (2015981)" userId="S::2015981@student.uwtsd.ac.uk::ce6b93a2-af67-499b-a879-190f7d031af0" providerId="AD" clId="Web-{046BDA18-7728-8C73-D4FB-8BCF5A1BB244}" dt="2021-10-26T18:51:36.657" v="2645"/>
          <ac:spMkLst>
            <pc:docMk/>
            <pc:sldMk cId="932816074" sldId="259"/>
            <ac:spMk id="13" creationId="{83627E4D-77CA-4F05-959A-E625C298DFC9}"/>
          </ac:spMkLst>
        </pc:spChg>
        <pc:spChg chg="add del mod">
          <ac:chgData name="Neomi Maxine Dawes (2015981)" userId="S::2015981@student.uwtsd.ac.uk::ce6b93a2-af67-499b-a879-190f7d031af0" providerId="AD" clId="Web-{046BDA18-7728-8C73-D4FB-8BCF5A1BB244}" dt="2021-10-24T14:09:39.321" v="265"/>
          <ac:spMkLst>
            <pc:docMk/>
            <pc:sldMk cId="932816074" sldId="259"/>
            <ac:spMk id="13" creationId="{F90FD19A-A912-41EC-A5FE-9DC705D2B36E}"/>
          </ac:spMkLst>
        </pc:spChg>
        <pc:spChg chg="add del mod">
          <ac:chgData name="Neomi Maxine Dawes (2015981)" userId="S::2015981@student.uwtsd.ac.uk::ce6b93a2-af67-499b-a879-190f7d031af0" providerId="AD" clId="Web-{046BDA18-7728-8C73-D4FB-8BCF5A1BB244}" dt="2021-10-24T14:04:53.822" v="258"/>
          <ac:spMkLst>
            <pc:docMk/>
            <pc:sldMk cId="932816074" sldId="259"/>
            <ac:spMk id="14" creationId="{DC610817-41D0-4DC7-8482-7F742490739A}"/>
          </ac:spMkLst>
        </pc:spChg>
        <pc:spChg chg="add del mod">
          <ac:chgData name="Neomi Maxine Dawes (2015981)" userId="S::2015981@student.uwtsd.ac.uk::ce6b93a2-af67-499b-a879-190f7d031af0" providerId="AD" clId="Web-{046BDA18-7728-8C73-D4FB-8BCF5A1BB244}" dt="2021-10-24T14:22:07.969" v="338"/>
          <ac:spMkLst>
            <pc:docMk/>
            <pc:sldMk cId="932816074" sldId="259"/>
            <ac:spMk id="15" creationId="{1559DE72-CDA1-4989-A9CC-643019A58FAB}"/>
          </ac:spMkLst>
        </pc:spChg>
        <pc:spChg chg="add del mod">
          <ac:chgData name="Neomi Maxine Dawes (2015981)" userId="S::2015981@student.uwtsd.ac.uk::ce6b93a2-af67-499b-a879-190f7d031af0" providerId="AD" clId="Web-{046BDA18-7728-8C73-D4FB-8BCF5A1BB244}" dt="2021-10-24T14:23:35.205" v="361"/>
          <ac:spMkLst>
            <pc:docMk/>
            <pc:sldMk cId="932816074" sldId="259"/>
            <ac:spMk id="16" creationId="{22152837-63E4-4607-A010-0CC92B11FC62}"/>
          </ac:spMkLst>
        </pc:spChg>
        <pc:spChg chg="add mod">
          <ac:chgData name="Neomi Maxine Dawes (2015981)" userId="S::2015981@student.uwtsd.ac.uk::ce6b93a2-af67-499b-a879-190f7d031af0" providerId="AD" clId="Web-{046BDA18-7728-8C73-D4FB-8BCF5A1BB244}" dt="2021-10-26T21:26:28.257" v="3329" actId="14100"/>
          <ac:spMkLst>
            <pc:docMk/>
            <pc:sldMk cId="932816074" sldId="259"/>
            <ac:spMk id="17" creationId="{49AB74DA-587E-4320-AA5B-82FC238E26DC}"/>
          </ac:spMkLst>
        </pc:spChg>
        <pc:spChg chg="add del">
          <ac:chgData name="Neomi Maxine Dawes (2015981)" userId="S::2015981@student.uwtsd.ac.uk::ce6b93a2-af67-499b-a879-190f7d031af0" providerId="AD" clId="Web-{046BDA18-7728-8C73-D4FB-8BCF5A1BB244}" dt="2021-10-22T14:26:47.994" v="106"/>
          <ac:spMkLst>
            <pc:docMk/>
            <pc:sldMk cId="932816074" sldId="259"/>
            <ac:spMk id="17" creationId="{6637FF8C-7787-4149-8430-B323564D8094}"/>
          </ac:spMkLst>
        </pc:spChg>
        <pc:spChg chg="add del mod">
          <ac:chgData name="Neomi Maxine Dawes (2015981)" userId="S::2015981@student.uwtsd.ac.uk::ce6b93a2-af67-499b-a879-190f7d031af0" providerId="AD" clId="Web-{046BDA18-7728-8C73-D4FB-8BCF5A1BB244}" dt="2021-10-24T14:20:30.216" v="299"/>
          <ac:spMkLst>
            <pc:docMk/>
            <pc:sldMk cId="932816074" sldId="259"/>
            <ac:spMk id="18" creationId="{0E46F5F6-F2D8-41F3-AE25-07EA0B85F728}"/>
          </ac:spMkLst>
        </pc:spChg>
        <pc:spChg chg="add del">
          <ac:chgData name="Neomi Maxine Dawes (2015981)" userId="S::2015981@student.uwtsd.ac.uk::ce6b93a2-af67-499b-a879-190f7d031af0" providerId="AD" clId="Web-{046BDA18-7728-8C73-D4FB-8BCF5A1BB244}" dt="2021-10-22T14:26:47.994" v="106"/>
          <ac:spMkLst>
            <pc:docMk/>
            <pc:sldMk cId="932816074" sldId="259"/>
            <ac:spMk id="19" creationId="{05411DA6-A7D3-44B7-A82A-DA7464F65496}"/>
          </ac:spMkLst>
        </pc:spChg>
        <pc:spChg chg="add mod">
          <ac:chgData name="Neomi Maxine Dawes (2015981)" userId="S::2015981@student.uwtsd.ac.uk::ce6b93a2-af67-499b-a879-190f7d031af0" providerId="AD" clId="Web-{046BDA18-7728-8C73-D4FB-8BCF5A1BB244}" dt="2021-10-26T21:26:40.851" v="3331" actId="14100"/>
          <ac:spMkLst>
            <pc:docMk/>
            <pc:sldMk cId="932816074" sldId="259"/>
            <ac:spMk id="19" creationId="{05C8B45D-7649-48BF-B48E-B8458C4C8534}"/>
          </ac:spMkLst>
        </pc:spChg>
        <pc:spChg chg="add del mod">
          <ac:chgData name="Neomi Maxine Dawes (2015981)" userId="S::2015981@student.uwtsd.ac.uk::ce6b93a2-af67-499b-a879-190f7d031af0" providerId="AD" clId="Web-{046BDA18-7728-8C73-D4FB-8BCF5A1BB244}" dt="2021-10-24T14:22:29.001" v="341"/>
          <ac:spMkLst>
            <pc:docMk/>
            <pc:sldMk cId="932816074" sldId="259"/>
            <ac:spMk id="20" creationId="{03C5BDF6-B97A-4352-8833-F0C2B5D73E76}"/>
          </ac:spMkLst>
        </pc:spChg>
        <pc:spChg chg="add del">
          <ac:chgData name="Neomi Maxine Dawes (2015981)" userId="S::2015981@student.uwtsd.ac.uk::ce6b93a2-af67-499b-a879-190f7d031af0" providerId="AD" clId="Web-{046BDA18-7728-8C73-D4FB-8BCF5A1BB244}" dt="2021-10-22T14:26:47.994" v="106"/>
          <ac:spMkLst>
            <pc:docMk/>
            <pc:sldMk cId="932816074" sldId="259"/>
            <ac:spMk id="21" creationId="{46A24354-E9B9-40A5-A81D-A8A0BCD7E79C}"/>
          </ac:spMkLst>
        </pc:spChg>
        <pc:spChg chg="add del mod">
          <ac:chgData name="Neomi Maxine Dawes (2015981)" userId="S::2015981@student.uwtsd.ac.uk::ce6b93a2-af67-499b-a879-190f7d031af0" providerId="AD" clId="Web-{046BDA18-7728-8C73-D4FB-8BCF5A1BB244}" dt="2021-10-26T18:47:21.743" v="2627"/>
          <ac:spMkLst>
            <pc:docMk/>
            <pc:sldMk cId="932816074" sldId="259"/>
            <ac:spMk id="21" creationId="{87D44FFA-4005-4C9D-91A8-728041F32425}"/>
          </ac:spMkLst>
        </pc:spChg>
        <pc:spChg chg="add del mod">
          <ac:chgData name="Neomi Maxine Dawes (2015981)" userId="S::2015981@student.uwtsd.ac.uk::ce6b93a2-af67-499b-a879-190f7d031af0" providerId="AD" clId="Web-{046BDA18-7728-8C73-D4FB-8BCF5A1BB244}" dt="2021-10-24T14:55:41.414" v="491"/>
          <ac:spMkLst>
            <pc:docMk/>
            <pc:sldMk cId="932816074" sldId="259"/>
            <ac:spMk id="22" creationId="{1FB86E7B-D470-4E7B-9AB7-453334F5774D}"/>
          </ac:spMkLst>
        </pc:spChg>
        <pc:spChg chg="add mod">
          <ac:chgData name="Neomi Maxine Dawes (2015981)" userId="S::2015981@student.uwtsd.ac.uk::ce6b93a2-af67-499b-a879-190f7d031af0" providerId="AD" clId="Web-{046BDA18-7728-8C73-D4FB-8BCF5A1BB244}" dt="2021-10-26T22:34:10.523" v="3647" actId="1076"/>
          <ac:spMkLst>
            <pc:docMk/>
            <pc:sldMk cId="932816074" sldId="259"/>
            <ac:spMk id="23" creationId="{39FD69AE-F48D-43A4-AE3B-9F4D9C4FA352}"/>
          </ac:spMkLst>
        </pc:spChg>
        <pc:spChg chg="add del">
          <ac:chgData name="Neomi Maxine Dawes (2015981)" userId="S::2015981@student.uwtsd.ac.uk::ce6b93a2-af67-499b-a879-190f7d031af0" providerId="AD" clId="Web-{046BDA18-7728-8C73-D4FB-8BCF5A1BB244}" dt="2021-10-22T14:26:47.994" v="106"/>
          <ac:spMkLst>
            <pc:docMk/>
            <pc:sldMk cId="932816074" sldId="259"/>
            <ac:spMk id="23" creationId="{89B76CCC-DDF9-477F-92ED-27D04BA2D413}"/>
          </ac:spMkLst>
        </pc:spChg>
        <pc:spChg chg="add del mod">
          <ac:chgData name="Neomi Maxine Dawes (2015981)" userId="S::2015981@student.uwtsd.ac.uk::ce6b93a2-af67-499b-a879-190f7d031af0" providerId="AD" clId="Web-{046BDA18-7728-8C73-D4FB-8BCF5A1BB244}" dt="2021-10-24T15:24:12.611" v="538"/>
          <ac:spMkLst>
            <pc:docMk/>
            <pc:sldMk cId="932816074" sldId="259"/>
            <ac:spMk id="24" creationId="{8A475528-0174-468F-BE13-2669BDE24904}"/>
          </ac:spMkLst>
        </pc:spChg>
        <pc:spChg chg="add del mod">
          <ac:chgData name="Neomi Maxine Dawes (2015981)" userId="S::2015981@student.uwtsd.ac.uk::ce6b93a2-af67-499b-a879-190f7d031af0" providerId="AD" clId="Web-{046BDA18-7728-8C73-D4FB-8BCF5A1BB244}" dt="2021-10-24T15:18:10.148" v="526"/>
          <ac:spMkLst>
            <pc:docMk/>
            <pc:sldMk cId="932816074" sldId="259"/>
            <ac:spMk id="25" creationId="{3761F697-9376-4E6B-8109-2630B3FC5981}"/>
          </ac:spMkLst>
        </pc:spChg>
        <pc:spChg chg="add del">
          <ac:chgData name="Neomi Maxine Dawes (2015981)" userId="S::2015981@student.uwtsd.ac.uk::ce6b93a2-af67-499b-a879-190f7d031af0" providerId="AD" clId="Web-{046BDA18-7728-8C73-D4FB-8BCF5A1BB244}" dt="2021-10-22T14:29:57.687" v="128"/>
          <ac:spMkLst>
            <pc:docMk/>
            <pc:sldMk cId="932816074" sldId="259"/>
            <ac:spMk id="25" creationId="{823F6650-7352-4880-A142-EBD63EA1780F}"/>
          </ac:spMkLst>
        </pc:spChg>
        <pc:spChg chg="add mod">
          <ac:chgData name="Neomi Maxine Dawes (2015981)" userId="S::2015981@student.uwtsd.ac.uk::ce6b93a2-af67-499b-a879-190f7d031af0" providerId="AD" clId="Web-{046BDA18-7728-8C73-D4FB-8BCF5A1BB244}" dt="2021-10-26T21:25:46.114" v="3323" actId="20577"/>
          <ac:spMkLst>
            <pc:docMk/>
            <pc:sldMk cId="932816074" sldId="259"/>
            <ac:spMk id="26" creationId="{6FDC2D56-B29C-4B06-BBA3-8B393AAB88EC}"/>
          </ac:spMkLst>
        </pc:spChg>
        <pc:spChg chg="add del">
          <ac:chgData name="Neomi Maxine Dawes (2015981)" userId="S::2015981@student.uwtsd.ac.uk::ce6b93a2-af67-499b-a879-190f7d031af0" providerId="AD" clId="Web-{046BDA18-7728-8C73-D4FB-8BCF5A1BB244}" dt="2021-10-22T14:26:47.963" v="105"/>
          <ac:spMkLst>
            <pc:docMk/>
            <pc:sldMk cId="932816074" sldId="259"/>
            <ac:spMk id="28" creationId="{B1EB4BC5-04AD-43A6-BE98-5633CA53B27C}"/>
          </ac:spMkLst>
        </pc:spChg>
        <pc:spChg chg="add del">
          <ac:chgData name="Neomi Maxine Dawes (2015981)" userId="S::2015981@student.uwtsd.ac.uk::ce6b93a2-af67-499b-a879-190f7d031af0" providerId="AD" clId="Web-{046BDA18-7728-8C73-D4FB-8BCF5A1BB244}" dt="2021-10-22T14:29:57.687" v="128"/>
          <ac:spMkLst>
            <pc:docMk/>
            <pc:sldMk cId="932816074" sldId="259"/>
            <ac:spMk id="29" creationId="{0947275B-7447-49E5-97E6-5E5A7403A6CE}"/>
          </ac:spMkLst>
        </pc:spChg>
        <pc:spChg chg="add del">
          <ac:chgData name="Neomi Maxine Dawes (2015981)" userId="S::2015981@student.uwtsd.ac.uk::ce6b93a2-af67-499b-a879-190f7d031af0" providerId="AD" clId="Web-{046BDA18-7728-8C73-D4FB-8BCF5A1BB244}" dt="2021-10-22T14:29:57.687" v="128"/>
          <ac:spMkLst>
            <pc:docMk/>
            <pc:sldMk cId="932816074" sldId="259"/>
            <ac:spMk id="31" creationId="{D6D28CCC-9E73-4742-A949-61CD70497410}"/>
          </ac:spMkLst>
        </pc:spChg>
        <pc:spChg chg="add del">
          <ac:chgData name="Neomi Maxine Dawes (2015981)" userId="S::2015981@student.uwtsd.ac.uk::ce6b93a2-af67-499b-a879-190f7d031af0" providerId="AD" clId="Web-{046BDA18-7728-8C73-D4FB-8BCF5A1BB244}" dt="2021-10-22T14:29:57.687" v="128"/>
          <ac:spMkLst>
            <pc:docMk/>
            <pc:sldMk cId="932816074" sldId="259"/>
            <ac:spMk id="33" creationId="{9A3B59A0-1B48-41A5-99A3-10208EF6CC86}"/>
          </ac:spMkLst>
        </pc:spChg>
        <pc:spChg chg="add del">
          <ac:chgData name="Neomi Maxine Dawes (2015981)" userId="S::2015981@student.uwtsd.ac.uk::ce6b93a2-af67-499b-a879-190f7d031af0" providerId="AD" clId="Web-{046BDA18-7728-8C73-D4FB-8BCF5A1BB244}" dt="2021-10-22T14:26:47.963" v="105"/>
          <ac:spMkLst>
            <pc:docMk/>
            <pc:sldMk cId="932816074" sldId="259"/>
            <ac:spMk id="34" creationId="{3AC64C94-4CA6-49F1-86F0-580FF8B82A67}"/>
          </ac:spMkLst>
        </pc:spChg>
        <pc:spChg chg="add del">
          <ac:chgData name="Neomi Maxine Dawes (2015981)" userId="S::2015981@student.uwtsd.ac.uk::ce6b93a2-af67-499b-a879-190f7d031af0" providerId="AD" clId="Web-{046BDA18-7728-8C73-D4FB-8BCF5A1BB244}" dt="2021-10-22T14:29:57.687" v="128"/>
          <ac:spMkLst>
            <pc:docMk/>
            <pc:sldMk cId="932816074" sldId="259"/>
            <ac:spMk id="35" creationId="{1983E338-0077-4E49-B6E0-4599EE5CC8E1}"/>
          </ac:spMkLst>
        </pc:spChg>
        <pc:spChg chg="add del">
          <ac:chgData name="Neomi Maxine Dawes (2015981)" userId="S::2015981@student.uwtsd.ac.uk::ce6b93a2-af67-499b-a879-190f7d031af0" providerId="AD" clId="Web-{046BDA18-7728-8C73-D4FB-8BCF5A1BB244}" dt="2021-10-22T14:26:47.963" v="105"/>
          <ac:spMkLst>
            <pc:docMk/>
            <pc:sldMk cId="932816074" sldId="259"/>
            <ac:spMk id="36" creationId="{F6651AED-1CA1-49DE-BA3F-6A9AE8E5CD69}"/>
          </ac:spMkLst>
        </pc:spChg>
        <pc:spChg chg="add del">
          <ac:chgData name="Neomi Maxine Dawes (2015981)" userId="S::2015981@student.uwtsd.ac.uk::ce6b93a2-af67-499b-a879-190f7d031af0" providerId="AD" clId="Web-{046BDA18-7728-8C73-D4FB-8BCF5A1BB244}" dt="2021-10-22T14:26:47.963" v="105"/>
          <ac:spMkLst>
            <pc:docMk/>
            <pc:sldMk cId="932816074" sldId="259"/>
            <ac:spMk id="38" creationId="{24016910-8606-40DD-8F4D-88A090B5AF8C}"/>
          </ac:spMkLst>
        </pc:spChg>
        <pc:spChg chg="add del">
          <ac:chgData name="Neomi Maxine Dawes (2015981)" userId="S::2015981@student.uwtsd.ac.uk::ce6b93a2-af67-499b-a879-190f7d031af0" providerId="AD" clId="Web-{046BDA18-7728-8C73-D4FB-8BCF5A1BB244}" dt="2021-10-22T14:26:47.963" v="105"/>
          <ac:spMkLst>
            <pc:docMk/>
            <pc:sldMk cId="932816074" sldId="259"/>
            <ac:spMk id="40" creationId="{A7CCABD2-3784-4C96-AA92-E88FEA6999B5}"/>
          </ac:spMkLst>
        </pc:spChg>
        <pc:spChg chg="add del">
          <ac:chgData name="Neomi Maxine Dawes (2015981)" userId="S::2015981@student.uwtsd.ac.uk::ce6b93a2-af67-499b-a879-190f7d031af0" providerId="AD" clId="Web-{046BDA18-7728-8C73-D4FB-8BCF5A1BB244}" dt="2021-10-22T14:29:57.687" v="128"/>
          <ac:spMkLst>
            <pc:docMk/>
            <pc:sldMk cId="932816074" sldId="259"/>
            <ac:spMk id="42" creationId="{D92384BD-E8F8-4362-A5A1-FF7125C71EE3}"/>
          </ac:spMkLst>
        </pc:spChg>
        <pc:spChg chg="add del">
          <ac:chgData name="Neomi Maxine Dawes (2015981)" userId="S::2015981@student.uwtsd.ac.uk::ce6b93a2-af67-499b-a879-190f7d031af0" providerId="AD" clId="Web-{046BDA18-7728-8C73-D4FB-8BCF5A1BB244}" dt="2021-10-22T14:29:57.687" v="128"/>
          <ac:spMkLst>
            <pc:docMk/>
            <pc:sldMk cId="932816074" sldId="259"/>
            <ac:spMk id="44" creationId="{C96475AC-812A-4896-8E54-BCC9B932216D}"/>
          </ac:spMkLst>
        </pc:spChg>
        <pc:spChg chg="add del">
          <ac:chgData name="Neomi Maxine Dawes (2015981)" userId="S::2015981@student.uwtsd.ac.uk::ce6b93a2-af67-499b-a879-190f7d031af0" providerId="AD" clId="Web-{046BDA18-7728-8C73-D4FB-8BCF5A1BB244}" dt="2021-10-22T14:29:57.687" v="128"/>
          <ac:spMkLst>
            <pc:docMk/>
            <pc:sldMk cId="932816074" sldId="259"/>
            <ac:spMk id="46" creationId="{B5A5C593-4CA1-46A1-A1D7-A01149070A69}"/>
          </ac:spMkLst>
        </pc:spChg>
        <pc:spChg chg="add del">
          <ac:chgData name="Neomi Maxine Dawes (2015981)" userId="S::2015981@student.uwtsd.ac.uk::ce6b93a2-af67-499b-a879-190f7d031af0" providerId="AD" clId="Web-{046BDA18-7728-8C73-D4FB-8BCF5A1BB244}" dt="2021-10-22T14:29:57.687" v="128"/>
          <ac:spMkLst>
            <pc:docMk/>
            <pc:sldMk cId="932816074" sldId="259"/>
            <ac:spMk id="48" creationId="{B4B7AB3C-E217-47AF-978E-C266DC0AD7BF}"/>
          </ac:spMkLst>
        </pc:spChg>
        <pc:spChg chg="add del">
          <ac:chgData name="Neomi Maxine Dawes (2015981)" userId="S::2015981@student.uwtsd.ac.uk::ce6b93a2-af67-499b-a879-190f7d031af0" providerId="AD" clId="Web-{046BDA18-7728-8C73-D4FB-8BCF5A1BB244}" dt="2021-10-22T14:30:34.954" v="133"/>
          <ac:spMkLst>
            <pc:docMk/>
            <pc:sldMk cId="932816074" sldId="259"/>
            <ac:spMk id="53" creationId="{474F3096-2919-45BD-8006-36501D2FEAF5}"/>
          </ac:spMkLst>
        </pc:spChg>
        <pc:spChg chg="add del">
          <ac:chgData name="Neomi Maxine Dawes (2015981)" userId="S::2015981@student.uwtsd.ac.uk::ce6b93a2-af67-499b-a879-190f7d031af0" providerId="AD" clId="Web-{046BDA18-7728-8C73-D4FB-8BCF5A1BB244}" dt="2021-10-22T14:30:34.954" v="133"/>
          <ac:spMkLst>
            <pc:docMk/>
            <pc:sldMk cId="932816074" sldId="259"/>
            <ac:spMk id="59" creationId="{00FCE933-CBDB-4420-AE1A-57E1EF2D4AE4}"/>
          </ac:spMkLst>
        </pc:spChg>
        <pc:spChg chg="add del">
          <ac:chgData name="Neomi Maxine Dawes (2015981)" userId="S::2015981@student.uwtsd.ac.uk::ce6b93a2-af67-499b-a879-190f7d031af0" providerId="AD" clId="Web-{046BDA18-7728-8C73-D4FB-8BCF5A1BB244}" dt="2021-10-22T14:30:34.954" v="133"/>
          <ac:spMkLst>
            <pc:docMk/>
            <pc:sldMk cId="932816074" sldId="259"/>
            <ac:spMk id="61" creationId="{9B599A36-1973-4DE4-AC07-3511ED1590BE}"/>
          </ac:spMkLst>
        </pc:spChg>
        <pc:spChg chg="add del">
          <ac:chgData name="Neomi Maxine Dawes (2015981)" userId="S::2015981@student.uwtsd.ac.uk::ce6b93a2-af67-499b-a879-190f7d031af0" providerId="AD" clId="Web-{046BDA18-7728-8C73-D4FB-8BCF5A1BB244}" dt="2021-10-22T14:30:34.954" v="133"/>
          <ac:spMkLst>
            <pc:docMk/>
            <pc:sldMk cId="932816074" sldId="259"/>
            <ac:spMk id="63" creationId="{4DB39C90-1519-49DE-9C16-BD81DD3B7C2F}"/>
          </ac:spMkLst>
        </pc:spChg>
        <pc:spChg chg="add del">
          <ac:chgData name="Neomi Maxine Dawes (2015981)" userId="S::2015981@student.uwtsd.ac.uk::ce6b93a2-af67-499b-a879-190f7d031af0" providerId="AD" clId="Web-{046BDA18-7728-8C73-D4FB-8BCF5A1BB244}" dt="2021-10-22T14:30:34.954" v="133"/>
          <ac:spMkLst>
            <pc:docMk/>
            <pc:sldMk cId="932816074" sldId="259"/>
            <ac:spMk id="65" creationId="{1CD9A938-B7DD-4CEC-B7F9-FE606DEDABB6}"/>
          </ac:spMkLst>
        </pc:spChg>
        <pc:spChg chg="add del">
          <ac:chgData name="Neomi Maxine Dawes (2015981)" userId="S::2015981@student.uwtsd.ac.uk::ce6b93a2-af67-499b-a879-190f7d031af0" providerId="AD" clId="Web-{046BDA18-7728-8C73-D4FB-8BCF5A1BB244}" dt="2021-10-22T14:30:34.954" v="133"/>
          <ac:spMkLst>
            <pc:docMk/>
            <pc:sldMk cId="932816074" sldId="259"/>
            <ac:spMk id="67" creationId="{3462855D-4CC9-431D-978B-E289338F120C}"/>
          </ac:spMkLst>
        </pc:spChg>
        <pc:spChg chg="add del">
          <ac:chgData name="Neomi Maxine Dawes (2015981)" userId="S::2015981@student.uwtsd.ac.uk::ce6b93a2-af67-499b-a879-190f7d031af0" providerId="AD" clId="Web-{046BDA18-7728-8C73-D4FB-8BCF5A1BB244}" dt="2021-10-22T14:30:34.954" v="133"/>
          <ac:spMkLst>
            <pc:docMk/>
            <pc:sldMk cId="932816074" sldId="259"/>
            <ac:spMk id="69" creationId="{6C57F37C-4168-4BD7-A53F-458CF1597369}"/>
          </ac:spMkLst>
        </pc:spChg>
        <pc:spChg chg="add del">
          <ac:chgData name="Neomi Maxine Dawes (2015981)" userId="S::2015981@student.uwtsd.ac.uk::ce6b93a2-af67-499b-a879-190f7d031af0" providerId="AD" clId="Web-{046BDA18-7728-8C73-D4FB-8BCF5A1BB244}" dt="2021-10-22T14:30:34.954" v="133"/>
          <ac:spMkLst>
            <pc:docMk/>
            <pc:sldMk cId="932816074" sldId="259"/>
            <ac:spMk id="71" creationId="{0B97F9C9-9E8E-4D41-8222-C0519DDC387C}"/>
          </ac:spMkLst>
        </pc:spChg>
        <pc:spChg chg="add del">
          <ac:chgData name="Neomi Maxine Dawes (2015981)" userId="S::2015981@student.uwtsd.ac.uk::ce6b93a2-af67-499b-a879-190f7d031af0" providerId="AD" clId="Web-{046BDA18-7728-8C73-D4FB-8BCF5A1BB244}" dt="2021-10-22T14:30:34.954" v="133"/>
          <ac:spMkLst>
            <pc:docMk/>
            <pc:sldMk cId="932816074" sldId="259"/>
            <ac:spMk id="73" creationId="{3978E962-3A7F-4759-821B-DDFE5B02FFEE}"/>
          </ac:spMkLst>
        </pc:spChg>
        <pc:spChg chg="add del">
          <ac:chgData name="Neomi Maxine Dawes (2015981)" userId="S::2015981@student.uwtsd.ac.uk::ce6b93a2-af67-499b-a879-190f7d031af0" providerId="AD" clId="Web-{046BDA18-7728-8C73-D4FB-8BCF5A1BB244}" dt="2021-10-22T14:30:34.954" v="133"/>
          <ac:spMkLst>
            <pc:docMk/>
            <pc:sldMk cId="932816074" sldId="259"/>
            <ac:spMk id="75" creationId="{7C7CA8F1-59D1-4C8E-BCA4-AC0E04491E6C}"/>
          </ac:spMkLst>
        </pc:spChg>
        <pc:spChg chg="add del">
          <ac:chgData name="Neomi Maxine Dawes (2015981)" userId="S::2015981@student.uwtsd.ac.uk::ce6b93a2-af67-499b-a879-190f7d031af0" providerId="AD" clId="Web-{046BDA18-7728-8C73-D4FB-8BCF5A1BB244}" dt="2021-10-22T14:32:36.036" v="146"/>
          <ac:spMkLst>
            <pc:docMk/>
            <pc:sldMk cId="932816074" sldId="259"/>
            <ac:spMk id="80" creationId="{C6072660-507D-4AFA-AC68-4EB4807BD1C9}"/>
          </ac:spMkLst>
        </pc:spChg>
        <pc:spChg chg="add del">
          <ac:chgData name="Neomi Maxine Dawes (2015981)" userId="S::2015981@student.uwtsd.ac.uk::ce6b93a2-af67-499b-a879-190f7d031af0" providerId="AD" clId="Web-{046BDA18-7728-8C73-D4FB-8BCF5A1BB244}" dt="2021-10-22T14:32:36.036" v="146"/>
          <ac:spMkLst>
            <pc:docMk/>
            <pc:sldMk cId="932816074" sldId="259"/>
            <ac:spMk id="86" creationId="{F00D4501-A0BF-45E5-9D41-2466D937437E}"/>
          </ac:spMkLst>
        </pc:spChg>
        <pc:spChg chg="add del">
          <ac:chgData name="Neomi Maxine Dawes (2015981)" userId="S::2015981@student.uwtsd.ac.uk::ce6b93a2-af67-499b-a879-190f7d031af0" providerId="AD" clId="Web-{046BDA18-7728-8C73-D4FB-8BCF5A1BB244}" dt="2021-10-22T14:32:36.036" v="146"/>
          <ac:spMkLst>
            <pc:docMk/>
            <pc:sldMk cId="932816074" sldId="259"/>
            <ac:spMk id="88" creationId="{0A3B087C-BF6D-4CCB-AAF9-1F0B8DABFEE4}"/>
          </ac:spMkLst>
        </pc:spChg>
        <pc:spChg chg="add del">
          <ac:chgData name="Neomi Maxine Dawes (2015981)" userId="S::2015981@student.uwtsd.ac.uk::ce6b93a2-af67-499b-a879-190f7d031af0" providerId="AD" clId="Web-{046BDA18-7728-8C73-D4FB-8BCF5A1BB244}" dt="2021-10-22T14:32:36.036" v="146"/>
          <ac:spMkLst>
            <pc:docMk/>
            <pc:sldMk cId="932816074" sldId="259"/>
            <ac:spMk id="90" creationId="{77FAAEB2-BCD2-49F2-95C4-E4A5A4325106}"/>
          </ac:spMkLst>
        </pc:spChg>
        <pc:spChg chg="add del">
          <ac:chgData name="Neomi Maxine Dawes (2015981)" userId="S::2015981@student.uwtsd.ac.uk::ce6b93a2-af67-499b-a879-190f7d031af0" providerId="AD" clId="Web-{046BDA18-7728-8C73-D4FB-8BCF5A1BB244}" dt="2021-10-22T14:32:36.036" v="146"/>
          <ac:spMkLst>
            <pc:docMk/>
            <pc:sldMk cId="932816074" sldId="259"/>
            <ac:spMk id="92" creationId="{D95016D4-7B0F-4395-8828-38BC44002E44}"/>
          </ac:spMkLst>
        </pc:spChg>
        <pc:spChg chg="add del">
          <ac:chgData name="Neomi Maxine Dawes (2015981)" userId="S::2015981@student.uwtsd.ac.uk::ce6b93a2-af67-499b-a879-190f7d031af0" providerId="AD" clId="Web-{046BDA18-7728-8C73-D4FB-8BCF5A1BB244}" dt="2021-10-22T14:32:36.020" v="145"/>
          <ac:spMkLst>
            <pc:docMk/>
            <pc:sldMk cId="932816074" sldId="259"/>
            <ac:spMk id="94" creationId="{9074AF11-56BC-47B0-8693-5F60664E826E}"/>
          </ac:spMkLst>
        </pc:spChg>
        <pc:spChg chg="add del">
          <ac:chgData name="Neomi Maxine Dawes (2015981)" userId="S::2015981@student.uwtsd.ac.uk::ce6b93a2-af67-499b-a879-190f7d031af0" providerId="AD" clId="Web-{046BDA18-7728-8C73-D4FB-8BCF5A1BB244}" dt="2021-10-22T14:32:11.222" v="143"/>
          <ac:spMkLst>
            <pc:docMk/>
            <pc:sldMk cId="932816074" sldId="259"/>
            <ac:spMk id="97" creationId="{C6072660-507D-4AFA-AC68-4EB4807BD1C9}"/>
          </ac:spMkLst>
        </pc:spChg>
        <pc:spChg chg="add del">
          <ac:chgData name="Neomi Maxine Dawes (2015981)" userId="S::2015981@student.uwtsd.ac.uk::ce6b93a2-af67-499b-a879-190f7d031af0" providerId="AD" clId="Web-{046BDA18-7728-8C73-D4FB-8BCF5A1BB244}" dt="2021-10-22T14:32:36.020" v="145"/>
          <ac:spMkLst>
            <pc:docMk/>
            <pc:sldMk cId="932816074" sldId="259"/>
            <ac:spMk id="98" creationId="{DB9FE2EC-7360-4D11-9F69-86491D8E89BB}"/>
          </ac:spMkLst>
        </pc:spChg>
        <pc:spChg chg="add del">
          <ac:chgData name="Neomi Maxine Dawes (2015981)" userId="S::2015981@student.uwtsd.ac.uk::ce6b93a2-af67-499b-a879-190f7d031af0" providerId="AD" clId="Web-{046BDA18-7728-8C73-D4FB-8BCF5A1BB244}" dt="2021-10-22T14:32:36.020" v="145"/>
          <ac:spMkLst>
            <pc:docMk/>
            <pc:sldMk cId="932816074" sldId="259"/>
            <ac:spMk id="100" creationId="{45063E49-E27C-4BD8-81EB-DF729D64E5CF}"/>
          </ac:spMkLst>
        </pc:spChg>
        <pc:spChg chg="add del">
          <ac:chgData name="Neomi Maxine Dawes (2015981)" userId="S::2015981@student.uwtsd.ac.uk::ce6b93a2-af67-499b-a879-190f7d031af0" providerId="AD" clId="Web-{046BDA18-7728-8C73-D4FB-8BCF5A1BB244}" dt="2021-10-22T14:32:36.020" v="145"/>
          <ac:spMkLst>
            <pc:docMk/>
            <pc:sldMk cId="932816074" sldId="259"/>
            <ac:spMk id="102" creationId="{3E592565-54DA-455B-ABD1-5407412AC2FF}"/>
          </ac:spMkLst>
        </pc:spChg>
        <pc:spChg chg="add del">
          <ac:chgData name="Neomi Maxine Dawes (2015981)" userId="S::2015981@student.uwtsd.ac.uk::ce6b93a2-af67-499b-a879-190f7d031af0" providerId="AD" clId="Web-{046BDA18-7728-8C73-D4FB-8BCF5A1BB244}" dt="2021-10-22T14:32:11.222" v="143"/>
          <ac:spMkLst>
            <pc:docMk/>
            <pc:sldMk cId="932816074" sldId="259"/>
            <ac:spMk id="103" creationId="{F00D4501-A0BF-45E5-9D41-2466D937437E}"/>
          </ac:spMkLst>
        </pc:spChg>
        <pc:spChg chg="add del">
          <ac:chgData name="Neomi Maxine Dawes (2015981)" userId="S::2015981@student.uwtsd.ac.uk::ce6b93a2-af67-499b-a879-190f7d031af0" providerId="AD" clId="Web-{046BDA18-7728-8C73-D4FB-8BCF5A1BB244}" dt="2021-10-22T14:32:36.020" v="145"/>
          <ac:spMkLst>
            <pc:docMk/>
            <pc:sldMk cId="932816074" sldId="259"/>
            <ac:spMk id="104" creationId="{403065ED-F549-43F8-A63E-7222E09BD812}"/>
          </ac:spMkLst>
        </pc:spChg>
        <pc:spChg chg="add del">
          <ac:chgData name="Neomi Maxine Dawes (2015981)" userId="S::2015981@student.uwtsd.ac.uk::ce6b93a2-af67-499b-a879-190f7d031af0" providerId="AD" clId="Web-{046BDA18-7728-8C73-D4FB-8BCF5A1BB244}" dt="2021-10-22T14:32:11.222" v="143"/>
          <ac:spMkLst>
            <pc:docMk/>
            <pc:sldMk cId="932816074" sldId="259"/>
            <ac:spMk id="105" creationId="{0A3B087C-BF6D-4CCB-AAF9-1F0B8DABFEE4}"/>
          </ac:spMkLst>
        </pc:spChg>
        <pc:spChg chg="add del">
          <ac:chgData name="Neomi Maxine Dawes (2015981)" userId="S::2015981@student.uwtsd.ac.uk::ce6b93a2-af67-499b-a879-190f7d031af0" providerId="AD" clId="Web-{046BDA18-7728-8C73-D4FB-8BCF5A1BB244}" dt="2021-10-26T19:21:39.088" v="2735"/>
          <ac:spMkLst>
            <pc:docMk/>
            <pc:sldMk cId="932816074" sldId="259"/>
            <ac:spMk id="106" creationId="{3C7B8892-892F-4C4F-99A4-1311C409C89D}"/>
          </ac:spMkLst>
        </pc:spChg>
        <pc:spChg chg="add del">
          <ac:chgData name="Neomi Maxine Dawes (2015981)" userId="S::2015981@student.uwtsd.ac.uk::ce6b93a2-af67-499b-a879-190f7d031af0" providerId="AD" clId="Web-{046BDA18-7728-8C73-D4FB-8BCF5A1BB244}" dt="2021-10-22T14:32:11.222" v="143"/>
          <ac:spMkLst>
            <pc:docMk/>
            <pc:sldMk cId="932816074" sldId="259"/>
            <ac:spMk id="107" creationId="{77FAAEB2-BCD2-49F2-95C4-E4A5A4325106}"/>
          </ac:spMkLst>
        </pc:spChg>
        <pc:spChg chg="add del">
          <ac:chgData name="Neomi Maxine Dawes (2015981)" userId="S::2015981@student.uwtsd.ac.uk::ce6b93a2-af67-499b-a879-190f7d031af0" providerId="AD" clId="Web-{046BDA18-7728-8C73-D4FB-8BCF5A1BB244}" dt="2021-10-22T14:32:11.222" v="143"/>
          <ac:spMkLst>
            <pc:docMk/>
            <pc:sldMk cId="932816074" sldId="259"/>
            <ac:spMk id="109" creationId="{D95016D4-7B0F-4395-8828-38BC44002E44}"/>
          </ac:spMkLst>
        </pc:spChg>
        <pc:spChg chg="add del">
          <ac:chgData name="Neomi Maxine Dawes (2015981)" userId="S::2015981@student.uwtsd.ac.uk::ce6b93a2-af67-499b-a879-190f7d031af0" providerId="AD" clId="Web-{046BDA18-7728-8C73-D4FB-8BCF5A1BB244}" dt="2021-10-26T19:21:39.088" v="2735"/>
          <ac:spMkLst>
            <pc:docMk/>
            <pc:sldMk cId="932816074" sldId="259"/>
            <ac:spMk id="111" creationId="{2B8256D6-1D1A-4F1D-B0DA-D0AC043D39F7}"/>
          </ac:spMkLst>
        </pc:spChg>
        <pc:spChg chg="add del">
          <ac:chgData name="Neomi Maxine Dawes (2015981)" userId="S::2015981@student.uwtsd.ac.uk::ce6b93a2-af67-499b-a879-190f7d031af0" providerId="AD" clId="Web-{046BDA18-7728-8C73-D4FB-8BCF5A1BB244}" dt="2021-10-26T19:21:39.088" v="2735"/>
          <ac:spMkLst>
            <pc:docMk/>
            <pc:sldMk cId="932816074" sldId="259"/>
            <ac:spMk id="112" creationId="{EFB08D4F-312D-4133-9670-1097B8944B94}"/>
          </ac:spMkLst>
        </pc:spChg>
        <pc:spChg chg="add del">
          <ac:chgData name="Neomi Maxine Dawes (2015981)" userId="S::2015981@student.uwtsd.ac.uk::ce6b93a2-af67-499b-a879-190f7d031af0" providerId="AD" clId="Web-{046BDA18-7728-8C73-D4FB-8BCF5A1BB244}" dt="2021-10-26T19:21:39.088" v="2735"/>
          <ac:spMkLst>
            <pc:docMk/>
            <pc:sldMk cId="932816074" sldId="259"/>
            <ac:spMk id="113" creationId="{1F3D9370-089E-4DA9-A23A-AEFC3D6B336E}"/>
          </ac:spMkLst>
        </pc:spChg>
        <pc:spChg chg="add del">
          <ac:chgData name="Neomi Maxine Dawes (2015981)" userId="S::2015981@student.uwtsd.ac.uk::ce6b93a2-af67-499b-a879-190f7d031af0" providerId="AD" clId="Web-{046BDA18-7728-8C73-D4FB-8BCF5A1BB244}" dt="2021-10-26T19:21:39.088" v="2735"/>
          <ac:spMkLst>
            <pc:docMk/>
            <pc:sldMk cId="932816074" sldId="259"/>
            <ac:spMk id="114" creationId="{E10A06BD-D5D3-4F59-864F-FF578A7FE58D}"/>
          </ac:spMkLst>
        </pc:spChg>
        <pc:picChg chg="add del mod ord">
          <ac:chgData name="Neomi Maxine Dawes (2015981)" userId="S::2015981@student.uwtsd.ac.uk::ce6b93a2-af67-499b-a879-190f7d031af0" providerId="AD" clId="Web-{046BDA18-7728-8C73-D4FB-8BCF5A1BB244}" dt="2021-10-22T14:26:30.150" v="103"/>
          <ac:picMkLst>
            <pc:docMk/>
            <pc:sldMk cId="932816074" sldId="259"/>
            <ac:picMk id="4" creationId="{0ED5C8B8-FAC7-436B-9C77-CB8835ADB4C3}"/>
          </ac:picMkLst>
        </pc:picChg>
        <pc:picChg chg="add del mod">
          <ac:chgData name="Neomi Maxine Dawes (2015981)" userId="S::2015981@student.uwtsd.ac.uk::ce6b93a2-af67-499b-a879-190f7d031af0" providerId="AD" clId="Web-{046BDA18-7728-8C73-D4FB-8BCF5A1BB244}" dt="2021-10-24T13:44:21.976" v="222"/>
          <ac:picMkLst>
            <pc:docMk/>
            <pc:sldMk cId="932816074" sldId="259"/>
            <ac:picMk id="4" creationId="{824FFC7E-268E-49C5-A3B4-76C20D390321}"/>
          </ac:picMkLst>
        </pc:picChg>
        <pc:picChg chg="add del mod">
          <ac:chgData name="Neomi Maxine Dawes (2015981)" userId="S::2015981@student.uwtsd.ac.uk::ce6b93a2-af67-499b-a879-190f7d031af0" providerId="AD" clId="Web-{046BDA18-7728-8C73-D4FB-8BCF5A1BB244}" dt="2021-10-22T14:31:12.939" v="138"/>
          <ac:picMkLst>
            <pc:docMk/>
            <pc:sldMk cId="932816074" sldId="259"/>
            <ac:picMk id="5" creationId="{38ACF3DE-E828-4B1B-BC26-474D0FB20AA0}"/>
          </ac:picMkLst>
        </pc:picChg>
        <pc:picChg chg="add del mod ord">
          <ac:chgData name="Neomi Maxine Dawes (2015981)" userId="S::2015981@student.uwtsd.ac.uk::ce6b93a2-af67-499b-a879-190f7d031af0" providerId="AD" clId="Web-{046BDA18-7728-8C73-D4FB-8BCF5A1BB244}" dt="2021-10-24T13:42:10.879" v="215"/>
          <ac:picMkLst>
            <pc:docMk/>
            <pc:sldMk cId="932816074" sldId="259"/>
            <ac:picMk id="6" creationId="{CBA1B172-D64B-4172-86D8-099F93B5CFFB}"/>
          </ac:picMkLst>
        </pc:picChg>
        <pc:picChg chg="add del mod ord">
          <ac:chgData name="Neomi Maxine Dawes (2015981)" userId="S::2015981@student.uwtsd.ac.uk::ce6b93a2-af67-499b-a879-190f7d031af0" providerId="AD" clId="Web-{046BDA18-7728-8C73-D4FB-8BCF5A1BB244}" dt="2021-10-24T13:42:15.316" v="217"/>
          <ac:picMkLst>
            <pc:docMk/>
            <pc:sldMk cId="932816074" sldId="259"/>
            <ac:picMk id="7" creationId="{F9A204FA-87F4-475F-9019-23964E101C88}"/>
          </ac:picMkLst>
        </pc:picChg>
        <pc:picChg chg="add del mod ord">
          <ac:chgData name="Neomi Maxine Dawes (2015981)" userId="S::2015981@student.uwtsd.ac.uk::ce6b93a2-af67-499b-a879-190f7d031af0" providerId="AD" clId="Web-{046BDA18-7728-8C73-D4FB-8BCF5A1BB244}" dt="2021-10-24T13:42:12.723" v="216"/>
          <ac:picMkLst>
            <pc:docMk/>
            <pc:sldMk cId="932816074" sldId="259"/>
            <ac:picMk id="8" creationId="{87B2568F-F574-4C1E-902D-9E69813CB26A}"/>
          </ac:picMkLst>
        </pc:picChg>
        <pc:picChg chg="add del mod ord">
          <ac:chgData name="Neomi Maxine Dawes (2015981)" userId="S::2015981@student.uwtsd.ac.uk::ce6b93a2-af67-499b-a879-190f7d031af0" providerId="AD" clId="Web-{046BDA18-7728-8C73-D4FB-8BCF5A1BB244}" dt="2021-10-24T13:42:17.535" v="218"/>
          <ac:picMkLst>
            <pc:docMk/>
            <pc:sldMk cId="932816074" sldId="259"/>
            <ac:picMk id="9" creationId="{225CE157-B92B-4F7F-A388-434D8031A815}"/>
          </ac:picMkLst>
        </pc:picChg>
        <pc:picChg chg="add del mod">
          <ac:chgData name="Neomi Maxine Dawes (2015981)" userId="S::2015981@student.uwtsd.ac.uk::ce6b93a2-af67-499b-a879-190f7d031af0" providerId="AD" clId="Web-{046BDA18-7728-8C73-D4FB-8BCF5A1BB244}" dt="2021-10-26T18:52:45.362" v="2648"/>
          <ac:picMkLst>
            <pc:docMk/>
            <pc:sldMk cId="932816074" sldId="259"/>
            <ac:picMk id="12" creationId="{34E420A3-4236-4703-840B-F5A52DBF8258}"/>
          </ac:picMkLst>
        </pc:picChg>
        <pc:picChg chg="add del">
          <ac:chgData name="Neomi Maxine Dawes (2015981)" userId="S::2015981@student.uwtsd.ac.uk::ce6b93a2-af67-499b-a879-190f7d031af0" providerId="AD" clId="Web-{046BDA18-7728-8C73-D4FB-8BCF5A1BB244}" dt="2021-10-22T14:26:47.994" v="106"/>
          <ac:picMkLst>
            <pc:docMk/>
            <pc:sldMk cId="932816074" sldId="259"/>
            <ac:picMk id="13" creationId="{A150A91C-7361-48E2-86F9-D1C8C148BEBD}"/>
          </ac:picMkLst>
        </pc:picChg>
        <pc:picChg chg="add del">
          <ac:chgData name="Neomi Maxine Dawes (2015981)" userId="S::2015981@student.uwtsd.ac.uk::ce6b93a2-af67-499b-a879-190f7d031af0" providerId="AD" clId="Web-{046BDA18-7728-8C73-D4FB-8BCF5A1BB244}" dt="2021-10-22T14:26:47.994" v="106"/>
          <ac:picMkLst>
            <pc:docMk/>
            <pc:sldMk cId="932816074" sldId="259"/>
            <ac:picMk id="15" creationId="{407E38E9-6A2B-4BDD-979C-2C4D74D734CB}"/>
          </ac:picMkLst>
        </pc:picChg>
        <pc:picChg chg="add del">
          <ac:chgData name="Neomi Maxine Dawes (2015981)" userId="S::2015981@student.uwtsd.ac.uk::ce6b93a2-af67-499b-a879-190f7d031af0" providerId="AD" clId="Web-{046BDA18-7728-8C73-D4FB-8BCF5A1BB244}" dt="2021-10-22T14:29:57.687" v="128"/>
          <ac:picMkLst>
            <pc:docMk/>
            <pc:sldMk cId="932816074" sldId="259"/>
            <ac:picMk id="26" creationId="{974A3A92-F14D-43CC-8B1B-47F4657ACF8E}"/>
          </ac:picMkLst>
        </pc:picChg>
        <pc:picChg chg="add del">
          <ac:chgData name="Neomi Maxine Dawes (2015981)" userId="S::2015981@student.uwtsd.ac.uk::ce6b93a2-af67-499b-a879-190f7d031af0" providerId="AD" clId="Web-{046BDA18-7728-8C73-D4FB-8BCF5A1BB244}" dt="2021-10-22T14:29:57.687" v="128"/>
          <ac:picMkLst>
            <pc:docMk/>
            <pc:sldMk cId="932816074" sldId="259"/>
            <ac:picMk id="27" creationId="{FCC87E3D-A04A-41B2-B9E1-C38C3AFAC181}"/>
          </ac:picMkLst>
        </pc:picChg>
        <pc:picChg chg="add del">
          <ac:chgData name="Neomi Maxine Dawes (2015981)" userId="S::2015981@student.uwtsd.ac.uk::ce6b93a2-af67-499b-a879-190f7d031af0" providerId="AD" clId="Web-{046BDA18-7728-8C73-D4FB-8BCF5A1BB244}" dt="2021-10-22T14:26:47.963" v="105"/>
          <ac:picMkLst>
            <pc:docMk/>
            <pc:sldMk cId="932816074" sldId="259"/>
            <ac:picMk id="30" creationId="{8DF7E594-12A1-4B7F-9974-39F7D7153166}"/>
          </ac:picMkLst>
        </pc:picChg>
        <pc:picChg chg="add del">
          <ac:chgData name="Neomi Maxine Dawes (2015981)" userId="S::2015981@student.uwtsd.ac.uk::ce6b93a2-af67-499b-a879-190f7d031af0" providerId="AD" clId="Web-{046BDA18-7728-8C73-D4FB-8BCF5A1BB244}" dt="2021-10-22T14:26:47.963" v="105"/>
          <ac:picMkLst>
            <pc:docMk/>
            <pc:sldMk cId="932816074" sldId="259"/>
            <ac:picMk id="32" creationId="{BE009FE4-74CF-49D8-841A-8F269D4B1584}"/>
          </ac:picMkLst>
        </pc:picChg>
        <pc:picChg chg="add del">
          <ac:chgData name="Neomi Maxine Dawes (2015981)" userId="S::2015981@student.uwtsd.ac.uk::ce6b93a2-af67-499b-a879-190f7d031af0" providerId="AD" clId="Web-{046BDA18-7728-8C73-D4FB-8BCF5A1BB244}" dt="2021-10-22T14:30:34.954" v="133"/>
          <ac:picMkLst>
            <pc:docMk/>
            <pc:sldMk cId="932816074" sldId="259"/>
            <ac:picMk id="55" creationId="{9BA76BF5-574C-4986-AD7A-A5D83CF790C0}"/>
          </ac:picMkLst>
        </pc:picChg>
        <pc:picChg chg="add del">
          <ac:chgData name="Neomi Maxine Dawes (2015981)" userId="S::2015981@student.uwtsd.ac.uk::ce6b93a2-af67-499b-a879-190f7d031af0" providerId="AD" clId="Web-{046BDA18-7728-8C73-D4FB-8BCF5A1BB244}" dt="2021-10-22T14:30:34.954" v="133"/>
          <ac:picMkLst>
            <pc:docMk/>
            <pc:sldMk cId="932816074" sldId="259"/>
            <ac:picMk id="57" creationId="{011A2754-E5F9-4122-AA8E-424E5357BC25}"/>
          </ac:picMkLst>
        </pc:picChg>
        <pc:picChg chg="add del">
          <ac:chgData name="Neomi Maxine Dawes (2015981)" userId="S::2015981@student.uwtsd.ac.uk::ce6b93a2-af67-499b-a879-190f7d031af0" providerId="AD" clId="Web-{046BDA18-7728-8C73-D4FB-8BCF5A1BB244}" dt="2021-10-22T14:32:36.036" v="146"/>
          <ac:picMkLst>
            <pc:docMk/>
            <pc:sldMk cId="932816074" sldId="259"/>
            <ac:picMk id="82" creationId="{5F91CC85-8835-4A0D-B8F5-6FF1F2CD304C}"/>
          </ac:picMkLst>
        </pc:picChg>
        <pc:picChg chg="add del">
          <ac:chgData name="Neomi Maxine Dawes (2015981)" userId="S::2015981@student.uwtsd.ac.uk::ce6b93a2-af67-499b-a879-190f7d031af0" providerId="AD" clId="Web-{046BDA18-7728-8C73-D4FB-8BCF5A1BB244}" dt="2021-10-22T14:32:36.036" v="146"/>
          <ac:picMkLst>
            <pc:docMk/>
            <pc:sldMk cId="932816074" sldId="259"/>
            <ac:picMk id="84" creationId="{8FAAD410-6274-438B-A9DF-986687E4BB79}"/>
          </ac:picMkLst>
        </pc:picChg>
        <pc:picChg chg="add del">
          <ac:chgData name="Neomi Maxine Dawes (2015981)" userId="S::2015981@student.uwtsd.ac.uk::ce6b93a2-af67-499b-a879-190f7d031af0" providerId="AD" clId="Web-{046BDA18-7728-8C73-D4FB-8BCF5A1BB244}" dt="2021-10-22T14:32:36.020" v="145"/>
          <ac:picMkLst>
            <pc:docMk/>
            <pc:sldMk cId="932816074" sldId="259"/>
            <ac:picMk id="95" creationId="{B291F74B-A3BE-4EB5-815F-E36F0A9B384F}"/>
          </ac:picMkLst>
        </pc:picChg>
        <pc:picChg chg="add del">
          <ac:chgData name="Neomi Maxine Dawes (2015981)" userId="S::2015981@student.uwtsd.ac.uk::ce6b93a2-af67-499b-a879-190f7d031af0" providerId="AD" clId="Web-{046BDA18-7728-8C73-D4FB-8BCF5A1BB244}" dt="2021-10-22T14:32:36.020" v="145"/>
          <ac:picMkLst>
            <pc:docMk/>
            <pc:sldMk cId="932816074" sldId="259"/>
            <ac:picMk id="96" creationId="{36947B14-AF3D-45B0-A0B1-159AA310C17F}"/>
          </ac:picMkLst>
        </pc:picChg>
        <pc:picChg chg="add del">
          <ac:chgData name="Neomi Maxine Dawes (2015981)" userId="S::2015981@student.uwtsd.ac.uk::ce6b93a2-af67-499b-a879-190f7d031af0" providerId="AD" clId="Web-{046BDA18-7728-8C73-D4FB-8BCF5A1BB244}" dt="2021-10-22T14:32:11.222" v="143"/>
          <ac:picMkLst>
            <pc:docMk/>
            <pc:sldMk cId="932816074" sldId="259"/>
            <ac:picMk id="99" creationId="{5F91CC85-8835-4A0D-B8F5-6FF1F2CD304C}"/>
          </ac:picMkLst>
        </pc:picChg>
        <pc:picChg chg="add del">
          <ac:chgData name="Neomi Maxine Dawes (2015981)" userId="S::2015981@student.uwtsd.ac.uk::ce6b93a2-af67-499b-a879-190f7d031af0" providerId="AD" clId="Web-{046BDA18-7728-8C73-D4FB-8BCF5A1BB244}" dt="2021-10-22T14:32:11.222" v="143"/>
          <ac:picMkLst>
            <pc:docMk/>
            <pc:sldMk cId="932816074" sldId="259"/>
            <ac:picMk id="101" creationId="{8FAAD410-6274-438B-A9DF-986687E4BB79}"/>
          </ac:picMkLst>
        </pc:picChg>
        <pc:picChg chg="add del">
          <ac:chgData name="Neomi Maxine Dawes (2015981)" userId="S::2015981@student.uwtsd.ac.uk::ce6b93a2-af67-499b-a879-190f7d031af0" providerId="AD" clId="Web-{046BDA18-7728-8C73-D4FB-8BCF5A1BB244}" dt="2021-10-26T19:21:39.088" v="2735"/>
          <ac:picMkLst>
            <pc:docMk/>
            <pc:sldMk cId="932816074" sldId="259"/>
            <ac:picMk id="108" creationId="{C5E140F3-7053-4CE2-B120-D14757298410}"/>
          </ac:picMkLst>
        </pc:picChg>
        <pc:picChg chg="add del">
          <ac:chgData name="Neomi Maxine Dawes (2015981)" userId="S::2015981@student.uwtsd.ac.uk::ce6b93a2-af67-499b-a879-190f7d031af0" providerId="AD" clId="Web-{046BDA18-7728-8C73-D4FB-8BCF5A1BB244}" dt="2021-10-26T19:21:39.088" v="2735"/>
          <ac:picMkLst>
            <pc:docMk/>
            <pc:sldMk cId="932816074" sldId="259"/>
            <ac:picMk id="110" creationId="{7FC7314A-244B-4EE4-8EE2-5CCC9A87636A}"/>
          </ac:picMkLst>
        </pc:picChg>
        <pc:cxnChg chg="add mod">
          <ac:chgData name="Neomi Maxine Dawes (2015981)" userId="S::2015981@student.uwtsd.ac.uk::ce6b93a2-af67-499b-a879-190f7d031af0" providerId="AD" clId="Web-{046BDA18-7728-8C73-D4FB-8BCF5A1BB244}" dt="2021-10-26T18:54:44.412" v="2665" actId="14100"/>
          <ac:cxnSpMkLst>
            <pc:docMk/>
            <pc:sldMk cId="932816074" sldId="259"/>
            <ac:cxnSpMk id="3" creationId="{4247C78C-233B-4244-B224-AC6A8B769B57}"/>
          </ac:cxnSpMkLst>
        </pc:cxnChg>
        <pc:cxnChg chg="add del mod">
          <ac:chgData name="Neomi Maxine Dawes (2015981)" userId="S::2015981@student.uwtsd.ac.uk::ce6b93a2-af67-499b-a879-190f7d031af0" providerId="AD" clId="Web-{046BDA18-7728-8C73-D4FB-8BCF5A1BB244}" dt="2021-10-26T18:12:53.288" v="2555"/>
          <ac:cxnSpMkLst>
            <pc:docMk/>
            <pc:sldMk cId="932816074" sldId="259"/>
            <ac:cxnSpMk id="4" creationId="{176FDBE8-C41D-41CA-8259-4A0C8A4808F4}"/>
          </ac:cxnSpMkLst>
        </pc:cxnChg>
        <pc:cxnChg chg="add mod">
          <ac:chgData name="Neomi Maxine Dawes (2015981)" userId="S::2015981@student.uwtsd.ac.uk::ce6b93a2-af67-499b-a879-190f7d031af0" providerId="AD" clId="Web-{046BDA18-7728-8C73-D4FB-8BCF5A1BB244}" dt="2021-10-26T18:53:29.019" v="2655" actId="1076"/>
          <ac:cxnSpMkLst>
            <pc:docMk/>
            <pc:sldMk cId="932816074" sldId="259"/>
            <ac:cxnSpMk id="6" creationId="{761B0778-C852-4D2B-ABFE-7BC4F53434A6}"/>
          </ac:cxnSpMkLst>
        </pc:cxnChg>
        <pc:cxnChg chg="add mod">
          <ac:chgData name="Neomi Maxine Dawes (2015981)" userId="S::2015981@student.uwtsd.ac.uk::ce6b93a2-af67-499b-a879-190f7d031af0" providerId="AD" clId="Web-{046BDA18-7728-8C73-D4FB-8BCF5A1BB244}" dt="2021-10-24T17:51:17.849" v="721" actId="14100"/>
          <ac:cxnSpMkLst>
            <pc:docMk/>
            <pc:sldMk cId="932816074" sldId="259"/>
            <ac:cxnSpMk id="7" creationId="{8DE7C32C-8A59-4CFE-8A2D-5420FC119264}"/>
          </ac:cxnSpMkLst>
        </pc:cxnChg>
        <pc:cxnChg chg="add mod">
          <ac:chgData name="Neomi Maxine Dawes (2015981)" userId="S::2015981@student.uwtsd.ac.uk::ce6b93a2-af67-499b-a879-190f7d031af0" providerId="AD" clId="Web-{046BDA18-7728-8C73-D4FB-8BCF5A1BB244}" dt="2021-10-26T18:53:39.192" v="2657" actId="1076"/>
          <ac:cxnSpMkLst>
            <pc:docMk/>
            <pc:sldMk cId="932816074" sldId="259"/>
            <ac:cxnSpMk id="8" creationId="{353DE7D5-DB3E-4CF7-9280-186B2AB4A822}"/>
          </ac:cxnSpMkLst>
        </pc:cxnChg>
      </pc:sldChg>
      <pc:sldChg chg="addSp delSp modSp new mod modClrScheme modShow chgLayout modNotes">
        <pc:chgData name="Neomi Maxine Dawes (2015981)" userId="S::2015981@student.uwtsd.ac.uk::ce6b93a2-af67-499b-a879-190f7d031af0" providerId="AD" clId="Web-{046BDA18-7728-8C73-D4FB-8BCF5A1BB244}" dt="2021-10-26T22:39:12.103" v="3681" actId="20577"/>
        <pc:sldMkLst>
          <pc:docMk/>
          <pc:sldMk cId="1885701772" sldId="260"/>
        </pc:sldMkLst>
        <pc:spChg chg="del">
          <ac:chgData name="Neomi Maxine Dawes (2015981)" userId="S::2015981@student.uwtsd.ac.uk::ce6b93a2-af67-499b-a879-190f7d031af0" providerId="AD" clId="Web-{046BDA18-7728-8C73-D4FB-8BCF5A1BB244}" dt="2021-10-24T13:14:49.274" v="202"/>
          <ac:spMkLst>
            <pc:docMk/>
            <pc:sldMk cId="1885701772" sldId="260"/>
            <ac:spMk id="2" creationId="{5F94F255-2C2E-4825-95E7-417F8CD09E24}"/>
          </ac:spMkLst>
        </pc:spChg>
        <pc:spChg chg="mod">
          <ac:chgData name="Neomi Maxine Dawes (2015981)" userId="S::2015981@student.uwtsd.ac.uk::ce6b93a2-af67-499b-a879-190f7d031af0" providerId="AD" clId="Web-{046BDA18-7728-8C73-D4FB-8BCF5A1BB244}" dt="2021-10-26T19:16:52.080" v="2705" actId="1076"/>
          <ac:spMkLst>
            <pc:docMk/>
            <pc:sldMk cId="1885701772" sldId="260"/>
            <ac:spMk id="2" creationId="{D2DA0FCD-85BE-483B-AC08-A5618B1B5610}"/>
          </ac:spMkLst>
        </pc:spChg>
        <pc:spChg chg="add del mod">
          <ac:chgData name="Neomi Maxine Dawes (2015981)" userId="S::2015981@student.uwtsd.ac.uk::ce6b93a2-af67-499b-a879-190f7d031af0" providerId="AD" clId="Web-{046BDA18-7728-8C73-D4FB-8BCF5A1BB244}" dt="2021-10-25T20:12:20.662" v="813"/>
          <ac:spMkLst>
            <pc:docMk/>
            <pc:sldMk cId="1885701772" sldId="260"/>
            <ac:spMk id="3" creationId="{1D03FFE7-22BE-486A-B04B-764C41F669AA}"/>
          </ac:spMkLst>
        </pc:spChg>
        <pc:spChg chg="del">
          <ac:chgData name="Neomi Maxine Dawes (2015981)" userId="S::2015981@student.uwtsd.ac.uk::ce6b93a2-af67-499b-a879-190f7d031af0" providerId="AD" clId="Web-{046BDA18-7728-8C73-D4FB-8BCF5A1BB244}" dt="2021-10-24T13:14:45.445" v="201"/>
          <ac:spMkLst>
            <pc:docMk/>
            <pc:sldMk cId="1885701772" sldId="260"/>
            <ac:spMk id="3" creationId="{727EB5AB-D63E-4BD3-B768-4D9EA8C68780}"/>
          </ac:spMkLst>
        </pc:spChg>
        <pc:spChg chg="add mod">
          <ac:chgData name="Neomi Maxine Dawes (2015981)" userId="S::2015981@student.uwtsd.ac.uk::ce6b93a2-af67-499b-a879-190f7d031af0" providerId="AD" clId="Web-{046BDA18-7728-8C73-D4FB-8BCF5A1BB244}" dt="2021-10-26T09:25:41.697" v="1525" actId="14100"/>
          <ac:spMkLst>
            <pc:docMk/>
            <pc:sldMk cId="1885701772" sldId="260"/>
            <ac:spMk id="3" creationId="{C2A5B77A-8D34-410C-9E7A-369881A4BE25}"/>
          </ac:spMkLst>
        </pc:spChg>
        <pc:spChg chg="mod">
          <ac:chgData name="Neomi Maxine Dawes (2015981)" userId="S::2015981@student.uwtsd.ac.uk::ce6b93a2-af67-499b-a879-190f7d031af0" providerId="AD" clId="Web-{046BDA18-7728-8C73-D4FB-8BCF5A1BB244}" dt="2021-10-26T19:17:19.956" v="2709" actId="14100"/>
          <ac:spMkLst>
            <pc:docMk/>
            <pc:sldMk cId="1885701772" sldId="260"/>
            <ac:spMk id="5" creationId="{AE9E6770-D08C-4BAF-AC0C-E6D6D845E313}"/>
          </ac:spMkLst>
        </pc:spChg>
        <pc:spChg chg="add del mod">
          <ac:chgData name="Neomi Maxine Dawes (2015981)" userId="S::2015981@student.uwtsd.ac.uk::ce6b93a2-af67-499b-a879-190f7d031af0" providerId="AD" clId="Web-{046BDA18-7728-8C73-D4FB-8BCF5A1BB244}" dt="2021-10-25T20:14:32.079" v="839"/>
          <ac:spMkLst>
            <pc:docMk/>
            <pc:sldMk cId="1885701772" sldId="260"/>
            <ac:spMk id="6" creationId="{DFB3BAB3-9C43-48E8-9E1C-4194FF4C93E3}"/>
          </ac:spMkLst>
        </pc:spChg>
        <pc:spChg chg="del mod">
          <ac:chgData name="Neomi Maxine Dawes (2015981)" userId="S::2015981@student.uwtsd.ac.uk::ce6b93a2-af67-499b-a879-190f7d031af0" providerId="AD" clId="Web-{046BDA18-7728-8C73-D4FB-8BCF5A1BB244}" dt="2021-10-25T20:26:16.197" v="909"/>
          <ac:spMkLst>
            <pc:docMk/>
            <pc:sldMk cId="1885701772" sldId="260"/>
            <ac:spMk id="7" creationId="{A3A73E89-6B5D-4CF6-8500-58BD41D15C91}"/>
          </ac:spMkLst>
        </pc:spChg>
        <pc:spChg chg="mod">
          <ac:chgData name="Neomi Maxine Dawes (2015981)" userId="S::2015981@student.uwtsd.ac.uk::ce6b93a2-af67-499b-a879-190f7d031af0" providerId="AD" clId="Web-{046BDA18-7728-8C73-D4FB-8BCF5A1BB244}" dt="2021-10-26T08:45:36.778" v="1429" actId="1076"/>
          <ac:spMkLst>
            <pc:docMk/>
            <pc:sldMk cId="1885701772" sldId="260"/>
            <ac:spMk id="8" creationId="{2AF0E9D0-95A7-4A20-9E94-DA1BF527294D}"/>
          </ac:spMkLst>
        </pc:spChg>
        <pc:spChg chg="add mod">
          <ac:chgData name="Neomi Maxine Dawes (2015981)" userId="S::2015981@student.uwtsd.ac.uk::ce6b93a2-af67-499b-a879-190f7d031af0" providerId="AD" clId="Web-{046BDA18-7728-8C73-D4FB-8BCF5A1BB244}" dt="2021-10-26T22:39:01.337" v="3676" actId="20577"/>
          <ac:spMkLst>
            <pc:docMk/>
            <pc:sldMk cId="1885701772" sldId="260"/>
            <ac:spMk id="9" creationId="{2F03C157-13B5-4577-AE09-5F71B3B45D15}"/>
          </ac:spMkLst>
        </pc:spChg>
        <pc:spChg chg="del mod">
          <ac:chgData name="Neomi Maxine Dawes (2015981)" userId="S::2015981@student.uwtsd.ac.uk::ce6b93a2-af67-499b-a879-190f7d031af0" providerId="AD" clId="Web-{046BDA18-7728-8C73-D4FB-8BCF5A1BB244}" dt="2021-10-25T20:16:47.541" v="842"/>
          <ac:spMkLst>
            <pc:docMk/>
            <pc:sldMk cId="1885701772" sldId="260"/>
            <ac:spMk id="9" creationId="{639DC378-DED1-4D53-855B-C3D19211EE68}"/>
          </ac:spMkLst>
        </pc:spChg>
        <pc:spChg chg="mod">
          <ac:chgData name="Neomi Maxine Dawes (2015981)" userId="S::2015981@student.uwtsd.ac.uk::ce6b93a2-af67-499b-a879-190f7d031af0" providerId="AD" clId="Web-{046BDA18-7728-8C73-D4FB-8BCF5A1BB244}" dt="2021-10-26T18:16:08.356" v="2561" actId="1076"/>
          <ac:spMkLst>
            <pc:docMk/>
            <pc:sldMk cId="1885701772" sldId="260"/>
            <ac:spMk id="10" creationId="{0FD72E41-D76F-40CB-8C3E-EBAD36DEF25E}"/>
          </ac:spMkLst>
        </pc:spChg>
        <pc:spChg chg="add del mod">
          <ac:chgData name="Neomi Maxine Dawes (2015981)" userId="S::2015981@student.uwtsd.ac.uk::ce6b93a2-af67-499b-a879-190f7d031af0" providerId="AD" clId="Web-{046BDA18-7728-8C73-D4FB-8BCF5A1BB244}" dt="2021-10-26T18:09:10.172" v="2550"/>
          <ac:spMkLst>
            <pc:docMk/>
            <pc:sldMk cId="1885701772" sldId="260"/>
            <ac:spMk id="11" creationId="{D45300FD-5F76-4A02-A26E-74A2CBC37C04}"/>
          </ac:spMkLst>
        </pc:spChg>
        <pc:spChg chg="add mod">
          <ac:chgData name="Neomi Maxine Dawes (2015981)" userId="S::2015981@student.uwtsd.ac.uk::ce6b93a2-af67-499b-a879-190f7d031af0" providerId="AD" clId="Web-{046BDA18-7728-8C73-D4FB-8BCF5A1BB244}" dt="2021-10-26T18:16:03.605" v="2560" actId="1076"/>
          <ac:spMkLst>
            <pc:docMk/>
            <pc:sldMk cId="1885701772" sldId="260"/>
            <ac:spMk id="12" creationId="{773A5FC1-00D5-4076-8121-3F4D4B330AB7}"/>
          </ac:spMkLst>
        </pc:spChg>
        <pc:spChg chg="add del mod">
          <ac:chgData name="Neomi Maxine Dawes (2015981)" userId="S::2015981@student.uwtsd.ac.uk::ce6b93a2-af67-499b-a879-190f7d031af0" providerId="AD" clId="Web-{046BDA18-7728-8C73-D4FB-8BCF5A1BB244}" dt="2021-10-25T20:22:37.627" v="881"/>
          <ac:spMkLst>
            <pc:docMk/>
            <pc:sldMk cId="1885701772" sldId="260"/>
            <ac:spMk id="14" creationId="{565C5672-5202-4AAD-A1C0-D4AC7D33F0C8}"/>
          </ac:spMkLst>
        </pc:spChg>
        <pc:spChg chg="add mod">
          <ac:chgData name="Neomi Maxine Dawes (2015981)" userId="S::2015981@student.uwtsd.ac.uk::ce6b93a2-af67-499b-a879-190f7d031af0" providerId="AD" clId="Web-{046BDA18-7728-8C73-D4FB-8BCF5A1BB244}" dt="2021-10-26T19:16:59.549" v="2706" actId="1076"/>
          <ac:spMkLst>
            <pc:docMk/>
            <pc:sldMk cId="1885701772" sldId="260"/>
            <ac:spMk id="14" creationId="{9A47A8F5-84D0-4E4F-BD74-E5A3D75BAAF6}"/>
          </ac:spMkLst>
        </pc:spChg>
        <pc:spChg chg="add mod">
          <ac:chgData name="Neomi Maxine Dawes (2015981)" userId="S::2015981@student.uwtsd.ac.uk::ce6b93a2-af67-499b-a879-190f7d031af0" providerId="AD" clId="Web-{046BDA18-7728-8C73-D4FB-8BCF5A1BB244}" dt="2021-10-26T22:39:12.103" v="3681" actId="20577"/>
          <ac:spMkLst>
            <pc:docMk/>
            <pc:sldMk cId="1885701772" sldId="260"/>
            <ac:spMk id="15" creationId="{5795C05C-2910-4A0F-8C1A-90C45AC398A4}"/>
          </ac:spMkLst>
        </pc:spChg>
        <pc:spChg chg="add mod">
          <ac:chgData name="Neomi Maxine Dawes (2015981)" userId="S::2015981@student.uwtsd.ac.uk::ce6b93a2-af67-499b-a879-190f7d031af0" providerId="AD" clId="Web-{046BDA18-7728-8C73-D4FB-8BCF5A1BB244}" dt="2021-10-26T08:45:47.919" v="1431" actId="1076"/>
          <ac:spMkLst>
            <pc:docMk/>
            <pc:sldMk cId="1885701772" sldId="260"/>
            <ac:spMk id="16" creationId="{2EB6E19B-DBF6-4821-BF25-B79759CF1590}"/>
          </ac:spMkLst>
        </pc:spChg>
        <pc:spChg chg="add del mod">
          <ac:chgData name="Neomi Maxine Dawes (2015981)" userId="S::2015981@student.uwtsd.ac.uk::ce6b93a2-af67-499b-a879-190f7d031af0" providerId="AD" clId="Web-{046BDA18-7728-8C73-D4FB-8BCF5A1BB244}" dt="2021-10-25T21:18:37.815" v="1020"/>
          <ac:spMkLst>
            <pc:docMk/>
            <pc:sldMk cId="1885701772" sldId="260"/>
            <ac:spMk id="16" creationId="{D9C3AD5A-6F2F-443D-A574-7961F009E90A}"/>
          </ac:spMkLst>
        </pc:spChg>
        <pc:spChg chg="add mod">
          <ac:chgData name="Neomi Maxine Dawes (2015981)" userId="S::2015981@student.uwtsd.ac.uk::ce6b93a2-af67-499b-a879-190f7d031af0" providerId="AD" clId="Web-{046BDA18-7728-8C73-D4FB-8BCF5A1BB244}" dt="2021-10-26T22:37:37.629" v="3666" actId="1076"/>
          <ac:spMkLst>
            <pc:docMk/>
            <pc:sldMk cId="1885701772" sldId="260"/>
            <ac:spMk id="18" creationId="{C8E390E1-F6E1-4398-A79A-50CCC3557323}"/>
          </ac:spMkLst>
        </pc:spChg>
        <pc:spChg chg="add del">
          <ac:chgData name="Neomi Maxine Dawes (2015981)" userId="S::2015981@student.uwtsd.ac.uk::ce6b93a2-af67-499b-a879-190f7d031af0" providerId="AD" clId="Web-{046BDA18-7728-8C73-D4FB-8BCF5A1BB244}" dt="2021-10-26T08:45:19.464" v="1426"/>
          <ac:spMkLst>
            <pc:docMk/>
            <pc:sldMk cId="1885701772" sldId="260"/>
            <ac:spMk id="22" creationId="{0F83073C-288A-4B3A-84FD-06A29DB2FC9B}"/>
          </ac:spMkLst>
        </pc:spChg>
        <pc:spChg chg="add mod">
          <ac:chgData name="Neomi Maxine Dawes (2015981)" userId="S::2015981@student.uwtsd.ac.uk::ce6b93a2-af67-499b-a879-190f7d031af0" providerId="AD" clId="Web-{046BDA18-7728-8C73-D4FB-8BCF5A1BB244}" dt="2021-10-26T18:38:02.415" v="2590" actId="1076"/>
          <ac:spMkLst>
            <pc:docMk/>
            <pc:sldMk cId="1885701772" sldId="260"/>
            <ac:spMk id="22" creationId="{D9E318CD-9E87-4FC6-B36D-7496F459A974}"/>
          </ac:spMkLst>
        </pc:spChg>
        <pc:spChg chg="add del mod">
          <ac:chgData name="Neomi Maxine Dawes (2015981)" userId="S::2015981@student.uwtsd.ac.uk::ce6b93a2-af67-499b-a879-190f7d031af0" providerId="AD" clId="Web-{046BDA18-7728-8C73-D4FB-8BCF5A1BB244}" dt="2021-10-26T08:47:51.566" v="1444"/>
          <ac:spMkLst>
            <pc:docMk/>
            <pc:sldMk cId="1885701772" sldId="260"/>
            <ac:spMk id="23" creationId="{F32BE3D6-77ED-40DA-98B6-02052F96A440}"/>
          </ac:spMkLst>
        </pc:spChg>
        <pc:spChg chg="add del mod">
          <ac:chgData name="Neomi Maxine Dawes (2015981)" userId="S::2015981@student.uwtsd.ac.uk::ce6b93a2-af67-499b-a879-190f7d031af0" providerId="AD" clId="Web-{046BDA18-7728-8C73-D4FB-8BCF5A1BB244}" dt="2021-10-26T08:47:56.489" v="1445"/>
          <ac:spMkLst>
            <pc:docMk/>
            <pc:sldMk cId="1885701772" sldId="260"/>
            <ac:spMk id="24" creationId="{28D23647-5060-4AF6-9B90-601C42A79A3B}"/>
          </ac:spMkLst>
        </pc:spChg>
        <pc:picChg chg="add mod">
          <ac:chgData name="Neomi Maxine Dawes (2015981)" userId="S::2015981@student.uwtsd.ac.uk::ce6b93a2-af67-499b-a879-190f7d031af0" providerId="AD" clId="Web-{046BDA18-7728-8C73-D4FB-8BCF5A1BB244}" dt="2021-10-25T20:21:40.545" v="873" actId="1076"/>
          <ac:picMkLst>
            <pc:docMk/>
            <pc:sldMk cId="1885701772" sldId="260"/>
            <ac:picMk id="4" creationId="{067F5DF9-FD40-4E80-8A90-0BD7B86A55E5}"/>
          </ac:picMkLst>
        </pc:picChg>
        <pc:cxnChg chg="add mod">
          <ac:chgData name="Neomi Maxine Dawes (2015981)" userId="S::2015981@student.uwtsd.ac.uk::ce6b93a2-af67-499b-a879-190f7d031af0" providerId="AD" clId="Web-{046BDA18-7728-8C73-D4FB-8BCF5A1BB244}" dt="2021-10-25T21:18:32.315" v="1019" actId="1076"/>
          <ac:cxnSpMkLst>
            <pc:docMk/>
            <pc:sldMk cId="1885701772" sldId="260"/>
            <ac:cxnSpMk id="6" creationId="{EB215364-C465-40B2-B3B8-0F7FAC4AC23B}"/>
          </ac:cxnSpMkLst>
        </pc:cxnChg>
        <pc:cxnChg chg="add del mod">
          <ac:chgData name="Neomi Maxine Dawes (2015981)" userId="S::2015981@student.uwtsd.ac.uk::ce6b93a2-af67-499b-a879-190f7d031af0" providerId="AD" clId="Web-{046BDA18-7728-8C73-D4FB-8BCF5A1BB244}" dt="2021-10-26T18:18:49.469" v="2582"/>
          <ac:cxnSpMkLst>
            <pc:docMk/>
            <pc:sldMk cId="1885701772" sldId="260"/>
            <ac:cxnSpMk id="7" creationId="{CF631A88-D205-4304-B8DF-DD6F054F5FDA}"/>
          </ac:cxnSpMkLst>
        </pc:cxnChg>
        <pc:cxnChg chg="add del mod">
          <ac:chgData name="Neomi Maxine Dawes (2015981)" userId="S::2015981@student.uwtsd.ac.uk::ce6b93a2-af67-499b-a879-190f7d031af0" providerId="AD" clId="Web-{046BDA18-7728-8C73-D4FB-8BCF5A1BB244}" dt="2021-10-26T08:46:36.297" v="1434"/>
          <ac:cxnSpMkLst>
            <pc:docMk/>
            <pc:sldMk cId="1885701772" sldId="260"/>
            <ac:cxnSpMk id="11" creationId="{7E57E9B7-9C4C-4043-8515-560856EFCB72}"/>
          </ac:cxnSpMkLst>
        </pc:cxnChg>
        <pc:cxnChg chg="add del mod">
          <ac:chgData name="Neomi Maxine Dawes (2015981)" userId="S::2015981@student.uwtsd.ac.uk::ce6b93a2-af67-499b-a879-190f7d031af0" providerId="AD" clId="Web-{046BDA18-7728-8C73-D4FB-8BCF5A1BB244}" dt="2021-10-25T20:25:22.193" v="887"/>
          <ac:cxnSpMkLst>
            <pc:docMk/>
            <pc:sldMk cId="1885701772" sldId="260"/>
            <ac:cxnSpMk id="12" creationId="{D838E643-F2F5-47F3-A530-8B6C74015B1A}"/>
          </ac:cxnSpMkLst>
        </pc:cxnChg>
        <pc:cxnChg chg="add mod">
          <ac:chgData name="Neomi Maxine Dawes (2015981)" userId="S::2015981@student.uwtsd.ac.uk::ce6b93a2-af67-499b-a879-190f7d031af0" providerId="AD" clId="Web-{046BDA18-7728-8C73-D4FB-8BCF5A1BB244}" dt="2021-10-26T18:16:36.294" v="2565" actId="1076"/>
          <ac:cxnSpMkLst>
            <pc:docMk/>
            <pc:sldMk cId="1885701772" sldId="260"/>
            <ac:cxnSpMk id="13" creationId="{2F7B1093-FF6E-4E39-A251-834123CB4150}"/>
          </ac:cxnSpMkLst>
        </pc:cxnChg>
        <pc:cxnChg chg="add mod">
          <ac:chgData name="Neomi Maxine Dawes (2015981)" userId="S::2015981@student.uwtsd.ac.uk::ce6b93a2-af67-499b-a879-190f7d031af0" providerId="AD" clId="Web-{046BDA18-7728-8C73-D4FB-8BCF5A1BB244}" dt="2021-10-26T18:18:14.484" v="2578" actId="14100"/>
          <ac:cxnSpMkLst>
            <pc:docMk/>
            <pc:sldMk cId="1885701772" sldId="260"/>
            <ac:cxnSpMk id="17" creationId="{DE25B884-71E4-4B7E-A485-B34F6DE681ED}"/>
          </ac:cxnSpMkLst>
        </pc:cxnChg>
        <pc:cxnChg chg="add mod">
          <ac:chgData name="Neomi Maxine Dawes (2015981)" userId="S::2015981@student.uwtsd.ac.uk::ce6b93a2-af67-499b-a879-190f7d031af0" providerId="AD" clId="Web-{046BDA18-7728-8C73-D4FB-8BCF5A1BB244}" dt="2021-10-26T08:45:42.887" v="1430" actId="1076"/>
          <ac:cxnSpMkLst>
            <pc:docMk/>
            <pc:sldMk cId="1885701772" sldId="260"/>
            <ac:cxnSpMk id="19" creationId="{3916B24A-FED4-4F9B-8009-084DE05356C5}"/>
          </ac:cxnSpMkLst>
        </pc:cxnChg>
        <pc:cxnChg chg="add mod">
          <ac:chgData name="Neomi Maxine Dawes (2015981)" userId="S::2015981@student.uwtsd.ac.uk::ce6b93a2-af67-499b-a879-190f7d031af0" providerId="AD" clId="Web-{046BDA18-7728-8C73-D4FB-8BCF5A1BB244}" dt="2021-10-26T18:17:43.124" v="2574" actId="1076"/>
          <ac:cxnSpMkLst>
            <pc:docMk/>
            <pc:sldMk cId="1885701772" sldId="260"/>
            <ac:cxnSpMk id="20" creationId="{8C3E590C-DB13-48CD-91ED-5B1417165205}"/>
          </ac:cxnSpMkLst>
        </pc:cxnChg>
        <pc:cxnChg chg="add del">
          <ac:chgData name="Neomi Maxine Dawes (2015981)" userId="S::2015981@student.uwtsd.ac.uk::ce6b93a2-af67-499b-a879-190f7d031af0" providerId="AD" clId="Web-{046BDA18-7728-8C73-D4FB-8BCF5A1BB244}" dt="2021-10-26T08:43:05.660" v="1410"/>
          <ac:cxnSpMkLst>
            <pc:docMk/>
            <pc:sldMk cId="1885701772" sldId="260"/>
            <ac:cxnSpMk id="20" creationId="{9CD0D99D-D4CE-4A69-8D57-7E8F21D3CCCC}"/>
          </ac:cxnSpMkLst>
        </pc:cxnChg>
        <pc:cxnChg chg="add mod">
          <ac:chgData name="Neomi Maxine Dawes (2015981)" userId="S::2015981@student.uwtsd.ac.uk::ce6b93a2-af67-499b-a879-190f7d031af0" providerId="AD" clId="Web-{046BDA18-7728-8C73-D4FB-8BCF5A1BB244}" dt="2021-10-26T08:46:18.546" v="1433" actId="1076"/>
          <ac:cxnSpMkLst>
            <pc:docMk/>
            <pc:sldMk cId="1885701772" sldId="260"/>
            <ac:cxnSpMk id="21" creationId="{D17414D4-D345-4B28-B0EA-D27C9D1AC698}"/>
          </ac:cxnSpMkLst>
        </pc:cxnChg>
      </pc:sldChg>
      <pc:sldChg chg="addSp delSp modSp new del">
        <pc:chgData name="Neomi Maxine Dawes (2015981)" userId="S::2015981@student.uwtsd.ac.uk::ce6b93a2-af67-499b-a879-190f7d031af0" providerId="AD" clId="Web-{046BDA18-7728-8C73-D4FB-8BCF5A1BB244}" dt="2021-10-26T18:42:19.141" v="2609"/>
        <pc:sldMkLst>
          <pc:docMk/>
          <pc:sldMk cId="2319832824" sldId="261"/>
        </pc:sldMkLst>
        <pc:spChg chg="add mod">
          <ac:chgData name="Neomi Maxine Dawes (2015981)" userId="S::2015981@student.uwtsd.ac.uk::ce6b93a2-af67-499b-a879-190f7d031af0" providerId="AD" clId="Web-{046BDA18-7728-8C73-D4FB-8BCF5A1BB244}" dt="2021-10-26T17:42:18.626" v="2132" actId="1076"/>
          <ac:spMkLst>
            <pc:docMk/>
            <pc:sldMk cId="2319832824" sldId="261"/>
            <ac:spMk id="2" creationId="{0AED4423-78FB-420A-959F-BA52C9007B3D}"/>
          </ac:spMkLst>
        </pc:spChg>
        <pc:spChg chg="del">
          <ac:chgData name="Neomi Maxine Dawes (2015981)" userId="S::2015981@student.uwtsd.ac.uk::ce6b93a2-af67-499b-a879-190f7d031af0" providerId="AD" clId="Web-{046BDA18-7728-8C73-D4FB-8BCF5A1BB244}" dt="2021-10-26T11:18:05.095" v="1713"/>
          <ac:spMkLst>
            <pc:docMk/>
            <pc:sldMk cId="2319832824" sldId="261"/>
            <ac:spMk id="2" creationId="{868BE270-66A5-4CCD-BBCA-20961625CFF6}"/>
          </ac:spMkLst>
        </pc:spChg>
        <pc:spChg chg="add del mod">
          <ac:chgData name="Neomi Maxine Dawes (2015981)" userId="S::2015981@student.uwtsd.ac.uk::ce6b93a2-af67-499b-a879-190f7d031af0" providerId="AD" clId="Web-{046BDA18-7728-8C73-D4FB-8BCF5A1BB244}" dt="2021-10-26T17:32:37.404" v="2056"/>
          <ac:spMkLst>
            <pc:docMk/>
            <pc:sldMk cId="2319832824" sldId="261"/>
            <ac:spMk id="3" creationId="{32F66652-3E5A-42D3-A013-4C948A2A979F}"/>
          </ac:spMkLst>
        </pc:spChg>
        <pc:spChg chg="del">
          <ac:chgData name="Neomi Maxine Dawes (2015981)" userId="S::2015981@student.uwtsd.ac.uk::ce6b93a2-af67-499b-a879-190f7d031af0" providerId="AD" clId="Web-{046BDA18-7728-8C73-D4FB-8BCF5A1BB244}" dt="2021-10-26T11:18:10.814" v="1714"/>
          <ac:spMkLst>
            <pc:docMk/>
            <pc:sldMk cId="2319832824" sldId="261"/>
            <ac:spMk id="3" creationId="{6EE22C5A-DF35-4731-93AA-24AEBD1598EF}"/>
          </ac:spMkLst>
        </pc:spChg>
        <pc:spChg chg="add mod">
          <ac:chgData name="Neomi Maxine Dawes (2015981)" userId="S::2015981@student.uwtsd.ac.uk::ce6b93a2-af67-499b-a879-190f7d031af0" providerId="AD" clId="Web-{046BDA18-7728-8C73-D4FB-8BCF5A1BB244}" dt="2021-10-26T18:38:27.260" v="2594" actId="1076"/>
          <ac:spMkLst>
            <pc:docMk/>
            <pc:sldMk cId="2319832824" sldId="261"/>
            <ac:spMk id="4" creationId="{97C535D3-720B-4A9F-8E24-3340B8EDB11F}"/>
          </ac:spMkLst>
        </pc:spChg>
        <pc:spChg chg="add del mod">
          <ac:chgData name="Neomi Maxine Dawes (2015981)" userId="S::2015981@student.uwtsd.ac.uk::ce6b93a2-af67-499b-a879-190f7d031af0" providerId="AD" clId="Web-{046BDA18-7728-8C73-D4FB-8BCF5A1BB244}" dt="2021-10-26T17:15:34.764" v="1915"/>
          <ac:spMkLst>
            <pc:docMk/>
            <pc:sldMk cId="2319832824" sldId="261"/>
            <ac:spMk id="5" creationId="{C0D8B8F6-B0B5-4D10-A616-AFBEE156EA7F}"/>
          </ac:spMkLst>
        </pc:spChg>
        <pc:spChg chg="add mod">
          <ac:chgData name="Neomi Maxine Dawes (2015981)" userId="S::2015981@student.uwtsd.ac.uk::ce6b93a2-af67-499b-a879-190f7d031af0" providerId="AD" clId="Web-{046BDA18-7728-8C73-D4FB-8BCF5A1BB244}" dt="2021-10-26T17:21:13.179" v="2026"/>
          <ac:spMkLst>
            <pc:docMk/>
            <pc:sldMk cId="2319832824" sldId="261"/>
            <ac:spMk id="6" creationId="{98502458-90F9-4089-9A29-65312A3EA4B1}"/>
          </ac:spMkLst>
        </pc:spChg>
        <pc:spChg chg="add mod">
          <ac:chgData name="Neomi Maxine Dawes (2015981)" userId="S::2015981@student.uwtsd.ac.uk::ce6b93a2-af67-499b-a879-190f7d031af0" providerId="AD" clId="Web-{046BDA18-7728-8C73-D4FB-8BCF5A1BB244}" dt="2021-10-26T17:34:13.988" v="2069" actId="1076"/>
          <ac:spMkLst>
            <pc:docMk/>
            <pc:sldMk cId="2319832824" sldId="261"/>
            <ac:spMk id="7" creationId="{59655940-84B3-43B8-89E9-F63DBA23D21E}"/>
          </ac:spMkLst>
        </pc:spChg>
        <pc:spChg chg="add del mod">
          <ac:chgData name="Neomi Maxine Dawes (2015981)" userId="S::2015981@student.uwtsd.ac.uk::ce6b93a2-af67-499b-a879-190f7d031af0" providerId="AD" clId="Web-{046BDA18-7728-8C73-D4FB-8BCF5A1BB244}" dt="2021-10-26T18:14:20.478" v="2559" actId="1076"/>
          <ac:spMkLst>
            <pc:docMk/>
            <pc:sldMk cId="2319832824" sldId="261"/>
            <ac:spMk id="8" creationId="{AC2C73D5-3E03-4C02-9C29-5D5354BFD206}"/>
          </ac:spMkLst>
        </pc:spChg>
        <pc:spChg chg="add del">
          <ac:chgData name="Neomi Maxine Dawes (2015981)" userId="S::2015981@student.uwtsd.ac.uk::ce6b93a2-af67-499b-a879-190f7d031af0" providerId="AD" clId="Web-{046BDA18-7728-8C73-D4FB-8BCF5A1BB244}" dt="2021-10-26T18:14:13.430" v="2558"/>
          <ac:spMkLst>
            <pc:docMk/>
            <pc:sldMk cId="2319832824" sldId="261"/>
            <ac:spMk id="10" creationId="{916FEBB2-4C8A-401E-A2B9-1E532D31ECD3}"/>
          </ac:spMkLst>
        </pc:spChg>
        <pc:picChg chg="add del mod">
          <ac:chgData name="Neomi Maxine Dawes (2015981)" userId="S::2015981@student.uwtsd.ac.uk::ce6b93a2-af67-499b-a879-190f7d031af0" providerId="AD" clId="Web-{046BDA18-7728-8C73-D4FB-8BCF5A1BB244}" dt="2021-10-26T17:56:31.120" v="2376"/>
          <ac:picMkLst>
            <pc:docMk/>
            <pc:sldMk cId="2319832824" sldId="261"/>
            <ac:picMk id="9" creationId="{16827A13-F250-406B-884B-E4A7060A4060}"/>
          </ac:picMkLst>
        </pc:picChg>
      </pc:sldChg>
      <pc:sldChg chg="addSp delSp modSp new del mod setBg">
        <pc:chgData name="Neomi Maxine Dawes (2015981)" userId="S::2015981@student.uwtsd.ac.uk::ce6b93a2-af67-499b-a879-190f7d031af0" providerId="AD" clId="Web-{046BDA18-7728-8C73-D4FB-8BCF5A1BB244}" dt="2021-10-26T19:19:10.428" v="2721"/>
        <pc:sldMkLst>
          <pc:docMk/>
          <pc:sldMk cId="3134950464" sldId="262"/>
        </pc:sldMkLst>
        <pc:spChg chg="del">
          <ac:chgData name="Neomi Maxine Dawes (2015981)" userId="S::2015981@student.uwtsd.ac.uk::ce6b93a2-af67-499b-a879-190f7d031af0" providerId="AD" clId="Web-{046BDA18-7728-8C73-D4FB-8BCF5A1BB244}" dt="2021-10-26T17:43:53.051" v="2139"/>
          <ac:spMkLst>
            <pc:docMk/>
            <pc:sldMk cId="3134950464" sldId="262"/>
            <ac:spMk id="2" creationId="{D2E72C19-B89C-468A-B237-FE665013C47C}"/>
          </ac:spMkLst>
        </pc:spChg>
        <pc:spChg chg="del">
          <ac:chgData name="Neomi Maxine Dawes (2015981)" userId="S::2015981@student.uwtsd.ac.uk::ce6b93a2-af67-499b-a879-190f7d031af0" providerId="AD" clId="Web-{046BDA18-7728-8C73-D4FB-8BCF5A1BB244}" dt="2021-10-26T17:43:57.145" v="2140"/>
          <ac:spMkLst>
            <pc:docMk/>
            <pc:sldMk cId="3134950464" sldId="262"/>
            <ac:spMk id="3" creationId="{A09D490B-EAB6-4753-80A3-D07164620702}"/>
          </ac:spMkLst>
        </pc:spChg>
        <pc:spChg chg="add mod">
          <ac:chgData name="Neomi Maxine Dawes (2015981)" userId="S::2015981@student.uwtsd.ac.uk::ce6b93a2-af67-499b-a879-190f7d031af0" providerId="AD" clId="Web-{046BDA18-7728-8C73-D4FB-8BCF5A1BB244}" dt="2021-10-26T17:56:17.494" v="2375"/>
          <ac:spMkLst>
            <pc:docMk/>
            <pc:sldMk cId="3134950464" sldId="262"/>
            <ac:spMk id="4" creationId="{5F9AEACA-8F36-440F-9854-0D6D1C9E9783}"/>
          </ac:spMkLst>
        </pc:spChg>
        <pc:spChg chg="add mod">
          <ac:chgData name="Neomi Maxine Dawes (2015981)" userId="S::2015981@student.uwtsd.ac.uk::ce6b93a2-af67-499b-a879-190f7d031af0" providerId="AD" clId="Web-{046BDA18-7728-8C73-D4FB-8BCF5A1BB244}" dt="2021-10-26T18:05:04.228" v="2547" actId="20577"/>
          <ac:spMkLst>
            <pc:docMk/>
            <pc:sldMk cId="3134950464" sldId="262"/>
            <ac:spMk id="5" creationId="{18E743F6-2299-4695-B890-496798D437B8}"/>
          </ac:spMkLst>
        </pc:spChg>
        <pc:spChg chg="add del mod">
          <ac:chgData name="Neomi Maxine Dawes (2015981)" userId="S::2015981@student.uwtsd.ac.uk::ce6b93a2-af67-499b-a879-190f7d031af0" providerId="AD" clId="Web-{046BDA18-7728-8C73-D4FB-8BCF5A1BB244}" dt="2021-10-26T17:53:18.802" v="2316"/>
          <ac:spMkLst>
            <pc:docMk/>
            <pc:sldMk cId="3134950464" sldId="262"/>
            <ac:spMk id="6" creationId="{6854DB6A-9199-4A8B-A9C1-B3AB85377E80}"/>
          </ac:spMkLst>
        </pc:spChg>
        <pc:spChg chg="add del">
          <ac:chgData name="Neomi Maxine Dawes (2015981)" userId="S::2015981@student.uwtsd.ac.uk::ce6b93a2-af67-499b-a879-190f7d031af0" providerId="AD" clId="Web-{046BDA18-7728-8C73-D4FB-8BCF5A1BB244}" dt="2021-10-26T17:56:17.432" v="2374"/>
          <ac:spMkLst>
            <pc:docMk/>
            <pc:sldMk cId="3134950464" sldId="262"/>
            <ac:spMk id="8" creationId="{0D939843-5ACF-4C8A-8095-6ECA97B2383D}"/>
          </ac:spMkLst>
        </pc:spChg>
        <pc:spChg chg="add del">
          <ac:chgData name="Neomi Maxine Dawes (2015981)" userId="S::2015981@student.uwtsd.ac.uk::ce6b93a2-af67-499b-a879-190f7d031af0" providerId="AD" clId="Web-{046BDA18-7728-8C73-D4FB-8BCF5A1BB244}" dt="2021-10-26T17:56:11.650" v="2372"/>
          <ac:spMkLst>
            <pc:docMk/>
            <pc:sldMk cId="3134950464" sldId="262"/>
            <ac:spMk id="11" creationId="{0D939843-5ACF-4C8A-8095-6ECA97B2383D}"/>
          </ac:spMkLst>
        </pc:spChg>
        <pc:spChg chg="add del">
          <ac:chgData name="Neomi Maxine Dawes (2015981)" userId="S::2015981@student.uwtsd.ac.uk::ce6b93a2-af67-499b-a879-190f7d031af0" providerId="AD" clId="Web-{046BDA18-7728-8C73-D4FB-8BCF5A1BB244}" dt="2021-10-26T17:56:17.432" v="2374"/>
          <ac:spMkLst>
            <pc:docMk/>
            <pc:sldMk cId="3134950464" sldId="262"/>
            <ac:spMk id="14" creationId="{DE5E8CA2-E5F1-48AE-B1D7-0C3BDC8D643B}"/>
          </ac:spMkLst>
        </pc:spChg>
        <pc:spChg chg="add del">
          <ac:chgData name="Neomi Maxine Dawes (2015981)" userId="S::2015981@student.uwtsd.ac.uk::ce6b93a2-af67-499b-a879-190f7d031af0" providerId="AD" clId="Web-{046BDA18-7728-8C73-D4FB-8BCF5A1BB244}" dt="2021-10-26T17:56:17.432" v="2374"/>
          <ac:spMkLst>
            <pc:docMk/>
            <pc:sldMk cId="3134950464" sldId="262"/>
            <ac:spMk id="16" creationId="{EE773BAF-9C2C-4CF2-A4CE-A35CF0069077}"/>
          </ac:spMkLst>
        </pc:spChg>
        <pc:spChg chg="add del">
          <ac:chgData name="Neomi Maxine Dawes (2015981)" userId="S::2015981@student.uwtsd.ac.uk::ce6b93a2-af67-499b-a879-190f7d031af0" providerId="AD" clId="Web-{046BDA18-7728-8C73-D4FB-8BCF5A1BB244}" dt="2021-10-26T17:56:11.650" v="2372"/>
          <ac:spMkLst>
            <pc:docMk/>
            <pc:sldMk cId="3134950464" sldId="262"/>
            <ac:spMk id="17" creationId="{DE5E8CA2-E5F1-48AE-B1D7-0C3BDC8D643B}"/>
          </ac:spMkLst>
        </pc:spChg>
        <pc:spChg chg="add del">
          <ac:chgData name="Neomi Maxine Dawes (2015981)" userId="S::2015981@student.uwtsd.ac.uk::ce6b93a2-af67-499b-a879-190f7d031af0" providerId="AD" clId="Web-{046BDA18-7728-8C73-D4FB-8BCF5A1BB244}" dt="2021-10-26T17:56:17.432" v="2374"/>
          <ac:spMkLst>
            <pc:docMk/>
            <pc:sldMk cId="3134950464" sldId="262"/>
            <ac:spMk id="18" creationId="{CE7D410D-3864-48DD-9D90-E9FCE4F4B58C}"/>
          </ac:spMkLst>
        </pc:spChg>
        <pc:spChg chg="add del">
          <ac:chgData name="Neomi Maxine Dawes (2015981)" userId="S::2015981@student.uwtsd.ac.uk::ce6b93a2-af67-499b-a879-190f7d031af0" providerId="AD" clId="Web-{046BDA18-7728-8C73-D4FB-8BCF5A1BB244}" dt="2021-10-26T17:56:11.650" v="2372"/>
          <ac:spMkLst>
            <pc:docMk/>
            <pc:sldMk cId="3134950464" sldId="262"/>
            <ac:spMk id="19" creationId="{EE773BAF-9C2C-4CF2-A4CE-A35CF0069077}"/>
          </ac:spMkLst>
        </pc:spChg>
        <pc:spChg chg="add del">
          <ac:chgData name="Neomi Maxine Dawes (2015981)" userId="S::2015981@student.uwtsd.ac.uk::ce6b93a2-af67-499b-a879-190f7d031af0" providerId="AD" clId="Web-{046BDA18-7728-8C73-D4FB-8BCF5A1BB244}" dt="2021-10-26T17:56:17.432" v="2374"/>
          <ac:spMkLst>
            <pc:docMk/>
            <pc:sldMk cId="3134950464" sldId="262"/>
            <ac:spMk id="20" creationId="{2BACF61D-34A0-4208-BCC7-88E389849E34}"/>
          </ac:spMkLst>
        </pc:spChg>
        <pc:spChg chg="add del">
          <ac:chgData name="Neomi Maxine Dawes (2015981)" userId="S::2015981@student.uwtsd.ac.uk::ce6b93a2-af67-499b-a879-190f7d031af0" providerId="AD" clId="Web-{046BDA18-7728-8C73-D4FB-8BCF5A1BB244}" dt="2021-10-26T17:56:11.650" v="2372"/>
          <ac:spMkLst>
            <pc:docMk/>
            <pc:sldMk cId="3134950464" sldId="262"/>
            <ac:spMk id="21" creationId="{CE7D410D-3864-48DD-9D90-E9FCE4F4B58C}"/>
          </ac:spMkLst>
        </pc:spChg>
        <pc:spChg chg="add">
          <ac:chgData name="Neomi Maxine Dawes (2015981)" userId="S::2015981@student.uwtsd.ac.uk::ce6b93a2-af67-499b-a879-190f7d031af0" providerId="AD" clId="Web-{046BDA18-7728-8C73-D4FB-8BCF5A1BB244}" dt="2021-10-26T17:56:17.494" v="2375"/>
          <ac:spMkLst>
            <pc:docMk/>
            <pc:sldMk cId="3134950464" sldId="262"/>
            <ac:spMk id="22" creationId="{0D939843-5ACF-4C8A-8095-6ECA97B2383D}"/>
          </ac:spMkLst>
        </pc:spChg>
        <pc:spChg chg="add del">
          <ac:chgData name="Neomi Maxine Dawes (2015981)" userId="S::2015981@student.uwtsd.ac.uk::ce6b93a2-af67-499b-a879-190f7d031af0" providerId="AD" clId="Web-{046BDA18-7728-8C73-D4FB-8BCF5A1BB244}" dt="2021-10-26T17:56:11.650" v="2372"/>
          <ac:spMkLst>
            <pc:docMk/>
            <pc:sldMk cId="3134950464" sldId="262"/>
            <ac:spMk id="23" creationId="{2BACF61D-34A0-4208-BCC7-88E389849E34}"/>
          </ac:spMkLst>
        </pc:spChg>
        <pc:spChg chg="add">
          <ac:chgData name="Neomi Maxine Dawes (2015981)" userId="S::2015981@student.uwtsd.ac.uk::ce6b93a2-af67-499b-a879-190f7d031af0" providerId="AD" clId="Web-{046BDA18-7728-8C73-D4FB-8BCF5A1BB244}" dt="2021-10-26T17:56:17.494" v="2375"/>
          <ac:spMkLst>
            <pc:docMk/>
            <pc:sldMk cId="3134950464" sldId="262"/>
            <ac:spMk id="27" creationId="{DE5E8CA2-E5F1-48AE-B1D7-0C3BDC8D643B}"/>
          </ac:spMkLst>
        </pc:spChg>
        <pc:spChg chg="add">
          <ac:chgData name="Neomi Maxine Dawes (2015981)" userId="S::2015981@student.uwtsd.ac.uk::ce6b93a2-af67-499b-a879-190f7d031af0" providerId="AD" clId="Web-{046BDA18-7728-8C73-D4FB-8BCF5A1BB244}" dt="2021-10-26T17:56:17.494" v="2375"/>
          <ac:spMkLst>
            <pc:docMk/>
            <pc:sldMk cId="3134950464" sldId="262"/>
            <ac:spMk id="28" creationId="{EE773BAF-9C2C-4CF2-A4CE-A35CF0069077}"/>
          </ac:spMkLst>
        </pc:spChg>
        <pc:spChg chg="add">
          <ac:chgData name="Neomi Maxine Dawes (2015981)" userId="S::2015981@student.uwtsd.ac.uk::ce6b93a2-af67-499b-a879-190f7d031af0" providerId="AD" clId="Web-{046BDA18-7728-8C73-D4FB-8BCF5A1BB244}" dt="2021-10-26T17:56:17.494" v="2375"/>
          <ac:spMkLst>
            <pc:docMk/>
            <pc:sldMk cId="3134950464" sldId="262"/>
            <ac:spMk id="29" creationId="{CE7D410D-3864-48DD-9D90-E9FCE4F4B58C}"/>
          </ac:spMkLst>
        </pc:spChg>
        <pc:spChg chg="add">
          <ac:chgData name="Neomi Maxine Dawes (2015981)" userId="S::2015981@student.uwtsd.ac.uk::ce6b93a2-af67-499b-a879-190f7d031af0" providerId="AD" clId="Web-{046BDA18-7728-8C73-D4FB-8BCF5A1BB244}" dt="2021-10-26T17:56:17.494" v="2375"/>
          <ac:spMkLst>
            <pc:docMk/>
            <pc:sldMk cId="3134950464" sldId="262"/>
            <ac:spMk id="30" creationId="{2BACF61D-34A0-4208-BCC7-88E389849E34}"/>
          </ac:spMkLst>
        </pc:spChg>
        <pc:spChg chg="add del mod">
          <ac:chgData name="Neomi Maxine Dawes (2015981)" userId="S::2015981@student.uwtsd.ac.uk::ce6b93a2-af67-499b-a879-190f7d031af0" providerId="AD" clId="Web-{046BDA18-7728-8C73-D4FB-8BCF5A1BB244}" dt="2021-10-26T19:17:45.800" v="2712"/>
          <ac:spMkLst>
            <pc:docMk/>
            <pc:sldMk cId="3134950464" sldId="262"/>
            <ac:spMk id="31" creationId="{DE719E29-BDA3-421F-9763-4637331D8D75}"/>
          </ac:spMkLst>
        </pc:spChg>
        <pc:picChg chg="add del">
          <ac:chgData name="Neomi Maxine Dawes (2015981)" userId="S::2015981@student.uwtsd.ac.uk::ce6b93a2-af67-499b-a879-190f7d031af0" providerId="AD" clId="Web-{046BDA18-7728-8C73-D4FB-8BCF5A1BB244}" dt="2021-10-26T17:56:11.650" v="2372"/>
          <ac:picMkLst>
            <pc:docMk/>
            <pc:sldMk cId="3134950464" sldId="262"/>
            <ac:picMk id="7" creationId="{DEBBC185-3EAF-4990-946C-F9FB89819ACF}"/>
          </ac:picMkLst>
        </pc:picChg>
        <pc:picChg chg="add del">
          <ac:chgData name="Neomi Maxine Dawes (2015981)" userId="S::2015981@student.uwtsd.ac.uk::ce6b93a2-af67-499b-a879-190f7d031af0" providerId="AD" clId="Web-{046BDA18-7728-8C73-D4FB-8BCF5A1BB244}" dt="2021-10-26T17:56:17.432" v="2374"/>
          <ac:picMkLst>
            <pc:docMk/>
            <pc:sldMk cId="3134950464" sldId="262"/>
            <ac:picMk id="9" creationId="{7ABBF8B5-37C8-497E-8972-A0326B7C89A0}"/>
          </ac:picMkLst>
        </pc:picChg>
        <pc:picChg chg="add del">
          <ac:chgData name="Neomi Maxine Dawes (2015981)" userId="S::2015981@student.uwtsd.ac.uk::ce6b93a2-af67-499b-a879-190f7d031af0" providerId="AD" clId="Web-{046BDA18-7728-8C73-D4FB-8BCF5A1BB244}" dt="2021-10-26T17:56:17.432" v="2374"/>
          <ac:picMkLst>
            <pc:docMk/>
            <pc:sldMk cId="3134950464" sldId="262"/>
            <ac:picMk id="10" creationId="{1CBF43EF-3319-44CB-B885-BCDBB4CDCC69}"/>
          </ac:picMkLst>
        </pc:picChg>
        <pc:picChg chg="add del">
          <ac:chgData name="Neomi Maxine Dawes (2015981)" userId="S::2015981@student.uwtsd.ac.uk::ce6b93a2-af67-499b-a879-190f7d031af0" providerId="AD" clId="Web-{046BDA18-7728-8C73-D4FB-8BCF5A1BB244}" dt="2021-10-26T17:56:17.432" v="2374"/>
          <ac:picMkLst>
            <pc:docMk/>
            <pc:sldMk cId="3134950464" sldId="262"/>
            <ac:picMk id="12" creationId="{DFCBC141-7A12-47C5-A45A-2DA16B68C2AD}"/>
          </ac:picMkLst>
        </pc:picChg>
        <pc:picChg chg="add del">
          <ac:chgData name="Neomi Maxine Dawes (2015981)" userId="S::2015981@student.uwtsd.ac.uk::ce6b93a2-af67-499b-a879-190f7d031af0" providerId="AD" clId="Web-{046BDA18-7728-8C73-D4FB-8BCF5A1BB244}" dt="2021-10-26T17:56:11.650" v="2372"/>
          <ac:picMkLst>
            <pc:docMk/>
            <pc:sldMk cId="3134950464" sldId="262"/>
            <ac:picMk id="13" creationId="{1CBF43EF-3319-44CB-B885-BCDBB4CDCC69}"/>
          </ac:picMkLst>
        </pc:picChg>
        <pc:picChg chg="add del">
          <ac:chgData name="Neomi Maxine Dawes (2015981)" userId="S::2015981@student.uwtsd.ac.uk::ce6b93a2-af67-499b-a879-190f7d031af0" providerId="AD" clId="Web-{046BDA18-7728-8C73-D4FB-8BCF5A1BB244}" dt="2021-10-26T17:56:11.650" v="2372"/>
          <ac:picMkLst>
            <pc:docMk/>
            <pc:sldMk cId="3134950464" sldId="262"/>
            <ac:picMk id="15" creationId="{DFCBC141-7A12-47C5-A45A-2DA16B68C2AD}"/>
          </ac:picMkLst>
        </pc:picChg>
        <pc:picChg chg="add">
          <ac:chgData name="Neomi Maxine Dawes (2015981)" userId="S::2015981@student.uwtsd.ac.uk::ce6b93a2-af67-499b-a879-190f7d031af0" providerId="AD" clId="Web-{046BDA18-7728-8C73-D4FB-8BCF5A1BB244}" dt="2021-10-26T17:56:17.494" v="2375"/>
          <ac:picMkLst>
            <pc:docMk/>
            <pc:sldMk cId="3134950464" sldId="262"/>
            <ac:picMk id="24" creationId="{DEBBC185-3EAF-4990-946C-F9FB89819ACF}"/>
          </ac:picMkLst>
        </pc:picChg>
        <pc:picChg chg="add">
          <ac:chgData name="Neomi Maxine Dawes (2015981)" userId="S::2015981@student.uwtsd.ac.uk::ce6b93a2-af67-499b-a879-190f7d031af0" providerId="AD" clId="Web-{046BDA18-7728-8C73-D4FB-8BCF5A1BB244}" dt="2021-10-26T17:56:17.494" v="2375"/>
          <ac:picMkLst>
            <pc:docMk/>
            <pc:sldMk cId="3134950464" sldId="262"/>
            <ac:picMk id="25" creationId="{1CBF43EF-3319-44CB-B885-BCDBB4CDCC69}"/>
          </ac:picMkLst>
        </pc:picChg>
        <pc:picChg chg="add">
          <ac:chgData name="Neomi Maxine Dawes (2015981)" userId="S::2015981@student.uwtsd.ac.uk::ce6b93a2-af67-499b-a879-190f7d031af0" providerId="AD" clId="Web-{046BDA18-7728-8C73-D4FB-8BCF5A1BB244}" dt="2021-10-26T17:56:17.494" v="2375"/>
          <ac:picMkLst>
            <pc:docMk/>
            <pc:sldMk cId="3134950464" sldId="262"/>
            <ac:picMk id="26" creationId="{DFCBC141-7A12-47C5-A45A-2DA16B68C2AD}"/>
          </ac:picMkLst>
        </pc:picChg>
      </pc:sldChg>
      <pc:sldChg chg="addSp delSp modSp new mod ord modClrScheme chgLayout">
        <pc:chgData name="Neomi Maxine Dawes (2015981)" userId="S::2015981@student.uwtsd.ac.uk::ce6b93a2-af67-499b-a879-190f7d031af0" providerId="AD" clId="Web-{046BDA18-7728-8C73-D4FB-8BCF5A1BB244}" dt="2021-10-26T22:25:02.491" v="3567" actId="1076"/>
        <pc:sldMkLst>
          <pc:docMk/>
          <pc:sldMk cId="3106714075" sldId="263"/>
        </pc:sldMkLst>
        <pc:spChg chg="mod ord">
          <ac:chgData name="Neomi Maxine Dawes (2015981)" userId="S::2015981@student.uwtsd.ac.uk::ce6b93a2-af67-499b-a879-190f7d031af0" providerId="AD" clId="Web-{046BDA18-7728-8C73-D4FB-8BCF5A1BB244}" dt="2021-10-26T19:28:31.896" v="2780"/>
          <ac:spMkLst>
            <pc:docMk/>
            <pc:sldMk cId="3106714075" sldId="263"/>
            <ac:spMk id="2" creationId="{08214256-DBC4-4522-828C-AD465C749E56}"/>
          </ac:spMkLst>
        </pc:spChg>
        <pc:spChg chg="add del mod">
          <ac:chgData name="Neomi Maxine Dawes (2015981)" userId="S::2015981@student.uwtsd.ac.uk::ce6b93a2-af67-499b-a879-190f7d031af0" providerId="AD" clId="Web-{046BDA18-7728-8C73-D4FB-8BCF5A1BB244}" dt="2021-10-26T18:59:16.842" v="2683"/>
          <ac:spMkLst>
            <pc:docMk/>
            <pc:sldMk cId="3106714075" sldId="263"/>
            <ac:spMk id="3" creationId="{9AEABEE5-9CA0-4346-98B6-F20096C1BAD1}"/>
          </ac:spMkLst>
        </pc:spChg>
        <pc:spChg chg="add mod">
          <ac:chgData name="Neomi Maxine Dawes (2015981)" userId="S::2015981@student.uwtsd.ac.uk::ce6b93a2-af67-499b-a879-190f7d031af0" providerId="AD" clId="Web-{046BDA18-7728-8C73-D4FB-8BCF5A1BB244}" dt="2021-10-26T19:12:14.916" v="2703" actId="1076"/>
          <ac:spMkLst>
            <pc:docMk/>
            <pc:sldMk cId="3106714075" sldId="263"/>
            <ac:spMk id="4" creationId="{ABBF07A4-463E-4AA7-9329-75C104E5BFF8}"/>
          </ac:spMkLst>
        </pc:spChg>
        <pc:spChg chg="add mod">
          <ac:chgData name="Neomi Maxine Dawes (2015981)" userId="S::2015981@student.uwtsd.ac.uk::ce6b93a2-af67-499b-a879-190f7d031af0" providerId="AD" clId="Web-{046BDA18-7728-8C73-D4FB-8BCF5A1BB244}" dt="2021-10-26T19:12:08.494" v="2702" actId="1076"/>
          <ac:spMkLst>
            <pc:docMk/>
            <pc:sldMk cId="3106714075" sldId="263"/>
            <ac:spMk id="95" creationId="{1F683172-389A-487F-AB6D-396FC9D961AF}"/>
          </ac:spMkLst>
        </pc:spChg>
        <pc:graphicFrameChg chg="add del">
          <ac:chgData name="Neomi Maxine Dawes (2015981)" userId="S::2015981@student.uwtsd.ac.uk::ce6b93a2-af67-499b-a879-190f7d031af0" providerId="AD" clId="Web-{046BDA18-7728-8C73-D4FB-8BCF5A1BB244}" dt="2021-10-26T18:59:11.935" v="2680"/>
          <ac:graphicFrameMkLst>
            <pc:docMk/>
            <pc:sldMk cId="3106714075" sldId="263"/>
            <ac:graphicFrameMk id="7" creationId="{380731D3-90B1-4D1A-9049-0BDCEFEBDEEE}"/>
          </ac:graphicFrameMkLst>
        </pc:graphicFrameChg>
        <pc:graphicFrameChg chg="add del">
          <ac:chgData name="Neomi Maxine Dawes (2015981)" userId="S::2015981@student.uwtsd.ac.uk::ce6b93a2-af67-499b-a879-190f7d031af0" providerId="AD" clId="Web-{046BDA18-7728-8C73-D4FB-8BCF5A1BB244}" dt="2021-10-26T18:59:16.763" v="2682"/>
          <ac:graphicFrameMkLst>
            <pc:docMk/>
            <pc:sldMk cId="3106714075" sldId="263"/>
            <ac:graphicFrameMk id="8" creationId="{B0C241D6-BCC6-42E3-9393-152B9BF0CDC6}"/>
          </ac:graphicFrameMkLst>
        </pc:graphicFrameChg>
        <pc:graphicFrameChg chg="add mod ord modGraphic">
          <ac:chgData name="Neomi Maxine Dawes (2015981)" userId="S::2015981@student.uwtsd.ac.uk::ce6b93a2-af67-499b-a879-190f7d031af0" providerId="AD" clId="Web-{046BDA18-7728-8C73-D4FB-8BCF5A1BB244}" dt="2021-10-26T22:25:02.491" v="3567" actId="1076"/>
          <ac:graphicFrameMkLst>
            <pc:docMk/>
            <pc:sldMk cId="3106714075" sldId="263"/>
            <ac:graphicFrameMk id="9" creationId="{380731D3-90B1-4D1A-9049-0BDCEFEBDEEE}"/>
          </ac:graphicFrameMkLst>
        </pc:graphicFrameChg>
        <pc:picChg chg="add mod">
          <ac:chgData name="Neomi Maxine Dawes (2015981)" userId="S::2015981@student.uwtsd.ac.uk::ce6b93a2-af67-499b-a879-190f7d031af0" providerId="AD" clId="Web-{046BDA18-7728-8C73-D4FB-8BCF5A1BB244}" dt="2021-10-26T18:59:51.624" v="2687" actId="1076"/>
          <ac:picMkLst>
            <pc:docMk/>
            <pc:sldMk cId="3106714075" sldId="263"/>
            <ac:picMk id="5" creationId="{FAB1485D-AC35-4BFC-9596-99AE2EDDF347}"/>
          </ac:picMkLst>
        </pc:picChg>
      </pc:sldChg>
      <pc:sldChg chg="add del replId">
        <pc:chgData name="Neomi Maxine Dawes (2015981)" userId="S::2015981@student.uwtsd.ac.uk::ce6b93a2-af67-499b-a879-190f7d031af0" providerId="AD" clId="Web-{046BDA18-7728-8C73-D4FB-8BCF5A1BB244}" dt="2021-10-26T18:51:08.797" v="2639"/>
        <pc:sldMkLst>
          <pc:docMk/>
          <pc:sldMk cId="14168217" sldId="264"/>
        </pc:sldMkLst>
      </pc:sldChg>
      <pc:sldChg chg="addSp delSp modSp new del mod setBg modClrScheme delDesignElem chgLayout">
        <pc:chgData name="Neomi Maxine Dawes (2015981)" userId="S::2015981@student.uwtsd.ac.uk::ce6b93a2-af67-499b-a879-190f7d031af0" providerId="AD" clId="Web-{046BDA18-7728-8C73-D4FB-8BCF5A1BB244}" dt="2021-10-26T19:30:59.510" v="2791"/>
        <pc:sldMkLst>
          <pc:docMk/>
          <pc:sldMk cId="1532904058" sldId="264"/>
        </pc:sldMkLst>
        <pc:spChg chg="mod ord">
          <ac:chgData name="Neomi Maxine Dawes (2015981)" userId="S::2015981@student.uwtsd.ac.uk::ce6b93a2-af67-499b-a879-190f7d031af0" providerId="AD" clId="Web-{046BDA18-7728-8C73-D4FB-8BCF5A1BB244}" dt="2021-10-26T19:30:33.822" v="2788" actId="14100"/>
          <ac:spMkLst>
            <pc:docMk/>
            <pc:sldMk cId="1532904058" sldId="264"/>
            <ac:spMk id="2" creationId="{F41F9843-1744-42DA-9667-07CED27D1A9C}"/>
          </ac:spMkLst>
        </pc:spChg>
        <pc:spChg chg="del mod ord">
          <ac:chgData name="Neomi Maxine Dawes (2015981)" userId="S::2015981@student.uwtsd.ac.uk::ce6b93a2-af67-499b-a879-190f7d031af0" providerId="AD" clId="Web-{046BDA18-7728-8C73-D4FB-8BCF5A1BB244}" dt="2021-10-26T19:29:59.524" v="2785"/>
          <ac:spMkLst>
            <pc:docMk/>
            <pc:sldMk cId="1532904058" sldId="264"/>
            <ac:spMk id="3" creationId="{A795AB09-5A36-4F06-BCE3-81830EEC0CD9}"/>
          </ac:spMkLst>
        </pc:spChg>
        <pc:spChg chg="add del">
          <ac:chgData name="Neomi Maxine Dawes (2015981)" userId="S::2015981@student.uwtsd.ac.uk::ce6b93a2-af67-499b-a879-190f7d031af0" providerId="AD" clId="Web-{046BDA18-7728-8C73-D4FB-8BCF5A1BB244}" dt="2021-10-26T19:26:41.768" v="2768"/>
          <ac:spMkLst>
            <pc:docMk/>
            <pc:sldMk cId="1532904058" sldId="264"/>
            <ac:spMk id="7" creationId="{43BBAF34-367D-4E18-A62E-4602BD90855C}"/>
          </ac:spMkLst>
        </pc:spChg>
        <pc:spChg chg="add del">
          <ac:chgData name="Neomi Maxine Dawes (2015981)" userId="S::2015981@student.uwtsd.ac.uk::ce6b93a2-af67-499b-a879-190f7d031af0" providerId="AD" clId="Web-{046BDA18-7728-8C73-D4FB-8BCF5A1BB244}" dt="2021-10-26T19:21:39.088" v="2735"/>
          <ac:spMkLst>
            <pc:docMk/>
            <pc:sldMk cId="1532904058" sldId="264"/>
            <ac:spMk id="9" creationId="{0D939843-5ACF-4C8A-8095-6ECA97B2383D}"/>
          </ac:spMkLst>
        </pc:spChg>
        <pc:spChg chg="add del">
          <ac:chgData name="Neomi Maxine Dawes (2015981)" userId="S::2015981@student.uwtsd.ac.uk::ce6b93a2-af67-499b-a879-190f7d031af0" providerId="AD" clId="Web-{046BDA18-7728-8C73-D4FB-8BCF5A1BB244}" dt="2021-10-26T19:25:47.485" v="2761"/>
          <ac:spMkLst>
            <pc:docMk/>
            <pc:sldMk cId="1532904058" sldId="264"/>
            <ac:spMk id="10" creationId="{43BBAF34-367D-4E18-A62E-4602BD90855C}"/>
          </ac:spMkLst>
        </pc:spChg>
        <pc:spChg chg="add del">
          <ac:chgData name="Neomi Maxine Dawes (2015981)" userId="S::2015981@student.uwtsd.ac.uk::ce6b93a2-af67-499b-a879-190f7d031af0" providerId="AD" clId="Web-{046BDA18-7728-8C73-D4FB-8BCF5A1BB244}" dt="2021-10-26T19:25:47.485" v="2761"/>
          <ac:spMkLst>
            <pc:docMk/>
            <pc:sldMk cId="1532904058" sldId="264"/>
            <ac:spMk id="12" creationId="{99A4CF08-858A-49E4-B707-4E7585D11566}"/>
          </ac:spMkLst>
        </pc:spChg>
        <pc:spChg chg="add del">
          <ac:chgData name="Neomi Maxine Dawes (2015981)" userId="S::2015981@student.uwtsd.ac.uk::ce6b93a2-af67-499b-a879-190f7d031af0" providerId="AD" clId="Web-{046BDA18-7728-8C73-D4FB-8BCF5A1BB244}" dt="2021-10-26T19:25:47.485" v="2761"/>
          <ac:spMkLst>
            <pc:docMk/>
            <pc:sldMk cId="1532904058" sldId="264"/>
            <ac:spMk id="14" creationId="{56938E62-910D-4D69-AA09-567AAAC3776D}"/>
          </ac:spMkLst>
        </pc:spChg>
        <pc:spChg chg="add del">
          <ac:chgData name="Neomi Maxine Dawes (2015981)" userId="S::2015981@student.uwtsd.ac.uk::ce6b93a2-af67-499b-a879-190f7d031af0" providerId="AD" clId="Web-{046BDA18-7728-8C73-D4FB-8BCF5A1BB244}" dt="2021-10-26T19:21:39.088" v="2735"/>
          <ac:spMkLst>
            <pc:docMk/>
            <pc:sldMk cId="1532904058" sldId="264"/>
            <ac:spMk id="15" creationId="{DE5E8CA2-E5F1-48AE-B1D7-0C3BDC8D643B}"/>
          </ac:spMkLst>
        </pc:spChg>
        <pc:spChg chg="add del">
          <ac:chgData name="Neomi Maxine Dawes (2015981)" userId="S::2015981@student.uwtsd.ac.uk::ce6b93a2-af67-499b-a879-190f7d031af0" providerId="AD" clId="Web-{046BDA18-7728-8C73-D4FB-8BCF5A1BB244}" dt="2021-10-26T19:25:47.485" v="2761"/>
          <ac:spMkLst>
            <pc:docMk/>
            <pc:sldMk cId="1532904058" sldId="264"/>
            <ac:spMk id="16" creationId="{A74E54C6-D084-4BC8-B3F9-8B9EC22A6B67}"/>
          </ac:spMkLst>
        </pc:spChg>
        <pc:spChg chg="add del">
          <ac:chgData name="Neomi Maxine Dawes (2015981)" userId="S::2015981@student.uwtsd.ac.uk::ce6b93a2-af67-499b-a879-190f7d031af0" providerId="AD" clId="Web-{046BDA18-7728-8C73-D4FB-8BCF5A1BB244}" dt="2021-10-26T19:21:39.088" v="2735"/>
          <ac:spMkLst>
            <pc:docMk/>
            <pc:sldMk cId="1532904058" sldId="264"/>
            <ac:spMk id="17" creationId="{EE773BAF-9C2C-4CF2-A4CE-A35CF0069077}"/>
          </ac:spMkLst>
        </pc:spChg>
        <pc:spChg chg="add del">
          <ac:chgData name="Neomi Maxine Dawes (2015981)" userId="S::2015981@student.uwtsd.ac.uk::ce6b93a2-af67-499b-a879-190f7d031af0" providerId="AD" clId="Web-{046BDA18-7728-8C73-D4FB-8BCF5A1BB244}" dt="2021-10-26T19:25:47.485" v="2761"/>
          <ac:spMkLst>
            <pc:docMk/>
            <pc:sldMk cId="1532904058" sldId="264"/>
            <ac:spMk id="18" creationId="{777713DB-A0B1-4507-9991-B6DCAE436C74}"/>
          </ac:spMkLst>
        </pc:spChg>
        <pc:spChg chg="add del">
          <ac:chgData name="Neomi Maxine Dawes (2015981)" userId="S::2015981@student.uwtsd.ac.uk::ce6b93a2-af67-499b-a879-190f7d031af0" providerId="AD" clId="Web-{046BDA18-7728-8C73-D4FB-8BCF5A1BB244}" dt="2021-10-26T19:21:39.088" v="2735"/>
          <ac:spMkLst>
            <pc:docMk/>
            <pc:sldMk cId="1532904058" sldId="264"/>
            <ac:spMk id="19" creationId="{CE7D410D-3864-48DD-9D90-E9FCE4F4B58C}"/>
          </ac:spMkLst>
        </pc:spChg>
        <pc:spChg chg="add del">
          <ac:chgData name="Neomi Maxine Dawes (2015981)" userId="S::2015981@student.uwtsd.ac.uk::ce6b93a2-af67-499b-a879-190f7d031af0" providerId="AD" clId="Web-{046BDA18-7728-8C73-D4FB-8BCF5A1BB244}" dt="2021-10-26T19:21:39.088" v="2735"/>
          <ac:spMkLst>
            <pc:docMk/>
            <pc:sldMk cId="1532904058" sldId="264"/>
            <ac:spMk id="21" creationId="{2BACF61D-34A0-4208-BCC7-88E389849E34}"/>
          </ac:spMkLst>
        </pc:spChg>
        <pc:spChg chg="add del">
          <ac:chgData name="Neomi Maxine Dawes (2015981)" userId="S::2015981@student.uwtsd.ac.uk::ce6b93a2-af67-499b-a879-190f7d031af0" providerId="AD" clId="Web-{046BDA18-7728-8C73-D4FB-8BCF5A1BB244}" dt="2021-10-26T19:26:41.768" v="2768"/>
          <ac:spMkLst>
            <pc:docMk/>
            <pc:sldMk cId="1532904058" sldId="264"/>
            <ac:spMk id="22" creationId="{777713DB-A0B1-4507-9991-B6DCAE436C74}"/>
          </ac:spMkLst>
        </pc:spChg>
        <pc:spChg chg="add del">
          <ac:chgData name="Neomi Maxine Dawes (2015981)" userId="S::2015981@student.uwtsd.ac.uk::ce6b93a2-af67-499b-a879-190f7d031af0" providerId="AD" clId="Web-{046BDA18-7728-8C73-D4FB-8BCF5A1BB244}" dt="2021-10-26T19:26:41.768" v="2768"/>
          <ac:spMkLst>
            <pc:docMk/>
            <pc:sldMk cId="1532904058" sldId="264"/>
            <ac:spMk id="24" creationId="{99A4CF08-858A-49E4-B707-4E7585D11566}"/>
          </ac:spMkLst>
        </pc:spChg>
        <pc:spChg chg="add del">
          <ac:chgData name="Neomi Maxine Dawes (2015981)" userId="S::2015981@student.uwtsd.ac.uk::ce6b93a2-af67-499b-a879-190f7d031af0" providerId="AD" clId="Web-{046BDA18-7728-8C73-D4FB-8BCF5A1BB244}" dt="2021-10-26T19:26:41.768" v="2768"/>
          <ac:spMkLst>
            <pc:docMk/>
            <pc:sldMk cId="1532904058" sldId="264"/>
            <ac:spMk id="25" creationId="{56938E62-910D-4D69-AA09-567AAAC3776D}"/>
          </ac:spMkLst>
        </pc:spChg>
        <pc:spChg chg="add del">
          <ac:chgData name="Neomi Maxine Dawes (2015981)" userId="S::2015981@student.uwtsd.ac.uk::ce6b93a2-af67-499b-a879-190f7d031af0" providerId="AD" clId="Web-{046BDA18-7728-8C73-D4FB-8BCF5A1BB244}" dt="2021-10-26T19:26:41.768" v="2768"/>
          <ac:spMkLst>
            <pc:docMk/>
            <pc:sldMk cId="1532904058" sldId="264"/>
            <ac:spMk id="26" creationId="{A74E54C6-D084-4BC8-B3F9-8B9EC22A6B67}"/>
          </ac:spMkLst>
        </pc:spChg>
        <pc:spChg chg="add del">
          <ac:chgData name="Neomi Maxine Dawes (2015981)" userId="S::2015981@student.uwtsd.ac.uk::ce6b93a2-af67-499b-a879-190f7d031af0" providerId="AD" clId="Web-{046BDA18-7728-8C73-D4FB-8BCF5A1BB244}" dt="2021-10-26T19:26:56.394" v="2769"/>
          <ac:spMkLst>
            <pc:docMk/>
            <pc:sldMk cId="1532904058" sldId="264"/>
            <ac:spMk id="31" creationId="{A97B08B2-0DA5-4B7F-A47D-5C15ECFB0B76}"/>
          </ac:spMkLst>
        </pc:spChg>
        <pc:spChg chg="add del">
          <ac:chgData name="Neomi Maxine Dawes (2015981)" userId="S::2015981@student.uwtsd.ac.uk::ce6b93a2-af67-499b-a879-190f7d031af0" providerId="AD" clId="Web-{046BDA18-7728-8C73-D4FB-8BCF5A1BB244}" dt="2021-10-26T19:26:56.394" v="2769"/>
          <ac:spMkLst>
            <pc:docMk/>
            <pc:sldMk cId="1532904058" sldId="264"/>
            <ac:spMk id="37" creationId="{590A298A-601D-412F-9A93-09DCA9DBE011}"/>
          </ac:spMkLst>
        </pc:spChg>
        <pc:spChg chg="add del">
          <ac:chgData name="Neomi Maxine Dawes (2015981)" userId="S::2015981@student.uwtsd.ac.uk::ce6b93a2-af67-499b-a879-190f7d031af0" providerId="AD" clId="Web-{046BDA18-7728-8C73-D4FB-8BCF5A1BB244}" dt="2021-10-26T19:26:56.394" v="2769"/>
          <ac:spMkLst>
            <pc:docMk/>
            <pc:sldMk cId="1532904058" sldId="264"/>
            <ac:spMk id="39" creationId="{7474A3CD-596C-4FAC-8913-C98848CD231B}"/>
          </ac:spMkLst>
        </pc:spChg>
        <pc:spChg chg="add del">
          <ac:chgData name="Neomi Maxine Dawes (2015981)" userId="S::2015981@student.uwtsd.ac.uk::ce6b93a2-af67-499b-a879-190f7d031af0" providerId="AD" clId="Web-{046BDA18-7728-8C73-D4FB-8BCF5A1BB244}" dt="2021-10-26T19:26:56.394" v="2769"/>
          <ac:spMkLst>
            <pc:docMk/>
            <pc:sldMk cId="1532904058" sldId="264"/>
            <ac:spMk id="41" creationId="{06A99299-7151-43AF-94CF-2ADA8412BDDE}"/>
          </ac:spMkLst>
        </pc:spChg>
        <pc:spChg chg="add del">
          <ac:chgData name="Neomi Maxine Dawes (2015981)" userId="S::2015981@student.uwtsd.ac.uk::ce6b93a2-af67-499b-a879-190f7d031af0" providerId="AD" clId="Web-{046BDA18-7728-8C73-D4FB-8BCF5A1BB244}" dt="2021-10-26T19:26:56.394" v="2769"/>
          <ac:spMkLst>
            <pc:docMk/>
            <pc:sldMk cId="1532904058" sldId="264"/>
            <ac:spMk id="43" creationId="{09BB4655-F250-4A6F-9526-13AFF6118615}"/>
          </ac:spMkLst>
        </pc:spChg>
        <pc:picChg chg="add mod ord">
          <ac:chgData name="Neomi Maxine Dawes (2015981)" userId="S::2015981@student.uwtsd.ac.uk::ce6b93a2-af67-499b-a879-190f7d031af0" providerId="AD" clId="Web-{046BDA18-7728-8C73-D4FB-8BCF5A1BB244}" dt="2021-10-26T19:26:41.768" v="2768"/>
          <ac:picMkLst>
            <pc:docMk/>
            <pc:sldMk cId="1532904058" sldId="264"/>
            <ac:picMk id="5" creationId="{CD2430EE-406D-4000-B01D-F7F683E896A9}"/>
          </ac:picMkLst>
        </pc:picChg>
        <pc:picChg chg="add del">
          <ac:chgData name="Neomi Maxine Dawes (2015981)" userId="S::2015981@student.uwtsd.ac.uk::ce6b93a2-af67-499b-a879-190f7d031af0" providerId="AD" clId="Web-{046BDA18-7728-8C73-D4FB-8BCF5A1BB244}" dt="2021-10-26T19:26:41.768" v="2768"/>
          <ac:picMkLst>
            <pc:docMk/>
            <pc:sldMk cId="1532904058" sldId="264"/>
            <ac:picMk id="8" creationId="{D445918B-6272-4727-A3FA-F23651AECAE3}"/>
          </ac:picMkLst>
        </pc:picChg>
        <pc:picChg chg="add del">
          <ac:chgData name="Neomi Maxine Dawes (2015981)" userId="S::2015981@student.uwtsd.ac.uk::ce6b93a2-af67-499b-a879-190f7d031af0" providerId="AD" clId="Web-{046BDA18-7728-8C73-D4FB-8BCF5A1BB244}" dt="2021-10-26T19:21:39.088" v="2735"/>
          <ac:picMkLst>
            <pc:docMk/>
            <pc:sldMk cId="1532904058" sldId="264"/>
            <ac:picMk id="11" creationId="{1CBF43EF-3319-44CB-B885-BCDBB4CDCC69}"/>
          </ac:picMkLst>
        </pc:picChg>
        <pc:picChg chg="add del">
          <ac:chgData name="Neomi Maxine Dawes (2015981)" userId="S::2015981@student.uwtsd.ac.uk::ce6b93a2-af67-499b-a879-190f7d031af0" providerId="AD" clId="Web-{046BDA18-7728-8C73-D4FB-8BCF5A1BB244}" dt="2021-10-26T19:21:39.088" v="2735"/>
          <ac:picMkLst>
            <pc:docMk/>
            <pc:sldMk cId="1532904058" sldId="264"/>
            <ac:picMk id="13" creationId="{DFCBC141-7A12-47C5-A45A-2DA16B68C2AD}"/>
          </ac:picMkLst>
        </pc:picChg>
        <pc:picChg chg="add del">
          <ac:chgData name="Neomi Maxine Dawes (2015981)" userId="S::2015981@student.uwtsd.ac.uk::ce6b93a2-af67-499b-a879-190f7d031af0" providerId="AD" clId="Web-{046BDA18-7728-8C73-D4FB-8BCF5A1BB244}" dt="2021-10-26T19:25:47.485" v="2761"/>
          <ac:picMkLst>
            <pc:docMk/>
            <pc:sldMk cId="1532904058" sldId="264"/>
            <ac:picMk id="20" creationId="{A9A96FF2-ACD7-48C4-BCE1-FC7F42108606}"/>
          </ac:picMkLst>
        </pc:picChg>
        <pc:picChg chg="add del">
          <ac:chgData name="Neomi Maxine Dawes (2015981)" userId="S::2015981@student.uwtsd.ac.uk::ce6b93a2-af67-499b-a879-190f7d031af0" providerId="AD" clId="Web-{046BDA18-7728-8C73-D4FB-8BCF5A1BB244}" dt="2021-10-26T19:26:41.768" v="2768"/>
          <ac:picMkLst>
            <pc:docMk/>
            <pc:sldMk cId="1532904058" sldId="264"/>
            <ac:picMk id="23" creationId="{A9A96FF2-ACD7-48C4-BCE1-FC7F42108606}"/>
          </ac:picMkLst>
        </pc:picChg>
        <pc:picChg chg="add del">
          <ac:chgData name="Neomi Maxine Dawes (2015981)" userId="S::2015981@student.uwtsd.ac.uk::ce6b93a2-af67-499b-a879-190f7d031af0" providerId="AD" clId="Web-{046BDA18-7728-8C73-D4FB-8BCF5A1BB244}" dt="2021-10-26T19:26:56.394" v="2769"/>
          <ac:picMkLst>
            <pc:docMk/>
            <pc:sldMk cId="1532904058" sldId="264"/>
            <ac:picMk id="33" creationId="{19C770FC-6D2D-4B73-8219-CFEB0B146F7C}"/>
          </ac:picMkLst>
        </pc:picChg>
        <pc:picChg chg="add del">
          <ac:chgData name="Neomi Maxine Dawes (2015981)" userId="S::2015981@student.uwtsd.ac.uk::ce6b93a2-af67-499b-a879-190f7d031af0" providerId="AD" clId="Web-{046BDA18-7728-8C73-D4FB-8BCF5A1BB244}" dt="2021-10-26T19:26:56.394" v="2769"/>
          <ac:picMkLst>
            <pc:docMk/>
            <pc:sldMk cId="1532904058" sldId="264"/>
            <ac:picMk id="35" creationId="{2DD31FDA-BCB5-4B8D-8FB8-8CCF019C9F11}"/>
          </ac:picMkLst>
        </pc:picChg>
      </pc:sldChg>
      <pc:sldChg chg="addSp delSp modSp new">
        <pc:chgData name="Neomi Maxine Dawes (2015981)" userId="S::2015981@student.uwtsd.ac.uk::ce6b93a2-af67-499b-a879-190f7d031af0" providerId="AD" clId="Web-{046BDA18-7728-8C73-D4FB-8BCF5A1BB244}" dt="2021-10-26T22:23:26.032" v="3551" actId="1076"/>
        <pc:sldMkLst>
          <pc:docMk/>
          <pc:sldMk cId="56100877" sldId="265"/>
        </pc:sldMkLst>
        <pc:spChg chg="mod">
          <ac:chgData name="Neomi Maxine Dawes (2015981)" userId="S::2015981@student.uwtsd.ac.uk::ce6b93a2-af67-499b-a879-190f7d031af0" providerId="AD" clId="Web-{046BDA18-7728-8C73-D4FB-8BCF5A1BB244}" dt="2021-10-26T22:23:26.032" v="3551" actId="1076"/>
          <ac:spMkLst>
            <pc:docMk/>
            <pc:sldMk cId="56100877" sldId="265"/>
            <ac:spMk id="2" creationId="{3A0776DF-6F3D-4647-B499-D73257B459D4}"/>
          </ac:spMkLst>
        </pc:spChg>
        <pc:spChg chg="del mod">
          <ac:chgData name="Neomi Maxine Dawes (2015981)" userId="S::2015981@student.uwtsd.ac.uk::ce6b93a2-af67-499b-a879-190f7d031af0" providerId="AD" clId="Web-{046BDA18-7728-8C73-D4FB-8BCF5A1BB244}" dt="2021-10-26T19:31:13.932" v="2794"/>
          <ac:spMkLst>
            <pc:docMk/>
            <pc:sldMk cId="56100877" sldId="265"/>
            <ac:spMk id="3" creationId="{2A5AFF1C-0E02-40FC-B8A4-D2E522371CAC}"/>
          </ac:spMkLst>
        </pc:spChg>
        <pc:spChg chg="add mod">
          <ac:chgData name="Neomi Maxine Dawes (2015981)" userId="S::2015981@student.uwtsd.ac.uk::ce6b93a2-af67-499b-a879-190f7d031af0" providerId="AD" clId="Web-{046BDA18-7728-8C73-D4FB-8BCF5A1BB244}" dt="2021-10-26T22:23:15.594" v="3550" actId="20577"/>
          <ac:spMkLst>
            <pc:docMk/>
            <pc:sldMk cId="56100877" sldId="265"/>
            <ac:spMk id="4" creationId="{09D27158-57BC-4837-B3DA-FADB91469B30}"/>
          </ac:spMkLst>
        </pc:spChg>
      </pc:sldChg>
      <pc:sldChg chg="addSp delSp modSp new">
        <pc:chgData name="Neomi Maxine Dawes (2015981)" userId="S::2015981@student.uwtsd.ac.uk::ce6b93a2-af67-499b-a879-190f7d031af0" providerId="AD" clId="Web-{046BDA18-7728-8C73-D4FB-8BCF5A1BB244}" dt="2021-10-27T11:23:27.240" v="3748"/>
        <pc:sldMkLst>
          <pc:docMk/>
          <pc:sldMk cId="508395704" sldId="266"/>
        </pc:sldMkLst>
        <pc:spChg chg="mod">
          <ac:chgData name="Neomi Maxine Dawes (2015981)" userId="S::2015981@student.uwtsd.ac.uk::ce6b93a2-af67-499b-a879-190f7d031af0" providerId="AD" clId="Web-{046BDA18-7728-8C73-D4FB-8BCF5A1BB244}" dt="2021-10-26T22:18:41.047" v="3544" actId="1076"/>
          <ac:spMkLst>
            <pc:docMk/>
            <pc:sldMk cId="508395704" sldId="266"/>
            <ac:spMk id="2" creationId="{576456AE-0410-4CEE-AA92-133062CAA594}"/>
          </ac:spMkLst>
        </pc:spChg>
        <pc:spChg chg="del mod">
          <ac:chgData name="Neomi Maxine Dawes (2015981)" userId="S::2015981@student.uwtsd.ac.uk::ce6b93a2-af67-499b-a879-190f7d031af0" providerId="AD" clId="Web-{046BDA18-7728-8C73-D4FB-8BCF5A1BB244}" dt="2021-10-26T19:56:46.137" v="3166"/>
          <ac:spMkLst>
            <pc:docMk/>
            <pc:sldMk cId="508395704" sldId="266"/>
            <ac:spMk id="3" creationId="{561FA026-FEE1-422B-A7EB-49D031BA80A7}"/>
          </ac:spMkLst>
        </pc:spChg>
        <pc:spChg chg="add del mod">
          <ac:chgData name="Neomi Maxine Dawes (2015981)" userId="S::2015981@student.uwtsd.ac.uk::ce6b93a2-af67-499b-a879-190f7d031af0" providerId="AD" clId="Web-{046BDA18-7728-8C73-D4FB-8BCF5A1BB244}" dt="2021-10-26T20:55:29.581" v="3169"/>
          <ac:spMkLst>
            <pc:docMk/>
            <pc:sldMk cId="508395704" sldId="266"/>
            <ac:spMk id="3" creationId="{ACCCBC3F-0F31-40BC-A1A6-4954C888EEE4}"/>
          </ac:spMkLst>
        </pc:spChg>
        <pc:spChg chg="add del mod">
          <ac:chgData name="Neomi Maxine Dawes (2015981)" userId="S::2015981@student.uwtsd.ac.uk::ce6b93a2-af67-499b-a879-190f7d031af0" providerId="AD" clId="Web-{046BDA18-7728-8C73-D4FB-8BCF5A1BB244}" dt="2021-10-27T11:23:27.240" v="3748"/>
          <ac:spMkLst>
            <pc:docMk/>
            <pc:sldMk cId="508395704" sldId="266"/>
            <ac:spMk id="3" creationId="{FEEECA3A-1AEA-4A1F-AF9A-DDA21E7B48E2}"/>
          </ac:spMkLst>
        </pc:spChg>
        <pc:spChg chg="add">
          <ac:chgData name="Neomi Maxine Dawes (2015981)" userId="S::2015981@student.uwtsd.ac.uk::ce6b93a2-af67-499b-a879-190f7d031af0" providerId="AD" clId="Web-{046BDA18-7728-8C73-D4FB-8BCF5A1BB244}" dt="2021-10-26T20:55:32.222" v="3170"/>
          <ac:spMkLst>
            <pc:docMk/>
            <pc:sldMk cId="508395704" sldId="266"/>
            <ac:spMk id="4" creationId="{86AE68E2-F0A0-4889-823B-F8E0FC01F703}"/>
          </ac:spMkLst>
        </pc:spChg>
        <pc:spChg chg="add mod">
          <ac:chgData name="Neomi Maxine Dawes (2015981)" userId="S::2015981@student.uwtsd.ac.uk::ce6b93a2-af67-499b-a879-190f7d031af0" providerId="AD" clId="Web-{046BDA18-7728-8C73-D4FB-8BCF5A1BB244}" dt="2021-10-26T20:55:51.380" v="3172" actId="1076"/>
          <ac:spMkLst>
            <pc:docMk/>
            <pc:sldMk cId="508395704" sldId="266"/>
            <ac:spMk id="5" creationId="{86AE68E2-F0A0-4889-823B-F8E0FC01F703}"/>
          </ac:spMkLst>
        </pc:spChg>
        <pc:spChg chg="add mod">
          <ac:chgData name="Neomi Maxine Dawes (2015981)" userId="S::2015981@student.uwtsd.ac.uk::ce6b93a2-af67-499b-a879-190f7d031af0" providerId="AD" clId="Web-{046BDA18-7728-8C73-D4FB-8BCF5A1BB244}" dt="2021-10-27T11:22:56.129" v="3745" actId="1076"/>
          <ac:spMkLst>
            <pc:docMk/>
            <pc:sldMk cId="508395704" sldId="266"/>
            <ac:spMk id="6" creationId="{86AE68E2-F0A0-4889-823B-F8E0FC01F703}"/>
          </ac:spMkLst>
        </pc:spChg>
      </pc:sldChg>
      <pc:sldChg chg="addSp delSp modSp new">
        <pc:chgData name="Neomi Maxine Dawes (2015981)" userId="S::2015981@student.uwtsd.ac.uk::ce6b93a2-af67-499b-a879-190f7d031af0" providerId="AD" clId="Web-{046BDA18-7728-8C73-D4FB-8BCF5A1BB244}" dt="2021-10-26T22:18:28.531" v="3543" actId="1076"/>
        <pc:sldMkLst>
          <pc:docMk/>
          <pc:sldMk cId="2069142882" sldId="267"/>
        </pc:sldMkLst>
        <pc:spChg chg="mod">
          <ac:chgData name="Neomi Maxine Dawes (2015981)" userId="S::2015981@student.uwtsd.ac.uk::ce6b93a2-af67-499b-a879-190f7d031af0" providerId="AD" clId="Web-{046BDA18-7728-8C73-D4FB-8BCF5A1BB244}" dt="2021-10-26T22:18:28.531" v="3543" actId="1076"/>
          <ac:spMkLst>
            <pc:docMk/>
            <pc:sldMk cId="2069142882" sldId="267"/>
            <ac:spMk id="2" creationId="{18170E2A-0742-4BBE-87EC-AC586822C691}"/>
          </ac:spMkLst>
        </pc:spChg>
        <pc:spChg chg="del mod">
          <ac:chgData name="Neomi Maxine Dawes (2015981)" userId="S::2015981@student.uwtsd.ac.uk::ce6b93a2-af67-499b-a879-190f7d031af0" providerId="AD" clId="Web-{046BDA18-7728-8C73-D4FB-8BCF5A1BB244}" dt="2021-10-26T21:13:12.893" v="3241"/>
          <ac:spMkLst>
            <pc:docMk/>
            <pc:sldMk cId="2069142882" sldId="267"/>
            <ac:spMk id="3" creationId="{E0154F07-6512-4C96-93A7-2B2201906A6D}"/>
          </ac:spMkLst>
        </pc:spChg>
        <pc:spChg chg="add del mod">
          <ac:chgData name="Neomi Maxine Dawes (2015981)" userId="S::2015981@student.uwtsd.ac.uk::ce6b93a2-af67-499b-a879-190f7d031af0" providerId="AD" clId="Web-{046BDA18-7728-8C73-D4FB-8BCF5A1BB244}" dt="2021-10-26T21:13:18.550" v="3242"/>
          <ac:spMkLst>
            <pc:docMk/>
            <pc:sldMk cId="2069142882" sldId="267"/>
            <ac:spMk id="5" creationId="{66C04535-0846-4EC8-8CBF-B8F46A093E08}"/>
          </ac:spMkLst>
        </pc:spChg>
        <pc:spChg chg="add mod">
          <ac:chgData name="Neomi Maxine Dawes (2015981)" userId="S::2015981@student.uwtsd.ac.uk::ce6b93a2-af67-499b-a879-190f7d031af0" providerId="AD" clId="Web-{046BDA18-7728-8C73-D4FB-8BCF5A1BB244}" dt="2021-10-26T21:13:33.097" v="3246" actId="1076"/>
          <ac:spMkLst>
            <pc:docMk/>
            <pc:sldMk cId="2069142882" sldId="267"/>
            <ac:spMk id="6" creationId="{7A280B6C-54DC-405A-9DB1-D00B43364A53}"/>
          </ac:spMkLst>
        </pc:spChg>
        <pc:spChg chg="add mod">
          <ac:chgData name="Neomi Maxine Dawes (2015981)" userId="S::2015981@student.uwtsd.ac.uk::ce6b93a2-af67-499b-a879-190f7d031af0" providerId="AD" clId="Web-{046BDA18-7728-8C73-D4FB-8BCF5A1BB244}" dt="2021-10-26T22:17:30.856" v="3537" actId="1076"/>
          <ac:spMkLst>
            <pc:docMk/>
            <pc:sldMk cId="2069142882" sldId="267"/>
            <ac:spMk id="7" creationId="{7D17A011-74B7-493B-BF52-64B07438C578}"/>
          </ac:spMkLst>
        </pc:spChg>
        <pc:spChg chg="add del mod">
          <ac:chgData name="Neomi Maxine Dawes (2015981)" userId="S::2015981@student.uwtsd.ac.uk::ce6b93a2-af67-499b-a879-190f7d031af0" providerId="AD" clId="Web-{046BDA18-7728-8C73-D4FB-8BCF5A1BB244}" dt="2021-10-26T21:14:58.305" v="3267"/>
          <ac:spMkLst>
            <pc:docMk/>
            <pc:sldMk cId="2069142882" sldId="267"/>
            <ac:spMk id="8" creationId="{6ADD570C-51D8-470C-AE8F-17BC26952D87}"/>
          </ac:spMkLst>
        </pc:spChg>
        <pc:spChg chg="add del mod">
          <ac:chgData name="Neomi Maxine Dawes (2015981)" userId="S::2015981@student.uwtsd.ac.uk::ce6b93a2-af67-499b-a879-190f7d031af0" providerId="AD" clId="Web-{046BDA18-7728-8C73-D4FB-8BCF5A1BB244}" dt="2021-10-26T21:20:23.595" v="3291"/>
          <ac:spMkLst>
            <pc:docMk/>
            <pc:sldMk cId="2069142882" sldId="267"/>
            <ac:spMk id="9" creationId="{EDC077CC-60D6-4A2E-ABC7-D01689129A5C}"/>
          </ac:spMkLst>
        </pc:spChg>
      </pc:sldChg>
      <pc:sldChg chg="modSp new">
        <pc:chgData name="Neomi Maxine Dawes (2015981)" userId="S::2015981@student.uwtsd.ac.uk::ce6b93a2-af67-499b-a879-190f7d031af0" providerId="AD" clId="Web-{046BDA18-7728-8C73-D4FB-8BCF5A1BB244}" dt="2021-10-26T22:18:18.874" v="3542" actId="1076"/>
        <pc:sldMkLst>
          <pc:docMk/>
          <pc:sldMk cId="3403020195" sldId="268"/>
        </pc:sldMkLst>
        <pc:spChg chg="mod">
          <ac:chgData name="Neomi Maxine Dawes (2015981)" userId="S::2015981@student.uwtsd.ac.uk::ce6b93a2-af67-499b-a879-190f7d031af0" providerId="AD" clId="Web-{046BDA18-7728-8C73-D4FB-8BCF5A1BB244}" dt="2021-10-26T22:18:18.874" v="3542" actId="1076"/>
          <ac:spMkLst>
            <pc:docMk/>
            <pc:sldMk cId="3403020195" sldId="268"/>
            <ac:spMk id="2" creationId="{824B899D-681A-4406-BB9E-72D7FD37AB3A}"/>
          </ac:spMkLst>
        </pc:spChg>
        <pc:spChg chg="mod">
          <ac:chgData name="Neomi Maxine Dawes (2015981)" userId="S::2015981@student.uwtsd.ac.uk::ce6b93a2-af67-499b-a879-190f7d031af0" providerId="AD" clId="Web-{046BDA18-7728-8C73-D4FB-8BCF5A1BB244}" dt="2021-10-26T22:18:05.092" v="3541" actId="1076"/>
          <ac:spMkLst>
            <pc:docMk/>
            <pc:sldMk cId="3403020195" sldId="268"/>
            <ac:spMk id="3" creationId="{FA111117-2047-406D-A9E9-957C4A3DD8DF}"/>
          </ac:spMkLst>
        </pc:spChg>
      </pc:sldChg>
      <pc:sldChg chg="addSp delSp modSp new">
        <pc:chgData name="Neomi Maxine Dawes (2015981)" userId="S::2015981@student.uwtsd.ac.uk::ce6b93a2-af67-499b-a879-190f7d031af0" providerId="AD" clId="Web-{046BDA18-7728-8C73-D4FB-8BCF5A1BB244}" dt="2021-10-26T22:27:34.781" v="3608" actId="1076"/>
        <pc:sldMkLst>
          <pc:docMk/>
          <pc:sldMk cId="399374374" sldId="269"/>
        </pc:sldMkLst>
        <pc:spChg chg="del">
          <ac:chgData name="Neomi Maxine Dawes (2015981)" userId="S::2015981@student.uwtsd.ac.uk::ce6b93a2-af67-499b-a879-190f7d031af0" providerId="AD" clId="Web-{046BDA18-7728-8C73-D4FB-8BCF5A1BB244}" dt="2021-10-26T22:19:42.222" v="3548"/>
          <ac:spMkLst>
            <pc:docMk/>
            <pc:sldMk cId="399374374" sldId="269"/>
            <ac:spMk id="2" creationId="{B0AAC11D-8661-43DF-84FD-AE6D50A51191}"/>
          </ac:spMkLst>
        </pc:spChg>
        <pc:spChg chg="del mod">
          <ac:chgData name="Neomi Maxine Dawes (2015981)" userId="S::2015981@student.uwtsd.ac.uk::ce6b93a2-af67-499b-a879-190f7d031af0" providerId="AD" clId="Web-{046BDA18-7728-8C73-D4FB-8BCF5A1BB244}" dt="2021-10-26T22:19:36.253" v="3547"/>
          <ac:spMkLst>
            <pc:docMk/>
            <pc:sldMk cId="399374374" sldId="269"/>
            <ac:spMk id="3" creationId="{6B8AFEE8-EA4F-41AA-9D48-03C951564C29}"/>
          </ac:spMkLst>
        </pc:spChg>
        <pc:spChg chg="add mod">
          <ac:chgData name="Neomi Maxine Dawes (2015981)" userId="S::2015981@student.uwtsd.ac.uk::ce6b93a2-af67-499b-a879-190f7d031af0" providerId="AD" clId="Web-{046BDA18-7728-8C73-D4FB-8BCF5A1BB244}" dt="2021-10-26T22:27:34.781" v="3608" actId="1076"/>
          <ac:spMkLst>
            <pc:docMk/>
            <pc:sldMk cId="399374374" sldId="269"/>
            <ac:spMk id="4" creationId="{0E0C2F59-EA2C-4F7D-BDA4-F6E479AAD8E2}"/>
          </ac:spMkLst>
        </pc:spChg>
      </pc:sldChg>
      <pc:sldChg chg="addSp delSp modSp new ord modNotes">
        <pc:chgData name="Neomi Maxine Dawes (2015981)" userId="S::2015981@student.uwtsd.ac.uk::ce6b93a2-af67-499b-a879-190f7d031af0" providerId="AD" clId="Web-{046BDA18-7728-8C73-D4FB-8BCF5A1BB244}" dt="2021-10-26T22:42:03.550" v="3709"/>
        <pc:sldMkLst>
          <pc:docMk/>
          <pc:sldMk cId="3336600055" sldId="270"/>
        </pc:sldMkLst>
        <pc:spChg chg="mod">
          <ac:chgData name="Neomi Maxine Dawes (2015981)" userId="S::2015981@student.uwtsd.ac.uk::ce6b93a2-af67-499b-a879-190f7d031af0" providerId="AD" clId="Web-{046BDA18-7728-8C73-D4FB-8BCF5A1BB244}" dt="2021-10-26T22:30:37.948" v="3623" actId="1076"/>
          <ac:spMkLst>
            <pc:docMk/>
            <pc:sldMk cId="3336600055" sldId="270"/>
            <ac:spMk id="2" creationId="{FAF1FF85-1D0F-4611-B9D0-C835495354DC}"/>
          </ac:spMkLst>
        </pc:spChg>
        <pc:spChg chg="del mod">
          <ac:chgData name="Neomi Maxine Dawes (2015981)" userId="S::2015981@student.uwtsd.ac.uk::ce6b93a2-af67-499b-a879-190f7d031af0" providerId="AD" clId="Web-{046BDA18-7728-8C73-D4FB-8BCF5A1BB244}" dt="2021-10-26T22:30:46.089" v="3625"/>
          <ac:spMkLst>
            <pc:docMk/>
            <pc:sldMk cId="3336600055" sldId="270"/>
            <ac:spMk id="3" creationId="{B5AB9167-E23D-4EAC-8A42-60029833CD9A}"/>
          </ac:spMkLst>
        </pc:spChg>
        <pc:spChg chg="add del mod">
          <ac:chgData name="Neomi Maxine Dawes (2015981)" userId="S::2015981@student.uwtsd.ac.uk::ce6b93a2-af67-499b-a879-190f7d031af0" providerId="AD" clId="Web-{046BDA18-7728-8C73-D4FB-8BCF5A1BB244}" dt="2021-10-26T22:31:12.512" v="3628"/>
          <ac:spMkLst>
            <pc:docMk/>
            <pc:sldMk cId="3336600055" sldId="270"/>
            <ac:spMk id="4" creationId="{57267E5A-3D9D-4A69-93A5-7DBC4DCCE00B}"/>
          </ac:spMkLst>
        </pc:spChg>
        <pc:spChg chg="add mod">
          <ac:chgData name="Neomi Maxine Dawes (2015981)" userId="S::2015981@student.uwtsd.ac.uk::ce6b93a2-af67-499b-a879-190f7d031af0" providerId="AD" clId="Web-{046BDA18-7728-8C73-D4FB-8BCF5A1BB244}" dt="2021-10-26T22:35:33.574" v="3663" actId="1076"/>
          <ac:spMkLst>
            <pc:docMk/>
            <pc:sldMk cId="3336600055" sldId="270"/>
            <ac:spMk id="5" creationId="{B2CCAC97-D640-4CBF-AE1E-FC36381CBC5F}"/>
          </ac:spMkLst>
        </pc:spChg>
        <pc:spChg chg="add mod">
          <ac:chgData name="Neomi Maxine Dawes (2015981)" userId="S::2015981@student.uwtsd.ac.uk::ce6b93a2-af67-499b-a879-190f7d031af0" providerId="AD" clId="Web-{046BDA18-7728-8C73-D4FB-8BCF5A1BB244}" dt="2021-10-26T22:35:29.199" v="3662" actId="1076"/>
          <ac:spMkLst>
            <pc:docMk/>
            <pc:sldMk cId="3336600055" sldId="270"/>
            <ac:spMk id="6" creationId="{E6829F83-5ECE-4317-8A41-84CFEB07F27C}"/>
          </ac:spMkLst>
        </pc:spChg>
        <pc:spChg chg="add mod">
          <ac:chgData name="Neomi Maxine Dawes (2015981)" userId="S::2015981@student.uwtsd.ac.uk::ce6b93a2-af67-499b-a879-190f7d031af0" providerId="AD" clId="Web-{046BDA18-7728-8C73-D4FB-8BCF5A1BB244}" dt="2021-10-26T22:41:06.109" v="3694" actId="1076"/>
          <ac:spMkLst>
            <pc:docMk/>
            <pc:sldMk cId="3336600055" sldId="270"/>
            <ac:spMk id="7" creationId="{B4517D12-2C43-4E99-8AB8-700E29A848D5}"/>
          </ac:spMkLst>
        </pc:spChg>
        <pc:spChg chg="add mod">
          <ac:chgData name="Neomi Maxine Dawes (2015981)" userId="S::2015981@student.uwtsd.ac.uk::ce6b93a2-af67-499b-a879-190f7d031af0" providerId="AD" clId="Web-{046BDA18-7728-8C73-D4FB-8BCF5A1BB244}" dt="2021-10-26T22:35:03.760" v="3659" actId="1076"/>
          <ac:spMkLst>
            <pc:docMk/>
            <pc:sldMk cId="3336600055" sldId="270"/>
            <ac:spMk id="8" creationId="{4C5285A9-A44E-448D-BD1E-AF2E0D2D49CF}"/>
          </ac:spMkLst>
        </pc:spChg>
        <pc:spChg chg="add mod">
          <ac:chgData name="Neomi Maxine Dawes (2015981)" userId="S::2015981@student.uwtsd.ac.uk::ce6b93a2-af67-499b-a879-190f7d031af0" providerId="AD" clId="Web-{046BDA18-7728-8C73-D4FB-8BCF5A1BB244}" dt="2021-10-26T22:34:50.900" v="3654" actId="1076"/>
          <ac:spMkLst>
            <pc:docMk/>
            <pc:sldMk cId="3336600055" sldId="270"/>
            <ac:spMk id="9" creationId="{81C647E2-D31B-45FA-AE7B-1BA728A2492D}"/>
          </ac:spMkLst>
        </pc:spChg>
        <pc:spChg chg="add del mod">
          <ac:chgData name="Neomi Maxine Dawes (2015981)" userId="S::2015981@student.uwtsd.ac.uk::ce6b93a2-af67-499b-a879-190f7d031af0" providerId="AD" clId="Web-{046BDA18-7728-8C73-D4FB-8BCF5A1BB244}" dt="2021-10-26T22:41:32.830" v="3701"/>
          <ac:spMkLst>
            <pc:docMk/>
            <pc:sldMk cId="3336600055" sldId="270"/>
            <ac:spMk id="14" creationId="{145FC6F8-405D-4967-BF4E-26A75FD9D59D}"/>
          </ac:spMkLst>
        </pc:spChg>
        <pc:cxnChg chg="add mod">
          <ac:chgData name="Neomi Maxine Dawes (2015981)" userId="S::2015981@student.uwtsd.ac.uk::ce6b93a2-af67-499b-a879-190f7d031af0" providerId="AD" clId="Web-{046BDA18-7728-8C73-D4FB-8BCF5A1BB244}" dt="2021-10-26T22:41:00.656" v="3693" actId="14100"/>
          <ac:cxnSpMkLst>
            <pc:docMk/>
            <pc:sldMk cId="3336600055" sldId="270"/>
            <ac:cxnSpMk id="10" creationId="{A1A50403-09D0-497C-9D6C-23BF5AEA6845}"/>
          </ac:cxnSpMkLst>
        </pc:cxnChg>
        <pc:cxnChg chg="add mod">
          <ac:chgData name="Neomi Maxine Dawes (2015981)" userId="S::2015981@student.uwtsd.ac.uk::ce6b93a2-af67-499b-a879-190f7d031af0" providerId="AD" clId="Web-{046BDA18-7728-8C73-D4FB-8BCF5A1BB244}" dt="2021-10-26T22:40:50.530" v="3690" actId="1076"/>
          <ac:cxnSpMkLst>
            <pc:docMk/>
            <pc:sldMk cId="3336600055" sldId="270"/>
            <ac:cxnSpMk id="11" creationId="{2FD91CF2-0403-49FF-83B8-F458F9604997}"/>
          </ac:cxnSpMkLst>
        </pc:cxnChg>
        <pc:cxnChg chg="add mod">
          <ac:chgData name="Neomi Maxine Dawes (2015981)" userId="S::2015981@student.uwtsd.ac.uk::ce6b93a2-af67-499b-a879-190f7d031af0" providerId="AD" clId="Web-{046BDA18-7728-8C73-D4FB-8BCF5A1BB244}" dt="2021-10-26T22:41:20.735" v="3697" actId="1076"/>
          <ac:cxnSpMkLst>
            <pc:docMk/>
            <pc:sldMk cId="3336600055" sldId="270"/>
            <ac:cxnSpMk id="12" creationId="{BC7A7EDF-294C-49CC-AEBC-269528A8C62E}"/>
          </ac:cxnSpMkLst>
        </pc:cxnChg>
        <pc:cxnChg chg="add del mod">
          <ac:chgData name="Neomi Maxine Dawes (2015981)" userId="S::2015981@student.uwtsd.ac.uk::ce6b93a2-af67-499b-a879-190f7d031af0" providerId="AD" clId="Web-{046BDA18-7728-8C73-D4FB-8BCF5A1BB244}" dt="2021-10-26T22:42:03.550" v="3709"/>
          <ac:cxnSpMkLst>
            <pc:docMk/>
            <pc:sldMk cId="3336600055" sldId="270"/>
            <ac:cxnSpMk id="13" creationId="{32A15FD8-04B9-4045-AF85-78E86B43D1AD}"/>
          </ac:cxnSpMkLst>
        </pc:cxnChg>
        <pc:cxnChg chg="add mod">
          <ac:chgData name="Neomi Maxine Dawes (2015981)" userId="S::2015981@student.uwtsd.ac.uk::ce6b93a2-af67-499b-a879-190f7d031af0" providerId="AD" clId="Web-{046BDA18-7728-8C73-D4FB-8BCF5A1BB244}" dt="2021-10-26T22:41:57.159" v="3707" actId="14100"/>
          <ac:cxnSpMkLst>
            <pc:docMk/>
            <pc:sldMk cId="3336600055" sldId="270"/>
            <ac:cxnSpMk id="15" creationId="{A793ED40-3130-402E-B42B-1FCC8D13DD44}"/>
          </ac:cxnSpMkLst>
        </pc:cxnChg>
      </pc:sldChg>
      <pc:sldMasterChg chg="del delSldLayout">
        <pc:chgData name="Neomi Maxine Dawes (2015981)" userId="S::2015981@student.uwtsd.ac.uk::ce6b93a2-af67-499b-a879-190f7d031af0" providerId="AD" clId="Web-{046BDA18-7728-8C73-D4FB-8BCF5A1BB244}" dt="2021-10-22T13:24:40.535" v="1"/>
        <pc:sldMasterMkLst>
          <pc:docMk/>
          <pc:sldMasterMk cId="462991580" sldId="2147483777"/>
        </pc:sldMasterMkLst>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217990246" sldId="2147483778"/>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4099290682" sldId="2147483779"/>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762979742" sldId="2147483780"/>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80352226" sldId="2147483781"/>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2186592926" sldId="2147483782"/>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271101716" sldId="2147483783"/>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249019914" sldId="2147483784"/>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2597621426" sldId="2147483785"/>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4050163170" sldId="2147483786"/>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921865417" sldId="2147483787"/>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2733177569" sldId="2147483788"/>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4134554309" sldId="2147483789"/>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2040867198" sldId="2147483790"/>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3510210246" sldId="2147483791"/>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294267478" sldId="2147483792"/>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2026014342" sldId="2147483793"/>
          </pc:sldLayoutMkLst>
        </pc:sldLayoutChg>
        <pc:sldLayoutChg chg="del">
          <pc:chgData name="Neomi Maxine Dawes (2015981)" userId="S::2015981@student.uwtsd.ac.uk::ce6b93a2-af67-499b-a879-190f7d031af0" providerId="AD" clId="Web-{046BDA18-7728-8C73-D4FB-8BCF5A1BB244}" dt="2021-10-22T13:24:40.535" v="1"/>
          <pc:sldLayoutMkLst>
            <pc:docMk/>
            <pc:sldMasterMk cId="462991580" sldId="2147483777"/>
            <pc:sldLayoutMk cId="1630332257" sldId="2147483794"/>
          </pc:sldLayoutMkLst>
        </pc:sldLayoutChg>
      </pc:sldMasterChg>
      <pc:sldMasterChg chg="add del addSldLayout delSldLayout modSldLayout">
        <pc:chgData name="Neomi Maxine Dawes (2015981)" userId="S::2015981@student.uwtsd.ac.uk::ce6b93a2-af67-499b-a879-190f7d031af0" providerId="AD" clId="Web-{046BDA18-7728-8C73-D4FB-8BCF5A1BB244}" dt="2021-10-22T13:26:20.912" v="2"/>
        <pc:sldMasterMkLst>
          <pc:docMk/>
          <pc:sldMasterMk cId="1129378701" sldId="2147483795"/>
        </pc:sldMasterMkLst>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164580307" sldId="2147483796"/>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988660500" sldId="2147483797"/>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2458536367" sldId="2147483798"/>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1769047283" sldId="2147483799"/>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3458520173" sldId="2147483800"/>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4074978337" sldId="2147483801"/>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1375460471" sldId="2147483802"/>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3326561253" sldId="2147483803"/>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2790244633" sldId="2147483804"/>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3747610071" sldId="2147483805"/>
          </pc:sldLayoutMkLst>
        </pc:sldLayoutChg>
        <pc:sldLayoutChg chg="add del mod replId">
          <pc:chgData name="Neomi Maxine Dawes (2015981)" userId="S::2015981@student.uwtsd.ac.uk::ce6b93a2-af67-499b-a879-190f7d031af0" providerId="AD" clId="Web-{046BDA18-7728-8C73-D4FB-8BCF5A1BB244}" dt="2021-10-22T13:26:20.912" v="2"/>
          <pc:sldLayoutMkLst>
            <pc:docMk/>
            <pc:sldMasterMk cId="1129378701" sldId="2147483795"/>
            <pc:sldLayoutMk cId="646292996" sldId="2147483806"/>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1:39.088" v="2735"/>
        <pc:sldMasterMkLst>
          <pc:docMk/>
          <pc:sldMasterMk cId="3398211790" sldId="2147483807"/>
        </pc:sldMasterMkLst>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1843103524" sldId="2147483808"/>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2830121915" sldId="2147483809"/>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1986093539" sldId="2147483810"/>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2380387828" sldId="2147483811"/>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3238307533" sldId="2147483812"/>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407621795" sldId="2147483813"/>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2242742361" sldId="2147483814"/>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2739304955" sldId="2147483815"/>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1817038257" sldId="2147483816"/>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3272279617" sldId="2147483817"/>
          </pc:sldLayoutMkLst>
        </pc:sldLayoutChg>
        <pc:sldLayoutChg chg="add del mod replId">
          <pc:chgData name="Neomi Maxine Dawes (2015981)" userId="S::2015981@student.uwtsd.ac.uk::ce6b93a2-af67-499b-a879-190f7d031af0" providerId="AD" clId="Web-{046BDA18-7728-8C73-D4FB-8BCF5A1BB244}" dt="2021-10-26T19:21:39.088" v="2735"/>
          <pc:sldLayoutMkLst>
            <pc:docMk/>
            <pc:sldMasterMk cId="3398211790" sldId="2147483807"/>
            <pc:sldLayoutMk cId="720404612" sldId="214748381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1:47.057" v="2736"/>
        <pc:sldMasterMkLst>
          <pc:docMk/>
          <pc:sldMasterMk cId="1346869744" sldId="2147483819"/>
        </pc:sldMasterMkLst>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613232594" sldId="2147483820"/>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358456256" sldId="2147483821"/>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3334536258" sldId="2147483822"/>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266807655" sldId="2147483823"/>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529287914" sldId="2147483824"/>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1896833425" sldId="2147483825"/>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3493991522" sldId="2147483826"/>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1333003441" sldId="2147483827"/>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371438042" sldId="2147483828"/>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170758505" sldId="2147483829"/>
          </pc:sldLayoutMkLst>
        </pc:sldLayoutChg>
        <pc:sldLayoutChg chg="add del mod replId">
          <pc:chgData name="Neomi Maxine Dawes (2015981)" userId="S::2015981@student.uwtsd.ac.uk::ce6b93a2-af67-499b-a879-190f7d031af0" providerId="AD" clId="Web-{046BDA18-7728-8C73-D4FB-8BCF5A1BB244}" dt="2021-10-26T19:21:47.057" v="2736"/>
          <pc:sldLayoutMkLst>
            <pc:docMk/>
            <pc:sldMasterMk cId="1346869744" sldId="2147483819"/>
            <pc:sldLayoutMk cId="2351912244" sldId="214748383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1:52.495" v="2737"/>
        <pc:sldMasterMkLst>
          <pc:docMk/>
          <pc:sldMasterMk cId="229643819" sldId="2147483831"/>
        </pc:sldMasterMkLst>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224532469" sldId="2147483832"/>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1901241941" sldId="2147483833"/>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1018898264" sldId="2147483834"/>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3604847997" sldId="2147483835"/>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2422839606" sldId="2147483836"/>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2267329539" sldId="2147483837"/>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3665762939" sldId="2147483838"/>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771214867" sldId="2147483839"/>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1561749461" sldId="2147483840"/>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2299841124" sldId="2147483841"/>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443232625" sldId="2147483842"/>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3204844651" sldId="2147483843"/>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647626766" sldId="2147483844"/>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4121530474" sldId="2147483845"/>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3233912488" sldId="2147483846"/>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3978192365" sldId="2147483847"/>
          </pc:sldLayoutMkLst>
        </pc:sldLayoutChg>
        <pc:sldLayoutChg chg="add del mod replId">
          <pc:chgData name="Neomi Maxine Dawes (2015981)" userId="S::2015981@student.uwtsd.ac.uk::ce6b93a2-af67-499b-a879-190f7d031af0" providerId="AD" clId="Web-{046BDA18-7728-8C73-D4FB-8BCF5A1BB244}" dt="2021-10-26T19:21:52.495" v="2737"/>
          <pc:sldLayoutMkLst>
            <pc:docMk/>
            <pc:sldMasterMk cId="229643819" sldId="2147483831"/>
            <pc:sldLayoutMk cId="4154982044" sldId="214748384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05.057" v="2738"/>
        <pc:sldMasterMkLst>
          <pc:docMk/>
          <pc:sldMasterMk cId="2077842149" sldId="2147483849"/>
        </pc:sldMasterMkLst>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891727489" sldId="2147483850"/>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4137299193" sldId="2147483851"/>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3762469021" sldId="2147483852"/>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286041592" sldId="2147483853"/>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3934196247" sldId="2147483854"/>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777790654" sldId="2147483855"/>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624566307" sldId="2147483856"/>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3411478651" sldId="2147483857"/>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3422473616" sldId="2147483858"/>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1003883050" sldId="2147483859"/>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012985389" sldId="2147483860"/>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1012010425" sldId="2147483861"/>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726663474" sldId="2147483862"/>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3383218713" sldId="2147483863"/>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446327272" sldId="2147483864"/>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193793594" sldId="2147483865"/>
          </pc:sldLayoutMkLst>
        </pc:sldLayoutChg>
        <pc:sldLayoutChg chg="add del mod replId">
          <pc:chgData name="Neomi Maxine Dawes (2015981)" userId="S::2015981@student.uwtsd.ac.uk::ce6b93a2-af67-499b-a879-190f7d031af0" providerId="AD" clId="Web-{046BDA18-7728-8C73-D4FB-8BCF5A1BB244}" dt="2021-10-26T19:22:05.057" v="2738"/>
          <pc:sldLayoutMkLst>
            <pc:docMk/>
            <pc:sldMasterMk cId="2077842149" sldId="2147483849"/>
            <pc:sldLayoutMk cId="2755603664" sldId="2147483866"/>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09.182" v="2739"/>
        <pc:sldMasterMkLst>
          <pc:docMk/>
          <pc:sldMasterMk cId="3297498706" sldId="2147483867"/>
        </pc:sldMasterMkLst>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450075866" sldId="2147483868"/>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582257438" sldId="2147483869"/>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2458484755" sldId="2147483870"/>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172603048" sldId="2147483871"/>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543537447" sldId="2147483872"/>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029724001" sldId="2147483873"/>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2500170692" sldId="2147483874"/>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36653161" sldId="2147483875"/>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3303387247" sldId="2147483876"/>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354548005" sldId="2147483877"/>
          </pc:sldLayoutMkLst>
        </pc:sldLayoutChg>
        <pc:sldLayoutChg chg="add del mod replId">
          <pc:chgData name="Neomi Maxine Dawes (2015981)" userId="S::2015981@student.uwtsd.ac.uk::ce6b93a2-af67-499b-a879-190f7d031af0" providerId="AD" clId="Web-{046BDA18-7728-8C73-D4FB-8BCF5A1BB244}" dt="2021-10-26T19:22:09.182" v="2739"/>
          <pc:sldLayoutMkLst>
            <pc:docMk/>
            <pc:sldMasterMk cId="3297498706" sldId="2147483867"/>
            <pc:sldLayoutMk cId="1680733765" sldId="214748387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15.933" v="2740"/>
        <pc:sldMasterMkLst>
          <pc:docMk/>
          <pc:sldMasterMk cId="952523916" sldId="2147483879"/>
        </pc:sldMasterMkLst>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3091180197" sldId="2147483880"/>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3418531648" sldId="2147483881"/>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3635097522" sldId="2147483882"/>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1538966933" sldId="2147483883"/>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3765175018" sldId="2147483884"/>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971551055" sldId="2147483885"/>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1120446124" sldId="2147483886"/>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1037100068" sldId="2147483887"/>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1329778986" sldId="2147483888"/>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2456394298" sldId="2147483889"/>
          </pc:sldLayoutMkLst>
        </pc:sldLayoutChg>
        <pc:sldLayoutChg chg="add del mod replId">
          <pc:chgData name="Neomi Maxine Dawes (2015981)" userId="S::2015981@student.uwtsd.ac.uk::ce6b93a2-af67-499b-a879-190f7d031af0" providerId="AD" clId="Web-{046BDA18-7728-8C73-D4FB-8BCF5A1BB244}" dt="2021-10-26T19:22:15.933" v="2740"/>
          <pc:sldLayoutMkLst>
            <pc:docMk/>
            <pc:sldMasterMk cId="952523916" sldId="2147483879"/>
            <pc:sldLayoutMk cId="4074155926" sldId="214748389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25.261" v="2741"/>
        <pc:sldMasterMkLst>
          <pc:docMk/>
          <pc:sldMasterMk cId="3559213255" sldId="2147483891"/>
        </pc:sldMasterMkLst>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1703934765" sldId="2147483892"/>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614185753" sldId="2147483893"/>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651503000" sldId="2147483894"/>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1107581535" sldId="2147483895"/>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773837417" sldId="2147483896"/>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3573673729" sldId="2147483897"/>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241263613" sldId="2147483898"/>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3558804723" sldId="2147483899"/>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2412362361" sldId="2147483900"/>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4022150559" sldId="2147483901"/>
          </pc:sldLayoutMkLst>
        </pc:sldLayoutChg>
        <pc:sldLayoutChg chg="add del mod replId">
          <pc:chgData name="Neomi Maxine Dawes (2015981)" userId="S::2015981@student.uwtsd.ac.uk::ce6b93a2-af67-499b-a879-190f7d031af0" providerId="AD" clId="Web-{046BDA18-7728-8C73-D4FB-8BCF5A1BB244}" dt="2021-10-26T19:22:25.261" v="2741"/>
          <pc:sldLayoutMkLst>
            <pc:docMk/>
            <pc:sldMasterMk cId="3559213255" sldId="2147483891"/>
            <pc:sldLayoutMk cId="2834940001" sldId="2147483902"/>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34.152" v="2742"/>
        <pc:sldMasterMkLst>
          <pc:docMk/>
          <pc:sldMasterMk cId="2334100982" sldId="2147483903"/>
        </pc:sldMasterMkLst>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957077203" sldId="2147483904"/>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3901505428" sldId="2147483905"/>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629990911" sldId="2147483906"/>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2777942731" sldId="2147483907"/>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1894696504" sldId="2147483908"/>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3398721201" sldId="2147483909"/>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3943608420" sldId="2147483910"/>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953722869" sldId="2147483911"/>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1955890996" sldId="2147483912"/>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1596556767" sldId="2147483913"/>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511938456" sldId="2147483914"/>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2571449513" sldId="2147483915"/>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1602928843" sldId="2147483916"/>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1114896254" sldId="2147483917"/>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2962864910" sldId="2147483918"/>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2443569021" sldId="2147483919"/>
          </pc:sldLayoutMkLst>
        </pc:sldLayoutChg>
        <pc:sldLayoutChg chg="add del mod replId">
          <pc:chgData name="Neomi Maxine Dawes (2015981)" userId="S::2015981@student.uwtsd.ac.uk::ce6b93a2-af67-499b-a879-190f7d031af0" providerId="AD" clId="Web-{046BDA18-7728-8C73-D4FB-8BCF5A1BB244}" dt="2021-10-26T19:22:34.152" v="2742"/>
          <pc:sldLayoutMkLst>
            <pc:docMk/>
            <pc:sldMasterMk cId="2334100982" sldId="2147483903"/>
            <pc:sldLayoutMk cId="4226799570" sldId="214748392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45.308" v="2743"/>
        <pc:sldMasterMkLst>
          <pc:docMk/>
          <pc:sldMasterMk cId="658775732" sldId="2147483921"/>
        </pc:sldMasterMkLst>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674781206" sldId="2147483922"/>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261066722" sldId="2147483923"/>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586664470" sldId="2147483924"/>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898323897" sldId="2147483925"/>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169897203" sldId="2147483926"/>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2293460795" sldId="2147483927"/>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1685065256" sldId="2147483928"/>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695764339" sldId="2147483929"/>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597576841" sldId="2147483930"/>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635100031" sldId="2147483931"/>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805869431" sldId="2147483932"/>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064897812" sldId="2147483933"/>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1181150635" sldId="2147483934"/>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477529561" sldId="2147483935"/>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059303639" sldId="2147483936"/>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735607071" sldId="2147483937"/>
          </pc:sldLayoutMkLst>
        </pc:sldLayoutChg>
        <pc:sldLayoutChg chg="add del mod replId">
          <pc:chgData name="Neomi Maxine Dawes (2015981)" userId="S::2015981@student.uwtsd.ac.uk::ce6b93a2-af67-499b-a879-190f7d031af0" providerId="AD" clId="Web-{046BDA18-7728-8C73-D4FB-8BCF5A1BB244}" dt="2021-10-26T19:22:45.308" v="2743"/>
          <pc:sldLayoutMkLst>
            <pc:docMk/>
            <pc:sldMasterMk cId="658775732" sldId="2147483921"/>
            <pc:sldLayoutMk cId="3406104592" sldId="214748393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51.106" v="2744"/>
        <pc:sldMasterMkLst>
          <pc:docMk/>
          <pc:sldMasterMk cId="3680918771" sldId="2147483939"/>
        </pc:sldMasterMkLst>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3724668367" sldId="2147483940"/>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1429800354" sldId="2147483941"/>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3449628071" sldId="2147483942"/>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3704276523" sldId="2147483943"/>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1557797185" sldId="2147483944"/>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1060509572" sldId="2147483945"/>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479070060" sldId="2147483946"/>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2125218209" sldId="2147483947"/>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2950335926" sldId="2147483948"/>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1177224194" sldId="2147483949"/>
          </pc:sldLayoutMkLst>
        </pc:sldLayoutChg>
        <pc:sldLayoutChg chg="add del mod replId">
          <pc:chgData name="Neomi Maxine Dawes (2015981)" userId="S::2015981@student.uwtsd.ac.uk::ce6b93a2-af67-499b-a879-190f7d031af0" providerId="AD" clId="Web-{046BDA18-7728-8C73-D4FB-8BCF5A1BB244}" dt="2021-10-26T19:22:51.106" v="2744"/>
          <pc:sldLayoutMkLst>
            <pc:docMk/>
            <pc:sldMasterMk cId="3680918771" sldId="2147483939"/>
            <pc:sldLayoutMk cId="823216339" sldId="214748395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2:57.278" v="2745"/>
        <pc:sldMasterMkLst>
          <pc:docMk/>
          <pc:sldMasterMk cId="125563528" sldId="2147483951"/>
        </pc:sldMasterMkLst>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1111125155" sldId="2147483952"/>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2878789096" sldId="2147483953"/>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1723182970" sldId="2147483954"/>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1203566117" sldId="2147483955"/>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3148667919" sldId="2147483956"/>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955195825" sldId="2147483957"/>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1136153966" sldId="2147483958"/>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2618742293" sldId="2147483959"/>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891987452" sldId="2147483960"/>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3153267012" sldId="2147483961"/>
          </pc:sldLayoutMkLst>
        </pc:sldLayoutChg>
        <pc:sldLayoutChg chg="add del mod replId">
          <pc:chgData name="Neomi Maxine Dawes (2015981)" userId="S::2015981@student.uwtsd.ac.uk::ce6b93a2-af67-499b-a879-190f7d031af0" providerId="AD" clId="Web-{046BDA18-7728-8C73-D4FB-8BCF5A1BB244}" dt="2021-10-26T19:22:57.278" v="2745"/>
          <pc:sldLayoutMkLst>
            <pc:docMk/>
            <pc:sldMasterMk cId="125563528" sldId="2147483951"/>
            <pc:sldLayoutMk cId="2168849595" sldId="2147483962"/>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3:03.559" v="2746"/>
        <pc:sldMasterMkLst>
          <pc:docMk/>
          <pc:sldMasterMk cId="263034185" sldId="2147483963"/>
        </pc:sldMasterMkLst>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719209431" sldId="2147483964"/>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1995699725" sldId="2147483965"/>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1138892454" sldId="2147483966"/>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3705608071" sldId="2147483967"/>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2669596" sldId="2147483968"/>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2177798905" sldId="2147483969"/>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1253010889" sldId="2147483970"/>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839728868" sldId="2147483971"/>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2646213655" sldId="2147483972"/>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206391386" sldId="2147483973"/>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3585455774" sldId="2147483974"/>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1193166854" sldId="2147483975"/>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3267854890" sldId="2147483976"/>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664426642" sldId="2147483977"/>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2011932669" sldId="2147483978"/>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772047514" sldId="2147483979"/>
          </pc:sldLayoutMkLst>
        </pc:sldLayoutChg>
        <pc:sldLayoutChg chg="add del mod replId">
          <pc:chgData name="Neomi Maxine Dawes (2015981)" userId="S::2015981@student.uwtsd.ac.uk::ce6b93a2-af67-499b-a879-190f7d031af0" providerId="AD" clId="Web-{046BDA18-7728-8C73-D4FB-8BCF5A1BB244}" dt="2021-10-26T19:23:03.559" v="2746"/>
          <pc:sldLayoutMkLst>
            <pc:docMk/>
            <pc:sldMasterMk cId="263034185" sldId="2147483963"/>
            <pc:sldLayoutMk cId="782000254" sldId="214748398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3:08.543" v="2747"/>
        <pc:sldMasterMkLst>
          <pc:docMk/>
          <pc:sldMasterMk cId="1963133200" sldId="2147483981"/>
        </pc:sldMasterMkLst>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2494360255" sldId="2147483982"/>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2668444776" sldId="2147483983"/>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3325935849" sldId="2147483984"/>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1722260944" sldId="2147483985"/>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3319001505" sldId="2147483986"/>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628381680" sldId="2147483987"/>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3167561537" sldId="2147483988"/>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2646893289" sldId="2147483989"/>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145285777" sldId="2147483990"/>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1900017454" sldId="2147483991"/>
          </pc:sldLayoutMkLst>
        </pc:sldLayoutChg>
        <pc:sldLayoutChg chg="add del mod replId">
          <pc:chgData name="Neomi Maxine Dawes (2015981)" userId="S::2015981@student.uwtsd.ac.uk::ce6b93a2-af67-499b-a879-190f7d031af0" providerId="AD" clId="Web-{046BDA18-7728-8C73-D4FB-8BCF5A1BB244}" dt="2021-10-26T19:23:08.543" v="2747"/>
          <pc:sldLayoutMkLst>
            <pc:docMk/>
            <pc:sldMasterMk cId="1963133200" sldId="2147483981"/>
            <pc:sldLayoutMk cId="305914862" sldId="2147483992"/>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3:18.091" v="2748"/>
        <pc:sldMasterMkLst>
          <pc:docMk/>
          <pc:sldMasterMk cId="2575694830" sldId="2147483993"/>
        </pc:sldMasterMkLst>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4235399236" sldId="2147483994"/>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3753862569" sldId="2147483995"/>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141236552" sldId="2147483996"/>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3447150887" sldId="2147483997"/>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807976161" sldId="2147483998"/>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2054398586" sldId="2147483999"/>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750716234" sldId="2147484000"/>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3396905783" sldId="2147484001"/>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699935716" sldId="2147484002"/>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67523440" sldId="2147484003"/>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3169385784" sldId="2147484004"/>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777662644" sldId="2147484005"/>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2159713123" sldId="2147484006"/>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2577777560" sldId="2147484007"/>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55781741" sldId="2147484008"/>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548992741" sldId="2147484009"/>
          </pc:sldLayoutMkLst>
        </pc:sldLayoutChg>
        <pc:sldLayoutChg chg="add del mod replId">
          <pc:chgData name="Neomi Maxine Dawes (2015981)" userId="S::2015981@student.uwtsd.ac.uk::ce6b93a2-af67-499b-a879-190f7d031af0" providerId="AD" clId="Web-{046BDA18-7728-8C73-D4FB-8BCF5A1BB244}" dt="2021-10-26T19:23:18.091" v="2748"/>
          <pc:sldLayoutMkLst>
            <pc:docMk/>
            <pc:sldMasterMk cId="2575694830" sldId="2147483993"/>
            <pc:sldLayoutMk cId="1420832606" sldId="214748401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3:31.544" v="2749"/>
        <pc:sldMasterMkLst>
          <pc:docMk/>
          <pc:sldMasterMk cId="3080387435" sldId="2147484011"/>
        </pc:sldMasterMkLst>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303937707" sldId="2147484012"/>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543976074" sldId="2147484013"/>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872488376" sldId="2147484014"/>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1450437567" sldId="2147484015"/>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1597234436" sldId="2147484016"/>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733679623" sldId="2147484017"/>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3748194616" sldId="2147484018"/>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3556579675" sldId="2147484019"/>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1017871857" sldId="2147484020"/>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1534960144" sldId="2147484021"/>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1512030020" sldId="2147484022"/>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708025920" sldId="2147484023"/>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422415369" sldId="2147484024"/>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672053292" sldId="2147484025"/>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3188762217" sldId="2147484026"/>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920031767" sldId="2147484027"/>
          </pc:sldLayoutMkLst>
        </pc:sldLayoutChg>
        <pc:sldLayoutChg chg="add del mod replId">
          <pc:chgData name="Neomi Maxine Dawes (2015981)" userId="S::2015981@student.uwtsd.ac.uk::ce6b93a2-af67-499b-a879-190f7d031af0" providerId="AD" clId="Web-{046BDA18-7728-8C73-D4FB-8BCF5A1BB244}" dt="2021-10-26T19:23:31.544" v="2749"/>
          <pc:sldLayoutMkLst>
            <pc:docMk/>
            <pc:sldMasterMk cId="3080387435" sldId="2147484011"/>
            <pc:sldLayoutMk cId="2585880013" sldId="214748402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6:56.394" v="2769"/>
        <pc:sldMasterMkLst>
          <pc:docMk/>
          <pc:sldMasterMk cId="2140127892" sldId="2147484029"/>
        </pc:sldMasterMkLst>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4208560486" sldId="2147484030"/>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32650294" sldId="2147484031"/>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4248086669" sldId="2147484032"/>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4118123514" sldId="2147484033"/>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1574843436" sldId="2147484034"/>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2656651597" sldId="2147484035"/>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2603124755" sldId="2147484036"/>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3239160082" sldId="2147484037"/>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215710130" sldId="2147484038"/>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3259038258" sldId="2147484039"/>
          </pc:sldLayoutMkLst>
        </pc:sldLayoutChg>
        <pc:sldLayoutChg chg="add del mod replId">
          <pc:chgData name="Neomi Maxine Dawes (2015981)" userId="S::2015981@student.uwtsd.ac.uk::ce6b93a2-af67-499b-a879-190f7d031af0" providerId="AD" clId="Web-{046BDA18-7728-8C73-D4FB-8BCF5A1BB244}" dt="2021-10-26T19:26:56.394" v="2769"/>
          <pc:sldLayoutMkLst>
            <pc:docMk/>
            <pc:sldMasterMk cId="2140127892" sldId="2147484029"/>
            <pc:sldLayoutMk cId="1255512918" sldId="214748404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7:03.909" v="2770"/>
        <pc:sldMasterMkLst>
          <pc:docMk/>
          <pc:sldMasterMk cId="1258874190" sldId="2147484041"/>
        </pc:sldMasterMkLst>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141468535" sldId="2147484042"/>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1666434355" sldId="2147484043"/>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405663004" sldId="2147484044"/>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622107946" sldId="2147484045"/>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4287836118" sldId="2147484046"/>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2713421453" sldId="2147484047"/>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3027137277" sldId="2147484048"/>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3497828208" sldId="2147484049"/>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2257454513" sldId="2147484050"/>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2378690525" sldId="2147484051"/>
          </pc:sldLayoutMkLst>
        </pc:sldLayoutChg>
        <pc:sldLayoutChg chg="add del mod replId">
          <pc:chgData name="Neomi Maxine Dawes (2015981)" userId="S::2015981@student.uwtsd.ac.uk::ce6b93a2-af67-499b-a879-190f7d031af0" providerId="AD" clId="Web-{046BDA18-7728-8C73-D4FB-8BCF5A1BB244}" dt="2021-10-26T19:27:03.909" v="2770"/>
          <pc:sldLayoutMkLst>
            <pc:docMk/>
            <pc:sldMasterMk cId="1258874190" sldId="2147484041"/>
            <pc:sldLayoutMk cId="2538868457" sldId="2147484052"/>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7:15.379" v="2771"/>
        <pc:sldMasterMkLst>
          <pc:docMk/>
          <pc:sldMasterMk cId="3101764807" sldId="2147484053"/>
        </pc:sldMasterMkLst>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1776929691" sldId="2147484054"/>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1049485324" sldId="2147484055"/>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441942311" sldId="2147484056"/>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1587405809" sldId="2147484057"/>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3308068517" sldId="2147484058"/>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2204331888" sldId="2147484059"/>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152080870" sldId="2147484060"/>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3251523377" sldId="2147484061"/>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1469559988" sldId="2147484062"/>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3062268549" sldId="2147484063"/>
          </pc:sldLayoutMkLst>
        </pc:sldLayoutChg>
        <pc:sldLayoutChg chg="add del mod replId">
          <pc:chgData name="Neomi Maxine Dawes (2015981)" userId="S::2015981@student.uwtsd.ac.uk::ce6b93a2-af67-499b-a879-190f7d031af0" providerId="AD" clId="Web-{046BDA18-7728-8C73-D4FB-8BCF5A1BB244}" dt="2021-10-26T19:27:15.379" v="2771"/>
          <pc:sldLayoutMkLst>
            <pc:docMk/>
            <pc:sldMasterMk cId="3101764807" sldId="2147484053"/>
            <pc:sldLayoutMk cId="4013111102" sldId="2147484064"/>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7:23.738" v="2772"/>
        <pc:sldMasterMkLst>
          <pc:docMk/>
          <pc:sldMasterMk cId="2837837186" sldId="2147484065"/>
        </pc:sldMasterMkLst>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3153999850" sldId="2147484066"/>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582597720" sldId="2147484067"/>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1236718601" sldId="2147484068"/>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2495061616" sldId="2147484069"/>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2842551383" sldId="2147484070"/>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1302089078" sldId="2147484071"/>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1378025670" sldId="2147484072"/>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3598366341" sldId="2147484073"/>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3593120784" sldId="2147484074"/>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1315777772" sldId="2147484075"/>
          </pc:sldLayoutMkLst>
        </pc:sldLayoutChg>
        <pc:sldLayoutChg chg="add del mod replId">
          <pc:chgData name="Neomi Maxine Dawes (2015981)" userId="S::2015981@student.uwtsd.ac.uk::ce6b93a2-af67-499b-a879-190f7d031af0" providerId="AD" clId="Web-{046BDA18-7728-8C73-D4FB-8BCF5A1BB244}" dt="2021-10-26T19:27:23.738" v="2772"/>
          <pc:sldLayoutMkLst>
            <pc:docMk/>
            <pc:sldMasterMk cId="2837837186" sldId="2147484065"/>
            <pc:sldLayoutMk cId="319069138" sldId="2147484076"/>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7:39.770" v="2773"/>
        <pc:sldMasterMkLst>
          <pc:docMk/>
          <pc:sldMasterMk cId="1862195135" sldId="2147484077"/>
        </pc:sldMasterMkLst>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253965248" sldId="2147484078"/>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2674522035" sldId="2147484079"/>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459385031" sldId="2147484080"/>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3009746655" sldId="2147484081"/>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1193455673" sldId="2147484082"/>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1232071832" sldId="2147484083"/>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3094306636" sldId="2147484084"/>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3694867540" sldId="2147484085"/>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1385875009" sldId="2147484086"/>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3447792001" sldId="2147484087"/>
          </pc:sldLayoutMkLst>
        </pc:sldLayoutChg>
        <pc:sldLayoutChg chg="add del mod replId">
          <pc:chgData name="Neomi Maxine Dawes (2015981)" userId="S::2015981@student.uwtsd.ac.uk::ce6b93a2-af67-499b-a879-190f7d031af0" providerId="AD" clId="Web-{046BDA18-7728-8C73-D4FB-8BCF5A1BB244}" dt="2021-10-26T19:27:39.770" v="2773"/>
          <pc:sldLayoutMkLst>
            <pc:docMk/>
            <pc:sldMasterMk cId="1862195135" sldId="2147484077"/>
            <pc:sldLayoutMk cId="2655212010" sldId="214748408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7:46.598" v="2774"/>
        <pc:sldMasterMkLst>
          <pc:docMk/>
          <pc:sldMasterMk cId="4087462168" sldId="2147484089"/>
        </pc:sldMasterMkLst>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4173206893" sldId="2147484090"/>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1759839349" sldId="2147484091"/>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2135402713" sldId="2147484092"/>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3550027599" sldId="2147484093"/>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3795787341" sldId="2147484094"/>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315224325" sldId="2147484095"/>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1967804760" sldId="2147484096"/>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2532146399" sldId="2147484097"/>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3581033602" sldId="2147484098"/>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2114162706" sldId="2147484099"/>
          </pc:sldLayoutMkLst>
        </pc:sldLayoutChg>
        <pc:sldLayoutChg chg="add del mod replId">
          <pc:chgData name="Neomi Maxine Dawes (2015981)" userId="S::2015981@student.uwtsd.ac.uk::ce6b93a2-af67-499b-a879-190f7d031af0" providerId="AD" clId="Web-{046BDA18-7728-8C73-D4FB-8BCF5A1BB244}" dt="2021-10-26T19:27:46.598" v="2774"/>
          <pc:sldLayoutMkLst>
            <pc:docMk/>
            <pc:sldMasterMk cId="4087462168" sldId="2147484089"/>
            <pc:sldLayoutMk cId="1449841505" sldId="214748410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05.114" v="2775"/>
        <pc:sldMasterMkLst>
          <pc:docMk/>
          <pc:sldMasterMk cId="3277882530" sldId="2147484101"/>
        </pc:sldMasterMkLst>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431499837" sldId="2147484102"/>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2409241678" sldId="2147484103"/>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3102944763" sldId="2147484104"/>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1890476186" sldId="2147484105"/>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173128038" sldId="2147484106"/>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2289069418" sldId="2147484107"/>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1088902337" sldId="2147484108"/>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1924475337" sldId="2147484109"/>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1888525937" sldId="2147484110"/>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2038230292" sldId="2147484111"/>
          </pc:sldLayoutMkLst>
        </pc:sldLayoutChg>
        <pc:sldLayoutChg chg="add del mod replId">
          <pc:chgData name="Neomi Maxine Dawes (2015981)" userId="S::2015981@student.uwtsd.ac.uk::ce6b93a2-af67-499b-a879-190f7d031af0" providerId="AD" clId="Web-{046BDA18-7728-8C73-D4FB-8BCF5A1BB244}" dt="2021-10-26T19:28:05.114" v="2775"/>
          <pc:sldLayoutMkLst>
            <pc:docMk/>
            <pc:sldMasterMk cId="3277882530" sldId="2147484101"/>
            <pc:sldLayoutMk cId="3982985124" sldId="2147484112"/>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10.286" v="2776"/>
        <pc:sldMasterMkLst>
          <pc:docMk/>
          <pc:sldMasterMk cId="2512541364" sldId="2147484113"/>
        </pc:sldMasterMkLst>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1447351771" sldId="2147484114"/>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3880569918" sldId="2147484115"/>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3412481580" sldId="2147484116"/>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602153126" sldId="2147484117"/>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977955085" sldId="2147484118"/>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1636227579" sldId="2147484119"/>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1296664074" sldId="2147484120"/>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4062709035" sldId="2147484121"/>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1012003955" sldId="2147484122"/>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648161578" sldId="2147484123"/>
          </pc:sldLayoutMkLst>
        </pc:sldLayoutChg>
        <pc:sldLayoutChg chg="add del mod replId">
          <pc:chgData name="Neomi Maxine Dawes (2015981)" userId="S::2015981@student.uwtsd.ac.uk::ce6b93a2-af67-499b-a879-190f7d031af0" providerId="AD" clId="Web-{046BDA18-7728-8C73-D4FB-8BCF5A1BB244}" dt="2021-10-26T19:28:10.286" v="2776"/>
          <pc:sldLayoutMkLst>
            <pc:docMk/>
            <pc:sldMasterMk cId="2512541364" sldId="2147484113"/>
            <pc:sldLayoutMk cId="3947937324" sldId="2147484124"/>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13.005" v="2777"/>
        <pc:sldMasterMkLst>
          <pc:docMk/>
          <pc:sldMasterMk cId="3255146226" sldId="2147484125"/>
        </pc:sldMasterMkLst>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1818699526" sldId="2147484126"/>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4057899131" sldId="2147484127"/>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1245437901" sldId="2147484128"/>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81135243" sldId="2147484129"/>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832420554" sldId="2147484130"/>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2673010449" sldId="2147484131"/>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3764298867" sldId="2147484132"/>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3549416152" sldId="2147484133"/>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2609583254" sldId="2147484134"/>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1780665025" sldId="2147484135"/>
          </pc:sldLayoutMkLst>
        </pc:sldLayoutChg>
        <pc:sldLayoutChg chg="add del mod replId">
          <pc:chgData name="Neomi Maxine Dawes (2015981)" userId="S::2015981@student.uwtsd.ac.uk::ce6b93a2-af67-499b-a879-190f7d031af0" providerId="AD" clId="Web-{046BDA18-7728-8C73-D4FB-8BCF5A1BB244}" dt="2021-10-26T19:28:13.005" v="2777"/>
          <pc:sldLayoutMkLst>
            <pc:docMk/>
            <pc:sldMasterMk cId="3255146226" sldId="2147484125"/>
            <pc:sldLayoutMk cId="1252563105" sldId="2147484136"/>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22.240" v="2778"/>
        <pc:sldMasterMkLst>
          <pc:docMk/>
          <pc:sldMasterMk cId="3317906316" sldId="2147484137"/>
        </pc:sldMasterMkLst>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3447974709" sldId="2147484138"/>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988495089" sldId="2147484139"/>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2919795788" sldId="2147484140"/>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1323412692" sldId="2147484141"/>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347499738" sldId="2147484142"/>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2546926748" sldId="2147484143"/>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2195770251" sldId="2147484144"/>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947939727" sldId="2147484145"/>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308732310" sldId="2147484146"/>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933543333" sldId="2147484147"/>
          </pc:sldLayoutMkLst>
        </pc:sldLayoutChg>
        <pc:sldLayoutChg chg="add del mod replId">
          <pc:chgData name="Neomi Maxine Dawes (2015981)" userId="S::2015981@student.uwtsd.ac.uk::ce6b93a2-af67-499b-a879-190f7d031af0" providerId="AD" clId="Web-{046BDA18-7728-8C73-D4FB-8BCF5A1BB244}" dt="2021-10-26T19:28:22.240" v="2778"/>
          <pc:sldLayoutMkLst>
            <pc:docMk/>
            <pc:sldMasterMk cId="3317906316" sldId="2147484137"/>
            <pc:sldLayoutMk cId="2662785522" sldId="2147484148"/>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27.365" v="2779"/>
        <pc:sldMasterMkLst>
          <pc:docMk/>
          <pc:sldMasterMk cId="1522339329" sldId="2147484149"/>
        </pc:sldMasterMkLst>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1884446467" sldId="2147484150"/>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1004109802" sldId="2147484151"/>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1777656484" sldId="2147484152"/>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107624125" sldId="2147484153"/>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1689078452" sldId="2147484154"/>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3548581582" sldId="2147484155"/>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2918275710" sldId="2147484156"/>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841045648" sldId="2147484157"/>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2824648620" sldId="2147484158"/>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2711197414" sldId="2147484159"/>
          </pc:sldLayoutMkLst>
        </pc:sldLayoutChg>
        <pc:sldLayoutChg chg="add del mod replId">
          <pc:chgData name="Neomi Maxine Dawes (2015981)" userId="S::2015981@student.uwtsd.ac.uk::ce6b93a2-af67-499b-a879-190f7d031af0" providerId="AD" clId="Web-{046BDA18-7728-8C73-D4FB-8BCF5A1BB244}" dt="2021-10-26T19:28:27.365" v="2779"/>
          <pc:sldLayoutMkLst>
            <pc:docMk/>
            <pc:sldMasterMk cId="1522339329" sldId="2147484149"/>
            <pc:sldLayoutMk cId="2898408173" sldId="2147484160"/>
          </pc:sldLayoutMkLst>
        </pc:sldLayoutChg>
      </pc:sldMasterChg>
      <pc:sldMasterChg chg="add del addSldLayout delSldLayout modSldLayout">
        <pc:chgData name="Neomi Maxine Dawes (2015981)" userId="S::2015981@student.uwtsd.ac.uk::ce6b93a2-af67-499b-a879-190f7d031af0" providerId="AD" clId="Web-{046BDA18-7728-8C73-D4FB-8BCF5A1BB244}" dt="2021-10-26T19:28:31.896" v="2780"/>
        <pc:sldMasterMkLst>
          <pc:docMk/>
          <pc:sldMasterMk cId="3669292219" sldId="2147484161"/>
        </pc:sldMasterMkLst>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1714143839" sldId="2147484162"/>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1548068339" sldId="2147484163"/>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1769613133" sldId="2147484164"/>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125757301" sldId="2147484165"/>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2819490446" sldId="2147484166"/>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2191343412" sldId="2147484167"/>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3679020620" sldId="2147484168"/>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2716395024" sldId="2147484169"/>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3293402741" sldId="2147484170"/>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1903829498" sldId="2147484171"/>
          </pc:sldLayoutMkLst>
        </pc:sldLayoutChg>
        <pc:sldLayoutChg chg="add del mod replId">
          <pc:chgData name="Neomi Maxine Dawes (2015981)" userId="S::2015981@student.uwtsd.ac.uk::ce6b93a2-af67-499b-a879-190f7d031af0" providerId="AD" clId="Web-{046BDA18-7728-8C73-D4FB-8BCF5A1BB244}" dt="2021-10-26T19:28:31.896" v="2780"/>
          <pc:sldLayoutMkLst>
            <pc:docMk/>
            <pc:sldMasterMk cId="3669292219" sldId="2147484161"/>
            <pc:sldLayoutMk cId="219042471" sldId="2147484172"/>
          </pc:sldLayoutMkLst>
        </pc:sldLayoutChg>
      </pc:sldMasterChg>
      <pc:sldMasterChg chg="add addSldLayout modSldLayout">
        <pc:chgData name="Neomi Maxine Dawes (2015981)" userId="S::2015981@student.uwtsd.ac.uk::ce6b93a2-af67-499b-a879-190f7d031af0" providerId="AD" clId="Web-{046BDA18-7728-8C73-D4FB-8BCF5A1BB244}" dt="2021-10-26T19:28:31.896" v="2780"/>
        <pc:sldMasterMkLst>
          <pc:docMk/>
          <pc:sldMasterMk cId="2125138409" sldId="2147484173"/>
        </pc:sldMasterMkLst>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1909548164" sldId="2147484174"/>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237713341" sldId="2147484175"/>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927442134" sldId="2147484176"/>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1647223961" sldId="2147484177"/>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153146770" sldId="2147484178"/>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077516288" sldId="2147484179"/>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635314902" sldId="2147484180"/>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3665362782" sldId="2147484181"/>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307510479" sldId="2147484182"/>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105207181" sldId="2147484183"/>
          </pc:sldLayoutMkLst>
        </pc:sldLayoutChg>
        <pc:sldLayoutChg chg="add mod replId">
          <pc:chgData name="Neomi Maxine Dawes (2015981)" userId="S::2015981@student.uwtsd.ac.uk::ce6b93a2-af67-499b-a879-190f7d031af0" providerId="AD" clId="Web-{046BDA18-7728-8C73-D4FB-8BCF5A1BB244}" dt="2021-10-26T19:28:31.896" v="2780"/>
          <pc:sldLayoutMkLst>
            <pc:docMk/>
            <pc:sldMasterMk cId="2125138409" sldId="2147484173"/>
            <pc:sldLayoutMk cId="2765657440" sldId="214748418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4F77F9-4D49-4F40-9354-E46C9F50CB6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19D07C6-F91E-4D7D-8614-667D8C9772F3}">
      <dgm:prSet/>
      <dgm:spPr/>
      <dgm:t>
        <a:bodyPr/>
        <a:lstStyle/>
        <a:p>
          <a:pPr rtl="0">
            <a:lnSpc>
              <a:spcPct val="100000"/>
            </a:lnSpc>
          </a:pPr>
          <a:r>
            <a:rPr lang="en-GB"/>
            <a:t>Reading to your child can expand their knowledge, use of vocabulary and imagery.</a:t>
          </a:r>
          <a:r>
            <a:rPr lang="en-US" dirty="0"/>
            <a:t> Reading can expand your child knowledge of the enivroment around them which expands their sensory needs.</a:t>
          </a:r>
        </a:p>
      </dgm:t>
    </dgm:pt>
    <dgm:pt modelId="{C58DF2BE-9332-4EF7-968F-AF2BDAD4DECA}" type="parTrans" cxnId="{293E07E6-0960-40E7-83AB-48B0BDEAA3E1}">
      <dgm:prSet/>
      <dgm:spPr/>
      <dgm:t>
        <a:bodyPr/>
        <a:lstStyle/>
        <a:p>
          <a:endParaRPr lang="en-US"/>
        </a:p>
      </dgm:t>
    </dgm:pt>
    <dgm:pt modelId="{2B9E92DB-F686-4A41-BEE4-C7D98E9CDEB2}" type="sibTrans" cxnId="{293E07E6-0960-40E7-83AB-48B0BDEAA3E1}">
      <dgm:prSet/>
      <dgm:spPr/>
      <dgm:t>
        <a:bodyPr/>
        <a:lstStyle/>
        <a:p>
          <a:pPr>
            <a:lnSpc>
              <a:spcPct val="100000"/>
            </a:lnSpc>
          </a:pPr>
          <a:endParaRPr lang="en-US"/>
        </a:p>
      </dgm:t>
    </dgm:pt>
    <dgm:pt modelId="{64211832-C97D-4576-8839-A37D55C7008A}">
      <dgm:prSet phldr="0"/>
      <dgm:spPr/>
      <dgm:t>
        <a:bodyPr/>
        <a:lstStyle/>
        <a:p>
          <a:pPr rtl="0">
            <a:lnSpc>
              <a:spcPct val="100000"/>
            </a:lnSpc>
          </a:pPr>
          <a:r>
            <a:rPr lang="en-GB" dirty="0">
              <a:latin typeface="Arial" panose="020B0604020202020204"/>
            </a:rPr>
            <a:t>Use Props like puppets or visual aids like pop up books, picture cards to stimulate your child.</a:t>
          </a:r>
          <a:endParaRPr lang="en-GB" dirty="0"/>
        </a:p>
      </dgm:t>
    </dgm:pt>
    <dgm:pt modelId="{C79ED076-67C9-4C7B-8DFA-2D12417148F5}" type="parTrans" cxnId="{01F99352-A866-401B-A9AF-BEBBC2C620D0}">
      <dgm:prSet/>
      <dgm:spPr/>
      <dgm:t>
        <a:bodyPr/>
        <a:lstStyle/>
        <a:p>
          <a:endParaRPr lang="en-US"/>
        </a:p>
      </dgm:t>
    </dgm:pt>
    <dgm:pt modelId="{AE2F2F7E-C67C-43BE-B1F5-518DF1805DDE}" type="sibTrans" cxnId="{01F99352-A866-401B-A9AF-BEBBC2C620D0}">
      <dgm:prSet/>
      <dgm:spPr/>
      <dgm:t>
        <a:bodyPr/>
        <a:lstStyle/>
        <a:p>
          <a:pPr>
            <a:lnSpc>
              <a:spcPct val="100000"/>
            </a:lnSpc>
          </a:pPr>
          <a:endParaRPr lang="en-US"/>
        </a:p>
      </dgm:t>
    </dgm:pt>
    <dgm:pt modelId="{A4556900-35AC-47BF-A6FE-532C99F68528}">
      <dgm:prSet phldr="0"/>
      <dgm:spPr/>
      <dgm:t>
        <a:bodyPr/>
        <a:lstStyle/>
        <a:p>
          <a:pPr rtl="0">
            <a:lnSpc>
              <a:spcPct val="100000"/>
            </a:lnSpc>
          </a:pPr>
          <a:r>
            <a:rPr lang="en-GB" dirty="0">
              <a:latin typeface="Arial" panose="020B0604020202020204"/>
            </a:rPr>
            <a:t> </a:t>
          </a:r>
          <a:r>
            <a:rPr lang="en-GB" dirty="0"/>
            <a:t>Practical, hands-on experience with information and skills is essential for children's growth for example  making</a:t>
          </a:r>
          <a:r>
            <a:rPr lang="en-GB" dirty="0">
              <a:latin typeface="Arial" panose="020B0604020202020204"/>
            </a:rPr>
            <a:t> cut-out words,allowing your child to attempt word forming. </a:t>
          </a:r>
          <a:endParaRPr lang="en-GB" dirty="0"/>
        </a:p>
      </dgm:t>
    </dgm:pt>
    <dgm:pt modelId="{8F56B63C-AC54-43DC-BDDB-F8FD52153A42}" type="parTrans" cxnId="{7243CA79-851C-48E1-BE86-E4206D158C01}">
      <dgm:prSet/>
      <dgm:spPr/>
      <dgm:t>
        <a:bodyPr/>
        <a:lstStyle/>
        <a:p>
          <a:endParaRPr lang="en-US"/>
        </a:p>
      </dgm:t>
    </dgm:pt>
    <dgm:pt modelId="{9A4E72BB-43A7-43D9-91AA-3CBC9327C105}" type="sibTrans" cxnId="{7243CA79-851C-48E1-BE86-E4206D158C01}">
      <dgm:prSet/>
      <dgm:spPr/>
      <dgm:t>
        <a:bodyPr/>
        <a:lstStyle/>
        <a:p>
          <a:pPr>
            <a:lnSpc>
              <a:spcPct val="100000"/>
            </a:lnSpc>
          </a:pPr>
          <a:endParaRPr lang="en-US"/>
        </a:p>
      </dgm:t>
    </dgm:pt>
    <dgm:pt modelId="{5876BBFA-FF67-445F-8EB1-9688D7D89743}" type="pres">
      <dgm:prSet presAssocID="{164F77F9-4D49-4F40-9354-E46C9F50CB66}" presName="linear" presStyleCnt="0">
        <dgm:presLayoutVars>
          <dgm:animLvl val="lvl"/>
          <dgm:resizeHandles val="exact"/>
        </dgm:presLayoutVars>
      </dgm:prSet>
      <dgm:spPr/>
    </dgm:pt>
    <dgm:pt modelId="{544B2BFC-D989-4E35-BC45-16F44109653F}" type="pres">
      <dgm:prSet presAssocID="{819D07C6-F91E-4D7D-8614-667D8C9772F3}" presName="parentText" presStyleLbl="node1" presStyleIdx="0" presStyleCnt="3">
        <dgm:presLayoutVars>
          <dgm:chMax val="0"/>
          <dgm:bulletEnabled val="1"/>
        </dgm:presLayoutVars>
      </dgm:prSet>
      <dgm:spPr/>
    </dgm:pt>
    <dgm:pt modelId="{518F6D2B-95FF-4EC5-982E-82BF710C6315}" type="pres">
      <dgm:prSet presAssocID="{2B9E92DB-F686-4A41-BEE4-C7D98E9CDEB2}" presName="spacer" presStyleCnt="0"/>
      <dgm:spPr/>
    </dgm:pt>
    <dgm:pt modelId="{F0B82F1C-2243-405D-906D-B4970007E8DF}" type="pres">
      <dgm:prSet presAssocID="{64211832-C97D-4576-8839-A37D55C7008A}" presName="parentText" presStyleLbl="node1" presStyleIdx="1" presStyleCnt="3">
        <dgm:presLayoutVars>
          <dgm:chMax val="0"/>
          <dgm:bulletEnabled val="1"/>
        </dgm:presLayoutVars>
      </dgm:prSet>
      <dgm:spPr/>
    </dgm:pt>
    <dgm:pt modelId="{83CAB351-EF99-4B48-9453-DB6438665CCC}" type="pres">
      <dgm:prSet presAssocID="{AE2F2F7E-C67C-43BE-B1F5-518DF1805DDE}" presName="spacer" presStyleCnt="0"/>
      <dgm:spPr/>
    </dgm:pt>
    <dgm:pt modelId="{9B1672C6-60B3-471C-92A9-5930AA1FED1C}" type="pres">
      <dgm:prSet presAssocID="{A4556900-35AC-47BF-A6FE-532C99F68528}" presName="parentText" presStyleLbl="node1" presStyleIdx="2" presStyleCnt="3">
        <dgm:presLayoutVars>
          <dgm:chMax val="0"/>
          <dgm:bulletEnabled val="1"/>
        </dgm:presLayoutVars>
      </dgm:prSet>
      <dgm:spPr/>
    </dgm:pt>
  </dgm:ptLst>
  <dgm:cxnLst>
    <dgm:cxn modelId="{0944BE23-F3DD-4FFE-B89F-53045F20F15F}" type="presOf" srcId="{164F77F9-4D49-4F40-9354-E46C9F50CB66}" destId="{5876BBFA-FF67-445F-8EB1-9688D7D89743}" srcOrd="0" destOrd="0" presId="urn:microsoft.com/office/officeart/2005/8/layout/vList2"/>
    <dgm:cxn modelId="{A86B0331-F32D-4113-9CD8-6C40C7E4A3B1}" type="presOf" srcId="{819D07C6-F91E-4D7D-8614-667D8C9772F3}" destId="{544B2BFC-D989-4E35-BC45-16F44109653F}" srcOrd="0" destOrd="0" presId="urn:microsoft.com/office/officeart/2005/8/layout/vList2"/>
    <dgm:cxn modelId="{75C6D44D-5BF6-42B1-8A04-CA177CD01151}" type="presOf" srcId="{A4556900-35AC-47BF-A6FE-532C99F68528}" destId="{9B1672C6-60B3-471C-92A9-5930AA1FED1C}" srcOrd="0" destOrd="0" presId="urn:microsoft.com/office/officeart/2005/8/layout/vList2"/>
    <dgm:cxn modelId="{01F99352-A866-401B-A9AF-BEBBC2C620D0}" srcId="{164F77F9-4D49-4F40-9354-E46C9F50CB66}" destId="{64211832-C97D-4576-8839-A37D55C7008A}" srcOrd="1" destOrd="0" parTransId="{C79ED076-67C9-4C7B-8DFA-2D12417148F5}" sibTransId="{AE2F2F7E-C67C-43BE-B1F5-518DF1805DDE}"/>
    <dgm:cxn modelId="{7243CA79-851C-48E1-BE86-E4206D158C01}" srcId="{164F77F9-4D49-4F40-9354-E46C9F50CB66}" destId="{A4556900-35AC-47BF-A6FE-532C99F68528}" srcOrd="2" destOrd="0" parTransId="{8F56B63C-AC54-43DC-BDDB-F8FD52153A42}" sibTransId="{9A4E72BB-43A7-43D9-91AA-3CBC9327C105}"/>
    <dgm:cxn modelId="{CA842E81-9F6E-490F-BF76-D8414D9D7AAB}" type="presOf" srcId="{64211832-C97D-4576-8839-A37D55C7008A}" destId="{F0B82F1C-2243-405D-906D-B4970007E8DF}" srcOrd="0" destOrd="0" presId="urn:microsoft.com/office/officeart/2005/8/layout/vList2"/>
    <dgm:cxn modelId="{293E07E6-0960-40E7-83AB-48B0BDEAA3E1}" srcId="{164F77F9-4D49-4F40-9354-E46C9F50CB66}" destId="{819D07C6-F91E-4D7D-8614-667D8C9772F3}" srcOrd="0" destOrd="0" parTransId="{C58DF2BE-9332-4EF7-968F-AF2BDAD4DECA}" sibTransId="{2B9E92DB-F686-4A41-BEE4-C7D98E9CDEB2}"/>
    <dgm:cxn modelId="{C67213C2-DCEC-4225-8A84-AE672C276182}" type="presParOf" srcId="{5876BBFA-FF67-445F-8EB1-9688D7D89743}" destId="{544B2BFC-D989-4E35-BC45-16F44109653F}" srcOrd="0" destOrd="0" presId="urn:microsoft.com/office/officeart/2005/8/layout/vList2"/>
    <dgm:cxn modelId="{40C9B918-1749-40C4-B026-0F57B9FA8D26}" type="presParOf" srcId="{5876BBFA-FF67-445F-8EB1-9688D7D89743}" destId="{518F6D2B-95FF-4EC5-982E-82BF710C6315}" srcOrd="1" destOrd="0" presId="urn:microsoft.com/office/officeart/2005/8/layout/vList2"/>
    <dgm:cxn modelId="{078F46DA-AA36-4762-8EF2-8110582FB9D5}" type="presParOf" srcId="{5876BBFA-FF67-445F-8EB1-9688D7D89743}" destId="{F0B82F1C-2243-405D-906D-B4970007E8DF}" srcOrd="2" destOrd="0" presId="urn:microsoft.com/office/officeart/2005/8/layout/vList2"/>
    <dgm:cxn modelId="{9CB625BA-E04E-4FBA-A338-769572A6EF04}" type="presParOf" srcId="{5876BBFA-FF67-445F-8EB1-9688D7D89743}" destId="{83CAB351-EF99-4B48-9453-DB6438665CCC}" srcOrd="3" destOrd="0" presId="urn:microsoft.com/office/officeart/2005/8/layout/vList2"/>
    <dgm:cxn modelId="{FD115AB0-1D41-4F98-9B3E-623FEDC0EF74}" type="presParOf" srcId="{5876BBFA-FF67-445F-8EB1-9688D7D89743}" destId="{9B1672C6-60B3-471C-92A9-5930AA1FED1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B2BFC-D989-4E35-BC45-16F44109653F}">
      <dsp:nvSpPr>
        <dsp:cNvPr id="0" name=""/>
        <dsp:cNvSpPr/>
      </dsp:nvSpPr>
      <dsp:spPr>
        <a:xfrm>
          <a:off x="0" y="29286"/>
          <a:ext cx="10528238" cy="12612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100000"/>
            </a:lnSpc>
            <a:spcBef>
              <a:spcPct val="0"/>
            </a:spcBef>
            <a:spcAft>
              <a:spcPct val="35000"/>
            </a:spcAft>
            <a:buNone/>
          </a:pPr>
          <a:r>
            <a:rPr lang="en-GB" sz="2200" kern="1200"/>
            <a:t>Reading to your child can expand their knowledge, use of vocabulary and imagery.</a:t>
          </a:r>
          <a:r>
            <a:rPr lang="en-US" sz="2200" kern="1200" dirty="0"/>
            <a:t> Reading can expand your child knowledge of the enivroment around them which expands their sensory needs.</a:t>
          </a:r>
        </a:p>
      </dsp:txBody>
      <dsp:txXfrm>
        <a:off x="61570" y="90856"/>
        <a:ext cx="10405098" cy="1138120"/>
      </dsp:txXfrm>
    </dsp:sp>
    <dsp:sp modelId="{F0B82F1C-2243-405D-906D-B4970007E8DF}">
      <dsp:nvSpPr>
        <dsp:cNvPr id="0" name=""/>
        <dsp:cNvSpPr/>
      </dsp:nvSpPr>
      <dsp:spPr>
        <a:xfrm>
          <a:off x="0" y="1353906"/>
          <a:ext cx="10528238" cy="12612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100000"/>
            </a:lnSpc>
            <a:spcBef>
              <a:spcPct val="0"/>
            </a:spcBef>
            <a:spcAft>
              <a:spcPct val="35000"/>
            </a:spcAft>
            <a:buNone/>
          </a:pPr>
          <a:r>
            <a:rPr lang="en-GB" sz="2200" kern="1200" dirty="0">
              <a:latin typeface="Arial" panose="020B0604020202020204"/>
            </a:rPr>
            <a:t>Use Props like puppets or visual aids like pop up books, picture cards to stimulate your child.</a:t>
          </a:r>
          <a:endParaRPr lang="en-GB" sz="2200" kern="1200" dirty="0"/>
        </a:p>
      </dsp:txBody>
      <dsp:txXfrm>
        <a:off x="61570" y="1415476"/>
        <a:ext cx="10405098" cy="1138120"/>
      </dsp:txXfrm>
    </dsp:sp>
    <dsp:sp modelId="{9B1672C6-60B3-471C-92A9-5930AA1FED1C}">
      <dsp:nvSpPr>
        <dsp:cNvPr id="0" name=""/>
        <dsp:cNvSpPr/>
      </dsp:nvSpPr>
      <dsp:spPr>
        <a:xfrm>
          <a:off x="0" y="2678527"/>
          <a:ext cx="10528238" cy="12612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100000"/>
            </a:lnSpc>
            <a:spcBef>
              <a:spcPct val="0"/>
            </a:spcBef>
            <a:spcAft>
              <a:spcPct val="35000"/>
            </a:spcAft>
            <a:buNone/>
          </a:pPr>
          <a:r>
            <a:rPr lang="en-GB" sz="2200" kern="1200" dirty="0">
              <a:latin typeface="Arial" panose="020B0604020202020204"/>
            </a:rPr>
            <a:t> </a:t>
          </a:r>
          <a:r>
            <a:rPr lang="en-GB" sz="2200" kern="1200" dirty="0"/>
            <a:t>Practical, hands-on experience with information and skills is essential for children's growth for example  making</a:t>
          </a:r>
          <a:r>
            <a:rPr lang="en-GB" sz="2200" kern="1200" dirty="0">
              <a:latin typeface="Arial" panose="020B0604020202020204"/>
            </a:rPr>
            <a:t> cut-out words,allowing your child to attempt word forming. </a:t>
          </a:r>
          <a:endParaRPr lang="en-GB" sz="2200" kern="1200" dirty="0"/>
        </a:p>
      </dsp:txBody>
      <dsp:txXfrm>
        <a:off x="61570" y="2740097"/>
        <a:ext cx="10405098" cy="11381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7A918C-8155-41FC-9F29-873C9685C4AE}" type="datetimeFigureOut">
              <a:rPr lang="en-GB"/>
              <a:t>27/10/2021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D9C8BF-00F5-4988-8DA6-904FE533E5B9}" type="slidenum">
              <a:rPr lang="en-GB"/>
              <a:t>‹#›</a:t>
            </a:fld>
            <a:endParaRPr lang="en-GB"/>
          </a:p>
        </p:txBody>
      </p:sp>
    </p:spTree>
    <p:extLst>
      <p:ext uri="{BB962C8B-B14F-4D97-AF65-F5344CB8AC3E}">
        <p14:creationId xmlns:p14="http://schemas.microsoft.com/office/powerpoint/2010/main" val="2579157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presentation I will discussing two  psychological theories  surrounding child devlopment from the ages 0-5  realating what a child experience can affect the rest of their lives I will also be discussing practical examples </a:t>
            </a:r>
          </a:p>
        </p:txBody>
      </p:sp>
      <p:sp>
        <p:nvSpPr>
          <p:cNvPr id="4" name="Slide Number Placeholder 3"/>
          <p:cNvSpPr>
            <a:spLocks noGrp="1"/>
          </p:cNvSpPr>
          <p:nvPr>
            <p:ph type="sldNum" sz="quarter" idx="5"/>
          </p:nvPr>
        </p:nvSpPr>
        <p:spPr/>
        <p:txBody>
          <a:bodyPr/>
          <a:lstStyle/>
          <a:p>
            <a:fld id="{67D9C8BF-00F5-4988-8DA6-904FE533E5B9}" type="slidenum">
              <a:rPr lang="en-GB"/>
              <a:t>2</a:t>
            </a:fld>
            <a:endParaRPr lang="en-GB"/>
          </a:p>
        </p:txBody>
      </p:sp>
    </p:spTree>
    <p:extLst>
      <p:ext uri="{BB962C8B-B14F-4D97-AF65-F5344CB8AC3E}">
        <p14:creationId xmlns:p14="http://schemas.microsoft.com/office/powerpoint/2010/main" val="2100693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Jean Piaget's theory of cognitive development  children go through four stages of cognitive learning. Cognitive development refers to changes in the brain .His ideas at understanding not only how children gain information, but also intelligence an that is something that grows and develops through a series of stages. sensorimotor stage  from birth to 2 years</a:t>
            </a:r>
            <a:r>
              <a:rPr lang="en-GB">
                <a:cs typeface="Calibri"/>
              </a:rPr>
              <a:t> and preoperational 2 to 3 years.</a:t>
            </a:r>
            <a:endParaRPr lang="en-US" dirty="0">
              <a:cs typeface="Calibri"/>
            </a:endParaRPr>
          </a:p>
          <a:p>
            <a:endParaRPr lang="en-GB" dirty="0">
              <a:cs typeface="Calibri"/>
            </a:endParaRPr>
          </a:p>
          <a:p>
            <a:r>
              <a:rPr lang="en-US" b="1" dirty="0">
                <a:cs typeface="Calibri"/>
              </a:rPr>
              <a:t>Sensorimoter</a:t>
            </a:r>
            <a:r>
              <a:rPr lang="en-US" dirty="0">
                <a:cs typeface="Calibri"/>
              </a:rPr>
              <a:t> </a:t>
            </a:r>
            <a:r>
              <a:rPr lang="en-US"/>
              <a:t>Infants and toddlers learn about the world through sensory experiences and using objects, during this stage of cognitive development At the beginning of this stage, a child's first experience is reflexes, senses and motor responses. Knowledge is limited in this stage, as its  based on physical interactions and experiences. Infants cant predict reaction. </a:t>
            </a:r>
          </a:p>
          <a:p>
            <a:r>
              <a:rPr lang="en-GB" b="1"/>
              <a:t>The early preoperational period</a:t>
            </a:r>
            <a:r>
              <a:rPr lang="en-GB"/>
              <a:t> (ages 2-3)  children’s use of the symbolic function.</a:t>
            </a:r>
            <a:endParaRPr lang="en-US"/>
          </a:p>
          <a:p>
            <a:r>
              <a:rPr lang="en-GB"/>
              <a:t>This is the ability to make one thing - a word or an object - stand for something other than itself, for example if said to your child wheres your dummy they would recognise the word to the object.  Language is perhaps the most obvious form of symbolism that young children display.</a:t>
            </a:r>
            <a:endParaRPr lang="en-US"/>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67D9C8BF-00F5-4988-8DA6-904FE533E5B9}" type="slidenum">
              <a:rPr lang="en-GB"/>
              <a:t>3</a:t>
            </a:fld>
            <a:endParaRPr lang="en-GB"/>
          </a:p>
        </p:txBody>
      </p:sp>
    </p:spTree>
    <p:extLst>
      <p:ext uri="{BB962C8B-B14F-4D97-AF65-F5344CB8AC3E}">
        <p14:creationId xmlns:p14="http://schemas.microsoft.com/office/powerpoint/2010/main" val="3035768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Egocentrism </a:t>
            </a:r>
            <a:r>
              <a:rPr lang="en-GB"/>
              <a:t>refers to the child's inability to see a situation from another person's point of view.  an egocentric child assumes that other people see, hear, and feel exactly the same as the child do.</a:t>
            </a:r>
            <a:endParaRPr lang="en-US"/>
          </a:p>
          <a:p>
            <a:endParaRPr lang="en-GB" dirty="0">
              <a:cs typeface="Calibri"/>
            </a:endParaRPr>
          </a:p>
          <a:p>
            <a:r>
              <a:rPr lang="en-GB" b="1" dirty="0"/>
              <a:t>Pretend or symbolic play </a:t>
            </a:r>
            <a:r>
              <a:rPr lang="en-GB"/>
              <a:t>Toddlers often pretend to be people they are not (e.g. superheroes, policeman), and may play these roles with props that symbolize real life objects. Children may also invent an imaginary playmate. Up to the ages 4 or 5 years, the child believes that almost everything is alive and has a purpose.</a:t>
            </a:r>
            <a:endParaRPr lang="en-GB" dirty="0"/>
          </a:p>
          <a:p>
            <a:endParaRPr lang="en-GB" dirty="0"/>
          </a:p>
          <a:p>
            <a:r>
              <a:rPr lang="en-GB" b="1"/>
              <a:t>Animism</a:t>
            </a:r>
            <a:r>
              <a:rPr lang="en-GB"/>
              <a:t> Piaget identifies  identifies that children between the ages of four to five believe that their toys and their teddies have feelings they can't distinguish between the fact that they're not real at this stage they still believe that he has feelings.  </a:t>
            </a:r>
            <a:endParaRPr lang="en-GB">
              <a:cs typeface="Calibri"/>
            </a:endParaRPr>
          </a:p>
          <a:p>
            <a:endParaRPr lang="en-GB"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67D9C8BF-00F5-4988-8DA6-904FE533E5B9}" type="slidenum">
              <a:rPr lang="en-GB"/>
              <a:t>4</a:t>
            </a:fld>
            <a:endParaRPr lang="en-GB"/>
          </a:p>
        </p:txBody>
      </p:sp>
    </p:spTree>
    <p:extLst>
      <p:ext uri="{BB962C8B-B14F-4D97-AF65-F5344CB8AC3E}">
        <p14:creationId xmlns:p14="http://schemas.microsoft.com/office/powerpoint/2010/main" val="4066832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Erikson's theory described the impact of social experience across the whole lifespan. Erikson was interested in how social interaction and relationships played a role in the development and growth.  Erikson's theory is divided into stages, each of which is focused with gaining competence in a certain area of life. people’s personalities progress from birth until old age through eight stages in human development in a prearranged sequence of psychosocial development.</a:t>
            </a:r>
          </a:p>
          <a:p>
            <a:endParaRPr lang="en-US" dirty="0"/>
          </a:p>
          <a:p>
            <a:r>
              <a:rPr lang="en-US" b="1" dirty="0"/>
              <a:t> The first stage of Erikson's </a:t>
            </a:r>
            <a:r>
              <a:rPr lang="en-US"/>
              <a:t>theory of psychosocial development occurs between birth and 1 year of age and is the most fundamental stage in life. Because an infant is utterly dependent, on the carer or parent, at this stage the child is totally relient of all their needs. Nourishment love etc If the child does not receive adequate care from the parent/care giver, this will affect the trust the child has for the parents.</a:t>
            </a:r>
          </a:p>
          <a:p>
            <a:endParaRPr lang="en-US" dirty="0"/>
          </a:p>
          <a:p>
            <a:r>
              <a:rPr lang="en-US" b="1" dirty="0"/>
              <a:t>Second Stage </a:t>
            </a:r>
            <a:r>
              <a:rPr lang="en-US"/>
              <a:t>At this point in development age 1/3, children are just starting to gain  independence. They are starting to perform basic actions on their own and making simple decisions about what they prefer. By allowing kids to make choices and gain control, parents and caregivers can help children develop. The essential point of this stage is that children need to develop a sense of personal control over physical skills and a sense of independence. Potty training plays an important role in helping children develop this sense of freedom gaining more control over choices eg what clothing to wear or the food choice giving a sence of independeance. However Children who struggle and who are shamed for their accidents may be left without a sense of personal control. </a:t>
            </a:r>
            <a:endParaRPr lang="en-US" dirty="0">
              <a:cs typeface="Calibri" panose="020F0502020204030204"/>
            </a:endParaRPr>
          </a:p>
          <a:p>
            <a:endParaRPr lang="en-US" dirty="0"/>
          </a:p>
          <a:p>
            <a:r>
              <a:rPr lang="en-US" b="1" dirty="0"/>
              <a:t>Stage 3</a:t>
            </a:r>
            <a:r>
              <a:rPr lang="en-US"/>
              <a:t> The third stage of psychosocial development age 3/5  takes place during the preschool years. At this point in psychosocial development, children begin to assert their power and control through directing play and other social interactions. children need to begin asserting control and decision making over their environment. Success in this stage leads to a sense of purpose. </a:t>
            </a:r>
          </a:p>
          <a:p>
            <a:endParaRPr lang="en-US" dirty="0">
              <a:cs typeface="Calibri"/>
            </a:endParaRPr>
          </a:p>
        </p:txBody>
      </p:sp>
      <p:sp>
        <p:nvSpPr>
          <p:cNvPr id="4" name="Slide Number Placeholder 3"/>
          <p:cNvSpPr>
            <a:spLocks noGrp="1"/>
          </p:cNvSpPr>
          <p:nvPr>
            <p:ph type="sldNum" sz="quarter" idx="5"/>
          </p:nvPr>
        </p:nvSpPr>
        <p:spPr/>
        <p:txBody>
          <a:bodyPr/>
          <a:lstStyle/>
          <a:p>
            <a:fld id="{67D9C8BF-00F5-4988-8DA6-904FE533E5B9}" type="slidenum">
              <a:rPr lang="en-GB"/>
              <a:t>5</a:t>
            </a:fld>
            <a:endParaRPr lang="en-GB"/>
          </a:p>
        </p:txBody>
      </p:sp>
    </p:spTree>
    <p:extLst>
      <p:ext uri="{BB962C8B-B14F-4D97-AF65-F5344CB8AC3E}">
        <p14:creationId xmlns:p14="http://schemas.microsoft.com/office/powerpoint/2010/main" val="2782090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10/27/2021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909548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10/27/2021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37713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10/27/2021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27442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10/27/2021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647223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10/27/2021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53146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10/27/2021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077516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10/27/2021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35314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10/27/2021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65362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10/27/2021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07510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10/27/2021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5207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10/27/2021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65657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10/27/2021</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25138409"/>
      </p:ext>
    </p:extLst>
  </p:cSld>
  <p:clrMap bg1="dk1" tx1="lt1" bg2="dk2" tx2="lt2" accent1="accent1" accent2="accent2" accent3="accent3" accent4="accent4" accent5="accent5" accent6="accent6" hlink="hlink" folHlink="folHlink"/>
  <p:sldLayoutIdLst>
    <p:sldLayoutId id="2147484174" r:id="rId1"/>
    <p:sldLayoutId id="2147484175" r:id="rId2"/>
    <p:sldLayoutId id="2147484176" r:id="rId3"/>
    <p:sldLayoutId id="2147484177" r:id="rId4"/>
    <p:sldLayoutId id="2147484178" r:id="rId5"/>
    <p:sldLayoutId id="2147484179" r:id="rId6"/>
    <p:sldLayoutId id="2147484180" r:id="rId7"/>
    <p:sldLayoutId id="2147484181" r:id="rId8"/>
    <p:sldLayoutId id="2147484182" r:id="rId9"/>
    <p:sldLayoutId id="2147484183" r:id="rId10"/>
    <p:sldLayoutId id="2147484184"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847489EB-355C-4170-8C70-5CDD42EFD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cs typeface="Arial"/>
              </a:rPr>
              <a:t>N</a:t>
            </a:r>
            <a:endParaRPr lang="en-US"/>
          </a:p>
        </p:txBody>
      </p:sp>
      <p:pic>
        <p:nvPicPr>
          <p:cNvPr id="18" name="Picture 12">
            <a:extLst>
              <a:ext uri="{FF2B5EF4-FFF2-40B4-BE49-F238E27FC236}">
                <a16:creationId xmlns:a16="http://schemas.microsoft.com/office/drawing/2014/main" id="{521CC0F3-7B68-4C9C-999A-74F8925C33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0" name="Picture 14">
            <a:extLst>
              <a:ext uri="{FF2B5EF4-FFF2-40B4-BE49-F238E27FC236}">
                <a16:creationId xmlns:a16="http://schemas.microsoft.com/office/drawing/2014/main" id="{3EB18ECF-1C11-48BB-8C2B-DC5532A906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2" name="Rectangle 16">
            <a:extLst>
              <a:ext uri="{FF2B5EF4-FFF2-40B4-BE49-F238E27FC236}">
                <a16:creationId xmlns:a16="http://schemas.microsoft.com/office/drawing/2014/main" id="{D8887E40-5A0B-4897-80F0-0BAFAAB61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8">
            <a:extLst>
              <a:ext uri="{FF2B5EF4-FFF2-40B4-BE49-F238E27FC236}">
                <a16:creationId xmlns:a16="http://schemas.microsoft.com/office/drawing/2014/main" id="{92E3B1B6-DAAA-408B-A99C-2A7EE0409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0">
            <a:extLst>
              <a:ext uri="{FF2B5EF4-FFF2-40B4-BE49-F238E27FC236}">
                <a16:creationId xmlns:a16="http://schemas.microsoft.com/office/drawing/2014/main" id="{7A72B882-D016-4849-AF04-88E39D13A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30698" y="4490684"/>
            <a:ext cx="8440564" cy="1045052"/>
          </a:xfrm>
        </p:spPr>
        <p:txBody>
          <a:bodyPr>
            <a:normAutofit/>
          </a:bodyPr>
          <a:lstStyle/>
          <a:p>
            <a:r>
              <a:rPr lang="en-GB" sz="3000" i="1">
                <a:ea typeface="+mj-lt"/>
                <a:cs typeface="+mj-lt"/>
              </a:rPr>
              <a:t>“A child’s experience between the ages of 0 – 5 years can affect the rest of their lives”.</a:t>
            </a:r>
            <a:endParaRPr lang="en-US" sz="3000">
              <a:cs typeface="Arial"/>
            </a:endParaRPr>
          </a:p>
        </p:txBody>
      </p:sp>
      <p:sp>
        <p:nvSpPr>
          <p:cNvPr id="3" name="Subtitle 2"/>
          <p:cNvSpPr>
            <a:spLocks noGrp="1"/>
          </p:cNvSpPr>
          <p:nvPr>
            <p:ph type="subTitle" idx="1"/>
          </p:nvPr>
        </p:nvSpPr>
        <p:spPr>
          <a:xfrm>
            <a:off x="-347999" y="5334221"/>
            <a:ext cx="3648168" cy="1295972"/>
          </a:xfrm>
        </p:spPr>
        <p:txBody>
          <a:bodyPr>
            <a:normAutofit/>
          </a:bodyPr>
          <a:lstStyle/>
          <a:p>
            <a:pPr>
              <a:lnSpc>
                <a:spcPct val="110000"/>
              </a:lnSpc>
            </a:pPr>
            <a:endParaRPr lang="en-GB" sz="1500" dirty="0">
              <a:cs typeface="Arial"/>
            </a:endParaRPr>
          </a:p>
          <a:p>
            <a:pPr>
              <a:lnSpc>
                <a:spcPct val="110000"/>
              </a:lnSpc>
            </a:pPr>
            <a:endParaRPr lang="en-GB" sz="1500">
              <a:cs typeface="Arial"/>
            </a:endParaRPr>
          </a:p>
          <a:p>
            <a:pPr>
              <a:lnSpc>
                <a:spcPct val="110000"/>
              </a:lnSpc>
            </a:pPr>
            <a:endParaRPr lang="en-GB" sz="1500" dirty="0">
              <a:cs typeface="Arial"/>
            </a:endParaRPr>
          </a:p>
        </p:txBody>
      </p:sp>
      <p:sp>
        <p:nvSpPr>
          <p:cNvPr id="28" name="Rectangle 22">
            <a:extLst>
              <a:ext uri="{FF2B5EF4-FFF2-40B4-BE49-F238E27FC236}">
                <a16:creationId xmlns:a16="http://schemas.microsoft.com/office/drawing/2014/main" id="{41FF9E96-6955-4599-A2D0-1FF57939C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0531" y="647188"/>
            <a:ext cx="9091538" cy="329724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person, indoor, baby, toddler&#10;&#10;Description automatically generated">
            <a:extLst>
              <a:ext uri="{FF2B5EF4-FFF2-40B4-BE49-F238E27FC236}">
                <a16:creationId xmlns:a16="http://schemas.microsoft.com/office/drawing/2014/main" id="{A0CBAF01-066D-4F5E-B848-DBB0132DAE09}"/>
              </a:ext>
            </a:extLst>
          </p:cNvPr>
          <p:cNvPicPr>
            <a:picLocks noChangeAspect="1"/>
          </p:cNvPicPr>
          <p:nvPr/>
        </p:nvPicPr>
        <p:blipFill>
          <a:blip r:embed="rId5"/>
          <a:stretch>
            <a:fillRect/>
          </a:stretch>
        </p:blipFill>
        <p:spPr>
          <a:xfrm>
            <a:off x="3485581" y="972645"/>
            <a:ext cx="5093044" cy="2648383"/>
          </a:xfrm>
          <a:prstGeom prst="rect">
            <a:avLst/>
          </a:prstGeom>
          <a:ln>
            <a:noFill/>
          </a:ln>
        </p:spPr>
      </p:pic>
      <p:sp>
        <p:nvSpPr>
          <p:cNvPr id="25" name="Rectangle 24">
            <a:extLst>
              <a:ext uri="{FF2B5EF4-FFF2-40B4-BE49-F238E27FC236}">
                <a16:creationId xmlns:a16="http://schemas.microsoft.com/office/drawing/2014/main" id="{A15CFF31-2A56-4E24-9263-DC4342144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2966" y="888935"/>
            <a:ext cx="8613076" cy="281854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F8907EB-52AA-4516-BC6A-7861CE077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186B005-F6EE-4E77-94F3-A358C83A1193}"/>
              </a:ext>
            </a:extLst>
          </p:cNvPr>
          <p:cNvSpPr txBox="1"/>
          <p:nvPr/>
        </p:nvSpPr>
        <p:spPr>
          <a:xfrm>
            <a:off x="1374476" y="3933645"/>
            <a:ext cx="103775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Open Sans"/>
                <a:ea typeface="Open Sans"/>
                <a:cs typeface="Open Sans"/>
              </a:rPr>
              <a:t>(ABC Mouse : Education Games , Books Puzzles and Songs for Kids and Toddlers, 2021)</a:t>
            </a:r>
            <a:endParaRPr lang="en-GB" dirty="0">
              <a:cs typeface="Arial"/>
            </a:endParaRPr>
          </a:p>
        </p:txBody>
      </p:sp>
      <p:sp>
        <p:nvSpPr>
          <p:cNvPr id="10" name="TextBox 9">
            <a:extLst>
              <a:ext uri="{FF2B5EF4-FFF2-40B4-BE49-F238E27FC236}">
                <a16:creationId xmlns:a16="http://schemas.microsoft.com/office/drawing/2014/main" id="{9C26253C-B88D-468F-8031-BDB113F36BC7}"/>
              </a:ext>
            </a:extLst>
          </p:cNvPr>
          <p:cNvSpPr txBox="1"/>
          <p:nvPr/>
        </p:nvSpPr>
        <p:spPr>
          <a:xfrm>
            <a:off x="999766" y="5902446"/>
            <a:ext cx="689825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Neomi Dawes:  2015981</a:t>
            </a:r>
          </a:p>
          <a:p>
            <a:r>
              <a:rPr lang="en-GB">
                <a:cs typeface="Arial"/>
              </a:rPr>
              <a:t>Lecturer: </a:t>
            </a:r>
            <a:r>
              <a:rPr lang="en-GB">
                <a:ea typeface="+mn-lt"/>
                <a:cs typeface="+mn-lt"/>
              </a:rPr>
              <a:t>Dushika Soundararajan </a:t>
            </a:r>
            <a:endParaRPr lang="en-GB" dirty="0">
              <a:ea typeface="+mn-lt"/>
              <a:cs typeface="+mn-lt"/>
            </a:endParaRPr>
          </a:p>
          <a:p>
            <a:r>
              <a:rPr lang="en-GB">
                <a:cs typeface="Arial"/>
              </a:rPr>
              <a:t>Psyology In Health and Social Care (BMHP4003/ BMHP 4019)</a:t>
            </a:r>
            <a:endParaRPr lang="en-GB" dirty="0">
              <a:cs typeface="Arial"/>
            </a:endParaRPr>
          </a:p>
          <a:p>
            <a:endParaRPr lang="en-GB" dirty="0">
              <a:cs typeface="Arial"/>
            </a:endParaRPr>
          </a:p>
          <a:p>
            <a:endParaRPr lang="en-GB" dirty="0">
              <a:cs typeface="Arial"/>
            </a:endParaRPr>
          </a:p>
          <a:p>
            <a:pPr algn="r"/>
            <a:endParaRPr lang="en-GB">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30492A-B5D1-46FC-BDB1-C1E0E3CB8854}"/>
              </a:ext>
            </a:extLst>
          </p:cNvPr>
          <p:cNvSpPr txBox="1"/>
          <p:nvPr/>
        </p:nvSpPr>
        <p:spPr>
          <a:xfrm>
            <a:off x="5817080" y="4235570"/>
            <a:ext cx="57768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Hello my name is Neomi in this Presentation I will be discussing theories by Jean Piaget and Erik Erikson.</a:t>
            </a:r>
            <a:endParaRPr lang="en-GB" dirty="0">
              <a:cs typeface="Arial"/>
            </a:endParaRPr>
          </a:p>
        </p:txBody>
      </p:sp>
      <p:pic>
        <p:nvPicPr>
          <p:cNvPr id="7" name="Picture 7" descr="A picture containing logo&#10;&#10;Description automatically generated">
            <a:extLst>
              <a:ext uri="{FF2B5EF4-FFF2-40B4-BE49-F238E27FC236}">
                <a16:creationId xmlns:a16="http://schemas.microsoft.com/office/drawing/2014/main" id="{4488D56D-AA93-4E9B-A1E8-947305AEB56F}"/>
              </a:ext>
            </a:extLst>
          </p:cNvPr>
          <p:cNvPicPr>
            <a:picLocks noChangeAspect="1"/>
          </p:cNvPicPr>
          <p:nvPr/>
        </p:nvPicPr>
        <p:blipFill>
          <a:blip r:embed="rId3"/>
          <a:stretch>
            <a:fillRect/>
          </a:stretch>
        </p:blipFill>
        <p:spPr>
          <a:xfrm>
            <a:off x="1345721" y="313194"/>
            <a:ext cx="5906217" cy="3284254"/>
          </a:xfrm>
          <a:prstGeom prst="rect">
            <a:avLst/>
          </a:prstGeom>
        </p:spPr>
      </p:pic>
      <p:sp>
        <p:nvSpPr>
          <p:cNvPr id="8" name="TextBox 7">
            <a:extLst>
              <a:ext uri="{FF2B5EF4-FFF2-40B4-BE49-F238E27FC236}">
                <a16:creationId xmlns:a16="http://schemas.microsoft.com/office/drawing/2014/main" id="{B1AD1209-C15E-4F38-AF73-EDB8F1C1F261}"/>
              </a:ext>
            </a:extLst>
          </p:cNvPr>
          <p:cNvSpPr txBox="1"/>
          <p:nvPr/>
        </p:nvSpPr>
        <p:spPr>
          <a:xfrm>
            <a:off x="1690777" y="3746739"/>
            <a:ext cx="18518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 </a:t>
            </a:r>
            <a:r>
              <a:rPr lang="en-GB">
                <a:ea typeface="+mn-lt"/>
                <a:cs typeface="+mn-lt"/>
              </a:rPr>
              <a:t>(Gove, 2016)</a:t>
            </a:r>
            <a:endParaRPr lang="en-US"/>
          </a:p>
        </p:txBody>
      </p:sp>
      <p:sp>
        <p:nvSpPr>
          <p:cNvPr id="4" name="TextBox 3">
            <a:extLst>
              <a:ext uri="{FF2B5EF4-FFF2-40B4-BE49-F238E27FC236}">
                <a16:creationId xmlns:a16="http://schemas.microsoft.com/office/drawing/2014/main" id="{2394026E-AEE7-4FB4-8BCE-BBAE9BB49164}"/>
              </a:ext>
            </a:extLst>
          </p:cNvPr>
          <p:cNvSpPr txBox="1"/>
          <p:nvPr/>
        </p:nvSpPr>
        <p:spPr>
          <a:xfrm>
            <a:off x="5817079" y="4983192"/>
            <a:ext cx="47560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I will be discussing how these theories can </a:t>
            </a:r>
            <a:r>
              <a:rPr lang="en-GB">
                <a:cs typeface="Arial"/>
              </a:rPr>
              <a:t>be implemented into practices for parents.</a:t>
            </a:r>
            <a:endParaRPr lang="en-GB" dirty="0">
              <a:cs typeface="Arial"/>
            </a:endParaRPr>
          </a:p>
        </p:txBody>
      </p:sp>
    </p:spTree>
    <p:extLst>
      <p:ext uri="{BB962C8B-B14F-4D97-AF65-F5344CB8AC3E}">
        <p14:creationId xmlns:p14="http://schemas.microsoft.com/office/powerpoint/2010/main" val="1461583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a:extLst>
              <a:ext uri="{FF2B5EF4-FFF2-40B4-BE49-F238E27FC236}">
                <a16:creationId xmlns:a16="http://schemas.microsoft.com/office/drawing/2014/main" id="{14651B18-A0C3-4D1C-AF0C-9263D2FA97CF}"/>
              </a:ext>
            </a:extLst>
          </p:cNvPr>
          <p:cNvPicPr>
            <a:picLocks noGrp="1" noChangeAspect="1"/>
          </p:cNvPicPr>
          <p:nvPr>
            <p:ph idx="1"/>
          </p:nvPr>
        </p:nvPicPr>
        <p:blipFill rotWithShape="1">
          <a:blip r:embed="rId3"/>
          <a:srcRect t="23831" r="-1" b="20440"/>
          <a:stretch/>
        </p:blipFill>
        <p:spPr>
          <a:xfrm>
            <a:off x="9143998" y="1"/>
            <a:ext cx="3048002" cy="2290720"/>
          </a:xfrm>
          <a:prstGeom prst="rect">
            <a:avLst/>
          </a:prstGeom>
        </p:spPr>
      </p:pic>
      <p:sp>
        <p:nvSpPr>
          <p:cNvPr id="20" name="TextBox 19">
            <a:extLst>
              <a:ext uri="{FF2B5EF4-FFF2-40B4-BE49-F238E27FC236}">
                <a16:creationId xmlns:a16="http://schemas.microsoft.com/office/drawing/2014/main" id="{72779268-C5DE-41CC-A813-076943C6FCDA}"/>
              </a:ext>
            </a:extLst>
          </p:cNvPr>
          <p:cNvSpPr txBox="1"/>
          <p:nvPr/>
        </p:nvSpPr>
        <p:spPr>
          <a:xfrm>
            <a:off x="582822" y="-6649"/>
            <a:ext cx="784716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dirty="0">
                <a:solidFill>
                  <a:schemeClr val="accent2">
                    <a:lumMod val="75000"/>
                  </a:schemeClr>
                </a:solidFill>
              </a:rPr>
              <a:t>          </a:t>
            </a:r>
            <a:r>
              <a:rPr lang="en-GB" sz="4000" dirty="0"/>
              <a:t> </a:t>
            </a:r>
            <a:r>
              <a:rPr lang="en-GB" sz="4000" b="1"/>
              <a:t>Jean Piaget </a:t>
            </a:r>
          </a:p>
        </p:txBody>
      </p:sp>
      <p:sp>
        <p:nvSpPr>
          <p:cNvPr id="2" name="Oval 1">
            <a:extLst>
              <a:ext uri="{FF2B5EF4-FFF2-40B4-BE49-F238E27FC236}">
                <a16:creationId xmlns:a16="http://schemas.microsoft.com/office/drawing/2014/main" id="{32AA04EF-A9D3-4556-83E5-3D7FD01A702F}"/>
              </a:ext>
            </a:extLst>
          </p:cNvPr>
          <p:cNvSpPr/>
          <p:nvPr/>
        </p:nvSpPr>
        <p:spPr>
          <a:xfrm>
            <a:off x="4014159" y="3503763"/>
            <a:ext cx="2674187" cy="9057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t>Sensorimoter </a:t>
            </a:r>
            <a:endParaRPr lang="en-GB" sz="2000" b="1">
              <a:cs typeface="Arial"/>
            </a:endParaRPr>
          </a:p>
          <a:p>
            <a:pPr algn="ctr"/>
            <a:r>
              <a:rPr lang="en-GB" sz="2000" b="1"/>
              <a:t>Stage</a:t>
            </a:r>
            <a:r>
              <a:rPr lang="en-GB" sz="2000" b="1" dirty="0"/>
              <a:t> </a:t>
            </a:r>
            <a:endParaRPr lang="en-GB" sz="2000" b="1" dirty="0">
              <a:cs typeface="Arial"/>
            </a:endParaRPr>
          </a:p>
        </p:txBody>
      </p:sp>
      <p:cxnSp>
        <p:nvCxnSpPr>
          <p:cNvPr id="3" name="Straight Arrow Connector 2">
            <a:extLst>
              <a:ext uri="{FF2B5EF4-FFF2-40B4-BE49-F238E27FC236}">
                <a16:creationId xmlns:a16="http://schemas.microsoft.com/office/drawing/2014/main" id="{49C5A9BB-DF45-4ED7-B1ED-25CD14216A6A}"/>
              </a:ext>
            </a:extLst>
          </p:cNvPr>
          <p:cNvCxnSpPr/>
          <p:nvPr/>
        </p:nvCxnSpPr>
        <p:spPr>
          <a:xfrm flipH="1" flipV="1">
            <a:off x="6832120" y="4050100"/>
            <a:ext cx="1998452" cy="129397"/>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4" name="Oval 3">
            <a:extLst>
              <a:ext uri="{FF2B5EF4-FFF2-40B4-BE49-F238E27FC236}">
                <a16:creationId xmlns:a16="http://schemas.microsoft.com/office/drawing/2014/main" id="{D0DCC763-83BE-491C-A6EA-E0B961E421CC}"/>
              </a:ext>
            </a:extLst>
          </p:cNvPr>
          <p:cNvSpPr/>
          <p:nvPr/>
        </p:nvSpPr>
        <p:spPr>
          <a:xfrm>
            <a:off x="7665110" y="5501317"/>
            <a:ext cx="1509622"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t>Sight </a:t>
            </a:r>
            <a:endParaRPr lang="en-GB" sz="2000" b="1">
              <a:cs typeface="Arial"/>
            </a:endParaRPr>
          </a:p>
        </p:txBody>
      </p:sp>
      <p:sp>
        <p:nvSpPr>
          <p:cNvPr id="6" name="Oval 5">
            <a:extLst>
              <a:ext uri="{FF2B5EF4-FFF2-40B4-BE49-F238E27FC236}">
                <a16:creationId xmlns:a16="http://schemas.microsoft.com/office/drawing/2014/main" id="{A1D19181-82F2-46D5-8E63-FCD7EACF7F3B}"/>
              </a:ext>
            </a:extLst>
          </p:cNvPr>
          <p:cNvSpPr/>
          <p:nvPr/>
        </p:nvSpPr>
        <p:spPr>
          <a:xfrm>
            <a:off x="8728135" y="3660116"/>
            <a:ext cx="2113470" cy="9489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t>Touching</a:t>
            </a:r>
            <a:endParaRPr lang="en-GB" sz="2000" b="1">
              <a:cs typeface="Arial"/>
            </a:endParaRPr>
          </a:p>
        </p:txBody>
      </p:sp>
      <p:sp>
        <p:nvSpPr>
          <p:cNvPr id="7" name="Oval 6">
            <a:extLst>
              <a:ext uri="{FF2B5EF4-FFF2-40B4-BE49-F238E27FC236}">
                <a16:creationId xmlns:a16="http://schemas.microsoft.com/office/drawing/2014/main" id="{AFA7634C-6FBE-46D7-81EE-47E13FD85735}"/>
              </a:ext>
            </a:extLst>
          </p:cNvPr>
          <p:cNvSpPr/>
          <p:nvPr/>
        </p:nvSpPr>
        <p:spPr>
          <a:xfrm>
            <a:off x="6628142" y="1660764"/>
            <a:ext cx="1667772" cy="9345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t>Sucking</a:t>
            </a:r>
            <a:r>
              <a:rPr lang="en-GB" sz="2000" b="1" dirty="0"/>
              <a:t> </a:t>
            </a:r>
          </a:p>
        </p:txBody>
      </p:sp>
      <p:cxnSp>
        <p:nvCxnSpPr>
          <p:cNvPr id="11" name="Straight Arrow Connector 10">
            <a:extLst>
              <a:ext uri="{FF2B5EF4-FFF2-40B4-BE49-F238E27FC236}">
                <a16:creationId xmlns:a16="http://schemas.microsoft.com/office/drawing/2014/main" id="{CC7AE0C7-2DF1-435A-8278-C5548669591C}"/>
              </a:ext>
            </a:extLst>
          </p:cNvPr>
          <p:cNvCxnSpPr/>
          <p:nvPr/>
        </p:nvCxnSpPr>
        <p:spPr>
          <a:xfrm flipV="1">
            <a:off x="6281290" y="2809156"/>
            <a:ext cx="359432" cy="589471"/>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2" name="Straight Arrow Connector 11">
            <a:extLst>
              <a:ext uri="{FF2B5EF4-FFF2-40B4-BE49-F238E27FC236}">
                <a16:creationId xmlns:a16="http://schemas.microsoft.com/office/drawing/2014/main" id="{9C7D6CAE-885B-4294-B811-DEC047661A8C}"/>
              </a:ext>
            </a:extLst>
          </p:cNvPr>
          <p:cNvCxnSpPr/>
          <p:nvPr/>
        </p:nvCxnSpPr>
        <p:spPr>
          <a:xfrm>
            <a:off x="6366654" y="4461653"/>
            <a:ext cx="1337093" cy="1092678"/>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3" name="Oval 12">
            <a:extLst>
              <a:ext uri="{FF2B5EF4-FFF2-40B4-BE49-F238E27FC236}">
                <a16:creationId xmlns:a16="http://schemas.microsoft.com/office/drawing/2014/main" id="{7E41119E-EFEE-4AE1-BFC8-AAC0767DAA23}"/>
              </a:ext>
            </a:extLst>
          </p:cNvPr>
          <p:cNvSpPr/>
          <p:nvPr/>
        </p:nvSpPr>
        <p:spPr>
          <a:xfrm>
            <a:off x="2713907" y="1556528"/>
            <a:ext cx="2012828"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t>Listening</a:t>
            </a:r>
            <a:r>
              <a:rPr lang="en-GB" sz="2000" dirty="0"/>
              <a:t> </a:t>
            </a:r>
          </a:p>
        </p:txBody>
      </p:sp>
      <p:cxnSp>
        <p:nvCxnSpPr>
          <p:cNvPr id="14" name="Straight Arrow Connector 13">
            <a:extLst>
              <a:ext uri="{FF2B5EF4-FFF2-40B4-BE49-F238E27FC236}">
                <a16:creationId xmlns:a16="http://schemas.microsoft.com/office/drawing/2014/main" id="{A6EA0DAF-6BB7-451C-9B07-D280C90FB848}"/>
              </a:ext>
            </a:extLst>
          </p:cNvPr>
          <p:cNvCxnSpPr/>
          <p:nvPr/>
        </p:nvCxnSpPr>
        <p:spPr>
          <a:xfrm>
            <a:off x="4366404" y="2734574"/>
            <a:ext cx="675734" cy="646981"/>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5" name="Oval 14">
            <a:extLst>
              <a:ext uri="{FF2B5EF4-FFF2-40B4-BE49-F238E27FC236}">
                <a16:creationId xmlns:a16="http://schemas.microsoft.com/office/drawing/2014/main" id="{99304067-4119-4BC3-8BFB-95ED1E50612E}"/>
              </a:ext>
            </a:extLst>
          </p:cNvPr>
          <p:cNvSpPr/>
          <p:nvPr/>
        </p:nvSpPr>
        <p:spPr>
          <a:xfrm>
            <a:off x="3862300" y="5609146"/>
            <a:ext cx="2472903"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t>Smell / Taste</a:t>
            </a:r>
            <a:endParaRPr lang="en-GB" sz="2000" b="1">
              <a:cs typeface="Arial"/>
            </a:endParaRPr>
          </a:p>
        </p:txBody>
      </p:sp>
      <p:sp>
        <p:nvSpPr>
          <p:cNvPr id="16" name="Oval 15">
            <a:extLst>
              <a:ext uri="{FF2B5EF4-FFF2-40B4-BE49-F238E27FC236}">
                <a16:creationId xmlns:a16="http://schemas.microsoft.com/office/drawing/2014/main" id="{5B95780F-8647-4AE1-A21D-4992F3DF31B9}"/>
              </a:ext>
            </a:extLst>
          </p:cNvPr>
          <p:cNvSpPr/>
          <p:nvPr/>
        </p:nvSpPr>
        <p:spPr>
          <a:xfrm>
            <a:off x="1431625" y="3207229"/>
            <a:ext cx="1538376"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t>Hearing</a:t>
            </a:r>
            <a:r>
              <a:rPr lang="en-GB" sz="2000" dirty="0"/>
              <a:t> </a:t>
            </a:r>
          </a:p>
        </p:txBody>
      </p:sp>
      <p:sp>
        <p:nvSpPr>
          <p:cNvPr id="17" name="Oval 16">
            <a:extLst>
              <a:ext uri="{FF2B5EF4-FFF2-40B4-BE49-F238E27FC236}">
                <a16:creationId xmlns:a16="http://schemas.microsoft.com/office/drawing/2014/main" id="{65BAEC52-2C44-4316-8A85-BFDDC3655B1B}"/>
              </a:ext>
            </a:extLst>
          </p:cNvPr>
          <p:cNvSpPr/>
          <p:nvPr/>
        </p:nvSpPr>
        <p:spPr>
          <a:xfrm>
            <a:off x="956275" y="5003500"/>
            <a:ext cx="2487281"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t>Movement</a:t>
            </a:r>
          </a:p>
        </p:txBody>
      </p:sp>
      <p:cxnSp>
        <p:nvCxnSpPr>
          <p:cNvPr id="18" name="Straight Arrow Connector 17">
            <a:extLst>
              <a:ext uri="{FF2B5EF4-FFF2-40B4-BE49-F238E27FC236}">
                <a16:creationId xmlns:a16="http://schemas.microsoft.com/office/drawing/2014/main" id="{D5441D5E-4E2F-47DA-A407-6991076FB4E7}"/>
              </a:ext>
            </a:extLst>
          </p:cNvPr>
          <p:cNvCxnSpPr/>
          <p:nvPr/>
        </p:nvCxnSpPr>
        <p:spPr>
          <a:xfrm flipV="1">
            <a:off x="3543300" y="4384374"/>
            <a:ext cx="546339" cy="531963"/>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9" name="Straight Arrow Connector 18">
            <a:extLst>
              <a:ext uri="{FF2B5EF4-FFF2-40B4-BE49-F238E27FC236}">
                <a16:creationId xmlns:a16="http://schemas.microsoft.com/office/drawing/2014/main" id="{A7CBEFBC-1F47-46BE-B683-F2DEA37EC733}"/>
              </a:ext>
            </a:extLst>
          </p:cNvPr>
          <p:cNvCxnSpPr/>
          <p:nvPr/>
        </p:nvCxnSpPr>
        <p:spPr>
          <a:xfrm>
            <a:off x="5353948" y="4613514"/>
            <a:ext cx="0" cy="891396"/>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21" name="Straight Arrow Connector 20">
            <a:extLst>
              <a:ext uri="{FF2B5EF4-FFF2-40B4-BE49-F238E27FC236}">
                <a16:creationId xmlns:a16="http://schemas.microsoft.com/office/drawing/2014/main" id="{868330A7-B4CD-4E0D-B813-D8243A37D685}"/>
              </a:ext>
            </a:extLst>
          </p:cNvPr>
          <p:cNvCxnSpPr/>
          <p:nvPr/>
        </p:nvCxnSpPr>
        <p:spPr>
          <a:xfrm flipV="1">
            <a:off x="3196446" y="3821860"/>
            <a:ext cx="661358" cy="2"/>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4FE8731D-722B-4F9A-BDBD-36EF2BD92717}"/>
              </a:ext>
            </a:extLst>
          </p:cNvPr>
          <p:cNvSpPr txBox="1"/>
          <p:nvPr/>
        </p:nvSpPr>
        <p:spPr>
          <a:xfrm>
            <a:off x="-20128" y="6492815"/>
            <a:ext cx="30738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(Huitt and Hummel, 2003)</a:t>
            </a:r>
            <a:endParaRPr lang="en-US"/>
          </a:p>
        </p:txBody>
      </p:sp>
      <p:sp>
        <p:nvSpPr>
          <p:cNvPr id="10" name="TextBox 9">
            <a:extLst>
              <a:ext uri="{FF2B5EF4-FFF2-40B4-BE49-F238E27FC236}">
                <a16:creationId xmlns:a16="http://schemas.microsoft.com/office/drawing/2014/main" id="{8FCA5739-0999-4712-80DD-382E3BCC9F27}"/>
              </a:ext>
            </a:extLst>
          </p:cNvPr>
          <p:cNvSpPr txBox="1"/>
          <p:nvPr/>
        </p:nvSpPr>
        <p:spPr>
          <a:xfrm>
            <a:off x="7801156" y="6420928"/>
            <a:ext cx="4137803" cy="2399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Arial"/>
            </a:endParaRPr>
          </a:p>
        </p:txBody>
      </p:sp>
      <p:sp>
        <p:nvSpPr>
          <p:cNvPr id="22" name="TextBox 21">
            <a:extLst>
              <a:ext uri="{FF2B5EF4-FFF2-40B4-BE49-F238E27FC236}">
                <a16:creationId xmlns:a16="http://schemas.microsoft.com/office/drawing/2014/main" id="{B18A4AFA-401F-4868-8DAA-BEB20A859076}"/>
              </a:ext>
            </a:extLst>
          </p:cNvPr>
          <p:cNvSpPr txBox="1"/>
          <p:nvPr/>
        </p:nvSpPr>
        <p:spPr>
          <a:xfrm>
            <a:off x="9411419" y="236651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Jean Piaget (1896-1980)</a:t>
            </a:r>
            <a:endParaRPr lang="en-US"/>
          </a:p>
          <a:p>
            <a:pPr algn="l"/>
            <a:endParaRPr lang="en-GB">
              <a:cs typeface="Arial"/>
            </a:endParaRPr>
          </a:p>
        </p:txBody>
      </p:sp>
    </p:spTree>
    <p:extLst>
      <p:ext uri="{BB962C8B-B14F-4D97-AF65-F5344CB8AC3E}">
        <p14:creationId xmlns:p14="http://schemas.microsoft.com/office/powerpoint/2010/main" val="294736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1FF85-1D0F-4611-B9D0-C835495354DC}"/>
              </a:ext>
            </a:extLst>
          </p:cNvPr>
          <p:cNvSpPr>
            <a:spLocks noGrp="1"/>
          </p:cNvSpPr>
          <p:nvPr>
            <p:ph type="title"/>
          </p:nvPr>
        </p:nvSpPr>
        <p:spPr>
          <a:xfrm>
            <a:off x="3460072" y="60433"/>
            <a:ext cx="7958331" cy="1077229"/>
          </a:xfrm>
        </p:spPr>
        <p:txBody>
          <a:bodyPr/>
          <a:lstStyle/>
          <a:p>
            <a:r>
              <a:rPr lang="en-GB" b="1">
                <a:ea typeface="+mj-lt"/>
                <a:cs typeface="+mj-lt"/>
              </a:rPr>
              <a:t>Piaget : key features</a:t>
            </a:r>
            <a:endParaRPr lang="en-US"/>
          </a:p>
        </p:txBody>
      </p:sp>
      <p:sp>
        <p:nvSpPr>
          <p:cNvPr id="5" name="Oval 4">
            <a:extLst>
              <a:ext uri="{FF2B5EF4-FFF2-40B4-BE49-F238E27FC236}">
                <a16:creationId xmlns:a16="http://schemas.microsoft.com/office/drawing/2014/main" id="{B2CCAC97-D640-4CBF-AE1E-FC36381CBC5F}"/>
              </a:ext>
            </a:extLst>
          </p:cNvPr>
          <p:cNvSpPr/>
          <p:nvPr/>
        </p:nvSpPr>
        <p:spPr>
          <a:xfrm>
            <a:off x="4531744" y="3431875"/>
            <a:ext cx="2904225"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ea typeface="+mn-lt"/>
                <a:cs typeface="+mn-lt"/>
              </a:rPr>
              <a:t>Preoperational </a:t>
            </a:r>
            <a:endParaRPr lang="en-US" sz="2000"/>
          </a:p>
        </p:txBody>
      </p:sp>
      <p:sp>
        <p:nvSpPr>
          <p:cNvPr id="6" name="Oval 5">
            <a:extLst>
              <a:ext uri="{FF2B5EF4-FFF2-40B4-BE49-F238E27FC236}">
                <a16:creationId xmlns:a16="http://schemas.microsoft.com/office/drawing/2014/main" id="{E6829F83-5ECE-4317-8A41-84CFEB07F27C}"/>
              </a:ext>
            </a:extLst>
          </p:cNvPr>
          <p:cNvSpPr/>
          <p:nvPr/>
        </p:nvSpPr>
        <p:spPr>
          <a:xfrm>
            <a:off x="7722618" y="1878223"/>
            <a:ext cx="3464942"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ea typeface="+mn-lt"/>
                <a:cs typeface="+mn-lt"/>
              </a:rPr>
              <a:t>Pretend or Symbolic Play</a:t>
            </a:r>
            <a:endParaRPr lang="en-US" sz="2000"/>
          </a:p>
        </p:txBody>
      </p:sp>
      <p:sp>
        <p:nvSpPr>
          <p:cNvPr id="7" name="Oval 6">
            <a:extLst>
              <a:ext uri="{FF2B5EF4-FFF2-40B4-BE49-F238E27FC236}">
                <a16:creationId xmlns:a16="http://schemas.microsoft.com/office/drawing/2014/main" id="{B4517D12-2C43-4E99-8AB8-700E29A848D5}"/>
              </a:ext>
            </a:extLst>
          </p:cNvPr>
          <p:cNvSpPr/>
          <p:nvPr/>
        </p:nvSpPr>
        <p:spPr>
          <a:xfrm>
            <a:off x="6226474" y="5385399"/>
            <a:ext cx="2156602"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ea typeface="+mn-lt"/>
                <a:cs typeface="+mn-lt"/>
              </a:rPr>
              <a:t>Animism</a:t>
            </a:r>
            <a:endParaRPr lang="en-US" sz="2000"/>
          </a:p>
        </p:txBody>
      </p:sp>
      <p:sp>
        <p:nvSpPr>
          <p:cNvPr id="9" name="Oval 8">
            <a:extLst>
              <a:ext uri="{FF2B5EF4-FFF2-40B4-BE49-F238E27FC236}">
                <a16:creationId xmlns:a16="http://schemas.microsoft.com/office/drawing/2014/main" id="{81C647E2-D31B-45FA-AE7B-1BA728A2492D}"/>
              </a:ext>
            </a:extLst>
          </p:cNvPr>
          <p:cNvSpPr/>
          <p:nvPr/>
        </p:nvSpPr>
        <p:spPr>
          <a:xfrm>
            <a:off x="1724564" y="1875526"/>
            <a:ext cx="2659810"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ea typeface="+mn-lt"/>
                <a:cs typeface="+mn-lt"/>
              </a:rPr>
              <a:t>Egocentrism</a:t>
            </a:r>
            <a:endParaRPr lang="en-US" sz="2000"/>
          </a:p>
        </p:txBody>
      </p:sp>
      <p:cxnSp>
        <p:nvCxnSpPr>
          <p:cNvPr id="10" name="Straight Arrow Connector 9">
            <a:extLst>
              <a:ext uri="{FF2B5EF4-FFF2-40B4-BE49-F238E27FC236}">
                <a16:creationId xmlns:a16="http://schemas.microsoft.com/office/drawing/2014/main" id="{A1A50403-09D0-497C-9D6C-23BF5AEA6845}"/>
              </a:ext>
            </a:extLst>
          </p:cNvPr>
          <p:cNvCxnSpPr/>
          <p:nvPr/>
        </p:nvCxnSpPr>
        <p:spPr>
          <a:xfrm flipH="1">
            <a:off x="7177176" y="2770517"/>
            <a:ext cx="560717" cy="474452"/>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1" name="Straight Arrow Connector 10">
            <a:extLst>
              <a:ext uri="{FF2B5EF4-FFF2-40B4-BE49-F238E27FC236}">
                <a16:creationId xmlns:a16="http://schemas.microsoft.com/office/drawing/2014/main" id="{2FD91CF2-0403-49FF-83B8-F458F9604997}"/>
              </a:ext>
            </a:extLst>
          </p:cNvPr>
          <p:cNvCxnSpPr/>
          <p:nvPr/>
        </p:nvCxnSpPr>
        <p:spPr>
          <a:xfrm>
            <a:off x="3912618" y="2841505"/>
            <a:ext cx="704490" cy="733245"/>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2" name="Straight Arrow Connector 11">
            <a:extLst>
              <a:ext uri="{FF2B5EF4-FFF2-40B4-BE49-F238E27FC236}">
                <a16:creationId xmlns:a16="http://schemas.microsoft.com/office/drawing/2014/main" id="{BC7A7EDF-294C-49CC-AEBC-269528A8C62E}"/>
              </a:ext>
            </a:extLst>
          </p:cNvPr>
          <p:cNvCxnSpPr/>
          <p:nvPr/>
        </p:nvCxnSpPr>
        <p:spPr>
          <a:xfrm>
            <a:off x="5967682" y="4407739"/>
            <a:ext cx="920150" cy="920150"/>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4" name="TextBox 13">
            <a:extLst>
              <a:ext uri="{FF2B5EF4-FFF2-40B4-BE49-F238E27FC236}">
                <a16:creationId xmlns:a16="http://schemas.microsoft.com/office/drawing/2014/main" id="{E54CC02D-FBFD-4279-9860-A9CEAEA6B3F6}"/>
              </a:ext>
            </a:extLst>
          </p:cNvPr>
          <p:cNvSpPr txBox="1"/>
          <p:nvPr/>
        </p:nvSpPr>
        <p:spPr>
          <a:xfrm>
            <a:off x="8534400" y="64353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Huitt and Hummel, 2003)</a:t>
            </a:r>
            <a:endParaRPr lang="en-US"/>
          </a:p>
        </p:txBody>
      </p:sp>
    </p:spTree>
    <p:extLst>
      <p:ext uri="{BB962C8B-B14F-4D97-AF65-F5344CB8AC3E}">
        <p14:creationId xmlns:p14="http://schemas.microsoft.com/office/powerpoint/2010/main" val="3336600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4" descr="A picture containing text, person, person, indoor&#10;&#10;Description automatically generated">
            <a:extLst>
              <a:ext uri="{FF2B5EF4-FFF2-40B4-BE49-F238E27FC236}">
                <a16:creationId xmlns:a16="http://schemas.microsoft.com/office/drawing/2014/main" id="{067F5DF9-FD40-4E80-8A90-0BD7B86A55E5}"/>
              </a:ext>
            </a:extLst>
          </p:cNvPr>
          <p:cNvPicPr>
            <a:picLocks noChangeAspect="1"/>
          </p:cNvPicPr>
          <p:nvPr/>
        </p:nvPicPr>
        <p:blipFill>
          <a:blip r:embed="rId3"/>
          <a:stretch>
            <a:fillRect/>
          </a:stretch>
        </p:blipFill>
        <p:spPr>
          <a:xfrm>
            <a:off x="8908211" y="256376"/>
            <a:ext cx="2196860" cy="2103928"/>
          </a:xfrm>
          <a:prstGeom prst="rect">
            <a:avLst/>
          </a:prstGeom>
        </p:spPr>
      </p:pic>
      <p:sp>
        <p:nvSpPr>
          <p:cNvPr id="2" name="TextBox 1">
            <a:extLst>
              <a:ext uri="{FF2B5EF4-FFF2-40B4-BE49-F238E27FC236}">
                <a16:creationId xmlns:a16="http://schemas.microsoft.com/office/drawing/2014/main" id="{D2DA0FCD-85BE-483B-AC08-A5618B1B5610}"/>
              </a:ext>
            </a:extLst>
          </p:cNvPr>
          <p:cNvSpPr txBox="1"/>
          <p:nvPr/>
        </p:nvSpPr>
        <p:spPr>
          <a:xfrm>
            <a:off x="8735683" y="23521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666666"/>
                </a:solidFill>
                <a:latin typeface="Open Sans"/>
                <a:ea typeface="Open Sans"/>
                <a:cs typeface="Open Sans"/>
              </a:rPr>
              <a:t> </a:t>
            </a:r>
            <a:r>
              <a:rPr lang="en-US">
                <a:latin typeface="Open Sans"/>
                <a:ea typeface="Open Sans"/>
                <a:cs typeface="Open Sans"/>
              </a:rPr>
              <a:t>(Callaghan, 2021)</a:t>
            </a:r>
            <a:endParaRPr lang="en-US"/>
          </a:p>
        </p:txBody>
      </p:sp>
      <p:sp>
        <p:nvSpPr>
          <p:cNvPr id="5" name="Oval 4">
            <a:extLst>
              <a:ext uri="{FF2B5EF4-FFF2-40B4-BE49-F238E27FC236}">
                <a16:creationId xmlns:a16="http://schemas.microsoft.com/office/drawing/2014/main" id="{AE9E6770-D08C-4BAF-AC0C-E6D6D845E313}"/>
              </a:ext>
            </a:extLst>
          </p:cNvPr>
          <p:cNvSpPr/>
          <p:nvPr/>
        </p:nvSpPr>
        <p:spPr>
          <a:xfrm>
            <a:off x="3222507" y="2122637"/>
            <a:ext cx="4773277" cy="156713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cs typeface="Arial"/>
              </a:rPr>
              <a:t>Eric Erikson Stages of psychocial  Development</a:t>
            </a:r>
            <a:r>
              <a:rPr lang="en-GB" sz="2000" dirty="0">
                <a:cs typeface="Arial"/>
              </a:rPr>
              <a:t> </a:t>
            </a:r>
          </a:p>
        </p:txBody>
      </p:sp>
      <p:sp>
        <p:nvSpPr>
          <p:cNvPr id="8" name="Oval 7">
            <a:extLst>
              <a:ext uri="{FF2B5EF4-FFF2-40B4-BE49-F238E27FC236}">
                <a16:creationId xmlns:a16="http://schemas.microsoft.com/office/drawing/2014/main" id="{2AF0E9D0-95A7-4A20-9E94-DA1BF527294D}"/>
              </a:ext>
            </a:extLst>
          </p:cNvPr>
          <p:cNvSpPr/>
          <p:nvPr/>
        </p:nvSpPr>
        <p:spPr>
          <a:xfrm>
            <a:off x="1911470" y="4190281"/>
            <a:ext cx="2803583" cy="920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cs typeface="Arial"/>
              </a:rPr>
              <a:t>Initiative vs,Guilt</a:t>
            </a:r>
          </a:p>
          <a:p>
            <a:pPr algn="ctr"/>
            <a:r>
              <a:rPr lang="en-GB" sz="2000" b="1">
                <a:cs typeface="Arial"/>
              </a:rPr>
              <a:t>Stage 3</a:t>
            </a:r>
            <a:endParaRPr lang="en-GB" sz="2000" b="1" dirty="0">
              <a:cs typeface="Arial"/>
            </a:endParaRPr>
          </a:p>
        </p:txBody>
      </p:sp>
      <p:sp>
        <p:nvSpPr>
          <p:cNvPr id="10" name="Oval 9">
            <a:extLst>
              <a:ext uri="{FF2B5EF4-FFF2-40B4-BE49-F238E27FC236}">
                <a16:creationId xmlns:a16="http://schemas.microsoft.com/office/drawing/2014/main" id="{0FD72E41-D76F-40CB-8C3E-EBAD36DEF25E}"/>
              </a:ext>
            </a:extLst>
          </p:cNvPr>
          <p:cNvSpPr/>
          <p:nvPr/>
        </p:nvSpPr>
        <p:spPr>
          <a:xfrm>
            <a:off x="6395409" y="4188483"/>
            <a:ext cx="2645432" cy="12364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cs typeface="Arial"/>
              </a:rPr>
              <a:t>Autonomy vs, Shame and Doubt </a:t>
            </a:r>
          </a:p>
          <a:p>
            <a:pPr algn="ctr"/>
            <a:r>
              <a:rPr lang="en-GB" sz="2000" b="1">
                <a:solidFill>
                  <a:schemeClr val="tx1"/>
                </a:solidFill>
                <a:cs typeface="Arial"/>
              </a:rPr>
              <a:t>Stage 2</a:t>
            </a:r>
          </a:p>
        </p:txBody>
      </p:sp>
      <p:cxnSp>
        <p:nvCxnSpPr>
          <p:cNvPr id="13" name="Straight Arrow Connector 12">
            <a:extLst>
              <a:ext uri="{FF2B5EF4-FFF2-40B4-BE49-F238E27FC236}">
                <a16:creationId xmlns:a16="http://schemas.microsoft.com/office/drawing/2014/main" id="{2F7B1093-FF6E-4E39-A251-834123CB4150}"/>
              </a:ext>
            </a:extLst>
          </p:cNvPr>
          <p:cNvCxnSpPr/>
          <p:nvPr/>
        </p:nvCxnSpPr>
        <p:spPr>
          <a:xfrm flipH="1" flipV="1">
            <a:off x="7132248" y="3214417"/>
            <a:ext cx="646982" cy="934530"/>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5" name="TextBox 14">
            <a:extLst>
              <a:ext uri="{FF2B5EF4-FFF2-40B4-BE49-F238E27FC236}">
                <a16:creationId xmlns:a16="http://schemas.microsoft.com/office/drawing/2014/main" id="{5795C05C-2910-4A0F-8C1A-90C45AC398A4}"/>
              </a:ext>
            </a:extLst>
          </p:cNvPr>
          <p:cNvSpPr txBox="1"/>
          <p:nvPr/>
        </p:nvSpPr>
        <p:spPr>
          <a:xfrm>
            <a:off x="1025824" y="1759071"/>
            <a:ext cx="2743199"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cs typeface="Arial"/>
            </a:endParaRPr>
          </a:p>
          <a:p>
            <a:pPr marL="285750" indent="-285750">
              <a:buFont typeface="Arial"/>
              <a:buChar char="•"/>
            </a:pPr>
            <a:r>
              <a:rPr lang="en-GB" sz="2000" b="1">
                <a:cs typeface="Arial"/>
              </a:rPr>
              <a:t>Love</a:t>
            </a:r>
            <a:endParaRPr lang="en-GB" sz="2000" b="1" dirty="0">
              <a:cs typeface="Arial"/>
            </a:endParaRPr>
          </a:p>
          <a:p>
            <a:pPr marL="285750" indent="-285750">
              <a:buFont typeface="Arial"/>
              <a:buChar char="•"/>
            </a:pPr>
            <a:r>
              <a:rPr lang="en-GB" sz="2000" b="1">
                <a:cs typeface="Arial"/>
              </a:rPr>
              <a:t>Console  </a:t>
            </a:r>
            <a:r>
              <a:rPr lang="en-GB" sz="2000" b="1" dirty="0">
                <a:cs typeface="Arial"/>
              </a:rPr>
              <a:t> </a:t>
            </a:r>
            <a:endParaRPr lang="en-GB" sz="2000" b="1">
              <a:ea typeface="+mn-lt"/>
              <a:cs typeface="+mn-lt"/>
            </a:endParaRPr>
          </a:p>
          <a:p>
            <a:pPr marL="285750" indent="-285750">
              <a:buFont typeface="Arial"/>
              <a:buChar char="•"/>
            </a:pPr>
            <a:r>
              <a:rPr lang="en-GB" sz="2000" b="1">
                <a:cs typeface="Arial"/>
              </a:rPr>
              <a:t>Nourishment</a:t>
            </a:r>
          </a:p>
          <a:p>
            <a:pPr marL="285750" indent="-285750">
              <a:buFont typeface="Arial"/>
              <a:buChar char="•"/>
            </a:pPr>
            <a:endParaRPr lang="en-GB" dirty="0">
              <a:cs typeface="Arial"/>
            </a:endParaRPr>
          </a:p>
        </p:txBody>
      </p:sp>
      <p:sp>
        <p:nvSpPr>
          <p:cNvPr id="3" name="Oval 2">
            <a:extLst>
              <a:ext uri="{FF2B5EF4-FFF2-40B4-BE49-F238E27FC236}">
                <a16:creationId xmlns:a16="http://schemas.microsoft.com/office/drawing/2014/main" id="{C2A5B77A-8D34-410C-9E7A-369881A4BE25}"/>
              </a:ext>
            </a:extLst>
          </p:cNvPr>
          <p:cNvSpPr/>
          <p:nvPr/>
        </p:nvSpPr>
        <p:spPr>
          <a:xfrm>
            <a:off x="1047032" y="507879"/>
            <a:ext cx="2357884" cy="13227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ea typeface="+mn-lt"/>
                <a:cs typeface="+mn-lt"/>
              </a:rPr>
              <a:t>Trust   vs  </a:t>
            </a:r>
            <a:r>
              <a:rPr lang="en-GB" sz="2000" b="1" dirty="0">
                <a:ea typeface="+mn-lt"/>
                <a:cs typeface="+mn-lt"/>
              </a:rPr>
              <a:t>    </a:t>
            </a:r>
            <a:r>
              <a:rPr lang="en-GB" sz="2000" b="1">
                <a:ea typeface="+mn-lt"/>
                <a:cs typeface="+mn-lt"/>
              </a:rPr>
              <a:t> Mistrust Stage 1</a:t>
            </a:r>
          </a:p>
          <a:p>
            <a:pPr algn="ctr"/>
            <a:endParaRPr lang="en-GB" dirty="0">
              <a:cs typeface="Arial"/>
            </a:endParaRPr>
          </a:p>
        </p:txBody>
      </p:sp>
      <p:sp>
        <p:nvSpPr>
          <p:cNvPr id="9" name="TextBox 8">
            <a:extLst>
              <a:ext uri="{FF2B5EF4-FFF2-40B4-BE49-F238E27FC236}">
                <a16:creationId xmlns:a16="http://schemas.microsoft.com/office/drawing/2014/main" id="{2F03C157-13B5-4577-AE09-5F71B3B45D15}"/>
              </a:ext>
            </a:extLst>
          </p:cNvPr>
          <p:cNvSpPr txBox="1"/>
          <p:nvPr/>
        </p:nvSpPr>
        <p:spPr>
          <a:xfrm>
            <a:off x="3494237" y="316841"/>
            <a:ext cx="353395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2000" b="1">
                <a:cs typeface="Arial"/>
              </a:rPr>
              <a:t>Isolation</a:t>
            </a:r>
          </a:p>
          <a:p>
            <a:pPr marL="285750" indent="-285750">
              <a:buFont typeface="Arial" panose="020B0604020202020204" pitchFamily="34" charset="0"/>
              <a:buChar char="•"/>
            </a:pPr>
            <a:r>
              <a:rPr lang="en-GB" sz="2000" b="1">
                <a:cs typeface="Arial"/>
              </a:rPr>
              <a:t>Scared</a:t>
            </a:r>
          </a:p>
          <a:p>
            <a:pPr marL="285750" indent="-285750">
              <a:buFont typeface="Arial" panose="020B0604020202020204" pitchFamily="34" charset="0"/>
              <a:buChar char="•"/>
            </a:pPr>
            <a:r>
              <a:rPr lang="en-GB" sz="2000" b="1">
                <a:cs typeface="Arial"/>
              </a:rPr>
              <a:t>Nervous</a:t>
            </a:r>
            <a:endParaRPr lang="en-GB" sz="2000" b="1" dirty="0">
              <a:cs typeface="Arial"/>
            </a:endParaRPr>
          </a:p>
          <a:p>
            <a:pPr marL="285750" indent="-285750">
              <a:buFont typeface="Arial" panose="020B0604020202020204" pitchFamily="34" charset="0"/>
              <a:buChar char="•"/>
            </a:pPr>
            <a:endParaRPr lang="en-GB" sz="2000" dirty="0">
              <a:cs typeface="Arial"/>
            </a:endParaRPr>
          </a:p>
        </p:txBody>
      </p:sp>
      <p:sp>
        <p:nvSpPr>
          <p:cNvPr id="12" name="TextBox 11">
            <a:extLst>
              <a:ext uri="{FF2B5EF4-FFF2-40B4-BE49-F238E27FC236}">
                <a16:creationId xmlns:a16="http://schemas.microsoft.com/office/drawing/2014/main" id="{773A5FC1-00D5-4076-8121-3F4D4B330AB7}"/>
              </a:ext>
            </a:extLst>
          </p:cNvPr>
          <p:cNvSpPr txBox="1"/>
          <p:nvPr/>
        </p:nvSpPr>
        <p:spPr>
          <a:xfrm>
            <a:off x="7844288" y="5543909"/>
            <a:ext cx="390776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cs typeface="Arial"/>
              </a:rPr>
              <a:t>Mastering potting Training. </a:t>
            </a:r>
          </a:p>
          <a:p>
            <a:pPr marL="285750" indent="-285750">
              <a:buFont typeface="Arial"/>
              <a:buChar char="•"/>
            </a:pPr>
            <a:r>
              <a:rPr lang="en-GB" sz="2000" b="1">
                <a:cs typeface="Arial"/>
              </a:rPr>
              <a:t>Choosing food choice.</a:t>
            </a:r>
          </a:p>
          <a:p>
            <a:pPr marL="285750" indent="-285750">
              <a:buFont typeface="Arial"/>
              <a:buChar char="•"/>
            </a:pPr>
            <a:r>
              <a:rPr lang="en-GB" sz="2000" b="1">
                <a:cs typeface="Arial"/>
              </a:rPr>
              <a:t>Chioce in cloths.</a:t>
            </a:r>
            <a:r>
              <a:rPr lang="en-GB" b="1" dirty="0">
                <a:cs typeface="Arial"/>
              </a:rPr>
              <a:t>  </a:t>
            </a:r>
          </a:p>
        </p:txBody>
      </p:sp>
      <p:sp>
        <p:nvSpPr>
          <p:cNvPr id="14" name="TextBox 13">
            <a:extLst>
              <a:ext uri="{FF2B5EF4-FFF2-40B4-BE49-F238E27FC236}">
                <a16:creationId xmlns:a16="http://schemas.microsoft.com/office/drawing/2014/main" id="{9A47A8F5-84D0-4E4F-BD74-E5A3D75BAAF6}"/>
              </a:ext>
            </a:extLst>
          </p:cNvPr>
          <p:cNvSpPr txBox="1"/>
          <p:nvPr/>
        </p:nvSpPr>
        <p:spPr>
          <a:xfrm>
            <a:off x="9324256" y="3429539"/>
            <a:ext cx="247003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cs typeface="Arial"/>
              </a:rPr>
              <a:t>Self – Doubt </a:t>
            </a:r>
          </a:p>
          <a:p>
            <a:pPr marL="285750" indent="-285750">
              <a:buFont typeface="Arial"/>
              <a:buChar char="•"/>
            </a:pPr>
            <a:r>
              <a:rPr lang="en-GB" sz="2000" b="1">
                <a:cs typeface="Arial"/>
              </a:rPr>
              <a:t>Feeling shame </a:t>
            </a:r>
            <a:endParaRPr lang="en-GB" sz="2000" b="1" dirty="0">
              <a:cs typeface="Arial"/>
            </a:endParaRPr>
          </a:p>
        </p:txBody>
      </p:sp>
      <p:cxnSp>
        <p:nvCxnSpPr>
          <p:cNvPr id="17" name="Straight Arrow Connector 16">
            <a:extLst>
              <a:ext uri="{FF2B5EF4-FFF2-40B4-BE49-F238E27FC236}">
                <a16:creationId xmlns:a16="http://schemas.microsoft.com/office/drawing/2014/main" id="{DE25B884-71E4-4B7E-A485-B34F6DE681ED}"/>
              </a:ext>
            </a:extLst>
          </p:cNvPr>
          <p:cNvCxnSpPr/>
          <p:nvPr/>
        </p:nvCxnSpPr>
        <p:spPr>
          <a:xfrm>
            <a:off x="2675085" y="1892236"/>
            <a:ext cx="1121433" cy="776377"/>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8" name="TextBox 17">
            <a:extLst>
              <a:ext uri="{FF2B5EF4-FFF2-40B4-BE49-F238E27FC236}">
                <a16:creationId xmlns:a16="http://schemas.microsoft.com/office/drawing/2014/main" id="{C8E390E1-F6E1-4398-A79A-50CCC3557323}"/>
              </a:ext>
            </a:extLst>
          </p:cNvPr>
          <p:cNvSpPr txBox="1"/>
          <p:nvPr/>
        </p:nvSpPr>
        <p:spPr>
          <a:xfrm>
            <a:off x="2322482" y="5226709"/>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cs typeface="Arial"/>
              </a:rPr>
              <a:t>Am I bad. </a:t>
            </a:r>
          </a:p>
          <a:p>
            <a:r>
              <a:rPr lang="en-GB" sz="2000" b="1">
                <a:cs typeface="Arial"/>
              </a:rPr>
              <a:t>Am I good.</a:t>
            </a:r>
            <a:endParaRPr lang="en-GB" sz="2000" b="1" dirty="0">
              <a:cs typeface="Arial"/>
            </a:endParaRPr>
          </a:p>
        </p:txBody>
      </p:sp>
      <p:cxnSp>
        <p:nvCxnSpPr>
          <p:cNvPr id="20" name="Straight Arrow Connector 19">
            <a:extLst>
              <a:ext uri="{FF2B5EF4-FFF2-40B4-BE49-F238E27FC236}">
                <a16:creationId xmlns:a16="http://schemas.microsoft.com/office/drawing/2014/main" id="{8C3E590C-DB13-48CD-91ED-5B1417165205}"/>
              </a:ext>
            </a:extLst>
          </p:cNvPr>
          <p:cNvCxnSpPr/>
          <p:nvPr/>
        </p:nvCxnSpPr>
        <p:spPr>
          <a:xfrm flipH="1">
            <a:off x="4129176" y="3776932"/>
            <a:ext cx="445698" cy="373810"/>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22" name="TextBox 21">
            <a:extLst>
              <a:ext uri="{FF2B5EF4-FFF2-40B4-BE49-F238E27FC236}">
                <a16:creationId xmlns:a16="http://schemas.microsoft.com/office/drawing/2014/main" id="{D9E318CD-9E87-4FC6-B36D-7496F459A974}"/>
              </a:ext>
            </a:extLst>
          </p:cNvPr>
          <p:cNvSpPr txBox="1"/>
          <p:nvPr/>
        </p:nvSpPr>
        <p:spPr>
          <a:xfrm>
            <a:off x="94891" y="649281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(Maree, 2021)</a:t>
            </a:r>
            <a:endParaRPr lang="en-US"/>
          </a:p>
        </p:txBody>
      </p:sp>
    </p:spTree>
    <p:extLst>
      <p:ext uri="{BB962C8B-B14F-4D97-AF65-F5344CB8AC3E}">
        <p14:creationId xmlns:p14="http://schemas.microsoft.com/office/powerpoint/2010/main" val="1885701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2">
            <a:extLst>
              <a:ext uri="{FF2B5EF4-FFF2-40B4-BE49-F238E27FC236}">
                <a16:creationId xmlns:a16="http://schemas.microsoft.com/office/drawing/2014/main" id="{380731D3-90B1-4D1A-9049-0BDCEFEBDEEE}"/>
              </a:ext>
            </a:extLst>
          </p:cNvPr>
          <p:cNvGraphicFramePr>
            <a:graphicFrameLocks noGrp="1"/>
          </p:cNvGraphicFramePr>
          <p:nvPr>
            <p:ph idx="1"/>
            <p:extLst>
              <p:ext uri="{D42A27DB-BD31-4B8C-83A1-F6EECF244321}">
                <p14:modId xmlns:p14="http://schemas.microsoft.com/office/powerpoint/2010/main" val="2455473639"/>
              </p:ext>
            </p:extLst>
          </p:nvPr>
        </p:nvGraphicFramePr>
        <p:xfrm>
          <a:off x="832656" y="614380"/>
          <a:ext cx="10528238" cy="39690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BBF07A4-463E-4AA7-9329-75C104E5BFF8}"/>
              </a:ext>
            </a:extLst>
          </p:cNvPr>
          <p:cNvSpPr txBox="1"/>
          <p:nvPr/>
        </p:nvSpPr>
        <p:spPr>
          <a:xfrm>
            <a:off x="1173193" y="48394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(Gross, 2015)</a:t>
            </a:r>
            <a:endParaRPr lang="en-US"/>
          </a:p>
        </p:txBody>
      </p:sp>
      <p:pic>
        <p:nvPicPr>
          <p:cNvPr id="5" name="Picture 5" descr="A picture containing person, sitting, indoor, little&#10;&#10;Description automatically generated">
            <a:extLst>
              <a:ext uri="{FF2B5EF4-FFF2-40B4-BE49-F238E27FC236}">
                <a16:creationId xmlns:a16="http://schemas.microsoft.com/office/drawing/2014/main" id="{FAB1485D-AC35-4BFC-9596-99AE2EDDF347}"/>
              </a:ext>
            </a:extLst>
          </p:cNvPr>
          <p:cNvPicPr>
            <a:picLocks noChangeAspect="1"/>
          </p:cNvPicPr>
          <p:nvPr/>
        </p:nvPicPr>
        <p:blipFill>
          <a:blip r:embed="rId7"/>
          <a:stretch>
            <a:fillRect/>
          </a:stretch>
        </p:blipFill>
        <p:spPr>
          <a:xfrm>
            <a:off x="8559643" y="4721515"/>
            <a:ext cx="2685690" cy="1581797"/>
          </a:xfrm>
          <a:prstGeom prst="rect">
            <a:avLst/>
          </a:prstGeom>
        </p:spPr>
      </p:pic>
      <p:sp>
        <p:nvSpPr>
          <p:cNvPr id="95" name="TextBox 94">
            <a:extLst>
              <a:ext uri="{FF2B5EF4-FFF2-40B4-BE49-F238E27FC236}">
                <a16:creationId xmlns:a16="http://schemas.microsoft.com/office/drawing/2014/main" id="{1F683172-389A-487F-AB6D-396FC9D961AF}"/>
              </a:ext>
            </a:extLst>
          </p:cNvPr>
          <p:cNvSpPr txBox="1"/>
          <p:nvPr/>
        </p:nvSpPr>
        <p:spPr>
          <a:xfrm>
            <a:off x="3286664" y="6377796"/>
            <a:ext cx="9054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(Children's books that take the reading experience to a whole new level, 2021)</a:t>
            </a:r>
            <a:endParaRPr lang="en-US"/>
          </a:p>
        </p:txBody>
      </p:sp>
      <p:sp>
        <p:nvSpPr>
          <p:cNvPr id="1343" name="TextBox 1342">
            <a:extLst>
              <a:ext uri="{FF2B5EF4-FFF2-40B4-BE49-F238E27FC236}">
                <a16:creationId xmlns:a16="http://schemas.microsoft.com/office/drawing/2014/main" id="{AA785552-66F8-44B2-99CE-495E3DB8BFA4}"/>
              </a:ext>
            </a:extLst>
          </p:cNvPr>
          <p:cNvSpPr txBox="1"/>
          <p:nvPr/>
        </p:nvSpPr>
        <p:spPr>
          <a:xfrm>
            <a:off x="4106174" y="253042"/>
            <a:ext cx="55036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cs typeface="Arial"/>
              </a:rPr>
              <a:t>PRACTICAL EXAMPLES OF PIAGET</a:t>
            </a:r>
            <a:endParaRPr lang="en-GB" sz="2000" b="1" dirty="0">
              <a:cs typeface="Arial"/>
            </a:endParaRPr>
          </a:p>
        </p:txBody>
      </p:sp>
    </p:spTree>
    <p:extLst>
      <p:ext uri="{BB962C8B-B14F-4D97-AF65-F5344CB8AC3E}">
        <p14:creationId xmlns:p14="http://schemas.microsoft.com/office/powerpoint/2010/main" val="3106714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76DF-6F3D-4647-B499-D73257B459D4}"/>
              </a:ext>
            </a:extLst>
          </p:cNvPr>
          <p:cNvSpPr>
            <a:spLocks noGrp="1"/>
          </p:cNvSpPr>
          <p:nvPr>
            <p:ph type="title"/>
          </p:nvPr>
        </p:nvSpPr>
        <p:spPr>
          <a:xfrm>
            <a:off x="3359431" y="89188"/>
            <a:ext cx="7958331" cy="1077229"/>
          </a:xfrm>
        </p:spPr>
        <p:txBody>
          <a:bodyPr/>
          <a:lstStyle/>
          <a:p>
            <a:r>
              <a:rPr lang="en-US" b="1">
                <a:ea typeface="+mj-lt"/>
                <a:cs typeface="+mj-lt"/>
              </a:rPr>
              <a:t>Erikson Practical Example</a:t>
            </a:r>
            <a:endParaRPr lang="en-US" b="1">
              <a:cs typeface="Arial"/>
            </a:endParaRPr>
          </a:p>
        </p:txBody>
      </p:sp>
      <p:sp>
        <p:nvSpPr>
          <p:cNvPr id="4" name="TextBox 3">
            <a:extLst>
              <a:ext uri="{FF2B5EF4-FFF2-40B4-BE49-F238E27FC236}">
                <a16:creationId xmlns:a16="http://schemas.microsoft.com/office/drawing/2014/main" id="{09D27158-57BC-4837-B3DA-FADB91469B30}"/>
              </a:ext>
            </a:extLst>
          </p:cNvPr>
          <p:cNvSpPr txBox="1"/>
          <p:nvPr/>
        </p:nvSpPr>
        <p:spPr>
          <a:xfrm>
            <a:off x="1518249" y="1777041"/>
            <a:ext cx="8709803"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cs typeface="Arial"/>
              </a:rPr>
              <a:t>Postive reinformance to </a:t>
            </a:r>
            <a:r>
              <a:rPr lang="en-GB" sz="2000">
                <a:cs typeface="Arial"/>
              </a:rPr>
              <a:t>a child can help support a child confidance and build trust between you and the child you can support this by:</a:t>
            </a:r>
            <a:endParaRPr lang="en-GB" sz="2000" dirty="0">
              <a:cs typeface="Arial"/>
            </a:endParaRPr>
          </a:p>
          <a:p>
            <a:endParaRPr lang="en-GB" sz="2000" dirty="0">
              <a:cs typeface="Arial"/>
            </a:endParaRPr>
          </a:p>
          <a:p>
            <a:pPr marL="285750" indent="-285750">
              <a:buFont typeface="Arial"/>
              <a:buChar char="•"/>
            </a:pPr>
            <a:r>
              <a:rPr lang="en-GB" sz="2000">
                <a:cs typeface="Arial"/>
              </a:rPr>
              <a:t>Giving postive praise after they used the potty , eating their dinner  or saying please for example.</a:t>
            </a:r>
            <a:endParaRPr lang="en-GB" sz="2000" dirty="0">
              <a:cs typeface="Arial"/>
            </a:endParaRPr>
          </a:p>
          <a:p>
            <a:pPr marL="285750" indent="-285750">
              <a:buFont typeface="Arial"/>
              <a:buChar char="•"/>
            </a:pPr>
            <a:endParaRPr lang="en-GB" sz="2000" dirty="0">
              <a:cs typeface="Arial"/>
            </a:endParaRPr>
          </a:p>
          <a:p>
            <a:pPr marL="285750" indent="-285750">
              <a:buFont typeface="Arial"/>
              <a:buChar char="•"/>
            </a:pPr>
            <a:r>
              <a:rPr lang="en-GB" sz="2000">
                <a:cs typeface="Arial"/>
              </a:rPr>
              <a:t>The tone of your voice is important to a childs development having a calm voice when talking to your child allows trust and feeling of safety.  Exposing your child to continous shouting or aggressive behavour  can impact your child feeling frightened to try something negative exposure to your child and affect them in later life.  </a:t>
            </a:r>
            <a:endParaRPr lang="en-GB" sz="2000" dirty="0">
              <a:cs typeface="Arial"/>
            </a:endParaRPr>
          </a:p>
        </p:txBody>
      </p:sp>
    </p:spTree>
    <p:extLst>
      <p:ext uri="{BB962C8B-B14F-4D97-AF65-F5344CB8AC3E}">
        <p14:creationId xmlns:p14="http://schemas.microsoft.com/office/powerpoint/2010/main" val="56100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0C2F59-EA2C-4F7D-BDA4-F6E479AAD8E2}"/>
              </a:ext>
            </a:extLst>
          </p:cNvPr>
          <p:cNvSpPr txBox="1"/>
          <p:nvPr/>
        </p:nvSpPr>
        <p:spPr>
          <a:xfrm>
            <a:off x="3257909" y="2179608"/>
            <a:ext cx="639504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cs typeface="Arial"/>
              </a:rPr>
              <a:t>Thank You For Listening. </a:t>
            </a:r>
          </a:p>
          <a:p>
            <a:r>
              <a:rPr lang="en-GB" sz="4000" dirty="0">
                <a:cs typeface="Arial"/>
              </a:rPr>
              <a:t>           </a:t>
            </a:r>
            <a:endParaRPr lang="en-GB" sz="3200" dirty="0">
              <a:cs typeface="Arial"/>
            </a:endParaRPr>
          </a:p>
        </p:txBody>
      </p:sp>
    </p:spTree>
    <p:extLst>
      <p:ext uri="{BB962C8B-B14F-4D97-AF65-F5344CB8AC3E}">
        <p14:creationId xmlns:p14="http://schemas.microsoft.com/office/powerpoint/2010/main" val="399374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456AE-0410-4CEE-AA92-133062CAA594}"/>
              </a:ext>
            </a:extLst>
          </p:cNvPr>
          <p:cNvSpPr>
            <a:spLocks noGrp="1"/>
          </p:cNvSpPr>
          <p:nvPr>
            <p:ph type="title"/>
          </p:nvPr>
        </p:nvSpPr>
        <p:spPr>
          <a:xfrm>
            <a:off x="2324262" y="2923"/>
            <a:ext cx="9194783" cy="1077229"/>
          </a:xfrm>
        </p:spPr>
        <p:txBody>
          <a:bodyPr/>
          <a:lstStyle/>
          <a:p>
            <a:r>
              <a:rPr lang="en-GB" b="1">
                <a:cs typeface="Arial"/>
              </a:rPr>
              <a:t>References </a:t>
            </a:r>
          </a:p>
        </p:txBody>
      </p:sp>
      <p:sp>
        <p:nvSpPr>
          <p:cNvPr id="4" name="TextBox 1">
            <a:extLst>
              <a:ext uri="{FF2B5EF4-FFF2-40B4-BE49-F238E27FC236}">
                <a16:creationId xmlns:a16="http://schemas.microsoft.com/office/drawing/2014/main" id="{86AE68E2-F0A0-4889-823B-F8E0FC01F703}"/>
              </a:ext>
            </a:extLst>
          </p:cNvPr>
          <p:cNvSpPr txBox="1"/>
          <p:nvPr/>
        </p:nvSpPr>
        <p:spPr>
          <a:xfrm>
            <a:off x="4724400" y="3200400"/>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dirty="0">
              <a:cs typeface="Arial"/>
            </a:endParaRPr>
          </a:p>
        </p:txBody>
      </p:sp>
      <p:sp>
        <p:nvSpPr>
          <p:cNvPr id="5" name="TextBox 1">
            <a:extLst>
              <a:ext uri="{FF2B5EF4-FFF2-40B4-BE49-F238E27FC236}">
                <a16:creationId xmlns:a16="http://schemas.microsoft.com/office/drawing/2014/main" id="{86AE68E2-F0A0-4889-823B-F8E0FC01F703}"/>
              </a:ext>
            </a:extLst>
          </p:cNvPr>
          <p:cNvSpPr txBox="1"/>
          <p:nvPr/>
        </p:nvSpPr>
        <p:spPr>
          <a:xfrm>
            <a:off x="1991803" y="1459841"/>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dirty="0">
              <a:cs typeface="Arial"/>
            </a:endParaRPr>
          </a:p>
        </p:txBody>
      </p:sp>
      <p:sp>
        <p:nvSpPr>
          <p:cNvPr id="6" name="TextBox 1">
            <a:extLst>
              <a:ext uri="{FF2B5EF4-FFF2-40B4-BE49-F238E27FC236}">
                <a16:creationId xmlns:a16="http://schemas.microsoft.com/office/drawing/2014/main" id="{86AE68E2-F0A0-4889-823B-F8E0FC01F703}"/>
              </a:ext>
            </a:extLst>
          </p:cNvPr>
          <p:cNvSpPr txBox="1"/>
          <p:nvPr/>
        </p:nvSpPr>
        <p:spPr>
          <a:xfrm>
            <a:off x="49960" y="438149"/>
            <a:ext cx="11944710" cy="717119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a:ea typeface="+mn-lt"/>
                <a:cs typeface="+mn-lt"/>
              </a:rPr>
              <a:t>ABC Mouse .com. 2021. </a:t>
            </a:r>
            <a:r>
              <a:rPr lang="en-GB" sz="2000" i="1">
                <a:ea typeface="+mn-lt"/>
                <a:cs typeface="+mn-lt"/>
              </a:rPr>
              <a:t>ABC Mouse : Education Games , Books Puzzles and Songs for Kids and Toddlers</a:t>
            </a:r>
            <a:r>
              <a:rPr lang="en-GB" sz="2000">
                <a:ea typeface="+mn-lt"/>
                <a:cs typeface="+mn-lt"/>
              </a:rPr>
              <a:t>. [online] Available at: &lt;https://www.abcmouse.com/landing/sem:bing:uk?utm_campaignid=380045493&amp;utm_adgroupid=1236950754982267&amp;utm_adextensionid=&amp;utm_targetid=kwd-77309563023546:loc-188&amp;utm_matchtype=e&amp;utm_network=o&amp;utm_device=c&amp;utm_devicemodel=&amp;utm_creativeid=&amp;utm_placement=&amp;utm_adposition=&amp;utm_geo=UK&amp;msclkid=24047289f9811765bd8513f0cd7889bd&gt; [Accessed 27 October 2021].</a:t>
            </a:r>
            <a:endParaRPr lang="en-US"/>
          </a:p>
          <a:p>
            <a:endParaRPr lang="en-GB" sz="2000" dirty="0">
              <a:latin typeface="Arial"/>
              <a:ea typeface="Segoe UI"/>
              <a:cs typeface="Segoe UI"/>
            </a:endParaRPr>
          </a:p>
          <a:p>
            <a:r>
              <a:rPr lang="en-GB" sz="2000">
                <a:latin typeface="Arial"/>
                <a:ea typeface="Segoe UI"/>
                <a:cs typeface="Segoe UI"/>
              </a:rPr>
              <a:t>Angeli, R., 2021. </a:t>
            </a:r>
            <a:r>
              <a:rPr lang="en-GB" sz="2000" i="1">
                <a:latin typeface="Arial"/>
                <a:ea typeface="Segoe UI"/>
                <a:cs typeface="Segoe UI"/>
              </a:rPr>
              <a:t>Jean Piaget (1896-1980)</a:t>
            </a:r>
            <a:r>
              <a:rPr lang="en-GB" sz="2000">
                <a:latin typeface="Arial"/>
                <a:ea typeface="Segoe UI"/>
                <a:cs typeface="Segoe UI"/>
              </a:rPr>
              <a:t>. [online] research gate net. Available at: &lt;https://www.researchgate.net/figure/FIGURA-1-Jean-Piaget-1896-1980_fig1_237357500&gt; [Accessed 25 October 2021]. </a:t>
            </a:r>
            <a:endParaRPr lang="en-GB" sz="2000" dirty="0">
              <a:latin typeface="Arial"/>
              <a:ea typeface="Segoe UI"/>
              <a:cs typeface="Segoe UI"/>
            </a:endParaRPr>
          </a:p>
          <a:p>
            <a:pPr rtl="0"/>
            <a:endParaRPr lang="en-GB" sz="2000" dirty="0">
              <a:latin typeface="Arial"/>
              <a:ea typeface="Segoe UI"/>
              <a:cs typeface="Segoe UI"/>
            </a:endParaRPr>
          </a:p>
          <a:p>
            <a:pPr rtl="0"/>
            <a:r>
              <a:rPr lang="en-GB" sz="2000">
                <a:latin typeface="Arial"/>
                <a:ea typeface="Segoe UI"/>
                <a:cs typeface="Segoe UI"/>
              </a:rPr>
              <a:t>Callaghan, A., 2021. </a:t>
            </a:r>
            <a:r>
              <a:rPr lang="en-GB" sz="2000" i="1">
                <a:latin typeface="Arial"/>
                <a:ea typeface="Segoe UI"/>
                <a:cs typeface="Segoe UI"/>
              </a:rPr>
              <a:t>Your First Guide to Psychology</a:t>
            </a:r>
            <a:r>
              <a:rPr lang="en-GB" sz="2000">
                <a:latin typeface="Arial"/>
                <a:ea typeface="Segoe UI"/>
                <a:cs typeface="Segoe UI"/>
              </a:rPr>
              <a:t>. [online] Anthony's Blog Stop: Erik Erikson. Available at: &lt;http://anthonyocallaghan.blogspot.com/2011/11/erik-erikson.html&gt; [Accessed 25 October 2021]. </a:t>
            </a:r>
            <a:endParaRPr lang="en-GB" sz="2000" dirty="0">
              <a:latin typeface="Arial"/>
              <a:ea typeface="Segoe UI"/>
              <a:cs typeface="Segoe UI"/>
            </a:endParaRPr>
          </a:p>
          <a:p>
            <a:pPr rtl="0"/>
            <a:endParaRPr lang="en-GB" sz="2000" dirty="0">
              <a:latin typeface="Arial"/>
              <a:ea typeface="Segoe UI"/>
              <a:cs typeface="Segoe UI"/>
            </a:endParaRPr>
          </a:p>
          <a:p>
            <a:pPr rtl="0"/>
            <a:r>
              <a:rPr lang="en-GB" sz="2000">
                <a:latin typeface="Arial"/>
                <a:ea typeface="Segoe UI"/>
                <a:cs typeface="Segoe UI"/>
              </a:rPr>
              <a:t>UNIQUE CHILDREN'S BOOKS Children's books that take the reading experience to a whole new level. 2021. </a:t>
            </a:r>
            <a:r>
              <a:rPr lang="en-GB" sz="2000" i="1">
                <a:latin typeface="Arial"/>
                <a:ea typeface="Segoe UI"/>
                <a:cs typeface="Segoe UI"/>
              </a:rPr>
              <a:t>Children's books that take the reading experience to a whole new level</a:t>
            </a:r>
            <a:r>
              <a:rPr lang="en-GB" sz="2000">
                <a:latin typeface="Arial"/>
                <a:ea typeface="Segoe UI"/>
                <a:cs typeface="Segoe UI"/>
              </a:rPr>
              <a:t>. [online] Available at: &lt;https://www.mybestbook.uk/?utm_source=bing&amp;utm_medium=cpc&amp;utm_campaign=UK%20-%20Alle%20B%C3%B8ger&amp;utm_term=personalised%20books%20for%20babies&amp;utm_content=personalised%20books%20for%20babies&gt; [Accessed 26 October 2021].  </a:t>
            </a:r>
            <a:endParaRPr lang="en-GB" sz="2000" dirty="0">
              <a:latin typeface="Arial"/>
              <a:ea typeface="Segoe UI"/>
              <a:cs typeface="Segoe UI"/>
            </a:endParaRPr>
          </a:p>
          <a:p>
            <a:pPr rtl="0"/>
            <a:endParaRPr lang="en-GB" sz="2000" dirty="0">
              <a:latin typeface="Arial"/>
              <a:ea typeface="Segoe UI"/>
              <a:cs typeface="Segoe UI"/>
            </a:endParaRPr>
          </a:p>
          <a:p>
            <a:pPr rtl="0"/>
            <a:endParaRPr lang="en-GB" sz="2000">
              <a:cs typeface="Segoe UI"/>
            </a:endParaRPr>
          </a:p>
        </p:txBody>
      </p:sp>
    </p:spTree>
    <p:extLst>
      <p:ext uri="{BB962C8B-B14F-4D97-AF65-F5344CB8AC3E}">
        <p14:creationId xmlns:p14="http://schemas.microsoft.com/office/powerpoint/2010/main" val="508395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0E2A-0742-4BBE-87EC-AC586822C691}"/>
              </a:ext>
            </a:extLst>
          </p:cNvPr>
          <p:cNvSpPr>
            <a:spLocks noGrp="1"/>
          </p:cNvSpPr>
          <p:nvPr>
            <p:ph type="title"/>
          </p:nvPr>
        </p:nvSpPr>
        <p:spPr>
          <a:xfrm>
            <a:off x="3388186" y="-54585"/>
            <a:ext cx="7958331" cy="1077229"/>
          </a:xfrm>
        </p:spPr>
        <p:txBody>
          <a:bodyPr>
            <a:normAutofit/>
          </a:bodyPr>
          <a:lstStyle/>
          <a:p>
            <a:r>
              <a:rPr lang="en-GB" sz="3200" b="1">
                <a:ea typeface="+mj-lt"/>
                <a:cs typeface="+mj-lt"/>
              </a:rPr>
              <a:t>References</a:t>
            </a:r>
            <a:endParaRPr lang="en-US" sz="3200" b="1">
              <a:cs typeface="Arial"/>
            </a:endParaRPr>
          </a:p>
        </p:txBody>
      </p:sp>
      <p:sp>
        <p:nvSpPr>
          <p:cNvPr id="6" name="TextBox 5">
            <a:extLst>
              <a:ext uri="{FF2B5EF4-FFF2-40B4-BE49-F238E27FC236}">
                <a16:creationId xmlns:a16="http://schemas.microsoft.com/office/drawing/2014/main" id="{7A280B6C-54DC-405A-9DB1-D00B43364A53}"/>
              </a:ext>
            </a:extLst>
          </p:cNvPr>
          <p:cNvSpPr txBox="1"/>
          <p:nvPr/>
        </p:nvSpPr>
        <p:spPr>
          <a:xfrm>
            <a:off x="1618891" y="14463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Arial"/>
            </a:endParaRPr>
          </a:p>
        </p:txBody>
      </p:sp>
      <p:sp>
        <p:nvSpPr>
          <p:cNvPr id="7" name="TextBox 6">
            <a:extLst>
              <a:ext uri="{FF2B5EF4-FFF2-40B4-BE49-F238E27FC236}">
                <a16:creationId xmlns:a16="http://schemas.microsoft.com/office/drawing/2014/main" id="{7D17A011-74B7-493B-BF52-64B07438C578}"/>
              </a:ext>
            </a:extLst>
          </p:cNvPr>
          <p:cNvSpPr txBox="1"/>
          <p:nvPr/>
        </p:nvSpPr>
        <p:spPr>
          <a:xfrm>
            <a:off x="942257" y="669087"/>
            <a:ext cx="10320066"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Gove, J., 2016. </a:t>
            </a:r>
            <a:r>
              <a:rPr lang="en-GB" i="1">
                <a:ea typeface="+mn-lt"/>
                <a:cs typeface="+mn-lt"/>
              </a:rPr>
              <a:t>Principles of Mobile App Design: Introduction</a:t>
            </a:r>
            <a:r>
              <a:rPr lang="en-GB">
                <a:ea typeface="+mn-lt"/>
                <a:cs typeface="+mn-lt"/>
              </a:rPr>
              <a:t>. [online] Introduction to the principle of mobile app design- Think with Google. Available at: &lt;https://www.thinkwithgoogle.com/marketing-strategies/app-and-mobile/principles-of-mobile-app-design-introduction/&gt; [Accessed 26 October 2021].</a:t>
            </a:r>
            <a:endParaRPr lang="en-US"/>
          </a:p>
          <a:p>
            <a:endParaRPr lang="en-GB" b="1" dirty="0">
              <a:ea typeface="+mn-lt"/>
              <a:cs typeface="+mn-lt"/>
            </a:endParaRPr>
          </a:p>
          <a:p>
            <a:r>
              <a:rPr lang="en-GB" b="1" dirty="0">
                <a:ea typeface="+mn-lt"/>
                <a:cs typeface="+mn-lt"/>
              </a:rPr>
              <a:t> </a:t>
            </a:r>
            <a:r>
              <a:rPr lang="en-GB">
                <a:ea typeface="+mn-lt"/>
                <a:cs typeface="+mn-lt"/>
              </a:rPr>
              <a:t>(Huitt and Hummel, 2003)</a:t>
            </a:r>
            <a:endParaRPr lang="en-GB">
              <a:cs typeface="Arial"/>
            </a:endParaRPr>
          </a:p>
          <a:p>
            <a:r>
              <a:rPr lang="en-GB" b="1" dirty="0">
                <a:ea typeface="+mn-lt"/>
                <a:cs typeface="+mn-lt"/>
              </a:rPr>
              <a:t> </a:t>
            </a:r>
            <a:r>
              <a:rPr lang="en-GB">
                <a:ea typeface="+mn-lt"/>
                <a:cs typeface="+mn-lt"/>
              </a:rPr>
              <a:t>Huitt, W. and Hummel, J., 2003. Piaget's Theory of Cognitive Development. </a:t>
            </a:r>
            <a:r>
              <a:rPr lang="en-GB" i="1">
                <a:ea typeface="+mn-lt"/>
                <a:cs typeface="+mn-lt"/>
              </a:rPr>
              <a:t>Valdosta state University</a:t>
            </a:r>
            <a:r>
              <a:rPr lang="en-GB">
                <a:ea typeface="+mn-lt"/>
                <a:cs typeface="+mn-lt"/>
              </a:rPr>
              <a:t>, [online] pp.1/2.  [Accessed 21 October 2021]. </a:t>
            </a:r>
            <a:endParaRPr lang="en-GB" dirty="0">
              <a:ea typeface="+mn-lt"/>
              <a:cs typeface="+mn-lt"/>
            </a:endParaRPr>
          </a:p>
          <a:p>
            <a:endParaRPr lang="en-GB" dirty="0">
              <a:ea typeface="+mn-lt"/>
              <a:cs typeface="+mn-lt"/>
            </a:endParaRPr>
          </a:p>
          <a:p>
            <a:r>
              <a:rPr lang="en-GB" dirty="0">
                <a:ea typeface="+mn-lt"/>
                <a:cs typeface="+mn-lt"/>
              </a:rPr>
              <a:t>Maree, J., 2021. The psychosocial development theory of Erik Erikson: critical overview. </a:t>
            </a:r>
            <a:r>
              <a:rPr lang="en-GB" i="1" dirty="0">
                <a:ea typeface="+mn-lt"/>
                <a:cs typeface="+mn-lt"/>
              </a:rPr>
              <a:t>Published online: 17 Jan</a:t>
            </a:r>
            <a:r>
              <a:rPr lang="en-GB" dirty="0">
                <a:ea typeface="+mn-lt"/>
                <a:cs typeface="+mn-lt"/>
              </a:rPr>
              <a:t>, [online] Volume 191, 2021(- Issue 7-8:: Early </a:t>
            </a:r>
            <a:r>
              <a:rPr lang="en-GB">
                <a:ea typeface="+mn-lt"/>
                <a:cs typeface="+mn-lt"/>
              </a:rPr>
              <a:t>Childhood Theorists and Pioneers).  [Accessed 26 October 2021].</a:t>
            </a:r>
            <a:endParaRPr lang="en-GB" dirty="0">
              <a:ea typeface="+mn-lt"/>
              <a:cs typeface="+mn-lt"/>
            </a:endParaRPr>
          </a:p>
          <a:p>
            <a:endParaRPr lang="en-GB" dirty="0">
              <a:ea typeface="+mn-lt"/>
              <a:cs typeface="+mn-lt"/>
            </a:endParaRPr>
          </a:p>
          <a:p>
            <a:endParaRPr lang="en-GB" dirty="0">
              <a:ea typeface="+mn-lt"/>
              <a:cs typeface="+mn-lt"/>
            </a:endParaRPr>
          </a:p>
          <a:p>
            <a:r>
              <a:rPr lang="en-GB">
                <a:ea typeface="+mn-lt"/>
                <a:cs typeface="+mn-lt"/>
              </a:rPr>
              <a:t>McLeod, D., 2018. </a:t>
            </a:r>
            <a:r>
              <a:rPr lang="en-GB" i="1">
                <a:ea typeface="+mn-lt"/>
                <a:cs typeface="+mn-lt"/>
              </a:rPr>
              <a:t>The Preoperational Stage of Cognitive Development</a:t>
            </a:r>
            <a:r>
              <a:rPr lang="en-GB">
                <a:ea typeface="+mn-lt"/>
                <a:cs typeface="+mn-lt"/>
              </a:rPr>
              <a:t>. [online] Preoperational Stage- Egocentrism\ Simply Psychology. Available at: &lt;https://www.simplypsychology.org/preoperational.html&gt; [Accessed 24 October 2021]. </a:t>
            </a:r>
            <a:endParaRPr lang="en-GB" dirty="0">
              <a:ea typeface="+mn-lt"/>
              <a:cs typeface="+mn-lt"/>
            </a:endParaRPr>
          </a:p>
          <a:p>
            <a:endParaRPr lang="en-GB" i="1" dirty="0">
              <a:ea typeface="+mn-lt"/>
              <a:cs typeface="+mn-lt"/>
            </a:endParaRPr>
          </a:p>
          <a:p>
            <a:endParaRPr lang="en-GB" i="1" dirty="0">
              <a:ea typeface="+mn-lt"/>
              <a:cs typeface="+mn-lt"/>
            </a:endParaRPr>
          </a:p>
          <a:p>
            <a:r>
              <a:rPr lang="en-GB" b="1" dirty="0">
                <a:ea typeface="+mn-lt"/>
                <a:cs typeface="+mn-lt"/>
              </a:rPr>
              <a:t> </a:t>
            </a:r>
            <a:r>
              <a:rPr lang="en-GB">
                <a:ea typeface="+mn-lt"/>
                <a:cs typeface="+mn-lt"/>
              </a:rPr>
              <a:t>(Orey, Wood, Smith and Grossnicklaus, 2008)</a:t>
            </a:r>
            <a:endParaRPr lang="en-GB" dirty="0">
              <a:ea typeface="+mn-lt"/>
              <a:cs typeface="+mn-lt"/>
            </a:endParaRPr>
          </a:p>
          <a:p>
            <a:r>
              <a:rPr lang="en-GB">
                <a:ea typeface="+mn-lt"/>
                <a:cs typeface="+mn-lt"/>
              </a:rPr>
              <a:t>Orey, M., Wood, K., Smith, H. and Grossnicklaus, D., 2008. Piaget's Stages. </a:t>
            </a:r>
            <a:r>
              <a:rPr lang="en-GB" i="1">
                <a:ea typeface="+mn-lt"/>
                <a:cs typeface="+mn-lt"/>
              </a:rPr>
              <a:t>Academia accelerating the worlds research.</a:t>
            </a:r>
            <a:r>
              <a:rPr lang="en-GB">
                <a:ea typeface="+mn-lt"/>
                <a:cs typeface="+mn-lt"/>
              </a:rPr>
              <a:t> [Accessed 20 October 2021].</a:t>
            </a:r>
            <a:endParaRPr lang="en-GB" dirty="0">
              <a:ea typeface="+mn-lt"/>
              <a:cs typeface="+mn-lt"/>
            </a:endParaRPr>
          </a:p>
          <a:p>
            <a:pPr algn="l"/>
            <a:endParaRPr lang="en-GB" dirty="0">
              <a:cs typeface="Arial"/>
            </a:endParaRPr>
          </a:p>
        </p:txBody>
      </p:sp>
    </p:spTree>
    <p:extLst>
      <p:ext uri="{BB962C8B-B14F-4D97-AF65-F5344CB8AC3E}">
        <p14:creationId xmlns:p14="http://schemas.microsoft.com/office/powerpoint/2010/main" val="2069142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B899D-681A-4406-BB9E-72D7FD37AB3A}"/>
              </a:ext>
            </a:extLst>
          </p:cNvPr>
          <p:cNvSpPr>
            <a:spLocks noGrp="1"/>
          </p:cNvSpPr>
          <p:nvPr>
            <p:ph type="title"/>
          </p:nvPr>
        </p:nvSpPr>
        <p:spPr>
          <a:xfrm>
            <a:off x="3043129" y="218584"/>
            <a:ext cx="7958331" cy="1077229"/>
          </a:xfrm>
        </p:spPr>
        <p:txBody>
          <a:bodyPr/>
          <a:lstStyle/>
          <a:p>
            <a:r>
              <a:rPr lang="en-GB" b="1">
                <a:ea typeface="+mj-lt"/>
                <a:cs typeface="+mj-lt"/>
              </a:rPr>
              <a:t>References</a:t>
            </a:r>
            <a:endParaRPr lang="en-US" b="1"/>
          </a:p>
        </p:txBody>
      </p:sp>
      <p:sp>
        <p:nvSpPr>
          <p:cNvPr id="3" name="Content Placeholder 2">
            <a:extLst>
              <a:ext uri="{FF2B5EF4-FFF2-40B4-BE49-F238E27FC236}">
                <a16:creationId xmlns:a16="http://schemas.microsoft.com/office/drawing/2014/main" id="{FA111117-2047-406D-A9E9-957C4A3DD8DF}"/>
              </a:ext>
            </a:extLst>
          </p:cNvPr>
          <p:cNvSpPr>
            <a:spLocks noGrp="1"/>
          </p:cNvSpPr>
          <p:nvPr>
            <p:ph idx="1"/>
          </p:nvPr>
        </p:nvSpPr>
        <p:spPr>
          <a:xfrm>
            <a:off x="1407750" y="1060078"/>
            <a:ext cx="9378049" cy="4917980"/>
          </a:xfrm>
        </p:spPr>
        <p:txBody>
          <a:bodyPr vert="horz" lIns="91440" tIns="45720" rIns="91440" bIns="45720" rtlCol="0" anchor="ctr">
            <a:noAutofit/>
          </a:bodyPr>
          <a:lstStyle/>
          <a:p>
            <a:pPr marL="344170" indent="-344170"/>
            <a:endParaRPr lang="en-GB" dirty="0">
              <a:ea typeface="+mn-lt"/>
              <a:cs typeface="+mn-lt"/>
            </a:endParaRPr>
          </a:p>
          <a:p>
            <a:pPr marL="344170" indent="-344170"/>
            <a:endParaRPr lang="en-GB" sz="1800" dirty="0">
              <a:ea typeface="+mn-lt"/>
              <a:cs typeface="+mn-lt"/>
            </a:endParaRPr>
          </a:p>
          <a:p>
            <a:pPr marL="344170" indent="-344170"/>
            <a:endParaRPr lang="en-GB" sz="1800" dirty="0">
              <a:ea typeface="+mn-lt"/>
              <a:cs typeface="+mn-lt"/>
            </a:endParaRPr>
          </a:p>
          <a:p>
            <a:pPr marL="344170" indent="-344170">
              <a:lnSpc>
                <a:spcPct val="100000"/>
              </a:lnSpc>
              <a:spcBef>
                <a:spcPts val="0"/>
              </a:spcBef>
              <a:spcAft>
                <a:spcPts val="0"/>
              </a:spcAft>
            </a:pPr>
            <a:endParaRPr lang="en-GB" sz="1800" dirty="0">
              <a:ea typeface="+mn-lt"/>
              <a:cs typeface="+mn-lt"/>
            </a:endParaRPr>
          </a:p>
          <a:p>
            <a:pPr marL="344170" indent="-344170">
              <a:lnSpc>
                <a:spcPct val="100000"/>
              </a:lnSpc>
              <a:spcBef>
                <a:spcPts val="0"/>
              </a:spcBef>
              <a:spcAft>
                <a:spcPts val="0"/>
              </a:spcAft>
            </a:pPr>
            <a:r>
              <a:rPr lang="en-GB" sz="1800" b="1" dirty="0">
                <a:ea typeface="+mn-lt"/>
                <a:cs typeface="+mn-lt"/>
              </a:rPr>
              <a:t> </a:t>
            </a:r>
            <a:r>
              <a:rPr lang="en-GB" sz="1800">
                <a:ea typeface="+mn-lt"/>
                <a:cs typeface="+mn-lt"/>
              </a:rPr>
              <a:t>(Orey, Wood, Smith and Grossnicklaus, 2008)</a:t>
            </a:r>
            <a:endParaRPr lang="en-GB" sz="1800" dirty="0">
              <a:ea typeface="+mn-lt"/>
              <a:cs typeface="+mn-lt"/>
            </a:endParaRPr>
          </a:p>
          <a:p>
            <a:pPr marL="344170" indent="-344170">
              <a:lnSpc>
                <a:spcPct val="100000"/>
              </a:lnSpc>
              <a:spcBef>
                <a:spcPts val="0"/>
              </a:spcBef>
              <a:spcAft>
                <a:spcPts val="0"/>
              </a:spcAft>
            </a:pPr>
            <a:r>
              <a:rPr lang="en-GB" sz="1800">
                <a:ea typeface="+mn-lt"/>
                <a:cs typeface="+mn-lt"/>
              </a:rPr>
              <a:t>Orey, M., Wood, K., Smith, H. and Grossnicklaus, D., 2008. Piaget's Stages. </a:t>
            </a:r>
            <a:r>
              <a:rPr lang="en-GB" sz="1800" i="1">
                <a:ea typeface="+mn-lt"/>
                <a:cs typeface="+mn-lt"/>
              </a:rPr>
              <a:t>Academia accelerating the worlds research.</a:t>
            </a:r>
            <a:r>
              <a:rPr lang="en-GB" sz="1800">
                <a:ea typeface="+mn-lt"/>
                <a:cs typeface="+mn-lt"/>
              </a:rPr>
              <a:t> [Accessed 20 October 2021].</a:t>
            </a:r>
            <a:endParaRPr lang="en-GB" sz="1800" dirty="0">
              <a:ea typeface="+mn-lt"/>
              <a:cs typeface="+mn-lt"/>
            </a:endParaRPr>
          </a:p>
          <a:p>
            <a:pPr marL="344170" indent="-344170">
              <a:lnSpc>
                <a:spcPct val="100000"/>
              </a:lnSpc>
              <a:spcBef>
                <a:spcPts val="0"/>
              </a:spcBef>
              <a:spcAft>
                <a:spcPts val="0"/>
              </a:spcAft>
            </a:pPr>
            <a:endParaRPr lang="en-GB" sz="1800" dirty="0">
              <a:ea typeface="+mn-lt"/>
              <a:cs typeface="+mn-lt"/>
            </a:endParaRPr>
          </a:p>
          <a:p>
            <a:pPr marL="344170" indent="-344170"/>
            <a:r>
              <a:rPr lang="en-GB" sz="1800">
                <a:ea typeface="+mn-lt"/>
                <a:cs typeface="+mn-lt"/>
              </a:rPr>
              <a:t>Practical Psychology. 2021. </a:t>
            </a:r>
            <a:r>
              <a:rPr lang="en-GB" sz="1800" i="1">
                <a:ea typeface="+mn-lt"/>
                <a:cs typeface="+mn-lt"/>
              </a:rPr>
              <a:t>Piaget's Theory of Cognitive Development</a:t>
            </a:r>
            <a:r>
              <a:rPr lang="en-GB" sz="1800">
                <a:ea typeface="+mn-lt"/>
                <a:cs typeface="+mn-lt"/>
              </a:rPr>
              <a:t>. [online] Available at: &lt;https://practicalpie.com/piagets-theory -of -cognitive-development&gt; [Accessed 26 October 2021].</a:t>
            </a:r>
            <a:endParaRPr lang="en-GB" sz="1800" dirty="0">
              <a:ea typeface="+mn-lt"/>
              <a:cs typeface="+mn-lt"/>
            </a:endParaRPr>
          </a:p>
          <a:p>
            <a:pPr marL="344170" indent="-344170"/>
            <a:r>
              <a:rPr lang="en-GB" sz="1800">
                <a:ea typeface="+mn-lt"/>
                <a:cs typeface="+mn-lt"/>
              </a:rPr>
              <a:t>Richard, G., 2015. </a:t>
            </a:r>
            <a:r>
              <a:rPr lang="en-GB" sz="1800" i="1">
                <a:ea typeface="+mn-lt"/>
                <a:cs typeface="+mn-lt"/>
              </a:rPr>
              <a:t>Psychology: the science of mind and behaviour</a:t>
            </a:r>
            <a:r>
              <a:rPr lang="en-GB" sz="1800">
                <a:ea typeface="+mn-lt"/>
                <a:cs typeface="+mn-lt"/>
              </a:rPr>
              <a:t>. 7th ed. London, [England] : Hodder Education.</a:t>
            </a:r>
            <a:endParaRPr lang="en-GB" sz="1800" dirty="0">
              <a:ea typeface="+mn-lt"/>
              <a:cs typeface="+mn-lt"/>
            </a:endParaRPr>
          </a:p>
          <a:p>
            <a:pPr marL="344170" indent="-344170"/>
            <a:r>
              <a:rPr lang="en-GB" sz="1800">
                <a:ea typeface="+mn-lt"/>
                <a:cs typeface="+mn-lt"/>
              </a:rPr>
              <a:t>(Syed and Mclean, 2019)</a:t>
            </a:r>
            <a:endParaRPr lang="en-GB" sz="1800" dirty="0">
              <a:ea typeface="+mn-lt"/>
              <a:cs typeface="+mn-lt"/>
            </a:endParaRPr>
          </a:p>
          <a:p>
            <a:pPr marL="344170" indent="-344170"/>
            <a:r>
              <a:rPr lang="en-GB" sz="1800" b="1" dirty="0">
                <a:ea typeface="+mn-lt"/>
                <a:cs typeface="+mn-lt"/>
              </a:rPr>
              <a:t> </a:t>
            </a:r>
            <a:r>
              <a:rPr lang="en-GB" sz="1800">
                <a:ea typeface="+mn-lt"/>
                <a:cs typeface="+mn-lt"/>
              </a:rPr>
              <a:t>Syed, M. and Mclean, K., 2019. Erison's Theory of Psychosocial Development. </a:t>
            </a:r>
            <a:r>
              <a:rPr lang="en-GB" sz="1800" i="1">
                <a:ea typeface="+mn-lt"/>
                <a:cs typeface="+mn-lt"/>
              </a:rPr>
              <a:t>Cornell University</a:t>
            </a:r>
            <a:r>
              <a:rPr lang="en-GB" sz="1800">
                <a:ea typeface="+mn-lt"/>
                <a:cs typeface="+mn-lt"/>
              </a:rPr>
              <a:t>, [Accessed 20 October 2021].</a:t>
            </a:r>
            <a:endParaRPr lang="en-GB" sz="1800" dirty="0">
              <a:ea typeface="+mn-lt"/>
              <a:cs typeface="+mn-lt"/>
            </a:endParaRPr>
          </a:p>
          <a:p>
            <a:pPr marL="344170" indent="-344170"/>
            <a:endParaRPr lang="en-GB" dirty="0">
              <a:cs typeface="Arial"/>
            </a:endParaRPr>
          </a:p>
        </p:txBody>
      </p:sp>
    </p:spTree>
    <p:extLst>
      <p:ext uri="{BB962C8B-B14F-4D97-AF65-F5344CB8AC3E}">
        <p14:creationId xmlns:p14="http://schemas.microsoft.com/office/powerpoint/2010/main" val="34030201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4</Notes>
  <HiddenSlides>1</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Madison</vt:lpstr>
      <vt:lpstr>“A child’s experience between the ages of 0 – 5 years can affect the rest of their lives”.</vt:lpstr>
      <vt:lpstr>PowerPoint Presentation</vt:lpstr>
      <vt:lpstr>PowerPoint Presentation</vt:lpstr>
      <vt:lpstr>Piaget : key features</vt:lpstr>
      <vt:lpstr>PowerPoint Presentation</vt:lpstr>
      <vt:lpstr>PowerPoint Presentation</vt:lpstr>
      <vt:lpstr>Erikson Practical Example</vt:lpstr>
      <vt:lpstr>PowerPoint Presentation</vt:lpstr>
      <vt:lpstr>References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1563</cp:revision>
  <dcterms:created xsi:type="dcterms:W3CDTF">2021-10-19T18:54:17Z</dcterms:created>
  <dcterms:modified xsi:type="dcterms:W3CDTF">2021-10-27T15:32:53Z</dcterms:modified>
</cp:coreProperties>
</file>