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9" r:id="rId2"/>
    <p:sldId id="257" r:id="rId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15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TATA-arc2_trimmed"/>
          <p:cNvPicPr>
            <a:picLocks noChangeAspect="1" noChangeArrowheads="1"/>
          </p:cNvPicPr>
          <p:nvPr/>
        </p:nvPicPr>
        <p:blipFill>
          <a:blip r:embed="rId2">
            <a:lum bright="-2000" contrast="26000"/>
            <a:extLst>
              <a:ext uri="{28A0092B-C50C-407E-A947-70E740481C1C}">
                <a14:useLocalDpi xmlns:a14="http://schemas.microsoft.com/office/drawing/2010/main" val="0"/>
              </a:ext>
            </a:extLst>
          </a:blip>
          <a:srcRect t="1779"/>
          <a:stretch>
            <a:fillRect/>
          </a:stretch>
        </p:blipFill>
        <p:spPr bwMode="auto">
          <a:xfrm>
            <a:off x="0" y="0"/>
            <a:ext cx="9140825" cy="219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TataSteel_Blue_RGB_A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7175" y="681038"/>
            <a:ext cx="1700213" cy="50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9" descr="Tata_Blue_RGB_A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8" y="342900"/>
            <a:ext cx="852487"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0" descr="TATA-arc2_trimmed"/>
          <p:cNvPicPr>
            <a:picLocks noChangeAspect="1" noChangeArrowheads="1"/>
          </p:cNvPicPr>
          <p:nvPr userDrawn="1"/>
        </p:nvPicPr>
        <p:blipFill>
          <a:blip r:embed="rId2">
            <a:lum bright="-2000" contrast="26000"/>
            <a:extLst>
              <a:ext uri="{28A0092B-C50C-407E-A947-70E740481C1C}">
                <a14:useLocalDpi xmlns:a14="http://schemas.microsoft.com/office/drawing/2010/main" val="0"/>
              </a:ext>
            </a:extLst>
          </a:blip>
          <a:srcRect t="1779"/>
          <a:stretch>
            <a:fillRect/>
          </a:stretch>
        </p:blipFill>
        <p:spPr bwMode="auto">
          <a:xfrm>
            <a:off x="0" y="0"/>
            <a:ext cx="9140825" cy="219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1" descr="TataSteel_Blue_RGB_A4"/>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57175" y="681038"/>
            <a:ext cx="1700213" cy="50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2" descr="Tata_Blue_RGB_A4"/>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7958138" y="342900"/>
            <a:ext cx="852487"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5" name="Rectangle 3"/>
          <p:cNvSpPr>
            <a:spLocks noGrp="1" noChangeArrowheads="1"/>
          </p:cNvSpPr>
          <p:nvPr>
            <p:ph type="ctrTitle"/>
          </p:nvPr>
        </p:nvSpPr>
        <p:spPr>
          <a:xfrm>
            <a:off x="415925" y="2871788"/>
            <a:ext cx="8332788" cy="530225"/>
          </a:xfrm>
        </p:spPr>
        <p:txBody>
          <a:bodyPr/>
          <a:lstStyle>
            <a:lvl1pPr>
              <a:defRPr sz="3400"/>
            </a:lvl1pPr>
          </a:lstStyle>
          <a:p>
            <a:r>
              <a:rPr lang="en-GB"/>
              <a:t>Titelstijl van model bewerken</a:t>
            </a:r>
          </a:p>
        </p:txBody>
      </p:sp>
      <p:sp>
        <p:nvSpPr>
          <p:cNvPr id="120836" name="Rectangle 4"/>
          <p:cNvSpPr>
            <a:spLocks noGrp="1" noChangeArrowheads="1"/>
          </p:cNvSpPr>
          <p:nvPr>
            <p:ph type="subTitle" idx="1"/>
          </p:nvPr>
        </p:nvSpPr>
        <p:spPr>
          <a:xfrm>
            <a:off x="423863" y="2535238"/>
            <a:ext cx="8332787" cy="315912"/>
          </a:xfrm>
        </p:spPr>
        <p:txBody>
          <a:bodyPr anchor="b"/>
          <a:lstStyle>
            <a:lvl1pPr marL="0" indent="0">
              <a:buFontTx/>
              <a:buNone/>
              <a:defRPr sz="1900">
                <a:solidFill>
                  <a:schemeClr val="tx2"/>
                </a:solidFill>
              </a:defRPr>
            </a:lvl1pPr>
          </a:lstStyle>
          <a:p>
            <a:r>
              <a:rPr lang="en-GB"/>
              <a:t>Klik om de titelstijl van het model te bewerken</a:t>
            </a:r>
          </a:p>
        </p:txBody>
      </p:sp>
      <p:sp>
        <p:nvSpPr>
          <p:cNvPr id="10" name="Rectangle 5"/>
          <p:cNvSpPr>
            <a:spLocks noGrp="1" noChangeArrowheads="1"/>
          </p:cNvSpPr>
          <p:nvPr>
            <p:ph type="dt" sz="half" idx="10"/>
          </p:nvPr>
        </p:nvSpPr>
        <p:spPr>
          <a:xfrm>
            <a:off x="7197725" y="6475413"/>
            <a:ext cx="487363" cy="122237"/>
          </a:xfrm>
        </p:spPr>
        <p:txBody>
          <a:bodyPr wrap="none"/>
          <a:lstStyle>
            <a:lvl1pPr>
              <a:defRPr/>
            </a:lvl1pPr>
          </a:lstStyle>
          <a:p>
            <a:pPr>
              <a:defRPr/>
            </a:pPr>
            <a:endParaRPr lang="en-GB"/>
          </a:p>
        </p:txBody>
      </p:sp>
      <p:sp>
        <p:nvSpPr>
          <p:cNvPr id="11" name="Rectangle 6"/>
          <p:cNvSpPr>
            <a:spLocks noGrp="1" noChangeArrowheads="1"/>
          </p:cNvSpPr>
          <p:nvPr>
            <p:ph type="ftr" sz="quarter" idx="11"/>
          </p:nvPr>
        </p:nvSpPr>
        <p:spPr>
          <a:xfrm>
            <a:off x="5934075" y="6475413"/>
            <a:ext cx="328613" cy="122237"/>
          </a:xfrm>
        </p:spPr>
        <p:txBody>
          <a:bodyPr wrap="none"/>
          <a:lstStyle>
            <a:lvl1pPr>
              <a:defRPr/>
            </a:lvl1pPr>
          </a:lstStyle>
          <a:p>
            <a:pPr>
              <a:defRPr/>
            </a:pPr>
            <a:endParaRPr lang="en-GB"/>
          </a:p>
        </p:txBody>
      </p:sp>
      <p:sp>
        <p:nvSpPr>
          <p:cNvPr id="12" name="Rectangle 7"/>
          <p:cNvSpPr>
            <a:spLocks noGrp="1" noChangeArrowheads="1"/>
          </p:cNvSpPr>
          <p:nvPr>
            <p:ph type="sldNum" sz="quarter" idx="12"/>
          </p:nvPr>
        </p:nvSpPr>
        <p:spPr>
          <a:xfrm>
            <a:off x="8620125" y="6475413"/>
            <a:ext cx="123825" cy="122237"/>
          </a:xfrm>
        </p:spPr>
        <p:txBody>
          <a:bodyPr/>
          <a:lstStyle>
            <a:lvl1pPr>
              <a:defRPr/>
            </a:lvl1pPr>
          </a:lstStyle>
          <a:p>
            <a:fld id="{2B0EDDFA-4093-4A3E-8C38-695F75184355}" type="slidenum">
              <a:rPr lang="en-GB" altLang="en-US"/>
              <a:pPr/>
              <a:t>‹#›</a:t>
            </a:fld>
            <a:endParaRPr lang="en-GB" altLang="en-US"/>
          </a:p>
        </p:txBody>
      </p:sp>
    </p:spTree>
    <p:extLst>
      <p:ext uri="{BB962C8B-B14F-4D97-AF65-F5344CB8AC3E}">
        <p14:creationId xmlns:p14="http://schemas.microsoft.com/office/powerpoint/2010/main" val="406594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5847767D-9C97-4843-92A0-1D64E0FD6F75}" type="slidenum">
              <a:rPr lang="en-GB" altLang="en-US"/>
              <a:pPr/>
              <a:t>‹#›</a:t>
            </a:fld>
            <a:endParaRPr lang="en-GB" altLang="en-US"/>
          </a:p>
        </p:txBody>
      </p:sp>
    </p:spTree>
    <p:extLst>
      <p:ext uri="{BB962C8B-B14F-4D97-AF65-F5344CB8AC3E}">
        <p14:creationId xmlns:p14="http://schemas.microsoft.com/office/powerpoint/2010/main" val="883134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DEFF555C-F284-4973-BB70-16A215235428}" type="slidenum">
              <a:rPr lang="en-GB" altLang="en-US"/>
              <a:pPr/>
              <a:t>‹#›</a:t>
            </a:fld>
            <a:endParaRPr lang="en-GB" altLang="en-US"/>
          </a:p>
        </p:txBody>
      </p:sp>
    </p:spTree>
    <p:extLst>
      <p:ext uri="{BB962C8B-B14F-4D97-AF65-F5344CB8AC3E}">
        <p14:creationId xmlns:p14="http://schemas.microsoft.com/office/powerpoint/2010/main" val="1040874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19100" y="1308100"/>
            <a:ext cx="4079875" cy="4883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51375" y="1308100"/>
            <a:ext cx="4081463" cy="4883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0F5C2F84-D890-4367-9D4B-3768E8A9276D}" type="slidenum">
              <a:rPr lang="en-GB" altLang="en-US"/>
              <a:pPr/>
              <a:t>‹#›</a:t>
            </a:fld>
            <a:endParaRPr lang="en-GB" altLang="en-US"/>
          </a:p>
        </p:txBody>
      </p:sp>
    </p:spTree>
    <p:extLst>
      <p:ext uri="{BB962C8B-B14F-4D97-AF65-F5344CB8AC3E}">
        <p14:creationId xmlns:p14="http://schemas.microsoft.com/office/powerpoint/2010/main" val="4073589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EABB05D9-50EB-4F92-B553-22CEF7FDD5BD}" type="slidenum">
              <a:rPr lang="en-GB" altLang="en-US"/>
              <a:pPr/>
              <a:t>‹#›</a:t>
            </a:fld>
            <a:endParaRPr lang="en-GB" altLang="en-US"/>
          </a:p>
        </p:txBody>
      </p:sp>
    </p:spTree>
    <p:extLst>
      <p:ext uri="{BB962C8B-B14F-4D97-AF65-F5344CB8AC3E}">
        <p14:creationId xmlns:p14="http://schemas.microsoft.com/office/powerpoint/2010/main" val="2780393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2E2ABBDC-EF97-4383-B937-35994EFACED7}" type="slidenum">
              <a:rPr lang="en-GB" altLang="en-US"/>
              <a:pPr/>
              <a:t>‹#›</a:t>
            </a:fld>
            <a:endParaRPr lang="en-GB" altLang="en-US"/>
          </a:p>
        </p:txBody>
      </p:sp>
    </p:spTree>
    <p:extLst>
      <p:ext uri="{BB962C8B-B14F-4D97-AF65-F5344CB8AC3E}">
        <p14:creationId xmlns:p14="http://schemas.microsoft.com/office/powerpoint/2010/main" val="1140776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0C8FC2B5-D858-4685-858C-F30E1920849D}" type="slidenum">
              <a:rPr lang="en-GB" altLang="en-US"/>
              <a:pPr/>
              <a:t>‹#›</a:t>
            </a:fld>
            <a:endParaRPr lang="en-GB" altLang="en-US"/>
          </a:p>
        </p:txBody>
      </p:sp>
    </p:spTree>
    <p:extLst>
      <p:ext uri="{BB962C8B-B14F-4D97-AF65-F5344CB8AC3E}">
        <p14:creationId xmlns:p14="http://schemas.microsoft.com/office/powerpoint/2010/main" val="3911637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AB18B92D-5048-4291-AA9A-8DB2E8B38C58}" type="slidenum">
              <a:rPr lang="en-GB" altLang="en-US"/>
              <a:pPr/>
              <a:t>‹#›</a:t>
            </a:fld>
            <a:endParaRPr lang="en-GB" altLang="en-US"/>
          </a:p>
        </p:txBody>
      </p:sp>
    </p:spTree>
    <p:extLst>
      <p:ext uri="{BB962C8B-B14F-4D97-AF65-F5344CB8AC3E}">
        <p14:creationId xmlns:p14="http://schemas.microsoft.com/office/powerpoint/2010/main" val="3505884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090064AA-7FF2-4526-B23E-4268B97EA3BD}" type="slidenum">
              <a:rPr lang="en-GB" altLang="en-US"/>
              <a:pPr/>
              <a:t>‹#›</a:t>
            </a:fld>
            <a:endParaRPr lang="en-GB" altLang="en-US"/>
          </a:p>
        </p:txBody>
      </p:sp>
    </p:spTree>
    <p:extLst>
      <p:ext uri="{BB962C8B-B14F-4D97-AF65-F5344CB8AC3E}">
        <p14:creationId xmlns:p14="http://schemas.microsoft.com/office/powerpoint/2010/main" val="2640055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F7C68A3-7646-4F87-B1A3-590445E6C607}" type="slidenum">
              <a:rPr lang="en-GB" altLang="en-US"/>
              <a:pPr/>
              <a:t>‹#›</a:t>
            </a:fld>
            <a:endParaRPr lang="en-GB" altLang="en-US"/>
          </a:p>
        </p:txBody>
      </p:sp>
    </p:spTree>
    <p:extLst>
      <p:ext uri="{BB962C8B-B14F-4D97-AF65-F5344CB8AC3E}">
        <p14:creationId xmlns:p14="http://schemas.microsoft.com/office/powerpoint/2010/main" val="689205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0038" y="298450"/>
            <a:ext cx="2082800" cy="58928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01638" y="298450"/>
            <a:ext cx="6096000" cy="5892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A77FCF23-CC1D-4B1D-8D20-2D3262547A76}" type="slidenum">
              <a:rPr lang="en-GB" altLang="en-US"/>
              <a:pPr/>
              <a:t>‹#›</a:t>
            </a:fld>
            <a:endParaRPr lang="en-GB" altLang="en-US"/>
          </a:p>
        </p:txBody>
      </p:sp>
    </p:spTree>
    <p:extLst>
      <p:ext uri="{BB962C8B-B14F-4D97-AF65-F5344CB8AC3E}">
        <p14:creationId xmlns:p14="http://schemas.microsoft.com/office/powerpoint/2010/main" val="2347570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01638" y="298450"/>
            <a:ext cx="7618412" cy="35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ltLang="en-US"/>
              <a:t>Titelstijl van model bewerken</a:t>
            </a:r>
          </a:p>
        </p:txBody>
      </p:sp>
      <p:sp>
        <p:nvSpPr>
          <p:cNvPr id="5123" name="Rectangle 3"/>
          <p:cNvSpPr>
            <a:spLocks noGrp="1" noChangeArrowheads="1"/>
          </p:cNvSpPr>
          <p:nvPr>
            <p:ph type="body" idx="1"/>
          </p:nvPr>
        </p:nvSpPr>
        <p:spPr bwMode="auto">
          <a:xfrm>
            <a:off x="419100" y="1308100"/>
            <a:ext cx="8313738" cy="488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ltLang="en-US"/>
              <a:t>Klik om de tekststijl van het model te bewerken</a:t>
            </a:r>
          </a:p>
          <a:p>
            <a:pPr lvl="1"/>
            <a:r>
              <a:rPr lang="en-GB" altLang="en-US"/>
              <a:t>Tweede niveau</a:t>
            </a:r>
          </a:p>
          <a:p>
            <a:pPr lvl="2"/>
            <a:r>
              <a:rPr lang="en-GB" altLang="en-US"/>
              <a:t>Derde niveau</a:t>
            </a:r>
          </a:p>
          <a:p>
            <a:pPr lvl="3"/>
            <a:r>
              <a:rPr lang="en-GB" altLang="en-US"/>
              <a:t>Vierde niveau</a:t>
            </a:r>
          </a:p>
          <a:p>
            <a:pPr lvl="4"/>
            <a:r>
              <a:rPr lang="en-GB" altLang="en-US"/>
              <a:t>Vijfde niveau</a:t>
            </a:r>
          </a:p>
        </p:txBody>
      </p:sp>
      <p:sp>
        <p:nvSpPr>
          <p:cNvPr id="119812" name="Rectangle 4"/>
          <p:cNvSpPr>
            <a:spLocks noGrp="1" noChangeArrowheads="1"/>
          </p:cNvSpPr>
          <p:nvPr>
            <p:ph type="dt" sz="half" idx="2"/>
          </p:nvPr>
        </p:nvSpPr>
        <p:spPr bwMode="auto">
          <a:xfrm>
            <a:off x="7369175" y="6475413"/>
            <a:ext cx="1058863" cy="122237"/>
          </a:xfrm>
          <a:prstGeom prst="rect">
            <a:avLst/>
          </a:prstGeom>
          <a:noFill/>
          <a:ln w="9525">
            <a:noFill/>
            <a:miter lim="800000"/>
            <a:headEnd/>
            <a:tailEnd/>
          </a:ln>
          <a:effectLst/>
        </p:spPr>
        <p:txBody>
          <a:bodyPr vert="horz" wrap="square" lIns="0" tIns="0" rIns="0" bIns="0" numCol="1" anchor="t" anchorCtr="0" compatLnSpc="1">
            <a:prstTxWarp prst="textNoShape">
              <a:avLst/>
            </a:prstTxWarp>
            <a:spAutoFit/>
          </a:bodyPr>
          <a:lstStyle>
            <a:lvl1pPr algn="ctr">
              <a:defRPr sz="800" b="0">
                <a:latin typeface="Arial" charset="0"/>
                <a:cs typeface="Arial" charset="0"/>
              </a:defRPr>
            </a:lvl1pPr>
          </a:lstStyle>
          <a:p>
            <a:pPr>
              <a:defRPr/>
            </a:pPr>
            <a:endParaRPr lang="en-GB"/>
          </a:p>
        </p:txBody>
      </p:sp>
      <p:sp>
        <p:nvSpPr>
          <p:cNvPr id="119813" name="Rectangle 5"/>
          <p:cNvSpPr>
            <a:spLocks noGrp="1" noChangeArrowheads="1"/>
          </p:cNvSpPr>
          <p:nvPr>
            <p:ph type="ftr" sz="quarter" idx="3"/>
          </p:nvPr>
        </p:nvSpPr>
        <p:spPr bwMode="auto">
          <a:xfrm>
            <a:off x="5013325" y="6475413"/>
            <a:ext cx="2176463" cy="122237"/>
          </a:xfrm>
          <a:prstGeom prst="rect">
            <a:avLst/>
          </a:prstGeom>
          <a:noFill/>
          <a:ln w="9525">
            <a:noFill/>
            <a:miter lim="800000"/>
            <a:headEnd/>
            <a:tailEnd/>
          </a:ln>
          <a:effectLst/>
        </p:spPr>
        <p:txBody>
          <a:bodyPr vert="horz" wrap="square" lIns="0" tIns="0" rIns="0" bIns="0" numCol="1" anchor="t" anchorCtr="0" compatLnSpc="1">
            <a:prstTxWarp prst="textNoShape">
              <a:avLst/>
            </a:prstTxWarp>
            <a:spAutoFit/>
          </a:bodyPr>
          <a:lstStyle>
            <a:lvl1pPr algn="ctr">
              <a:defRPr sz="800" b="0">
                <a:latin typeface="Arial" charset="0"/>
                <a:cs typeface="Arial" charset="0"/>
              </a:defRPr>
            </a:lvl1pPr>
          </a:lstStyle>
          <a:p>
            <a:pPr>
              <a:defRPr/>
            </a:pPr>
            <a:endParaRPr lang="en-GB"/>
          </a:p>
        </p:txBody>
      </p:sp>
      <p:sp>
        <p:nvSpPr>
          <p:cNvPr id="119814" name="Rectangle 6"/>
          <p:cNvSpPr>
            <a:spLocks noGrp="1" noChangeArrowheads="1"/>
          </p:cNvSpPr>
          <p:nvPr>
            <p:ph type="sldNum" sz="quarter" idx="4"/>
          </p:nvPr>
        </p:nvSpPr>
        <p:spPr bwMode="auto">
          <a:xfrm>
            <a:off x="8609013" y="6475413"/>
            <a:ext cx="123825" cy="122237"/>
          </a:xfrm>
          <a:prstGeom prst="rect">
            <a:avLst/>
          </a:prstGeom>
          <a:noFill/>
          <a:ln w="9525">
            <a:noFill/>
            <a:miter lim="800000"/>
            <a:headEnd/>
            <a:tailEnd/>
          </a:ln>
          <a:effectLst/>
        </p:spPr>
        <p:txBody>
          <a:bodyPr vert="horz" wrap="none" lIns="0" tIns="0" rIns="0" bIns="0" numCol="1" anchor="t" anchorCtr="0" compatLnSpc="1">
            <a:prstTxWarp prst="textNoShape">
              <a:avLst/>
            </a:prstTxWarp>
            <a:spAutoFit/>
          </a:bodyPr>
          <a:lstStyle>
            <a:lvl1pPr algn="r">
              <a:defRPr sz="800" b="0"/>
            </a:lvl1pPr>
          </a:lstStyle>
          <a:p>
            <a:fld id="{0F027B47-DC52-4FFE-AFB6-76ABF269AC99}" type="slidenum">
              <a:rPr lang="en-GB" altLang="en-US"/>
              <a:pPr/>
              <a:t>‹#›</a:t>
            </a:fld>
            <a:endParaRPr lang="en-GB" altLang="en-US"/>
          </a:p>
        </p:txBody>
      </p:sp>
      <p:pic>
        <p:nvPicPr>
          <p:cNvPr id="5127" name="Picture 7" descr="Tata_Blue_RGB_A4"/>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958138" y="219075"/>
            <a:ext cx="852487"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8" descr="TataSteel_Blue_RGB_A4"/>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52413" y="6265863"/>
            <a:ext cx="1706562" cy="51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9" name="Picture 9" descr="Tata_Blue_RGB_A4"/>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7958138" y="219075"/>
            <a:ext cx="852487"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30" name="Picture 10" descr="TataSteel_Blue_RGB_A4"/>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252413" y="6265863"/>
            <a:ext cx="1706562" cy="51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26603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0" fontAlgn="base" hangingPunct="0">
        <a:spcBef>
          <a:spcPct val="0"/>
        </a:spcBef>
        <a:spcAft>
          <a:spcPct val="0"/>
        </a:spcAft>
        <a:defRPr sz="2200" b="1">
          <a:solidFill>
            <a:schemeClr val="tx2"/>
          </a:solidFill>
          <a:latin typeface="+mj-lt"/>
          <a:ea typeface="+mj-ea"/>
          <a:cs typeface="+mj-cs"/>
        </a:defRPr>
      </a:lvl1pPr>
      <a:lvl2pPr algn="l" rtl="0" eaLnBrk="0" fontAlgn="base" hangingPunct="0">
        <a:spcBef>
          <a:spcPct val="0"/>
        </a:spcBef>
        <a:spcAft>
          <a:spcPct val="0"/>
        </a:spcAft>
        <a:defRPr sz="2200" b="1">
          <a:solidFill>
            <a:schemeClr val="tx2"/>
          </a:solidFill>
          <a:latin typeface="Arial" charset="0"/>
          <a:cs typeface="Arial" charset="0"/>
        </a:defRPr>
      </a:lvl2pPr>
      <a:lvl3pPr algn="l" rtl="0" eaLnBrk="0" fontAlgn="base" hangingPunct="0">
        <a:spcBef>
          <a:spcPct val="0"/>
        </a:spcBef>
        <a:spcAft>
          <a:spcPct val="0"/>
        </a:spcAft>
        <a:defRPr sz="2200" b="1">
          <a:solidFill>
            <a:schemeClr val="tx2"/>
          </a:solidFill>
          <a:latin typeface="Arial" charset="0"/>
          <a:cs typeface="Arial" charset="0"/>
        </a:defRPr>
      </a:lvl3pPr>
      <a:lvl4pPr algn="l" rtl="0" eaLnBrk="0" fontAlgn="base" hangingPunct="0">
        <a:spcBef>
          <a:spcPct val="0"/>
        </a:spcBef>
        <a:spcAft>
          <a:spcPct val="0"/>
        </a:spcAft>
        <a:defRPr sz="2200" b="1">
          <a:solidFill>
            <a:schemeClr val="tx2"/>
          </a:solidFill>
          <a:latin typeface="Arial" charset="0"/>
          <a:cs typeface="Arial" charset="0"/>
        </a:defRPr>
      </a:lvl4pPr>
      <a:lvl5pPr algn="l" rtl="0" eaLnBrk="0" fontAlgn="base" hangingPunct="0">
        <a:spcBef>
          <a:spcPct val="0"/>
        </a:spcBef>
        <a:spcAft>
          <a:spcPct val="0"/>
        </a:spcAft>
        <a:defRPr sz="2200" b="1">
          <a:solidFill>
            <a:schemeClr val="tx2"/>
          </a:solidFill>
          <a:latin typeface="Arial" charset="0"/>
          <a:cs typeface="Arial" charset="0"/>
        </a:defRPr>
      </a:lvl5pPr>
      <a:lvl6pPr marL="457200" algn="l" rtl="0" fontAlgn="base">
        <a:spcBef>
          <a:spcPct val="0"/>
        </a:spcBef>
        <a:spcAft>
          <a:spcPct val="0"/>
        </a:spcAft>
        <a:defRPr sz="2200" b="1">
          <a:solidFill>
            <a:schemeClr val="tx2"/>
          </a:solidFill>
          <a:latin typeface="Arial" charset="0"/>
          <a:cs typeface="Arial" charset="0"/>
        </a:defRPr>
      </a:lvl6pPr>
      <a:lvl7pPr marL="914400" algn="l" rtl="0" fontAlgn="base">
        <a:spcBef>
          <a:spcPct val="0"/>
        </a:spcBef>
        <a:spcAft>
          <a:spcPct val="0"/>
        </a:spcAft>
        <a:defRPr sz="2200" b="1">
          <a:solidFill>
            <a:schemeClr val="tx2"/>
          </a:solidFill>
          <a:latin typeface="Arial" charset="0"/>
          <a:cs typeface="Arial" charset="0"/>
        </a:defRPr>
      </a:lvl7pPr>
      <a:lvl8pPr marL="1371600" algn="l" rtl="0" fontAlgn="base">
        <a:spcBef>
          <a:spcPct val="0"/>
        </a:spcBef>
        <a:spcAft>
          <a:spcPct val="0"/>
        </a:spcAft>
        <a:defRPr sz="2200" b="1">
          <a:solidFill>
            <a:schemeClr val="tx2"/>
          </a:solidFill>
          <a:latin typeface="Arial" charset="0"/>
          <a:cs typeface="Arial" charset="0"/>
        </a:defRPr>
      </a:lvl8pPr>
      <a:lvl9pPr marL="1828800" algn="l" rtl="0" fontAlgn="base">
        <a:spcBef>
          <a:spcPct val="0"/>
        </a:spcBef>
        <a:spcAft>
          <a:spcPct val="0"/>
        </a:spcAft>
        <a:defRPr sz="2200" b="1">
          <a:solidFill>
            <a:schemeClr val="tx2"/>
          </a:solidFill>
          <a:latin typeface="Arial" charset="0"/>
          <a:cs typeface="Arial" charset="0"/>
        </a:defRPr>
      </a:lvl9pPr>
    </p:titleStyle>
    <p:bodyStyle>
      <a:lvl1pPr marL="288925" indent="-288925" algn="l" rtl="0" eaLnBrk="0" fontAlgn="base" hangingPunct="0">
        <a:spcBef>
          <a:spcPct val="0"/>
        </a:spcBef>
        <a:spcAft>
          <a:spcPct val="60000"/>
        </a:spcAft>
        <a:buClr>
          <a:schemeClr val="accent1"/>
        </a:buClr>
        <a:buChar char="•"/>
        <a:defRPr sz="2000">
          <a:solidFill>
            <a:schemeClr val="tx1"/>
          </a:solidFill>
          <a:latin typeface="+mn-lt"/>
          <a:ea typeface="+mn-ea"/>
          <a:cs typeface="+mn-cs"/>
        </a:defRPr>
      </a:lvl1pPr>
      <a:lvl2pPr marL="571500" indent="-280988" algn="l" rtl="0" eaLnBrk="0" fontAlgn="base" hangingPunct="0">
        <a:spcBef>
          <a:spcPct val="0"/>
        </a:spcBef>
        <a:spcAft>
          <a:spcPct val="30000"/>
        </a:spcAft>
        <a:buClr>
          <a:schemeClr val="tx2"/>
        </a:buClr>
        <a:buChar char="•"/>
        <a:defRPr sz="2800">
          <a:solidFill>
            <a:schemeClr val="tx1"/>
          </a:solidFill>
          <a:latin typeface="+mn-lt"/>
          <a:cs typeface="+mn-cs"/>
        </a:defRPr>
      </a:lvl2pPr>
      <a:lvl3pPr marL="838200" indent="-265113" algn="l" rtl="0" eaLnBrk="0" fontAlgn="base" hangingPunct="0">
        <a:spcBef>
          <a:spcPct val="0"/>
        </a:spcBef>
        <a:spcAft>
          <a:spcPct val="30000"/>
        </a:spcAft>
        <a:buClr>
          <a:schemeClr val="tx1"/>
        </a:buClr>
        <a:buSzPct val="90000"/>
        <a:buFont typeface="Arial" panose="020B0604020202020204" pitchFamily="34" charset="0"/>
        <a:buChar char="─"/>
        <a:defRPr sz="1600">
          <a:solidFill>
            <a:schemeClr val="tx1"/>
          </a:solidFill>
          <a:latin typeface="+mn-lt"/>
          <a:cs typeface="+mn-cs"/>
        </a:defRPr>
      </a:lvl3pPr>
      <a:lvl4pPr marL="1020763" indent="-180975" algn="l" rtl="0" eaLnBrk="0" fontAlgn="base" hangingPunct="0">
        <a:spcBef>
          <a:spcPct val="0"/>
        </a:spcBef>
        <a:spcAft>
          <a:spcPct val="30000"/>
        </a:spcAft>
        <a:buClr>
          <a:schemeClr val="tx1"/>
        </a:buClr>
        <a:buSzPct val="90000"/>
        <a:buFont typeface="Arial" panose="020B0604020202020204" pitchFamily="34" charset="0"/>
        <a:buChar char="•"/>
        <a:defRPr sz="1400">
          <a:solidFill>
            <a:schemeClr val="tx1"/>
          </a:solidFill>
          <a:latin typeface="+mn-lt"/>
          <a:cs typeface="+mn-cs"/>
        </a:defRPr>
      </a:lvl4pPr>
      <a:lvl5pPr marL="1327150" indent="-249238" algn="l" rtl="0" eaLnBrk="0" fontAlgn="base" hangingPunct="0">
        <a:spcBef>
          <a:spcPct val="0"/>
        </a:spcBef>
        <a:spcAft>
          <a:spcPct val="65000"/>
        </a:spcAft>
        <a:buChar char="»"/>
        <a:defRPr sz="1400">
          <a:solidFill>
            <a:schemeClr val="tx1"/>
          </a:solidFill>
          <a:latin typeface="+mn-lt"/>
          <a:cs typeface="+mn-cs"/>
        </a:defRPr>
      </a:lvl5pPr>
      <a:lvl6pPr marL="1784350" indent="-249238" algn="l" rtl="0" fontAlgn="base">
        <a:spcBef>
          <a:spcPct val="0"/>
        </a:spcBef>
        <a:spcAft>
          <a:spcPct val="65000"/>
        </a:spcAft>
        <a:buChar char="»"/>
        <a:defRPr sz="1400">
          <a:solidFill>
            <a:schemeClr val="tx1"/>
          </a:solidFill>
          <a:latin typeface="+mn-lt"/>
          <a:cs typeface="+mn-cs"/>
        </a:defRPr>
      </a:lvl6pPr>
      <a:lvl7pPr marL="2241550" indent="-249238" algn="l" rtl="0" fontAlgn="base">
        <a:spcBef>
          <a:spcPct val="0"/>
        </a:spcBef>
        <a:spcAft>
          <a:spcPct val="65000"/>
        </a:spcAft>
        <a:buChar char="»"/>
        <a:defRPr sz="1400">
          <a:solidFill>
            <a:schemeClr val="tx1"/>
          </a:solidFill>
          <a:latin typeface="+mn-lt"/>
          <a:cs typeface="+mn-cs"/>
        </a:defRPr>
      </a:lvl7pPr>
      <a:lvl8pPr marL="2698750" indent="-249238" algn="l" rtl="0" fontAlgn="base">
        <a:spcBef>
          <a:spcPct val="0"/>
        </a:spcBef>
        <a:spcAft>
          <a:spcPct val="65000"/>
        </a:spcAft>
        <a:buChar char="»"/>
        <a:defRPr sz="1400">
          <a:solidFill>
            <a:schemeClr val="tx1"/>
          </a:solidFill>
          <a:latin typeface="+mn-lt"/>
          <a:cs typeface="+mn-cs"/>
        </a:defRPr>
      </a:lvl8pPr>
      <a:lvl9pPr marL="3155950" indent="-249238" algn="l" rtl="0" fontAlgn="base">
        <a:spcBef>
          <a:spcPct val="0"/>
        </a:spcBef>
        <a:spcAft>
          <a:spcPct val="65000"/>
        </a:spcAft>
        <a:buChar char="»"/>
        <a:defRPr sz="14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tags" Target="../tags/tag13.xml"/><Relationship Id="rId18" Type="http://schemas.openxmlformats.org/officeDocument/2006/relationships/slideLayout" Target="../slideLayouts/slideLayout6.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tags" Target="../tags/tag12.xml"/><Relationship Id="rId17" Type="http://schemas.openxmlformats.org/officeDocument/2006/relationships/tags" Target="../tags/tag17.xml"/><Relationship Id="rId2" Type="http://schemas.openxmlformats.org/officeDocument/2006/relationships/tags" Target="../tags/tag2.xml"/><Relationship Id="rId16" Type="http://schemas.openxmlformats.org/officeDocument/2006/relationships/tags" Target="../tags/tag16.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tags" Target="../tags/tag15.xml"/><Relationship Id="rId10" Type="http://schemas.openxmlformats.org/officeDocument/2006/relationships/tags" Target="../tags/tag10.xml"/><Relationship Id="rId19" Type="http://schemas.openxmlformats.org/officeDocument/2006/relationships/image" Target="../media/image4.wmf"/><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s>
</file>

<file path=ppt/slides/_rels/slide2.xml.rels><?xml version="1.0" encoding="UTF-8" standalone="yes"?>
<Relationships xmlns="http://schemas.openxmlformats.org/package/2006/relationships"><Relationship Id="rId8" Type="http://schemas.openxmlformats.org/officeDocument/2006/relationships/tags" Target="../tags/tag25.xml"/><Relationship Id="rId13" Type="http://schemas.openxmlformats.org/officeDocument/2006/relationships/tags" Target="../tags/tag30.xml"/><Relationship Id="rId3" Type="http://schemas.openxmlformats.org/officeDocument/2006/relationships/tags" Target="../tags/tag20.xml"/><Relationship Id="rId7" Type="http://schemas.openxmlformats.org/officeDocument/2006/relationships/tags" Target="../tags/tag24.xml"/><Relationship Id="rId12" Type="http://schemas.openxmlformats.org/officeDocument/2006/relationships/tags" Target="../tags/tag29.xml"/><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tags" Target="../tags/tag23.xml"/><Relationship Id="rId11" Type="http://schemas.openxmlformats.org/officeDocument/2006/relationships/tags" Target="../tags/tag28.xml"/><Relationship Id="rId5" Type="http://schemas.openxmlformats.org/officeDocument/2006/relationships/tags" Target="../tags/tag22.xml"/><Relationship Id="rId15" Type="http://schemas.openxmlformats.org/officeDocument/2006/relationships/slideLayout" Target="../slideLayouts/slideLayout6.xml"/><Relationship Id="rId10" Type="http://schemas.openxmlformats.org/officeDocument/2006/relationships/tags" Target="../tags/tag27.xml"/><Relationship Id="rId4" Type="http://schemas.openxmlformats.org/officeDocument/2006/relationships/tags" Target="../tags/tag21.xml"/><Relationship Id="rId9" Type="http://schemas.openxmlformats.org/officeDocument/2006/relationships/tags" Target="../tags/tag26.xml"/><Relationship Id="rId14" Type="http://schemas.openxmlformats.org/officeDocument/2006/relationships/tags" Target="../tags/tag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ltLang="en-US"/>
              <a:t>Influence Model – Worked Example</a:t>
            </a:r>
            <a:br>
              <a:rPr lang="en-US" altLang="en-US"/>
            </a:br>
            <a:r>
              <a:rPr lang="en-US" altLang="en-US" sz="1600"/>
              <a:t>Develop a mindset of “Sky diving is worth the risk”</a:t>
            </a:r>
          </a:p>
        </p:txBody>
      </p:sp>
      <p:grpSp>
        <p:nvGrpSpPr>
          <p:cNvPr id="38915" name="Group 3"/>
          <p:cNvGrpSpPr>
            <a:grpSpLocks/>
          </p:cNvGrpSpPr>
          <p:nvPr/>
        </p:nvGrpSpPr>
        <p:grpSpPr bwMode="auto">
          <a:xfrm>
            <a:off x="554038" y="1120775"/>
            <a:ext cx="7954962" cy="5280025"/>
            <a:chOff x="349" y="594"/>
            <a:chExt cx="5011" cy="3326"/>
          </a:xfrm>
        </p:grpSpPr>
        <p:sp>
          <p:nvSpPr>
            <p:cNvPr id="69645" name="Freeform 13"/>
            <p:cNvSpPr>
              <a:spLocks noChangeAspect="1"/>
            </p:cNvSpPr>
            <p:nvPr>
              <p:custDataLst>
                <p:tags r:id="rId1"/>
              </p:custDataLst>
            </p:nvPr>
          </p:nvSpPr>
          <p:spPr bwMode="gray">
            <a:xfrm flipH="1">
              <a:off x="357" y="1925"/>
              <a:ext cx="1512" cy="1879"/>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a:defRPr/>
              </a:pPr>
              <a:endParaRPr lang="en-GB" dirty="0">
                <a:latin typeface="Arial" charset="0"/>
                <a:cs typeface="Arial" charset="0"/>
              </a:endParaRPr>
            </a:p>
          </p:txBody>
        </p:sp>
        <p:sp>
          <p:nvSpPr>
            <p:cNvPr id="69646" name="Freeform 14"/>
            <p:cNvSpPr>
              <a:spLocks noChangeAspect="1"/>
            </p:cNvSpPr>
            <p:nvPr>
              <p:custDataLst>
                <p:tags r:id="rId2"/>
              </p:custDataLst>
            </p:nvPr>
          </p:nvSpPr>
          <p:spPr bwMode="gray">
            <a:xfrm flipH="1">
              <a:off x="349" y="650"/>
              <a:ext cx="1875" cy="1474"/>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a:defRPr/>
              </a:pPr>
              <a:endParaRPr lang="en-GB" dirty="0">
                <a:latin typeface="Arial" charset="0"/>
                <a:cs typeface="Arial" charset="0"/>
              </a:endParaRPr>
            </a:p>
          </p:txBody>
        </p:sp>
        <p:sp>
          <p:nvSpPr>
            <p:cNvPr id="38918" name="Rectangle 12"/>
            <p:cNvSpPr>
              <a:spLocks noChangeArrowheads="1"/>
            </p:cNvSpPr>
            <p:nvPr>
              <p:custDataLst>
                <p:tags r:id="rId3"/>
              </p:custDataLst>
            </p:nvPr>
          </p:nvSpPr>
          <p:spPr bwMode="gray">
            <a:xfrm>
              <a:off x="433" y="2470"/>
              <a:ext cx="1217" cy="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hangingPunct="1">
                <a:buClr>
                  <a:schemeClr val="tx2"/>
                </a:buClr>
                <a:buSzPct val="125000"/>
              </a:pPr>
              <a:r>
                <a:rPr lang="en-GB" altLang="en-US" sz="1100"/>
                <a:t>	We select an accredited and approved Parachute Centre to give you the necessary training.</a:t>
              </a:r>
            </a:p>
          </p:txBody>
        </p:sp>
        <p:sp>
          <p:nvSpPr>
            <p:cNvPr id="38919" name="Rectangle 15"/>
            <p:cNvSpPr>
              <a:spLocks noChangeArrowheads="1"/>
            </p:cNvSpPr>
            <p:nvPr>
              <p:custDataLst>
                <p:tags r:id="rId4"/>
              </p:custDataLst>
            </p:nvPr>
          </p:nvSpPr>
          <p:spPr bwMode="gray">
            <a:xfrm>
              <a:off x="460" y="881"/>
              <a:ext cx="1294" cy="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742950" indent="-285750" defTabSz="930275" eaLnBrk="0" hangingPunct="0">
                <a:defRPr b="1">
                  <a:solidFill>
                    <a:schemeClr val="tx1"/>
                  </a:solidFill>
                  <a:latin typeface="Arial" panose="020B0604020202020204" pitchFamily="34" charset="0"/>
                  <a:cs typeface="Arial" panose="020B0604020202020204" pitchFamily="34" charset="0"/>
                </a:defRPr>
              </a:lvl2pPr>
              <a:lvl3pPr marL="179388" indent="20638"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2" eaLnBrk="1" hangingPunct="1">
                <a:buClr>
                  <a:schemeClr val="tx2"/>
                </a:buClr>
                <a:buSzPct val="120000"/>
              </a:pPr>
              <a:r>
                <a:rPr lang="en-GB" altLang="en-US" sz="1100"/>
                <a:t>Finally, your boss and two of  your colleagues did the jump last year  and had such a great time and raised so much money for charity they’ve agreed to do it again this year.</a:t>
              </a:r>
            </a:p>
          </p:txBody>
        </p:sp>
        <p:sp>
          <p:nvSpPr>
            <p:cNvPr id="38920" name="Rectangle 18"/>
            <p:cNvSpPr>
              <a:spLocks noChangeAspect="1" noChangeArrowheads="1"/>
            </p:cNvSpPr>
            <p:nvPr>
              <p:custDataLst>
                <p:tags r:id="rId5"/>
              </p:custDataLst>
            </p:nvPr>
          </p:nvSpPr>
          <p:spPr bwMode="gray">
            <a:xfrm>
              <a:off x="561" y="3518"/>
              <a:ext cx="1255" cy="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lnSpc>
                  <a:spcPct val="90000"/>
                </a:lnSpc>
                <a:buClr>
                  <a:srgbClr val="002960"/>
                </a:buClr>
              </a:pPr>
              <a:r>
                <a:rPr lang="en-GB" altLang="en-US" sz="1400">
                  <a:solidFill>
                    <a:schemeClr val="tx2"/>
                  </a:solidFill>
                </a:rPr>
                <a:t>Skills required for change</a:t>
              </a:r>
            </a:p>
          </p:txBody>
        </p:sp>
        <p:sp>
          <p:nvSpPr>
            <p:cNvPr id="38921" name="Rectangle 14"/>
            <p:cNvSpPr>
              <a:spLocks noChangeAspect="1" noChangeArrowheads="1"/>
            </p:cNvSpPr>
            <p:nvPr>
              <p:custDataLst>
                <p:tags r:id="rId6"/>
              </p:custDataLst>
            </p:nvPr>
          </p:nvSpPr>
          <p:spPr bwMode="gray">
            <a:xfrm>
              <a:off x="586" y="708"/>
              <a:ext cx="1299"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lnSpc>
                  <a:spcPct val="90000"/>
                </a:lnSpc>
                <a:buClr>
                  <a:srgbClr val="002960"/>
                </a:buClr>
              </a:pPr>
              <a:r>
                <a:rPr lang="en-GB" altLang="en-US" sz="1400">
                  <a:solidFill>
                    <a:schemeClr val="tx2"/>
                  </a:solidFill>
                </a:rPr>
                <a:t>Role modelling</a:t>
              </a:r>
            </a:p>
          </p:txBody>
        </p:sp>
        <p:sp>
          <p:nvSpPr>
            <p:cNvPr id="38922" name="McK 6. Title circle"/>
            <p:cNvSpPr>
              <a:spLocks noChangeArrowheads="1"/>
            </p:cNvSpPr>
            <p:nvPr>
              <p:custDataLst>
                <p:tags r:id="rId7"/>
              </p:custDataLst>
            </p:nvPr>
          </p:nvSpPr>
          <p:spPr bwMode="gray">
            <a:xfrm>
              <a:off x="392" y="690"/>
              <a:ext cx="159" cy="159"/>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buClr>
                  <a:schemeClr val="tx2"/>
                </a:buClr>
              </a:pPr>
              <a:r>
                <a:rPr lang="en-US" altLang="en-US" sz="1400">
                  <a:solidFill>
                    <a:schemeClr val="bg1"/>
                  </a:solidFill>
                  <a:ea typeface="Gulim" pitchFamily="34" charset="-127"/>
                </a:rPr>
                <a:t>D</a:t>
              </a:r>
            </a:p>
          </p:txBody>
        </p:sp>
        <p:grpSp>
          <p:nvGrpSpPr>
            <p:cNvPr id="38923" name="Group 3"/>
            <p:cNvGrpSpPr>
              <a:grpSpLocks/>
            </p:cNvGrpSpPr>
            <p:nvPr/>
          </p:nvGrpSpPr>
          <p:grpSpPr bwMode="auto">
            <a:xfrm>
              <a:off x="3841" y="609"/>
              <a:ext cx="1505" cy="1899"/>
              <a:chOff x="6097080" y="966989"/>
              <a:chExt cx="2389265" cy="3014343"/>
            </a:xfrm>
          </p:grpSpPr>
          <p:sp>
            <p:nvSpPr>
              <p:cNvPr id="69642" name="Freeform 10"/>
              <p:cNvSpPr>
                <a:spLocks noChangeAspect="1"/>
              </p:cNvSpPr>
              <p:nvPr>
                <p:custDataLst>
                  <p:tags r:id="rId14"/>
                </p:custDataLst>
              </p:nvPr>
            </p:nvSpPr>
            <p:spPr bwMode="gray">
              <a:xfrm flipH="1">
                <a:off x="6097080" y="966989"/>
                <a:ext cx="2389265" cy="3014342"/>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a:defRPr/>
                </a:pPr>
                <a:endParaRPr lang="en-GB" dirty="0">
                  <a:latin typeface="Arial" charset="0"/>
                  <a:cs typeface="Arial" charset="0"/>
                </a:endParaRPr>
              </a:p>
            </p:txBody>
          </p:sp>
          <p:sp>
            <p:nvSpPr>
              <p:cNvPr id="38934" name="Rectangle 18"/>
              <p:cNvSpPr>
                <a:spLocks noChangeArrowheads="1"/>
              </p:cNvSpPr>
              <p:nvPr>
                <p:custDataLst>
                  <p:tags r:id="rId15"/>
                </p:custDataLst>
              </p:nvPr>
            </p:nvSpPr>
            <p:spPr bwMode="gray">
              <a:xfrm>
                <a:off x="6493968" y="1211438"/>
                <a:ext cx="1974914" cy="2187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hangingPunct="1">
                  <a:buClr>
                    <a:schemeClr val="tx2"/>
                  </a:buClr>
                  <a:buSzPct val="125000"/>
                </a:pPr>
                <a:r>
                  <a:rPr lang="en-GB" altLang="en-US" sz="1100"/>
                  <a:t>	You’ve just found out your little brother has cancer and requires expensive treatment.  Local NHS treatment is not funded.  Cancer Research UK can support but are short of funds.  Cancer Research UK are developing tests for  siblings that give early indication of hereditary issues.  Comms are looking for community</a:t>
                </a:r>
              </a:p>
            </p:txBody>
          </p:sp>
          <p:sp>
            <p:nvSpPr>
              <p:cNvPr id="38935" name="Rectangle 12"/>
              <p:cNvSpPr>
                <a:spLocks noChangeAspect="1" noChangeArrowheads="1"/>
              </p:cNvSpPr>
              <p:nvPr>
                <p:custDataLst>
                  <p:tags r:id="rId16"/>
                </p:custDataLst>
              </p:nvPr>
            </p:nvSpPr>
            <p:spPr bwMode="gray">
              <a:xfrm>
                <a:off x="6686061" y="997149"/>
                <a:ext cx="1798696" cy="192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lnSpc>
                    <a:spcPct val="90000"/>
                  </a:lnSpc>
                  <a:buClr>
                    <a:srgbClr val="002960"/>
                  </a:buClr>
                </a:pPr>
                <a:r>
                  <a:rPr lang="en-GB" altLang="en-US" sz="1400">
                    <a:solidFill>
                      <a:schemeClr val="tx2"/>
                    </a:solidFill>
                  </a:rPr>
                  <a:t>A compelling story</a:t>
                </a:r>
              </a:p>
            </p:txBody>
          </p:sp>
          <p:sp>
            <p:nvSpPr>
              <p:cNvPr id="38936" name="McK 6. Title circle"/>
              <p:cNvSpPr>
                <a:spLocks noChangeArrowheads="1"/>
              </p:cNvSpPr>
              <p:nvPr>
                <p:custDataLst>
                  <p:tags r:id="rId17"/>
                </p:custDataLst>
              </p:nvPr>
            </p:nvSpPr>
            <p:spPr bwMode="gray">
              <a:xfrm>
                <a:off x="6375644" y="1050177"/>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buClr>
                    <a:schemeClr val="tx2"/>
                  </a:buClr>
                </a:pPr>
                <a:r>
                  <a:rPr lang="en-US" altLang="en-US" sz="1400">
                    <a:solidFill>
                      <a:schemeClr val="bg1"/>
                    </a:solidFill>
                    <a:ea typeface="Gulim" pitchFamily="34" charset="-127"/>
                  </a:rPr>
                  <a:t>A</a:t>
                </a:r>
              </a:p>
            </p:txBody>
          </p:sp>
        </p:grpSp>
        <p:sp>
          <p:nvSpPr>
            <p:cNvPr id="38924" name="McK 6. Title circle"/>
            <p:cNvSpPr>
              <a:spLocks noChangeArrowheads="1"/>
            </p:cNvSpPr>
            <p:nvPr>
              <p:custDataLst>
                <p:tags r:id="rId8"/>
              </p:custDataLst>
            </p:nvPr>
          </p:nvSpPr>
          <p:spPr bwMode="gray">
            <a:xfrm>
              <a:off x="392" y="3506"/>
              <a:ext cx="159" cy="159"/>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buClr>
                  <a:schemeClr val="tx2"/>
                </a:buClr>
              </a:pPr>
              <a:r>
                <a:rPr lang="en-US" altLang="en-US" sz="1400">
                  <a:solidFill>
                    <a:schemeClr val="bg1"/>
                  </a:solidFill>
                  <a:ea typeface="Gulim" pitchFamily="34" charset="-127"/>
                </a:rPr>
                <a:t>C</a:t>
              </a:r>
            </a:p>
          </p:txBody>
        </p:sp>
        <p:grpSp>
          <p:nvGrpSpPr>
            <p:cNvPr id="38925" name="Group 4"/>
            <p:cNvGrpSpPr>
              <a:grpSpLocks/>
            </p:cNvGrpSpPr>
            <p:nvPr/>
          </p:nvGrpSpPr>
          <p:grpSpPr bwMode="auto">
            <a:xfrm>
              <a:off x="3474" y="2295"/>
              <a:ext cx="1886" cy="1625"/>
              <a:chOff x="5515558" y="3642807"/>
              <a:chExt cx="2993004" cy="2580031"/>
            </a:xfrm>
          </p:grpSpPr>
          <p:sp>
            <p:nvSpPr>
              <p:cNvPr id="69644" name="Freeform 12"/>
              <p:cNvSpPr>
                <a:spLocks noChangeAspect="1"/>
              </p:cNvSpPr>
              <p:nvPr>
                <p:custDataLst>
                  <p:tags r:id="rId10"/>
                </p:custDataLst>
              </p:nvPr>
            </p:nvSpPr>
            <p:spPr bwMode="gray">
              <a:xfrm flipH="1">
                <a:off x="5515558" y="3642807"/>
                <a:ext cx="2970787" cy="2580030"/>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a:defRPr/>
                </a:pPr>
                <a:endParaRPr lang="en-GB" dirty="0">
                  <a:latin typeface="Arial" charset="0"/>
                  <a:cs typeface="Arial" charset="0"/>
                </a:endParaRPr>
              </a:p>
            </p:txBody>
          </p:sp>
          <p:sp>
            <p:nvSpPr>
              <p:cNvPr id="38930" name="Rectangle 9"/>
              <p:cNvSpPr>
                <a:spLocks noChangeArrowheads="1"/>
              </p:cNvSpPr>
              <p:nvPr>
                <p:custDataLst>
                  <p:tags r:id="rId11"/>
                </p:custDataLst>
              </p:nvPr>
            </p:nvSpPr>
            <p:spPr bwMode="gray">
              <a:xfrm>
                <a:off x="6109081" y="4176278"/>
                <a:ext cx="2399481" cy="1585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hangingPunct="1">
                  <a:buClr>
                    <a:schemeClr val="tx2"/>
                  </a:buClr>
                  <a:buSzPct val="125000"/>
                </a:pPr>
                <a:r>
                  <a:rPr lang="en-GB" altLang="en-US" sz="1100"/>
                  <a:t>	We promise to pay Cancer Research UK the same amount as your bonus this year if you do the jump.  Jumpers are automatically entered into the I-MAD scheme for recognition</a:t>
                </a:r>
              </a:p>
              <a:p>
                <a:pPr lvl="1" eaLnBrk="1" hangingPunct="1">
                  <a:buClr>
                    <a:schemeClr val="tx2"/>
                  </a:buClr>
                  <a:buSzPct val="125000"/>
                </a:pPr>
                <a:endParaRPr lang="en-GB" altLang="en-US" sz="400"/>
              </a:p>
              <a:p>
                <a:pPr lvl="1" eaLnBrk="1" hangingPunct="1">
                  <a:buClr>
                    <a:schemeClr val="tx2"/>
                  </a:buClr>
                  <a:buSzPct val="125000"/>
                </a:pPr>
                <a:r>
                  <a:rPr lang="en-GB" altLang="en-US" sz="1100" i="1"/>
                  <a:t>	</a:t>
                </a:r>
                <a:r>
                  <a:rPr lang="en-GB" altLang="en-US" sz="1100"/>
                  <a:t>To make sure you are safe we  ensure you have up to date  equipment.</a:t>
                </a:r>
              </a:p>
            </p:txBody>
          </p:sp>
          <p:sp>
            <p:nvSpPr>
              <p:cNvPr id="38931" name="Rectangle 16"/>
              <p:cNvSpPr>
                <a:spLocks noChangeAspect="1" noChangeArrowheads="1"/>
              </p:cNvSpPr>
              <p:nvPr>
                <p:custDataLst>
                  <p:tags r:id="rId12"/>
                </p:custDataLst>
              </p:nvPr>
            </p:nvSpPr>
            <p:spPr bwMode="gray">
              <a:xfrm>
                <a:off x="6402667" y="5787805"/>
                <a:ext cx="1817068" cy="384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lnSpc>
                    <a:spcPct val="90000"/>
                  </a:lnSpc>
                  <a:buClr>
                    <a:srgbClr val="002960"/>
                  </a:buClr>
                </a:pPr>
                <a:r>
                  <a:rPr lang="en-GB" altLang="en-US" sz="1400">
                    <a:solidFill>
                      <a:schemeClr val="tx2"/>
                    </a:solidFill>
                  </a:rPr>
                  <a:t>Reinforcement mechanisms</a:t>
                </a:r>
              </a:p>
            </p:txBody>
          </p:sp>
          <p:sp>
            <p:nvSpPr>
              <p:cNvPr id="38932" name="McK 6. Title circle"/>
              <p:cNvSpPr>
                <a:spLocks noChangeArrowheads="1"/>
              </p:cNvSpPr>
              <p:nvPr>
                <p:custDataLst>
                  <p:tags r:id="rId13"/>
                </p:custDataLst>
              </p:nvPr>
            </p:nvSpPr>
            <p:spPr bwMode="gray">
              <a:xfrm>
                <a:off x="6134336" y="5846756"/>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buClr>
                    <a:schemeClr val="tx2"/>
                  </a:buClr>
                </a:pPr>
                <a:r>
                  <a:rPr lang="en-US" altLang="en-US" sz="1400">
                    <a:solidFill>
                      <a:schemeClr val="bg1"/>
                    </a:solidFill>
                    <a:ea typeface="Gulim" pitchFamily="34" charset="-127"/>
                  </a:rPr>
                  <a:t>B</a:t>
                </a:r>
              </a:p>
            </p:txBody>
          </p:sp>
        </p:grpSp>
        <p:grpSp>
          <p:nvGrpSpPr>
            <p:cNvPr id="38926" name="Group 2"/>
            <p:cNvGrpSpPr>
              <a:grpSpLocks/>
            </p:cNvGrpSpPr>
            <p:nvPr/>
          </p:nvGrpSpPr>
          <p:grpSpPr bwMode="auto">
            <a:xfrm>
              <a:off x="1885" y="594"/>
              <a:ext cx="1956" cy="2387"/>
              <a:chOff x="2991846" y="1677932"/>
              <a:chExt cx="3105234" cy="3788318"/>
            </a:xfrm>
          </p:grpSpPr>
          <p:pic>
            <p:nvPicPr>
              <p:cNvPr id="38927" name="Picture 21" descr="C:\Users\Craig\AppData\Local\Microsoft\Windows\Temporary Internet Files\Content.IE5\1BOAVHBD\MC900365896[1].wmf"/>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2991846" y="1677932"/>
                <a:ext cx="3105234" cy="3788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28" name="TextBox 26"/>
              <p:cNvSpPr txBox="1">
                <a:spLocks noChangeArrowheads="1"/>
              </p:cNvSpPr>
              <p:nvPr>
                <p:custDataLst>
                  <p:tags r:id="rId9"/>
                </p:custDataLst>
              </p:nvPr>
            </p:nvSpPr>
            <p:spPr bwMode="gray">
              <a:xfrm>
                <a:off x="3117262" y="2073111"/>
                <a:ext cx="2617858" cy="9427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296" tIns="46648" rIns="93296" bIns="46648">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hangingPunct="1"/>
                <a:r>
                  <a:rPr lang="en-GB" altLang="en-US" sz="1400"/>
                  <a:t>Wouldn’t all these</a:t>
                </a:r>
              </a:p>
              <a:p>
                <a:pPr algn="ctr" eaLnBrk="1" hangingPunct="1"/>
                <a:r>
                  <a:rPr lang="en-GB" altLang="en-US" sz="1400"/>
                  <a:t> changes make you more likely to adopt the mindset </a:t>
                </a:r>
              </a:p>
              <a:p>
                <a:pPr algn="ctr" eaLnBrk="1" hangingPunct="1"/>
                <a:r>
                  <a:rPr lang="en-GB" altLang="en-US" sz="1400"/>
                  <a:t>we are looking for?</a:t>
                </a:r>
              </a:p>
            </p:txBody>
          </p:sp>
        </p:grpSp>
      </p:grpSp>
    </p:spTree>
    <p:extLst>
      <p:ext uri="{BB962C8B-B14F-4D97-AF65-F5344CB8AC3E}">
        <p14:creationId xmlns:p14="http://schemas.microsoft.com/office/powerpoint/2010/main" val="2769217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en-US"/>
              <a:t>Influence Model – Have a Go!</a:t>
            </a:r>
            <a:br>
              <a:rPr lang="en-US" altLang="en-US"/>
            </a:br>
            <a:r>
              <a:rPr lang="en-US" altLang="en-US" sz="1600"/>
              <a:t>Table exercise: 10 minutes preparation plus 5 minutes plenary</a:t>
            </a:r>
          </a:p>
        </p:txBody>
      </p:sp>
      <p:sp>
        <p:nvSpPr>
          <p:cNvPr id="69645" name="Freeform 13"/>
          <p:cNvSpPr>
            <a:spLocks noChangeAspect="1"/>
          </p:cNvSpPr>
          <p:nvPr>
            <p:custDataLst>
              <p:tags r:id="rId1"/>
            </p:custDataLst>
          </p:nvPr>
        </p:nvSpPr>
        <p:spPr bwMode="gray">
          <a:xfrm flipH="1">
            <a:off x="566738" y="3233738"/>
            <a:ext cx="2400300" cy="2982912"/>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1" i="0" u="none" strike="noStrike" kern="1200" cap="none" spc="0" normalizeH="0" baseline="0" noProof="0" dirty="0">
              <a:ln>
                <a:noFill/>
              </a:ln>
              <a:solidFill>
                <a:srgbClr val="000000"/>
              </a:solidFill>
              <a:effectLst/>
              <a:uLnTx/>
              <a:uFillTx/>
              <a:latin typeface="Arial" charset="0"/>
              <a:ea typeface="+mn-ea"/>
              <a:cs typeface="Arial" charset="0"/>
            </a:endParaRPr>
          </a:p>
        </p:txBody>
      </p:sp>
      <p:sp>
        <p:nvSpPr>
          <p:cNvPr id="69646" name="Freeform 14"/>
          <p:cNvSpPr>
            <a:spLocks noChangeAspect="1"/>
          </p:cNvSpPr>
          <p:nvPr>
            <p:custDataLst>
              <p:tags r:id="rId2"/>
            </p:custDataLst>
          </p:nvPr>
        </p:nvSpPr>
        <p:spPr bwMode="gray">
          <a:xfrm flipH="1">
            <a:off x="554038" y="1209675"/>
            <a:ext cx="2976562" cy="2339975"/>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1" i="0" u="none" strike="noStrike" kern="1200" cap="none" spc="0" normalizeH="0" baseline="0" noProof="0" dirty="0">
              <a:ln>
                <a:noFill/>
              </a:ln>
              <a:solidFill>
                <a:srgbClr val="000000"/>
              </a:solidFill>
              <a:effectLst/>
              <a:uLnTx/>
              <a:uFillTx/>
              <a:latin typeface="Arial" charset="0"/>
              <a:ea typeface="+mn-ea"/>
              <a:cs typeface="Arial" charset="0"/>
            </a:endParaRPr>
          </a:p>
        </p:txBody>
      </p:sp>
      <p:sp>
        <p:nvSpPr>
          <p:cNvPr id="39941" name="Rectangle 18"/>
          <p:cNvSpPr>
            <a:spLocks noChangeAspect="1" noChangeArrowheads="1"/>
          </p:cNvSpPr>
          <p:nvPr>
            <p:custDataLst>
              <p:tags r:id="rId3"/>
            </p:custDataLst>
          </p:nvPr>
        </p:nvSpPr>
        <p:spPr bwMode="gray">
          <a:xfrm>
            <a:off x="890588" y="5762625"/>
            <a:ext cx="1992312"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0" marR="0" lvl="0" indent="0" algn="l" defTabSz="912813" rtl="0" eaLnBrk="1" fontAlgn="base" latinLnBrk="0" hangingPunct="1">
              <a:lnSpc>
                <a:spcPct val="90000"/>
              </a:lnSpc>
              <a:spcBef>
                <a:spcPct val="0"/>
              </a:spcBef>
              <a:spcAft>
                <a:spcPct val="0"/>
              </a:spcAft>
              <a:buClr>
                <a:srgbClr val="002960"/>
              </a:buClr>
              <a:buSzTx/>
              <a:buFontTx/>
              <a:buNone/>
              <a:tabLst/>
              <a:defRPr/>
            </a:pPr>
            <a:r>
              <a:rPr kumimoji="0" lang="en-GB" altLang="en-US" sz="1400" b="1" i="0" u="none" strike="noStrike" kern="1200" cap="none" spc="0" normalizeH="0" baseline="0" noProof="0">
                <a:ln>
                  <a:noFill/>
                </a:ln>
                <a:solidFill>
                  <a:srgbClr val="3D7EDB"/>
                </a:solidFill>
                <a:effectLst/>
                <a:uLnTx/>
                <a:uFillTx/>
                <a:latin typeface="Arial" panose="020B0604020202020204" pitchFamily="34" charset="0"/>
                <a:ea typeface="+mn-ea"/>
                <a:cs typeface="Arial" panose="020B0604020202020204" pitchFamily="34" charset="0"/>
              </a:rPr>
              <a:t>Skills required for change</a:t>
            </a:r>
          </a:p>
        </p:txBody>
      </p:sp>
      <p:sp>
        <p:nvSpPr>
          <p:cNvPr id="39942" name="Rectangle 14"/>
          <p:cNvSpPr>
            <a:spLocks noChangeAspect="1" noChangeArrowheads="1"/>
          </p:cNvSpPr>
          <p:nvPr>
            <p:custDataLst>
              <p:tags r:id="rId4"/>
            </p:custDataLst>
          </p:nvPr>
        </p:nvSpPr>
        <p:spPr bwMode="gray">
          <a:xfrm>
            <a:off x="930275" y="1301750"/>
            <a:ext cx="2062163" cy="1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0" marR="0" lvl="0" indent="0" algn="l" defTabSz="912813" rtl="0" eaLnBrk="1" fontAlgn="base" latinLnBrk="0" hangingPunct="1">
              <a:lnSpc>
                <a:spcPct val="90000"/>
              </a:lnSpc>
              <a:spcBef>
                <a:spcPct val="0"/>
              </a:spcBef>
              <a:spcAft>
                <a:spcPct val="0"/>
              </a:spcAft>
              <a:buClr>
                <a:srgbClr val="002960"/>
              </a:buClr>
              <a:buSzTx/>
              <a:buFontTx/>
              <a:buNone/>
              <a:tabLst/>
              <a:defRPr/>
            </a:pPr>
            <a:r>
              <a:rPr kumimoji="0" lang="en-GB" altLang="en-US" sz="1400" b="1" i="0" u="none" strike="noStrike" kern="1200" cap="none" spc="0" normalizeH="0" baseline="0" noProof="0">
                <a:ln>
                  <a:noFill/>
                </a:ln>
                <a:solidFill>
                  <a:srgbClr val="3D7EDB"/>
                </a:solidFill>
                <a:effectLst/>
                <a:uLnTx/>
                <a:uFillTx/>
                <a:latin typeface="Arial" panose="020B0604020202020204" pitchFamily="34" charset="0"/>
                <a:ea typeface="+mn-ea"/>
                <a:cs typeface="Arial" panose="020B0604020202020204" pitchFamily="34" charset="0"/>
              </a:rPr>
              <a:t>Role modelling</a:t>
            </a:r>
          </a:p>
        </p:txBody>
      </p:sp>
      <p:sp>
        <p:nvSpPr>
          <p:cNvPr id="39943" name="McK 6. Title circle"/>
          <p:cNvSpPr>
            <a:spLocks noChangeArrowheads="1"/>
          </p:cNvSpPr>
          <p:nvPr>
            <p:custDataLst>
              <p:tags r:id="rId5"/>
            </p:custDataLst>
          </p:nvPr>
        </p:nvSpPr>
        <p:spPr bwMode="gray">
          <a:xfrm>
            <a:off x="622300" y="12731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0" marR="0" lvl="0" indent="0" algn="l" defTabSz="912813" rtl="0" eaLnBrk="1" fontAlgn="base" latinLnBrk="0" hangingPunct="1">
              <a:lnSpc>
                <a:spcPct val="100000"/>
              </a:lnSpc>
              <a:spcBef>
                <a:spcPct val="0"/>
              </a:spcBef>
              <a:spcAft>
                <a:spcPct val="0"/>
              </a:spcAft>
              <a:buClr>
                <a:srgbClr val="3D7EDB"/>
              </a:buClr>
              <a:buSzTx/>
              <a:buFontTx/>
              <a:buNone/>
              <a:tabLst/>
              <a:defRPr/>
            </a:pPr>
            <a:r>
              <a:rPr kumimoji="0" lang="en-US" altLang="en-US" sz="1400" b="1" i="0" u="none" strike="noStrike" kern="1200" cap="none" spc="0" normalizeH="0" baseline="0" noProof="0">
                <a:ln>
                  <a:noFill/>
                </a:ln>
                <a:solidFill>
                  <a:srgbClr val="FFFFFF"/>
                </a:solidFill>
                <a:effectLst/>
                <a:uLnTx/>
                <a:uFillTx/>
                <a:latin typeface="Arial" panose="020B0604020202020204" pitchFamily="34" charset="0"/>
                <a:ea typeface="Gulim" pitchFamily="34" charset="-127"/>
                <a:cs typeface="Arial" panose="020B0604020202020204" pitchFamily="34" charset="0"/>
              </a:rPr>
              <a:t>D</a:t>
            </a:r>
          </a:p>
        </p:txBody>
      </p:sp>
      <p:grpSp>
        <p:nvGrpSpPr>
          <p:cNvPr id="39944" name="Group 3"/>
          <p:cNvGrpSpPr>
            <a:grpSpLocks/>
          </p:cNvGrpSpPr>
          <p:nvPr/>
        </p:nvGrpSpPr>
        <p:grpSpPr bwMode="auto">
          <a:xfrm>
            <a:off x="6097588" y="1144588"/>
            <a:ext cx="2389187" cy="3014662"/>
            <a:chOff x="6097080" y="966989"/>
            <a:chExt cx="2389265" cy="3014345"/>
          </a:xfrm>
        </p:grpSpPr>
        <p:sp>
          <p:nvSpPr>
            <p:cNvPr id="69642" name="Freeform 10"/>
            <p:cNvSpPr>
              <a:spLocks noChangeAspect="1"/>
            </p:cNvSpPr>
            <p:nvPr>
              <p:custDataLst>
                <p:tags r:id="rId11"/>
              </p:custDataLst>
            </p:nvPr>
          </p:nvSpPr>
          <p:spPr bwMode="gray">
            <a:xfrm flipH="1">
              <a:off x="6097080" y="966989"/>
              <a:ext cx="2389265" cy="3014345"/>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1" i="0" u="none" strike="noStrike" kern="1200" cap="none" spc="0" normalizeH="0" baseline="0" noProof="0" dirty="0">
                <a:ln>
                  <a:noFill/>
                </a:ln>
                <a:solidFill>
                  <a:srgbClr val="000000"/>
                </a:solidFill>
                <a:effectLst/>
                <a:uLnTx/>
                <a:uFillTx/>
                <a:latin typeface="Arial" charset="0"/>
                <a:ea typeface="+mn-ea"/>
                <a:cs typeface="Arial" charset="0"/>
              </a:endParaRPr>
            </a:p>
          </p:txBody>
        </p:sp>
        <p:sp>
          <p:nvSpPr>
            <p:cNvPr id="39954" name="Rectangle 18"/>
            <p:cNvSpPr>
              <a:spLocks noChangeArrowheads="1"/>
            </p:cNvSpPr>
            <p:nvPr>
              <p:custDataLst>
                <p:tags r:id="rId12"/>
              </p:custDataLst>
            </p:nvPr>
          </p:nvSpPr>
          <p:spPr bwMode="gray">
            <a:xfrm>
              <a:off x="6214559" y="1325726"/>
              <a:ext cx="1974914" cy="168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196850" marR="0" lvl="1" indent="-195263" algn="l" defTabSz="930275" rtl="0" eaLnBrk="1" fontAlgn="base" latinLnBrk="0" hangingPunct="1">
                <a:lnSpc>
                  <a:spcPct val="100000"/>
                </a:lnSpc>
                <a:spcBef>
                  <a:spcPct val="0"/>
                </a:spcBef>
                <a:spcAft>
                  <a:spcPct val="0"/>
                </a:spcAft>
                <a:buClr>
                  <a:srgbClr val="3D7EDB"/>
                </a:buClr>
                <a:buSzPct val="125000"/>
                <a:buFontTx/>
                <a:buNone/>
                <a:tabLst/>
                <a:defRPr/>
              </a:pPr>
              <a:r>
                <a:rPr kumimoji="0" lang="en-GB" alt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p>
          </p:txBody>
        </p:sp>
        <p:sp>
          <p:nvSpPr>
            <p:cNvPr id="39955" name="Rectangle 12"/>
            <p:cNvSpPr>
              <a:spLocks noChangeAspect="1" noChangeArrowheads="1"/>
            </p:cNvSpPr>
            <p:nvPr>
              <p:custDataLst>
                <p:tags r:id="rId13"/>
              </p:custDataLst>
            </p:nvPr>
          </p:nvSpPr>
          <p:spPr bwMode="gray">
            <a:xfrm>
              <a:off x="6432053" y="1047943"/>
              <a:ext cx="1798696" cy="192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0" marR="0" lvl="0" indent="0" algn="l" defTabSz="912813" rtl="0" eaLnBrk="1" fontAlgn="base" latinLnBrk="0" hangingPunct="1">
                <a:lnSpc>
                  <a:spcPct val="90000"/>
                </a:lnSpc>
                <a:spcBef>
                  <a:spcPct val="0"/>
                </a:spcBef>
                <a:spcAft>
                  <a:spcPct val="0"/>
                </a:spcAft>
                <a:buClr>
                  <a:srgbClr val="002960"/>
                </a:buClr>
                <a:buSzTx/>
                <a:buFontTx/>
                <a:buNone/>
                <a:tabLst/>
                <a:defRPr/>
              </a:pPr>
              <a:r>
                <a:rPr kumimoji="0" lang="en-GB" altLang="en-US" sz="1400" b="1" i="0" u="none" strike="noStrike" kern="1200" cap="none" spc="0" normalizeH="0" baseline="0" noProof="0">
                  <a:ln>
                    <a:noFill/>
                  </a:ln>
                  <a:solidFill>
                    <a:srgbClr val="3D7EDB"/>
                  </a:solidFill>
                  <a:effectLst/>
                  <a:uLnTx/>
                  <a:uFillTx/>
                  <a:latin typeface="Arial" panose="020B0604020202020204" pitchFamily="34" charset="0"/>
                  <a:ea typeface="+mn-ea"/>
                  <a:cs typeface="Arial" panose="020B0604020202020204" pitchFamily="34" charset="0"/>
                </a:rPr>
                <a:t>A compelling story</a:t>
              </a:r>
            </a:p>
          </p:txBody>
        </p:sp>
        <p:sp>
          <p:nvSpPr>
            <p:cNvPr id="39956" name="McK 6. Title circle"/>
            <p:cNvSpPr>
              <a:spLocks noChangeArrowheads="1"/>
            </p:cNvSpPr>
            <p:nvPr>
              <p:custDataLst>
                <p:tags r:id="rId14"/>
              </p:custDataLst>
            </p:nvPr>
          </p:nvSpPr>
          <p:spPr bwMode="gray">
            <a:xfrm>
              <a:off x="6134336" y="999383"/>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0" marR="0" lvl="0" indent="0" algn="l" defTabSz="912813" rtl="0" eaLnBrk="1" fontAlgn="base" latinLnBrk="0" hangingPunct="1">
                <a:lnSpc>
                  <a:spcPct val="100000"/>
                </a:lnSpc>
                <a:spcBef>
                  <a:spcPct val="0"/>
                </a:spcBef>
                <a:spcAft>
                  <a:spcPct val="0"/>
                </a:spcAft>
                <a:buClr>
                  <a:srgbClr val="3D7EDB"/>
                </a:buClr>
                <a:buSzTx/>
                <a:buFontTx/>
                <a:buNone/>
                <a:tabLst/>
                <a:defRPr/>
              </a:pPr>
              <a:r>
                <a:rPr kumimoji="0" lang="en-US" altLang="en-US" sz="1400" b="1" i="0" u="none" strike="noStrike" kern="1200" cap="none" spc="0" normalizeH="0" baseline="0" noProof="0">
                  <a:ln>
                    <a:noFill/>
                  </a:ln>
                  <a:solidFill>
                    <a:srgbClr val="FFFFFF"/>
                  </a:solidFill>
                  <a:effectLst/>
                  <a:uLnTx/>
                  <a:uFillTx/>
                  <a:latin typeface="Arial" panose="020B0604020202020204" pitchFamily="34" charset="0"/>
                  <a:ea typeface="Gulim" pitchFamily="34" charset="-127"/>
                  <a:cs typeface="Arial" panose="020B0604020202020204" pitchFamily="34" charset="0"/>
                </a:rPr>
                <a:t>A</a:t>
              </a:r>
            </a:p>
          </p:txBody>
        </p:sp>
      </p:grpSp>
      <p:sp>
        <p:nvSpPr>
          <p:cNvPr id="39945" name="McK 6. Title circle"/>
          <p:cNvSpPr>
            <a:spLocks noChangeArrowheads="1"/>
          </p:cNvSpPr>
          <p:nvPr>
            <p:custDataLst>
              <p:tags r:id="rId6"/>
            </p:custDataLst>
          </p:nvPr>
        </p:nvSpPr>
        <p:spPr bwMode="gray">
          <a:xfrm>
            <a:off x="622300" y="57435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0" marR="0" lvl="0" indent="0" algn="l" defTabSz="912813" rtl="0" eaLnBrk="1" fontAlgn="base" latinLnBrk="0" hangingPunct="1">
              <a:lnSpc>
                <a:spcPct val="100000"/>
              </a:lnSpc>
              <a:spcBef>
                <a:spcPct val="0"/>
              </a:spcBef>
              <a:spcAft>
                <a:spcPct val="0"/>
              </a:spcAft>
              <a:buClr>
                <a:srgbClr val="3D7EDB"/>
              </a:buClr>
              <a:buSzTx/>
              <a:buFontTx/>
              <a:buNone/>
              <a:tabLst/>
              <a:defRPr/>
            </a:pPr>
            <a:r>
              <a:rPr kumimoji="0" lang="en-US" altLang="en-US" sz="1400" b="1" i="0" u="none" strike="noStrike" kern="1200" cap="none" spc="0" normalizeH="0" baseline="0" noProof="0">
                <a:ln>
                  <a:noFill/>
                </a:ln>
                <a:solidFill>
                  <a:srgbClr val="FFFFFF"/>
                </a:solidFill>
                <a:effectLst/>
                <a:uLnTx/>
                <a:uFillTx/>
                <a:latin typeface="Arial" panose="020B0604020202020204" pitchFamily="34" charset="0"/>
                <a:ea typeface="Gulim" pitchFamily="34" charset="-127"/>
                <a:cs typeface="Arial" panose="020B0604020202020204" pitchFamily="34" charset="0"/>
              </a:rPr>
              <a:t>C</a:t>
            </a:r>
          </a:p>
        </p:txBody>
      </p:sp>
      <p:grpSp>
        <p:nvGrpSpPr>
          <p:cNvPr id="39946" name="Group 4"/>
          <p:cNvGrpSpPr>
            <a:grpSpLocks/>
          </p:cNvGrpSpPr>
          <p:nvPr/>
        </p:nvGrpSpPr>
        <p:grpSpPr bwMode="auto">
          <a:xfrm>
            <a:off x="5514975" y="3821113"/>
            <a:ext cx="2971800" cy="2408237"/>
            <a:chOff x="5515558" y="3642807"/>
            <a:chExt cx="2970787" cy="2408560"/>
          </a:xfrm>
        </p:grpSpPr>
        <p:sp>
          <p:nvSpPr>
            <p:cNvPr id="69644" name="Freeform 12"/>
            <p:cNvSpPr>
              <a:spLocks noChangeAspect="1"/>
            </p:cNvSpPr>
            <p:nvPr>
              <p:custDataLst>
                <p:tags r:id="rId7"/>
              </p:custDataLst>
            </p:nvPr>
          </p:nvSpPr>
          <p:spPr bwMode="gray">
            <a:xfrm flipH="1">
              <a:off x="5515558" y="3642807"/>
              <a:ext cx="2970787" cy="2408560"/>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1" i="0" u="none" strike="noStrike" kern="1200" cap="none" spc="0" normalizeH="0" baseline="0" noProof="0" dirty="0">
                <a:ln>
                  <a:noFill/>
                </a:ln>
                <a:solidFill>
                  <a:srgbClr val="000000"/>
                </a:solidFill>
                <a:effectLst/>
                <a:uLnTx/>
                <a:uFillTx/>
                <a:latin typeface="Arial" charset="0"/>
                <a:ea typeface="+mn-ea"/>
                <a:cs typeface="Arial" charset="0"/>
              </a:endParaRPr>
            </a:p>
          </p:txBody>
        </p:sp>
        <p:sp>
          <p:nvSpPr>
            <p:cNvPr id="39950" name="Rectangle 9"/>
            <p:cNvSpPr>
              <a:spLocks noChangeArrowheads="1"/>
            </p:cNvSpPr>
            <p:nvPr>
              <p:custDataLst>
                <p:tags r:id="rId8"/>
              </p:custDataLst>
            </p:nvPr>
          </p:nvSpPr>
          <p:spPr bwMode="gray">
            <a:xfrm>
              <a:off x="6204298" y="3947648"/>
              <a:ext cx="2177308" cy="168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196850" marR="0" lvl="1" indent="-195263" algn="l" defTabSz="930275" rtl="0" eaLnBrk="1" fontAlgn="base" latinLnBrk="0" hangingPunct="1">
                <a:lnSpc>
                  <a:spcPct val="100000"/>
                </a:lnSpc>
                <a:spcBef>
                  <a:spcPct val="0"/>
                </a:spcBef>
                <a:spcAft>
                  <a:spcPct val="0"/>
                </a:spcAft>
                <a:buClr>
                  <a:srgbClr val="3D7EDB"/>
                </a:buClr>
                <a:buSzPct val="125000"/>
                <a:buFontTx/>
                <a:buNone/>
                <a:tabLst/>
                <a:defRPr/>
              </a:pPr>
              <a:r>
                <a:rPr kumimoji="0" lang="en-GB" altLang="en-US" sz="11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p>
          </p:txBody>
        </p:sp>
        <p:sp>
          <p:nvSpPr>
            <p:cNvPr id="39951" name="Rectangle 16"/>
            <p:cNvSpPr>
              <a:spLocks noChangeAspect="1" noChangeArrowheads="1"/>
            </p:cNvSpPr>
            <p:nvPr>
              <p:custDataLst>
                <p:tags r:id="rId9"/>
              </p:custDataLst>
            </p:nvPr>
          </p:nvSpPr>
          <p:spPr bwMode="gray">
            <a:xfrm>
              <a:off x="6402668" y="5597281"/>
              <a:ext cx="1817068" cy="384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0" marR="0" lvl="0" indent="0" algn="l" defTabSz="912813" rtl="0" eaLnBrk="1" fontAlgn="base" latinLnBrk="0" hangingPunct="1">
                <a:lnSpc>
                  <a:spcPct val="90000"/>
                </a:lnSpc>
                <a:spcBef>
                  <a:spcPct val="0"/>
                </a:spcBef>
                <a:spcAft>
                  <a:spcPct val="0"/>
                </a:spcAft>
                <a:buClr>
                  <a:srgbClr val="002960"/>
                </a:buClr>
                <a:buSzTx/>
                <a:buFontTx/>
                <a:buNone/>
                <a:tabLst/>
                <a:defRPr/>
              </a:pPr>
              <a:r>
                <a:rPr kumimoji="0" lang="en-GB" altLang="en-US" sz="1400" b="1" i="0" u="none" strike="noStrike" kern="1200" cap="none" spc="0" normalizeH="0" baseline="0" noProof="0">
                  <a:ln>
                    <a:noFill/>
                  </a:ln>
                  <a:solidFill>
                    <a:srgbClr val="3D7EDB"/>
                  </a:solidFill>
                  <a:effectLst/>
                  <a:uLnTx/>
                  <a:uFillTx/>
                  <a:latin typeface="Arial" panose="020B0604020202020204" pitchFamily="34" charset="0"/>
                  <a:ea typeface="+mn-ea"/>
                  <a:cs typeface="Arial" panose="020B0604020202020204" pitchFamily="34" charset="0"/>
                </a:rPr>
                <a:t>Reinforcement mechanisms</a:t>
              </a:r>
            </a:p>
          </p:txBody>
        </p:sp>
        <p:sp>
          <p:nvSpPr>
            <p:cNvPr id="39952" name="McK 6. Title circle"/>
            <p:cNvSpPr>
              <a:spLocks noChangeArrowheads="1"/>
            </p:cNvSpPr>
            <p:nvPr>
              <p:custDataLst>
                <p:tags r:id="rId10"/>
              </p:custDataLst>
            </p:nvPr>
          </p:nvSpPr>
          <p:spPr bwMode="gray">
            <a:xfrm>
              <a:off x="6134336" y="5580022"/>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0" marR="0" lvl="0" indent="0" algn="l" defTabSz="912813" rtl="0" eaLnBrk="1" fontAlgn="base" latinLnBrk="0" hangingPunct="1">
                <a:lnSpc>
                  <a:spcPct val="100000"/>
                </a:lnSpc>
                <a:spcBef>
                  <a:spcPct val="0"/>
                </a:spcBef>
                <a:spcAft>
                  <a:spcPct val="0"/>
                </a:spcAft>
                <a:buClr>
                  <a:srgbClr val="3D7EDB"/>
                </a:buClr>
                <a:buSzTx/>
                <a:buFontTx/>
                <a:buNone/>
                <a:tabLst/>
                <a:defRPr/>
              </a:pPr>
              <a:r>
                <a:rPr kumimoji="0" lang="en-US" altLang="en-US" sz="1400" b="1" i="0" u="none" strike="noStrike" kern="1200" cap="none" spc="0" normalizeH="0" baseline="0" noProof="0">
                  <a:ln>
                    <a:noFill/>
                  </a:ln>
                  <a:solidFill>
                    <a:srgbClr val="FFFFFF"/>
                  </a:solidFill>
                  <a:effectLst/>
                  <a:uLnTx/>
                  <a:uFillTx/>
                  <a:latin typeface="Arial" panose="020B0604020202020204" pitchFamily="34" charset="0"/>
                  <a:ea typeface="Gulim" pitchFamily="34" charset="-127"/>
                  <a:cs typeface="Arial" panose="020B0604020202020204" pitchFamily="34" charset="0"/>
                </a:rPr>
                <a:t>B</a:t>
              </a:r>
            </a:p>
          </p:txBody>
        </p:sp>
      </p:grpSp>
      <p:sp>
        <p:nvSpPr>
          <p:cNvPr id="491545" name="Cloud"/>
          <p:cNvSpPr>
            <a:spLocks noChangeAspect="1" noEditPoints="1" noChangeArrowheads="1"/>
          </p:cNvSpPr>
          <p:nvPr/>
        </p:nvSpPr>
        <p:spPr bwMode="auto">
          <a:xfrm>
            <a:off x="3111500" y="2001838"/>
            <a:ext cx="2743200" cy="36798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Let’s get the ‘line’ to effectively manage discipline and grievance processes</a:t>
            </a:r>
            <a:endParaRPr kumimoji="0" lang="en-US" sz="1800" b="1" i="0" u="none" strike="noStrike" kern="1200" cap="none" spc="0" normalizeH="0" baseline="0" noProof="0" dirty="0">
              <a:ln>
                <a:noFill/>
              </a:ln>
              <a:solidFill>
                <a:srgbClr val="000000"/>
              </a:solidFill>
              <a:effectLst/>
              <a:uLnTx/>
              <a:uFillTx/>
              <a:latin typeface="Arial" charset="0"/>
              <a:ea typeface="+mn-ea"/>
              <a:cs typeface="Arial" charset="0"/>
            </a:endParaRPr>
          </a:p>
        </p:txBody>
      </p:sp>
      <p:sp>
        <p:nvSpPr>
          <p:cNvPr id="39948" name="Text Box 26"/>
          <p:cNvSpPr txBox="1">
            <a:spLocks noChangeArrowheads="1"/>
          </p:cNvSpPr>
          <p:nvPr/>
        </p:nvSpPr>
        <p:spPr bwMode="auto">
          <a:xfrm>
            <a:off x="3662363" y="1408113"/>
            <a:ext cx="15652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 Problem</a:t>
            </a:r>
            <a:endParaRPr kumimoji="0" lang="en-US" altLang="en-US" sz="1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79250246"/>
      </p:ext>
    </p:extLst>
  </p:cSld>
  <p:clrMapOvr>
    <a:masterClrMapping/>
  </p:clrMapOvr>
  <p:transition advClick="0"/>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j0RlS5r1U0KzoWeImLxnaw"/>
</p:tagLst>
</file>

<file path=ppt/tags/tag4.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BWU9__Sx9UiJBVAPCwWkMA"/>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7.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8.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he5tRMF4U6m5r45O6gdNQ"/>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11.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13.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15.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17.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22.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23.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25.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27.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29.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31.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heme/theme1.xml><?xml version="1.0" encoding="utf-8"?>
<a:theme xmlns:a="http://schemas.openxmlformats.org/drawingml/2006/main" name="Tata_Steel_template">
  <a:themeElements>
    <a:clrScheme name="Tata_Steel_template 2">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fontScheme name="Tata_Steel_templat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25400" cap="flat" cmpd="sng" algn="ctr">
          <a:solidFill>
            <a:schemeClr val="folHlink"/>
          </a:solidFill>
          <a:prstDash val="solid"/>
          <a:round/>
          <a:headEnd type="none" w="med" len="med"/>
          <a:tailEnd type="triangl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800" b="1"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noFill/>
        <a:ln w="25400" cap="flat" cmpd="sng" algn="ctr">
          <a:solidFill>
            <a:schemeClr val="folHlink"/>
          </a:solidFill>
          <a:prstDash val="solid"/>
          <a:round/>
          <a:headEnd type="none" w="med" len="med"/>
          <a:tailEnd type="triangl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800" b="1"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Tata_Steel_template 1">
        <a:dk1>
          <a:srgbClr val="000000"/>
        </a:dk1>
        <a:lt1>
          <a:srgbClr val="FFFFFF"/>
        </a:lt1>
        <a:dk2>
          <a:srgbClr val="4C83C3"/>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clrMap bg1="lt1" tx1="dk1" bg2="lt2" tx2="dk2" accent1="accent1" accent2="accent2" accent3="accent3" accent4="accent4" accent5="accent5" accent6="accent6" hlink="hlink" folHlink="folHlink"/>
    </a:extraClrScheme>
    <a:extraClrScheme>
      <a:clrScheme name="Tata_Steel_template 2">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Office Theme</Template>
  <TotalTime>2</TotalTime>
  <Words>111</Words>
  <Application>Microsoft Office PowerPoint</Application>
  <PresentationFormat>On-screen Show (4:3)</PresentationFormat>
  <Paragraphs>31</Paragraphs>
  <Slides>2</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vt:i4>
      </vt:variant>
    </vt:vector>
  </HeadingPairs>
  <TitlesOfParts>
    <vt:vector size="4" baseType="lpstr">
      <vt:lpstr>Arial</vt:lpstr>
      <vt:lpstr>Tata_Steel_template</vt:lpstr>
      <vt:lpstr>Influence Model – Worked Example Develop a mindset of “Sky diving is worth the risk”</vt:lpstr>
      <vt:lpstr>Influence Model – Have a Go! Table exercise: 10 minutes preparation plus 5 minutes plenary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Influence Model – Worked Example Develop a mindset of “Sky diving is worth the risk”</dc:title>
  <dc:creator>Julie Hayward</dc:creator>
  <cp:lastModifiedBy>Julie Thomas</cp:lastModifiedBy>
  <cp:revision>2</cp:revision>
  <dcterms:created xsi:type="dcterms:W3CDTF">2019-09-11T06:54:20Z</dcterms:created>
  <dcterms:modified xsi:type="dcterms:W3CDTF">2019-09-16T15:35:38Z</dcterms:modified>
</cp:coreProperties>
</file>