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1203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Understanding Fashion MNIST and CIFAR-10 Datasets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Introduction to Two Key Image Datasets for Machine Learning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to Image Datasets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What are image datasets?</a:t>
            </a:r>
          </a:p>
          <a:p>
            <a:r>
              <a:t>• Importance in Machine Learning &amp; Deep Learning</a:t>
            </a:r>
          </a:p>
          <a:p>
            <a:r>
              <a:t>• Used for classification, object detection, and computer vision tasks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Fashion MNIST?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Alternative to traditional MNIST dataset</a:t>
            </a:r>
          </a:p>
          <a:p>
            <a:r>
              <a:t>• 70,000 grayscale images (28x28 pixels)</a:t>
            </a:r>
          </a:p>
          <a:p>
            <a:r>
              <a:t>• 10 clothing categories</a:t>
            </a:r>
          </a:p>
          <a:p>
            <a:r>
              <a:t>• Maintains MNIST structure but with fashion images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Structure of the Fashion MNIST Dataset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Training Set: 60,000 images</a:t>
            </a:r>
          </a:p>
          <a:p>
            <a:r>
              <a:t>• Test Set: 10,000 images</a:t>
            </a:r>
          </a:p>
          <a:p>
            <a:r>
              <a:t>• Each image: 28x28 pixels (grayscale)</a:t>
            </a:r>
          </a:p>
          <a:p>
            <a:r>
              <a:t>• Pixel values range from 0 to 255</a:t>
            </a:r>
          </a:p>
          <a:p>
            <a:r>
              <a:t>• Labels: 0-9 corresponding to clothing categories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CIFAR-10?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Popular dataset for small-scale object recognition</a:t>
            </a:r>
          </a:p>
          <a:p>
            <a:r>
              <a:t>• 60,000 color images (32x32 pixels, RGB)</a:t>
            </a:r>
          </a:p>
          <a:p>
            <a:r>
              <a:t>• 10 object categories: Airplane, Automobile, Bird, Cat, Deer, Dog, Frog, Horse, Ship, Truck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Structure of the CIFAR-10 Dataset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Training Set: 50,000 images</a:t>
            </a:r>
          </a:p>
          <a:p>
            <a:r>
              <a:t>• Test Set: 10,000 images</a:t>
            </a:r>
          </a:p>
          <a:p>
            <a:r>
              <a:t>• Each image: 32x32 pixels (RGB, 3 channels)</a:t>
            </a:r>
          </a:p>
          <a:p>
            <a:r>
              <a:t>• Pixel values range from 0 to 255 per channel</a:t>
            </a:r>
          </a:p>
          <a:p>
            <a:r>
              <a:t>• Labels: 0-9 corresponding to object categories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Flatten the Images?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Machine Learning models (e.g., Logistic Regression, SVM) require 1D vectors</a:t>
            </a:r>
          </a:p>
          <a:p>
            <a:r>
              <a:t>• Fashion MNIST (28x28) → 784-dimensional vector</a:t>
            </a:r>
          </a:p>
          <a:p>
            <a:r>
              <a:t>• CIFAR-10 (32x32x3) → 3072-dimensional vector</a:t>
            </a:r>
          </a:p>
          <a:p>
            <a:r>
              <a:t>• CNNs do NOT require flattening</a:t>
            </a:r>
          </a:p>
          <a:p>
            <a:r>
              <a:t>• Useful for algorithms expecting tabular data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Comparison of Fashion MNIST vs CIFAR-10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Feature Comparison Table:</a:t>
            </a:r>
          </a:p>
          <a:p>
            <a:r>
              <a:t>• Image Type</a:t>
            </a:r>
          </a:p>
          <a:p>
            <a:r>
              <a:t>• Categories</a:t>
            </a:r>
          </a:p>
          <a:p>
            <a:r>
              <a:t>• Total Images</a:t>
            </a:r>
          </a:p>
          <a:p>
            <a:r>
              <a:t>• Complexity</a:t>
            </a:r>
          </a:p>
          <a:p>
            <a:r>
              <a:t>• Usage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How to Load Fashion MNIST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```python</a:t>
            </a:r>
          </a:p>
          <a:p>
            <a:r>
              <a:t>from tensorflow.keras.datasets import fashion_mnist</a:t>
            </a:r>
          </a:p>
          <a:p>
            <a:r>
              <a:t>import matplotlib.pyplot as plt</a:t>
            </a:r>
          </a:p>
          <a:p>
            <a:r>
              <a:t>(X_train, y_train), (X_test, y_test) = fashion_mnist.load_data()</a:t>
            </a:r>
          </a:p>
          <a:p>
            <a:r>
              <a:t>plt.imshow(X_train[0], cmap='gray')</a:t>
            </a:r>
          </a:p>
          <a:p>
            <a:r>
              <a:t>plt.title(f'Label: {y_train[0]}')</a:t>
            </a:r>
          </a:p>
          <a:p>
            <a:r>
              <a:t>plt.show()</a:t>
            </a:r>
          </a:p>
          <a:p>
            <a:r>
              <a:t>```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How to Load CIFAR-10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```python</a:t>
            </a:r>
          </a:p>
          <a:p>
            <a:r>
              <a:t>from tensorflow.keras.datasets import cifar10</a:t>
            </a:r>
          </a:p>
          <a:p>
            <a:r>
              <a:t>import matplotlib.pyplot as plt</a:t>
            </a:r>
          </a:p>
          <a:p>
            <a:r>
              <a:t>(X_train, y_train), (X_test, y_test) = cifar10.load_data()</a:t>
            </a:r>
          </a:p>
          <a:p>
            <a:r>
              <a:t>plt.imshow(X_train[0])</a:t>
            </a:r>
          </a:p>
          <a:p>
            <a:r>
              <a:t>plt.title(f'Label: {y_train[0]}')</a:t>
            </a:r>
          </a:p>
          <a:p>
            <a:r>
              <a:t>plt.show()</a:t>
            </a:r>
          </a:p>
          <a:p>
            <a:r>
              <a:t>```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&amp; Applications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Fashion MNIST: Basic classification &amp; CNN experiments</a:t>
            </a:r>
          </a:p>
          <a:p>
            <a:r>
              <a:t>• CIFAR-10: Object recognition &amp; deep learning</a:t>
            </a:r>
          </a:p>
          <a:p>
            <a:r>
              <a:t>• Used for benchmarking image classification models</a:t>
            </a:r>
          </a:p>
          <a:p>
            <a:r>
              <a:t>• Next Steps: Apply ML models and compare performance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Open floor for any questions</a:t>
            </a:r>
          </a:p>
          <a:p>
            <a:r>
              <a:t>• Further reading &amp; resources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495</Words>
  <Application>Microsoft Office PowerPoint</Application>
  <PresentationFormat>On-screen Show (4:3)</PresentationFormat>
  <Paragraphs>66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Understanding Fashion MNIST and CIFAR-10 Datasets</vt:lpstr>
      <vt:lpstr>Introduction to Image Datasets</vt:lpstr>
      <vt:lpstr>What is Fashion MNIST?</vt:lpstr>
      <vt:lpstr>Structure of the Fashion MNIST Dataset</vt:lpstr>
      <vt:lpstr>What is CIFAR-10?</vt:lpstr>
      <vt:lpstr>Structure of the CIFAR-10 Dataset</vt:lpstr>
      <vt:lpstr>Why Flatten the Images?</vt:lpstr>
      <vt:lpstr>Comparison of Fashion MNIST vs CIFAR-10</vt:lpstr>
      <vt:lpstr>How to Load Fashion MNIST in Python</vt:lpstr>
      <vt:lpstr>How to Load CIFAR-10 in Python</vt:lpstr>
      <vt:lpstr>Conclusion &amp; Applications</vt:lpstr>
      <vt:lpstr>Q&amp;A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Aliyu Sambo</cp:lastModifiedBy>
  <cp:revision>1</cp:revision>
  <dcterms:created xsi:type="dcterms:W3CDTF">2013-01-27T09:14:16Z</dcterms:created>
  <dcterms:modified xsi:type="dcterms:W3CDTF">2025-02-25T20:11:06Z</dcterms:modified>
  <cp:category/>
</cp:coreProperties>
</file>