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781" r:id="rId2"/>
    <p:sldId id="782" r:id="rId3"/>
    <p:sldId id="274" r:id="rId4"/>
    <p:sldId id="257" r:id="rId5"/>
    <p:sldId id="259" r:id="rId6"/>
    <p:sldId id="783" r:id="rId7"/>
    <p:sldId id="260" r:id="rId8"/>
    <p:sldId id="261" r:id="rId9"/>
    <p:sldId id="271" r:id="rId10"/>
    <p:sldId id="269" r:id="rId11"/>
    <p:sldId id="270" r:id="rId12"/>
    <p:sldId id="268" r:id="rId13"/>
    <p:sldId id="275" r:id="rId14"/>
    <p:sldId id="26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6D9487A-AAF9-4E8F-BB36-E4FFB3C838E6}" v="3" dt="2023-02-08T17:48:00.4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8" autoAdjust="0"/>
    <p:restoredTop sz="94660"/>
  </p:normalViewPr>
  <p:slideViewPr>
    <p:cSldViewPr snapToGrid="0">
      <p:cViewPr varScale="1">
        <p:scale>
          <a:sx n="86" d="100"/>
          <a:sy n="86" d="100"/>
        </p:scale>
        <p:origin x="100" y="5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oline Jawad" userId="ebec8957-a986-4a6f-937a-47250bfdae89" providerId="ADAL" clId="{E6D9487A-AAF9-4E8F-BB36-E4FFB3C838E6}"/>
    <pc:docChg chg="undo custSel addSld delSld modSld">
      <pc:chgData name="Caroline Jawad" userId="ebec8957-a986-4a6f-937a-47250bfdae89" providerId="ADAL" clId="{E6D9487A-AAF9-4E8F-BB36-E4FFB3C838E6}" dt="2023-02-08T17:48:02.790" v="13" actId="26606"/>
      <pc:docMkLst>
        <pc:docMk/>
      </pc:docMkLst>
      <pc:sldChg chg="modSp add mod">
        <pc:chgData name="Caroline Jawad" userId="ebec8957-a986-4a6f-937a-47250bfdae89" providerId="ADAL" clId="{E6D9487A-AAF9-4E8F-BB36-E4FFB3C838E6}" dt="2023-02-08T17:46:50.968" v="2" actId="27636"/>
        <pc:sldMkLst>
          <pc:docMk/>
          <pc:sldMk cId="1078319218" sldId="257"/>
        </pc:sldMkLst>
        <pc:spChg chg="mod">
          <ac:chgData name="Caroline Jawad" userId="ebec8957-a986-4a6f-937a-47250bfdae89" providerId="ADAL" clId="{E6D9487A-AAF9-4E8F-BB36-E4FFB3C838E6}" dt="2023-02-08T17:46:50.968" v="2" actId="27636"/>
          <ac:spMkLst>
            <pc:docMk/>
            <pc:sldMk cId="1078319218" sldId="257"/>
            <ac:spMk id="3" creationId="{F7A8E270-ACD7-4E26-BA44-6EC3670F43F7}"/>
          </ac:spMkLst>
        </pc:spChg>
      </pc:sldChg>
      <pc:sldChg chg="add">
        <pc:chgData name="Caroline Jawad" userId="ebec8957-a986-4a6f-937a-47250bfdae89" providerId="ADAL" clId="{E6D9487A-AAF9-4E8F-BB36-E4FFB3C838E6}" dt="2023-02-08T17:46:50.882" v="0"/>
        <pc:sldMkLst>
          <pc:docMk/>
          <pc:sldMk cId="1341623230" sldId="259"/>
        </pc:sldMkLst>
      </pc:sldChg>
      <pc:sldChg chg="modSp add mod">
        <pc:chgData name="Caroline Jawad" userId="ebec8957-a986-4a6f-937a-47250bfdae89" providerId="ADAL" clId="{E6D9487A-AAF9-4E8F-BB36-E4FFB3C838E6}" dt="2023-02-08T17:46:50.974" v="3" actId="27636"/>
        <pc:sldMkLst>
          <pc:docMk/>
          <pc:sldMk cId="2047033324" sldId="260"/>
        </pc:sldMkLst>
        <pc:spChg chg="mod">
          <ac:chgData name="Caroline Jawad" userId="ebec8957-a986-4a6f-937a-47250bfdae89" providerId="ADAL" clId="{E6D9487A-AAF9-4E8F-BB36-E4FFB3C838E6}" dt="2023-02-08T17:46:50.974" v="3" actId="27636"/>
          <ac:spMkLst>
            <pc:docMk/>
            <pc:sldMk cId="2047033324" sldId="260"/>
            <ac:spMk id="3" creationId="{55D82533-B6E8-4F38-A470-F712588D73ED}"/>
          </ac:spMkLst>
        </pc:spChg>
      </pc:sldChg>
      <pc:sldChg chg="modSp add mod">
        <pc:chgData name="Caroline Jawad" userId="ebec8957-a986-4a6f-937a-47250bfdae89" providerId="ADAL" clId="{E6D9487A-AAF9-4E8F-BB36-E4FFB3C838E6}" dt="2023-02-08T17:46:50.977" v="4" actId="27636"/>
        <pc:sldMkLst>
          <pc:docMk/>
          <pc:sldMk cId="3943405055" sldId="261"/>
        </pc:sldMkLst>
        <pc:spChg chg="mod">
          <ac:chgData name="Caroline Jawad" userId="ebec8957-a986-4a6f-937a-47250bfdae89" providerId="ADAL" clId="{E6D9487A-AAF9-4E8F-BB36-E4FFB3C838E6}" dt="2023-02-08T17:46:50.977" v="4" actId="27636"/>
          <ac:spMkLst>
            <pc:docMk/>
            <pc:sldMk cId="3943405055" sldId="261"/>
            <ac:spMk id="2" creationId="{B737EAA4-A87E-4088-AD04-C4153F5E635B}"/>
          </ac:spMkLst>
        </pc:spChg>
      </pc:sldChg>
      <pc:sldChg chg="add">
        <pc:chgData name="Caroline Jawad" userId="ebec8957-a986-4a6f-937a-47250bfdae89" providerId="ADAL" clId="{E6D9487A-AAF9-4E8F-BB36-E4FFB3C838E6}" dt="2023-02-08T17:46:50.882" v="0"/>
        <pc:sldMkLst>
          <pc:docMk/>
          <pc:sldMk cId="338391161" sldId="265"/>
        </pc:sldMkLst>
      </pc:sldChg>
      <pc:sldChg chg="add">
        <pc:chgData name="Caroline Jawad" userId="ebec8957-a986-4a6f-937a-47250bfdae89" providerId="ADAL" clId="{E6D9487A-AAF9-4E8F-BB36-E4FFB3C838E6}" dt="2023-02-08T17:46:50.882" v="0"/>
        <pc:sldMkLst>
          <pc:docMk/>
          <pc:sldMk cId="263629983" sldId="268"/>
        </pc:sldMkLst>
      </pc:sldChg>
      <pc:sldChg chg="add">
        <pc:chgData name="Caroline Jawad" userId="ebec8957-a986-4a6f-937a-47250bfdae89" providerId="ADAL" clId="{E6D9487A-AAF9-4E8F-BB36-E4FFB3C838E6}" dt="2023-02-08T17:46:50.882" v="0"/>
        <pc:sldMkLst>
          <pc:docMk/>
          <pc:sldMk cId="497135192" sldId="269"/>
        </pc:sldMkLst>
      </pc:sldChg>
      <pc:sldChg chg="add">
        <pc:chgData name="Caroline Jawad" userId="ebec8957-a986-4a6f-937a-47250bfdae89" providerId="ADAL" clId="{E6D9487A-AAF9-4E8F-BB36-E4FFB3C838E6}" dt="2023-02-08T17:46:50.882" v="0"/>
        <pc:sldMkLst>
          <pc:docMk/>
          <pc:sldMk cId="4073406046" sldId="270"/>
        </pc:sldMkLst>
      </pc:sldChg>
      <pc:sldChg chg="modSp add mod">
        <pc:chgData name="Caroline Jawad" userId="ebec8957-a986-4a6f-937a-47250bfdae89" providerId="ADAL" clId="{E6D9487A-AAF9-4E8F-BB36-E4FFB3C838E6}" dt="2023-02-08T17:46:50.989" v="5" actId="27636"/>
        <pc:sldMkLst>
          <pc:docMk/>
          <pc:sldMk cId="1915509732" sldId="271"/>
        </pc:sldMkLst>
        <pc:spChg chg="mod">
          <ac:chgData name="Caroline Jawad" userId="ebec8957-a986-4a6f-937a-47250bfdae89" providerId="ADAL" clId="{E6D9487A-AAF9-4E8F-BB36-E4FFB3C838E6}" dt="2023-02-08T17:46:50.989" v="5" actId="27636"/>
          <ac:spMkLst>
            <pc:docMk/>
            <pc:sldMk cId="1915509732" sldId="271"/>
            <ac:spMk id="8" creationId="{00000000-0000-0000-0000-000000000000}"/>
          </ac:spMkLst>
        </pc:spChg>
      </pc:sldChg>
      <pc:sldChg chg="modSp add del mod">
        <pc:chgData name="Caroline Jawad" userId="ebec8957-a986-4a6f-937a-47250bfdae89" providerId="ADAL" clId="{E6D9487A-AAF9-4E8F-BB36-E4FFB3C838E6}" dt="2023-02-08T17:46:52.672" v="6" actId="47"/>
        <pc:sldMkLst>
          <pc:docMk/>
          <pc:sldMk cId="0" sldId="272"/>
        </pc:sldMkLst>
        <pc:spChg chg="mod">
          <ac:chgData name="Caroline Jawad" userId="ebec8957-a986-4a6f-937a-47250bfdae89" providerId="ADAL" clId="{E6D9487A-AAF9-4E8F-BB36-E4FFB3C838E6}" dt="2023-02-08T17:46:50.946" v="1" actId="27636"/>
          <ac:spMkLst>
            <pc:docMk/>
            <pc:sldMk cId="0" sldId="272"/>
            <ac:spMk id="7" creationId="{00000000-0000-0000-0000-000000000000}"/>
          </ac:spMkLst>
        </pc:spChg>
      </pc:sldChg>
      <pc:sldChg chg="add del">
        <pc:chgData name="Caroline Jawad" userId="ebec8957-a986-4a6f-937a-47250bfdae89" providerId="ADAL" clId="{E6D9487A-AAF9-4E8F-BB36-E4FFB3C838E6}" dt="2023-02-08T17:46:53.285" v="7" actId="47"/>
        <pc:sldMkLst>
          <pc:docMk/>
          <pc:sldMk cId="0" sldId="273"/>
        </pc:sldMkLst>
      </pc:sldChg>
      <pc:sldChg chg="add">
        <pc:chgData name="Caroline Jawad" userId="ebec8957-a986-4a6f-937a-47250bfdae89" providerId="ADAL" clId="{E6D9487A-AAF9-4E8F-BB36-E4FFB3C838E6}" dt="2023-02-08T17:46:50.882" v="0"/>
        <pc:sldMkLst>
          <pc:docMk/>
          <pc:sldMk cId="393981243" sldId="275"/>
        </pc:sldMkLst>
      </pc:sldChg>
      <pc:sldChg chg="addSp delSp modSp mod setBg setClrOvrMap">
        <pc:chgData name="Caroline Jawad" userId="ebec8957-a986-4a6f-937a-47250bfdae89" providerId="ADAL" clId="{E6D9487A-AAF9-4E8F-BB36-E4FFB3C838E6}" dt="2023-02-08T17:48:02.790" v="13" actId="26606"/>
        <pc:sldMkLst>
          <pc:docMk/>
          <pc:sldMk cId="623654577" sldId="781"/>
        </pc:sldMkLst>
        <pc:spChg chg="mod">
          <ac:chgData name="Caroline Jawad" userId="ebec8957-a986-4a6f-937a-47250bfdae89" providerId="ADAL" clId="{E6D9487A-AAF9-4E8F-BB36-E4FFB3C838E6}" dt="2023-02-08T17:48:02.790" v="13" actId="26606"/>
          <ac:spMkLst>
            <pc:docMk/>
            <pc:sldMk cId="623654577" sldId="781"/>
            <ac:spMk id="2" creationId="{4E493DFE-CDE9-63BC-9DB7-3376E11E2670}"/>
          </ac:spMkLst>
        </pc:spChg>
        <pc:spChg chg="mod">
          <ac:chgData name="Caroline Jawad" userId="ebec8957-a986-4a6f-937a-47250bfdae89" providerId="ADAL" clId="{E6D9487A-AAF9-4E8F-BB36-E4FFB3C838E6}" dt="2023-02-08T17:48:02.790" v="13" actId="26606"/>
          <ac:spMkLst>
            <pc:docMk/>
            <pc:sldMk cId="623654577" sldId="781"/>
            <ac:spMk id="3" creationId="{A200E8FB-BCDD-CD3C-93AF-F5F1FD387A4E}"/>
          </ac:spMkLst>
        </pc:spChg>
        <pc:spChg chg="add del">
          <ac:chgData name="Caroline Jawad" userId="ebec8957-a986-4a6f-937a-47250bfdae89" providerId="ADAL" clId="{E6D9487A-AAF9-4E8F-BB36-E4FFB3C838E6}" dt="2023-02-08T17:48:02.790" v="13" actId="26606"/>
          <ac:spMkLst>
            <pc:docMk/>
            <pc:sldMk cId="623654577" sldId="781"/>
            <ac:spMk id="10" creationId="{A4E37431-20F0-4DD6-84A9-ED2B644943A2}"/>
          </ac:spMkLst>
        </pc:spChg>
        <pc:spChg chg="add del">
          <ac:chgData name="Caroline Jawad" userId="ebec8957-a986-4a6f-937a-47250bfdae89" providerId="ADAL" clId="{E6D9487A-AAF9-4E8F-BB36-E4FFB3C838E6}" dt="2023-02-08T17:48:02.790" v="13" actId="26606"/>
          <ac:spMkLst>
            <pc:docMk/>
            <pc:sldMk cId="623654577" sldId="781"/>
            <ac:spMk id="12" creationId="{0AE98B72-66C6-4AB4-AF0D-BA830DE86393}"/>
          </ac:spMkLst>
        </pc:spChg>
        <pc:spChg chg="add del">
          <ac:chgData name="Caroline Jawad" userId="ebec8957-a986-4a6f-937a-47250bfdae89" providerId="ADAL" clId="{E6D9487A-AAF9-4E8F-BB36-E4FFB3C838E6}" dt="2023-02-08T17:48:02.790" v="13" actId="26606"/>
          <ac:spMkLst>
            <pc:docMk/>
            <pc:sldMk cId="623654577" sldId="781"/>
            <ac:spMk id="14" creationId="{407EAFC6-733F-403D-BB4D-05A3A28742F1}"/>
          </ac:spMkLst>
        </pc:spChg>
        <pc:spChg chg="add del">
          <ac:chgData name="Caroline Jawad" userId="ebec8957-a986-4a6f-937a-47250bfdae89" providerId="ADAL" clId="{E6D9487A-AAF9-4E8F-BB36-E4FFB3C838E6}" dt="2023-02-08T17:48:02.790" v="13" actId="26606"/>
          <ac:spMkLst>
            <pc:docMk/>
            <pc:sldMk cId="623654577" sldId="781"/>
            <ac:spMk id="16" creationId="{17A36730-4CB0-4F61-AD11-A44C9765833F}"/>
          </ac:spMkLst>
        </pc:spChg>
        <pc:spChg chg="add del">
          <ac:chgData name="Caroline Jawad" userId="ebec8957-a986-4a6f-937a-47250bfdae89" providerId="ADAL" clId="{E6D9487A-AAF9-4E8F-BB36-E4FFB3C838E6}" dt="2023-02-08T17:48:02.790" v="13" actId="26606"/>
          <ac:spMkLst>
            <pc:docMk/>
            <pc:sldMk cId="623654577" sldId="781"/>
            <ac:spMk id="18" creationId="{C69C79E1-F916-4929-A4F3-DE763D4BFA57}"/>
          </ac:spMkLst>
        </pc:spChg>
        <pc:spChg chg="add del">
          <ac:chgData name="Caroline Jawad" userId="ebec8957-a986-4a6f-937a-47250bfdae89" providerId="ADAL" clId="{E6D9487A-AAF9-4E8F-BB36-E4FFB3C838E6}" dt="2023-02-08T17:48:02.790" v="13" actId="26606"/>
          <ac:spMkLst>
            <pc:docMk/>
            <pc:sldMk cId="623654577" sldId="781"/>
            <ac:spMk id="20" creationId="{767334AB-16BD-4EC7-8C6B-4B5171600933}"/>
          </ac:spMkLst>
        </pc:spChg>
        <pc:spChg chg="add">
          <ac:chgData name="Caroline Jawad" userId="ebec8957-a986-4a6f-937a-47250bfdae89" providerId="ADAL" clId="{E6D9487A-AAF9-4E8F-BB36-E4FFB3C838E6}" dt="2023-02-08T17:48:02.790" v="13" actId="26606"/>
          <ac:spMkLst>
            <pc:docMk/>
            <pc:sldMk cId="623654577" sldId="781"/>
            <ac:spMk id="1031" creationId="{0671A8AE-40A1-4631-A6B8-581AFF065482}"/>
          </ac:spMkLst>
        </pc:spChg>
        <pc:spChg chg="add">
          <ac:chgData name="Caroline Jawad" userId="ebec8957-a986-4a6f-937a-47250bfdae89" providerId="ADAL" clId="{E6D9487A-AAF9-4E8F-BB36-E4FFB3C838E6}" dt="2023-02-08T17:48:02.790" v="13" actId="26606"/>
          <ac:spMkLst>
            <pc:docMk/>
            <pc:sldMk cId="623654577" sldId="781"/>
            <ac:spMk id="1033" creationId="{AB58EF07-17C2-48CF-ABB0-EEF1F17CB8F0}"/>
          </ac:spMkLst>
        </pc:spChg>
        <pc:spChg chg="add">
          <ac:chgData name="Caroline Jawad" userId="ebec8957-a986-4a6f-937a-47250bfdae89" providerId="ADAL" clId="{E6D9487A-AAF9-4E8F-BB36-E4FFB3C838E6}" dt="2023-02-08T17:48:02.790" v="13" actId="26606"/>
          <ac:spMkLst>
            <pc:docMk/>
            <pc:sldMk cId="623654577" sldId="781"/>
            <ac:spMk id="1035" creationId="{AF2F604E-43BE-4DC3-B983-E071523364F8}"/>
          </ac:spMkLst>
        </pc:spChg>
        <pc:spChg chg="add">
          <ac:chgData name="Caroline Jawad" userId="ebec8957-a986-4a6f-937a-47250bfdae89" providerId="ADAL" clId="{E6D9487A-AAF9-4E8F-BB36-E4FFB3C838E6}" dt="2023-02-08T17:48:02.790" v="13" actId="26606"/>
          <ac:spMkLst>
            <pc:docMk/>
            <pc:sldMk cId="623654577" sldId="781"/>
            <ac:spMk id="1037" creationId="{08C9B587-E65E-4B52-B37C-ABEBB6E87928}"/>
          </ac:spMkLst>
        </pc:spChg>
        <pc:picChg chg="add del mod ord">
          <ac:chgData name="Caroline Jawad" userId="ebec8957-a986-4a6f-937a-47250bfdae89" providerId="ADAL" clId="{E6D9487A-AAF9-4E8F-BB36-E4FFB3C838E6}" dt="2023-02-08T17:47:58.025" v="11" actId="478"/>
          <ac:picMkLst>
            <pc:docMk/>
            <pc:sldMk cId="623654577" sldId="781"/>
            <ac:picMk id="5" creationId="{C62C8885-235F-F70D-800E-EADA78C36DC2}"/>
          </ac:picMkLst>
        </pc:picChg>
        <pc:picChg chg="add mod ord">
          <ac:chgData name="Caroline Jawad" userId="ebec8957-a986-4a6f-937a-47250bfdae89" providerId="ADAL" clId="{E6D9487A-AAF9-4E8F-BB36-E4FFB3C838E6}" dt="2023-02-08T17:48:02.790" v="13" actId="26606"/>
          <ac:picMkLst>
            <pc:docMk/>
            <pc:sldMk cId="623654577" sldId="781"/>
            <ac:picMk id="1026" creationId="{EAC4D153-FC6E-E560-9FCC-92AE283F639D}"/>
          </ac:picMkLst>
        </pc:picChg>
      </pc:sldChg>
      <pc:sldChg chg="add">
        <pc:chgData name="Caroline Jawad" userId="ebec8957-a986-4a6f-937a-47250bfdae89" providerId="ADAL" clId="{E6D9487A-AAF9-4E8F-BB36-E4FFB3C838E6}" dt="2023-02-08T17:46:50.882" v="0"/>
        <pc:sldMkLst>
          <pc:docMk/>
          <pc:sldMk cId="1985383706" sldId="78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8A1A89-E174-45BC-9689-A755D45FD826}" type="datetimeFigureOut">
              <a:rPr lang="en-GB" smtClean="0"/>
              <a:t>08/02/2023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29B03F-90CF-4C08-8878-981A89C9359A}" type="slidenum">
              <a:rPr lang="en-GB" smtClean="0"/>
              <a:t>‹#›</a:t>
            </a:fld>
            <a:endParaRPr lang="en-GB"/>
          </a:p>
        </p:txBody>
      </p:sp>
    </p:spTree>
    <p:extLst>
      <p:ext uri="{BB962C8B-B14F-4D97-AF65-F5344CB8AC3E}">
        <p14:creationId xmlns:p14="http://schemas.microsoft.com/office/powerpoint/2010/main" val="19364382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 For him is Paradise packed with bounties, pleasure and delight and spiritual sustenance and comforts</a:t>
            </a:r>
            <a:endParaRPr lang="en-GB" dirty="0"/>
          </a:p>
        </p:txBody>
      </p:sp>
      <p:sp>
        <p:nvSpPr>
          <p:cNvPr id="4" name="Slide Number Placeholder 3"/>
          <p:cNvSpPr>
            <a:spLocks noGrp="1"/>
          </p:cNvSpPr>
          <p:nvPr>
            <p:ph type="sldNum" sz="quarter" idx="5"/>
          </p:nvPr>
        </p:nvSpPr>
        <p:spPr/>
        <p:txBody>
          <a:bodyPr/>
          <a:lstStyle/>
          <a:p>
            <a:fld id="{14D43FD9-D1D0-4CE0-84D1-A3A9AB9D63C3}" type="slidenum">
              <a:rPr lang="en-GB" smtClean="0"/>
              <a:t>2</a:t>
            </a:fld>
            <a:endParaRPr lang="en-GB"/>
          </a:p>
        </p:txBody>
      </p:sp>
    </p:spTree>
    <p:extLst>
      <p:ext uri="{BB962C8B-B14F-4D97-AF65-F5344CB8AC3E}">
        <p14:creationId xmlns:p14="http://schemas.microsoft.com/office/powerpoint/2010/main" val="3892042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C06D7-7CF1-7C18-3D04-90B76A6CE02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F94627D-C798-C975-8EB0-F9F3B80683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BB276EA-7930-EC2A-D97A-7CD0837AE29A}"/>
              </a:ext>
            </a:extLst>
          </p:cNvPr>
          <p:cNvSpPr>
            <a:spLocks noGrp="1"/>
          </p:cNvSpPr>
          <p:nvPr>
            <p:ph type="dt" sz="half" idx="10"/>
          </p:nvPr>
        </p:nvSpPr>
        <p:spPr/>
        <p:txBody>
          <a:bodyPr/>
          <a:lstStyle/>
          <a:p>
            <a:fld id="{49552268-69B9-4BF1-A85E-4B0EAF6412AD}" type="datetime1">
              <a:rPr lang="en-GB" smtClean="0"/>
              <a:t>08/02/2023</a:t>
            </a:fld>
            <a:endParaRPr lang="en-GB"/>
          </a:p>
        </p:txBody>
      </p:sp>
      <p:sp>
        <p:nvSpPr>
          <p:cNvPr id="5" name="Footer Placeholder 4">
            <a:extLst>
              <a:ext uri="{FF2B5EF4-FFF2-40B4-BE49-F238E27FC236}">
                <a16:creationId xmlns:a16="http://schemas.microsoft.com/office/drawing/2014/main" id="{B00127D6-1B78-7E28-B2AA-43D2BE25BB75}"/>
              </a:ext>
            </a:extLst>
          </p:cNvPr>
          <p:cNvSpPr>
            <a:spLocks noGrp="1"/>
          </p:cNvSpPr>
          <p:nvPr>
            <p:ph type="ftr" sz="quarter" idx="11"/>
          </p:nvPr>
        </p:nvSpPr>
        <p:spPr/>
        <p:txBody>
          <a:bodyPr/>
          <a:lstStyle/>
          <a:p>
            <a:r>
              <a:rPr lang="en-GB"/>
              <a:t>Systematic Approaches to a Successful Literature Review, 3rd edn | © Booth et al 2021 | SAGE Publishing </a:t>
            </a:r>
          </a:p>
        </p:txBody>
      </p:sp>
      <p:sp>
        <p:nvSpPr>
          <p:cNvPr id="6" name="Slide Number Placeholder 5">
            <a:extLst>
              <a:ext uri="{FF2B5EF4-FFF2-40B4-BE49-F238E27FC236}">
                <a16:creationId xmlns:a16="http://schemas.microsoft.com/office/drawing/2014/main" id="{B681EDE0-1FBB-7DA5-4FAA-BCB44F37363C}"/>
              </a:ext>
            </a:extLst>
          </p:cNvPr>
          <p:cNvSpPr>
            <a:spLocks noGrp="1"/>
          </p:cNvSpPr>
          <p:nvPr>
            <p:ph type="sldNum" sz="quarter" idx="12"/>
          </p:nvPr>
        </p:nvSpPr>
        <p:spPr/>
        <p:txBody>
          <a:bodyPr/>
          <a:lstStyle/>
          <a:p>
            <a:fld id="{A8EA2A8C-FC19-4FB6-83B4-7825FCC355BD}" type="slidenum">
              <a:rPr lang="en-GB" smtClean="0"/>
              <a:t>‹#›</a:t>
            </a:fld>
            <a:endParaRPr lang="en-GB"/>
          </a:p>
        </p:txBody>
      </p:sp>
    </p:spTree>
    <p:extLst>
      <p:ext uri="{BB962C8B-B14F-4D97-AF65-F5344CB8AC3E}">
        <p14:creationId xmlns:p14="http://schemas.microsoft.com/office/powerpoint/2010/main" val="8016758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015B5-E52C-ACF2-3AB4-E74A23B5BCD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3679AAA-4702-094F-D849-F56FFD8BAD1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B0AD93-18B8-2289-932A-ABEE5FCDC3EB}"/>
              </a:ext>
            </a:extLst>
          </p:cNvPr>
          <p:cNvSpPr>
            <a:spLocks noGrp="1"/>
          </p:cNvSpPr>
          <p:nvPr>
            <p:ph type="dt" sz="half" idx="10"/>
          </p:nvPr>
        </p:nvSpPr>
        <p:spPr/>
        <p:txBody>
          <a:bodyPr/>
          <a:lstStyle/>
          <a:p>
            <a:fld id="{CD9A0EF7-218C-46D8-8EA7-F87878D0828E}" type="datetime1">
              <a:rPr lang="en-GB" smtClean="0"/>
              <a:t>08/02/2023</a:t>
            </a:fld>
            <a:endParaRPr lang="en-GB"/>
          </a:p>
        </p:txBody>
      </p:sp>
      <p:sp>
        <p:nvSpPr>
          <p:cNvPr id="5" name="Footer Placeholder 4">
            <a:extLst>
              <a:ext uri="{FF2B5EF4-FFF2-40B4-BE49-F238E27FC236}">
                <a16:creationId xmlns:a16="http://schemas.microsoft.com/office/drawing/2014/main" id="{AEBE9B67-1769-0811-B37C-78D8A0FF2A98}"/>
              </a:ext>
            </a:extLst>
          </p:cNvPr>
          <p:cNvSpPr>
            <a:spLocks noGrp="1"/>
          </p:cNvSpPr>
          <p:nvPr>
            <p:ph type="ftr" sz="quarter" idx="11"/>
          </p:nvPr>
        </p:nvSpPr>
        <p:spPr/>
        <p:txBody>
          <a:bodyPr/>
          <a:lstStyle/>
          <a:p>
            <a:r>
              <a:rPr lang="en-GB"/>
              <a:t>Systematic Approaches to a Successful Literature Review, 3rd edn | © Booth et al 2021 | SAGE Publishing </a:t>
            </a:r>
          </a:p>
        </p:txBody>
      </p:sp>
      <p:sp>
        <p:nvSpPr>
          <p:cNvPr id="6" name="Slide Number Placeholder 5">
            <a:extLst>
              <a:ext uri="{FF2B5EF4-FFF2-40B4-BE49-F238E27FC236}">
                <a16:creationId xmlns:a16="http://schemas.microsoft.com/office/drawing/2014/main" id="{C90E169F-7610-DFA8-8DA2-8B065374E0CF}"/>
              </a:ext>
            </a:extLst>
          </p:cNvPr>
          <p:cNvSpPr>
            <a:spLocks noGrp="1"/>
          </p:cNvSpPr>
          <p:nvPr>
            <p:ph type="sldNum" sz="quarter" idx="12"/>
          </p:nvPr>
        </p:nvSpPr>
        <p:spPr/>
        <p:txBody>
          <a:bodyPr/>
          <a:lstStyle/>
          <a:p>
            <a:fld id="{A8EA2A8C-FC19-4FB6-83B4-7825FCC355BD}" type="slidenum">
              <a:rPr lang="en-GB" smtClean="0"/>
              <a:t>‹#›</a:t>
            </a:fld>
            <a:endParaRPr lang="en-GB"/>
          </a:p>
        </p:txBody>
      </p:sp>
    </p:spTree>
    <p:extLst>
      <p:ext uri="{BB962C8B-B14F-4D97-AF65-F5344CB8AC3E}">
        <p14:creationId xmlns:p14="http://schemas.microsoft.com/office/powerpoint/2010/main" val="27846381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8B6DBA-54BD-3D35-BCB0-96DF15DF3B4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7C03E0E-4FEC-BCC2-5985-E78D59801F6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F397DB1-F53D-BB77-15BD-C28EAE18DD34}"/>
              </a:ext>
            </a:extLst>
          </p:cNvPr>
          <p:cNvSpPr>
            <a:spLocks noGrp="1"/>
          </p:cNvSpPr>
          <p:nvPr>
            <p:ph type="dt" sz="half" idx="10"/>
          </p:nvPr>
        </p:nvSpPr>
        <p:spPr/>
        <p:txBody>
          <a:bodyPr/>
          <a:lstStyle/>
          <a:p>
            <a:fld id="{6B65BAAD-9846-43D5-AD11-E0C0D2CA3E4D}" type="datetime1">
              <a:rPr lang="en-GB" smtClean="0"/>
              <a:t>08/02/2023</a:t>
            </a:fld>
            <a:endParaRPr lang="en-GB"/>
          </a:p>
        </p:txBody>
      </p:sp>
      <p:sp>
        <p:nvSpPr>
          <p:cNvPr id="5" name="Footer Placeholder 4">
            <a:extLst>
              <a:ext uri="{FF2B5EF4-FFF2-40B4-BE49-F238E27FC236}">
                <a16:creationId xmlns:a16="http://schemas.microsoft.com/office/drawing/2014/main" id="{AC066C05-5315-7892-AF61-1D80721BA495}"/>
              </a:ext>
            </a:extLst>
          </p:cNvPr>
          <p:cNvSpPr>
            <a:spLocks noGrp="1"/>
          </p:cNvSpPr>
          <p:nvPr>
            <p:ph type="ftr" sz="quarter" idx="11"/>
          </p:nvPr>
        </p:nvSpPr>
        <p:spPr/>
        <p:txBody>
          <a:bodyPr/>
          <a:lstStyle/>
          <a:p>
            <a:r>
              <a:rPr lang="en-GB"/>
              <a:t>Systematic Approaches to a Successful Literature Review, 3rd edn | © Booth et al 2021 | SAGE Publishing </a:t>
            </a:r>
          </a:p>
        </p:txBody>
      </p:sp>
      <p:sp>
        <p:nvSpPr>
          <p:cNvPr id="6" name="Slide Number Placeholder 5">
            <a:extLst>
              <a:ext uri="{FF2B5EF4-FFF2-40B4-BE49-F238E27FC236}">
                <a16:creationId xmlns:a16="http://schemas.microsoft.com/office/drawing/2014/main" id="{90943460-D2FB-7169-6EA0-C5FDC4F6586C}"/>
              </a:ext>
            </a:extLst>
          </p:cNvPr>
          <p:cNvSpPr>
            <a:spLocks noGrp="1"/>
          </p:cNvSpPr>
          <p:nvPr>
            <p:ph type="sldNum" sz="quarter" idx="12"/>
          </p:nvPr>
        </p:nvSpPr>
        <p:spPr/>
        <p:txBody>
          <a:bodyPr/>
          <a:lstStyle/>
          <a:p>
            <a:fld id="{A8EA2A8C-FC19-4FB6-83B4-7825FCC355BD}" type="slidenum">
              <a:rPr lang="en-GB" smtClean="0"/>
              <a:t>‹#›</a:t>
            </a:fld>
            <a:endParaRPr lang="en-GB"/>
          </a:p>
        </p:txBody>
      </p:sp>
    </p:spTree>
    <p:extLst>
      <p:ext uri="{BB962C8B-B14F-4D97-AF65-F5344CB8AC3E}">
        <p14:creationId xmlns:p14="http://schemas.microsoft.com/office/powerpoint/2010/main" val="10027184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2AF25-4CE9-0251-74EF-3E0BA21762A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4265414-A2EC-8EFF-F15A-880164A647B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D307683-7644-FA47-33E6-6F18B8DF442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E073926-AF5C-537B-D59D-41515812F5D6}"/>
              </a:ext>
            </a:extLst>
          </p:cNvPr>
          <p:cNvSpPr>
            <a:spLocks noGrp="1"/>
          </p:cNvSpPr>
          <p:nvPr>
            <p:ph type="dt" sz="half" idx="10"/>
          </p:nvPr>
        </p:nvSpPr>
        <p:spPr/>
        <p:txBody>
          <a:bodyPr/>
          <a:lstStyle/>
          <a:p>
            <a:fld id="{1ACA56CF-49F1-4FEE-AD75-779D51E272DA}" type="datetime1">
              <a:rPr lang="en-GB" smtClean="0"/>
              <a:t>08/02/2023</a:t>
            </a:fld>
            <a:endParaRPr lang="en-GB"/>
          </a:p>
        </p:txBody>
      </p:sp>
      <p:sp>
        <p:nvSpPr>
          <p:cNvPr id="6" name="Footer Placeholder 5">
            <a:extLst>
              <a:ext uri="{FF2B5EF4-FFF2-40B4-BE49-F238E27FC236}">
                <a16:creationId xmlns:a16="http://schemas.microsoft.com/office/drawing/2014/main" id="{405AAAD6-80A4-C594-DABC-35A7BD3B2948}"/>
              </a:ext>
            </a:extLst>
          </p:cNvPr>
          <p:cNvSpPr>
            <a:spLocks noGrp="1"/>
          </p:cNvSpPr>
          <p:nvPr>
            <p:ph type="ftr" sz="quarter" idx="11"/>
          </p:nvPr>
        </p:nvSpPr>
        <p:spPr/>
        <p:txBody>
          <a:bodyPr/>
          <a:lstStyle/>
          <a:p>
            <a:r>
              <a:rPr lang="en-GB"/>
              <a:t>Systematic Approaches to a Successful Literature Review, 3rd edn | © Booth et al 2021 | SAGE Publishing </a:t>
            </a:r>
          </a:p>
        </p:txBody>
      </p:sp>
      <p:sp>
        <p:nvSpPr>
          <p:cNvPr id="7" name="Slide Number Placeholder 6">
            <a:extLst>
              <a:ext uri="{FF2B5EF4-FFF2-40B4-BE49-F238E27FC236}">
                <a16:creationId xmlns:a16="http://schemas.microsoft.com/office/drawing/2014/main" id="{817CC1BD-6352-105C-CDA1-D35159021A0C}"/>
              </a:ext>
            </a:extLst>
          </p:cNvPr>
          <p:cNvSpPr>
            <a:spLocks noGrp="1"/>
          </p:cNvSpPr>
          <p:nvPr>
            <p:ph type="sldNum" sz="quarter" idx="12"/>
          </p:nvPr>
        </p:nvSpPr>
        <p:spPr/>
        <p:txBody>
          <a:bodyPr/>
          <a:lstStyle/>
          <a:p>
            <a:fld id="{A8EA2A8C-FC19-4FB6-83B4-7825FCC355BD}" type="slidenum">
              <a:rPr lang="en-GB" smtClean="0"/>
              <a:t>‹#›</a:t>
            </a:fld>
            <a:endParaRPr lang="en-GB"/>
          </a:p>
        </p:txBody>
      </p:sp>
    </p:spTree>
    <p:extLst>
      <p:ext uri="{BB962C8B-B14F-4D97-AF65-F5344CB8AC3E}">
        <p14:creationId xmlns:p14="http://schemas.microsoft.com/office/powerpoint/2010/main" val="39857288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A5B235-0125-9D4F-9337-1A02BB4BBA6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9972917-72D2-3F30-46C9-03F05D5F00C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304AD63-AFC3-BDA2-E200-25775D415BA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701E9F4-7F77-A0D7-63D5-B77C5C577BE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4701641-B37B-9C30-3C49-72F51309359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3553913-EE82-CE79-4522-BD5E286C3525}"/>
              </a:ext>
            </a:extLst>
          </p:cNvPr>
          <p:cNvSpPr>
            <a:spLocks noGrp="1"/>
          </p:cNvSpPr>
          <p:nvPr>
            <p:ph type="dt" sz="half" idx="10"/>
          </p:nvPr>
        </p:nvSpPr>
        <p:spPr/>
        <p:txBody>
          <a:bodyPr/>
          <a:lstStyle/>
          <a:p>
            <a:fld id="{493375D5-B8F4-4852-BBAF-E6727FB48CA4}" type="datetime1">
              <a:rPr lang="en-GB" smtClean="0"/>
              <a:t>08/02/2023</a:t>
            </a:fld>
            <a:endParaRPr lang="en-GB"/>
          </a:p>
        </p:txBody>
      </p:sp>
      <p:sp>
        <p:nvSpPr>
          <p:cNvPr id="8" name="Footer Placeholder 7">
            <a:extLst>
              <a:ext uri="{FF2B5EF4-FFF2-40B4-BE49-F238E27FC236}">
                <a16:creationId xmlns:a16="http://schemas.microsoft.com/office/drawing/2014/main" id="{586B432B-6FF0-96EB-C5AE-89F0F43A634F}"/>
              </a:ext>
            </a:extLst>
          </p:cNvPr>
          <p:cNvSpPr>
            <a:spLocks noGrp="1"/>
          </p:cNvSpPr>
          <p:nvPr>
            <p:ph type="ftr" sz="quarter" idx="11"/>
          </p:nvPr>
        </p:nvSpPr>
        <p:spPr/>
        <p:txBody>
          <a:bodyPr/>
          <a:lstStyle/>
          <a:p>
            <a:r>
              <a:rPr lang="en-GB"/>
              <a:t>Systematic Approaches to a Successful Literature Review, 3rd edn | © Booth et al 2021 | SAGE Publishing </a:t>
            </a:r>
          </a:p>
        </p:txBody>
      </p:sp>
      <p:sp>
        <p:nvSpPr>
          <p:cNvPr id="9" name="Slide Number Placeholder 8">
            <a:extLst>
              <a:ext uri="{FF2B5EF4-FFF2-40B4-BE49-F238E27FC236}">
                <a16:creationId xmlns:a16="http://schemas.microsoft.com/office/drawing/2014/main" id="{4D35E382-9EC6-3E51-96D9-EE18DBCE4682}"/>
              </a:ext>
            </a:extLst>
          </p:cNvPr>
          <p:cNvSpPr>
            <a:spLocks noGrp="1"/>
          </p:cNvSpPr>
          <p:nvPr>
            <p:ph type="sldNum" sz="quarter" idx="12"/>
          </p:nvPr>
        </p:nvSpPr>
        <p:spPr/>
        <p:txBody>
          <a:bodyPr/>
          <a:lstStyle/>
          <a:p>
            <a:fld id="{A8EA2A8C-FC19-4FB6-83B4-7825FCC355BD}" type="slidenum">
              <a:rPr lang="en-GB" smtClean="0"/>
              <a:t>‹#›</a:t>
            </a:fld>
            <a:endParaRPr lang="en-GB"/>
          </a:p>
        </p:txBody>
      </p:sp>
    </p:spTree>
    <p:extLst>
      <p:ext uri="{BB962C8B-B14F-4D97-AF65-F5344CB8AC3E}">
        <p14:creationId xmlns:p14="http://schemas.microsoft.com/office/powerpoint/2010/main" val="13851071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5E109-2695-F862-5700-19661F573CC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CBB819C-28F3-D67A-4D22-5FF3F07DE4DB}"/>
              </a:ext>
            </a:extLst>
          </p:cNvPr>
          <p:cNvSpPr>
            <a:spLocks noGrp="1"/>
          </p:cNvSpPr>
          <p:nvPr>
            <p:ph type="dt" sz="half" idx="10"/>
          </p:nvPr>
        </p:nvSpPr>
        <p:spPr/>
        <p:txBody>
          <a:bodyPr/>
          <a:lstStyle/>
          <a:p>
            <a:fld id="{93DE44E0-318E-4A6B-96C9-3494A254B2BB}" type="datetime1">
              <a:rPr lang="en-GB" smtClean="0"/>
              <a:t>08/02/2023</a:t>
            </a:fld>
            <a:endParaRPr lang="en-GB"/>
          </a:p>
        </p:txBody>
      </p:sp>
      <p:sp>
        <p:nvSpPr>
          <p:cNvPr id="4" name="Footer Placeholder 3">
            <a:extLst>
              <a:ext uri="{FF2B5EF4-FFF2-40B4-BE49-F238E27FC236}">
                <a16:creationId xmlns:a16="http://schemas.microsoft.com/office/drawing/2014/main" id="{91F8596E-ADC4-D33A-E00B-99B272565663}"/>
              </a:ext>
            </a:extLst>
          </p:cNvPr>
          <p:cNvSpPr>
            <a:spLocks noGrp="1"/>
          </p:cNvSpPr>
          <p:nvPr>
            <p:ph type="ftr" sz="quarter" idx="11"/>
          </p:nvPr>
        </p:nvSpPr>
        <p:spPr/>
        <p:txBody>
          <a:bodyPr/>
          <a:lstStyle/>
          <a:p>
            <a:r>
              <a:rPr lang="en-GB"/>
              <a:t>Systematic Approaches to a Successful Literature Review, 3rd edn | © Booth et al 2021 | SAGE Publishing </a:t>
            </a:r>
          </a:p>
        </p:txBody>
      </p:sp>
      <p:sp>
        <p:nvSpPr>
          <p:cNvPr id="5" name="Slide Number Placeholder 4">
            <a:extLst>
              <a:ext uri="{FF2B5EF4-FFF2-40B4-BE49-F238E27FC236}">
                <a16:creationId xmlns:a16="http://schemas.microsoft.com/office/drawing/2014/main" id="{09CBFC4F-E87F-9ED0-46B1-71440F023B95}"/>
              </a:ext>
            </a:extLst>
          </p:cNvPr>
          <p:cNvSpPr>
            <a:spLocks noGrp="1"/>
          </p:cNvSpPr>
          <p:nvPr>
            <p:ph type="sldNum" sz="quarter" idx="12"/>
          </p:nvPr>
        </p:nvSpPr>
        <p:spPr/>
        <p:txBody>
          <a:bodyPr/>
          <a:lstStyle/>
          <a:p>
            <a:fld id="{A8EA2A8C-FC19-4FB6-83B4-7825FCC355BD}" type="slidenum">
              <a:rPr lang="en-GB" smtClean="0"/>
              <a:t>‹#›</a:t>
            </a:fld>
            <a:endParaRPr lang="en-GB"/>
          </a:p>
        </p:txBody>
      </p:sp>
    </p:spTree>
    <p:extLst>
      <p:ext uri="{BB962C8B-B14F-4D97-AF65-F5344CB8AC3E}">
        <p14:creationId xmlns:p14="http://schemas.microsoft.com/office/powerpoint/2010/main" val="28354652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92085FE-715A-5F09-3BD0-ABD88682AC55}"/>
              </a:ext>
            </a:extLst>
          </p:cNvPr>
          <p:cNvSpPr>
            <a:spLocks noGrp="1"/>
          </p:cNvSpPr>
          <p:nvPr>
            <p:ph type="dt" sz="half" idx="10"/>
          </p:nvPr>
        </p:nvSpPr>
        <p:spPr/>
        <p:txBody>
          <a:bodyPr/>
          <a:lstStyle/>
          <a:p>
            <a:fld id="{715CAD9D-1A14-44D0-93AB-72D75FB272CF}" type="datetime1">
              <a:rPr lang="en-GB" smtClean="0"/>
              <a:t>08/02/2023</a:t>
            </a:fld>
            <a:endParaRPr lang="en-GB"/>
          </a:p>
        </p:txBody>
      </p:sp>
      <p:sp>
        <p:nvSpPr>
          <p:cNvPr id="3" name="Footer Placeholder 2">
            <a:extLst>
              <a:ext uri="{FF2B5EF4-FFF2-40B4-BE49-F238E27FC236}">
                <a16:creationId xmlns:a16="http://schemas.microsoft.com/office/drawing/2014/main" id="{EFD78EC1-C27A-F2A0-88B1-077702445C19}"/>
              </a:ext>
            </a:extLst>
          </p:cNvPr>
          <p:cNvSpPr>
            <a:spLocks noGrp="1"/>
          </p:cNvSpPr>
          <p:nvPr>
            <p:ph type="ftr" sz="quarter" idx="11"/>
          </p:nvPr>
        </p:nvSpPr>
        <p:spPr/>
        <p:txBody>
          <a:bodyPr/>
          <a:lstStyle/>
          <a:p>
            <a:r>
              <a:rPr lang="en-GB"/>
              <a:t>Systematic Approaches to a Successful Literature Review, 3rd edn | © Booth et al 2021 | SAGE Publishing </a:t>
            </a:r>
          </a:p>
        </p:txBody>
      </p:sp>
      <p:sp>
        <p:nvSpPr>
          <p:cNvPr id="4" name="Slide Number Placeholder 3">
            <a:extLst>
              <a:ext uri="{FF2B5EF4-FFF2-40B4-BE49-F238E27FC236}">
                <a16:creationId xmlns:a16="http://schemas.microsoft.com/office/drawing/2014/main" id="{F8205F3A-55A7-6151-BB1D-8A48960A7C60}"/>
              </a:ext>
            </a:extLst>
          </p:cNvPr>
          <p:cNvSpPr>
            <a:spLocks noGrp="1"/>
          </p:cNvSpPr>
          <p:nvPr>
            <p:ph type="sldNum" sz="quarter" idx="12"/>
          </p:nvPr>
        </p:nvSpPr>
        <p:spPr/>
        <p:txBody>
          <a:bodyPr/>
          <a:lstStyle/>
          <a:p>
            <a:fld id="{A8EA2A8C-FC19-4FB6-83B4-7825FCC355BD}" type="slidenum">
              <a:rPr lang="en-GB" smtClean="0"/>
              <a:t>‹#›</a:t>
            </a:fld>
            <a:endParaRPr lang="en-GB"/>
          </a:p>
        </p:txBody>
      </p:sp>
    </p:spTree>
    <p:extLst>
      <p:ext uri="{BB962C8B-B14F-4D97-AF65-F5344CB8AC3E}">
        <p14:creationId xmlns:p14="http://schemas.microsoft.com/office/powerpoint/2010/main" val="730340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05A05-9447-5EAF-06D0-6126784F8B4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783D778-0C23-E771-84BF-D279F072A72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1D340E7-63C9-BA9F-9CB4-A859026099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B2C7A89-6A42-C2E6-B63E-5EE09378A9E1}"/>
              </a:ext>
            </a:extLst>
          </p:cNvPr>
          <p:cNvSpPr>
            <a:spLocks noGrp="1"/>
          </p:cNvSpPr>
          <p:nvPr>
            <p:ph type="dt" sz="half" idx="10"/>
          </p:nvPr>
        </p:nvSpPr>
        <p:spPr/>
        <p:txBody>
          <a:bodyPr/>
          <a:lstStyle/>
          <a:p>
            <a:fld id="{6B382664-B3A6-4500-94FB-012CE319C931}" type="datetime1">
              <a:rPr lang="en-GB" smtClean="0"/>
              <a:t>08/02/2023</a:t>
            </a:fld>
            <a:endParaRPr lang="en-GB"/>
          </a:p>
        </p:txBody>
      </p:sp>
      <p:sp>
        <p:nvSpPr>
          <p:cNvPr id="6" name="Footer Placeholder 5">
            <a:extLst>
              <a:ext uri="{FF2B5EF4-FFF2-40B4-BE49-F238E27FC236}">
                <a16:creationId xmlns:a16="http://schemas.microsoft.com/office/drawing/2014/main" id="{8BBB8F97-2B82-28D4-0F7B-8C4D354A79F4}"/>
              </a:ext>
            </a:extLst>
          </p:cNvPr>
          <p:cNvSpPr>
            <a:spLocks noGrp="1"/>
          </p:cNvSpPr>
          <p:nvPr>
            <p:ph type="ftr" sz="quarter" idx="11"/>
          </p:nvPr>
        </p:nvSpPr>
        <p:spPr/>
        <p:txBody>
          <a:bodyPr/>
          <a:lstStyle/>
          <a:p>
            <a:r>
              <a:rPr lang="en-GB"/>
              <a:t>Systematic Approaches to a Successful Literature Review, 3rd edn | © Booth et al 2021 | SAGE Publishing </a:t>
            </a:r>
          </a:p>
        </p:txBody>
      </p:sp>
      <p:sp>
        <p:nvSpPr>
          <p:cNvPr id="7" name="Slide Number Placeholder 6">
            <a:extLst>
              <a:ext uri="{FF2B5EF4-FFF2-40B4-BE49-F238E27FC236}">
                <a16:creationId xmlns:a16="http://schemas.microsoft.com/office/drawing/2014/main" id="{FD6556E7-2882-47C7-2B05-598A57C0EE91}"/>
              </a:ext>
            </a:extLst>
          </p:cNvPr>
          <p:cNvSpPr>
            <a:spLocks noGrp="1"/>
          </p:cNvSpPr>
          <p:nvPr>
            <p:ph type="sldNum" sz="quarter" idx="12"/>
          </p:nvPr>
        </p:nvSpPr>
        <p:spPr/>
        <p:txBody>
          <a:bodyPr/>
          <a:lstStyle/>
          <a:p>
            <a:fld id="{A8EA2A8C-FC19-4FB6-83B4-7825FCC355BD}" type="slidenum">
              <a:rPr lang="en-GB" smtClean="0"/>
              <a:t>‹#›</a:t>
            </a:fld>
            <a:endParaRPr lang="en-GB"/>
          </a:p>
        </p:txBody>
      </p:sp>
    </p:spTree>
    <p:extLst>
      <p:ext uri="{BB962C8B-B14F-4D97-AF65-F5344CB8AC3E}">
        <p14:creationId xmlns:p14="http://schemas.microsoft.com/office/powerpoint/2010/main" val="35853450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185F3-B517-065A-ED20-6BFBC57FAAA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E08AA33-8C5D-A337-86EC-B79DA4932B5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7389AFE-DFC5-964B-DAE6-735E1DEC49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F9A4EB1-C1E8-2398-CBEC-6C11F6169A46}"/>
              </a:ext>
            </a:extLst>
          </p:cNvPr>
          <p:cNvSpPr>
            <a:spLocks noGrp="1"/>
          </p:cNvSpPr>
          <p:nvPr>
            <p:ph type="dt" sz="half" idx="10"/>
          </p:nvPr>
        </p:nvSpPr>
        <p:spPr/>
        <p:txBody>
          <a:bodyPr/>
          <a:lstStyle/>
          <a:p>
            <a:fld id="{7C90209F-3D10-4379-A1CE-1CADAF276075}" type="datetime1">
              <a:rPr lang="en-GB" smtClean="0"/>
              <a:t>08/02/2023</a:t>
            </a:fld>
            <a:endParaRPr lang="en-GB"/>
          </a:p>
        </p:txBody>
      </p:sp>
      <p:sp>
        <p:nvSpPr>
          <p:cNvPr id="6" name="Footer Placeholder 5">
            <a:extLst>
              <a:ext uri="{FF2B5EF4-FFF2-40B4-BE49-F238E27FC236}">
                <a16:creationId xmlns:a16="http://schemas.microsoft.com/office/drawing/2014/main" id="{87C50F05-8A08-B07A-9D65-DD14CE0405E0}"/>
              </a:ext>
            </a:extLst>
          </p:cNvPr>
          <p:cNvSpPr>
            <a:spLocks noGrp="1"/>
          </p:cNvSpPr>
          <p:nvPr>
            <p:ph type="ftr" sz="quarter" idx="11"/>
          </p:nvPr>
        </p:nvSpPr>
        <p:spPr/>
        <p:txBody>
          <a:bodyPr/>
          <a:lstStyle/>
          <a:p>
            <a:r>
              <a:rPr lang="en-GB"/>
              <a:t>Systematic Approaches to a Successful Literature Review, 3rd edn | © Booth et al 2021 | SAGE Publishing </a:t>
            </a:r>
          </a:p>
        </p:txBody>
      </p:sp>
      <p:sp>
        <p:nvSpPr>
          <p:cNvPr id="7" name="Slide Number Placeholder 6">
            <a:extLst>
              <a:ext uri="{FF2B5EF4-FFF2-40B4-BE49-F238E27FC236}">
                <a16:creationId xmlns:a16="http://schemas.microsoft.com/office/drawing/2014/main" id="{758A11AF-189D-6724-6FEA-A3C9147D2838}"/>
              </a:ext>
            </a:extLst>
          </p:cNvPr>
          <p:cNvSpPr>
            <a:spLocks noGrp="1"/>
          </p:cNvSpPr>
          <p:nvPr>
            <p:ph type="sldNum" sz="quarter" idx="12"/>
          </p:nvPr>
        </p:nvSpPr>
        <p:spPr/>
        <p:txBody>
          <a:bodyPr/>
          <a:lstStyle/>
          <a:p>
            <a:fld id="{A8EA2A8C-FC19-4FB6-83B4-7825FCC355BD}" type="slidenum">
              <a:rPr lang="en-GB" smtClean="0"/>
              <a:t>‹#›</a:t>
            </a:fld>
            <a:endParaRPr lang="en-GB"/>
          </a:p>
        </p:txBody>
      </p:sp>
    </p:spTree>
    <p:extLst>
      <p:ext uri="{BB962C8B-B14F-4D97-AF65-F5344CB8AC3E}">
        <p14:creationId xmlns:p14="http://schemas.microsoft.com/office/powerpoint/2010/main" val="21106617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E6232B-2E4C-50DE-5E87-0163A9EFDBA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DB5FB3B-5853-9CA4-414A-9000A4499AD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6B6398-467D-B4F8-270A-9B594F1B561A}"/>
              </a:ext>
            </a:extLst>
          </p:cNvPr>
          <p:cNvSpPr>
            <a:spLocks noGrp="1"/>
          </p:cNvSpPr>
          <p:nvPr>
            <p:ph type="dt" sz="half" idx="10"/>
          </p:nvPr>
        </p:nvSpPr>
        <p:spPr/>
        <p:txBody>
          <a:bodyPr/>
          <a:lstStyle/>
          <a:p>
            <a:fld id="{D259AFB4-6382-47F1-8E70-B6E000C86DE8}" type="datetime1">
              <a:rPr lang="en-GB" smtClean="0"/>
              <a:t>08/02/2023</a:t>
            </a:fld>
            <a:endParaRPr lang="en-GB"/>
          </a:p>
        </p:txBody>
      </p:sp>
      <p:sp>
        <p:nvSpPr>
          <p:cNvPr id="5" name="Footer Placeholder 4">
            <a:extLst>
              <a:ext uri="{FF2B5EF4-FFF2-40B4-BE49-F238E27FC236}">
                <a16:creationId xmlns:a16="http://schemas.microsoft.com/office/drawing/2014/main" id="{03D1AEF2-90D2-2E68-A4B7-3D98C3FAD1F3}"/>
              </a:ext>
            </a:extLst>
          </p:cNvPr>
          <p:cNvSpPr>
            <a:spLocks noGrp="1"/>
          </p:cNvSpPr>
          <p:nvPr>
            <p:ph type="ftr" sz="quarter" idx="11"/>
          </p:nvPr>
        </p:nvSpPr>
        <p:spPr/>
        <p:txBody>
          <a:bodyPr/>
          <a:lstStyle/>
          <a:p>
            <a:r>
              <a:rPr lang="en-GB"/>
              <a:t>Systematic Approaches to a Successful Literature Review, 3rd edn | © Booth et al 2021 | SAGE Publishing </a:t>
            </a:r>
          </a:p>
        </p:txBody>
      </p:sp>
      <p:sp>
        <p:nvSpPr>
          <p:cNvPr id="6" name="Slide Number Placeholder 5">
            <a:extLst>
              <a:ext uri="{FF2B5EF4-FFF2-40B4-BE49-F238E27FC236}">
                <a16:creationId xmlns:a16="http://schemas.microsoft.com/office/drawing/2014/main" id="{F133A4C5-5A00-34DC-7476-4EFF2AE6C71F}"/>
              </a:ext>
            </a:extLst>
          </p:cNvPr>
          <p:cNvSpPr>
            <a:spLocks noGrp="1"/>
          </p:cNvSpPr>
          <p:nvPr>
            <p:ph type="sldNum" sz="quarter" idx="12"/>
          </p:nvPr>
        </p:nvSpPr>
        <p:spPr/>
        <p:txBody>
          <a:bodyPr/>
          <a:lstStyle/>
          <a:p>
            <a:fld id="{A8EA2A8C-FC19-4FB6-83B4-7825FCC355BD}" type="slidenum">
              <a:rPr lang="en-GB" smtClean="0"/>
              <a:t>‹#›</a:t>
            </a:fld>
            <a:endParaRPr lang="en-GB"/>
          </a:p>
        </p:txBody>
      </p:sp>
    </p:spTree>
    <p:extLst>
      <p:ext uri="{BB962C8B-B14F-4D97-AF65-F5344CB8AC3E}">
        <p14:creationId xmlns:p14="http://schemas.microsoft.com/office/powerpoint/2010/main" val="34407750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7E122D-C229-15F7-A6B4-AE547848637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303478E-E925-0AF3-0D5A-6C61C94DB23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14BF6F-4039-B9F7-767A-8FE00071D3D1}"/>
              </a:ext>
            </a:extLst>
          </p:cNvPr>
          <p:cNvSpPr>
            <a:spLocks noGrp="1"/>
          </p:cNvSpPr>
          <p:nvPr>
            <p:ph type="dt" sz="half" idx="10"/>
          </p:nvPr>
        </p:nvSpPr>
        <p:spPr/>
        <p:txBody>
          <a:bodyPr/>
          <a:lstStyle/>
          <a:p>
            <a:fld id="{AAAC593A-5882-476B-BE6E-EA7286AC3013}" type="datetime1">
              <a:rPr lang="en-GB" smtClean="0"/>
              <a:t>08/02/2023</a:t>
            </a:fld>
            <a:endParaRPr lang="en-GB"/>
          </a:p>
        </p:txBody>
      </p:sp>
      <p:sp>
        <p:nvSpPr>
          <p:cNvPr id="5" name="Footer Placeholder 4">
            <a:extLst>
              <a:ext uri="{FF2B5EF4-FFF2-40B4-BE49-F238E27FC236}">
                <a16:creationId xmlns:a16="http://schemas.microsoft.com/office/drawing/2014/main" id="{D6370086-2142-FCBB-0147-51765BBCB04F}"/>
              </a:ext>
            </a:extLst>
          </p:cNvPr>
          <p:cNvSpPr>
            <a:spLocks noGrp="1"/>
          </p:cNvSpPr>
          <p:nvPr>
            <p:ph type="ftr" sz="quarter" idx="11"/>
          </p:nvPr>
        </p:nvSpPr>
        <p:spPr/>
        <p:txBody>
          <a:bodyPr/>
          <a:lstStyle/>
          <a:p>
            <a:r>
              <a:rPr lang="en-GB"/>
              <a:t>Systematic Approaches to a Successful Literature Review, 3rd edn | © Booth et al 2021 | SAGE Publishing </a:t>
            </a:r>
          </a:p>
        </p:txBody>
      </p:sp>
      <p:sp>
        <p:nvSpPr>
          <p:cNvPr id="6" name="Slide Number Placeholder 5">
            <a:extLst>
              <a:ext uri="{FF2B5EF4-FFF2-40B4-BE49-F238E27FC236}">
                <a16:creationId xmlns:a16="http://schemas.microsoft.com/office/drawing/2014/main" id="{5E5B1D4C-EC03-A0A7-4A89-F6F7E7D68045}"/>
              </a:ext>
            </a:extLst>
          </p:cNvPr>
          <p:cNvSpPr>
            <a:spLocks noGrp="1"/>
          </p:cNvSpPr>
          <p:nvPr>
            <p:ph type="sldNum" sz="quarter" idx="12"/>
          </p:nvPr>
        </p:nvSpPr>
        <p:spPr/>
        <p:txBody>
          <a:bodyPr/>
          <a:lstStyle/>
          <a:p>
            <a:fld id="{A8EA2A8C-FC19-4FB6-83B4-7825FCC355BD}" type="slidenum">
              <a:rPr lang="en-GB" smtClean="0"/>
              <a:t>‹#›</a:t>
            </a:fld>
            <a:endParaRPr lang="en-GB"/>
          </a:p>
        </p:txBody>
      </p:sp>
    </p:spTree>
    <p:extLst>
      <p:ext uri="{BB962C8B-B14F-4D97-AF65-F5344CB8AC3E}">
        <p14:creationId xmlns:p14="http://schemas.microsoft.com/office/powerpoint/2010/main" val="3649426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38F8203-A13F-8B75-3319-C9FF696BB9C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A73BD7B-3F33-2D94-C4AC-0D8B67F96E1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A7273A8-11CF-C2A9-81BD-73CC606A46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BC1411-ADA9-4D3C-B212-4E6A0D342B2B}" type="datetime1">
              <a:rPr lang="en-GB" smtClean="0"/>
              <a:t>08/02/2023</a:t>
            </a:fld>
            <a:endParaRPr lang="en-GB"/>
          </a:p>
        </p:txBody>
      </p:sp>
      <p:sp>
        <p:nvSpPr>
          <p:cNvPr id="5" name="Footer Placeholder 4">
            <a:extLst>
              <a:ext uri="{FF2B5EF4-FFF2-40B4-BE49-F238E27FC236}">
                <a16:creationId xmlns:a16="http://schemas.microsoft.com/office/drawing/2014/main" id="{B1B90E80-DB86-CFEF-6190-0BBD44209E6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Systematic Approaches to a Successful Literature Review, 3rd edn | © Booth et al 2021 | SAGE Publishing </a:t>
            </a:r>
          </a:p>
        </p:txBody>
      </p:sp>
      <p:sp>
        <p:nvSpPr>
          <p:cNvPr id="6" name="Slide Number Placeholder 5">
            <a:extLst>
              <a:ext uri="{FF2B5EF4-FFF2-40B4-BE49-F238E27FC236}">
                <a16:creationId xmlns:a16="http://schemas.microsoft.com/office/drawing/2014/main" id="{A6CFA889-624B-63BF-1DB7-417BB592E1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EA2A8C-FC19-4FB6-83B4-7825FCC355BD}" type="slidenum">
              <a:rPr lang="en-GB" smtClean="0"/>
              <a:t>‹#›</a:t>
            </a:fld>
            <a:endParaRPr lang="en-GB"/>
          </a:p>
        </p:txBody>
      </p:sp>
    </p:spTree>
    <p:extLst>
      <p:ext uri="{BB962C8B-B14F-4D97-AF65-F5344CB8AC3E}">
        <p14:creationId xmlns:p14="http://schemas.microsoft.com/office/powerpoint/2010/main" val="19595619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doi.org/10.1186/s13643-020-01542-z"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10 Modern Arab Artists - Arab America">
            <a:extLst>
              <a:ext uri="{FF2B5EF4-FFF2-40B4-BE49-F238E27FC236}">
                <a16:creationId xmlns:a16="http://schemas.microsoft.com/office/drawing/2014/main" id="{EAC4D153-FC6E-E560-9FCC-92AE283F639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404" t="8397" r="12019" b="-1"/>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3" name="Rectangle 1032">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E493DFE-CDE9-63BC-9DB7-3376E11E2670}"/>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400"/>
              <a:t>DBA CRITICAL LITERATURE REVIEW FOR DOCTORAL RESEARCH</a:t>
            </a:r>
          </a:p>
        </p:txBody>
      </p:sp>
      <p:sp>
        <p:nvSpPr>
          <p:cNvPr id="3" name="Subtitle 2">
            <a:extLst>
              <a:ext uri="{FF2B5EF4-FFF2-40B4-BE49-F238E27FC236}">
                <a16:creationId xmlns:a16="http://schemas.microsoft.com/office/drawing/2014/main" id="{A200E8FB-BCDD-CD3C-93AF-F5F1FD387A4E}"/>
              </a:ext>
            </a:extLst>
          </p:cNvPr>
          <p:cNvSpPr>
            <a:spLocks noGrp="1"/>
          </p:cNvSpPr>
          <p:nvPr>
            <p:ph type="body" sz="half" idx="2"/>
          </p:nvPr>
        </p:nvSpPr>
        <p:spPr>
          <a:xfrm>
            <a:off x="477980" y="4872922"/>
            <a:ext cx="4023359" cy="1208141"/>
          </a:xfrm>
        </p:spPr>
        <p:txBody>
          <a:bodyPr vert="horz" lIns="91440" tIns="45720" rIns="91440" bIns="45720" rtlCol="0">
            <a:normAutofit/>
          </a:bodyPr>
          <a:lstStyle/>
          <a:p>
            <a:r>
              <a:rPr lang="en-US" sz="2000"/>
              <a:t>DR CAROLINE JAWAD 2022</a:t>
            </a:r>
          </a:p>
        </p:txBody>
      </p:sp>
      <p:sp>
        <p:nvSpPr>
          <p:cNvPr id="1035" name="Rectangle 103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037" name="Rectangle 103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2365457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A1329-FB49-46D9-8DC9-3633D7210747}"/>
              </a:ext>
            </a:extLst>
          </p:cNvPr>
          <p:cNvSpPr>
            <a:spLocks noGrp="1"/>
          </p:cNvSpPr>
          <p:nvPr>
            <p:ph type="title"/>
          </p:nvPr>
        </p:nvSpPr>
        <p:spPr>
          <a:xfrm>
            <a:off x="838200" y="427151"/>
            <a:ext cx="10515600" cy="1325563"/>
          </a:xfrm>
        </p:spPr>
        <p:txBody>
          <a:bodyPr anchor="ctr">
            <a:normAutofit/>
          </a:bodyPr>
          <a:lstStyle/>
          <a:p>
            <a:r>
              <a:rPr lang="en-GB"/>
              <a:t>Please note</a:t>
            </a:r>
          </a:p>
        </p:txBody>
      </p:sp>
      <p:sp>
        <p:nvSpPr>
          <p:cNvPr id="3" name="Content Placeholder 2">
            <a:extLst>
              <a:ext uri="{FF2B5EF4-FFF2-40B4-BE49-F238E27FC236}">
                <a16:creationId xmlns:a16="http://schemas.microsoft.com/office/drawing/2014/main" id="{279303E4-27AB-4B32-9A8D-CF3267101601}"/>
              </a:ext>
            </a:extLst>
          </p:cNvPr>
          <p:cNvSpPr>
            <a:spLocks noGrp="1"/>
          </p:cNvSpPr>
          <p:nvPr>
            <p:ph sz="half" idx="1"/>
          </p:nvPr>
        </p:nvSpPr>
        <p:spPr>
          <a:xfrm>
            <a:off x="838200" y="2178123"/>
            <a:ext cx="5181600" cy="4163227"/>
          </a:xfrm>
        </p:spPr>
        <p:txBody>
          <a:bodyPr>
            <a:normAutofit/>
          </a:bodyPr>
          <a:lstStyle/>
          <a:p>
            <a:pPr>
              <a:lnSpc>
                <a:spcPct val="90000"/>
              </a:lnSpc>
            </a:pPr>
            <a:r>
              <a:rPr lang="en-GB" sz="1900"/>
              <a:t>This presentation  will introduce you to some aspects of research methods – but it is NOT intended to replace key reading, </a:t>
            </a:r>
            <a:r>
              <a:rPr lang="en-GB" sz="1900" b="1"/>
              <a:t>such as </a:t>
            </a:r>
            <a:r>
              <a:rPr lang="en-GB" sz="1900"/>
              <a:t>Bryman, Crotty, Creswell, Maxwell, Denscombe, Denzin, Guba and Lincoln, Easterby-Smith et al, Collis and Hussey and Cohen.  </a:t>
            </a:r>
          </a:p>
          <a:p>
            <a:pPr>
              <a:lnSpc>
                <a:spcPct val="90000"/>
              </a:lnSpc>
            </a:pPr>
            <a:r>
              <a:rPr lang="en-GB" sz="1900"/>
              <a:t>You must read key texts and beyond at doctoral level that cover the method and for this you may have to go beyond your modules reading list.</a:t>
            </a:r>
          </a:p>
          <a:p>
            <a:pPr>
              <a:lnSpc>
                <a:spcPct val="90000"/>
              </a:lnSpc>
            </a:pPr>
            <a:r>
              <a:rPr lang="en-GB" sz="1900"/>
              <a:t>Again some slides will not be focused on and you are expected at this doctoral level to be motivated, engaged and understand the areas you need to explore.</a:t>
            </a:r>
          </a:p>
          <a:p>
            <a:pPr>
              <a:lnSpc>
                <a:spcPct val="90000"/>
              </a:lnSpc>
            </a:pPr>
            <a:endParaRPr lang="en-GB" sz="1900"/>
          </a:p>
        </p:txBody>
      </p:sp>
      <p:pic>
        <p:nvPicPr>
          <p:cNvPr id="4" name="Picture 3">
            <a:extLst>
              <a:ext uri="{FF2B5EF4-FFF2-40B4-BE49-F238E27FC236}">
                <a16:creationId xmlns:a16="http://schemas.microsoft.com/office/drawing/2014/main" id="{2ABFBCBA-D4BB-4516-835F-614E3E0F6B2D}"/>
              </a:ext>
            </a:extLst>
          </p:cNvPr>
          <p:cNvPicPr>
            <a:picLocks noChangeAspect="1"/>
          </p:cNvPicPr>
          <p:nvPr/>
        </p:nvPicPr>
        <p:blipFill rotWithShape="1">
          <a:blip r:embed="rId3"/>
          <a:srcRect l="5787" r="15803" b="2"/>
          <a:stretch/>
        </p:blipFill>
        <p:spPr>
          <a:xfrm>
            <a:off x="6172200" y="2178122"/>
            <a:ext cx="5181600" cy="4163227"/>
          </a:xfrm>
          <a:prstGeom prst="rect">
            <a:avLst/>
          </a:prstGeom>
          <a:noFill/>
        </p:spPr>
      </p:pic>
    </p:spTree>
    <p:extLst>
      <p:ext uri="{BB962C8B-B14F-4D97-AF65-F5344CB8AC3E}">
        <p14:creationId xmlns:p14="http://schemas.microsoft.com/office/powerpoint/2010/main" val="41542449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0662C632-567F-1101-2017-21B4B336A168}"/>
              </a:ext>
            </a:extLst>
          </p:cNvPr>
          <p:cNvSpPr>
            <a:spLocks noGrp="1"/>
          </p:cNvSpPr>
          <p:nvPr>
            <p:ph type="title"/>
          </p:nvPr>
        </p:nvSpPr>
        <p:spPr>
          <a:xfrm>
            <a:off x="838200" y="427151"/>
            <a:ext cx="10515600" cy="1325563"/>
          </a:xfrm>
        </p:spPr>
        <p:txBody>
          <a:bodyPr/>
          <a:lstStyle/>
          <a:p>
            <a:r>
              <a:rPr lang="en-US" dirty="0"/>
              <a:t>This presentation uses ….</a:t>
            </a:r>
          </a:p>
        </p:txBody>
      </p:sp>
      <p:pic>
        <p:nvPicPr>
          <p:cNvPr id="5" name="Content Placeholder 4" descr="9781529711844.jpg"/>
          <p:cNvPicPr>
            <a:picLocks noGrp="1" noChangeAspect="1"/>
          </p:cNvPicPr>
          <p:nvPr>
            <p:ph idx="1"/>
          </p:nvPr>
        </p:nvPicPr>
        <p:blipFill>
          <a:blip r:embed="rId2"/>
          <a:stretch>
            <a:fillRect/>
          </a:stretch>
        </p:blipFill>
        <p:spPr>
          <a:xfrm>
            <a:off x="4637276" y="2020388"/>
            <a:ext cx="2917448" cy="4152952"/>
          </a:xfrm>
          <a:noFill/>
        </p:spPr>
      </p:pic>
    </p:spTree>
    <p:extLst>
      <p:ext uri="{BB962C8B-B14F-4D97-AF65-F5344CB8AC3E}">
        <p14:creationId xmlns:p14="http://schemas.microsoft.com/office/powerpoint/2010/main" val="39947064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8603C-3804-466E-AECB-C8A8B6D606B0}"/>
              </a:ext>
            </a:extLst>
          </p:cNvPr>
          <p:cNvSpPr>
            <a:spLocks noGrp="1"/>
          </p:cNvSpPr>
          <p:nvPr>
            <p:ph type="title"/>
          </p:nvPr>
        </p:nvSpPr>
        <p:spPr/>
        <p:txBody>
          <a:bodyPr/>
          <a:lstStyle/>
          <a:p>
            <a:r>
              <a:rPr lang="en-GB" dirty="0"/>
              <a:t>In a single slide…</a:t>
            </a:r>
          </a:p>
        </p:txBody>
      </p:sp>
      <p:sp>
        <p:nvSpPr>
          <p:cNvPr id="3" name="Content Placeholder 2">
            <a:extLst>
              <a:ext uri="{FF2B5EF4-FFF2-40B4-BE49-F238E27FC236}">
                <a16:creationId xmlns:a16="http://schemas.microsoft.com/office/drawing/2014/main" id="{F7A8E270-ACD7-4E26-BA44-6EC3670F43F7}"/>
              </a:ext>
            </a:extLst>
          </p:cNvPr>
          <p:cNvSpPr>
            <a:spLocks noGrp="1"/>
          </p:cNvSpPr>
          <p:nvPr>
            <p:ph idx="1"/>
          </p:nvPr>
        </p:nvSpPr>
        <p:spPr/>
        <p:txBody>
          <a:bodyPr>
            <a:normAutofit/>
          </a:bodyPr>
          <a:lstStyle/>
          <a:p>
            <a:pPr lvl="0"/>
            <a:r>
              <a:rPr lang="en-GB" dirty="0"/>
              <a:t>Identifying studies to include is a key stage of any literature review.  </a:t>
            </a:r>
          </a:p>
          <a:p>
            <a:pPr lvl="0"/>
            <a:r>
              <a:rPr lang="en-GB" dirty="0"/>
              <a:t>A systematic literature search is an essential component of any systematic review. </a:t>
            </a:r>
          </a:p>
          <a:p>
            <a:pPr lvl="0"/>
            <a:r>
              <a:rPr lang="en-GB" dirty="0"/>
              <a:t>Having developed a structured review question, this chapter helps you to translate that question into an appropriate search strategy.</a:t>
            </a:r>
          </a:p>
          <a:p>
            <a:pPr lvl="0"/>
            <a:r>
              <a:rPr lang="en-GB" dirty="0"/>
              <a:t>Tools and exercises can assist you to devise a search strategy and identify appropriate sources of information to be searched.</a:t>
            </a:r>
          </a:p>
          <a:p>
            <a:pPr lvl="0"/>
            <a:r>
              <a:rPr lang="en-GB" dirty="0"/>
              <a:t>Several techniques exist to make your literature search more systematic, and to review and refine it as necessary.</a:t>
            </a:r>
          </a:p>
        </p:txBody>
      </p:sp>
    </p:spTree>
    <p:extLst>
      <p:ext uri="{BB962C8B-B14F-4D97-AF65-F5344CB8AC3E}">
        <p14:creationId xmlns:p14="http://schemas.microsoft.com/office/powerpoint/2010/main" val="10783192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5E215-CD89-410C-948F-8045B4C43EAF}"/>
              </a:ext>
            </a:extLst>
          </p:cNvPr>
          <p:cNvSpPr>
            <a:spLocks noGrp="1"/>
          </p:cNvSpPr>
          <p:nvPr>
            <p:ph type="title"/>
          </p:nvPr>
        </p:nvSpPr>
        <p:spPr/>
        <p:txBody>
          <a:bodyPr/>
          <a:lstStyle/>
          <a:p>
            <a:r>
              <a:rPr lang="en-GB" dirty="0"/>
              <a:t>Start with a scoping search (1 of 2)</a:t>
            </a:r>
          </a:p>
        </p:txBody>
      </p:sp>
      <p:sp>
        <p:nvSpPr>
          <p:cNvPr id="3" name="Content Placeholder 2">
            <a:extLst>
              <a:ext uri="{FF2B5EF4-FFF2-40B4-BE49-F238E27FC236}">
                <a16:creationId xmlns:a16="http://schemas.microsoft.com/office/drawing/2014/main" id="{04B5DDF1-9849-452C-A53A-31E31EFB9CCD}"/>
              </a:ext>
            </a:extLst>
          </p:cNvPr>
          <p:cNvSpPr>
            <a:spLocks noGrp="1"/>
          </p:cNvSpPr>
          <p:nvPr>
            <p:ph idx="1"/>
          </p:nvPr>
        </p:nvSpPr>
        <p:spPr/>
        <p:txBody>
          <a:bodyPr>
            <a:normAutofit/>
          </a:bodyPr>
          <a:lstStyle/>
          <a:p>
            <a:r>
              <a:rPr lang="en-GB" dirty="0"/>
              <a:t>A quick search of one or two sources, scoping searches have three main objectives:</a:t>
            </a:r>
          </a:p>
          <a:p>
            <a:pPr lvl="1"/>
            <a:r>
              <a:rPr lang="en-GB" dirty="0"/>
              <a:t>identify any existing reviews around the topic (to avoid duplicating work)</a:t>
            </a:r>
          </a:p>
          <a:p>
            <a:pPr lvl="1"/>
            <a:r>
              <a:rPr lang="en-GB" dirty="0"/>
              <a:t>assess the nature and scale of the literature (to ensure that you can complete the review you are planning within the time and resource available)</a:t>
            </a:r>
          </a:p>
          <a:p>
            <a:pPr lvl="1"/>
            <a:r>
              <a:rPr lang="en-GB" dirty="0"/>
              <a:t>identify key publications with which to familiarise yourself with the topic and inform your subsequent searches (sometimes described as </a:t>
            </a:r>
            <a:r>
              <a:rPr lang="en-GB" b="1" dirty="0"/>
              <a:t>pearl growing</a:t>
            </a:r>
            <a:r>
              <a:rPr lang="en-GB" dirty="0"/>
              <a:t>).</a:t>
            </a:r>
          </a:p>
        </p:txBody>
      </p:sp>
    </p:spTree>
    <p:extLst>
      <p:ext uri="{BB962C8B-B14F-4D97-AF65-F5344CB8AC3E}">
        <p14:creationId xmlns:p14="http://schemas.microsoft.com/office/powerpoint/2010/main" val="13416232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5E215-CD89-410C-948F-8045B4C43EAF}"/>
              </a:ext>
            </a:extLst>
          </p:cNvPr>
          <p:cNvSpPr>
            <a:spLocks noGrp="1"/>
          </p:cNvSpPr>
          <p:nvPr>
            <p:ph type="title"/>
          </p:nvPr>
        </p:nvSpPr>
        <p:spPr/>
        <p:txBody>
          <a:bodyPr/>
          <a:lstStyle/>
          <a:p>
            <a:r>
              <a:rPr lang="en-GB" dirty="0"/>
              <a:t>Start with a scoping search (2 of 2)</a:t>
            </a:r>
          </a:p>
        </p:txBody>
      </p:sp>
      <p:sp>
        <p:nvSpPr>
          <p:cNvPr id="3" name="Content Placeholder 2">
            <a:extLst>
              <a:ext uri="{FF2B5EF4-FFF2-40B4-BE49-F238E27FC236}">
                <a16:creationId xmlns:a16="http://schemas.microsoft.com/office/drawing/2014/main" id="{04B5DDF1-9849-452C-A53A-31E31EFB9CCD}"/>
              </a:ext>
            </a:extLst>
          </p:cNvPr>
          <p:cNvSpPr>
            <a:spLocks noGrp="1"/>
          </p:cNvSpPr>
          <p:nvPr>
            <p:ph idx="1"/>
          </p:nvPr>
        </p:nvSpPr>
        <p:spPr/>
        <p:txBody>
          <a:bodyPr>
            <a:normAutofit/>
          </a:bodyPr>
          <a:lstStyle/>
          <a:p>
            <a:pPr lvl="0"/>
            <a:r>
              <a:rPr lang="en-GB" dirty="0"/>
              <a:t>These are essential at the stage where you are developing your protocol (see chapter 4).  A scoping search can also help you choose sources and terminology to use for your systematic search.</a:t>
            </a:r>
          </a:p>
        </p:txBody>
      </p:sp>
    </p:spTree>
    <p:extLst>
      <p:ext uri="{BB962C8B-B14F-4D97-AF65-F5344CB8AC3E}">
        <p14:creationId xmlns:p14="http://schemas.microsoft.com/office/powerpoint/2010/main" val="19853837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CB1CD-A1F9-4746-B57C-3F8D5F5B53A2}"/>
              </a:ext>
            </a:extLst>
          </p:cNvPr>
          <p:cNvSpPr>
            <a:spLocks noGrp="1"/>
          </p:cNvSpPr>
          <p:nvPr>
            <p:ph type="title"/>
          </p:nvPr>
        </p:nvSpPr>
        <p:spPr/>
        <p:txBody>
          <a:bodyPr/>
          <a:lstStyle/>
          <a:p>
            <a:pPr>
              <a:lnSpc>
                <a:spcPct val="100000"/>
              </a:lnSpc>
            </a:pPr>
            <a:r>
              <a:rPr lang="en-GB" dirty="0"/>
              <a:t>Systematic searching: 1. Selecting Sources</a:t>
            </a:r>
          </a:p>
        </p:txBody>
      </p:sp>
      <p:sp>
        <p:nvSpPr>
          <p:cNvPr id="3" name="Content Placeholder 2">
            <a:extLst>
              <a:ext uri="{FF2B5EF4-FFF2-40B4-BE49-F238E27FC236}">
                <a16:creationId xmlns:a16="http://schemas.microsoft.com/office/drawing/2014/main" id="{55D82533-B6E8-4F38-A470-F712588D73ED}"/>
              </a:ext>
            </a:extLst>
          </p:cNvPr>
          <p:cNvSpPr>
            <a:spLocks noGrp="1"/>
          </p:cNvSpPr>
          <p:nvPr>
            <p:ph idx="1"/>
          </p:nvPr>
        </p:nvSpPr>
        <p:spPr/>
        <p:txBody>
          <a:bodyPr>
            <a:normAutofit/>
          </a:bodyPr>
          <a:lstStyle/>
          <a:p>
            <a:r>
              <a:rPr lang="en-GB" dirty="0"/>
              <a:t>Identify a selection of bibliographic databases that will cover all the disciplines likely to be relevant to your topic. </a:t>
            </a:r>
          </a:p>
          <a:p>
            <a:pPr lvl="1"/>
            <a:r>
              <a:rPr lang="en-GB" dirty="0"/>
              <a:t>These might include broad multidisciplinary sources (Web of Science, Scopus) as well as subject-specific databases like MEDLINE, </a:t>
            </a:r>
            <a:r>
              <a:rPr lang="en-GB" dirty="0" err="1"/>
              <a:t>PsycINFO</a:t>
            </a:r>
            <a:r>
              <a:rPr lang="en-GB" dirty="0"/>
              <a:t> or ERIC.</a:t>
            </a:r>
          </a:p>
          <a:p>
            <a:r>
              <a:rPr lang="en-GB" dirty="0"/>
              <a:t>Consider what types of grey (unpublished) literature may be relevant and how you will obtain them</a:t>
            </a:r>
          </a:p>
          <a:p>
            <a:pPr lvl="1"/>
            <a:r>
              <a:rPr lang="en-GB" dirty="0" err="1"/>
              <a:t>Eg</a:t>
            </a:r>
            <a:r>
              <a:rPr lang="en-GB" dirty="0"/>
              <a:t>, would you be interested in reports from government organisations?  Preliminary results from ongoing studies?  Dissertations and theses?  These types of material may be difficult to obtain but for some topics they may be essential.</a:t>
            </a:r>
          </a:p>
        </p:txBody>
      </p:sp>
    </p:spTree>
    <p:extLst>
      <p:ext uri="{BB962C8B-B14F-4D97-AF65-F5344CB8AC3E}">
        <p14:creationId xmlns:p14="http://schemas.microsoft.com/office/powerpoint/2010/main" val="20470333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7EAA4-A87E-4088-AD04-C4153F5E635B}"/>
              </a:ext>
            </a:extLst>
          </p:cNvPr>
          <p:cNvSpPr>
            <a:spLocks noGrp="1"/>
          </p:cNvSpPr>
          <p:nvPr>
            <p:ph type="title"/>
          </p:nvPr>
        </p:nvSpPr>
        <p:spPr/>
        <p:txBody>
          <a:bodyPr>
            <a:normAutofit fontScale="90000"/>
          </a:bodyPr>
          <a:lstStyle/>
          <a:p>
            <a:pPr>
              <a:lnSpc>
                <a:spcPct val="100000"/>
              </a:lnSpc>
            </a:pPr>
            <a:r>
              <a:rPr lang="en-GB" dirty="0"/>
              <a:t>Systematic search 2: </a:t>
            </a:r>
            <a:br>
              <a:rPr lang="en-GB" dirty="0"/>
            </a:br>
            <a:r>
              <a:rPr lang="en-GB" dirty="0"/>
              <a:t>Developing your search strategy</a:t>
            </a:r>
          </a:p>
        </p:txBody>
      </p:sp>
      <p:sp>
        <p:nvSpPr>
          <p:cNvPr id="3" name="Content Placeholder 2">
            <a:extLst>
              <a:ext uri="{FF2B5EF4-FFF2-40B4-BE49-F238E27FC236}">
                <a16:creationId xmlns:a16="http://schemas.microsoft.com/office/drawing/2014/main" id="{988747DE-93A2-41ED-ADB6-EF3FFE700515}"/>
              </a:ext>
            </a:extLst>
          </p:cNvPr>
          <p:cNvSpPr>
            <a:spLocks noGrp="1"/>
          </p:cNvSpPr>
          <p:nvPr>
            <p:ph idx="1"/>
          </p:nvPr>
        </p:nvSpPr>
        <p:spPr/>
        <p:txBody>
          <a:bodyPr>
            <a:normAutofit lnSpcReduction="10000"/>
          </a:bodyPr>
          <a:lstStyle/>
          <a:p>
            <a:r>
              <a:rPr lang="en-GB" dirty="0"/>
              <a:t>Make a list of terms relating to each of the key concepts of your review question (see chapter 4). </a:t>
            </a:r>
          </a:p>
          <a:p>
            <a:r>
              <a:rPr lang="en-GB" dirty="0"/>
              <a:t>Search one concept at a time, using thesaurus searching (where databases offer subject headings) in addition to free text searching of titles and abstracts</a:t>
            </a:r>
          </a:p>
          <a:p>
            <a:r>
              <a:rPr lang="en-GB" dirty="0"/>
              <a:t>Consider alternative spellings, and use truncation (*) to find different word endings (</a:t>
            </a:r>
            <a:r>
              <a:rPr lang="en-GB" dirty="0" err="1"/>
              <a:t>eg</a:t>
            </a:r>
            <a:r>
              <a:rPr lang="en-GB" dirty="0"/>
              <a:t>, </a:t>
            </a:r>
            <a:r>
              <a:rPr lang="en-GB" dirty="0" err="1"/>
              <a:t>vaccin</a:t>
            </a:r>
            <a:r>
              <a:rPr lang="en-GB" dirty="0"/>
              <a:t>* to find vaccine, vaccines, vaccination)</a:t>
            </a:r>
          </a:p>
          <a:p>
            <a:r>
              <a:rPr lang="en-GB" dirty="0"/>
              <a:t>Combine searches relating to the same concept with OR</a:t>
            </a:r>
          </a:p>
          <a:p>
            <a:r>
              <a:rPr lang="en-GB" dirty="0"/>
              <a:t>Combine searches relating to different concepts with AND</a:t>
            </a:r>
          </a:p>
          <a:p>
            <a:r>
              <a:rPr lang="en-GB" dirty="0"/>
              <a:t>Use </a:t>
            </a:r>
            <a:r>
              <a:rPr lang="en-GB" b="1" dirty="0"/>
              <a:t>search filters </a:t>
            </a:r>
            <a:r>
              <a:rPr lang="en-GB" dirty="0"/>
              <a:t>to limit your search to specific types of study</a:t>
            </a:r>
          </a:p>
        </p:txBody>
      </p:sp>
    </p:spTree>
    <p:extLst>
      <p:ext uri="{BB962C8B-B14F-4D97-AF65-F5344CB8AC3E}">
        <p14:creationId xmlns:p14="http://schemas.microsoft.com/office/powerpoint/2010/main" val="39434050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 search string (</a:t>
            </a:r>
            <a:r>
              <a:rPr lang="en-GB" dirty="0" err="1"/>
              <a:t>PubMed</a:t>
            </a:r>
            <a:r>
              <a:rPr lang="en-GB" dirty="0"/>
              <a:t>)</a:t>
            </a:r>
          </a:p>
        </p:txBody>
      </p:sp>
      <p:sp>
        <p:nvSpPr>
          <p:cNvPr id="8" name="Content Placeholder 7"/>
          <p:cNvSpPr>
            <a:spLocks noGrp="1"/>
          </p:cNvSpPr>
          <p:nvPr>
            <p:ph idx="1"/>
          </p:nvPr>
        </p:nvSpPr>
        <p:spPr>
          <a:xfrm>
            <a:off x="2152651" y="2020388"/>
            <a:ext cx="3767181" cy="4152952"/>
          </a:xfrm>
        </p:spPr>
        <p:txBody>
          <a:bodyPr>
            <a:normAutofit fontScale="77500" lnSpcReduction="20000"/>
          </a:bodyPr>
          <a:lstStyle/>
          <a:p>
            <a:r>
              <a:rPr lang="en-GB" dirty="0"/>
              <a:t>In this simple search, concepts are searched one at a time (lines 1-2 smoking cessation, line 3 motivational interviewing).  </a:t>
            </a:r>
          </a:p>
          <a:p>
            <a:r>
              <a:rPr lang="en-GB" dirty="0"/>
              <a:t>Each concept is searched in </a:t>
            </a:r>
            <a:r>
              <a:rPr lang="en-GB" dirty="0" err="1"/>
              <a:t>MeSH</a:t>
            </a:r>
            <a:r>
              <a:rPr lang="en-GB" dirty="0"/>
              <a:t> (subject headings) and title/abstract.</a:t>
            </a:r>
          </a:p>
          <a:p>
            <a:r>
              <a:rPr lang="en-GB" dirty="0"/>
              <a:t>Similar lines (1&amp;2) are combined with OR; different concepts (3&amp;4) with AND.</a:t>
            </a:r>
          </a:p>
          <a:p>
            <a:r>
              <a:rPr lang="en-GB" dirty="0"/>
              <a:t>More examples of search strings can be found in chapter 5.</a:t>
            </a:r>
          </a:p>
        </p:txBody>
      </p:sp>
      <p:pic>
        <p:nvPicPr>
          <p:cNvPr id="9" name="Picture 8"/>
          <p:cNvPicPr/>
          <p:nvPr/>
        </p:nvPicPr>
        <p:blipFill rotWithShape="1">
          <a:blip r:embed="rId2" cstate="print">
            <a:extLst>
              <a:ext uri="{28A0092B-C50C-407E-A947-70E740481C1C}">
                <a14:useLocalDpi xmlns:a14="http://schemas.microsoft.com/office/drawing/2010/main" val="0"/>
              </a:ext>
            </a:extLst>
          </a:blip>
          <a:srcRect l="9306" t="12213" r="9705" b="30273"/>
          <a:stretch/>
        </p:blipFill>
        <p:spPr bwMode="auto">
          <a:xfrm>
            <a:off x="6079223" y="2235897"/>
            <a:ext cx="3749878" cy="310896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155097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Supplementary searching</a:t>
            </a:r>
          </a:p>
        </p:txBody>
      </p:sp>
      <p:sp>
        <p:nvSpPr>
          <p:cNvPr id="3" name="Content Placeholder 2"/>
          <p:cNvSpPr>
            <a:spLocks noGrp="1"/>
          </p:cNvSpPr>
          <p:nvPr>
            <p:ph idx="1"/>
          </p:nvPr>
        </p:nvSpPr>
        <p:spPr/>
        <p:txBody>
          <a:bodyPr/>
          <a:lstStyle/>
          <a:p>
            <a:r>
              <a:rPr lang="en-GB" dirty="0"/>
              <a:t>To minimise the likelihood of missing relevant material:</a:t>
            </a:r>
          </a:p>
          <a:p>
            <a:pPr lvl="1"/>
            <a:r>
              <a:rPr lang="en-GB" dirty="0"/>
              <a:t>Check reference lists of included papers</a:t>
            </a:r>
          </a:p>
          <a:p>
            <a:pPr lvl="1"/>
            <a:r>
              <a:rPr lang="en-GB" dirty="0"/>
              <a:t>Use citation searching to find more recent papers which cite those you have included</a:t>
            </a:r>
          </a:p>
          <a:p>
            <a:pPr lvl="1"/>
            <a:r>
              <a:rPr lang="en-GB" dirty="0"/>
              <a:t>If time allows, consider contacting key authors in case they have work in progress and are able to share early findings with you, or suggest others you might have missed.</a:t>
            </a:r>
          </a:p>
        </p:txBody>
      </p:sp>
    </p:spTree>
    <p:extLst>
      <p:ext uri="{BB962C8B-B14F-4D97-AF65-F5344CB8AC3E}">
        <p14:creationId xmlns:p14="http://schemas.microsoft.com/office/powerpoint/2010/main" val="4971351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Reporting your searches</a:t>
            </a:r>
          </a:p>
        </p:txBody>
      </p:sp>
      <p:sp>
        <p:nvSpPr>
          <p:cNvPr id="3" name="Content Placeholder 2"/>
          <p:cNvSpPr>
            <a:spLocks noGrp="1"/>
          </p:cNvSpPr>
          <p:nvPr>
            <p:ph idx="1"/>
          </p:nvPr>
        </p:nvSpPr>
        <p:spPr/>
        <p:txBody>
          <a:bodyPr/>
          <a:lstStyle/>
          <a:p>
            <a:r>
              <a:rPr lang="en-GB" dirty="0"/>
              <a:t>Keep notes throughout the process</a:t>
            </a:r>
          </a:p>
          <a:p>
            <a:r>
              <a:rPr lang="en-GB" dirty="0"/>
              <a:t>Save your searches wherever possible, allowing you to edit and re-run as required</a:t>
            </a:r>
          </a:p>
          <a:p>
            <a:r>
              <a:rPr lang="en-GB" dirty="0"/>
              <a:t>Provide a prose description of your searches in the Methods section of your review</a:t>
            </a:r>
          </a:p>
          <a:p>
            <a:r>
              <a:rPr lang="en-GB" dirty="0"/>
              <a:t>Reproduce </a:t>
            </a:r>
            <a:r>
              <a:rPr lang="en-GB" u="sng" dirty="0"/>
              <a:t>at least</a:t>
            </a:r>
            <a:r>
              <a:rPr lang="en-GB" dirty="0"/>
              <a:t> one database search string in full as an appendix/supplementary material</a:t>
            </a:r>
          </a:p>
          <a:p>
            <a:r>
              <a:rPr lang="en-GB" dirty="0"/>
              <a:t>Follow the </a:t>
            </a:r>
            <a:r>
              <a:rPr lang="en-GB" dirty="0">
                <a:hlinkClick r:id="rId2"/>
              </a:rPr>
              <a:t>PRISMA-S</a:t>
            </a:r>
            <a:r>
              <a:rPr lang="en-GB" dirty="0"/>
              <a:t> guidance on reporting searches</a:t>
            </a:r>
          </a:p>
        </p:txBody>
      </p:sp>
    </p:spTree>
    <p:extLst>
      <p:ext uri="{BB962C8B-B14F-4D97-AF65-F5344CB8AC3E}">
        <p14:creationId xmlns:p14="http://schemas.microsoft.com/office/powerpoint/2010/main" val="40734060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D2C0D-B018-4DB5-9077-B9F3A96F7490}"/>
              </a:ext>
            </a:extLst>
          </p:cNvPr>
          <p:cNvSpPr>
            <a:spLocks noGrp="1"/>
          </p:cNvSpPr>
          <p:nvPr>
            <p:ph type="title"/>
          </p:nvPr>
        </p:nvSpPr>
        <p:spPr/>
        <p:txBody>
          <a:bodyPr/>
          <a:lstStyle/>
          <a:p>
            <a:r>
              <a:rPr lang="en-GB" dirty="0"/>
              <a:t>‘Take homes’ (1 of 2)</a:t>
            </a:r>
          </a:p>
        </p:txBody>
      </p:sp>
      <p:sp>
        <p:nvSpPr>
          <p:cNvPr id="3" name="Content Placeholder 2">
            <a:extLst>
              <a:ext uri="{FF2B5EF4-FFF2-40B4-BE49-F238E27FC236}">
                <a16:creationId xmlns:a16="http://schemas.microsoft.com/office/drawing/2014/main" id="{0E751D81-3AFA-4E64-9C9F-9F04C55FF511}"/>
              </a:ext>
            </a:extLst>
          </p:cNvPr>
          <p:cNvSpPr>
            <a:spLocks noGrp="1"/>
          </p:cNvSpPr>
          <p:nvPr>
            <p:ph idx="1"/>
          </p:nvPr>
        </p:nvSpPr>
        <p:spPr/>
        <p:txBody>
          <a:bodyPr>
            <a:normAutofit/>
          </a:bodyPr>
          <a:lstStyle/>
          <a:p>
            <a:pPr lvl="0"/>
            <a:r>
              <a:rPr lang="en-GB" dirty="0"/>
              <a:t>Pre-plan your search and conduct a scoping search.</a:t>
            </a:r>
          </a:p>
          <a:p>
            <a:pPr lvl="0"/>
            <a:r>
              <a:rPr lang="en-GB" dirty="0"/>
              <a:t>Select the most appropriate sources to search.</a:t>
            </a:r>
          </a:p>
          <a:p>
            <a:pPr lvl="0"/>
            <a:r>
              <a:rPr lang="en-GB" dirty="0"/>
              <a:t>Take into account limitations of the literature, such as inconsistent terminology and problematic indexing, and include alternative search terms (including those used in known papers).</a:t>
            </a:r>
          </a:p>
          <a:p>
            <a:pPr lvl="0"/>
            <a:r>
              <a:rPr lang="en-GB" dirty="0"/>
              <a:t>Select the most appropriate search techniques for the sources that you have chosen. Consider whether it is appropriate to use search filters. </a:t>
            </a:r>
          </a:p>
        </p:txBody>
      </p:sp>
    </p:spTree>
    <p:extLst>
      <p:ext uri="{BB962C8B-B14F-4D97-AF65-F5344CB8AC3E}">
        <p14:creationId xmlns:p14="http://schemas.microsoft.com/office/powerpoint/2010/main" val="2636299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D2C0D-B018-4DB5-9077-B9F3A96F7490}"/>
              </a:ext>
            </a:extLst>
          </p:cNvPr>
          <p:cNvSpPr>
            <a:spLocks noGrp="1"/>
          </p:cNvSpPr>
          <p:nvPr>
            <p:ph type="title"/>
          </p:nvPr>
        </p:nvSpPr>
        <p:spPr/>
        <p:txBody>
          <a:bodyPr/>
          <a:lstStyle/>
          <a:p>
            <a:r>
              <a:rPr lang="en-GB" dirty="0"/>
              <a:t>‘Take homes’ (2 of 2)</a:t>
            </a:r>
          </a:p>
        </p:txBody>
      </p:sp>
      <p:sp>
        <p:nvSpPr>
          <p:cNvPr id="3" name="Content Placeholder 2">
            <a:extLst>
              <a:ext uri="{FF2B5EF4-FFF2-40B4-BE49-F238E27FC236}">
                <a16:creationId xmlns:a16="http://schemas.microsoft.com/office/drawing/2014/main" id="{0E751D81-3AFA-4E64-9C9F-9F04C55FF511}"/>
              </a:ext>
            </a:extLst>
          </p:cNvPr>
          <p:cNvSpPr>
            <a:spLocks noGrp="1"/>
          </p:cNvSpPr>
          <p:nvPr>
            <p:ph idx="1"/>
          </p:nvPr>
        </p:nvSpPr>
        <p:spPr/>
        <p:txBody>
          <a:bodyPr>
            <a:normAutofit/>
          </a:bodyPr>
          <a:lstStyle/>
          <a:p>
            <a:pPr lvl="0"/>
            <a:r>
              <a:rPr lang="en-GB" dirty="0"/>
              <a:t>Employ supplementary search approaches (for example citation searching as well as traditional database searching).</a:t>
            </a:r>
          </a:p>
          <a:p>
            <a:pPr lvl="0"/>
            <a:r>
              <a:rPr lang="en-GB" dirty="0"/>
              <a:t>Evaluate your search results, modify your search strategies accordingly and be sure to document the search process to allow you to report it accurately when you write up your review.</a:t>
            </a:r>
          </a:p>
        </p:txBody>
      </p:sp>
    </p:spTree>
    <p:extLst>
      <p:ext uri="{BB962C8B-B14F-4D97-AF65-F5344CB8AC3E}">
        <p14:creationId xmlns:p14="http://schemas.microsoft.com/office/powerpoint/2010/main" val="3939812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705980-CBF7-4ABA-8345-E5E6D7135703}"/>
              </a:ext>
            </a:extLst>
          </p:cNvPr>
          <p:cNvSpPr>
            <a:spLocks noGrp="1"/>
          </p:cNvSpPr>
          <p:nvPr>
            <p:ph type="title"/>
          </p:nvPr>
        </p:nvSpPr>
        <p:spPr/>
        <p:txBody>
          <a:bodyPr/>
          <a:lstStyle/>
          <a:p>
            <a:r>
              <a:rPr lang="en-GB" dirty="0"/>
              <a:t>Now read: </a:t>
            </a:r>
          </a:p>
        </p:txBody>
      </p:sp>
      <p:sp>
        <p:nvSpPr>
          <p:cNvPr id="3" name="Content Placeholder 2">
            <a:extLst>
              <a:ext uri="{FF2B5EF4-FFF2-40B4-BE49-F238E27FC236}">
                <a16:creationId xmlns:a16="http://schemas.microsoft.com/office/drawing/2014/main" id="{72FFF8A3-8FB6-4225-8F29-B12C3DFD67CF}"/>
              </a:ext>
            </a:extLst>
          </p:cNvPr>
          <p:cNvSpPr>
            <a:spLocks noGrp="1"/>
          </p:cNvSpPr>
          <p:nvPr>
            <p:ph idx="1"/>
          </p:nvPr>
        </p:nvSpPr>
        <p:spPr/>
        <p:txBody>
          <a:bodyPr/>
          <a:lstStyle/>
          <a:p>
            <a:r>
              <a:rPr lang="en-GB" dirty="0"/>
              <a:t>Chapter 5 of the Sage Book: Searching The Evidence. In: </a:t>
            </a:r>
            <a:r>
              <a:rPr lang="en-GB" b="1" dirty="0"/>
              <a:t>Systematic Approaches to a Successful Literature Review, </a:t>
            </a:r>
            <a:r>
              <a:rPr lang="en-GB" dirty="0"/>
              <a:t>3</a:t>
            </a:r>
            <a:r>
              <a:rPr lang="en-GB" baseline="30000" dirty="0"/>
              <a:t>rd</a:t>
            </a:r>
            <a:r>
              <a:rPr lang="en-GB" dirty="0"/>
              <a:t> </a:t>
            </a:r>
            <a:r>
              <a:rPr lang="en-GB" dirty="0" err="1"/>
              <a:t>ed</a:t>
            </a:r>
            <a:r>
              <a:rPr lang="en-GB" dirty="0"/>
              <a:t>, 2021.</a:t>
            </a:r>
          </a:p>
          <a:p>
            <a:r>
              <a:rPr lang="en-GB" dirty="0"/>
              <a:t>You might also find the following useful: </a:t>
            </a:r>
          </a:p>
          <a:p>
            <a:pPr marL="548640">
              <a:buNone/>
            </a:pPr>
            <a:r>
              <a:rPr lang="en-GB" dirty="0" err="1"/>
              <a:t>Levay</a:t>
            </a:r>
            <a:r>
              <a:rPr lang="en-GB" dirty="0"/>
              <a:t>, P. &amp; Craven, J. (</a:t>
            </a:r>
            <a:r>
              <a:rPr lang="en-GB" dirty="0" err="1"/>
              <a:t>eds</a:t>
            </a:r>
            <a:r>
              <a:rPr lang="en-GB" dirty="0"/>
              <a:t>). 2019. </a:t>
            </a:r>
            <a:r>
              <a:rPr lang="en-GB" i="1" dirty="0"/>
              <a:t>Systematic Searching: Practical Ideas for Improving Results</a:t>
            </a:r>
            <a:r>
              <a:rPr lang="en-GB" dirty="0"/>
              <a:t>.  Facet: London. ISBN 9781783303731</a:t>
            </a:r>
          </a:p>
        </p:txBody>
      </p:sp>
    </p:spTree>
    <p:extLst>
      <p:ext uri="{BB962C8B-B14F-4D97-AF65-F5344CB8AC3E}">
        <p14:creationId xmlns:p14="http://schemas.microsoft.com/office/powerpoint/2010/main" val="3383911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990</Words>
  <Application>Microsoft Office PowerPoint</Application>
  <PresentationFormat>Widescreen</PresentationFormat>
  <Paragraphs>62</Paragraphs>
  <Slides>14</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DBA CRITICAL LITERATURE REVIEW FOR DOCTORAL RESEARCH</vt:lpstr>
      <vt:lpstr>Please note</vt:lpstr>
      <vt:lpstr>This presentation uses ….</vt:lpstr>
      <vt:lpstr>In a single slide…</vt:lpstr>
      <vt:lpstr>Start with a scoping search (1 of 2)</vt:lpstr>
      <vt:lpstr>Start with a scoping search (2 of 2)</vt:lpstr>
      <vt:lpstr>Systematic searching: 1. Selecting Sources</vt:lpstr>
      <vt:lpstr>Systematic search 2:  Developing your search strategy</vt:lpstr>
      <vt:lpstr>Example search string (PubMed)</vt:lpstr>
      <vt:lpstr>Supplementary searching</vt:lpstr>
      <vt:lpstr>Reporting your searches</vt:lpstr>
      <vt:lpstr>‘Take homes’ (1 of 2)</vt:lpstr>
      <vt:lpstr>‘Take homes’ (2 of 2)</vt:lpstr>
      <vt:lpstr>Now read: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DBA CRITICAL LITERATURE REVIEW FOR DOCTORAL RESEARCH</dc:title>
  <dc:creator>Caroline Jawad</dc:creator>
  <cp:lastModifiedBy>Caroline Jawad</cp:lastModifiedBy>
  <cp:revision>1</cp:revision>
  <dcterms:created xsi:type="dcterms:W3CDTF">2023-02-08T17:46:06Z</dcterms:created>
  <dcterms:modified xsi:type="dcterms:W3CDTF">2023-02-08T17:48:07Z</dcterms:modified>
</cp:coreProperties>
</file>