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A67503-DA37-4BCC-A698-89E68A5F9132}" type="datetimeFigureOut">
              <a:rPr lang="en-US" smtClean="0"/>
              <a:pPr/>
              <a:t>8/29/2013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332CF8-DFED-4EF7-8F46-15E7050B8DB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0743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332CF8-DFED-4EF7-8F46-15E7050B8DB5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57F5A-83AB-4400-B0C3-59D563AF9942}" type="datetimeFigureOut">
              <a:rPr lang="en-US" smtClean="0"/>
              <a:pPr/>
              <a:t>8/29/2013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92548-DB17-454E-BBC4-239C5E4A9247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57F5A-83AB-4400-B0C3-59D563AF9942}" type="datetimeFigureOut">
              <a:rPr lang="en-US" smtClean="0"/>
              <a:pPr/>
              <a:t>8/29/2013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92548-DB17-454E-BBC4-239C5E4A924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57F5A-83AB-4400-B0C3-59D563AF9942}" type="datetimeFigureOut">
              <a:rPr lang="en-US" smtClean="0"/>
              <a:pPr/>
              <a:t>8/29/2013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92548-DB17-454E-BBC4-239C5E4A9247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57F5A-83AB-4400-B0C3-59D563AF9942}" type="datetimeFigureOut">
              <a:rPr lang="en-US" smtClean="0"/>
              <a:pPr/>
              <a:t>8/29/2013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92548-DB17-454E-BBC4-239C5E4A924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57F5A-83AB-4400-B0C3-59D563AF9942}" type="datetimeFigureOut">
              <a:rPr lang="en-US" smtClean="0"/>
              <a:pPr/>
              <a:t>8/29/2013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92548-DB17-454E-BBC4-239C5E4A9247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57F5A-83AB-4400-B0C3-59D563AF9942}" type="datetimeFigureOut">
              <a:rPr lang="en-US" smtClean="0"/>
              <a:pPr/>
              <a:t>8/29/2013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92548-DB17-454E-BBC4-239C5E4A924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57F5A-83AB-4400-B0C3-59D563AF9942}" type="datetimeFigureOut">
              <a:rPr lang="en-US" smtClean="0"/>
              <a:pPr/>
              <a:t>8/29/2013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92548-DB17-454E-BBC4-239C5E4A924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57F5A-83AB-4400-B0C3-59D563AF9942}" type="datetimeFigureOut">
              <a:rPr lang="en-US" smtClean="0"/>
              <a:pPr/>
              <a:t>8/29/2013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92548-DB17-454E-BBC4-239C5E4A9247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57F5A-83AB-4400-B0C3-59D563AF9942}" type="datetimeFigureOut">
              <a:rPr lang="en-US" smtClean="0"/>
              <a:pPr/>
              <a:t>8/29/2013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92548-DB17-454E-BBC4-239C5E4A924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57F5A-83AB-4400-B0C3-59D563AF9942}" type="datetimeFigureOut">
              <a:rPr lang="en-US" smtClean="0"/>
              <a:pPr/>
              <a:t>8/29/2013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92548-DB17-454E-BBC4-239C5E4A924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57F5A-83AB-4400-B0C3-59D563AF9942}" type="datetimeFigureOut">
              <a:rPr lang="en-US" smtClean="0"/>
              <a:pPr/>
              <a:t>8/29/2013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92548-DB17-454E-BBC4-239C5E4A924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8CA57F5A-83AB-4400-B0C3-59D563AF9942}" type="datetimeFigureOut">
              <a:rPr lang="en-US" smtClean="0"/>
              <a:pPr/>
              <a:t>8/29/2013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F5B92548-DB17-454E-BBC4-239C5E4A924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Armies and navies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Soldier in Society Workshop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you were asked to think about: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Military Pride and Militarism</a:t>
            </a:r>
          </a:p>
          <a:p>
            <a:r>
              <a:rPr lang="en-GB" dirty="0" smtClean="0"/>
              <a:t>Mourning and Grief</a:t>
            </a:r>
          </a:p>
          <a:p>
            <a:r>
              <a:rPr lang="en-GB" dirty="0" smtClean="0"/>
              <a:t>The soldier as instrument of war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And compare/contrast with what we know the Greeks thought/expressed about these matters.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80261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Military Pride and </a:t>
            </a:r>
            <a:r>
              <a:rPr lang="en-GB" dirty="0" smtClean="0"/>
              <a:t>Militarism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115616" y="1556792"/>
            <a:ext cx="65710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Militaristic Greeks?</a:t>
            </a:r>
            <a:endParaRPr lang="en-US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427218"/>
            <a:ext cx="2925542" cy="440474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32" t="22857" r="25222" b="38571"/>
          <a:stretch/>
        </p:blipFill>
        <p:spPr>
          <a:xfrm>
            <a:off x="3944858" y="2511968"/>
            <a:ext cx="5100294" cy="3077272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925542" y="3127274"/>
            <a:ext cx="11079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VS</a:t>
            </a:r>
            <a:endParaRPr lang="en-US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310714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Mourning and </a:t>
            </a:r>
            <a:r>
              <a:rPr lang="en-GB" dirty="0" smtClean="0"/>
              <a:t>Grief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179512" y="1412776"/>
            <a:ext cx="5724644" cy="34163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Was mourning </a:t>
            </a:r>
          </a:p>
          <a:p>
            <a:pPr algn="ctr"/>
            <a:r>
              <a:rPr lang="en-US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and monuments </a:t>
            </a:r>
          </a:p>
          <a:p>
            <a:pPr algn="ctr"/>
            <a:r>
              <a:rPr lang="en-US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for the soldier </a:t>
            </a:r>
          </a:p>
          <a:p>
            <a:pPr algn="ctr"/>
            <a:r>
              <a:rPr lang="en-US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or for the polis?</a:t>
            </a:r>
            <a:endParaRPr lang="en-US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839151" y="5057507"/>
            <a:ext cx="7301999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What about trophies?</a:t>
            </a:r>
          </a:p>
          <a:p>
            <a:pPr algn="ctr"/>
            <a:r>
              <a:rPr lang="en-US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Or dedications?</a:t>
            </a:r>
            <a:endParaRPr lang="en-US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4156" y="260648"/>
            <a:ext cx="3239844" cy="431979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5652" y="4580440"/>
            <a:ext cx="85203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Corinthian Helmet. According to inscription </a:t>
            </a:r>
            <a:r>
              <a:rPr lang="en-GB" dirty="0" smtClean="0"/>
              <a:t>the </a:t>
            </a:r>
            <a:r>
              <a:rPr lang="en-GB" dirty="0" err="1"/>
              <a:t>Messenians</a:t>
            </a:r>
            <a:r>
              <a:rPr lang="en-GB" dirty="0"/>
              <a:t> dedicated this helmet </a:t>
            </a:r>
            <a:endParaRPr lang="en-GB" dirty="0" smtClean="0"/>
          </a:p>
          <a:p>
            <a:r>
              <a:rPr lang="en-GB" dirty="0" smtClean="0"/>
              <a:t>from </a:t>
            </a:r>
            <a:r>
              <a:rPr lang="en-GB" dirty="0"/>
              <a:t>the spoils of a victorious battle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21193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soldier as instrument of war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467544" y="1484784"/>
            <a:ext cx="7917552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Same or different?</a:t>
            </a:r>
          </a:p>
          <a:p>
            <a:pPr algn="ctr"/>
            <a:r>
              <a:rPr lang="en-US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What do you think?</a:t>
            </a:r>
            <a:endParaRPr lang="en-US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9344" y="3276232"/>
            <a:ext cx="91486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Effects of modern warfare?</a:t>
            </a:r>
            <a:endParaRPr lang="en-US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625934" y="4077072"/>
            <a:ext cx="59554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Professionalism?</a:t>
            </a:r>
            <a:endParaRPr lang="en-US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043608" y="5157192"/>
            <a:ext cx="75588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Too few soldiers?</a:t>
            </a:r>
            <a:endParaRPr lang="en-US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453025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111</TotalTime>
  <Words>117</Words>
  <Application>Microsoft Office PowerPoint</Application>
  <PresentationFormat>On-screen Show (4:3)</PresentationFormat>
  <Paragraphs>27</Paragraphs>
  <Slides>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Clarity</vt:lpstr>
      <vt:lpstr>Armies and navies</vt:lpstr>
      <vt:lpstr>What you were asked to think about:</vt:lpstr>
      <vt:lpstr>Military Pride and Militarism</vt:lpstr>
      <vt:lpstr>Mourning and Grief</vt:lpstr>
      <vt:lpstr>The soldier as instrument of war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Armies and navies</dc:title>
  <dc:creator>Errietta Bissa</dc:creator>
  <cp:lastModifiedBy>Errietta Bissa</cp:lastModifiedBy>
  <cp:revision>69</cp:revision>
  <dcterms:created xsi:type="dcterms:W3CDTF">2009-03-12T08:10:12Z</dcterms:created>
  <dcterms:modified xsi:type="dcterms:W3CDTF">2013-08-29T11:04:03Z</dcterms:modified>
</cp:coreProperties>
</file>