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2" r:id="rId5"/>
    <p:sldId id="259" r:id="rId6"/>
    <p:sldId id="261" r:id="rId7"/>
    <p:sldId id="260" r:id="rId8"/>
    <p:sldId id="263" r:id="rId9"/>
    <p:sldId id="269" r:id="rId10"/>
    <p:sldId id="265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F215F1-A646-4505-8774-7E8A1D5E53B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62DC19D-44F5-452C-ACC3-A6E0B9059C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Company Overview</a:t>
          </a:r>
        </a:p>
      </dgm:t>
    </dgm:pt>
    <dgm:pt modelId="{C546EFE4-152A-4877-ACCA-93B4772DA7CC}" type="parTrans" cxnId="{119CEDBC-1202-41A3-BDED-9B7BC5C92640}">
      <dgm:prSet/>
      <dgm:spPr/>
      <dgm:t>
        <a:bodyPr/>
        <a:lstStyle/>
        <a:p>
          <a:endParaRPr lang="en-US"/>
        </a:p>
      </dgm:t>
    </dgm:pt>
    <dgm:pt modelId="{F810E9E1-1A7B-4854-8DB1-B0938DE86F94}" type="sibTrans" cxnId="{119CEDBC-1202-41A3-BDED-9B7BC5C926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87029CA-4E89-4647-AA0E-D457132EC8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Legal Format of Business</a:t>
          </a:r>
        </a:p>
      </dgm:t>
    </dgm:pt>
    <dgm:pt modelId="{3F70124E-F4E5-4731-AEB8-4A090F2212C5}" type="parTrans" cxnId="{8EFCAE38-4826-4719-9B59-E2EB83C10501}">
      <dgm:prSet/>
      <dgm:spPr/>
      <dgm:t>
        <a:bodyPr/>
        <a:lstStyle/>
        <a:p>
          <a:endParaRPr lang="en-US"/>
        </a:p>
      </dgm:t>
    </dgm:pt>
    <dgm:pt modelId="{6B4C674E-4A83-41DC-9E09-902DD7185827}" type="sibTrans" cxnId="{8EFCAE38-4826-4719-9B59-E2EB83C105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FFBCF0-3139-4AFF-9677-EF090D6AAC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PESTEL Analysis .</a:t>
          </a:r>
        </a:p>
      </dgm:t>
    </dgm:pt>
    <dgm:pt modelId="{18C512E5-E379-48DA-83E3-8CFA8E75041F}" type="parTrans" cxnId="{30534052-0397-4825-9AB4-2BBDFF6923BD}">
      <dgm:prSet/>
      <dgm:spPr/>
      <dgm:t>
        <a:bodyPr/>
        <a:lstStyle/>
        <a:p>
          <a:endParaRPr lang="en-US"/>
        </a:p>
      </dgm:t>
    </dgm:pt>
    <dgm:pt modelId="{88C9C45F-4F93-42B5-BC5B-5B06E24CF34F}" type="sibTrans" cxnId="{30534052-0397-4825-9AB4-2BBDFF6923B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1E3238-FC36-42CF-9F32-DC5626865E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Marketing Plan .</a:t>
          </a:r>
        </a:p>
      </dgm:t>
    </dgm:pt>
    <dgm:pt modelId="{9150E438-4FB6-4D12-B84A-E005534FC39B}" type="parTrans" cxnId="{E5A29C76-9E29-408F-8590-A45770156E03}">
      <dgm:prSet/>
      <dgm:spPr/>
      <dgm:t>
        <a:bodyPr/>
        <a:lstStyle/>
        <a:p>
          <a:endParaRPr lang="en-US"/>
        </a:p>
      </dgm:t>
    </dgm:pt>
    <dgm:pt modelId="{25CF6F2A-9D39-422A-9A58-0B1A022CFFEA}" type="sibTrans" cxnId="{E5A29C76-9E29-408F-8590-A45770156E0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29ECD8E-4E5B-4D79-A868-98E5BB45C3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Cashflow.</a:t>
          </a:r>
        </a:p>
      </dgm:t>
    </dgm:pt>
    <dgm:pt modelId="{EC9C7FE2-73A4-4E42-B5B3-FCC33E309116}" type="parTrans" cxnId="{EBD1B618-9893-42CA-9BBC-53A796200675}">
      <dgm:prSet/>
      <dgm:spPr/>
      <dgm:t>
        <a:bodyPr/>
        <a:lstStyle/>
        <a:p>
          <a:endParaRPr lang="en-US"/>
        </a:p>
      </dgm:t>
    </dgm:pt>
    <dgm:pt modelId="{E016989A-BF44-40FF-BDE7-990623BDDF38}" type="sibTrans" cxnId="{EBD1B618-9893-42CA-9BBC-53A7962006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B7D932-903B-4025-A78F-70EE131254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Reference</a:t>
          </a:r>
          <a:r>
            <a:rPr lang="en-US" dirty="0"/>
            <a:t>s.</a:t>
          </a:r>
        </a:p>
      </dgm:t>
    </dgm:pt>
    <dgm:pt modelId="{6228A14C-0F98-4A82-A921-9D66C84D058C}" type="parTrans" cxnId="{93568385-8D40-4D6A-BCCD-D929B7E25AC7}">
      <dgm:prSet/>
      <dgm:spPr/>
      <dgm:t>
        <a:bodyPr/>
        <a:lstStyle/>
        <a:p>
          <a:endParaRPr lang="en-US"/>
        </a:p>
      </dgm:t>
    </dgm:pt>
    <dgm:pt modelId="{240A4A32-DFDC-4A44-9113-C5DEEA5509B9}" type="sibTrans" cxnId="{93568385-8D40-4D6A-BCCD-D929B7E25AC7}">
      <dgm:prSet/>
      <dgm:spPr/>
      <dgm:t>
        <a:bodyPr/>
        <a:lstStyle/>
        <a:p>
          <a:endParaRPr lang="en-US"/>
        </a:p>
      </dgm:t>
    </dgm:pt>
    <dgm:pt modelId="{C88F07AB-7737-49D8-95E4-605D3EC0EA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Management &amp; structure .</a:t>
          </a:r>
        </a:p>
      </dgm:t>
    </dgm:pt>
    <dgm:pt modelId="{5D354FF5-ABB1-4BD9-933D-193FB717DC67}" type="parTrans" cxnId="{EB77C42E-FEE5-423D-BADD-F7CF8C8F0023}">
      <dgm:prSet/>
      <dgm:spPr/>
      <dgm:t>
        <a:bodyPr/>
        <a:lstStyle/>
        <a:p>
          <a:endParaRPr lang="en-GB"/>
        </a:p>
      </dgm:t>
    </dgm:pt>
    <dgm:pt modelId="{398070CA-9BF6-413B-B348-B5CD77701B89}" type="sibTrans" cxnId="{EB77C42E-FEE5-423D-BADD-F7CF8C8F002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A199861C-B346-4B83-9CD7-BAA32C4AC780}" type="pres">
      <dgm:prSet presAssocID="{34F215F1-A646-4505-8774-7E8A1D5E53B1}" presName="root" presStyleCnt="0">
        <dgm:presLayoutVars>
          <dgm:dir/>
          <dgm:resizeHandles val="exact"/>
        </dgm:presLayoutVars>
      </dgm:prSet>
      <dgm:spPr/>
    </dgm:pt>
    <dgm:pt modelId="{6597B14B-B2A9-4428-B6E6-792AF2CBEEB9}" type="pres">
      <dgm:prSet presAssocID="{34F215F1-A646-4505-8774-7E8A1D5E53B1}" presName="container" presStyleCnt="0">
        <dgm:presLayoutVars>
          <dgm:dir/>
          <dgm:resizeHandles val="exact"/>
        </dgm:presLayoutVars>
      </dgm:prSet>
      <dgm:spPr/>
    </dgm:pt>
    <dgm:pt modelId="{7D5A717B-7E83-499F-91BC-C1FCFE6BCFB0}" type="pres">
      <dgm:prSet presAssocID="{562DC19D-44F5-452C-ACC3-A6E0B9059CCE}" presName="compNode" presStyleCnt="0"/>
      <dgm:spPr/>
    </dgm:pt>
    <dgm:pt modelId="{EDB87D1A-69FD-4A28-8A50-F865AEA6AD56}" type="pres">
      <dgm:prSet presAssocID="{562DC19D-44F5-452C-ACC3-A6E0B9059CCE}" presName="iconBgRect" presStyleLbl="bgShp" presStyleIdx="0" presStyleCnt="7"/>
      <dgm:spPr/>
    </dgm:pt>
    <dgm:pt modelId="{9FBFBCB6-6503-4588-B66A-B37CA6E6EE58}" type="pres">
      <dgm:prSet presAssocID="{562DC19D-44F5-452C-ACC3-A6E0B9059CCE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064E83E2-BB83-4D9E-940A-F3AC207698DD}" type="pres">
      <dgm:prSet presAssocID="{562DC19D-44F5-452C-ACC3-A6E0B9059CCE}" presName="spaceRect" presStyleCnt="0"/>
      <dgm:spPr/>
    </dgm:pt>
    <dgm:pt modelId="{D9795D3F-9FFD-4113-A41D-11F9645D64D0}" type="pres">
      <dgm:prSet presAssocID="{562DC19D-44F5-452C-ACC3-A6E0B9059CCE}" presName="textRect" presStyleLbl="revTx" presStyleIdx="0" presStyleCnt="7">
        <dgm:presLayoutVars>
          <dgm:chMax val="1"/>
          <dgm:chPref val="1"/>
        </dgm:presLayoutVars>
      </dgm:prSet>
      <dgm:spPr/>
    </dgm:pt>
    <dgm:pt modelId="{5AB1DBC0-FC1F-4389-BC9D-113FD93E7ADE}" type="pres">
      <dgm:prSet presAssocID="{F810E9E1-1A7B-4854-8DB1-B0938DE86F94}" presName="sibTrans" presStyleLbl="sibTrans2D1" presStyleIdx="0" presStyleCnt="0"/>
      <dgm:spPr/>
    </dgm:pt>
    <dgm:pt modelId="{71DADF46-50A6-4C8A-8FEF-A6C71A4BA432}" type="pres">
      <dgm:prSet presAssocID="{C88F07AB-7737-49D8-95E4-605D3EC0EA1A}" presName="compNode" presStyleCnt="0"/>
      <dgm:spPr/>
    </dgm:pt>
    <dgm:pt modelId="{2C066679-8E01-4E76-899A-13F3D17E8E1D}" type="pres">
      <dgm:prSet presAssocID="{C88F07AB-7737-49D8-95E4-605D3EC0EA1A}" presName="iconBgRect" presStyleLbl="bgShp" presStyleIdx="1" presStyleCnt="7"/>
      <dgm:spPr/>
    </dgm:pt>
    <dgm:pt modelId="{0F1177D4-2687-467D-BF5F-866238C08DF6}" type="pres">
      <dgm:prSet presAssocID="{C88F07AB-7737-49D8-95E4-605D3EC0EA1A}" presName="iconRect" presStyleLbl="node1" presStyleIdx="1" presStyleCnt="7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agement with solid fill"/>
        </a:ext>
      </dgm:extLst>
    </dgm:pt>
    <dgm:pt modelId="{8C29BF1F-BB89-493F-B94B-145C89533855}" type="pres">
      <dgm:prSet presAssocID="{C88F07AB-7737-49D8-95E4-605D3EC0EA1A}" presName="spaceRect" presStyleCnt="0"/>
      <dgm:spPr/>
    </dgm:pt>
    <dgm:pt modelId="{1173F1EC-C97C-4993-A3C3-C41B2B57CAEE}" type="pres">
      <dgm:prSet presAssocID="{C88F07AB-7737-49D8-95E4-605D3EC0EA1A}" presName="textRect" presStyleLbl="revTx" presStyleIdx="1" presStyleCnt="7">
        <dgm:presLayoutVars>
          <dgm:chMax val="1"/>
          <dgm:chPref val="1"/>
        </dgm:presLayoutVars>
      </dgm:prSet>
      <dgm:spPr/>
    </dgm:pt>
    <dgm:pt modelId="{7C754E24-65FC-48FF-8FFC-F335844AAE4B}" type="pres">
      <dgm:prSet presAssocID="{398070CA-9BF6-413B-B348-B5CD77701B89}" presName="sibTrans" presStyleLbl="sibTrans2D1" presStyleIdx="0" presStyleCnt="0"/>
      <dgm:spPr/>
    </dgm:pt>
    <dgm:pt modelId="{8C1A0464-BE7F-4F95-BE1E-63C615711D9C}" type="pres">
      <dgm:prSet presAssocID="{E87029CA-4E89-4647-AA0E-D457132EC812}" presName="compNode" presStyleCnt="0"/>
      <dgm:spPr/>
    </dgm:pt>
    <dgm:pt modelId="{4BD2B319-14BB-4B18-A2BB-13808C82EFAF}" type="pres">
      <dgm:prSet presAssocID="{E87029CA-4E89-4647-AA0E-D457132EC812}" presName="iconBgRect" presStyleLbl="bgShp" presStyleIdx="2" presStyleCnt="7"/>
      <dgm:spPr/>
    </dgm:pt>
    <dgm:pt modelId="{E3A41289-661F-4D9D-834B-8C0E335D223C}" type="pres">
      <dgm:prSet presAssocID="{E87029CA-4E89-4647-AA0E-D457132EC812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DCE36EA-89AA-40AC-ACF5-E945AA576CC5}" type="pres">
      <dgm:prSet presAssocID="{E87029CA-4E89-4647-AA0E-D457132EC812}" presName="spaceRect" presStyleCnt="0"/>
      <dgm:spPr/>
    </dgm:pt>
    <dgm:pt modelId="{C0A420F3-D946-4015-8D8B-0D674874EC33}" type="pres">
      <dgm:prSet presAssocID="{E87029CA-4E89-4647-AA0E-D457132EC812}" presName="textRect" presStyleLbl="revTx" presStyleIdx="2" presStyleCnt="7">
        <dgm:presLayoutVars>
          <dgm:chMax val="1"/>
          <dgm:chPref val="1"/>
        </dgm:presLayoutVars>
      </dgm:prSet>
      <dgm:spPr/>
    </dgm:pt>
    <dgm:pt modelId="{E2306D41-178F-4A52-8461-87FD4ABBE3AA}" type="pres">
      <dgm:prSet presAssocID="{6B4C674E-4A83-41DC-9E09-902DD7185827}" presName="sibTrans" presStyleLbl="sibTrans2D1" presStyleIdx="0" presStyleCnt="0"/>
      <dgm:spPr/>
    </dgm:pt>
    <dgm:pt modelId="{429344E1-DCB9-4567-83C3-C474BBD96642}" type="pres">
      <dgm:prSet presAssocID="{CAFFBCF0-3139-4AFF-9677-EF090D6AACFB}" presName="compNode" presStyleCnt="0"/>
      <dgm:spPr/>
    </dgm:pt>
    <dgm:pt modelId="{9176EB8A-066A-4BAB-BA86-61340BC0355C}" type="pres">
      <dgm:prSet presAssocID="{CAFFBCF0-3139-4AFF-9677-EF090D6AACFB}" presName="iconBgRect" presStyleLbl="bgShp" presStyleIdx="3" presStyleCnt="7"/>
      <dgm:spPr/>
    </dgm:pt>
    <dgm:pt modelId="{2A59E369-979C-45A4-8384-D110B5A33535}" type="pres">
      <dgm:prSet presAssocID="{CAFFBCF0-3139-4AFF-9677-EF090D6AACFB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CA6587ED-BFFA-4955-A694-040D7D511AA0}" type="pres">
      <dgm:prSet presAssocID="{CAFFBCF0-3139-4AFF-9677-EF090D6AACFB}" presName="spaceRect" presStyleCnt="0"/>
      <dgm:spPr/>
    </dgm:pt>
    <dgm:pt modelId="{F0997F26-CE46-4DB0-8109-1F433358FF30}" type="pres">
      <dgm:prSet presAssocID="{CAFFBCF0-3139-4AFF-9677-EF090D6AACFB}" presName="textRect" presStyleLbl="revTx" presStyleIdx="3" presStyleCnt="7">
        <dgm:presLayoutVars>
          <dgm:chMax val="1"/>
          <dgm:chPref val="1"/>
        </dgm:presLayoutVars>
      </dgm:prSet>
      <dgm:spPr/>
    </dgm:pt>
    <dgm:pt modelId="{77DCEAA2-8E00-466B-B698-AF9F0DABA677}" type="pres">
      <dgm:prSet presAssocID="{88C9C45F-4F93-42B5-BC5B-5B06E24CF34F}" presName="sibTrans" presStyleLbl="sibTrans2D1" presStyleIdx="0" presStyleCnt="0"/>
      <dgm:spPr/>
    </dgm:pt>
    <dgm:pt modelId="{63BCA1BE-4D76-4D07-AC4F-0FBE5877F47D}" type="pres">
      <dgm:prSet presAssocID="{281E3238-FC36-42CF-9F32-DC5626865E0B}" presName="compNode" presStyleCnt="0"/>
      <dgm:spPr/>
    </dgm:pt>
    <dgm:pt modelId="{9013F179-3711-41F5-B4A9-D1D0D5470448}" type="pres">
      <dgm:prSet presAssocID="{281E3238-FC36-42CF-9F32-DC5626865E0B}" presName="iconBgRect" presStyleLbl="bgShp" presStyleIdx="4" presStyleCnt="7"/>
      <dgm:spPr/>
    </dgm:pt>
    <dgm:pt modelId="{582EA732-5385-4CC8-B011-D67FF80E174F}" type="pres">
      <dgm:prSet presAssocID="{281E3238-FC36-42CF-9F32-DC5626865E0B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A627B203-38B7-4921-8D46-4E40E810AEBF}" type="pres">
      <dgm:prSet presAssocID="{281E3238-FC36-42CF-9F32-DC5626865E0B}" presName="spaceRect" presStyleCnt="0"/>
      <dgm:spPr/>
    </dgm:pt>
    <dgm:pt modelId="{CC5D0EA9-E6A2-4FE7-82F7-8A2F06F01EB9}" type="pres">
      <dgm:prSet presAssocID="{281E3238-FC36-42CF-9F32-DC5626865E0B}" presName="textRect" presStyleLbl="revTx" presStyleIdx="4" presStyleCnt="7">
        <dgm:presLayoutVars>
          <dgm:chMax val="1"/>
          <dgm:chPref val="1"/>
        </dgm:presLayoutVars>
      </dgm:prSet>
      <dgm:spPr/>
    </dgm:pt>
    <dgm:pt modelId="{8776434C-20EC-4274-962E-687F400FDCFC}" type="pres">
      <dgm:prSet presAssocID="{25CF6F2A-9D39-422A-9A58-0B1A022CFFEA}" presName="sibTrans" presStyleLbl="sibTrans2D1" presStyleIdx="0" presStyleCnt="0"/>
      <dgm:spPr/>
    </dgm:pt>
    <dgm:pt modelId="{BC8CC2AA-AA7F-4898-8AE2-BE30A2E516E2}" type="pres">
      <dgm:prSet presAssocID="{C29ECD8E-4E5B-4D79-A868-98E5BB45C3DD}" presName="compNode" presStyleCnt="0"/>
      <dgm:spPr/>
    </dgm:pt>
    <dgm:pt modelId="{35BE7971-3057-4901-A6E1-2576AA7B8B35}" type="pres">
      <dgm:prSet presAssocID="{C29ECD8E-4E5B-4D79-A868-98E5BB45C3DD}" presName="iconBgRect" presStyleLbl="bgShp" presStyleIdx="5" presStyleCnt="7"/>
      <dgm:spPr/>
    </dgm:pt>
    <dgm:pt modelId="{33B2663A-AED5-439E-8ED8-0722365EE1EE}" type="pres">
      <dgm:prSet presAssocID="{C29ECD8E-4E5B-4D79-A868-98E5BB45C3DD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35878F94-46C5-40F8-B9DF-43CEAB96158B}" type="pres">
      <dgm:prSet presAssocID="{C29ECD8E-4E5B-4D79-A868-98E5BB45C3DD}" presName="spaceRect" presStyleCnt="0"/>
      <dgm:spPr/>
    </dgm:pt>
    <dgm:pt modelId="{47FEB009-DA99-4ADC-943C-85E2159987A0}" type="pres">
      <dgm:prSet presAssocID="{C29ECD8E-4E5B-4D79-A868-98E5BB45C3DD}" presName="textRect" presStyleLbl="revTx" presStyleIdx="5" presStyleCnt="7">
        <dgm:presLayoutVars>
          <dgm:chMax val="1"/>
          <dgm:chPref val="1"/>
        </dgm:presLayoutVars>
      </dgm:prSet>
      <dgm:spPr/>
    </dgm:pt>
    <dgm:pt modelId="{D1A5F8FC-EF23-4C26-887C-6F69FCD76D56}" type="pres">
      <dgm:prSet presAssocID="{E016989A-BF44-40FF-BDE7-990623BDDF38}" presName="sibTrans" presStyleLbl="sibTrans2D1" presStyleIdx="0" presStyleCnt="0"/>
      <dgm:spPr/>
    </dgm:pt>
    <dgm:pt modelId="{FF3B835D-BEC9-4C8C-A444-4326BC26646B}" type="pres">
      <dgm:prSet presAssocID="{EDB7D932-903B-4025-A78F-70EE131254FD}" presName="compNode" presStyleCnt="0"/>
      <dgm:spPr/>
    </dgm:pt>
    <dgm:pt modelId="{7B0479DA-A6FB-4D57-BB10-395C344491FB}" type="pres">
      <dgm:prSet presAssocID="{EDB7D932-903B-4025-A78F-70EE131254FD}" presName="iconBgRect" presStyleLbl="bgShp" presStyleIdx="6" presStyleCnt="7"/>
      <dgm:spPr/>
    </dgm:pt>
    <dgm:pt modelId="{FBC86575-0609-449F-9EEB-6EC464C04AE2}" type="pres">
      <dgm:prSet presAssocID="{EDB7D932-903B-4025-A78F-70EE131254FD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94F0791-287B-45DD-B0EC-A62E01C8065F}" type="pres">
      <dgm:prSet presAssocID="{EDB7D932-903B-4025-A78F-70EE131254FD}" presName="spaceRect" presStyleCnt="0"/>
      <dgm:spPr/>
    </dgm:pt>
    <dgm:pt modelId="{E319A9AA-7D05-425C-B34E-B446BBDD639D}" type="pres">
      <dgm:prSet presAssocID="{EDB7D932-903B-4025-A78F-70EE131254F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EBD1B618-9893-42CA-9BBC-53A796200675}" srcId="{34F215F1-A646-4505-8774-7E8A1D5E53B1}" destId="{C29ECD8E-4E5B-4D79-A868-98E5BB45C3DD}" srcOrd="5" destOrd="0" parTransId="{EC9C7FE2-73A4-4E42-B5B3-FCC33E309116}" sibTransId="{E016989A-BF44-40FF-BDE7-990623BDDF38}"/>
    <dgm:cxn modelId="{47119D2C-3A18-4540-ABA4-163BDE6770F1}" type="presOf" srcId="{25CF6F2A-9D39-422A-9A58-0B1A022CFFEA}" destId="{8776434C-20EC-4274-962E-687F400FDCFC}" srcOrd="0" destOrd="0" presId="urn:microsoft.com/office/officeart/2018/2/layout/IconCircleList"/>
    <dgm:cxn modelId="{EB77C42E-FEE5-423D-BADD-F7CF8C8F0023}" srcId="{34F215F1-A646-4505-8774-7E8A1D5E53B1}" destId="{C88F07AB-7737-49D8-95E4-605D3EC0EA1A}" srcOrd="1" destOrd="0" parTransId="{5D354FF5-ABB1-4BD9-933D-193FB717DC67}" sibTransId="{398070CA-9BF6-413B-B348-B5CD77701B89}"/>
    <dgm:cxn modelId="{919EAA2F-F727-4B77-AFF6-E2E43BB1BEC2}" type="presOf" srcId="{562DC19D-44F5-452C-ACC3-A6E0B9059CCE}" destId="{D9795D3F-9FFD-4113-A41D-11F9645D64D0}" srcOrd="0" destOrd="0" presId="urn:microsoft.com/office/officeart/2018/2/layout/IconCircleList"/>
    <dgm:cxn modelId="{8EFCAE38-4826-4719-9B59-E2EB83C10501}" srcId="{34F215F1-A646-4505-8774-7E8A1D5E53B1}" destId="{E87029CA-4E89-4647-AA0E-D457132EC812}" srcOrd="2" destOrd="0" parTransId="{3F70124E-F4E5-4731-AEB8-4A090F2212C5}" sibTransId="{6B4C674E-4A83-41DC-9E09-902DD7185827}"/>
    <dgm:cxn modelId="{12C2F53A-7DED-4B9D-BBB7-B86B2AE00FD6}" type="presOf" srcId="{34F215F1-A646-4505-8774-7E8A1D5E53B1}" destId="{A199861C-B346-4B83-9CD7-BAA32C4AC780}" srcOrd="0" destOrd="0" presId="urn:microsoft.com/office/officeart/2018/2/layout/IconCircleList"/>
    <dgm:cxn modelId="{B36A3747-0153-4C5D-B45A-6C26E09EB277}" type="presOf" srcId="{CAFFBCF0-3139-4AFF-9677-EF090D6AACFB}" destId="{F0997F26-CE46-4DB0-8109-1F433358FF30}" srcOrd="0" destOrd="0" presId="urn:microsoft.com/office/officeart/2018/2/layout/IconCircleList"/>
    <dgm:cxn modelId="{0514194A-483F-495C-AB26-6CA8C85A5CF0}" type="presOf" srcId="{E87029CA-4E89-4647-AA0E-D457132EC812}" destId="{C0A420F3-D946-4015-8D8B-0D674874EC33}" srcOrd="0" destOrd="0" presId="urn:microsoft.com/office/officeart/2018/2/layout/IconCircleList"/>
    <dgm:cxn modelId="{8A253C70-8A99-438A-8D72-D633DC24EBA4}" type="presOf" srcId="{6B4C674E-4A83-41DC-9E09-902DD7185827}" destId="{E2306D41-178F-4A52-8461-87FD4ABBE3AA}" srcOrd="0" destOrd="0" presId="urn:microsoft.com/office/officeart/2018/2/layout/IconCircleList"/>
    <dgm:cxn modelId="{30534052-0397-4825-9AB4-2BBDFF6923BD}" srcId="{34F215F1-A646-4505-8774-7E8A1D5E53B1}" destId="{CAFFBCF0-3139-4AFF-9677-EF090D6AACFB}" srcOrd="3" destOrd="0" parTransId="{18C512E5-E379-48DA-83E3-8CFA8E75041F}" sibTransId="{88C9C45F-4F93-42B5-BC5B-5B06E24CF34F}"/>
    <dgm:cxn modelId="{E5A29C76-9E29-408F-8590-A45770156E03}" srcId="{34F215F1-A646-4505-8774-7E8A1D5E53B1}" destId="{281E3238-FC36-42CF-9F32-DC5626865E0B}" srcOrd="4" destOrd="0" parTransId="{9150E438-4FB6-4D12-B84A-E005534FC39B}" sibTransId="{25CF6F2A-9D39-422A-9A58-0B1A022CFFEA}"/>
    <dgm:cxn modelId="{D31B3C83-E01B-4C47-82BE-93DD7F9C7821}" type="presOf" srcId="{E016989A-BF44-40FF-BDE7-990623BDDF38}" destId="{D1A5F8FC-EF23-4C26-887C-6F69FCD76D56}" srcOrd="0" destOrd="0" presId="urn:microsoft.com/office/officeart/2018/2/layout/IconCircleList"/>
    <dgm:cxn modelId="{93568385-8D40-4D6A-BCCD-D929B7E25AC7}" srcId="{34F215F1-A646-4505-8774-7E8A1D5E53B1}" destId="{EDB7D932-903B-4025-A78F-70EE131254FD}" srcOrd="6" destOrd="0" parTransId="{6228A14C-0F98-4A82-A921-9D66C84D058C}" sibTransId="{240A4A32-DFDC-4A44-9113-C5DEEA5509B9}"/>
    <dgm:cxn modelId="{1F2E5EA6-5FF5-4583-90AA-B4EC46DE7D1A}" type="presOf" srcId="{EDB7D932-903B-4025-A78F-70EE131254FD}" destId="{E319A9AA-7D05-425C-B34E-B446BBDD639D}" srcOrd="0" destOrd="0" presId="urn:microsoft.com/office/officeart/2018/2/layout/IconCircleList"/>
    <dgm:cxn modelId="{AF30E5AE-7168-4B00-A950-45B24693A2BB}" type="presOf" srcId="{F810E9E1-1A7B-4854-8DB1-B0938DE86F94}" destId="{5AB1DBC0-FC1F-4389-BC9D-113FD93E7ADE}" srcOrd="0" destOrd="0" presId="urn:microsoft.com/office/officeart/2018/2/layout/IconCircleList"/>
    <dgm:cxn modelId="{119CEDBC-1202-41A3-BDED-9B7BC5C92640}" srcId="{34F215F1-A646-4505-8774-7E8A1D5E53B1}" destId="{562DC19D-44F5-452C-ACC3-A6E0B9059CCE}" srcOrd="0" destOrd="0" parTransId="{C546EFE4-152A-4877-ACCA-93B4772DA7CC}" sibTransId="{F810E9E1-1A7B-4854-8DB1-B0938DE86F94}"/>
    <dgm:cxn modelId="{20B3D5BD-7AF1-49CE-A43B-197904A561DE}" type="presOf" srcId="{C88F07AB-7737-49D8-95E4-605D3EC0EA1A}" destId="{1173F1EC-C97C-4993-A3C3-C41B2B57CAEE}" srcOrd="0" destOrd="0" presId="urn:microsoft.com/office/officeart/2018/2/layout/IconCircleList"/>
    <dgm:cxn modelId="{831B7AD4-5661-4E27-8742-89165D427C39}" type="presOf" srcId="{281E3238-FC36-42CF-9F32-DC5626865E0B}" destId="{CC5D0EA9-E6A2-4FE7-82F7-8A2F06F01EB9}" srcOrd="0" destOrd="0" presId="urn:microsoft.com/office/officeart/2018/2/layout/IconCircleList"/>
    <dgm:cxn modelId="{BC71C1EC-9506-4AC2-85A4-32E19728D1AE}" type="presOf" srcId="{C29ECD8E-4E5B-4D79-A868-98E5BB45C3DD}" destId="{47FEB009-DA99-4ADC-943C-85E2159987A0}" srcOrd="0" destOrd="0" presId="urn:microsoft.com/office/officeart/2018/2/layout/IconCircleList"/>
    <dgm:cxn modelId="{0A7A41EE-831E-49CF-8C7C-8D409974BB0C}" type="presOf" srcId="{398070CA-9BF6-413B-B348-B5CD77701B89}" destId="{7C754E24-65FC-48FF-8FFC-F335844AAE4B}" srcOrd="0" destOrd="0" presId="urn:microsoft.com/office/officeart/2018/2/layout/IconCircleList"/>
    <dgm:cxn modelId="{CAC068F0-32A7-4616-8AE7-80781CCDE36C}" type="presOf" srcId="{88C9C45F-4F93-42B5-BC5B-5B06E24CF34F}" destId="{77DCEAA2-8E00-466B-B698-AF9F0DABA677}" srcOrd="0" destOrd="0" presId="urn:microsoft.com/office/officeart/2018/2/layout/IconCircleList"/>
    <dgm:cxn modelId="{280D1C6A-699D-4388-9609-17E70C8EC2EB}" type="presParOf" srcId="{A199861C-B346-4B83-9CD7-BAA32C4AC780}" destId="{6597B14B-B2A9-4428-B6E6-792AF2CBEEB9}" srcOrd="0" destOrd="0" presId="urn:microsoft.com/office/officeart/2018/2/layout/IconCircleList"/>
    <dgm:cxn modelId="{AF79CB52-40C4-4102-9FA0-E9A72F453A99}" type="presParOf" srcId="{6597B14B-B2A9-4428-B6E6-792AF2CBEEB9}" destId="{7D5A717B-7E83-499F-91BC-C1FCFE6BCFB0}" srcOrd="0" destOrd="0" presId="urn:microsoft.com/office/officeart/2018/2/layout/IconCircleList"/>
    <dgm:cxn modelId="{816FEB00-81B4-4827-99A2-DAD7CD3C1C8F}" type="presParOf" srcId="{7D5A717B-7E83-499F-91BC-C1FCFE6BCFB0}" destId="{EDB87D1A-69FD-4A28-8A50-F865AEA6AD56}" srcOrd="0" destOrd="0" presId="urn:microsoft.com/office/officeart/2018/2/layout/IconCircleList"/>
    <dgm:cxn modelId="{2DA5432F-E43A-4869-9C85-5B5AE29598DB}" type="presParOf" srcId="{7D5A717B-7E83-499F-91BC-C1FCFE6BCFB0}" destId="{9FBFBCB6-6503-4588-B66A-B37CA6E6EE58}" srcOrd="1" destOrd="0" presId="urn:microsoft.com/office/officeart/2018/2/layout/IconCircleList"/>
    <dgm:cxn modelId="{8A5C733C-0875-4046-A1CD-6772B3D21E32}" type="presParOf" srcId="{7D5A717B-7E83-499F-91BC-C1FCFE6BCFB0}" destId="{064E83E2-BB83-4D9E-940A-F3AC207698DD}" srcOrd="2" destOrd="0" presId="urn:microsoft.com/office/officeart/2018/2/layout/IconCircleList"/>
    <dgm:cxn modelId="{5B94754E-3993-4E16-A2D8-33FFD58EB4A6}" type="presParOf" srcId="{7D5A717B-7E83-499F-91BC-C1FCFE6BCFB0}" destId="{D9795D3F-9FFD-4113-A41D-11F9645D64D0}" srcOrd="3" destOrd="0" presId="urn:microsoft.com/office/officeart/2018/2/layout/IconCircleList"/>
    <dgm:cxn modelId="{53260C88-2B3F-4585-BC5E-37364ABCD732}" type="presParOf" srcId="{6597B14B-B2A9-4428-B6E6-792AF2CBEEB9}" destId="{5AB1DBC0-FC1F-4389-BC9D-113FD93E7ADE}" srcOrd="1" destOrd="0" presId="urn:microsoft.com/office/officeart/2018/2/layout/IconCircleList"/>
    <dgm:cxn modelId="{ACF362B1-D4AC-4CDE-B567-31CD3EFE14BE}" type="presParOf" srcId="{6597B14B-B2A9-4428-B6E6-792AF2CBEEB9}" destId="{71DADF46-50A6-4C8A-8FEF-A6C71A4BA432}" srcOrd="2" destOrd="0" presId="urn:microsoft.com/office/officeart/2018/2/layout/IconCircleList"/>
    <dgm:cxn modelId="{9651DB30-86AF-420B-B7B5-F045D7AD7EC1}" type="presParOf" srcId="{71DADF46-50A6-4C8A-8FEF-A6C71A4BA432}" destId="{2C066679-8E01-4E76-899A-13F3D17E8E1D}" srcOrd="0" destOrd="0" presId="urn:microsoft.com/office/officeart/2018/2/layout/IconCircleList"/>
    <dgm:cxn modelId="{9CAD505D-E37F-407F-9F5C-8154BEBE107B}" type="presParOf" srcId="{71DADF46-50A6-4C8A-8FEF-A6C71A4BA432}" destId="{0F1177D4-2687-467D-BF5F-866238C08DF6}" srcOrd="1" destOrd="0" presId="urn:microsoft.com/office/officeart/2018/2/layout/IconCircleList"/>
    <dgm:cxn modelId="{DC2D2B89-CBBD-42D7-94EE-9E02A5175836}" type="presParOf" srcId="{71DADF46-50A6-4C8A-8FEF-A6C71A4BA432}" destId="{8C29BF1F-BB89-493F-B94B-145C89533855}" srcOrd="2" destOrd="0" presId="urn:microsoft.com/office/officeart/2018/2/layout/IconCircleList"/>
    <dgm:cxn modelId="{BEF2D335-A1C8-4554-806A-4900EA4AFD60}" type="presParOf" srcId="{71DADF46-50A6-4C8A-8FEF-A6C71A4BA432}" destId="{1173F1EC-C97C-4993-A3C3-C41B2B57CAEE}" srcOrd="3" destOrd="0" presId="urn:microsoft.com/office/officeart/2018/2/layout/IconCircleList"/>
    <dgm:cxn modelId="{C22AE1EA-9D90-488A-92F0-DC631F213047}" type="presParOf" srcId="{6597B14B-B2A9-4428-B6E6-792AF2CBEEB9}" destId="{7C754E24-65FC-48FF-8FFC-F335844AAE4B}" srcOrd="3" destOrd="0" presId="urn:microsoft.com/office/officeart/2018/2/layout/IconCircleList"/>
    <dgm:cxn modelId="{F80966E6-CF47-47E2-BF68-DDB30A69011C}" type="presParOf" srcId="{6597B14B-B2A9-4428-B6E6-792AF2CBEEB9}" destId="{8C1A0464-BE7F-4F95-BE1E-63C615711D9C}" srcOrd="4" destOrd="0" presId="urn:microsoft.com/office/officeart/2018/2/layout/IconCircleList"/>
    <dgm:cxn modelId="{9721B8AA-060E-466B-A9D7-AF3F40DDE2E7}" type="presParOf" srcId="{8C1A0464-BE7F-4F95-BE1E-63C615711D9C}" destId="{4BD2B319-14BB-4B18-A2BB-13808C82EFAF}" srcOrd="0" destOrd="0" presId="urn:microsoft.com/office/officeart/2018/2/layout/IconCircleList"/>
    <dgm:cxn modelId="{B0CDAB34-553F-4D0D-88E5-22F17B88F9CF}" type="presParOf" srcId="{8C1A0464-BE7F-4F95-BE1E-63C615711D9C}" destId="{E3A41289-661F-4D9D-834B-8C0E335D223C}" srcOrd="1" destOrd="0" presId="urn:microsoft.com/office/officeart/2018/2/layout/IconCircleList"/>
    <dgm:cxn modelId="{460EDE21-6B6D-497E-A503-A49A04F5EAF0}" type="presParOf" srcId="{8C1A0464-BE7F-4F95-BE1E-63C615711D9C}" destId="{2DCE36EA-89AA-40AC-ACF5-E945AA576CC5}" srcOrd="2" destOrd="0" presId="urn:microsoft.com/office/officeart/2018/2/layout/IconCircleList"/>
    <dgm:cxn modelId="{C0FFDDFF-B2CA-49DA-9FC2-080EEF63FFF8}" type="presParOf" srcId="{8C1A0464-BE7F-4F95-BE1E-63C615711D9C}" destId="{C0A420F3-D946-4015-8D8B-0D674874EC33}" srcOrd="3" destOrd="0" presId="urn:microsoft.com/office/officeart/2018/2/layout/IconCircleList"/>
    <dgm:cxn modelId="{6CAFA1EC-A96D-4314-A0AC-D20D2D855057}" type="presParOf" srcId="{6597B14B-B2A9-4428-B6E6-792AF2CBEEB9}" destId="{E2306D41-178F-4A52-8461-87FD4ABBE3AA}" srcOrd="5" destOrd="0" presId="urn:microsoft.com/office/officeart/2018/2/layout/IconCircleList"/>
    <dgm:cxn modelId="{A91FDB8B-3084-493C-9E4A-0C840B615B6D}" type="presParOf" srcId="{6597B14B-B2A9-4428-B6E6-792AF2CBEEB9}" destId="{429344E1-DCB9-4567-83C3-C474BBD96642}" srcOrd="6" destOrd="0" presId="urn:microsoft.com/office/officeart/2018/2/layout/IconCircleList"/>
    <dgm:cxn modelId="{7184B9B1-5070-4B9D-84D1-5AA2CBAE5855}" type="presParOf" srcId="{429344E1-DCB9-4567-83C3-C474BBD96642}" destId="{9176EB8A-066A-4BAB-BA86-61340BC0355C}" srcOrd="0" destOrd="0" presId="urn:microsoft.com/office/officeart/2018/2/layout/IconCircleList"/>
    <dgm:cxn modelId="{06283498-5620-4613-A77A-5C6A4CDC8FFD}" type="presParOf" srcId="{429344E1-DCB9-4567-83C3-C474BBD96642}" destId="{2A59E369-979C-45A4-8384-D110B5A33535}" srcOrd="1" destOrd="0" presId="urn:microsoft.com/office/officeart/2018/2/layout/IconCircleList"/>
    <dgm:cxn modelId="{603B9A3C-20A0-4A6B-A03E-D390590F83A9}" type="presParOf" srcId="{429344E1-DCB9-4567-83C3-C474BBD96642}" destId="{CA6587ED-BFFA-4955-A694-040D7D511AA0}" srcOrd="2" destOrd="0" presId="urn:microsoft.com/office/officeart/2018/2/layout/IconCircleList"/>
    <dgm:cxn modelId="{87F1DC87-2EE5-4838-9FD0-5391C0E12F80}" type="presParOf" srcId="{429344E1-DCB9-4567-83C3-C474BBD96642}" destId="{F0997F26-CE46-4DB0-8109-1F433358FF30}" srcOrd="3" destOrd="0" presId="urn:microsoft.com/office/officeart/2018/2/layout/IconCircleList"/>
    <dgm:cxn modelId="{78477367-205C-41B1-8200-63E17B125A2D}" type="presParOf" srcId="{6597B14B-B2A9-4428-B6E6-792AF2CBEEB9}" destId="{77DCEAA2-8E00-466B-B698-AF9F0DABA677}" srcOrd="7" destOrd="0" presId="urn:microsoft.com/office/officeart/2018/2/layout/IconCircleList"/>
    <dgm:cxn modelId="{B0A07846-E273-4711-83EC-A8021AFB44A6}" type="presParOf" srcId="{6597B14B-B2A9-4428-B6E6-792AF2CBEEB9}" destId="{63BCA1BE-4D76-4D07-AC4F-0FBE5877F47D}" srcOrd="8" destOrd="0" presId="urn:microsoft.com/office/officeart/2018/2/layout/IconCircleList"/>
    <dgm:cxn modelId="{4511BEA0-F72A-4BDB-A899-29CB0BF89889}" type="presParOf" srcId="{63BCA1BE-4D76-4D07-AC4F-0FBE5877F47D}" destId="{9013F179-3711-41F5-B4A9-D1D0D5470448}" srcOrd="0" destOrd="0" presId="urn:microsoft.com/office/officeart/2018/2/layout/IconCircleList"/>
    <dgm:cxn modelId="{CC06443B-C48F-48FB-8F63-C8327D90C410}" type="presParOf" srcId="{63BCA1BE-4D76-4D07-AC4F-0FBE5877F47D}" destId="{582EA732-5385-4CC8-B011-D67FF80E174F}" srcOrd="1" destOrd="0" presId="urn:microsoft.com/office/officeart/2018/2/layout/IconCircleList"/>
    <dgm:cxn modelId="{F0443FA1-743B-42AB-91EC-36D0CA2A913B}" type="presParOf" srcId="{63BCA1BE-4D76-4D07-AC4F-0FBE5877F47D}" destId="{A627B203-38B7-4921-8D46-4E40E810AEBF}" srcOrd="2" destOrd="0" presId="urn:microsoft.com/office/officeart/2018/2/layout/IconCircleList"/>
    <dgm:cxn modelId="{D1C9CA0F-D5DD-4FE0-BC9A-CE0128BEC9F4}" type="presParOf" srcId="{63BCA1BE-4D76-4D07-AC4F-0FBE5877F47D}" destId="{CC5D0EA9-E6A2-4FE7-82F7-8A2F06F01EB9}" srcOrd="3" destOrd="0" presId="urn:microsoft.com/office/officeart/2018/2/layout/IconCircleList"/>
    <dgm:cxn modelId="{FFD25B2D-9668-4576-86E8-C5D9E39167AE}" type="presParOf" srcId="{6597B14B-B2A9-4428-B6E6-792AF2CBEEB9}" destId="{8776434C-20EC-4274-962E-687F400FDCFC}" srcOrd="9" destOrd="0" presId="urn:microsoft.com/office/officeart/2018/2/layout/IconCircleList"/>
    <dgm:cxn modelId="{06B89E4E-1CC1-44E9-A752-F7402406F410}" type="presParOf" srcId="{6597B14B-B2A9-4428-B6E6-792AF2CBEEB9}" destId="{BC8CC2AA-AA7F-4898-8AE2-BE30A2E516E2}" srcOrd="10" destOrd="0" presId="urn:microsoft.com/office/officeart/2018/2/layout/IconCircleList"/>
    <dgm:cxn modelId="{FDC9426F-8479-4C20-BF83-5E56E2CB7FE4}" type="presParOf" srcId="{BC8CC2AA-AA7F-4898-8AE2-BE30A2E516E2}" destId="{35BE7971-3057-4901-A6E1-2576AA7B8B35}" srcOrd="0" destOrd="0" presId="urn:microsoft.com/office/officeart/2018/2/layout/IconCircleList"/>
    <dgm:cxn modelId="{DBB4F3B4-C316-4081-BD08-171FCFC50DF5}" type="presParOf" srcId="{BC8CC2AA-AA7F-4898-8AE2-BE30A2E516E2}" destId="{33B2663A-AED5-439E-8ED8-0722365EE1EE}" srcOrd="1" destOrd="0" presId="urn:microsoft.com/office/officeart/2018/2/layout/IconCircleList"/>
    <dgm:cxn modelId="{430BAED8-AF0A-491C-ABB5-50C65D0726C4}" type="presParOf" srcId="{BC8CC2AA-AA7F-4898-8AE2-BE30A2E516E2}" destId="{35878F94-46C5-40F8-B9DF-43CEAB96158B}" srcOrd="2" destOrd="0" presId="urn:microsoft.com/office/officeart/2018/2/layout/IconCircleList"/>
    <dgm:cxn modelId="{56BAA3A5-5BCF-481C-A86C-2533FE49B254}" type="presParOf" srcId="{BC8CC2AA-AA7F-4898-8AE2-BE30A2E516E2}" destId="{47FEB009-DA99-4ADC-943C-85E2159987A0}" srcOrd="3" destOrd="0" presId="urn:microsoft.com/office/officeart/2018/2/layout/IconCircleList"/>
    <dgm:cxn modelId="{B77C5D07-AA30-4014-8095-85DEF6A285BC}" type="presParOf" srcId="{6597B14B-B2A9-4428-B6E6-792AF2CBEEB9}" destId="{D1A5F8FC-EF23-4C26-887C-6F69FCD76D56}" srcOrd="11" destOrd="0" presId="urn:microsoft.com/office/officeart/2018/2/layout/IconCircleList"/>
    <dgm:cxn modelId="{E92467C9-B496-4BFB-90A7-A5837C2FE8CF}" type="presParOf" srcId="{6597B14B-B2A9-4428-B6E6-792AF2CBEEB9}" destId="{FF3B835D-BEC9-4C8C-A444-4326BC26646B}" srcOrd="12" destOrd="0" presId="urn:microsoft.com/office/officeart/2018/2/layout/IconCircleList"/>
    <dgm:cxn modelId="{0DAEF0C5-9011-4C29-9C92-F4F88029C4B3}" type="presParOf" srcId="{FF3B835D-BEC9-4C8C-A444-4326BC26646B}" destId="{7B0479DA-A6FB-4D57-BB10-395C344491FB}" srcOrd="0" destOrd="0" presId="urn:microsoft.com/office/officeart/2018/2/layout/IconCircleList"/>
    <dgm:cxn modelId="{1B4BA3E3-B1F8-46DF-A5AD-C5976B24CDD4}" type="presParOf" srcId="{FF3B835D-BEC9-4C8C-A444-4326BC26646B}" destId="{FBC86575-0609-449F-9EEB-6EC464C04AE2}" srcOrd="1" destOrd="0" presId="urn:microsoft.com/office/officeart/2018/2/layout/IconCircleList"/>
    <dgm:cxn modelId="{464288F4-4567-4180-971D-DBF7DC534034}" type="presParOf" srcId="{FF3B835D-BEC9-4C8C-A444-4326BC26646B}" destId="{C94F0791-287B-45DD-B0EC-A62E01C8065F}" srcOrd="2" destOrd="0" presId="urn:microsoft.com/office/officeart/2018/2/layout/IconCircleList"/>
    <dgm:cxn modelId="{8DE61E98-F630-4364-A2CC-42D990723A9C}" type="presParOf" srcId="{FF3B835D-BEC9-4C8C-A444-4326BC26646B}" destId="{E319A9AA-7D05-425C-B34E-B446BBDD639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B87D1A-69FD-4A28-8A50-F865AEA6AD56}">
      <dsp:nvSpPr>
        <dsp:cNvPr id="0" name=""/>
        <dsp:cNvSpPr/>
      </dsp:nvSpPr>
      <dsp:spPr>
        <a:xfrm>
          <a:off x="196100" y="2040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BFBCB6-6503-4588-B66A-B37CA6E6EE58}">
      <dsp:nvSpPr>
        <dsp:cNvPr id="0" name=""/>
        <dsp:cNvSpPr/>
      </dsp:nvSpPr>
      <dsp:spPr>
        <a:xfrm>
          <a:off x="306860" y="112800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95D3F-9FFD-4113-A41D-11F9645D64D0}">
      <dsp:nvSpPr>
        <dsp:cNvPr id="0" name=""/>
        <dsp:cNvSpPr/>
      </dsp:nvSpPr>
      <dsp:spPr>
        <a:xfrm>
          <a:off x="836548" y="2040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Company Overview</a:t>
          </a:r>
        </a:p>
      </dsp:txBody>
      <dsp:txXfrm>
        <a:off x="836548" y="2040"/>
        <a:ext cx="1243223" cy="527428"/>
      </dsp:txXfrm>
    </dsp:sp>
    <dsp:sp modelId="{2C066679-8E01-4E76-899A-13F3D17E8E1D}">
      <dsp:nvSpPr>
        <dsp:cNvPr id="0" name=""/>
        <dsp:cNvSpPr/>
      </dsp:nvSpPr>
      <dsp:spPr>
        <a:xfrm>
          <a:off x="2296394" y="2040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1177D4-2687-467D-BF5F-866238C08DF6}">
      <dsp:nvSpPr>
        <dsp:cNvPr id="0" name=""/>
        <dsp:cNvSpPr/>
      </dsp:nvSpPr>
      <dsp:spPr>
        <a:xfrm>
          <a:off x="2407154" y="112800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3F1EC-C97C-4993-A3C3-C41B2B57CAEE}">
      <dsp:nvSpPr>
        <dsp:cNvPr id="0" name=""/>
        <dsp:cNvSpPr/>
      </dsp:nvSpPr>
      <dsp:spPr>
        <a:xfrm>
          <a:off x="2936843" y="2040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Management &amp; structure .</a:t>
          </a:r>
        </a:p>
      </dsp:txBody>
      <dsp:txXfrm>
        <a:off x="2936843" y="2040"/>
        <a:ext cx="1243223" cy="527428"/>
      </dsp:txXfrm>
    </dsp:sp>
    <dsp:sp modelId="{4BD2B319-14BB-4B18-A2BB-13808C82EFAF}">
      <dsp:nvSpPr>
        <dsp:cNvPr id="0" name=""/>
        <dsp:cNvSpPr/>
      </dsp:nvSpPr>
      <dsp:spPr>
        <a:xfrm>
          <a:off x="196100" y="1093857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41289-661F-4D9D-834B-8C0E335D223C}">
      <dsp:nvSpPr>
        <dsp:cNvPr id="0" name=""/>
        <dsp:cNvSpPr/>
      </dsp:nvSpPr>
      <dsp:spPr>
        <a:xfrm>
          <a:off x="306860" y="1204617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420F3-D946-4015-8D8B-0D674874EC33}">
      <dsp:nvSpPr>
        <dsp:cNvPr id="0" name=""/>
        <dsp:cNvSpPr/>
      </dsp:nvSpPr>
      <dsp:spPr>
        <a:xfrm>
          <a:off x="836548" y="1093857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Legal Format of Business</a:t>
          </a:r>
        </a:p>
      </dsp:txBody>
      <dsp:txXfrm>
        <a:off x="836548" y="1093857"/>
        <a:ext cx="1243223" cy="527428"/>
      </dsp:txXfrm>
    </dsp:sp>
    <dsp:sp modelId="{9176EB8A-066A-4BAB-BA86-61340BC0355C}">
      <dsp:nvSpPr>
        <dsp:cNvPr id="0" name=""/>
        <dsp:cNvSpPr/>
      </dsp:nvSpPr>
      <dsp:spPr>
        <a:xfrm>
          <a:off x="2296394" y="1093857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59E369-979C-45A4-8384-D110B5A33535}">
      <dsp:nvSpPr>
        <dsp:cNvPr id="0" name=""/>
        <dsp:cNvSpPr/>
      </dsp:nvSpPr>
      <dsp:spPr>
        <a:xfrm>
          <a:off x="2407154" y="1204617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97F26-CE46-4DB0-8109-1F433358FF30}">
      <dsp:nvSpPr>
        <dsp:cNvPr id="0" name=""/>
        <dsp:cNvSpPr/>
      </dsp:nvSpPr>
      <dsp:spPr>
        <a:xfrm>
          <a:off x="2936843" y="1093857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PESTEL Analysis .</a:t>
          </a:r>
        </a:p>
      </dsp:txBody>
      <dsp:txXfrm>
        <a:off x="2936843" y="1093857"/>
        <a:ext cx="1243223" cy="527428"/>
      </dsp:txXfrm>
    </dsp:sp>
    <dsp:sp modelId="{9013F179-3711-41F5-B4A9-D1D0D5470448}">
      <dsp:nvSpPr>
        <dsp:cNvPr id="0" name=""/>
        <dsp:cNvSpPr/>
      </dsp:nvSpPr>
      <dsp:spPr>
        <a:xfrm>
          <a:off x="196100" y="2185675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EA732-5385-4CC8-B011-D67FF80E174F}">
      <dsp:nvSpPr>
        <dsp:cNvPr id="0" name=""/>
        <dsp:cNvSpPr/>
      </dsp:nvSpPr>
      <dsp:spPr>
        <a:xfrm>
          <a:off x="306860" y="2296435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D0EA9-E6A2-4FE7-82F7-8A2F06F01EB9}">
      <dsp:nvSpPr>
        <dsp:cNvPr id="0" name=""/>
        <dsp:cNvSpPr/>
      </dsp:nvSpPr>
      <dsp:spPr>
        <a:xfrm>
          <a:off x="836548" y="2185675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Marketing Plan .</a:t>
          </a:r>
        </a:p>
      </dsp:txBody>
      <dsp:txXfrm>
        <a:off x="836548" y="2185675"/>
        <a:ext cx="1243223" cy="527428"/>
      </dsp:txXfrm>
    </dsp:sp>
    <dsp:sp modelId="{35BE7971-3057-4901-A6E1-2576AA7B8B35}">
      <dsp:nvSpPr>
        <dsp:cNvPr id="0" name=""/>
        <dsp:cNvSpPr/>
      </dsp:nvSpPr>
      <dsp:spPr>
        <a:xfrm>
          <a:off x="2296394" y="2185675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2663A-AED5-439E-8ED8-0722365EE1EE}">
      <dsp:nvSpPr>
        <dsp:cNvPr id="0" name=""/>
        <dsp:cNvSpPr/>
      </dsp:nvSpPr>
      <dsp:spPr>
        <a:xfrm>
          <a:off x="2407154" y="2296435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EB009-DA99-4ADC-943C-85E2159987A0}">
      <dsp:nvSpPr>
        <dsp:cNvPr id="0" name=""/>
        <dsp:cNvSpPr/>
      </dsp:nvSpPr>
      <dsp:spPr>
        <a:xfrm>
          <a:off x="2936843" y="2185675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Cashflow.</a:t>
          </a:r>
        </a:p>
      </dsp:txBody>
      <dsp:txXfrm>
        <a:off x="2936843" y="2185675"/>
        <a:ext cx="1243223" cy="527428"/>
      </dsp:txXfrm>
    </dsp:sp>
    <dsp:sp modelId="{7B0479DA-A6FB-4D57-BB10-395C344491FB}">
      <dsp:nvSpPr>
        <dsp:cNvPr id="0" name=""/>
        <dsp:cNvSpPr/>
      </dsp:nvSpPr>
      <dsp:spPr>
        <a:xfrm>
          <a:off x="196100" y="3277492"/>
          <a:ext cx="527428" cy="52742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C86575-0609-449F-9EEB-6EC464C04AE2}">
      <dsp:nvSpPr>
        <dsp:cNvPr id="0" name=""/>
        <dsp:cNvSpPr/>
      </dsp:nvSpPr>
      <dsp:spPr>
        <a:xfrm>
          <a:off x="306860" y="3388252"/>
          <a:ext cx="305908" cy="3059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9A9AA-7D05-425C-B34E-B446BBDD639D}">
      <dsp:nvSpPr>
        <dsp:cNvPr id="0" name=""/>
        <dsp:cNvSpPr/>
      </dsp:nvSpPr>
      <dsp:spPr>
        <a:xfrm>
          <a:off x="836548" y="3277492"/>
          <a:ext cx="1243223" cy="52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Reference</a:t>
          </a:r>
          <a:r>
            <a:rPr lang="en-US" sz="1700" kern="1200" dirty="0"/>
            <a:t>s.</a:t>
          </a:r>
        </a:p>
      </dsp:txBody>
      <dsp:txXfrm>
        <a:off x="836548" y="3277492"/>
        <a:ext cx="1243223" cy="5274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C1ABAC-88CE-402C-982E-BF4A13D6914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CB1584-BD98-4256-9C6F-C1D0F13EB9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842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B1584-BD98-4256-9C6F-C1D0F13EB9D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156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D8FFF-D031-DBE4-E673-512A05E9E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201C3-B8A7-097B-F670-AED844B7BA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4CFC2D-217D-6A6E-AB99-084BC9AB1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EA19D2-242A-33D1-4AA0-9AB89918F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2337A-7BDC-365E-C053-4F97B35F1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46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98873-4139-0DE2-2CD5-5B38C4FE0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EC9A0-DBF8-B737-556B-D949AB689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A6144-A2B7-08C5-5BB9-F73BC99E8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37C3A-CA74-89DB-3E9B-FDD4C873E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C1C74-AEA7-2701-81D7-DAAD80F1B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618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24928-A9EB-A2B9-1FF5-37AC0BE9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773ECA-F62E-EA2D-1190-F8EA275324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F7B9C-5828-F8A0-39D3-54DC79305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085A9-DBD4-103E-D8A4-891CE6A84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F2236-1989-3B9F-F690-2979A394D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757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939AD-2666-22DA-8E5A-F98426CC7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DF13C-24A6-3FF6-F031-99B3214EFD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E87B15-39B6-3524-206B-8069D52726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7FAAE-E4A7-0D71-10CF-66005B771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130FA5-2774-F1DE-B479-87FAACFC6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0660A3-3C0B-8E5A-9964-FEA7D6D86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32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ECF36-D8AF-BAB9-276B-AF0BE164B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E9BF5D-4F97-87D3-5268-8D5AA7C0B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0BE39-CBB6-E047-A64D-350F5B5FFC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10C51C-F760-2596-EE6B-E5A767FA40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E23720-8872-7BA7-6405-C544DBDC48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5EC4E4-388B-16FF-E9FC-A0002FDD0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E719FA-DD96-9827-DEE5-34A883FA0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436C43-FA2D-178C-767E-F36D3C42D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22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A2E35-1154-9FF5-FE2F-6C37752D3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E13E6B-6979-546D-7402-13BA75891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3E7267-9F34-4D23-C0CA-0ABDD75EC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832FF1-8563-2F42-1942-DA3EA7D72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047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677911-4EF4-4B5F-8D5B-1304F7CB3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E05753-482D-070C-D4FF-820A2A97B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2B8D8C-E251-E7D8-725E-6D325EBD6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58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B0FD3-92EF-9B2A-BF5B-B3CDEF366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E91A1-7E96-CBFD-5065-BBB6C92DC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DE890-3619-CC64-8706-7557469E1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3F5AA4-1CFE-566E-B36C-FA16B6D41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D262F4-72FC-9B75-5FDE-58E126FD7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D8949-B6A8-3F92-6DBD-1BBE7F950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389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1B303-61D9-DA70-D74C-32C95CBC6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804F5B-2086-A1E7-7A86-E8CDF44926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F2ECA-5F09-13A9-F26A-60D7CA3A23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A38B63-2E2F-93C4-8DFB-D3FD93E9E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641818-9CF3-1107-05C3-D54EFCEE8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B37EA6-E787-1F4C-B2DD-9E16BC903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1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96EA1-33CC-D4CF-054B-985C724F5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08BF42-B31A-0DC8-1B8D-7E3C98A39C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47835-2A80-BEC5-F855-2AEB27FBB6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C236D7-3815-460B-B562-F3AC16928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C2C26-E2DF-EDFF-B438-63CA312F5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65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BAA7DF-EFC5-5033-92CE-21CE8ECC93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06A747-5486-309B-689D-03C5A43B19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FBAA37-8B07-4F3F-5CDF-D1A127E30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015429-BB24-19F4-9D09-9B09228EF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9CCC0-0129-1748-DCFB-0A98E6EF6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01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FA8996-B040-E0F0-7D12-E4C033865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89C0B-8536-02F1-12CF-58730698FC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8D310-E9B3-DDD9-CE58-529450DC5A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7251E2-2945-4CB9-A35E-D5705010D4D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68F22-5478-CD3C-7EED-25309BA8F3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86070-5B75-536D-9740-708D64D0A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EF16C9-3D5C-41B8-B94E-3C9DD1293E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675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37C8FBB-72EF-B949-7958-7E616076E0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-3048" y="10"/>
            <a:ext cx="12191999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2EE127-EE20-870B-61FD-5A7997EC5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81733" y="557528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lnSpcReduction="10000"/>
          </a:bodyPr>
          <a:lstStyle/>
          <a:p>
            <a:pPr algn="l"/>
            <a:r>
              <a:rPr lang="en-GB" sz="1100" b="1" dirty="0">
                <a:solidFill>
                  <a:srgbClr val="FFFFFF"/>
                </a:solidFill>
              </a:rPr>
              <a:t>Module: Enterprise and Entrepreneurship</a:t>
            </a:r>
          </a:p>
          <a:p>
            <a:pPr algn="l"/>
            <a:r>
              <a:rPr lang="en-GB" sz="1100" b="1" dirty="0">
                <a:solidFill>
                  <a:srgbClr val="FFFFFF"/>
                </a:solidFill>
              </a:rPr>
              <a:t>Module Code: LCL4006</a:t>
            </a:r>
          </a:p>
          <a:p>
            <a:pPr algn="l"/>
            <a:r>
              <a:rPr lang="en-GB" sz="1100" b="1" dirty="0">
                <a:solidFill>
                  <a:srgbClr val="FFFFFF"/>
                </a:solidFill>
              </a:rPr>
              <a:t>Student Name: Mahamadou Touray</a:t>
            </a:r>
          </a:p>
          <a:p>
            <a:pPr algn="l"/>
            <a:r>
              <a:rPr lang="en-GB" sz="1100" b="1" dirty="0">
                <a:solidFill>
                  <a:srgbClr val="FFFFFF"/>
                </a:solidFill>
              </a:rPr>
              <a:t>Student Number: 2421736</a:t>
            </a:r>
          </a:p>
          <a:p>
            <a:pPr algn="l"/>
            <a:r>
              <a:rPr lang="en-GB" sz="1100" b="1" dirty="0">
                <a:solidFill>
                  <a:srgbClr val="FFFFFF"/>
                </a:solidFill>
              </a:rPr>
              <a:t>Lecture’s Name: Dr Patrick Yeboah</a:t>
            </a:r>
          </a:p>
          <a:p>
            <a:endParaRPr lang="en-GB" sz="800" dirty="0">
              <a:solidFill>
                <a:srgbClr val="FFFFFF"/>
              </a:solidFill>
            </a:endParaRPr>
          </a:p>
          <a:p>
            <a:endParaRPr lang="en-GB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66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" name="Content Placeholder 8">
            <a:extLst>
              <a:ext uri="{FF2B5EF4-FFF2-40B4-BE49-F238E27FC236}">
                <a16:creationId xmlns:a16="http://schemas.microsoft.com/office/drawing/2014/main" id="{B84BA2B0-F244-5750-357C-F803D6076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104581"/>
              </p:ext>
            </p:extLst>
          </p:nvPr>
        </p:nvGraphicFramePr>
        <p:xfrm>
          <a:off x="1002890" y="1900711"/>
          <a:ext cx="4376167" cy="38069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317CC8-E706-D982-3AC7-FD229C750F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25453" y="0"/>
            <a:ext cx="4852034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91FA8AC-0F95-1464-E378-31B8E52CD51F}"/>
              </a:ext>
            </a:extLst>
          </p:cNvPr>
          <p:cNvSpPr/>
          <p:nvPr/>
        </p:nvSpPr>
        <p:spPr>
          <a:xfrm>
            <a:off x="897769" y="857939"/>
            <a:ext cx="466976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Presentation Overview:</a:t>
            </a:r>
          </a:p>
        </p:txBody>
      </p:sp>
    </p:spTree>
    <p:extLst>
      <p:ext uri="{BB962C8B-B14F-4D97-AF65-F5344CB8AC3E}">
        <p14:creationId xmlns:p14="http://schemas.microsoft.com/office/powerpoint/2010/main" val="2693165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675EDC-CDF1-6A82-81B1-ACDF8AD856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90CB03-A27C-C85D-F017-13483EFD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GB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Company Overview </a:t>
            </a:r>
            <a:r>
              <a:rPr lang="en-GB" sz="3200" dirty="0">
                <a:solidFill>
                  <a:srgbClr val="FFFFFF"/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DAB4B-E7F0-A74A-8B3F-0AF76875F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7092" y="1077142"/>
            <a:ext cx="5158424" cy="557189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</a:rPr>
              <a:t>About </a:t>
            </a:r>
            <a:r>
              <a:rPr lang="en-GB" sz="1600" b="1" dirty="0" err="1">
                <a:solidFill>
                  <a:srgbClr val="FFFFFF"/>
                </a:solidFill>
              </a:rPr>
              <a:t>BootFresh</a:t>
            </a:r>
            <a:r>
              <a:rPr lang="en-GB" sz="1600" b="1" dirty="0">
                <a:solidFill>
                  <a:srgbClr val="FFFFFF"/>
                </a:solidFill>
              </a:rPr>
              <a:t>:</a:t>
            </a:r>
          </a:p>
          <a:p>
            <a:r>
              <a:rPr lang="en-GB" sz="1600" dirty="0">
                <a:solidFill>
                  <a:srgbClr val="FFFFFF"/>
                </a:solidFill>
              </a:rPr>
              <a:t>Start-up specialising in football boot care.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All-in-one Football Boot Care Kit 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Cleans, deodorises and protects football boots.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</a:rPr>
              <a:t>Mission:</a:t>
            </a:r>
          </a:p>
          <a:p>
            <a:r>
              <a:rPr lang="en-GB" sz="1600" dirty="0">
                <a:solidFill>
                  <a:srgbClr val="FFFFFF"/>
                </a:solidFill>
              </a:rPr>
              <a:t>Improve football boot hygiene </a:t>
            </a:r>
          </a:p>
          <a:p>
            <a:r>
              <a:rPr lang="en-GB" sz="1600" dirty="0">
                <a:solidFill>
                  <a:srgbClr val="FFFFFF"/>
                </a:solidFill>
              </a:rPr>
              <a:t>Extend boot lifespan.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Provide an affordable and eco –friendly solution.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</a:rPr>
              <a:t>Target  market: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Youth and amateur football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Football clubs and academies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Parents , female's footballers and rugby players.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FFFF"/>
                </a:solidFill>
              </a:rPr>
              <a:t>Future Goal:</a:t>
            </a:r>
          </a:p>
          <a:p>
            <a:r>
              <a:rPr lang="en-GB" sz="1600" b="1" dirty="0">
                <a:solidFill>
                  <a:srgbClr val="FFFFFF"/>
                </a:solidFill>
              </a:rPr>
              <a:t>Expand the product range across the UK.</a:t>
            </a:r>
          </a:p>
          <a:p>
            <a:pPr marL="0" indent="0">
              <a:buNone/>
            </a:pPr>
            <a:r>
              <a:rPr lang="en-GB" sz="17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9957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611E9E1-5DBE-81C2-0FB4-5FE07C1B7E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313" b="14418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CF4AD6-C27B-4931-36EB-5D35A9AA9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Management &amp; structure: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05B78-F827-9392-7282-ED3DA324B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3418" y="1280573"/>
            <a:ext cx="6167246" cy="55718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dirty="0">
                <a:solidFill>
                  <a:srgbClr val="FFFFFF"/>
                </a:solidFill>
              </a:rPr>
              <a:t>Business Owner </a:t>
            </a:r>
          </a:p>
          <a:p>
            <a:pPr marL="0" indent="0">
              <a:buNone/>
            </a:pPr>
            <a:r>
              <a:rPr lang="en-GB" sz="1900" b="1" dirty="0">
                <a:solidFill>
                  <a:srgbClr val="FFFFFF"/>
                </a:solidFill>
              </a:rPr>
              <a:t>Founder/Owner:</a:t>
            </a:r>
          </a:p>
          <a:p>
            <a:r>
              <a:rPr lang="en-GB" sz="1900" dirty="0">
                <a:solidFill>
                  <a:srgbClr val="FFFFFF"/>
                </a:solidFill>
              </a:rPr>
              <a:t>Business strategy</a:t>
            </a:r>
          </a:p>
          <a:p>
            <a:r>
              <a:rPr lang="en-GB" sz="1900" dirty="0">
                <a:solidFill>
                  <a:srgbClr val="FFFFFF"/>
                </a:solidFill>
              </a:rPr>
              <a:t>Decision Making</a:t>
            </a:r>
          </a:p>
          <a:p>
            <a:r>
              <a:rPr lang="en-GB" sz="1900" dirty="0">
                <a:solidFill>
                  <a:srgbClr val="FFFFFF"/>
                </a:solidFill>
              </a:rPr>
              <a:t>Financial Management</a:t>
            </a:r>
          </a:p>
          <a:p>
            <a:pPr marL="0" indent="0">
              <a:buNone/>
            </a:pPr>
            <a:r>
              <a:rPr lang="en-GB" sz="1900" b="1" dirty="0">
                <a:solidFill>
                  <a:srgbClr val="FFFFFF"/>
                </a:solidFill>
              </a:rPr>
              <a:t>Departments :</a:t>
            </a:r>
          </a:p>
          <a:p>
            <a:r>
              <a:rPr lang="en-GB" sz="1900" dirty="0">
                <a:solidFill>
                  <a:srgbClr val="FFFFFF"/>
                </a:solidFill>
              </a:rPr>
              <a:t>Marketing</a:t>
            </a:r>
          </a:p>
          <a:p>
            <a:r>
              <a:rPr lang="en-GB" sz="1900" dirty="0">
                <a:solidFill>
                  <a:srgbClr val="FFFFFF"/>
                </a:solidFill>
              </a:rPr>
              <a:t>Operations &amp; Inventory</a:t>
            </a:r>
          </a:p>
          <a:p>
            <a:r>
              <a:rPr lang="en-GB" sz="1900" dirty="0">
                <a:solidFill>
                  <a:srgbClr val="FFFFFF"/>
                </a:solidFill>
              </a:rPr>
              <a:t>Finance &amp; administration</a:t>
            </a:r>
          </a:p>
          <a:p>
            <a:r>
              <a:rPr lang="en-GB" sz="1900" dirty="0">
                <a:solidFill>
                  <a:srgbClr val="FFFFFF"/>
                </a:solidFill>
              </a:rPr>
              <a:t>Costumer Service  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FFFF"/>
                </a:solidFill>
              </a:rPr>
              <a:t>Future Growth:</a:t>
            </a:r>
          </a:p>
          <a:p>
            <a:r>
              <a:rPr lang="en-GB" sz="1900" dirty="0">
                <a:solidFill>
                  <a:srgbClr val="FFFFFF"/>
                </a:solidFill>
              </a:rPr>
              <a:t>Recruit part-time </a:t>
            </a:r>
            <a:r>
              <a:rPr lang="en-GB" sz="1900" dirty="0" err="1">
                <a:solidFill>
                  <a:srgbClr val="FFFFFF"/>
                </a:solidFill>
              </a:rPr>
              <a:t>employes</a:t>
            </a:r>
            <a:r>
              <a:rPr lang="en-GB" sz="1900" dirty="0">
                <a:solidFill>
                  <a:srgbClr val="FFFFFF"/>
                </a:solidFill>
              </a:rPr>
              <a:t> </a:t>
            </a:r>
          </a:p>
          <a:p>
            <a:r>
              <a:rPr lang="en-GB" sz="1900" dirty="0">
                <a:solidFill>
                  <a:srgbClr val="FFFFFF"/>
                </a:solidFill>
              </a:rPr>
              <a:t>Expand  Business </a:t>
            </a:r>
          </a:p>
          <a:p>
            <a:r>
              <a:rPr lang="en-GB" sz="1900" dirty="0">
                <a:solidFill>
                  <a:srgbClr val="FFFFFF"/>
                </a:solidFill>
              </a:rPr>
              <a:t>Improve costumer support</a:t>
            </a:r>
          </a:p>
          <a:p>
            <a:pPr marL="0" indent="0">
              <a:buNone/>
            </a:pPr>
            <a:endParaRPr lang="en-GB" sz="1900" b="1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b="1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26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C5AC50-4727-81D6-E665-E16B91E5E4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DA7E56-C4E8-D7EB-140B-7DFF8D639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Legal of Business: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41CCA-40C7-2D4C-EA04-1422D0ADC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4" y="915777"/>
            <a:ext cx="6167246" cy="55718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i="1" dirty="0">
                <a:solidFill>
                  <a:srgbClr val="FFFFFF"/>
                </a:solidFill>
              </a:rPr>
              <a:t>Sole Trader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rgbClr val="FFFFFF"/>
                </a:solidFill>
              </a:rPr>
              <a:t>Why sole Trader?</a:t>
            </a:r>
          </a:p>
          <a:p>
            <a:r>
              <a:rPr lang="en-GB" sz="1400" dirty="0">
                <a:solidFill>
                  <a:srgbClr val="FFFFFF"/>
                </a:solidFill>
              </a:rPr>
              <a:t>Easy to set up.</a:t>
            </a:r>
          </a:p>
          <a:p>
            <a:r>
              <a:rPr lang="en-GB" sz="1400" dirty="0">
                <a:solidFill>
                  <a:srgbClr val="FFFFFF"/>
                </a:solidFill>
              </a:rPr>
              <a:t>Low start-up cost</a:t>
            </a:r>
          </a:p>
          <a:p>
            <a:r>
              <a:rPr lang="en-GB" sz="1400" dirty="0">
                <a:solidFill>
                  <a:srgbClr val="FFFFFF"/>
                </a:solidFill>
              </a:rPr>
              <a:t>Full business control</a:t>
            </a:r>
          </a:p>
          <a:p>
            <a:r>
              <a:rPr lang="en-GB" sz="1400" dirty="0">
                <a:solidFill>
                  <a:srgbClr val="FFFFFF"/>
                </a:solidFill>
              </a:rPr>
              <a:t>Simple management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rgbClr val="FFFFFF"/>
                </a:solidFill>
              </a:rPr>
              <a:t>Advantages :</a:t>
            </a:r>
          </a:p>
          <a:p>
            <a:r>
              <a:rPr lang="en-GB" sz="1600" dirty="0">
                <a:solidFill>
                  <a:srgbClr val="FFFFFF"/>
                </a:solidFill>
              </a:rPr>
              <a:t>Keeps all the profits </a:t>
            </a:r>
          </a:p>
          <a:p>
            <a:r>
              <a:rPr lang="en-GB" sz="1600" dirty="0">
                <a:solidFill>
                  <a:srgbClr val="FFFFFF"/>
                </a:solidFill>
              </a:rPr>
              <a:t>Fast decision making</a:t>
            </a:r>
          </a:p>
          <a:p>
            <a:r>
              <a:rPr lang="en-GB" sz="1600" dirty="0">
                <a:solidFill>
                  <a:srgbClr val="FFFFFF"/>
                </a:solidFill>
              </a:rPr>
              <a:t>Flexible business operations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rgbClr val="FFFFFF"/>
                </a:solidFill>
              </a:rPr>
              <a:t>Disadvantages:</a:t>
            </a:r>
          </a:p>
          <a:p>
            <a:r>
              <a:rPr lang="en-GB" sz="1600" dirty="0">
                <a:solidFill>
                  <a:srgbClr val="FFFFFF"/>
                </a:solidFill>
              </a:rPr>
              <a:t>Unlimited liability</a:t>
            </a:r>
          </a:p>
          <a:p>
            <a:r>
              <a:rPr lang="en-GB" sz="1600" dirty="0">
                <a:solidFill>
                  <a:srgbClr val="FFFFFF"/>
                </a:solidFill>
              </a:rPr>
              <a:t>Harder to attract on investment </a:t>
            </a:r>
          </a:p>
          <a:p>
            <a:pPr marL="0" indent="0">
              <a:buNone/>
            </a:pPr>
            <a:r>
              <a:rPr lang="en-GB" sz="1600" b="1" i="1" dirty="0">
                <a:solidFill>
                  <a:srgbClr val="FFFFFF"/>
                </a:solidFill>
              </a:rPr>
              <a:t>Future Plan :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FFFF"/>
                </a:solidFill>
              </a:rPr>
              <a:t>Convert to a Private Limited Company(Ltd) as the business grows.</a:t>
            </a: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641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5781D3-884B-73D5-FD02-AFF12C7D990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3186" b="1254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139B94-AF41-9E44-9831-AB176882B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90"/>
            <a:ext cx="4522023" cy="4567470"/>
          </a:xfrm>
        </p:spPr>
        <p:txBody>
          <a:bodyPr>
            <a:normAutofit/>
          </a:bodyPr>
          <a:lstStyle/>
          <a:p>
            <a:r>
              <a:rPr lang="en-GB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Marketing  Plan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994D6-9DF1-2E5C-9655-492EC3BA8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4466" y="557188"/>
            <a:ext cx="6440993" cy="5853659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b="1" dirty="0">
                <a:solidFill>
                  <a:srgbClr val="FFFFFF"/>
                </a:solidFill>
              </a:rPr>
              <a:t>Key Massages :</a:t>
            </a:r>
          </a:p>
          <a:p>
            <a:r>
              <a:rPr lang="en-GB" sz="5600" dirty="0">
                <a:solidFill>
                  <a:srgbClr val="FFFFFF"/>
                </a:solidFill>
              </a:rPr>
              <a:t>Keep your Boots Fresh.</a:t>
            </a:r>
          </a:p>
          <a:p>
            <a:r>
              <a:rPr lang="en-GB" sz="5600" dirty="0">
                <a:solidFill>
                  <a:srgbClr val="FFFFFF"/>
                </a:solidFill>
              </a:rPr>
              <a:t>Clean . Protect. Perform.</a:t>
            </a:r>
          </a:p>
          <a:p>
            <a:r>
              <a:rPr lang="en-GB" sz="5600" dirty="0">
                <a:solidFill>
                  <a:srgbClr val="FFFFFF"/>
                </a:solidFill>
              </a:rPr>
              <a:t>The Complete Football Care Solution.</a:t>
            </a:r>
          </a:p>
          <a:p>
            <a:pPr marL="0" indent="0">
              <a:buNone/>
            </a:pPr>
            <a:r>
              <a:rPr lang="en-GB" sz="5600" b="1" dirty="0">
                <a:solidFill>
                  <a:srgbClr val="FFFFFF"/>
                </a:solidFill>
              </a:rPr>
              <a:t>Marketing channels :</a:t>
            </a:r>
          </a:p>
          <a:p>
            <a:r>
              <a:rPr lang="en-GB" sz="5600" dirty="0" err="1">
                <a:solidFill>
                  <a:srgbClr val="FFFFFF"/>
                </a:solidFill>
              </a:rPr>
              <a:t>Tiktok</a:t>
            </a:r>
            <a:r>
              <a:rPr lang="en-GB" sz="5600" dirty="0">
                <a:solidFill>
                  <a:srgbClr val="FFFFFF"/>
                </a:solidFill>
              </a:rPr>
              <a:t> </a:t>
            </a:r>
          </a:p>
          <a:p>
            <a:r>
              <a:rPr lang="en-GB" sz="5600" dirty="0">
                <a:solidFill>
                  <a:srgbClr val="FFFFFF"/>
                </a:solidFill>
              </a:rPr>
              <a:t>Instagram </a:t>
            </a:r>
          </a:p>
          <a:p>
            <a:r>
              <a:rPr lang="en-GB" sz="5600" dirty="0" err="1">
                <a:solidFill>
                  <a:srgbClr val="FFFFFF"/>
                </a:solidFill>
              </a:rPr>
              <a:t>Youtube</a:t>
            </a:r>
            <a:r>
              <a:rPr lang="en-GB" sz="5600" dirty="0">
                <a:solidFill>
                  <a:srgbClr val="FFFFFF"/>
                </a:solidFill>
              </a:rPr>
              <a:t> </a:t>
            </a:r>
          </a:p>
          <a:p>
            <a:r>
              <a:rPr lang="en-GB" sz="5600" dirty="0">
                <a:solidFill>
                  <a:srgbClr val="FFFFFF"/>
                </a:solidFill>
              </a:rPr>
              <a:t>Facebook</a:t>
            </a:r>
          </a:p>
          <a:p>
            <a:r>
              <a:rPr lang="en-GB" sz="5600" dirty="0">
                <a:solidFill>
                  <a:srgbClr val="FFFFFF"/>
                </a:solidFill>
              </a:rPr>
              <a:t>Website &amp; E-commerce </a:t>
            </a:r>
          </a:p>
          <a:p>
            <a:pPr marL="0" indent="0">
              <a:buNone/>
            </a:pPr>
            <a:r>
              <a:rPr lang="en-GB" sz="5600" b="1" dirty="0">
                <a:solidFill>
                  <a:srgbClr val="FFFFFF"/>
                </a:solidFill>
              </a:rPr>
              <a:t>Promotion:</a:t>
            </a:r>
          </a:p>
          <a:p>
            <a:r>
              <a:rPr lang="en-GB" sz="5600" dirty="0">
                <a:solidFill>
                  <a:srgbClr val="FFFFFF"/>
                </a:solidFill>
              </a:rPr>
              <a:t>Influencer </a:t>
            </a:r>
          </a:p>
          <a:p>
            <a:r>
              <a:rPr lang="en-GB" sz="5600" dirty="0">
                <a:solidFill>
                  <a:srgbClr val="FFFFFF"/>
                </a:solidFill>
              </a:rPr>
              <a:t>SEO</a:t>
            </a:r>
          </a:p>
          <a:p>
            <a:r>
              <a:rPr lang="en-GB" sz="5600" dirty="0">
                <a:solidFill>
                  <a:srgbClr val="FFFFFF"/>
                </a:solidFill>
              </a:rPr>
              <a:t>Word mouth</a:t>
            </a:r>
          </a:p>
          <a:p>
            <a:r>
              <a:rPr lang="en-GB" sz="5600" dirty="0">
                <a:solidFill>
                  <a:srgbClr val="FFFFFF"/>
                </a:solidFill>
              </a:rPr>
              <a:t>Football clubs and Academies</a:t>
            </a:r>
          </a:p>
          <a:p>
            <a:pPr marL="0" indent="0">
              <a:buNone/>
            </a:pPr>
            <a:r>
              <a:rPr lang="en-GB" sz="5600" b="1" dirty="0">
                <a:solidFill>
                  <a:srgbClr val="FFFFFF"/>
                </a:solidFill>
              </a:rPr>
              <a:t>Sales strategy:</a:t>
            </a:r>
          </a:p>
          <a:p>
            <a:r>
              <a:rPr lang="en-GB" sz="5600" dirty="0">
                <a:solidFill>
                  <a:srgbClr val="FFFFFF"/>
                </a:solidFill>
              </a:rPr>
              <a:t>Direct online sales </a:t>
            </a:r>
          </a:p>
          <a:p>
            <a:r>
              <a:rPr lang="en-GB" sz="5600" dirty="0">
                <a:solidFill>
                  <a:srgbClr val="FFFFFF"/>
                </a:solidFill>
              </a:rPr>
              <a:t>Introductory discounts </a:t>
            </a:r>
          </a:p>
          <a:p>
            <a:r>
              <a:rPr lang="en-GB" sz="5600" dirty="0">
                <a:solidFill>
                  <a:srgbClr val="FFFFFF"/>
                </a:solidFill>
              </a:rPr>
              <a:t>Bundle offers </a:t>
            </a:r>
          </a:p>
          <a:p>
            <a:r>
              <a:rPr lang="en-GB" sz="5600" dirty="0">
                <a:solidFill>
                  <a:srgbClr val="FFFFFF"/>
                </a:solidFill>
              </a:rPr>
              <a:t>Costumers loyalty</a:t>
            </a:r>
          </a:p>
          <a:p>
            <a:endParaRPr lang="en-GB" sz="500" dirty="0">
              <a:solidFill>
                <a:srgbClr val="FFFFFF"/>
              </a:solidFill>
            </a:endParaRPr>
          </a:p>
          <a:p>
            <a:endParaRPr lang="en-GB" sz="5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5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8841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73CB71-8C4B-9018-B038-94EE8003633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366" b="15365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36B111-6F95-43D1-31B4-C6790E6B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Market Plan: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3AC6B-F2BA-F869-95E8-2DAFD9ABF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55000" lnSpcReduction="2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FFFFFF"/>
                </a:solidFill>
              </a:rPr>
              <a:t>Industry:</a:t>
            </a:r>
          </a:p>
          <a:p>
            <a:r>
              <a:rPr lang="en-GB" sz="2600" dirty="0">
                <a:solidFill>
                  <a:srgbClr val="FFFFFF"/>
                </a:solidFill>
              </a:rPr>
              <a:t>Sports Equipment ad footwear.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Growing demand in the UK football market.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Increasing focus on hygiene and boot maintenance.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FFFF"/>
                </a:solidFill>
              </a:rPr>
              <a:t>Target market:</a:t>
            </a:r>
          </a:p>
          <a:p>
            <a:r>
              <a:rPr lang="en-GB" sz="2600" dirty="0">
                <a:solidFill>
                  <a:srgbClr val="FFFFFF"/>
                </a:solidFill>
              </a:rPr>
              <a:t>Youth football players (12-18).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Amateurs football players (18-35 ).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Women’s football players.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Academies &amp; Football clubs.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Parents of young players.</a:t>
            </a:r>
          </a:p>
          <a:p>
            <a:r>
              <a:rPr lang="en-GB" sz="2600" dirty="0">
                <a:solidFill>
                  <a:srgbClr val="FFFFFF"/>
                </a:solidFill>
              </a:rPr>
              <a:t>Rugby players &amp; Clubs .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FFFF"/>
                </a:solidFill>
              </a:rPr>
              <a:t>Competition:</a:t>
            </a:r>
          </a:p>
          <a:p>
            <a:r>
              <a:rPr lang="en-GB" sz="2600" dirty="0">
                <a:solidFill>
                  <a:srgbClr val="FFFFFF"/>
                </a:solidFill>
              </a:rPr>
              <a:t>Generic shoe cleaners</a:t>
            </a:r>
          </a:p>
          <a:p>
            <a:r>
              <a:rPr lang="en-GB" sz="2600" dirty="0">
                <a:solidFill>
                  <a:srgbClr val="FFFFFF"/>
                </a:solidFill>
              </a:rPr>
              <a:t>Deodorising sprays </a:t>
            </a:r>
          </a:p>
          <a:p>
            <a:r>
              <a:rPr lang="en-GB" sz="2600" dirty="0">
                <a:solidFill>
                  <a:srgbClr val="FFFFFF"/>
                </a:solidFill>
              </a:rPr>
              <a:t>Premium shoe care brands 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FFFFFF"/>
                </a:solidFill>
              </a:rPr>
              <a:t>Competitive advantages:</a:t>
            </a:r>
          </a:p>
          <a:p>
            <a:r>
              <a:rPr lang="en-GB" sz="2600" dirty="0">
                <a:solidFill>
                  <a:srgbClr val="FFFFFF"/>
                </a:solidFill>
              </a:rPr>
              <a:t>Football specific </a:t>
            </a:r>
          </a:p>
          <a:p>
            <a:r>
              <a:rPr lang="en-GB" sz="2600" dirty="0">
                <a:solidFill>
                  <a:srgbClr val="FFFFFF"/>
                </a:solidFill>
              </a:rPr>
              <a:t>All-in-one solution</a:t>
            </a:r>
          </a:p>
          <a:p>
            <a:r>
              <a:rPr lang="en-GB" sz="2600" dirty="0">
                <a:solidFill>
                  <a:srgbClr val="FFFFFF"/>
                </a:solidFill>
              </a:rPr>
              <a:t>Affordable </a:t>
            </a:r>
          </a:p>
          <a:p>
            <a:r>
              <a:rPr lang="en-GB" sz="2600" dirty="0">
                <a:solidFill>
                  <a:srgbClr val="FFFFFF"/>
                </a:solidFill>
              </a:rPr>
              <a:t>Eazy to use 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580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96A5BA-A0AC-EAD8-B8D3-DB6442B5D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552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04947F-B1F9-FF45-DF20-B16E8DA6A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PESTEL Analysis: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FFD690E7-F1EC-FFE1-D37F-B7286B05FE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495808"/>
              </p:ext>
            </p:extLst>
          </p:nvPr>
        </p:nvGraphicFramePr>
        <p:xfrm>
          <a:off x="838200" y="1825625"/>
          <a:ext cx="10515600" cy="40933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962559805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765268160"/>
                    </a:ext>
                  </a:extLst>
                </a:gridCol>
              </a:tblGrid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Factor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 on </a:t>
                      </a:r>
                      <a:r>
                        <a:rPr lang="en-GB" dirty="0" err="1"/>
                        <a:t>Bootfresh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3122342"/>
                  </a:ext>
                </a:extLst>
              </a:tr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Business regulations &amp; taxes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5878134"/>
                  </a:ext>
                </a:extLst>
              </a:tr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 of materials inflation.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9218391"/>
                  </a:ext>
                </a:extLst>
              </a:tr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Growing interest in sports hygiene awareness.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3376969"/>
                  </a:ext>
                </a:extLst>
              </a:tr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Technological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sales and social media marketing 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551229"/>
                  </a:ext>
                </a:extLst>
              </a:tr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Cosumer</a:t>
                      </a:r>
                      <a:r>
                        <a:rPr lang="en-GB" dirty="0"/>
                        <a:t> protection &amp; product safety law 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583804"/>
                  </a:ext>
                </a:extLst>
              </a:tr>
              <a:tr h="584771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Eco-friendly packaging 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5527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9951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D99D2C73-08B0-4F6B-A8E9-4651E6BDB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68DB88C-7EF2-487C-85D1-848F61F1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564A66-9EE8-15AA-0967-72BDADECB2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56" r="23502" b="-1"/>
          <a:stretch>
            <a:fillRect/>
          </a:stretch>
        </p:blipFill>
        <p:spPr>
          <a:xfrm>
            <a:off x="643467" y="643467"/>
            <a:ext cx="5372099" cy="557106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901CAAE-08E7-A8A3-DD43-6CF3C6F2B7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6348"/>
          <a:stretch>
            <a:fillRect/>
          </a:stretch>
        </p:blipFill>
        <p:spPr>
          <a:xfrm>
            <a:off x="6176432" y="643467"/>
            <a:ext cx="5372100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8996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011C04-027C-8D54-4E5C-1A3DB4DF82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078CA3-6F9D-7DA4-B170-623488733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GB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bg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Reference :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CCCC2CE-E1D5-1496-D2EB-76CC25942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 fontScale="70000" lnSpcReduction="2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Kotler, P. and Armstrong, G. (2021) Principles of Marketing. 18th ed. Harlow: Pearson.</a:t>
            </a:r>
          </a:p>
          <a:p>
            <a:r>
              <a:rPr lang="en-GB" sz="2000" dirty="0">
                <a:solidFill>
                  <a:schemeClr val="bg1"/>
                </a:solidFill>
              </a:rPr>
              <a:t>Burns, P. (2020) Entrepreneurship and Small Business: Start-up, Growth and Maturity. 5th ed. London: Red Globe Press.</a:t>
            </a:r>
          </a:p>
          <a:p>
            <a:r>
              <a:rPr lang="en-GB" sz="2000" dirty="0">
                <a:solidFill>
                  <a:schemeClr val="bg1"/>
                </a:solidFill>
              </a:rPr>
              <a:t>Department for Business and Trade (2025) Business Support and Guidance. Available at: https://www.gov.uk/business (Accessed: 28 June 2026).at: https://www.gov.uk/business (Accessed: 8 July 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Office for National Statistics (2025) UK Economy and Business Statistics. Available at: https://www.ons.gov.uk (Accessed: 9 July 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Sport England (2025) Active Lives Adult Survey. Available at: https://www.sportengland.org (Accessed: 10 July 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Statista (2025) Sports Equipment Market in the United Kingdom. Available at: https://www.statista.com (Accessed: 10 July2026).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Companies House (2025) Set up a Sole Trader. Available at: https://www.gov.uk/set-up-sole-trader (Accessed: 12 July 2026).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UK Government (2025) Consumer Protection Law. Available at: https://www.gov.uk/consumer-protection-rights (Accessed: 12  July 2026).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138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85E42C-6F91-AFBE-39A1-038CF735C9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1" b="1"/>
          <a:stretch>
            <a:fillRect/>
          </a:stretch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8771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656</Words>
  <Application>Microsoft Office PowerPoint</Application>
  <PresentationFormat>Widescreen</PresentationFormat>
  <Paragraphs>136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Company Overview :</vt:lpstr>
      <vt:lpstr>Management &amp; structure:</vt:lpstr>
      <vt:lpstr>Legal of Business: </vt:lpstr>
      <vt:lpstr>Marketing  Plan :</vt:lpstr>
      <vt:lpstr>Market Plan:</vt:lpstr>
      <vt:lpstr>PESTEL Analysis:</vt:lpstr>
      <vt:lpstr>PowerPoint Presentation</vt:lpstr>
      <vt:lpstr>Reference 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Mahamadou Touray Touray (2421736)</dc:creator>
  <cp:lastModifiedBy>mo T</cp:lastModifiedBy>
  <cp:revision>5</cp:revision>
  <dcterms:created xsi:type="dcterms:W3CDTF">2026-07-01T13:32:11Z</dcterms:created>
  <dcterms:modified xsi:type="dcterms:W3CDTF">2026-07-12T20:59:42Z</dcterms:modified>
</cp:coreProperties>
</file>