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DEF50E-875E-2BC7-FC5F-038A146041F4}" v="574" dt="2026-07-10T18:55:45.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Marchidan (2308045)" userId="S::2308045@student.uwtsd.ac.uk::8002f757-52c0-457a-84f8-59292ca525cc" providerId="AD" clId="Web-{70DEF50E-875E-2BC7-FC5F-038A146041F4}"/>
    <pc:docChg chg="addSld modSld sldOrd">
      <pc:chgData name="Alexandru Marchidan (2308045)" userId="S::2308045@student.uwtsd.ac.uk::8002f757-52c0-457a-84f8-59292ca525cc" providerId="AD" clId="Web-{70DEF50E-875E-2BC7-FC5F-038A146041F4}" dt="2026-07-10T18:58:29.369" v="551"/>
      <pc:docMkLst>
        <pc:docMk/>
      </pc:docMkLst>
      <pc:sldChg chg="addSp delSp modSp mod setBg">
        <pc:chgData name="Alexandru Marchidan (2308045)" userId="S::2308045@student.uwtsd.ac.uk::8002f757-52c0-457a-84f8-59292ca525cc" providerId="AD" clId="Web-{70DEF50E-875E-2BC7-FC5F-038A146041F4}" dt="2026-07-10T16:17:13.607" v="230" actId="20577"/>
        <pc:sldMkLst>
          <pc:docMk/>
          <pc:sldMk cId="109857222" sldId="256"/>
        </pc:sldMkLst>
        <pc:spChg chg="mod">
          <ac:chgData name="Alexandru Marchidan (2308045)" userId="S::2308045@student.uwtsd.ac.uk::8002f757-52c0-457a-84f8-59292ca525cc" providerId="AD" clId="Web-{70DEF50E-875E-2BC7-FC5F-038A146041F4}" dt="2026-07-10T16:15:06.415" v="220"/>
          <ac:spMkLst>
            <pc:docMk/>
            <pc:sldMk cId="109857222" sldId="256"/>
            <ac:spMk id="2" creationId="{00000000-0000-0000-0000-000000000000}"/>
          </ac:spMkLst>
        </pc:spChg>
        <pc:spChg chg="mod ord">
          <ac:chgData name="Alexandru Marchidan (2308045)" userId="S::2308045@student.uwtsd.ac.uk::8002f757-52c0-457a-84f8-59292ca525cc" providerId="AD" clId="Web-{70DEF50E-875E-2BC7-FC5F-038A146041F4}" dt="2026-07-10T16:17:13.607" v="230" actId="20577"/>
          <ac:spMkLst>
            <pc:docMk/>
            <pc:sldMk cId="109857222" sldId="256"/>
            <ac:spMk id="3" creationId="{00000000-0000-0000-0000-000000000000}"/>
          </ac:spMkLst>
        </pc:spChg>
        <pc:spChg chg="add del mod">
          <ac:chgData name="Alexandru Marchidan (2308045)" userId="S::2308045@student.uwtsd.ac.uk::8002f757-52c0-457a-84f8-59292ca525cc" providerId="AD" clId="Web-{70DEF50E-875E-2BC7-FC5F-038A146041F4}" dt="2026-07-10T16:14:01.867" v="205"/>
          <ac:spMkLst>
            <pc:docMk/>
            <pc:sldMk cId="109857222" sldId="256"/>
            <ac:spMk id="6" creationId="{D6DD4279-26C8-DF71-B5A3-B158213754F9}"/>
          </ac:spMkLst>
        </pc:spChg>
        <pc:spChg chg="add del">
          <ac:chgData name="Alexandru Marchidan (2308045)" userId="S::2308045@student.uwtsd.ac.uk::8002f757-52c0-457a-84f8-59292ca525cc" providerId="AD" clId="Web-{70DEF50E-875E-2BC7-FC5F-038A146041F4}" dt="2026-07-10T16:15:06.415" v="220"/>
          <ac:spMkLst>
            <pc:docMk/>
            <pc:sldMk cId="109857222" sldId="256"/>
            <ac:spMk id="9" creationId="{9F7D5CDA-D291-4307-BF55-1381FED29634}"/>
          </ac:spMkLst>
        </pc:spChg>
        <pc:spChg chg="add del">
          <ac:chgData name="Alexandru Marchidan (2308045)" userId="S::2308045@student.uwtsd.ac.uk::8002f757-52c0-457a-84f8-59292ca525cc" providerId="AD" clId="Web-{70DEF50E-875E-2BC7-FC5F-038A146041F4}" dt="2026-07-10T16:14:09.695" v="207"/>
          <ac:spMkLst>
            <pc:docMk/>
            <pc:sldMk cId="109857222" sldId="256"/>
            <ac:spMk id="14" creationId="{04812C46-200A-4DEB-A05E-3ED6C68C2387}"/>
          </ac:spMkLst>
        </pc:spChg>
        <pc:spChg chg="add del">
          <ac:chgData name="Alexandru Marchidan (2308045)" userId="S::2308045@student.uwtsd.ac.uk::8002f757-52c0-457a-84f8-59292ca525cc" providerId="AD" clId="Web-{70DEF50E-875E-2BC7-FC5F-038A146041F4}" dt="2026-07-10T16:14:09.695" v="207"/>
          <ac:spMkLst>
            <pc:docMk/>
            <pc:sldMk cId="109857222" sldId="256"/>
            <ac:spMk id="16" creationId="{D1EA859B-E555-4109-94F3-6700E046E008}"/>
          </ac:spMkLst>
        </pc:spChg>
        <pc:spChg chg="add del">
          <ac:chgData name="Alexandru Marchidan (2308045)" userId="S::2308045@student.uwtsd.ac.uk::8002f757-52c0-457a-84f8-59292ca525cc" providerId="AD" clId="Web-{70DEF50E-875E-2BC7-FC5F-038A146041F4}" dt="2026-07-10T16:14:15.336" v="209"/>
          <ac:spMkLst>
            <pc:docMk/>
            <pc:sldMk cId="109857222" sldId="256"/>
            <ac:spMk id="18" creationId="{55D4142C-5077-457F-A6AD-3FECFDB39685}"/>
          </ac:spMkLst>
        </pc:spChg>
        <pc:spChg chg="add del">
          <ac:chgData name="Alexandru Marchidan (2308045)" userId="S::2308045@student.uwtsd.ac.uk::8002f757-52c0-457a-84f8-59292ca525cc" providerId="AD" clId="Web-{70DEF50E-875E-2BC7-FC5F-038A146041F4}" dt="2026-07-10T16:14:15.336" v="209"/>
          <ac:spMkLst>
            <pc:docMk/>
            <pc:sldMk cId="109857222" sldId="256"/>
            <ac:spMk id="19" creationId="{8FC9BE17-9A7B-462D-AE50-3D8777387304}"/>
          </ac:spMkLst>
        </pc:spChg>
        <pc:spChg chg="add del">
          <ac:chgData name="Alexandru Marchidan (2308045)" userId="S::2308045@student.uwtsd.ac.uk::8002f757-52c0-457a-84f8-59292ca525cc" providerId="AD" clId="Web-{70DEF50E-875E-2BC7-FC5F-038A146041F4}" dt="2026-07-10T16:14:15.336" v="209"/>
          <ac:spMkLst>
            <pc:docMk/>
            <pc:sldMk cId="109857222" sldId="256"/>
            <ac:spMk id="20" creationId="{7A5F0580-5EE9-419F-96EE-B6529EF6E7D0}"/>
          </ac:spMkLst>
        </pc:spChg>
        <pc:spChg chg="add del">
          <ac:chgData name="Alexandru Marchidan (2308045)" userId="S::2308045@student.uwtsd.ac.uk::8002f757-52c0-457a-84f8-59292ca525cc" providerId="AD" clId="Web-{70DEF50E-875E-2BC7-FC5F-038A146041F4}" dt="2026-07-10T16:14:15.336" v="209"/>
          <ac:spMkLst>
            <pc:docMk/>
            <pc:sldMk cId="109857222" sldId="256"/>
            <ac:spMk id="21" creationId="{3EBE8569-6AEC-4B8C-8D53-2DE337CDBA65}"/>
          </ac:spMkLst>
        </pc:spChg>
        <pc:spChg chg="add del">
          <ac:chgData name="Alexandru Marchidan (2308045)" userId="S::2308045@student.uwtsd.ac.uk::8002f757-52c0-457a-84f8-59292ca525cc" providerId="AD" clId="Web-{70DEF50E-875E-2BC7-FC5F-038A146041F4}" dt="2026-07-10T16:15:03.462" v="217"/>
          <ac:spMkLst>
            <pc:docMk/>
            <pc:sldMk cId="109857222" sldId="256"/>
            <ac:spMk id="22" creationId="{7A5F0580-5EE9-419F-96EE-B6529EF6E7D0}"/>
          </ac:spMkLst>
        </pc:spChg>
        <pc:spChg chg="add del">
          <ac:chgData name="Alexandru Marchidan (2308045)" userId="S::2308045@student.uwtsd.ac.uk::8002f757-52c0-457a-84f8-59292ca525cc" providerId="AD" clId="Web-{70DEF50E-875E-2BC7-FC5F-038A146041F4}" dt="2026-07-10T16:14:18.789" v="211"/>
          <ac:spMkLst>
            <pc:docMk/>
            <pc:sldMk cId="109857222" sldId="256"/>
            <ac:spMk id="23" creationId="{04812C46-200A-4DEB-A05E-3ED6C68C2387}"/>
          </ac:spMkLst>
        </pc:spChg>
        <pc:spChg chg="add del">
          <ac:chgData name="Alexandru Marchidan (2308045)" userId="S::2308045@student.uwtsd.ac.uk::8002f757-52c0-457a-84f8-59292ca525cc" providerId="AD" clId="Web-{70DEF50E-875E-2BC7-FC5F-038A146041F4}" dt="2026-07-10T16:14:18.789" v="211"/>
          <ac:spMkLst>
            <pc:docMk/>
            <pc:sldMk cId="109857222" sldId="256"/>
            <ac:spMk id="24" creationId="{D1EA859B-E555-4109-94F3-6700E046E008}"/>
          </ac:spMkLst>
        </pc:spChg>
        <pc:spChg chg="add del">
          <ac:chgData name="Alexandru Marchidan (2308045)" userId="S::2308045@student.uwtsd.ac.uk::8002f757-52c0-457a-84f8-59292ca525cc" providerId="AD" clId="Web-{70DEF50E-875E-2BC7-FC5F-038A146041F4}" dt="2026-07-10T16:14:23.992" v="213"/>
          <ac:spMkLst>
            <pc:docMk/>
            <pc:sldMk cId="109857222" sldId="256"/>
            <ac:spMk id="26" creationId="{9AA72BD9-2C5A-4EDC-931F-5AA08EACA0F3}"/>
          </ac:spMkLst>
        </pc:spChg>
        <pc:spChg chg="add del">
          <ac:chgData name="Alexandru Marchidan (2308045)" userId="S::2308045@student.uwtsd.ac.uk::8002f757-52c0-457a-84f8-59292ca525cc" providerId="AD" clId="Web-{70DEF50E-875E-2BC7-FC5F-038A146041F4}" dt="2026-07-10T16:14:23.992" v="213"/>
          <ac:spMkLst>
            <pc:docMk/>
            <pc:sldMk cId="109857222" sldId="256"/>
            <ac:spMk id="27" creationId="{DD3981AC-7B61-4947-BCF3-F7AA7FA385B9}"/>
          </ac:spMkLst>
        </pc:spChg>
        <pc:spChg chg="add del">
          <ac:chgData name="Alexandru Marchidan (2308045)" userId="S::2308045@student.uwtsd.ac.uk::8002f757-52c0-457a-84f8-59292ca525cc" providerId="AD" clId="Web-{70DEF50E-875E-2BC7-FC5F-038A146041F4}" dt="2026-07-10T16:14:23.992" v="213"/>
          <ac:spMkLst>
            <pc:docMk/>
            <pc:sldMk cId="109857222" sldId="256"/>
            <ac:spMk id="28" creationId="{55D4142C-5077-457F-A6AD-3FECFDB39685}"/>
          </ac:spMkLst>
        </pc:spChg>
        <pc:spChg chg="add del">
          <ac:chgData name="Alexandru Marchidan (2308045)" userId="S::2308045@student.uwtsd.ac.uk::8002f757-52c0-457a-84f8-59292ca525cc" providerId="AD" clId="Web-{70DEF50E-875E-2BC7-FC5F-038A146041F4}" dt="2026-07-10T16:14:23.992" v="213"/>
          <ac:spMkLst>
            <pc:docMk/>
            <pc:sldMk cId="109857222" sldId="256"/>
            <ac:spMk id="29" creationId="{7A5F0580-5EE9-419F-96EE-B6529EF6E7D0}"/>
          </ac:spMkLst>
        </pc:spChg>
        <pc:spChg chg="add del">
          <ac:chgData name="Alexandru Marchidan (2308045)" userId="S::2308045@student.uwtsd.ac.uk::8002f757-52c0-457a-84f8-59292ca525cc" providerId="AD" clId="Web-{70DEF50E-875E-2BC7-FC5F-038A146041F4}" dt="2026-07-10T16:14:26.758" v="215"/>
          <ac:spMkLst>
            <pc:docMk/>
            <pc:sldMk cId="109857222" sldId="256"/>
            <ac:spMk id="31" creationId="{23E547B5-89CF-4EC0-96DE-25771AED0799}"/>
          </ac:spMkLst>
        </pc:spChg>
        <pc:spChg chg="add del">
          <ac:chgData name="Alexandru Marchidan (2308045)" userId="S::2308045@student.uwtsd.ac.uk::8002f757-52c0-457a-84f8-59292ca525cc" providerId="AD" clId="Web-{70DEF50E-875E-2BC7-FC5F-038A146041F4}" dt="2026-07-10T16:14:26.758" v="215"/>
          <ac:spMkLst>
            <pc:docMk/>
            <pc:sldMk cId="109857222" sldId="256"/>
            <ac:spMk id="32" creationId="{3F0B8CEB-8279-4E5E-A0CE-1FC9F71736F2}"/>
          </ac:spMkLst>
        </pc:spChg>
        <pc:spChg chg="add del">
          <ac:chgData name="Alexandru Marchidan (2308045)" userId="S::2308045@student.uwtsd.ac.uk::8002f757-52c0-457a-84f8-59292ca525cc" providerId="AD" clId="Web-{70DEF50E-875E-2BC7-FC5F-038A146041F4}" dt="2026-07-10T16:15:03.462" v="217"/>
          <ac:spMkLst>
            <pc:docMk/>
            <pc:sldMk cId="109857222" sldId="256"/>
            <ac:spMk id="34" creationId="{6B5E2835-4E47-45B3-9CFE-732FF7B05472}"/>
          </ac:spMkLst>
        </pc:spChg>
        <pc:spChg chg="add del">
          <ac:chgData name="Alexandru Marchidan (2308045)" userId="S::2308045@student.uwtsd.ac.uk::8002f757-52c0-457a-84f8-59292ca525cc" providerId="AD" clId="Web-{70DEF50E-875E-2BC7-FC5F-038A146041F4}" dt="2026-07-10T16:15:03.462" v="217"/>
          <ac:spMkLst>
            <pc:docMk/>
            <pc:sldMk cId="109857222" sldId="256"/>
            <ac:spMk id="35" creationId="{5B45AD5D-AA52-4F7B-9362-576A39AD9E09}"/>
          </ac:spMkLst>
        </pc:spChg>
        <pc:spChg chg="add del">
          <ac:chgData name="Alexandru Marchidan (2308045)" userId="S::2308045@student.uwtsd.ac.uk::8002f757-52c0-457a-84f8-59292ca525cc" providerId="AD" clId="Web-{70DEF50E-875E-2BC7-FC5F-038A146041F4}" dt="2026-07-10T16:15:03.462" v="217"/>
          <ac:spMkLst>
            <pc:docMk/>
            <pc:sldMk cId="109857222" sldId="256"/>
            <ac:spMk id="36" creationId="{AEDD7960-4866-4399-BEF6-DD1431AB4E34}"/>
          </ac:spMkLst>
        </pc:spChg>
        <pc:spChg chg="add del">
          <ac:chgData name="Alexandru Marchidan (2308045)" userId="S::2308045@student.uwtsd.ac.uk::8002f757-52c0-457a-84f8-59292ca525cc" providerId="AD" clId="Web-{70DEF50E-875E-2BC7-FC5F-038A146041F4}" dt="2026-07-10T16:15:03.462" v="217"/>
          <ac:spMkLst>
            <pc:docMk/>
            <pc:sldMk cId="109857222" sldId="256"/>
            <ac:spMk id="37" creationId="{55D4142C-5077-457F-A6AD-3FECFDB39685}"/>
          </ac:spMkLst>
        </pc:spChg>
        <pc:spChg chg="add del">
          <ac:chgData name="Alexandru Marchidan (2308045)" userId="S::2308045@student.uwtsd.ac.uk::8002f757-52c0-457a-84f8-59292ca525cc" providerId="AD" clId="Web-{70DEF50E-875E-2BC7-FC5F-038A146041F4}" dt="2026-07-10T16:15:06.415" v="219"/>
          <ac:spMkLst>
            <pc:docMk/>
            <pc:sldMk cId="109857222" sldId="256"/>
            <ac:spMk id="39" creationId="{ECC07320-C2CA-4E29-8481-9D9E143C7788}"/>
          </ac:spMkLst>
        </pc:spChg>
        <pc:spChg chg="add del">
          <ac:chgData name="Alexandru Marchidan (2308045)" userId="S::2308045@student.uwtsd.ac.uk::8002f757-52c0-457a-84f8-59292ca525cc" providerId="AD" clId="Web-{70DEF50E-875E-2BC7-FC5F-038A146041F4}" dt="2026-07-10T16:15:06.415" v="219"/>
          <ac:spMkLst>
            <pc:docMk/>
            <pc:sldMk cId="109857222" sldId="256"/>
            <ac:spMk id="40" creationId="{178FB36B-5BFE-42CA-BC60-1115E0D95EEC}"/>
          </ac:spMkLst>
        </pc:spChg>
        <pc:spChg chg="add">
          <ac:chgData name="Alexandru Marchidan (2308045)" userId="S::2308045@student.uwtsd.ac.uk::8002f757-52c0-457a-84f8-59292ca525cc" providerId="AD" clId="Web-{70DEF50E-875E-2BC7-FC5F-038A146041F4}" dt="2026-07-10T16:15:06.415" v="220"/>
          <ac:spMkLst>
            <pc:docMk/>
            <pc:sldMk cId="109857222" sldId="256"/>
            <ac:spMk id="42" creationId="{23E547B5-89CF-4EC0-96DE-25771AED0799}"/>
          </ac:spMkLst>
        </pc:spChg>
        <pc:spChg chg="add">
          <ac:chgData name="Alexandru Marchidan (2308045)" userId="S::2308045@student.uwtsd.ac.uk::8002f757-52c0-457a-84f8-59292ca525cc" providerId="AD" clId="Web-{70DEF50E-875E-2BC7-FC5F-038A146041F4}" dt="2026-07-10T16:15:06.415" v="220"/>
          <ac:spMkLst>
            <pc:docMk/>
            <pc:sldMk cId="109857222" sldId="256"/>
            <ac:spMk id="43" creationId="{3F0B8CEB-8279-4E5E-A0CE-1FC9F71736F2}"/>
          </ac:spMkLst>
        </pc:spChg>
        <pc:picChg chg="add mod ord">
          <ac:chgData name="Alexandru Marchidan (2308045)" userId="S::2308045@student.uwtsd.ac.uk::8002f757-52c0-457a-84f8-59292ca525cc" providerId="AD" clId="Web-{70DEF50E-875E-2BC7-FC5F-038A146041F4}" dt="2026-07-10T16:15:06.415" v="220"/>
          <ac:picMkLst>
            <pc:docMk/>
            <pc:sldMk cId="109857222" sldId="256"/>
            <ac:picMk id="4" creationId="{C5247C99-323E-92D1-22EF-A6DC3DA25307}"/>
          </ac:picMkLst>
        </pc:picChg>
        <pc:picChg chg="add del">
          <ac:chgData name="Alexandru Marchidan (2308045)" userId="S::2308045@student.uwtsd.ac.uk::8002f757-52c0-457a-84f8-59292ca525cc" providerId="AD" clId="Web-{70DEF50E-875E-2BC7-FC5F-038A146041F4}" dt="2026-07-10T16:12:49.005" v="189"/>
          <ac:picMkLst>
            <pc:docMk/>
            <pc:sldMk cId="109857222" sldId="256"/>
            <ac:picMk id="5" creationId="{DC439A4B-C955-6A08-F528-ADF4C7C51F02}"/>
          </ac:picMkLst>
        </pc:picChg>
      </pc:sldChg>
      <pc:sldChg chg="addSp delSp modSp new mod ord setBg">
        <pc:chgData name="Alexandru Marchidan (2308045)" userId="S::2308045@student.uwtsd.ac.uk::8002f757-52c0-457a-84f8-59292ca525cc" providerId="AD" clId="Web-{70DEF50E-875E-2BC7-FC5F-038A146041F4}" dt="2026-07-10T18:55:45.771" v="539"/>
        <pc:sldMkLst>
          <pc:docMk/>
          <pc:sldMk cId="4130127449" sldId="257"/>
        </pc:sldMkLst>
        <pc:spChg chg="add mod ord">
          <ac:chgData name="Alexandru Marchidan (2308045)" userId="S::2308045@student.uwtsd.ac.uk::8002f757-52c0-457a-84f8-59292ca525cc" providerId="AD" clId="Web-{70DEF50E-875E-2BC7-FC5F-038A146041F4}" dt="2026-07-10T18:55:45.771" v="539"/>
          <ac:spMkLst>
            <pc:docMk/>
            <pc:sldMk cId="4130127449" sldId="257"/>
            <ac:spMk id="2" creationId="{0C9C4CE2-0063-9298-8943-78E230AECA62}"/>
          </ac:spMkLst>
        </pc:spChg>
        <pc:spChg chg="add del mod">
          <ac:chgData name="Alexandru Marchidan (2308045)" userId="S::2308045@student.uwtsd.ac.uk::8002f757-52c0-457a-84f8-59292ca525cc" providerId="AD" clId="Web-{70DEF50E-875E-2BC7-FC5F-038A146041F4}" dt="2026-07-10T15:42:17.761" v="91"/>
          <ac:spMkLst>
            <pc:docMk/>
            <pc:sldMk cId="4130127449" sldId="257"/>
            <ac:spMk id="5" creationId="{72052F14-928F-8BF9-093F-AD3A61069819}"/>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7" creationId="{09588DA8-065E-4F6F-8EFD-43104AB2E0CF}"/>
          </ac:spMkLst>
        </pc:spChg>
        <pc:spChg chg="add del">
          <ac:chgData name="Alexandru Marchidan (2308045)" userId="S::2308045@student.uwtsd.ac.uk::8002f757-52c0-457a-84f8-59292ca525cc" providerId="AD" clId="Web-{70DEF50E-875E-2BC7-FC5F-038A146041F4}" dt="2026-07-10T15:40:27.758" v="83"/>
          <ac:spMkLst>
            <pc:docMk/>
            <pc:sldMk cId="4130127449" sldId="257"/>
            <ac:spMk id="8" creationId="{04812C46-200A-4DEB-A05E-3ED6C68C2387}"/>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9" creationId="{C4285719-470E-454C-AF62-8323075F1F5B}"/>
          </ac:spMkLst>
        </pc:spChg>
        <pc:spChg chg="add del">
          <ac:chgData name="Alexandru Marchidan (2308045)" userId="S::2308045@student.uwtsd.ac.uk::8002f757-52c0-457a-84f8-59292ca525cc" providerId="AD" clId="Web-{70DEF50E-875E-2BC7-FC5F-038A146041F4}" dt="2026-07-10T15:40:27.758" v="83"/>
          <ac:spMkLst>
            <pc:docMk/>
            <pc:sldMk cId="4130127449" sldId="257"/>
            <ac:spMk id="10" creationId="{D1EA859B-E555-4109-94F3-6700E046E008}"/>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11" creationId="{CD9FE4EF-C4D8-49A0-B2FF-81D8DB7D8A24}"/>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13" creationId="{4300840D-0A0B-4512-BACA-B439D5B9C57C}"/>
          </ac:spMkLst>
        </pc:spChg>
        <pc:spChg chg="add del mod">
          <ac:chgData name="Alexandru Marchidan (2308045)" userId="S::2308045@student.uwtsd.ac.uk::8002f757-52c0-457a-84f8-59292ca525cc" providerId="AD" clId="Web-{70DEF50E-875E-2BC7-FC5F-038A146041F4}" dt="2026-07-10T15:51:32.653" v="140"/>
          <ac:spMkLst>
            <pc:docMk/>
            <pc:sldMk cId="4130127449" sldId="257"/>
            <ac:spMk id="14" creationId="{54BCA57F-E245-D60A-B6D3-11EB5C81B148}"/>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15" creationId="{D2B78728-A580-49A7-84F9-6EF6F583ADE0}"/>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17" creationId="{38FAA1A1-D861-433F-88FA-1E9D6FD31D11}"/>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19" creationId="{8D71EDA1-87BF-4D5D-AB79-F346FD19278A}"/>
          </ac:spMkLst>
        </pc:spChg>
        <pc:spChg chg="add del mod">
          <ac:chgData name="Alexandru Marchidan (2308045)" userId="S::2308045@student.uwtsd.ac.uk::8002f757-52c0-457a-84f8-59292ca525cc" providerId="AD" clId="Web-{70DEF50E-875E-2BC7-FC5F-038A146041F4}" dt="2026-07-10T15:51:25.810" v="138"/>
          <ac:spMkLst>
            <pc:docMk/>
            <pc:sldMk cId="4130127449" sldId="257"/>
            <ac:spMk id="20" creationId="{7A07014E-F82D-1DA3-99C5-6827143E63A8}"/>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24" creationId="{A2679492-7988-4050-9056-542444452411}"/>
          </ac:spMkLst>
        </pc:spChg>
        <pc:spChg chg="add del">
          <ac:chgData name="Alexandru Marchidan (2308045)" userId="S::2308045@student.uwtsd.ac.uk::8002f757-52c0-457a-84f8-59292ca525cc" providerId="AD" clId="Web-{70DEF50E-875E-2BC7-FC5F-038A146041F4}" dt="2026-07-10T18:55:45.771" v="539"/>
          <ac:spMkLst>
            <pc:docMk/>
            <pc:sldMk cId="4130127449" sldId="257"/>
            <ac:spMk id="26" creationId="{B091B163-7D61-4891-ABCF-5C13D9C418D0}"/>
          </ac:spMkLst>
        </pc:spChg>
        <pc:picChg chg="add del mod">
          <ac:chgData name="Alexandru Marchidan (2308045)" userId="S::2308045@student.uwtsd.ac.uk::8002f757-52c0-457a-84f8-59292ca525cc" providerId="AD" clId="Web-{70DEF50E-875E-2BC7-FC5F-038A146041F4}" dt="2026-07-10T15:42:17.761" v="92"/>
          <ac:picMkLst>
            <pc:docMk/>
            <pc:sldMk cId="4130127449" sldId="257"/>
            <ac:picMk id="3" creationId="{5EE845ED-6B3D-C4B1-BCE7-17992AECE658}"/>
          </ac:picMkLst>
        </pc:picChg>
        <pc:picChg chg="add del">
          <ac:chgData name="Alexandru Marchidan (2308045)" userId="S::2308045@student.uwtsd.ac.uk::8002f757-52c0-457a-84f8-59292ca525cc" providerId="AD" clId="Web-{70DEF50E-875E-2BC7-FC5F-038A146041F4}" dt="2026-07-10T15:40:27.758" v="83"/>
          <ac:picMkLst>
            <pc:docMk/>
            <pc:sldMk cId="4130127449" sldId="257"/>
            <ac:picMk id="4" creationId="{4DB9A5AA-EE90-BF9E-8983-544801C9D7E4}"/>
          </ac:picMkLst>
        </pc:picChg>
        <pc:picChg chg="add mod">
          <ac:chgData name="Alexandru Marchidan (2308045)" userId="S::2308045@student.uwtsd.ac.uk::8002f757-52c0-457a-84f8-59292ca525cc" providerId="AD" clId="Web-{70DEF50E-875E-2BC7-FC5F-038A146041F4}" dt="2026-07-10T15:52:14.436" v="147" actId="14100"/>
          <ac:picMkLst>
            <pc:docMk/>
            <pc:sldMk cId="4130127449" sldId="257"/>
            <ac:picMk id="12" creationId="{00534FF6-7CA3-594D-F221-E7A0621EB63A}"/>
          </ac:picMkLst>
        </pc:picChg>
        <pc:picChg chg="add mod">
          <ac:chgData name="Alexandru Marchidan (2308045)" userId="S::2308045@student.uwtsd.ac.uk::8002f757-52c0-457a-84f8-59292ca525cc" providerId="AD" clId="Web-{70DEF50E-875E-2BC7-FC5F-038A146041F4}" dt="2026-07-10T15:52:21.327" v="148" actId="14100"/>
          <ac:picMkLst>
            <pc:docMk/>
            <pc:sldMk cId="4130127449" sldId="257"/>
            <ac:picMk id="18" creationId="{BB9465E4-4D5D-FF1B-AFFC-2AF787A5F540}"/>
          </ac:picMkLst>
        </pc:picChg>
      </pc:sldChg>
      <pc:sldChg chg="addSp modSp new">
        <pc:chgData name="Alexandru Marchidan (2308045)" userId="S::2308045@student.uwtsd.ac.uk::8002f757-52c0-457a-84f8-59292ca525cc" providerId="AD" clId="Web-{70DEF50E-875E-2BC7-FC5F-038A146041F4}" dt="2026-07-10T16:35:02.890" v="356" actId="20577"/>
        <pc:sldMkLst>
          <pc:docMk/>
          <pc:sldMk cId="3486963773" sldId="258"/>
        </pc:sldMkLst>
        <pc:spChg chg="mod">
          <ac:chgData name="Alexandru Marchidan (2308045)" userId="S::2308045@student.uwtsd.ac.uk::8002f757-52c0-457a-84f8-59292ca525cc" providerId="AD" clId="Web-{70DEF50E-875E-2BC7-FC5F-038A146041F4}" dt="2026-07-10T16:31:55.556" v="346" actId="20577"/>
          <ac:spMkLst>
            <pc:docMk/>
            <pc:sldMk cId="3486963773" sldId="258"/>
            <ac:spMk id="2" creationId="{0C0D0644-A916-8F99-62BB-7F73981DD1FB}"/>
          </ac:spMkLst>
        </pc:spChg>
        <pc:spChg chg="mod">
          <ac:chgData name="Alexandru Marchidan (2308045)" userId="S::2308045@student.uwtsd.ac.uk::8002f757-52c0-457a-84f8-59292ca525cc" providerId="AD" clId="Web-{70DEF50E-875E-2BC7-FC5F-038A146041F4}" dt="2026-07-10T16:35:02.890" v="356" actId="20577"/>
          <ac:spMkLst>
            <pc:docMk/>
            <pc:sldMk cId="3486963773" sldId="258"/>
            <ac:spMk id="3" creationId="{683E4C79-5E7A-C96C-0F3B-008B75EA56C8}"/>
          </ac:spMkLst>
        </pc:spChg>
        <pc:spChg chg="add mod">
          <ac:chgData name="Alexandru Marchidan (2308045)" userId="S::2308045@student.uwtsd.ac.uk::8002f757-52c0-457a-84f8-59292ca525cc" providerId="AD" clId="Web-{70DEF50E-875E-2BC7-FC5F-038A146041F4}" dt="2026-07-10T16:28:21.596" v="310" actId="1076"/>
          <ac:spMkLst>
            <pc:docMk/>
            <pc:sldMk cId="3486963773" sldId="258"/>
            <ac:spMk id="4" creationId="{8809C74E-5C60-62B7-4C72-F79A161D1328}"/>
          </ac:spMkLst>
        </pc:spChg>
        <pc:spChg chg="add mod">
          <ac:chgData name="Alexandru Marchidan (2308045)" userId="S::2308045@student.uwtsd.ac.uk::8002f757-52c0-457a-84f8-59292ca525cc" providerId="AD" clId="Web-{70DEF50E-875E-2BC7-FC5F-038A146041F4}" dt="2026-07-10T16:34:32.858" v="351"/>
          <ac:spMkLst>
            <pc:docMk/>
            <pc:sldMk cId="3486963773" sldId="258"/>
            <ac:spMk id="5" creationId="{21D4AE45-AE5B-E031-B32A-F56575918FF2}"/>
          </ac:spMkLst>
        </pc:spChg>
        <pc:spChg chg="add mod">
          <ac:chgData name="Alexandru Marchidan (2308045)" userId="S::2308045@student.uwtsd.ac.uk::8002f757-52c0-457a-84f8-59292ca525cc" providerId="AD" clId="Web-{70DEF50E-875E-2BC7-FC5F-038A146041F4}" dt="2026-07-10T16:34:36.811" v="352"/>
          <ac:spMkLst>
            <pc:docMk/>
            <pc:sldMk cId="3486963773" sldId="258"/>
            <ac:spMk id="6" creationId="{21D3F35D-69F2-9531-C283-29D1C13BA9EA}"/>
          </ac:spMkLst>
        </pc:spChg>
        <pc:spChg chg="add mod">
          <ac:chgData name="Alexandru Marchidan (2308045)" userId="S::2308045@student.uwtsd.ac.uk::8002f757-52c0-457a-84f8-59292ca525cc" providerId="AD" clId="Web-{70DEF50E-875E-2BC7-FC5F-038A146041F4}" dt="2026-07-10T16:30:56.882" v="341" actId="1076"/>
          <ac:spMkLst>
            <pc:docMk/>
            <pc:sldMk cId="3486963773" sldId="258"/>
            <ac:spMk id="7" creationId="{A24C7654-9F85-8614-5EEB-3ECB70593B4E}"/>
          </ac:spMkLst>
        </pc:spChg>
        <pc:spChg chg="add mod">
          <ac:chgData name="Alexandru Marchidan (2308045)" userId="S::2308045@student.uwtsd.ac.uk::8002f757-52c0-457a-84f8-59292ca525cc" providerId="AD" clId="Web-{70DEF50E-875E-2BC7-FC5F-038A146041F4}" dt="2026-07-10T16:31:08.039" v="342" actId="1076"/>
          <ac:spMkLst>
            <pc:docMk/>
            <pc:sldMk cId="3486963773" sldId="258"/>
            <ac:spMk id="8" creationId="{19DC2170-396C-2F28-73DF-8E6A2DB90FD7}"/>
          </ac:spMkLst>
        </pc:spChg>
        <pc:spChg chg="add mod">
          <ac:chgData name="Alexandru Marchidan (2308045)" userId="S::2308045@student.uwtsd.ac.uk::8002f757-52c0-457a-84f8-59292ca525cc" providerId="AD" clId="Web-{70DEF50E-875E-2BC7-FC5F-038A146041F4}" dt="2026-07-10T16:34:12.685" v="350"/>
          <ac:spMkLst>
            <pc:docMk/>
            <pc:sldMk cId="3486963773" sldId="258"/>
            <ac:spMk id="9" creationId="{E9CC4B4C-F630-1E1D-2AE7-2F90BB6F323D}"/>
          </ac:spMkLst>
        </pc:spChg>
      </pc:sldChg>
      <pc:sldChg chg="addSp delSp modSp new">
        <pc:chgData name="Alexandru Marchidan (2308045)" userId="S::2308045@student.uwtsd.ac.uk::8002f757-52c0-457a-84f8-59292ca525cc" providerId="AD" clId="Web-{70DEF50E-875E-2BC7-FC5F-038A146041F4}" dt="2026-07-10T18:32:58.873" v="453" actId="20577"/>
        <pc:sldMkLst>
          <pc:docMk/>
          <pc:sldMk cId="1974460257" sldId="259"/>
        </pc:sldMkLst>
        <pc:spChg chg="mod">
          <ac:chgData name="Alexandru Marchidan (2308045)" userId="S::2308045@student.uwtsd.ac.uk::8002f757-52c0-457a-84f8-59292ca525cc" providerId="AD" clId="Web-{70DEF50E-875E-2BC7-FC5F-038A146041F4}" dt="2026-07-10T18:22:11.745" v="427" actId="20577"/>
          <ac:spMkLst>
            <pc:docMk/>
            <pc:sldMk cId="1974460257" sldId="259"/>
            <ac:spMk id="2" creationId="{3B993B74-F4AC-B770-5BC5-C7EE72310078}"/>
          </ac:spMkLst>
        </pc:spChg>
        <pc:spChg chg="del mod">
          <ac:chgData name="Alexandru Marchidan (2308045)" userId="S::2308045@student.uwtsd.ac.uk::8002f757-52c0-457a-84f8-59292ca525cc" providerId="AD" clId="Web-{70DEF50E-875E-2BC7-FC5F-038A146041F4}" dt="2026-07-10T18:15:36.621" v="362"/>
          <ac:spMkLst>
            <pc:docMk/>
            <pc:sldMk cId="1974460257" sldId="259"/>
            <ac:spMk id="3" creationId="{15F95F45-A8BD-3486-57C0-19416D5546E9}"/>
          </ac:spMkLst>
        </pc:spChg>
        <pc:spChg chg="add del mod">
          <ac:chgData name="Alexandru Marchidan (2308045)" userId="S::2308045@student.uwtsd.ac.uk::8002f757-52c0-457a-84f8-59292ca525cc" providerId="AD" clId="Web-{70DEF50E-875E-2BC7-FC5F-038A146041F4}" dt="2026-07-10T18:18:14.391" v="389"/>
          <ac:spMkLst>
            <pc:docMk/>
            <pc:sldMk cId="1974460257" sldId="259"/>
            <ac:spMk id="5" creationId="{245ECCA1-1DE1-DCD7-478F-B6DDC8974A6E}"/>
          </ac:spMkLst>
        </pc:spChg>
        <pc:spChg chg="add del mod">
          <ac:chgData name="Alexandru Marchidan (2308045)" userId="S::2308045@student.uwtsd.ac.uk::8002f757-52c0-457a-84f8-59292ca525cc" providerId="AD" clId="Web-{70DEF50E-875E-2BC7-FC5F-038A146041F4}" dt="2026-07-10T18:24:55.672" v="439" actId="14100"/>
          <ac:spMkLst>
            <pc:docMk/>
            <pc:sldMk cId="1974460257" sldId="259"/>
            <ac:spMk id="7" creationId="{DA66401D-01C6-0AB7-7C84-4B93D9F120C1}"/>
          </ac:spMkLst>
        </pc:spChg>
        <pc:spChg chg="add mod">
          <ac:chgData name="Alexandru Marchidan (2308045)" userId="S::2308045@student.uwtsd.ac.uk::8002f757-52c0-457a-84f8-59292ca525cc" providerId="AD" clId="Web-{70DEF50E-875E-2BC7-FC5F-038A146041F4}" dt="2026-07-10T18:24:27.468" v="436" actId="20577"/>
          <ac:spMkLst>
            <pc:docMk/>
            <pc:sldMk cId="1974460257" sldId="259"/>
            <ac:spMk id="8" creationId="{93EF95F8-5726-025A-7B70-13711D9B8C65}"/>
          </ac:spMkLst>
        </pc:spChg>
        <pc:spChg chg="add mod">
          <ac:chgData name="Alexandru Marchidan (2308045)" userId="S::2308045@student.uwtsd.ac.uk::8002f757-52c0-457a-84f8-59292ca525cc" providerId="AD" clId="Web-{70DEF50E-875E-2BC7-FC5F-038A146041F4}" dt="2026-07-10T18:20:33.336" v="409" actId="14100"/>
          <ac:spMkLst>
            <pc:docMk/>
            <pc:sldMk cId="1974460257" sldId="259"/>
            <ac:spMk id="9" creationId="{CE309FAD-F4C4-C99D-ED8A-2CEAA08C643D}"/>
          </ac:spMkLst>
        </pc:spChg>
        <pc:spChg chg="add mod">
          <ac:chgData name="Alexandru Marchidan (2308045)" userId="S::2308045@student.uwtsd.ac.uk::8002f757-52c0-457a-84f8-59292ca525cc" providerId="AD" clId="Web-{70DEF50E-875E-2BC7-FC5F-038A146041F4}" dt="2026-07-10T18:20:27.055" v="408" actId="14100"/>
          <ac:spMkLst>
            <pc:docMk/>
            <pc:sldMk cId="1974460257" sldId="259"/>
            <ac:spMk id="10" creationId="{BC92DB35-57D3-AAC9-A4A3-3328D51BC173}"/>
          </ac:spMkLst>
        </pc:spChg>
        <pc:spChg chg="add mod">
          <ac:chgData name="Alexandru Marchidan (2308045)" userId="S::2308045@student.uwtsd.ac.uk::8002f757-52c0-457a-84f8-59292ca525cc" providerId="AD" clId="Web-{70DEF50E-875E-2BC7-FC5F-038A146041F4}" dt="2026-07-10T18:32:58.873" v="453" actId="20577"/>
          <ac:spMkLst>
            <pc:docMk/>
            <pc:sldMk cId="1974460257" sldId="259"/>
            <ac:spMk id="11" creationId="{C1E610ED-3CB0-07D4-0AB6-0A681FE3773D}"/>
          </ac:spMkLst>
        </pc:spChg>
        <pc:spChg chg="add del mod">
          <ac:chgData name="Alexandru Marchidan (2308045)" userId="S::2308045@student.uwtsd.ac.uk::8002f757-52c0-457a-84f8-59292ca525cc" providerId="AD" clId="Web-{70DEF50E-875E-2BC7-FC5F-038A146041F4}" dt="2026-07-10T18:30:10.915" v="445"/>
          <ac:spMkLst>
            <pc:docMk/>
            <pc:sldMk cId="1974460257" sldId="259"/>
            <ac:spMk id="13" creationId="{D1F94797-DB77-7FB1-4609-117E37518B11}"/>
          </ac:spMkLst>
        </pc:spChg>
        <pc:picChg chg="add del mod ord">
          <ac:chgData name="Alexandru Marchidan (2308045)" userId="S::2308045@student.uwtsd.ac.uk::8002f757-52c0-457a-84f8-59292ca525cc" providerId="AD" clId="Web-{70DEF50E-875E-2BC7-FC5F-038A146041F4}" dt="2026-07-10T18:29:23.570" v="444"/>
          <ac:picMkLst>
            <pc:docMk/>
            <pc:sldMk cId="1974460257" sldId="259"/>
            <ac:picMk id="4" creationId="{AA4063BA-8D88-D165-F4BA-6A42C8B1DFC7}"/>
          </ac:picMkLst>
        </pc:picChg>
        <pc:picChg chg="add mod ord">
          <ac:chgData name="Alexandru Marchidan (2308045)" userId="S::2308045@student.uwtsd.ac.uk::8002f757-52c0-457a-84f8-59292ca525cc" providerId="AD" clId="Web-{70DEF50E-875E-2BC7-FC5F-038A146041F4}" dt="2026-07-10T18:30:40.416" v="451" actId="1076"/>
          <ac:picMkLst>
            <pc:docMk/>
            <pc:sldMk cId="1974460257" sldId="259"/>
            <ac:picMk id="14" creationId="{0981A721-4C69-89EA-94F5-10C0271616A7}"/>
          </ac:picMkLst>
        </pc:picChg>
      </pc:sldChg>
      <pc:sldChg chg="addSp delSp modSp new mod setBg">
        <pc:chgData name="Alexandru Marchidan (2308045)" userId="S::2308045@student.uwtsd.ac.uk::8002f757-52c0-457a-84f8-59292ca525cc" providerId="AD" clId="Web-{70DEF50E-875E-2BC7-FC5F-038A146041F4}" dt="2026-07-10T18:56:42.538" v="548"/>
        <pc:sldMkLst>
          <pc:docMk/>
          <pc:sldMk cId="1652302360" sldId="260"/>
        </pc:sldMkLst>
        <pc:spChg chg="mod ord">
          <ac:chgData name="Alexandru Marchidan (2308045)" userId="S::2308045@student.uwtsd.ac.uk::8002f757-52c0-457a-84f8-59292ca525cc" providerId="AD" clId="Web-{70DEF50E-875E-2BC7-FC5F-038A146041F4}" dt="2026-07-10T18:56:42.538" v="548"/>
          <ac:spMkLst>
            <pc:docMk/>
            <pc:sldMk cId="1652302360" sldId="260"/>
            <ac:spMk id="2" creationId="{9F802B83-5B08-EDC1-ED81-03096706FEF3}"/>
          </ac:spMkLst>
        </pc:spChg>
        <pc:spChg chg="del mod">
          <ac:chgData name="Alexandru Marchidan (2308045)" userId="S::2308045@student.uwtsd.ac.uk::8002f757-52c0-457a-84f8-59292ca525cc" providerId="AD" clId="Web-{70DEF50E-875E-2BC7-FC5F-038A146041F4}" dt="2026-07-10T18:38:53.102" v="464"/>
          <ac:spMkLst>
            <pc:docMk/>
            <pc:sldMk cId="1652302360" sldId="260"/>
            <ac:spMk id="3" creationId="{0A7F6400-F090-C0C2-33D1-CA4C0447CDCA}"/>
          </ac:spMkLst>
        </pc:spChg>
        <pc:spChg chg="add mod ord">
          <ac:chgData name="Alexandru Marchidan (2308045)" userId="S::2308045@student.uwtsd.ac.uk::8002f757-52c0-457a-84f8-59292ca525cc" providerId="AD" clId="Web-{70DEF50E-875E-2BC7-FC5F-038A146041F4}" dt="2026-07-10T18:56:42.538" v="548"/>
          <ac:spMkLst>
            <pc:docMk/>
            <pc:sldMk cId="1652302360" sldId="260"/>
            <ac:spMk id="6" creationId="{DAA62AEE-D0E6-3350-2041-33645E6256FA}"/>
          </ac:spMkLst>
        </pc:spChg>
        <pc:spChg chg="add del">
          <ac:chgData name="Alexandru Marchidan (2308045)" userId="S::2308045@student.uwtsd.ac.uk::8002f757-52c0-457a-84f8-59292ca525cc" providerId="AD" clId="Web-{70DEF50E-875E-2BC7-FC5F-038A146041F4}" dt="2026-07-10T18:56:21.803" v="541"/>
          <ac:spMkLst>
            <pc:docMk/>
            <pc:sldMk cId="1652302360" sldId="260"/>
            <ac:spMk id="11" creationId="{352BEC0E-22F8-46D0-9632-375DB541B06C}"/>
          </ac:spMkLst>
        </pc:spChg>
        <pc:spChg chg="add del">
          <ac:chgData name="Alexandru Marchidan (2308045)" userId="S::2308045@student.uwtsd.ac.uk::8002f757-52c0-457a-84f8-59292ca525cc" providerId="AD" clId="Web-{70DEF50E-875E-2BC7-FC5F-038A146041F4}" dt="2026-07-10T18:56:21.803" v="541"/>
          <ac:spMkLst>
            <pc:docMk/>
            <pc:sldMk cId="1652302360" sldId="260"/>
            <ac:spMk id="13" creationId="{3FCFB1DE-0B7E-48CC-BA90-B2AB0889F9D6}"/>
          </ac:spMkLst>
        </pc:spChg>
        <pc:spChg chg="add del">
          <ac:chgData name="Alexandru Marchidan (2308045)" userId="S::2308045@student.uwtsd.ac.uk::8002f757-52c0-457a-84f8-59292ca525cc" providerId="AD" clId="Web-{70DEF50E-875E-2BC7-FC5F-038A146041F4}" dt="2026-07-10T18:56:27.287" v="543"/>
          <ac:spMkLst>
            <pc:docMk/>
            <pc:sldMk cId="1652302360" sldId="260"/>
            <ac:spMk id="15" creationId="{7F488E8B-4E1E-4402-8935-D4E6C02615C7}"/>
          </ac:spMkLst>
        </pc:spChg>
        <pc:spChg chg="add del">
          <ac:chgData name="Alexandru Marchidan (2308045)" userId="S::2308045@student.uwtsd.ac.uk::8002f757-52c0-457a-84f8-59292ca525cc" providerId="AD" clId="Web-{70DEF50E-875E-2BC7-FC5F-038A146041F4}" dt="2026-07-10T18:56:27.287" v="543"/>
          <ac:spMkLst>
            <pc:docMk/>
            <pc:sldMk cId="1652302360" sldId="260"/>
            <ac:spMk id="16" creationId="{9D25F302-27C5-414F-97F8-6EA0A6C028BA}"/>
          </ac:spMkLst>
        </pc:spChg>
        <pc:spChg chg="add del">
          <ac:chgData name="Alexandru Marchidan (2308045)" userId="S::2308045@student.uwtsd.ac.uk::8002f757-52c0-457a-84f8-59292ca525cc" providerId="AD" clId="Web-{70DEF50E-875E-2BC7-FC5F-038A146041F4}" dt="2026-07-10T18:56:27.287" v="543"/>
          <ac:spMkLst>
            <pc:docMk/>
            <pc:sldMk cId="1652302360" sldId="260"/>
            <ac:spMk id="17" creationId="{830A36F8-48C2-4842-A87B-8CE8DF4E7FD2}"/>
          </ac:spMkLst>
        </pc:spChg>
        <pc:spChg chg="add del">
          <ac:chgData name="Alexandru Marchidan (2308045)" userId="S::2308045@student.uwtsd.ac.uk::8002f757-52c0-457a-84f8-59292ca525cc" providerId="AD" clId="Web-{70DEF50E-875E-2BC7-FC5F-038A146041F4}" dt="2026-07-10T18:56:36.834" v="545"/>
          <ac:spMkLst>
            <pc:docMk/>
            <pc:sldMk cId="1652302360" sldId="260"/>
            <ac:spMk id="19" creationId="{5EF17487-C386-4F99-B5EB-4FD3DF4236B2}"/>
          </ac:spMkLst>
        </pc:spChg>
        <pc:spChg chg="add del">
          <ac:chgData name="Alexandru Marchidan (2308045)" userId="S::2308045@student.uwtsd.ac.uk::8002f757-52c0-457a-84f8-59292ca525cc" providerId="AD" clId="Web-{70DEF50E-875E-2BC7-FC5F-038A146041F4}" dt="2026-07-10T18:56:36.834" v="545"/>
          <ac:spMkLst>
            <pc:docMk/>
            <pc:sldMk cId="1652302360" sldId="260"/>
            <ac:spMk id="20" creationId="{A0DE92DF-4769-4DE9-93FD-EE31271850CA}"/>
          </ac:spMkLst>
        </pc:spChg>
        <pc:spChg chg="add del">
          <ac:chgData name="Alexandru Marchidan (2308045)" userId="S::2308045@student.uwtsd.ac.uk::8002f757-52c0-457a-84f8-59292ca525cc" providerId="AD" clId="Web-{70DEF50E-875E-2BC7-FC5F-038A146041F4}" dt="2026-07-10T18:56:42.522" v="547"/>
          <ac:spMkLst>
            <pc:docMk/>
            <pc:sldMk cId="1652302360" sldId="260"/>
            <ac:spMk id="22" creationId="{5C8908E2-EE49-44D2-9428-A28D2312A8D5}"/>
          </ac:spMkLst>
        </pc:spChg>
        <pc:spChg chg="add del">
          <ac:chgData name="Alexandru Marchidan (2308045)" userId="S::2308045@student.uwtsd.ac.uk::8002f757-52c0-457a-84f8-59292ca525cc" providerId="AD" clId="Web-{70DEF50E-875E-2BC7-FC5F-038A146041F4}" dt="2026-07-10T18:56:42.522" v="547"/>
          <ac:spMkLst>
            <pc:docMk/>
            <pc:sldMk cId="1652302360" sldId="260"/>
            <ac:spMk id="25" creationId="{8B88B599-C539-4F18-A32A-40207EC6E21A}"/>
          </ac:spMkLst>
        </pc:spChg>
        <pc:spChg chg="add del">
          <ac:chgData name="Alexandru Marchidan (2308045)" userId="S::2308045@student.uwtsd.ac.uk::8002f757-52c0-457a-84f8-59292ca525cc" providerId="AD" clId="Web-{70DEF50E-875E-2BC7-FC5F-038A146041F4}" dt="2026-07-10T18:56:42.522" v="547"/>
          <ac:spMkLst>
            <pc:docMk/>
            <pc:sldMk cId="1652302360" sldId="260"/>
            <ac:spMk id="26" creationId="{ED888B23-07FA-482A-96DF-47E31AF1A603}"/>
          </ac:spMkLst>
        </pc:spChg>
        <pc:spChg chg="add">
          <ac:chgData name="Alexandru Marchidan (2308045)" userId="S::2308045@student.uwtsd.ac.uk::8002f757-52c0-457a-84f8-59292ca525cc" providerId="AD" clId="Web-{70DEF50E-875E-2BC7-FC5F-038A146041F4}" dt="2026-07-10T18:56:42.538" v="548"/>
          <ac:spMkLst>
            <pc:docMk/>
            <pc:sldMk cId="1652302360" sldId="260"/>
            <ac:spMk id="28" creationId="{115719BB-48A7-4AF4-BB91-DC82E0DF727D}"/>
          </ac:spMkLst>
        </pc:spChg>
        <pc:spChg chg="add">
          <ac:chgData name="Alexandru Marchidan (2308045)" userId="S::2308045@student.uwtsd.ac.uk::8002f757-52c0-457a-84f8-59292ca525cc" providerId="AD" clId="Web-{70DEF50E-875E-2BC7-FC5F-038A146041F4}" dt="2026-07-10T18:56:42.538" v="548"/>
          <ac:spMkLst>
            <pc:docMk/>
            <pc:sldMk cId="1652302360" sldId="260"/>
            <ac:spMk id="29" creationId="{10973A55-5440-4A99-B526-B5812E46271E}"/>
          </ac:spMkLst>
        </pc:spChg>
        <pc:spChg chg="add">
          <ac:chgData name="Alexandru Marchidan (2308045)" userId="S::2308045@student.uwtsd.ac.uk::8002f757-52c0-457a-84f8-59292ca525cc" providerId="AD" clId="Web-{70DEF50E-875E-2BC7-FC5F-038A146041F4}" dt="2026-07-10T18:56:42.538" v="548"/>
          <ac:spMkLst>
            <pc:docMk/>
            <pc:sldMk cId="1652302360" sldId="260"/>
            <ac:spMk id="30" creationId="{A9682493-588A-4D52-98F6-FBBD80C07ECB}"/>
          </ac:spMkLst>
        </pc:spChg>
        <pc:spChg chg="add">
          <ac:chgData name="Alexandru Marchidan (2308045)" userId="S::2308045@student.uwtsd.ac.uk::8002f757-52c0-457a-84f8-59292ca525cc" providerId="AD" clId="Web-{70DEF50E-875E-2BC7-FC5F-038A146041F4}" dt="2026-07-10T18:56:42.538" v="548"/>
          <ac:spMkLst>
            <pc:docMk/>
            <pc:sldMk cId="1652302360" sldId="260"/>
            <ac:spMk id="31" creationId="{FBEC5A7A-ADE4-48D9-B89C-2BA1C9110632}"/>
          </ac:spMkLst>
        </pc:spChg>
        <pc:spChg chg="add">
          <ac:chgData name="Alexandru Marchidan (2308045)" userId="S::2308045@student.uwtsd.ac.uk::8002f757-52c0-457a-84f8-59292ca525cc" providerId="AD" clId="Web-{70DEF50E-875E-2BC7-FC5F-038A146041F4}" dt="2026-07-10T18:56:42.538" v="548"/>
          <ac:spMkLst>
            <pc:docMk/>
            <pc:sldMk cId="1652302360" sldId="260"/>
            <ac:spMk id="32" creationId="{82095FCE-EF05-4443-B97A-85DEE3A5CA17}"/>
          </ac:spMkLst>
        </pc:spChg>
        <pc:grpChg chg="add del">
          <ac:chgData name="Alexandru Marchidan (2308045)" userId="S::2308045@student.uwtsd.ac.uk::8002f757-52c0-457a-84f8-59292ca525cc" providerId="AD" clId="Web-{70DEF50E-875E-2BC7-FC5F-038A146041F4}" dt="2026-07-10T18:56:42.522" v="547"/>
          <ac:grpSpMkLst>
            <pc:docMk/>
            <pc:sldMk cId="1652302360" sldId="260"/>
            <ac:grpSpMk id="23" creationId="{B29018A0-5DE6-4CC9-AB25-675616AF7225}"/>
          </ac:grpSpMkLst>
        </pc:grpChg>
        <pc:picChg chg="add mod ord">
          <ac:chgData name="Alexandru Marchidan (2308045)" userId="S::2308045@student.uwtsd.ac.uk::8002f757-52c0-457a-84f8-59292ca525cc" providerId="AD" clId="Web-{70DEF50E-875E-2BC7-FC5F-038A146041F4}" dt="2026-07-10T18:56:42.538" v="548"/>
          <ac:picMkLst>
            <pc:docMk/>
            <pc:sldMk cId="1652302360" sldId="260"/>
            <ac:picMk id="4" creationId="{A157E682-8B03-D435-A930-66139C2F4B01}"/>
          </ac:picMkLst>
        </pc:picChg>
        <pc:picChg chg="add mod ord">
          <ac:chgData name="Alexandru Marchidan (2308045)" userId="S::2308045@student.uwtsd.ac.uk::8002f757-52c0-457a-84f8-59292ca525cc" providerId="AD" clId="Web-{70DEF50E-875E-2BC7-FC5F-038A146041F4}" dt="2026-07-10T18:56:42.538" v="548"/>
          <ac:picMkLst>
            <pc:docMk/>
            <pc:sldMk cId="1652302360" sldId="260"/>
            <ac:picMk id="5" creationId="{3BEFFD86-F8F7-D714-E3A3-F28D26BBC043}"/>
          </ac:picMkLst>
        </pc:picChg>
      </pc:sldChg>
      <pc:sldChg chg="addSp delSp modSp new mod setBg">
        <pc:chgData name="Alexandru Marchidan (2308045)" userId="S::2308045@student.uwtsd.ac.uk::8002f757-52c0-457a-84f8-59292ca525cc" providerId="AD" clId="Web-{70DEF50E-875E-2BC7-FC5F-038A146041F4}" dt="2026-07-10T18:58:29.369" v="551"/>
        <pc:sldMkLst>
          <pc:docMk/>
          <pc:sldMk cId="1168247402" sldId="261"/>
        </pc:sldMkLst>
        <pc:spChg chg="add mod">
          <ac:chgData name="Alexandru Marchidan (2308045)" userId="S::2308045@student.uwtsd.ac.uk::8002f757-52c0-457a-84f8-59292ca525cc" providerId="AD" clId="Web-{70DEF50E-875E-2BC7-FC5F-038A146041F4}" dt="2026-07-10T18:58:29.369" v="551"/>
          <ac:spMkLst>
            <pc:docMk/>
            <pc:sldMk cId="1168247402" sldId="261"/>
            <ac:spMk id="2" creationId="{16C5C097-FED8-D497-3672-DC9B6CDF3D91}"/>
          </ac:spMkLst>
        </pc:spChg>
        <pc:spChg chg="add mod ord">
          <ac:chgData name="Alexandru Marchidan (2308045)" userId="S::2308045@student.uwtsd.ac.uk::8002f757-52c0-457a-84f8-59292ca525cc" providerId="AD" clId="Web-{70DEF50E-875E-2BC7-FC5F-038A146041F4}" dt="2026-07-10T18:58:29.369" v="551"/>
          <ac:spMkLst>
            <pc:docMk/>
            <pc:sldMk cId="1168247402" sldId="261"/>
            <ac:spMk id="3" creationId="{573B433D-B556-7106-CBCF-C24A162A8B84}"/>
          </ac:spMkLst>
        </pc:spChg>
        <pc:spChg chg="add del mod">
          <ac:chgData name="Alexandru Marchidan (2308045)" userId="S::2308045@student.uwtsd.ac.uk::8002f757-52c0-457a-84f8-59292ca525cc" providerId="AD" clId="Web-{70DEF50E-875E-2BC7-FC5F-038A146041F4}" dt="2026-07-10T18:54:26.596" v="529"/>
          <ac:spMkLst>
            <pc:docMk/>
            <pc:sldMk cId="1168247402" sldId="261"/>
            <ac:spMk id="5" creationId="{195D2122-AC6B-8BFE-E837-B718B8002B9C}"/>
          </ac:spMkLst>
        </pc:spChg>
        <pc:spChg chg="add del mod">
          <ac:chgData name="Alexandru Marchidan (2308045)" userId="S::2308045@student.uwtsd.ac.uk::8002f757-52c0-457a-84f8-59292ca525cc" providerId="AD" clId="Web-{70DEF50E-875E-2BC7-FC5F-038A146041F4}" dt="2026-07-10T18:54:04.611" v="521"/>
          <ac:spMkLst>
            <pc:docMk/>
            <pc:sldMk cId="1168247402" sldId="261"/>
            <ac:spMk id="8" creationId="{14FA1D69-4BE9-A066-224D-6770E24A9FDE}"/>
          </ac:spMkLst>
        </pc:spChg>
        <pc:spChg chg="add del">
          <ac:chgData name="Alexandru Marchidan (2308045)" userId="S::2308045@student.uwtsd.ac.uk::8002f757-52c0-457a-84f8-59292ca525cc" providerId="AD" clId="Web-{70DEF50E-875E-2BC7-FC5F-038A146041F4}" dt="2026-07-10T18:58:29.369" v="550"/>
          <ac:spMkLst>
            <pc:docMk/>
            <pc:sldMk cId="1168247402" sldId="261"/>
            <ac:spMk id="12" creationId="{B712E947-0734-45F9-9C4F-41114EC3A33E}"/>
          </ac:spMkLst>
        </pc:spChg>
        <pc:spChg chg="add">
          <ac:chgData name="Alexandru Marchidan (2308045)" userId="S::2308045@student.uwtsd.ac.uk::8002f757-52c0-457a-84f8-59292ca525cc" providerId="AD" clId="Web-{70DEF50E-875E-2BC7-FC5F-038A146041F4}" dt="2026-07-10T18:58:29.369" v="551"/>
          <ac:spMkLst>
            <pc:docMk/>
            <pc:sldMk cId="1168247402" sldId="261"/>
            <ac:spMk id="19" creationId="{08BC803E-13F3-4DAB-B17C-BEB0076164B7}"/>
          </ac:spMkLst>
        </pc:spChg>
        <pc:spChg chg="add">
          <ac:chgData name="Alexandru Marchidan (2308045)" userId="S::2308045@student.uwtsd.ac.uk::8002f757-52c0-457a-84f8-59292ca525cc" providerId="AD" clId="Web-{70DEF50E-875E-2BC7-FC5F-038A146041F4}" dt="2026-07-10T18:58:29.369" v="551"/>
          <ac:spMkLst>
            <pc:docMk/>
            <pc:sldMk cId="1168247402" sldId="261"/>
            <ac:spMk id="20" creationId="{B8DDE571-E57F-4AB5-83C7-30EB5DDCCAC7}"/>
          </ac:spMkLst>
        </pc:spChg>
        <pc:grpChg chg="add del">
          <ac:chgData name="Alexandru Marchidan (2308045)" userId="S::2308045@student.uwtsd.ac.uk::8002f757-52c0-457a-84f8-59292ca525cc" providerId="AD" clId="Web-{70DEF50E-875E-2BC7-FC5F-038A146041F4}" dt="2026-07-10T18:58:29.369" v="550"/>
          <ac:grpSpMkLst>
            <pc:docMk/>
            <pc:sldMk cId="1168247402" sldId="261"/>
            <ac:grpSpMk id="14" creationId="{12B3290A-D3BF-4B87-B55B-FD9A98B49727}"/>
          </ac:grpSpMkLst>
        </pc:grpChg>
        <pc:picChg chg="add mod ord">
          <ac:chgData name="Alexandru Marchidan (2308045)" userId="S::2308045@student.uwtsd.ac.uk::8002f757-52c0-457a-84f8-59292ca525cc" providerId="AD" clId="Web-{70DEF50E-875E-2BC7-FC5F-038A146041F4}" dt="2026-07-10T18:58:29.369" v="551"/>
          <ac:picMkLst>
            <pc:docMk/>
            <pc:sldMk cId="1168247402" sldId="261"/>
            <ac:picMk id="4" creationId="{66777F1D-0AE7-F0A8-B458-7CC7036B5458}"/>
          </ac:picMkLst>
        </pc:picChg>
        <pc:picChg chg="add mod">
          <ac:chgData name="Alexandru Marchidan (2308045)" userId="S::2308045@student.uwtsd.ac.uk::8002f757-52c0-457a-84f8-59292ca525cc" providerId="AD" clId="Web-{70DEF50E-875E-2BC7-FC5F-038A146041F4}" dt="2026-07-10T18:58:29.369" v="551"/>
          <ac:picMkLst>
            <pc:docMk/>
            <pc:sldMk cId="1168247402" sldId="261"/>
            <ac:picMk id="7" creationId="{0128FBF7-2C82-008E-4572-D1C9A03BE9C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specialmentedulceblog.blogspot.com/2016/" TargetMode="External"/><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www.oana-camacho-recipes.com/2015/12/bagheta-dukan-baguette-dukan.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belgianfoodie.com/exploring-romania-more-deeply/"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resepicikruby.blogspot.com/2013/07/resepi-donut-ball.html" TargetMode="External"/><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hyperlink" Target="https://momsrecipesandmore.blogspot.com/2013/10/world-bread-day-2013-soft-pretzel-rolls.html" TargetMode="Externa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9C4CE2-0063-9298-8943-78E230AECA62}"/>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nSpc>
                <a:spcPct val="90000"/>
              </a:lnSpc>
              <a:spcAft>
                <a:spcPts val="600"/>
              </a:spcAft>
            </a:pPr>
            <a:r>
              <a:rPr lang="en-US" sz="2800" b="1">
                <a:solidFill>
                  <a:schemeClr val="tx2">
                    <a:lumMod val="76000"/>
                    <a:lumOff val="24000"/>
                  </a:schemeClr>
                </a:solidFill>
                <a:latin typeface="Arial"/>
                <a:cs typeface="Arial"/>
              </a:rPr>
              <a:t>Romanian Delights Bakery</a:t>
            </a:r>
            <a:endParaRPr lang="en-US" sz="2800">
              <a:solidFill>
                <a:schemeClr val="tx2">
                  <a:lumMod val="76000"/>
                  <a:lumOff val="24000"/>
                </a:schemeClr>
              </a:solidFill>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a:lnSpc>
                <a:spcPct val="90000"/>
              </a:lnSpc>
              <a:spcAft>
                <a:spcPts val="600"/>
              </a:spcAft>
            </a:pPr>
            <a:r>
              <a:rPr lang="en-US" sz="2400" b="1">
                <a:solidFill>
                  <a:schemeClr val="accent2">
                    <a:lumMod val="76000"/>
                  </a:schemeClr>
                </a:solidFill>
                <a:latin typeface="Arial"/>
                <a:cs typeface="Arial"/>
              </a:rPr>
              <a:t>Traditional Romanian Pretzels &amp; Doughnuts in Hereford</a:t>
            </a:r>
          </a:p>
          <a:p>
            <a:pPr indent="-228600">
              <a:lnSpc>
                <a:spcPct val="90000"/>
              </a:lnSpc>
              <a:spcAft>
                <a:spcPts val="600"/>
              </a:spcAft>
              <a:buFont typeface="Arial" panose="020B0604020202020204" pitchFamily="34" charset="0"/>
              <a:buChar char="•"/>
            </a:pPr>
            <a:endParaRPr lang="en-US" sz="1700" b="1"/>
          </a:p>
          <a:p>
            <a:pPr indent="-228600">
              <a:lnSpc>
                <a:spcPct val="90000"/>
              </a:lnSpc>
              <a:spcAft>
                <a:spcPts val="600"/>
              </a:spcAft>
              <a:buFont typeface="Arial" panose="020B0604020202020204" pitchFamily="34" charset="0"/>
              <a:buChar char="•"/>
            </a:pPr>
            <a:endParaRPr lang="en-US" sz="1700" b="1"/>
          </a:p>
          <a:p>
            <a:pPr>
              <a:lnSpc>
                <a:spcPct val="90000"/>
              </a:lnSpc>
              <a:spcAft>
                <a:spcPts val="600"/>
              </a:spcAft>
            </a:pPr>
            <a:r>
              <a:rPr lang="en-US" sz="2000" b="1"/>
              <a:t>LCLM4006 – Enterprise &amp; Entrepreneurship</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a:t>Component 2 –Individual Presentation Pitch</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Student: Alexandru </a:t>
            </a:r>
            <a:r>
              <a:rPr lang="en-US" sz="2000" b="1" dirty="0" err="1"/>
              <a:t>Marchidan</a:t>
            </a: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a:t>Student code :2308045</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Lecturer: </a:t>
            </a:r>
            <a:r>
              <a:rPr lang="en-US" sz="2000" b="1" dirty="0" err="1"/>
              <a:t>Fouziya</a:t>
            </a:r>
            <a:r>
              <a:rPr lang="en-US" sz="2000" b="1" dirty="0"/>
              <a:t> Farheen</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2" name="Picture 11" descr="A plate of pastries with powdered sugar on it&#10;&#10;AI-generated content may be incorrect.">
            <a:extLst>
              <a:ext uri="{FF2B5EF4-FFF2-40B4-BE49-F238E27FC236}">
                <a16:creationId xmlns:a16="http://schemas.microsoft.com/office/drawing/2014/main" id="{00534FF6-7CA3-594D-F221-E7A0621EB6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01625" y="3411308"/>
            <a:ext cx="3388176" cy="2785838"/>
          </a:xfrm>
          <a:prstGeom prst="rect">
            <a:avLst/>
          </a:prstGeom>
        </p:spPr>
      </p:pic>
      <p:pic>
        <p:nvPicPr>
          <p:cNvPr id="18" name="Picture 17" descr="A plate of pretzels and a bagel&#10;&#10;AI-generated content may be incorrect.">
            <a:extLst>
              <a:ext uri="{FF2B5EF4-FFF2-40B4-BE49-F238E27FC236}">
                <a16:creationId xmlns:a16="http://schemas.microsoft.com/office/drawing/2014/main" id="{BB9465E4-4D5D-FF1B-AFFC-2AF787A5F5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5771" y="315821"/>
            <a:ext cx="3389086" cy="2307499"/>
          </a:xfrm>
          <a:prstGeom prst="rect">
            <a:avLst/>
          </a:prstGeom>
        </p:spPr>
      </p:pic>
    </p:spTree>
    <p:extLst>
      <p:ext uri="{BB962C8B-B14F-4D97-AF65-F5344CB8AC3E}">
        <p14:creationId xmlns:p14="http://schemas.microsoft.com/office/powerpoint/2010/main" val="4130127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4400"/>
              <a:t>Overview of the Business Idea</a:t>
            </a:r>
          </a:p>
        </p:txBody>
      </p:sp>
      <p:pic>
        <p:nvPicPr>
          <p:cNvPr id="4" name="Picture 3" descr="A person standing behind a display case with food&#10;&#10;AI-generated content may be incorrect.">
            <a:extLst>
              <a:ext uri="{FF2B5EF4-FFF2-40B4-BE49-F238E27FC236}">
                <a16:creationId xmlns:a16="http://schemas.microsoft.com/office/drawing/2014/main" id="{C5247C99-323E-92D1-22EF-A6DC3DA25307}"/>
              </a:ext>
            </a:extLst>
          </p:cNvPr>
          <p:cNvPicPr>
            <a:picLocks noChangeAspect="1"/>
          </p:cNvPicPr>
          <p:nvPr/>
        </p:nvPicPr>
        <p:blipFill>
          <a:blip r:embed="rId2">
            <a:extLst>
              <a:ext uri="{837473B0-CC2E-450A-ABE3-18F120FF3D39}">
                <a1611:picAttrSrcUrl xmlns:a1611="http://schemas.microsoft.com/office/drawing/2016/11/main" r:id="rId3"/>
              </a:ext>
            </a:extLst>
          </a:blip>
          <a:srcRect l="11187" r="1736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Subtitle 2"/>
          <p:cNvSpPr>
            <a:spLocks noGrp="1"/>
          </p:cNvSpPr>
          <p:nvPr>
            <p:ph type="subTitle" idx="1"/>
          </p:nvPr>
        </p:nvSpPr>
        <p:spPr>
          <a:xfrm>
            <a:off x="7320465" y="2194102"/>
            <a:ext cx="4140013" cy="3908586"/>
          </a:xfrm>
        </p:spPr>
        <p:txBody>
          <a:bodyPr vert="horz" lIns="91440" tIns="45720" rIns="91440" bIns="45720" rtlCol="0" anchor="t">
            <a:normAutofit/>
          </a:bodyPr>
          <a:lstStyle/>
          <a:p>
            <a:pPr indent="-228600" algn="l">
              <a:buFont typeface="Arial" panose="020B0604020202020204" pitchFamily="34" charset="0"/>
              <a:buChar char="•"/>
            </a:pPr>
            <a:r>
              <a:rPr lang="en-US" sz="1400" dirty="0"/>
              <a:t>Romanian Delights Bakery is a proposed start-up business that will operate in Hereford, </a:t>
            </a:r>
            <a:r>
              <a:rPr lang="en-US" sz="1400"/>
              <a:t>specialized</a:t>
            </a:r>
            <a:r>
              <a:rPr lang="en-US" sz="1400" dirty="0"/>
              <a:t> in authentic Romanian pretzels and doughnuts prepared using traditional Romanian recipes.</a:t>
            </a:r>
          </a:p>
          <a:p>
            <a:pPr indent="-228600" algn="l">
              <a:buFont typeface="Arial" panose="020B0604020202020204" pitchFamily="34" charset="0"/>
              <a:buChar char="•"/>
            </a:pPr>
            <a:r>
              <a:rPr lang="en-US" sz="1400" dirty="0"/>
              <a:t> The business was developed after identifying a gap in the local market, as there are currently no bakeries </a:t>
            </a:r>
            <a:r>
              <a:rPr lang="en-US" sz="1400"/>
              <a:t>specialized</a:t>
            </a:r>
            <a:r>
              <a:rPr lang="en-US" sz="1400" dirty="0"/>
              <a:t> in Romanian bakery products.</a:t>
            </a:r>
          </a:p>
          <a:p>
            <a:pPr indent="-228600" algn="l">
              <a:buFont typeface="Arial" panose="020B0604020202020204" pitchFamily="34" charset="0"/>
              <a:buChar char="•"/>
            </a:pPr>
            <a:r>
              <a:rPr lang="en-US" sz="1400"/>
              <a:t> Its Unique Selling Proposition (USP) is the combination of authenticity, freshness and cultural identity. </a:t>
            </a:r>
          </a:p>
          <a:p>
            <a:pPr indent="-228600" algn="l">
              <a:buFont typeface="Arial" panose="020B0604020202020204" pitchFamily="34" charset="0"/>
              <a:buChar char="•"/>
            </a:pPr>
            <a:r>
              <a:rPr lang="en-US" sz="1400"/>
              <a:t>The business will operate as a Private Limited Company (Ltd) and will initially be managed by the owner with the support of a part-time Bakery Assistant.</a:t>
            </a:r>
          </a:p>
          <a:p>
            <a:pPr indent="-228600" algn="l">
              <a:buFont typeface="Arial" panose="020B0604020202020204" pitchFamily="34" charset="0"/>
              <a:buChar char="•"/>
            </a:pPr>
            <a:endParaRPr lang="en-US" sz="140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0644-A916-8F99-62BB-7F73981DD1FB}"/>
              </a:ext>
            </a:extLst>
          </p:cNvPr>
          <p:cNvSpPr>
            <a:spLocks noGrp="1"/>
          </p:cNvSpPr>
          <p:nvPr>
            <p:ph type="title"/>
          </p:nvPr>
        </p:nvSpPr>
        <p:spPr>
          <a:xfrm>
            <a:off x="838200" y="365125"/>
            <a:ext cx="10515600" cy="84592"/>
          </a:xfrm>
        </p:spPr>
        <p:txBody>
          <a:bodyPr>
            <a:normAutofit fontScale="90000"/>
          </a:bodyPr>
          <a:lstStyle/>
          <a:p>
            <a:r>
              <a:rPr lang="en-GB">
                <a:ea typeface="+mj-lt"/>
                <a:cs typeface="+mj-lt"/>
              </a:rPr>
              <a:t>           Three Key External Factors (PESTEL)</a:t>
            </a:r>
            <a:endParaRPr lang="en-US"/>
          </a:p>
        </p:txBody>
      </p:sp>
      <p:sp>
        <p:nvSpPr>
          <p:cNvPr id="3" name="Content Placeholder 2">
            <a:extLst>
              <a:ext uri="{FF2B5EF4-FFF2-40B4-BE49-F238E27FC236}">
                <a16:creationId xmlns:a16="http://schemas.microsoft.com/office/drawing/2014/main" id="{683E4C79-5E7A-C96C-0F3B-008B75EA56C8}"/>
              </a:ext>
            </a:extLst>
          </p:cNvPr>
          <p:cNvSpPr>
            <a:spLocks noGrp="1"/>
          </p:cNvSpPr>
          <p:nvPr>
            <p:ph idx="1"/>
          </p:nvPr>
        </p:nvSpPr>
        <p:spPr>
          <a:xfrm>
            <a:off x="838200" y="664483"/>
            <a:ext cx="10515600" cy="5512480"/>
          </a:xfrm>
        </p:spPr>
        <p:txBody>
          <a:bodyPr vert="horz" lIns="91440" tIns="45720" rIns="91440" bIns="45720" rtlCol="0" anchor="t">
            <a:no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a:latin typeface="Arial"/>
                <a:ea typeface="+mn-lt"/>
                <a:cs typeface="Arial"/>
              </a:rPr>
              <a:t>Three external factors will have the greatest impact on Romanian Delights Bakery. </a:t>
            </a:r>
            <a:r>
              <a:rPr lang="en-GB" sz="1800" b="1">
                <a:latin typeface="Arial"/>
                <a:ea typeface="+mn-lt"/>
                <a:cs typeface="Arial"/>
              </a:rPr>
              <a:t>Social</a:t>
            </a:r>
            <a:r>
              <a:rPr lang="en-GB" sz="1800">
                <a:latin typeface="Arial"/>
                <a:ea typeface="+mn-lt"/>
                <a:cs typeface="Arial"/>
              </a:rPr>
              <a:t> factors create opportunities because the Romanian community in the UK continues to grow, while British consumers are becoming increasingly interested in international food. </a:t>
            </a:r>
            <a:r>
              <a:rPr lang="en-GB" sz="1800" b="1">
                <a:latin typeface="Arial"/>
                <a:ea typeface="+mn-lt"/>
                <a:cs typeface="Arial"/>
              </a:rPr>
              <a:t>Economic</a:t>
            </a:r>
            <a:r>
              <a:rPr lang="en-GB" sz="1800">
                <a:latin typeface="Arial"/>
                <a:ea typeface="+mn-lt"/>
                <a:cs typeface="Arial"/>
              </a:rPr>
              <a:t> factors such as inflation and rising energy costs may increase operating expenses and ingredient prices. </a:t>
            </a:r>
            <a:r>
              <a:rPr lang="en-GB" sz="1800" b="1">
                <a:latin typeface="Arial"/>
                <a:ea typeface="+mn-lt"/>
                <a:cs typeface="Arial"/>
              </a:rPr>
              <a:t>Legal</a:t>
            </a:r>
            <a:r>
              <a:rPr lang="en-GB" sz="1800" dirty="0">
                <a:latin typeface="Arial"/>
                <a:ea typeface="+mn-lt"/>
                <a:cs typeface="Arial"/>
              </a:rPr>
              <a:t> </a:t>
            </a:r>
            <a:r>
              <a:rPr lang="en-GB" sz="1800">
                <a:latin typeface="Arial"/>
                <a:ea typeface="+mn-lt"/>
                <a:cs typeface="Arial"/>
              </a:rPr>
              <a:t>factors are also important, as the business must comply with UK food hygiene, health and safety, and employment regulations to operate successfully.</a:t>
            </a:r>
            <a:endParaRPr lang="en-GB" sz="1800">
              <a:latin typeface="Arial"/>
              <a:cs typeface="Arial"/>
            </a:endParaRPr>
          </a:p>
        </p:txBody>
      </p:sp>
      <p:sp>
        <p:nvSpPr>
          <p:cNvPr id="4" name="Rectangle 3">
            <a:extLst>
              <a:ext uri="{FF2B5EF4-FFF2-40B4-BE49-F238E27FC236}">
                <a16:creationId xmlns:a16="http://schemas.microsoft.com/office/drawing/2014/main" id="{8809C74E-5C60-62B7-4C72-F79A161D1328}"/>
              </a:ext>
            </a:extLst>
          </p:cNvPr>
          <p:cNvSpPr/>
          <p:nvPr/>
        </p:nvSpPr>
        <p:spPr>
          <a:xfrm>
            <a:off x="1189263" y="806902"/>
            <a:ext cx="2490108" cy="1457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Political</a:t>
            </a:r>
          </a:p>
        </p:txBody>
      </p:sp>
      <p:sp>
        <p:nvSpPr>
          <p:cNvPr id="5" name="Rectangle 4">
            <a:extLst>
              <a:ext uri="{FF2B5EF4-FFF2-40B4-BE49-F238E27FC236}">
                <a16:creationId xmlns:a16="http://schemas.microsoft.com/office/drawing/2014/main" id="{21D4AE45-AE5B-E031-B32A-F56575918FF2}"/>
              </a:ext>
            </a:extLst>
          </p:cNvPr>
          <p:cNvSpPr/>
          <p:nvPr/>
        </p:nvSpPr>
        <p:spPr>
          <a:xfrm>
            <a:off x="4912177" y="806903"/>
            <a:ext cx="2366737" cy="1471839"/>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Economic</a:t>
            </a:r>
          </a:p>
        </p:txBody>
      </p:sp>
      <p:sp>
        <p:nvSpPr>
          <p:cNvPr id="6" name="Rectangle 5">
            <a:extLst>
              <a:ext uri="{FF2B5EF4-FFF2-40B4-BE49-F238E27FC236}">
                <a16:creationId xmlns:a16="http://schemas.microsoft.com/office/drawing/2014/main" id="{21D3F35D-69F2-9531-C283-29D1C13BA9EA}"/>
              </a:ext>
            </a:extLst>
          </p:cNvPr>
          <p:cNvSpPr/>
          <p:nvPr/>
        </p:nvSpPr>
        <p:spPr>
          <a:xfrm>
            <a:off x="8098063" y="806902"/>
            <a:ext cx="2635250" cy="1435554"/>
          </a:xfrm>
          <a:prstGeom prst="rect">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Social</a:t>
            </a:r>
          </a:p>
        </p:txBody>
      </p:sp>
      <p:sp>
        <p:nvSpPr>
          <p:cNvPr id="7" name="Rectangle 6">
            <a:extLst>
              <a:ext uri="{FF2B5EF4-FFF2-40B4-BE49-F238E27FC236}">
                <a16:creationId xmlns:a16="http://schemas.microsoft.com/office/drawing/2014/main" id="{A24C7654-9F85-8614-5EEB-3ECB70593B4E}"/>
              </a:ext>
            </a:extLst>
          </p:cNvPr>
          <p:cNvSpPr/>
          <p:nvPr/>
        </p:nvSpPr>
        <p:spPr>
          <a:xfrm>
            <a:off x="1189262" y="2519587"/>
            <a:ext cx="2490108" cy="1457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Technological</a:t>
            </a:r>
            <a:endParaRPr lang="en-GB" dirty="0"/>
          </a:p>
        </p:txBody>
      </p:sp>
      <p:sp>
        <p:nvSpPr>
          <p:cNvPr id="8" name="Rectangle 7">
            <a:extLst>
              <a:ext uri="{FF2B5EF4-FFF2-40B4-BE49-F238E27FC236}">
                <a16:creationId xmlns:a16="http://schemas.microsoft.com/office/drawing/2014/main" id="{19DC2170-396C-2F28-73DF-8E6A2DB90FD7}"/>
              </a:ext>
            </a:extLst>
          </p:cNvPr>
          <p:cNvSpPr/>
          <p:nvPr/>
        </p:nvSpPr>
        <p:spPr>
          <a:xfrm>
            <a:off x="4926691" y="2512330"/>
            <a:ext cx="2352223" cy="14645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Environmental</a:t>
            </a:r>
            <a:endParaRPr lang="en-GB" dirty="0"/>
          </a:p>
        </p:txBody>
      </p:sp>
      <p:sp>
        <p:nvSpPr>
          <p:cNvPr id="9" name="Rectangle 8">
            <a:extLst>
              <a:ext uri="{FF2B5EF4-FFF2-40B4-BE49-F238E27FC236}">
                <a16:creationId xmlns:a16="http://schemas.microsoft.com/office/drawing/2014/main" id="{E9CC4B4C-F630-1E1D-2AE7-2F90BB6F323D}"/>
              </a:ext>
            </a:extLst>
          </p:cNvPr>
          <p:cNvSpPr/>
          <p:nvPr/>
        </p:nvSpPr>
        <p:spPr>
          <a:xfrm>
            <a:off x="8090806" y="2512332"/>
            <a:ext cx="2642508" cy="1457326"/>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Legal</a:t>
            </a:r>
            <a:endParaRPr lang="en-GB" dirty="0"/>
          </a:p>
        </p:txBody>
      </p:sp>
    </p:spTree>
    <p:extLst>
      <p:ext uri="{BB962C8B-B14F-4D97-AF65-F5344CB8AC3E}">
        <p14:creationId xmlns:p14="http://schemas.microsoft.com/office/powerpoint/2010/main" val="3486963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3B74-F4AC-B770-5BC5-C7EE72310078}"/>
              </a:ext>
            </a:extLst>
          </p:cNvPr>
          <p:cNvSpPr>
            <a:spLocks noGrp="1"/>
          </p:cNvSpPr>
          <p:nvPr>
            <p:ph type="title"/>
          </p:nvPr>
        </p:nvSpPr>
        <p:spPr>
          <a:xfrm>
            <a:off x="838200" y="365125"/>
            <a:ext cx="10515600" cy="164421"/>
          </a:xfrm>
        </p:spPr>
        <p:txBody>
          <a:bodyPr>
            <a:normAutofit fontScale="90000"/>
          </a:bodyPr>
          <a:lstStyle/>
          <a:p>
            <a:r>
              <a:rPr lang="en-GB" b="1">
                <a:ea typeface="+mj-lt"/>
                <a:cs typeface="+mj-lt"/>
              </a:rPr>
              <a:t>                  Two Major Marketing Strategies</a:t>
            </a:r>
            <a:endParaRPr lang="en-US" b="1"/>
          </a:p>
        </p:txBody>
      </p:sp>
      <p:sp>
        <p:nvSpPr>
          <p:cNvPr id="7" name="TextBox 6">
            <a:extLst>
              <a:ext uri="{FF2B5EF4-FFF2-40B4-BE49-F238E27FC236}">
                <a16:creationId xmlns:a16="http://schemas.microsoft.com/office/drawing/2014/main" id="{DA66401D-01C6-0AB7-7C84-4B93D9F120C1}"/>
              </a:ext>
            </a:extLst>
          </p:cNvPr>
          <p:cNvSpPr txBox="1"/>
          <p:nvPr/>
        </p:nvSpPr>
        <p:spPr>
          <a:xfrm>
            <a:off x="674913" y="1019630"/>
            <a:ext cx="19666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b="1">
                <a:latin typeface="Arial"/>
                <a:cs typeface="Arial"/>
              </a:rPr>
              <a:t>Facebook</a:t>
            </a:r>
            <a:r>
              <a:rPr lang="en-US" dirty="0"/>
              <a:t> </a:t>
            </a:r>
          </a:p>
          <a:p>
            <a:pPr algn="ctr"/>
            <a:endParaRPr lang="en-GB"/>
          </a:p>
        </p:txBody>
      </p:sp>
      <p:sp>
        <p:nvSpPr>
          <p:cNvPr id="8" name="TextBox 7">
            <a:extLst>
              <a:ext uri="{FF2B5EF4-FFF2-40B4-BE49-F238E27FC236}">
                <a16:creationId xmlns:a16="http://schemas.microsoft.com/office/drawing/2014/main" id="{93EF95F8-5726-025A-7B70-13711D9B8C65}"/>
              </a:ext>
            </a:extLst>
          </p:cNvPr>
          <p:cNvSpPr txBox="1"/>
          <p:nvPr/>
        </p:nvSpPr>
        <p:spPr>
          <a:xfrm flipH="1">
            <a:off x="9223828" y="1150257"/>
            <a:ext cx="1727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b="1" dirty="0"/>
              <a:t> </a:t>
            </a:r>
            <a:r>
              <a:rPr lang="en-US" b="1">
                <a:latin typeface="Arial"/>
                <a:cs typeface="Arial"/>
              </a:rPr>
              <a:t>TikTok</a:t>
            </a:r>
          </a:p>
          <a:p>
            <a:pPr algn="ctr"/>
            <a:endParaRPr lang="en-GB"/>
          </a:p>
        </p:txBody>
      </p:sp>
      <p:sp>
        <p:nvSpPr>
          <p:cNvPr id="9" name="TextBox 8">
            <a:extLst>
              <a:ext uri="{FF2B5EF4-FFF2-40B4-BE49-F238E27FC236}">
                <a16:creationId xmlns:a16="http://schemas.microsoft.com/office/drawing/2014/main" id="{CE309FAD-F4C4-C99D-ED8A-2CEAA08C643D}"/>
              </a:ext>
            </a:extLst>
          </p:cNvPr>
          <p:cNvSpPr txBox="1"/>
          <p:nvPr/>
        </p:nvSpPr>
        <p:spPr>
          <a:xfrm>
            <a:off x="682170" y="1520373"/>
            <a:ext cx="28738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Promote special offers, events and communicate with the local community.</a:t>
            </a:r>
          </a:p>
          <a:p>
            <a:pPr algn="ctr"/>
            <a:endParaRPr lang="en-GB"/>
          </a:p>
        </p:txBody>
      </p:sp>
      <p:sp>
        <p:nvSpPr>
          <p:cNvPr id="10" name="TextBox 9">
            <a:extLst>
              <a:ext uri="{FF2B5EF4-FFF2-40B4-BE49-F238E27FC236}">
                <a16:creationId xmlns:a16="http://schemas.microsoft.com/office/drawing/2014/main" id="{BC92DB35-57D3-AAC9-A4A3-3328D51BC173}"/>
              </a:ext>
            </a:extLst>
          </p:cNvPr>
          <p:cNvSpPr txBox="1"/>
          <p:nvPr/>
        </p:nvSpPr>
        <p:spPr>
          <a:xfrm>
            <a:off x="8287655" y="1411515"/>
            <a:ext cx="32802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Share short videos of freshly baked products and behind-the-scenes bakery content to increase brand awareness.</a:t>
            </a:r>
          </a:p>
          <a:p>
            <a:pPr algn="ctr"/>
            <a:endParaRPr lang="en-GB"/>
          </a:p>
        </p:txBody>
      </p:sp>
      <p:sp>
        <p:nvSpPr>
          <p:cNvPr id="11" name="TextBox 10">
            <a:extLst>
              <a:ext uri="{FF2B5EF4-FFF2-40B4-BE49-F238E27FC236}">
                <a16:creationId xmlns:a16="http://schemas.microsoft.com/office/drawing/2014/main" id="{C1E610ED-3CB0-07D4-0AB6-0A681FE3773D}"/>
              </a:ext>
            </a:extLst>
          </p:cNvPr>
          <p:cNvSpPr txBox="1"/>
          <p:nvPr/>
        </p:nvSpPr>
        <p:spPr>
          <a:xfrm>
            <a:off x="449944" y="3414485"/>
            <a:ext cx="1158239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Romanian Delights Bakery will use Facebook and TikTok as its two main marketing strategies to reach customers.</a:t>
            </a:r>
            <a:r>
              <a:rPr lang="en-US" sz="2000" b="1" dirty="0">
                <a:latin typeface="Arial"/>
                <a:cs typeface="Arial"/>
              </a:rPr>
              <a:t> Facebook</a:t>
            </a:r>
            <a:r>
              <a:rPr lang="en-US" sz="2000" dirty="0">
                <a:latin typeface="Arial"/>
                <a:cs typeface="Arial"/>
              </a:rPr>
              <a:t> will help the business engage with the local community by promoting special offers, events and customer updates, while </a:t>
            </a:r>
            <a:r>
              <a:rPr lang="en-US" sz="2000" b="1" dirty="0">
                <a:latin typeface="Arial"/>
                <a:cs typeface="Arial"/>
              </a:rPr>
              <a:t>TikTok</a:t>
            </a:r>
            <a:r>
              <a:rPr lang="en-US" sz="2000" dirty="0">
                <a:latin typeface="Arial"/>
                <a:cs typeface="Arial"/>
              </a:rPr>
              <a:t> will be used to share short, engaging videos showcasing freshly baked products and the bakery’s daily activities. </a:t>
            </a:r>
            <a:r>
              <a:rPr lang="en-US" sz="2000" dirty="0">
                <a:ea typeface="+mn-lt"/>
                <a:cs typeface="+mn-lt"/>
              </a:rPr>
              <a:t>Together, these strategies provide a cost-effective way to build brand awareness, attract new customers and encourage customer </a:t>
            </a:r>
            <a:r>
              <a:rPr lang="en-US" sz="2000">
                <a:ea typeface="+mn-lt"/>
                <a:cs typeface="+mn-lt"/>
              </a:rPr>
              <a:t>loyalty</a:t>
            </a:r>
            <a:r>
              <a:rPr lang="en-US" sz="2000">
                <a:latin typeface="Arial"/>
                <a:ea typeface="+mn-lt"/>
                <a:cs typeface="Arial"/>
              </a:rPr>
              <a:t> from</a:t>
            </a:r>
            <a:r>
              <a:rPr lang="en-US" sz="2000" dirty="0">
                <a:latin typeface="Arial"/>
                <a:cs typeface="Arial"/>
              </a:rPr>
              <a:t> both the Romanian and wider Hereford community.</a:t>
            </a:r>
          </a:p>
          <a:p>
            <a:pPr algn="ctr"/>
            <a:endParaRPr lang="en-GB"/>
          </a:p>
        </p:txBody>
      </p:sp>
      <p:pic>
        <p:nvPicPr>
          <p:cNvPr id="14" name="Content Placeholder 13" descr="TikTok surpasses Facebook in monthly users in South Korea | allkpop">
            <a:extLst>
              <a:ext uri="{FF2B5EF4-FFF2-40B4-BE49-F238E27FC236}">
                <a16:creationId xmlns:a16="http://schemas.microsoft.com/office/drawing/2014/main" id="{0981A721-4C69-89EA-94F5-10C0271616A7}"/>
              </a:ext>
            </a:extLst>
          </p:cNvPr>
          <p:cNvPicPr>
            <a:picLocks noGrp="1" noChangeAspect="1"/>
          </p:cNvPicPr>
          <p:nvPr>
            <p:ph idx="1"/>
          </p:nvPr>
        </p:nvPicPr>
        <p:blipFill>
          <a:blip r:embed="rId2"/>
          <a:stretch>
            <a:fillRect/>
          </a:stretch>
        </p:blipFill>
        <p:spPr>
          <a:xfrm>
            <a:off x="4066358" y="773339"/>
            <a:ext cx="3703684" cy="2333853"/>
          </a:xfrm>
          <a:prstGeom prst="rect">
            <a:avLst/>
          </a:prstGeom>
        </p:spPr>
      </p:pic>
    </p:spTree>
    <p:extLst>
      <p:ext uri="{BB962C8B-B14F-4D97-AF65-F5344CB8AC3E}">
        <p14:creationId xmlns:p14="http://schemas.microsoft.com/office/powerpoint/2010/main" val="1974460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15719BB-48A7-4AF4-BB91-DC82E0DF7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12">
            <a:extLst>
              <a:ext uri="{FF2B5EF4-FFF2-40B4-BE49-F238E27FC236}">
                <a16:creationId xmlns:a16="http://schemas.microsoft.com/office/drawing/2014/main" id="{10973A55-5440-4A99-B526-B5812E46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14">
            <a:extLst>
              <a:ext uri="{FF2B5EF4-FFF2-40B4-BE49-F238E27FC236}">
                <a16:creationId xmlns:a16="http://schemas.microsoft.com/office/drawing/2014/main" id="{A9682493-588A-4D52-98F6-FBBD80C0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802B83-5B08-EDC1-ED81-03096706FEF3}"/>
              </a:ext>
            </a:extLst>
          </p:cNvPr>
          <p:cNvSpPr>
            <a:spLocks noGrp="1"/>
          </p:cNvSpPr>
          <p:nvPr>
            <p:ph type="title"/>
          </p:nvPr>
        </p:nvSpPr>
        <p:spPr>
          <a:xfrm>
            <a:off x="438913" y="859536"/>
            <a:ext cx="4832802" cy="1170432"/>
          </a:xfrm>
        </p:spPr>
        <p:txBody>
          <a:bodyPr vert="horz" lIns="91440" tIns="45720" rIns="91440" bIns="45720" rtlCol="0" anchor="b">
            <a:normAutofit/>
          </a:bodyPr>
          <a:lstStyle/>
          <a:p>
            <a:r>
              <a:rPr lang="en-US" sz="3100" b="1"/>
              <a:t>       Funding Requirements and Allocation</a:t>
            </a:r>
          </a:p>
        </p:txBody>
      </p:sp>
      <p:sp>
        <p:nvSpPr>
          <p:cNvPr id="31" name="Rectangle 30">
            <a:extLst>
              <a:ext uri="{FF2B5EF4-FFF2-40B4-BE49-F238E27FC236}">
                <a16:creationId xmlns:a16="http://schemas.microsoft.com/office/drawing/2014/main" id="{FBEC5A7A-ADE4-48D9-B89C-2BA1C911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3236"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92" y="2185062"/>
            <a:ext cx="49377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AA62AEE-D0E6-3350-2041-33645E6256FA}"/>
              </a:ext>
            </a:extLst>
          </p:cNvPr>
          <p:cNvSpPr txBox="1"/>
          <p:nvPr/>
        </p:nvSpPr>
        <p:spPr>
          <a:xfrm>
            <a:off x="438912" y="2512611"/>
            <a:ext cx="4832803" cy="366435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t>Romanian Delights Bakery requires an initial investment of £30,000 to launch the business successfully. The funding will consist of £10,000 from personal savings and a £20,000 UK Start Up Loan. The investment will be allocated to securing suitable premises, purchasing bakery equipment, buying initial stock and ingredients, supporting marketing activities and providing sufficient working capital during the start-up phase. This funding will allow the business to operate efficiently from its first day of trading.</a:t>
            </a:r>
          </a:p>
          <a:p>
            <a:pPr indent="-228600">
              <a:lnSpc>
                <a:spcPct val="90000"/>
              </a:lnSpc>
              <a:spcAft>
                <a:spcPts val="600"/>
              </a:spcAft>
              <a:buFont typeface="Arial" panose="020B0604020202020204" pitchFamily="34" charset="0"/>
              <a:buChar char="•"/>
            </a:pPr>
            <a:endParaRPr lang="en-US"/>
          </a:p>
        </p:txBody>
      </p:sp>
      <p:pic>
        <p:nvPicPr>
          <p:cNvPr id="5" name="Picture 4" descr="A green and white table with black text&#10;&#10;AI-generated content may be incorrect.">
            <a:extLst>
              <a:ext uri="{FF2B5EF4-FFF2-40B4-BE49-F238E27FC236}">
                <a16:creationId xmlns:a16="http://schemas.microsoft.com/office/drawing/2014/main" id="{3BEFFD86-F8F7-D714-E3A3-F28D26BBC043}"/>
              </a:ext>
            </a:extLst>
          </p:cNvPr>
          <p:cNvPicPr>
            <a:picLocks noChangeAspect="1"/>
          </p:cNvPicPr>
          <p:nvPr/>
        </p:nvPicPr>
        <p:blipFill>
          <a:blip r:embed="rId2"/>
          <a:stretch>
            <a:fillRect/>
          </a:stretch>
        </p:blipFill>
        <p:spPr>
          <a:xfrm>
            <a:off x="7431258" y="517600"/>
            <a:ext cx="3516923" cy="2743200"/>
          </a:xfrm>
          <a:prstGeom prst="rect">
            <a:avLst/>
          </a:prstGeom>
        </p:spPr>
      </p:pic>
      <p:pic>
        <p:nvPicPr>
          <p:cNvPr id="4" name="Content Placeholder 3" descr="A green and brown box with black text&#10;&#10;AI-generated content may be incorrect.">
            <a:extLst>
              <a:ext uri="{FF2B5EF4-FFF2-40B4-BE49-F238E27FC236}">
                <a16:creationId xmlns:a16="http://schemas.microsoft.com/office/drawing/2014/main" id="{A157E682-8B03-D435-A930-66139C2F4B01}"/>
              </a:ext>
            </a:extLst>
          </p:cNvPr>
          <p:cNvPicPr>
            <a:picLocks noGrp="1" noChangeAspect="1"/>
          </p:cNvPicPr>
          <p:nvPr>
            <p:ph idx="1"/>
          </p:nvPr>
        </p:nvPicPr>
        <p:blipFill>
          <a:blip r:embed="rId3"/>
          <a:stretch>
            <a:fillRect/>
          </a:stretch>
        </p:blipFill>
        <p:spPr>
          <a:xfrm>
            <a:off x="6620256" y="3939830"/>
            <a:ext cx="5138928" cy="1721540"/>
          </a:xfrm>
          <a:prstGeom prst="rect">
            <a:avLst/>
          </a:prstGeom>
        </p:spPr>
      </p:pic>
    </p:spTree>
    <p:extLst>
      <p:ext uri="{BB962C8B-B14F-4D97-AF65-F5344CB8AC3E}">
        <p14:creationId xmlns:p14="http://schemas.microsoft.com/office/powerpoint/2010/main" val="1652302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6C5C097-FED8-D497-3672-DC9B6CDF3D91}"/>
              </a:ext>
            </a:extLst>
          </p:cNvPr>
          <p:cNvSpPr txBox="1"/>
          <p:nvPr/>
        </p:nvSpPr>
        <p:spPr>
          <a:xfrm>
            <a:off x="1137035" y="603622"/>
            <a:ext cx="4282380" cy="13229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700" b="1" kern="1200">
                <a:solidFill>
                  <a:schemeClr val="tx1">
                    <a:lumMod val="85000"/>
                    <a:lumOff val="15000"/>
                  </a:schemeClr>
                </a:solidFill>
                <a:latin typeface="+mj-lt"/>
                <a:ea typeface="+mj-ea"/>
                <a:cs typeface="+mj-cs"/>
              </a:rPr>
              <a:t>Thank you for your time and attention.</a:t>
            </a:r>
          </a:p>
          <a:p>
            <a:pPr>
              <a:lnSpc>
                <a:spcPct val="90000"/>
              </a:lnSpc>
              <a:spcBef>
                <a:spcPct val="0"/>
              </a:spcBef>
              <a:spcAft>
                <a:spcPts val="600"/>
              </a:spcAft>
            </a:pPr>
            <a:endParaRPr lang="en-US" sz="3700" kern="1200">
              <a:solidFill>
                <a:schemeClr val="tx1">
                  <a:lumMod val="85000"/>
                  <a:lumOff val="15000"/>
                </a:schemeClr>
              </a:solidFill>
              <a:latin typeface="+mj-lt"/>
              <a:ea typeface="+mj-ea"/>
              <a:cs typeface="+mj-cs"/>
            </a:endParaRPr>
          </a:p>
        </p:txBody>
      </p:sp>
      <p:sp>
        <p:nvSpPr>
          <p:cNvPr id="3" name="TextBox 2">
            <a:extLst>
              <a:ext uri="{FF2B5EF4-FFF2-40B4-BE49-F238E27FC236}">
                <a16:creationId xmlns:a16="http://schemas.microsoft.com/office/drawing/2014/main" id="{573B433D-B556-7106-CBCF-C24A162A8B84}"/>
              </a:ext>
            </a:extLst>
          </p:cNvPr>
          <p:cNvSpPr txBox="1"/>
          <p:nvPr/>
        </p:nvSpPr>
        <p:spPr>
          <a:xfrm>
            <a:off x="1137034" y="2207977"/>
            <a:ext cx="3968365" cy="40464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2000" b="1">
                <a:solidFill>
                  <a:schemeClr val="tx1">
                    <a:lumMod val="85000"/>
                    <a:lumOff val="15000"/>
                  </a:schemeClr>
                </a:solidFill>
              </a:rPr>
              <a:t>Romanian Delights Bakery Traditional</a:t>
            </a:r>
          </a:p>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2000" b="1">
                <a:solidFill>
                  <a:schemeClr val="tx1">
                    <a:lumMod val="85000"/>
                    <a:lumOff val="15000"/>
                  </a:schemeClr>
                </a:solidFill>
              </a:rPr>
              <a:t>Romanian Pretzels &amp; Doughnuts in Hereford</a:t>
            </a:r>
          </a:p>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p:txBody>
      </p:sp>
      <p:pic>
        <p:nvPicPr>
          <p:cNvPr id="7" name="Picture 6" descr="A close-up of some food&#10;&#10;AI-generated content may be incorrect.">
            <a:extLst>
              <a:ext uri="{FF2B5EF4-FFF2-40B4-BE49-F238E27FC236}">
                <a16:creationId xmlns:a16="http://schemas.microsoft.com/office/drawing/2014/main" id="{0128FBF7-2C82-008E-4572-D1C9A03BE9C9}"/>
              </a:ext>
            </a:extLst>
          </p:cNvPr>
          <p:cNvPicPr>
            <a:picLocks noChangeAspect="1"/>
          </p:cNvPicPr>
          <p:nvPr/>
        </p:nvPicPr>
        <p:blipFill>
          <a:blip r:embed="rId2">
            <a:extLst>
              <a:ext uri="{837473B0-CC2E-450A-ABE3-18F120FF3D39}">
                <a1611:picAttrSrcUrl xmlns:a1611="http://schemas.microsoft.com/office/drawing/2016/11/main" r:id="rId3"/>
              </a:ext>
            </a:extLst>
          </a:blip>
          <a:srcRect l="11790" r="17708" b="-2"/>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4" name="Picture 3" descr="Pretzels on a paper with a bowl of salt and a glass of wine&#10;&#10;AI-generated content may be incorrect.">
            <a:extLst>
              <a:ext uri="{FF2B5EF4-FFF2-40B4-BE49-F238E27FC236}">
                <a16:creationId xmlns:a16="http://schemas.microsoft.com/office/drawing/2014/main" id="{66777F1D-0AE7-F0A8-B458-7CC7036B5458}"/>
              </a:ext>
            </a:extLst>
          </p:cNvPr>
          <p:cNvPicPr>
            <a:picLocks noChangeAspect="1"/>
          </p:cNvPicPr>
          <p:nvPr/>
        </p:nvPicPr>
        <p:blipFill>
          <a:blip r:embed="rId4">
            <a:extLst>
              <a:ext uri="{837473B0-CC2E-450A-ABE3-18F120FF3D39}">
                <a1611:picAttrSrcUrl xmlns:a1611="http://schemas.microsoft.com/office/drawing/2016/11/main" r:id="rId5"/>
              </a:ext>
            </a:extLst>
          </a:blip>
          <a:srcRect t="13222" r="-3" b="8582"/>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1168247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Overview of the Business Idea</vt:lpstr>
      <vt:lpstr>           Three Key External Factors (PESTEL)</vt:lpstr>
      <vt:lpstr>                  Two Major Marketing Strategies</vt:lpstr>
      <vt:lpstr>       Funding Requirements and Allocation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325</cp:revision>
  <dcterms:created xsi:type="dcterms:W3CDTF">2026-07-10T15:28:55Z</dcterms:created>
  <dcterms:modified xsi:type="dcterms:W3CDTF">2026-07-10T18:58:32Z</dcterms:modified>
</cp:coreProperties>
</file>