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166" r:id="rId1"/>
  </p:sldMasterIdLst>
  <p:sldIdLst>
    <p:sldId id="257" r:id="rId2"/>
    <p:sldId id="258" r:id="rId3"/>
    <p:sldId id="267" r:id="rId4"/>
    <p:sldId id="259" r:id="rId5"/>
    <p:sldId id="260" r:id="rId6"/>
    <p:sldId id="261" r:id="rId7"/>
    <p:sldId id="262" r:id="rId8"/>
    <p:sldId id="263" r:id="rId9"/>
    <p:sldId id="266" r:id="rId10"/>
    <p:sldId id="268" r:id="rId11"/>
    <p:sldId id="264" r:id="rId12"/>
    <p:sldId id="265" r:id="rId13"/>
    <p:sldId id="270" r:id="rId14"/>
    <p:sldId id="271" r:id="rId15"/>
  </p:sldIdLst>
  <p:sldSz cx="12192000" cy="6858000"/>
  <p:notesSz cx="6858000" cy="9144000"/>
  <p:defaultTextStyle>
    <a:defPPr>
      <a:defRPr lang="ro-RO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9F5B3"/>
    <a:srgbClr val="9FF558"/>
    <a:srgbClr val="E8B89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53AFE13-3086-E273-F00A-30D0EEBDFF98}" v="442" dt="2022-03-25T17:56:19.190"/>
    <p1510:client id="{6B2540D8-80F0-F27E-46F6-4D620F842B67}" v="214" dt="2022-03-26T13:40:02.492"/>
    <p1510:client id="{A71E1AFE-93B5-65AE-0613-86D96BB5285E}" v="1097" dt="2022-03-25T23:35:22.398"/>
    <p1510:client id="{CBC98EDB-BBE6-FB5B-486F-0427BD270B6F}" v="145" dt="2022-03-26T11:57:23.396"/>
    <p1510:client id="{F311C6A8-F554-4FF9-BBEF-AC7B75F609F6}" v="2" dt="2022-03-25T13:23:54.02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75" autoAdjust="0"/>
    <p:restoredTop sz="94660"/>
  </p:normalViewPr>
  <p:slideViewPr>
    <p:cSldViewPr snapToGrid="0">
      <p:cViewPr varScale="1">
        <p:scale>
          <a:sx n="86" d="100"/>
          <a:sy n="86" d="100"/>
        </p:scale>
        <p:origin x="666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ristian Dumitru (2108821)" userId="S::2108821@student.uwtsd.ac.uk::3034b949-9384-4812-b6d7-8e5a3a953983" providerId="AD" clId="Web-{553AFE13-3086-E273-F00A-30D0EEBDFF98}"/>
    <pc:docChg chg="mod addSld delSld modSld addMainMaster delMainMaster modMainMaster setSldSz">
      <pc:chgData name="Cristian Dumitru (2108821)" userId="S::2108821@student.uwtsd.ac.uk::3034b949-9384-4812-b6d7-8e5a3a953983" providerId="AD" clId="Web-{553AFE13-3086-E273-F00A-30D0EEBDFF98}" dt="2022-03-25T17:56:17.283" v="375" actId="20577"/>
      <pc:docMkLst>
        <pc:docMk/>
      </pc:docMkLst>
      <pc:sldChg chg="del">
        <pc:chgData name="Cristian Dumitru (2108821)" userId="S::2108821@student.uwtsd.ac.uk::3034b949-9384-4812-b6d7-8e5a3a953983" providerId="AD" clId="Web-{553AFE13-3086-E273-F00A-30D0EEBDFF98}" dt="2022-03-25T13:26:37.036" v="1"/>
        <pc:sldMkLst>
          <pc:docMk/>
          <pc:sldMk cId="2499791184" sldId="256"/>
        </pc:sldMkLst>
      </pc:sldChg>
      <pc:sldChg chg="addSp delSp modSp new mod modClrScheme chgLayout">
        <pc:chgData name="Cristian Dumitru (2108821)" userId="S::2108821@student.uwtsd.ac.uk::3034b949-9384-4812-b6d7-8e5a3a953983" providerId="AD" clId="Web-{553AFE13-3086-E273-F00A-30D0EEBDFF98}" dt="2022-03-25T17:12:25.410" v="299" actId="20577"/>
        <pc:sldMkLst>
          <pc:docMk/>
          <pc:sldMk cId="1960664878" sldId="257"/>
        </pc:sldMkLst>
        <pc:spChg chg="del mod ord">
          <ac:chgData name="Cristian Dumitru (2108821)" userId="S::2108821@student.uwtsd.ac.uk::3034b949-9384-4812-b6d7-8e5a3a953983" providerId="AD" clId="Web-{553AFE13-3086-E273-F00A-30D0EEBDFF98}" dt="2022-03-25T17:11:28.360" v="288"/>
          <ac:spMkLst>
            <pc:docMk/>
            <pc:sldMk cId="1960664878" sldId="257"/>
            <ac:spMk id="2" creationId="{4D78B3D5-FE21-B1B1-036C-F5A04FBBC5C6}"/>
          </ac:spMkLst>
        </pc:spChg>
        <pc:spChg chg="mod ord">
          <ac:chgData name="Cristian Dumitru (2108821)" userId="S::2108821@student.uwtsd.ac.uk::3034b949-9384-4812-b6d7-8e5a3a953983" providerId="AD" clId="Web-{553AFE13-3086-E273-F00A-30D0EEBDFF98}" dt="2022-03-25T17:09:22.649" v="285" actId="20577"/>
          <ac:spMkLst>
            <pc:docMk/>
            <pc:sldMk cId="1960664878" sldId="257"/>
            <ac:spMk id="3" creationId="{32ED461A-AE0F-A7C2-C0A8-FAD92EED6672}"/>
          </ac:spMkLst>
        </pc:spChg>
        <pc:spChg chg="mod ord">
          <ac:chgData name="Cristian Dumitru (2108821)" userId="S::2108821@student.uwtsd.ac.uk::3034b949-9384-4812-b6d7-8e5a3a953983" providerId="AD" clId="Web-{553AFE13-3086-E273-F00A-30D0EEBDFF98}" dt="2022-03-25T17:09:46.384" v="286" actId="20577"/>
          <ac:spMkLst>
            <pc:docMk/>
            <pc:sldMk cId="1960664878" sldId="257"/>
            <ac:spMk id="4" creationId="{BB3B6C2C-4BF2-BAD6-6C40-47E5C951BE1E}"/>
          </ac:spMkLst>
        </pc:spChg>
        <pc:spChg chg="add mod">
          <ac:chgData name="Cristian Dumitru (2108821)" userId="S::2108821@student.uwtsd.ac.uk::3034b949-9384-4812-b6d7-8e5a3a953983" providerId="AD" clId="Web-{553AFE13-3086-E273-F00A-30D0EEBDFF98}" dt="2022-03-25T17:12:25.410" v="299" actId="20577"/>
          <ac:spMkLst>
            <pc:docMk/>
            <pc:sldMk cId="1960664878" sldId="257"/>
            <ac:spMk id="5" creationId="{A45DBE2B-3148-B1F1-B912-B409FA58C6F7}"/>
          </ac:spMkLst>
        </pc:spChg>
      </pc:sldChg>
      <pc:sldChg chg="new del">
        <pc:chgData name="Cristian Dumitru (2108821)" userId="S::2108821@student.uwtsd.ac.uk::3034b949-9384-4812-b6d7-8e5a3a953983" providerId="AD" clId="Web-{553AFE13-3086-E273-F00A-30D0EEBDFF98}" dt="2022-03-25T16:40:34.438" v="221"/>
        <pc:sldMkLst>
          <pc:docMk/>
          <pc:sldMk cId="1360726445" sldId="258"/>
        </pc:sldMkLst>
      </pc:sldChg>
      <pc:sldChg chg="new del">
        <pc:chgData name="Cristian Dumitru (2108821)" userId="S::2108821@student.uwtsd.ac.uk::3034b949-9384-4812-b6d7-8e5a3a953983" providerId="AD" clId="Web-{553AFE13-3086-E273-F00A-30D0EEBDFF98}" dt="2022-03-25T16:18:16.289" v="181"/>
        <pc:sldMkLst>
          <pc:docMk/>
          <pc:sldMk cId="1622699229" sldId="258"/>
        </pc:sldMkLst>
      </pc:sldChg>
      <pc:sldChg chg="addSp delSp modSp new del">
        <pc:chgData name="Cristian Dumitru (2108821)" userId="S::2108821@student.uwtsd.ac.uk::3034b949-9384-4812-b6d7-8e5a3a953983" providerId="AD" clId="Web-{553AFE13-3086-E273-F00A-30D0EEBDFF98}" dt="2022-03-25T16:40:28.438" v="219"/>
        <pc:sldMkLst>
          <pc:docMk/>
          <pc:sldMk cId="3197315880" sldId="258"/>
        </pc:sldMkLst>
        <pc:spChg chg="mod">
          <ac:chgData name="Cristian Dumitru (2108821)" userId="S::2108821@student.uwtsd.ac.uk::3034b949-9384-4812-b6d7-8e5a3a953983" providerId="AD" clId="Web-{553AFE13-3086-E273-F00A-30D0EEBDFF98}" dt="2022-03-25T16:40:19.406" v="218" actId="20577"/>
          <ac:spMkLst>
            <pc:docMk/>
            <pc:sldMk cId="3197315880" sldId="258"/>
            <ac:spMk id="2" creationId="{2119C068-A2D3-A4DD-7449-C6DDC195DA0E}"/>
          </ac:spMkLst>
        </pc:spChg>
        <pc:spChg chg="del">
          <ac:chgData name="Cristian Dumitru (2108821)" userId="S::2108821@student.uwtsd.ac.uk::3034b949-9384-4812-b6d7-8e5a3a953983" providerId="AD" clId="Web-{553AFE13-3086-E273-F00A-30D0EEBDFF98}" dt="2022-03-25T16:24:04.542" v="189"/>
          <ac:spMkLst>
            <pc:docMk/>
            <pc:sldMk cId="3197315880" sldId="258"/>
            <ac:spMk id="4" creationId="{CBB66F2F-7901-BD92-62CE-8BD951457EC7}"/>
          </ac:spMkLst>
        </pc:spChg>
        <pc:spChg chg="add del mod">
          <ac:chgData name="Cristian Dumitru (2108821)" userId="S::2108821@student.uwtsd.ac.uk::3034b949-9384-4812-b6d7-8e5a3a953983" providerId="AD" clId="Web-{553AFE13-3086-E273-F00A-30D0EEBDFF98}" dt="2022-03-25T16:38:46.964" v="197"/>
          <ac:spMkLst>
            <pc:docMk/>
            <pc:sldMk cId="3197315880" sldId="258"/>
            <ac:spMk id="7" creationId="{261A5E65-DEF9-9B01-5A23-33DBBEF6A7BD}"/>
          </ac:spMkLst>
        </pc:spChg>
        <pc:picChg chg="add del mod ord">
          <ac:chgData name="Cristian Dumitru (2108821)" userId="S::2108821@student.uwtsd.ac.uk::3034b949-9384-4812-b6d7-8e5a3a953983" providerId="AD" clId="Web-{553AFE13-3086-E273-F00A-30D0EEBDFF98}" dt="2022-03-25T16:38:36.807" v="196"/>
          <ac:picMkLst>
            <pc:docMk/>
            <pc:sldMk cId="3197315880" sldId="258"/>
            <ac:picMk id="5" creationId="{0B15198B-BEC3-E1EB-714B-8CA0C39A5C42}"/>
          </ac:picMkLst>
        </pc:picChg>
        <pc:picChg chg="add mod ord">
          <ac:chgData name="Cristian Dumitru (2108821)" userId="S::2108821@student.uwtsd.ac.uk::3034b949-9384-4812-b6d7-8e5a3a953983" providerId="AD" clId="Web-{553AFE13-3086-E273-F00A-30D0EEBDFF98}" dt="2022-03-25T16:38:57.667" v="202" actId="1076"/>
          <ac:picMkLst>
            <pc:docMk/>
            <pc:sldMk cId="3197315880" sldId="258"/>
            <ac:picMk id="8" creationId="{B50900A0-4E63-5614-68CB-A82439DEE57D}"/>
          </ac:picMkLst>
        </pc:picChg>
      </pc:sldChg>
      <pc:sldChg chg="modSp new del">
        <pc:chgData name="Cristian Dumitru (2108821)" userId="S::2108821@student.uwtsd.ac.uk::3034b949-9384-4812-b6d7-8e5a3a953983" providerId="AD" clId="Web-{553AFE13-3086-E273-F00A-30D0EEBDFF98}" dt="2022-03-25T16:41:02.361" v="230"/>
        <pc:sldMkLst>
          <pc:docMk/>
          <pc:sldMk cId="3362412148" sldId="258"/>
        </pc:sldMkLst>
        <pc:spChg chg="mod">
          <ac:chgData name="Cristian Dumitru (2108821)" userId="S::2108821@student.uwtsd.ac.uk::3034b949-9384-4812-b6d7-8e5a3a953983" providerId="AD" clId="Web-{553AFE13-3086-E273-F00A-30D0EEBDFF98}" dt="2022-03-25T16:40:55.345" v="229" actId="20577"/>
          <ac:spMkLst>
            <pc:docMk/>
            <pc:sldMk cId="3362412148" sldId="258"/>
            <ac:spMk id="2" creationId="{822E3807-2BA3-81B3-0EE4-8A554AB1D7F6}"/>
          </ac:spMkLst>
        </pc:spChg>
      </pc:sldChg>
      <pc:sldChg chg="addSp delSp modSp new">
        <pc:chgData name="Cristian Dumitru (2108821)" userId="S::2108821@student.uwtsd.ac.uk::3034b949-9384-4812-b6d7-8e5a3a953983" providerId="AD" clId="Web-{553AFE13-3086-E273-F00A-30D0EEBDFF98}" dt="2022-03-25T17:48:32.769" v="352" actId="14100"/>
        <pc:sldMkLst>
          <pc:docMk/>
          <pc:sldMk cId="3921852118" sldId="258"/>
        </pc:sldMkLst>
        <pc:spChg chg="add mod">
          <ac:chgData name="Cristian Dumitru (2108821)" userId="S::2108821@student.uwtsd.ac.uk::3034b949-9384-4812-b6d7-8e5a3a953983" providerId="AD" clId="Web-{553AFE13-3086-E273-F00A-30D0EEBDFF98}" dt="2022-03-25T17:12:58.381" v="303"/>
          <ac:spMkLst>
            <pc:docMk/>
            <pc:sldMk cId="3921852118" sldId="258"/>
            <ac:spMk id="2" creationId="{BBC1BC2D-B749-BF47-F0B9-3D93E1E28674}"/>
          </ac:spMkLst>
        </pc:spChg>
        <pc:spChg chg="add mod">
          <ac:chgData name="Cristian Dumitru (2108821)" userId="S::2108821@student.uwtsd.ac.uk::3034b949-9384-4812-b6d7-8e5a3a953983" providerId="AD" clId="Web-{553AFE13-3086-E273-F00A-30D0EEBDFF98}" dt="2022-03-25T16:43:14.540" v="255" actId="1076"/>
          <ac:spMkLst>
            <pc:docMk/>
            <pc:sldMk cId="3921852118" sldId="258"/>
            <ac:spMk id="3" creationId="{6E5DFA44-7281-A755-EA43-9EF92C769E73}"/>
          </ac:spMkLst>
        </pc:spChg>
        <pc:spChg chg="add mod">
          <ac:chgData name="Cristian Dumitru (2108821)" userId="S::2108821@student.uwtsd.ac.uk::3034b949-9384-4812-b6d7-8e5a3a953983" providerId="AD" clId="Web-{553AFE13-3086-E273-F00A-30D0EEBDFF98}" dt="2022-03-25T17:48:02.642" v="348" actId="14100"/>
          <ac:spMkLst>
            <pc:docMk/>
            <pc:sldMk cId="3921852118" sldId="258"/>
            <ac:spMk id="5" creationId="{8F10A081-E92F-FB03-885F-37539FC149C8}"/>
          </ac:spMkLst>
        </pc:spChg>
        <pc:spChg chg="add mod">
          <ac:chgData name="Cristian Dumitru (2108821)" userId="S::2108821@student.uwtsd.ac.uk::3034b949-9384-4812-b6d7-8e5a3a953983" providerId="AD" clId="Web-{553AFE13-3086-E273-F00A-30D0EEBDFF98}" dt="2022-03-25T17:48:23.065" v="351" actId="14100"/>
          <ac:spMkLst>
            <pc:docMk/>
            <pc:sldMk cId="3921852118" sldId="258"/>
            <ac:spMk id="6" creationId="{4323FDAB-72CA-5145-1371-ADC4C03530C7}"/>
          </ac:spMkLst>
        </pc:spChg>
        <pc:picChg chg="add del mod">
          <ac:chgData name="Cristian Dumitru (2108821)" userId="S::2108821@student.uwtsd.ac.uk::3034b949-9384-4812-b6d7-8e5a3a953983" providerId="AD" clId="Web-{553AFE13-3086-E273-F00A-30D0EEBDFF98}" dt="2022-03-25T17:46:15.026" v="329"/>
          <ac:picMkLst>
            <pc:docMk/>
            <pc:sldMk cId="3921852118" sldId="258"/>
            <ac:picMk id="4" creationId="{839D6B0E-2C4D-FE66-09FC-A7EE35F7F944}"/>
          </ac:picMkLst>
        </pc:picChg>
        <pc:picChg chg="add mod">
          <ac:chgData name="Cristian Dumitru (2108821)" userId="S::2108821@student.uwtsd.ac.uk::3034b949-9384-4812-b6d7-8e5a3a953983" providerId="AD" clId="Web-{553AFE13-3086-E273-F00A-30D0EEBDFF98}" dt="2022-03-25T17:48:32.769" v="352" actId="14100"/>
          <ac:picMkLst>
            <pc:docMk/>
            <pc:sldMk cId="3921852118" sldId="258"/>
            <ac:picMk id="7" creationId="{3525DF97-12CA-1521-38AB-9E722A2F6634}"/>
          </ac:picMkLst>
        </pc:picChg>
      </pc:sldChg>
      <pc:sldChg chg="addSp modSp new">
        <pc:chgData name="Cristian Dumitru (2108821)" userId="S::2108821@student.uwtsd.ac.uk::3034b949-9384-4812-b6d7-8e5a3a953983" providerId="AD" clId="Web-{553AFE13-3086-E273-F00A-30D0EEBDFF98}" dt="2022-03-25T17:56:17.283" v="375" actId="20577"/>
        <pc:sldMkLst>
          <pc:docMk/>
          <pc:sldMk cId="454728062" sldId="259"/>
        </pc:sldMkLst>
        <pc:spChg chg="add mod">
          <ac:chgData name="Cristian Dumitru (2108821)" userId="S::2108821@student.uwtsd.ac.uk::3034b949-9384-4812-b6d7-8e5a3a953983" providerId="AD" clId="Web-{553AFE13-3086-E273-F00A-30D0EEBDFF98}" dt="2022-03-25T17:56:17.283" v="375" actId="20577"/>
          <ac:spMkLst>
            <pc:docMk/>
            <pc:sldMk cId="454728062" sldId="259"/>
            <ac:spMk id="2" creationId="{B7C187D1-1AC2-75E1-2FC9-44FACED86785}"/>
          </ac:spMkLst>
        </pc:spChg>
      </pc:sldChg>
      <pc:sldMasterChg chg="del delSldLayout">
        <pc:chgData name="Cristian Dumitru (2108821)" userId="S::2108821@student.uwtsd.ac.uk::3034b949-9384-4812-b6d7-8e5a3a953983" providerId="AD" clId="Web-{553AFE13-3086-E273-F00A-30D0EEBDFF98}" dt="2022-03-25T13:28:02.335" v="9"/>
        <pc:sldMasterMkLst>
          <pc:docMk/>
          <pc:sldMasterMk cId="878019396" sldId="2147483678"/>
        </pc:sldMasterMkLst>
        <pc:sldLayoutChg chg="del">
          <pc:chgData name="Cristian Dumitru (2108821)" userId="S::2108821@student.uwtsd.ac.uk::3034b949-9384-4812-b6d7-8e5a3a953983" providerId="AD" clId="Web-{553AFE13-3086-E273-F00A-30D0EEBDFF98}" dt="2022-03-25T13:28:02.335" v="9"/>
          <pc:sldLayoutMkLst>
            <pc:docMk/>
            <pc:sldMasterMk cId="878019396" sldId="2147483678"/>
            <pc:sldLayoutMk cId="2799980795" sldId="2147483679"/>
          </pc:sldLayoutMkLst>
        </pc:sldLayoutChg>
        <pc:sldLayoutChg chg="del">
          <pc:chgData name="Cristian Dumitru (2108821)" userId="S::2108821@student.uwtsd.ac.uk::3034b949-9384-4812-b6d7-8e5a3a953983" providerId="AD" clId="Web-{553AFE13-3086-E273-F00A-30D0EEBDFF98}" dt="2022-03-25T13:28:02.335" v="9"/>
          <pc:sldLayoutMkLst>
            <pc:docMk/>
            <pc:sldMasterMk cId="878019396" sldId="2147483678"/>
            <pc:sldLayoutMk cId="2421313223" sldId="2147483680"/>
          </pc:sldLayoutMkLst>
        </pc:sldLayoutChg>
        <pc:sldLayoutChg chg="del">
          <pc:chgData name="Cristian Dumitru (2108821)" userId="S::2108821@student.uwtsd.ac.uk::3034b949-9384-4812-b6d7-8e5a3a953983" providerId="AD" clId="Web-{553AFE13-3086-E273-F00A-30D0EEBDFF98}" dt="2022-03-25T13:28:02.335" v="9"/>
          <pc:sldLayoutMkLst>
            <pc:docMk/>
            <pc:sldMasterMk cId="878019396" sldId="2147483678"/>
            <pc:sldLayoutMk cId="2513531986" sldId="2147483681"/>
          </pc:sldLayoutMkLst>
        </pc:sldLayoutChg>
        <pc:sldLayoutChg chg="del">
          <pc:chgData name="Cristian Dumitru (2108821)" userId="S::2108821@student.uwtsd.ac.uk::3034b949-9384-4812-b6d7-8e5a3a953983" providerId="AD" clId="Web-{553AFE13-3086-E273-F00A-30D0EEBDFF98}" dt="2022-03-25T13:28:02.335" v="9"/>
          <pc:sldLayoutMkLst>
            <pc:docMk/>
            <pc:sldMasterMk cId="878019396" sldId="2147483678"/>
            <pc:sldLayoutMk cId="1538904087" sldId="2147483682"/>
          </pc:sldLayoutMkLst>
        </pc:sldLayoutChg>
        <pc:sldLayoutChg chg="del">
          <pc:chgData name="Cristian Dumitru (2108821)" userId="S::2108821@student.uwtsd.ac.uk::3034b949-9384-4812-b6d7-8e5a3a953983" providerId="AD" clId="Web-{553AFE13-3086-E273-F00A-30D0EEBDFF98}" dt="2022-03-25T13:28:02.335" v="9"/>
          <pc:sldLayoutMkLst>
            <pc:docMk/>
            <pc:sldMasterMk cId="878019396" sldId="2147483678"/>
            <pc:sldLayoutMk cId="4271213739" sldId="2147483683"/>
          </pc:sldLayoutMkLst>
        </pc:sldLayoutChg>
        <pc:sldLayoutChg chg="del">
          <pc:chgData name="Cristian Dumitru (2108821)" userId="S::2108821@student.uwtsd.ac.uk::3034b949-9384-4812-b6d7-8e5a3a953983" providerId="AD" clId="Web-{553AFE13-3086-E273-F00A-30D0EEBDFF98}" dt="2022-03-25T13:28:02.335" v="9"/>
          <pc:sldLayoutMkLst>
            <pc:docMk/>
            <pc:sldMasterMk cId="878019396" sldId="2147483678"/>
            <pc:sldLayoutMk cId="60090450" sldId="2147483684"/>
          </pc:sldLayoutMkLst>
        </pc:sldLayoutChg>
        <pc:sldLayoutChg chg="del">
          <pc:chgData name="Cristian Dumitru (2108821)" userId="S::2108821@student.uwtsd.ac.uk::3034b949-9384-4812-b6d7-8e5a3a953983" providerId="AD" clId="Web-{553AFE13-3086-E273-F00A-30D0EEBDFF98}" dt="2022-03-25T13:28:02.335" v="9"/>
          <pc:sldLayoutMkLst>
            <pc:docMk/>
            <pc:sldMasterMk cId="878019396" sldId="2147483678"/>
            <pc:sldLayoutMk cId="3859256528" sldId="2147483685"/>
          </pc:sldLayoutMkLst>
        </pc:sldLayoutChg>
        <pc:sldLayoutChg chg="del">
          <pc:chgData name="Cristian Dumitru (2108821)" userId="S::2108821@student.uwtsd.ac.uk::3034b949-9384-4812-b6d7-8e5a3a953983" providerId="AD" clId="Web-{553AFE13-3086-E273-F00A-30D0EEBDFF98}" dt="2022-03-25T13:28:02.335" v="9"/>
          <pc:sldLayoutMkLst>
            <pc:docMk/>
            <pc:sldMasterMk cId="878019396" sldId="2147483678"/>
            <pc:sldLayoutMk cId="2781473770" sldId="2147483686"/>
          </pc:sldLayoutMkLst>
        </pc:sldLayoutChg>
        <pc:sldLayoutChg chg="del">
          <pc:chgData name="Cristian Dumitru (2108821)" userId="S::2108821@student.uwtsd.ac.uk::3034b949-9384-4812-b6d7-8e5a3a953983" providerId="AD" clId="Web-{553AFE13-3086-E273-F00A-30D0EEBDFF98}" dt="2022-03-25T13:28:02.335" v="9"/>
          <pc:sldLayoutMkLst>
            <pc:docMk/>
            <pc:sldMasterMk cId="878019396" sldId="2147483678"/>
            <pc:sldLayoutMk cId="1175958155" sldId="2147483687"/>
          </pc:sldLayoutMkLst>
        </pc:sldLayoutChg>
        <pc:sldLayoutChg chg="del">
          <pc:chgData name="Cristian Dumitru (2108821)" userId="S::2108821@student.uwtsd.ac.uk::3034b949-9384-4812-b6d7-8e5a3a953983" providerId="AD" clId="Web-{553AFE13-3086-E273-F00A-30D0EEBDFF98}" dt="2022-03-25T13:28:02.335" v="9"/>
          <pc:sldLayoutMkLst>
            <pc:docMk/>
            <pc:sldMasterMk cId="878019396" sldId="2147483678"/>
            <pc:sldLayoutMk cId="3367406923" sldId="2147483688"/>
          </pc:sldLayoutMkLst>
        </pc:sldLayoutChg>
        <pc:sldLayoutChg chg="del">
          <pc:chgData name="Cristian Dumitru (2108821)" userId="S::2108821@student.uwtsd.ac.uk::3034b949-9384-4812-b6d7-8e5a3a953983" providerId="AD" clId="Web-{553AFE13-3086-E273-F00A-30D0EEBDFF98}" dt="2022-03-25T13:28:02.335" v="9"/>
          <pc:sldLayoutMkLst>
            <pc:docMk/>
            <pc:sldMasterMk cId="878019396" sldId="2147483678"/>
            <pc:sldLayoutMk cId="2256116375" sldId="2147483689"/>
          </pc:sldLayoutMkLst>
        </pc:sldLayoutChg>
        <pc:sldLayoutChg chg="del">
          <pc:chgData name="Cristian Dumitru (2108821)" userId="S::2108821@student.uwtsd.ac.uk::3034b949-9384-4812-b6d7-8e5a3a953983" providerId="AD" clId="Web-{553AFE13-3086-E273-F00A-30D0EEBDFF98}" dt="2022-03-25T13:28:02.335" v="9"/>
          <pc:sldLayoutMkLst>
            <pc:docMk/>
            <pc:sldMasterMk cId="878019396" sldId="2147483678"/>
            <pc:sldLayoutMk cId="371941376" sldId="2147483690"/>
          </pc:sldLayoutMkLst>
        </pc:sldLayoutChg>
        <pc:sldLayoutChg chg="del">
          <pc:chgData name="Cristian Dumitru (2108821)" userId="S::2108821@student.uwtsd.ac.uk::3034b949-9384-4812-b6d7-8e5a3a953983" providerId="AD" clId="Web-{553AFE13-3086-E273-F00A-30D0EEBDFF98}" dt="2022-03-25T13:28:02.335" v="9"/>
          <pc:sldLayoutMkLst>
            <pc:docMk/>
            <pc:sldMasterMk cId="878019396" sldId="2147483678"/>
            <pc:sldLayoutMk cId="432819990" sldId="2147483691"/>
          </pc:sldLayoutMkLst>
        </pc:sldLayoutChg>
        <pc:sldLayoutChg chg="del">
          <pc:chgData name="Cristian Dumitru (2108821)" userId="S::2108821@student.uwtsd.ac.uk::3034b949-9384-4812-b6d7-8e5a3a953983" providerId="AD" clId="Web-{553AFE13-3086-E273-F00A-30D0EEBDFF98}" dt="2022-03-25T13:28:02.335" v="9"/>
          <pc:sldLayoutMkLst>
            <pc:docMk/>
            <pc:sldMasterMk cId="878019396" sldId="2147483678"/>
            <pc:sldLayoutMk cId="2181383139" sldId="2147483692"/>
          </pc:sldLayoutMkLst>
        </pc:sldLayoutChg>
        <pc:sldLayoutChg chg="del">
          <pc:chgData name="Cristian Dumitru (2108821)" userId="S::2108821@student.uwtsd.ac.uk::3034b949-9384-4812-b6d7-8e5a3a953983" providerId="AD" clId="Web-{553AFE13-3086-E273-F00A-30D0EEBDFF98}" dt="2022-03-25T13:28:02.335" v="9"/>
          <pc:sldLayoutMkLst>
            <pc:docMk/>
            <pc:sldMasterMk cId="878019396" sldId="2147483678"/>
            <pc:sldLayoutMk cId="1936518387" sldId="2147483693"/>
          </pc:sldLayoutMkLst>
        </pc:sldLayoutChg>
        <pc:sldLayoutChg chg="del">
          <pc:chgData name="Cristian Dumitru (2108821)" userId="S::2108821@student.uwtsd.ac.uk::3034b949-9384-4812-b6d7-8e5a3a953983" providerId="AD" clId="Web-{553AFE13-3086-E273-F00A-30D0EEBDFF98}" dt="2022-03-25T13:28:02.335" v="9"/>
          <pc:sldLayoutMkLst>
            <pc:docMk/>
            <pc:sldMasterMk cId="878019396" sldId="2147483678"/>
            <pc:sldLayoutMk cId="3860627757" sldId="2147483694"/>
          </pc:sldLayoutMkLst>
        </pc:sldLayoutChg>
        <pc:sldLayoutChg chg="del">
          <pc:chgData name="Cristian Dumitru (2108821)" userId="S::2108821@student.uwtsd.ac.uk::3034b949-9384-4812-b6d7-8e5a3a953983" providerId="AD" clId="Web-{553AFE13-3086-E273-F00A-30D0EEBDFF98}" dt="2022-03-25T13:28:02.335" v="9"/>
          <pc:sldLayoutMkLst>
            <pc:docMk/>
            <pc:sldMasterMk cId="878019396" sldId="2147483678"/>
            <pc:sldLayoutMk cId="1318618959" sldId="2147483695"/>
          </pc:sldLayoutMkLst>
        </pc:sldLayoutChg>
      </pc:sldMasterChg>
      <pc:sldMasterChg chg="add del addSldLayout delSldLayout modSldLayout">
        <pc:chgData name="Cristian Dumitru (2108821)" userId="S::2108821@student.uwtsd.ac.uk::3034b949-9384-4812-b6d7-8e5a3a953983" providerId="AD" clId="Web-{553AFE13-3086-E273-F00A-30D0EEBDFF98}" dt="2022-03-25T13:28:07.788" v="10"/>
        <pc:sldMasterMkLst>
          <pc:docMk/>
          <pc:sldMasterMk cId="2294043531" sldId="2147483696"/>
        </pc:sldMasterMkLst>
        <pc:sldLayoutChg chg="add del mod replId">
          <pc:chgData name="Cristian Dumitru (2108821)" userId="S::2108821@student.uwtsd.ac.uk::3034b949-9384-4812-b6d7-8e5a3a953983" providerId="AD" clId="Web-{553AFE13-3086-E273-F00A-30D0EEBDFF98}" dt="2022-03-25T13:28:07.788" v="10"/>
          <pc:sldLayoutMkLst>
            <pc:docMk/>
            <pc:sldMasterMk cId="2294043531" sldId="2147483696"/>
            <pc:sldLayoutMk cId="1505736610" sldId="2147483697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28:07.788" v="10"/>
          <pc:sldLayoutMkLst>
            <pc:docMk/>
            <pc:sldMasterMk cId="2294043531" sldId="2147483696"/>
            <pc:sldLayoutMk cId="2813644103" sldId="2147483698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28:07.788" v="10"/>
          <pc:sldLayoutMkLst>
            <pc:docMk/>
            <pc:sldMasterMk cId="2294043531" sldId="2147483696"/>
            <pc:sldLayoutMk cId="2556955383" sldId="2147483699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28:07.788" v="10"/>
          <pc:sldLayoutMkLst>
            <pc:docMk/>
            <pc:sldMasterMk cId="2294043531" sldId="2147483696"/>
            <pc:sldLayoutMk cId="4210954507" sldId="2147483700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28:07.788" v="10"/>
          <pc:sldLayoutMkLst>
            <pc:docMk/>
            <pc:sldMasterMk cId="2294043531" sldId="2147483696"/>
            <pc:sldLayoutMk cId="2052864658" sldId="2147483701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28:07.788" v="10"/>
          <pc:sldLayoutMkLst>
            <pc:docMk/>
            <pc:sldMasterMk cId="2294043531" sldId="2147483696"/>
            <pc:sldLayoutMk cId="4076020744" sldId="2147483702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28:07.788" v="10"/>
          <pc:sldLayoutMkLst>
            <pc:docMk/>
            <pc:sldMasterMk cId="2294043531" sldId="2147483696"/>
            <pc:sldLayoutMk cId="2771095193" sldId="2147483703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28:07.788" v="10"/>
          <pc:sldLayoutMkLst>
            <pc:docMk/>
            <pc:sldMasterMk cId="2294043531" sldId="2147483696"/>
            <pc:sldLayoutMk cId="1739541474" sldId="2147483704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28:07.788" v="10"/>
          <pc:sldLayoutMkLst>
            <pc:docMk/>
            <pc:sldMasterMk cId="2294043531" sldId="2147483696"/>
            <pc:sldLayoutMk cId="3831206371" sldId="2147483705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28:07.788" v="10"/>
          <pc:sldLayoutMkLst>
            <pc:docMk/>
            <pc:sldMasterMk cId="2294043531" sldId="2147483696"/>
            <pc:sldLayoutMk cId="1743419039" sldId="2147483706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28:07.788" v="10"/>
          <pc:sldLayoutMkLst>
            <pc:docMk/>
            <pc:sldMasterMk cId="2294043531" sldId="2147483696"/>
            <pc:sldLayoutMk cId="2030421170" sldId="2147483707"/>
          </pc:sldLayoutMkLst>
        </pc:sldLayoutChg>
      </pc:sldMasterChg>
      <pc:sldMasterChg chg="add del addSldLayout delSldLayout modSldLayout">
        <pc:chgData name="Cristian Dumitru (2108821)" userId="S::2108821@student.uwtsd.ac.uk::3034b949-9384-4812-b6d7-8e5a3a953983" providerId="AD" clId="Web-{553AFE13-3086-E273-F00A-30D0EEBDFF98}" dt="2022-03-25T13:28:13.320" v="11"/>
        <pc:sldMasterMkLst>
          <pc:docMk/>
          <pc:sldMasterMk cId="3538801457" sldId="2147483708"/>
        </pc:sldMasterMkLst>
        <pc:sldLayoutChg chg="add del mod replId">
          <pc:chgData name="Cristian Dumitru (2108821)" userId="S::2108821@student.uwtsd.ac.uk::3034b949-9384-4812-b6d7-8e5a3a953983" providerId="AD" clId="Web-{553AFE13-3086-E273-F00A-30D0EEBDFF98}" dt="2022-03-25T13:28:13.320" v="11"/>
          <pc:sldLayoutMkLst>
            <pc:docMk/>
            <pc:sldMasterMk cId="3538801457" sldId="2147483708"/>
            <pc:sldLayoutMk cId="2145373582" sldId="2147483709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28:13.320" v="11"/>
          <pc:sldLayoutMkLst>
            <pc:docMk/>
            <pc:sldMasterMk cId="3538801457" sldId="2147483708"/>
            <pc:sldLayoutMk cId="3951066320" sldId="2147483710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28:13.320" v="11"/>
          <pc:sldLayoutMkLst>
            <pc:docMk/>
            <pc:sldMasterMk cId="3538801457" sldId="2147483708"/>
            <pc:sldLayoutMk cId="1027010867" sldId="2147483711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28:13.320" v="11"/>
          <pc:sldLayoutMkLst>
            <pc:docMk/>
            <pc:sldMasterMk cId="3538801457" sldId="2147483708"/>
            <pc:sldLayoutMk cId="3592096452" sldId="2147483712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28:13.320" v="11"/>
          <pc:sldLayoutMkLst>
            <pc:docMk/>
            <pc:sldMasterMk cId="3538801457" sldId="2147483708"/>
            <pc:sldLayoutMk cId="4261669439" sldId="2147483713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28:13.320" v="11"/>
          <pc:sldLayoutMkLst>
            <pc:docMk/>
            <pc:sldMasterMk cId="3538801457" sldId="2147483708"/>
            <pc:sldLayoutMk cId="3605613054" sldId="2147483714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28:13.320" v="11"/>
          <pc:sldLayoutMkLst>
            <pc:docMk/>
            <pc:sldMasterMk cId="3538801457" sldId="2147483708"/>
            <pc:sldLayoutMk cId="1038097671" sldId="2147483715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28:13.320" v="11"/>
          <pc:sldLayoutMkLst>
            <pc:docMk/>
            <pc:sldMasterMk cId="3538801457" sldId="2147483708"/>
            <pc:sldLayoutMk cId="2581660073" sldId="2147483716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28:13.320" v="11"/>
          <pc:sldLayoutMkLst>
            <pc:docMk/>
            <pc:sldMasterMk cId="3538801457" sldId="2147483708"/>
            <pc:sldLayoutMk cId="1077322384" sldId="2147483717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28:13.320" v="11"/>
          <pc:sldLayoutMkLst>
            <pc:docMk/>
            <pc:sldMasterMk cId="3538801457" sldId="2147483708"/>
            <pc:sldLayoutMk cId="3465612535" sldId="2147483718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28:13.320" v="11"/>
          <pc:sldLayoutMkLst>
            <pc:docMk/>
            <pc:sldMasterMk cId="3538801457" sldId="2147483708"/>
            <pc:sldLayoutMk cId="1601574203" sldId="2147483719"/>
          </pc:sldLayoutMkLst>
        </pc:sldLayoutChg>
      </pc:sldMasterChg>
      <pc:sldMasterChg chg="add del addSldLayout delSldLayout modSldLayout">
        <pc:chgData name="Cristian Dumitru (2108821)" userId="S::2108821@student.uwtsd.ac.uk::3034b949-9384-4812-b6d7-8e5a3a953983" providerId="AD" clId="Web-{553AFE13-3086-E273-F00A-30D0EEBDFF98}" dt="2022-03-25T13:35:05.766" v="84"/>
        <pc:sldMasterMkLst>
          <pc:docMk/>
          <pc:sldMasterMk cId="2501439822" sldId="2147483720"/>
        </pc:sldMasterMkLst>
        <pc:sldLayoutChg chg="add del mod replId">
          <pc:chgData name="Cristian Dumitru (2108821)" userId="S::2108821@student.uwtsd.ac.uk::3034b949-9384-4812-b6d7-8e5a3a953983" providerId="AD" clId="Web-{553AFE13-3086-E273-F00A-30D0EEBDFF98}" dt="2022-03-25T13:35:05.766" v="84"/>
          <pc:sldLayoutMkLst>
            <pc:docMk/>
            <pc:sldMasterMk cId="2501439822" sldId="2147483720"/>
            <pc:sldLayoutMk cId="1666548700" sldId="2147483721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05.766" v="84"/>
          <pc:sldLayoutMkLst>
            <pc:docMk/>
            <pc:sldMasterMk cId="2501439822" sldId="2147483720"/>
            <pc:sldLayoutMk cId="4081357631" sldId="2147483722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05.766" v="84"/>
          <pc:sldLayoutMkLst>
            <pc:docMk/>
            <pc:sldMasterMk cId="2501439822" sldId="2147483720"/>
            <pc:sldLayoutMk cId="464224377" sldId="2147483723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05.766" v="84"/>
          <pc:sldLayoutMkLst>
            <pc:docMk/>
            <pc:sldMasterMk cId="2501439822" sldId="2147483720"/>
            <pc:sldLayoutMk cId="4128300782" sldId="2147483724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05.766" v="84"/>
          <pc:sldLayoutMkLst>
            <pc:docMk/>
            <pc:sldMasterMk cId="2501439822" sldId="2147483720"/>
            <pc:sldLayoutMk cId="3677862080" sldId="2147483725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05.766" v="84"/>
          <pc:sldLayoutMkLst>
            <pc:docMk/>
            <pc:sldMasterMk cId="2501439822" sldId="2147483720"/>
            <pc:sldLayoutMk cId="981430474" sldId="2147483726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05.766" v="84"/>
          <pc:sldLayoutMkLst>
            <pc:docMk/>
            <pc:sldMasterMk cId="2501439822" sldId="2147483720"/>
            <pc:sldLayoutMk cId="2043031315" sldId="2147483727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05.766" v="84"/>
          <pc:sldLayoutMkLst>
            <pc:docMk/>
            <pc:sldMasterMk cId="2501439822" sldId="2147483720"/>
            <pc:sldLayoutMk cId="1601398125" sldId="2147483728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05.766" v="84"/>
          <pc:sldLayoutMkLst>
            <pc:docMk/>
            <pc:sldMasterMk cId="2501439822" sldId="2147483720"/>
            <pc:sldLayoutMk cId="2018484521" sldId="2147483729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05.766" v="84"/>
          <pc:sldLayoutMkLst>
            <pc:docMk/>
            <pc:sldMasterMk cId="2501439822" sldId="2147483720"/>
            <pc:sldLayoutMk cId="4016854655" sldId="2147483730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05.766" v="84"/>
          <pc:sldLayoutMkLst>
            <pc:docMk/>
            <pc:sldMasterMk cId="2501439822" sldId="2147483720"/>
            <pc:sldLayoutMk cId="2444414925" sldId="2147483731"/>
          </pc:sldLayoutMkLst>
        </pc:sldLayoutChg>
      </pc:sldMasterChg>
      <pc:sldMasterChg chg="add del addSldLayout delSldLayout modSldLayout">
        <pc:chgData name="Cristian Dumitru (2108821)" userId="S::2108821@student.uwtsd.ac.uk::3034b949-9384-4812-b6d7-8e5a3a953983" providerId="AD" clId="Web-{553AFE13-3086-E273-F00A-30D0EEBDFF98}" dt="2022-03-25T13:35:16.548" v="85"/>
        <pc:sldMasterMkLst>
          <pc:docMk/>
          <pc:sldMasterMk cId="3381335321" sldId="2147483732"/>
        </pc:sldMasterMkLst>
        <pc:sldLayoutChg chg="add del mod replId">
          <pc:chgData name="Cristian Dumitru (2108821)" userId="S::2108821@student.uwtsd.ac.uk::3034b949-9384-4812-b6d7-8e5a3a953983" providerId="AD" clId="Web-{553AFE13-3086-E273-F00A-30D0EEBDFF98}" dt="2022-03-25T13:35:16.548" v="85"/>
          <pc:sldLayoutMkLst>
            <pc:docMk/>
            <pc:sldMasterMk cId="3381335321" sldId="2147483732"/>
            <pc:sldLayoutMk cId="3909513438" sldId="2147483733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16.548" v="85"/>
          <pc:sldLayoutMkLst>
            <pc:docMk/>
            <pc:sldMasterMk cId="3381335321" sldId="2147483732"/>
            <pc:sldLayoutMk cId="1433774766" sldId="2147483734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16.548" v="85"/>
          <pc:sldLayoutMkLst>
            <pc:docMk/>
            <pc:sldMasterMk cId="3381335321" sldId="2147483732"/>
            <pc:sldLayoutMk cId="489816874" sldId="2147483735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16.548" v="85"/>
          <pc:sldLayoutMkLst>
            <pc:docMk/>
            <pc:sldMasterMk cId="3381335321" sldId="2147483732"/>
            <pc:sldLayoutMk cId="4272448596" sldId="2147483736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16.548" v="85"/>
          <pc:sldLayoutMkLst>
            <pc:docMk/>
            <pc:sldMasterMk cId="3381335321" sldId="2147483732"/>
            <pc:sldLayoutMk cId="2956051978" sldId="2147483737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16.548" v="85"/>
          <pc:sldLayoutMkLst>
            <pc:docMk/>
            <pc:sldMasterMk cId="3381335321" sldId="2147483732"/>
            <pc:sldLayoutMk cId="2568945876" sldId="2147483738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16.548" v="85"/>
          <pc:sldLayoutMkLst>
            <pc:docMk/>
            <pc:sldMasterMk cId="3381335321" sldId="2147483732"/>
            <pc:sldLayoutMk cId="654053189" sldId="2147483739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16.548" v="85"/>
          <pc:sldLayoutMkLst>
            <pc:docMk/>
            <pc:sldMasterMk cId="3381335321" sldId="2147483732"/>
            <pc:sldLayoutMk cId="2369264349" sldId="2147483740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16.548" v="85"/>
          <pc:sldLayoutMkLst>
            <pc:docMk/>
            <pc:sldMasterMk cId="3381335321" sldId="2147483732"/>
            <pc:sldLayoutMk cId="3200270990" sldId="2147483741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16.548" v="85"/>
          <pc:sldLayoutMkLst>
            <pc:docMk/>
            <pc:sldMasterMk cId="3381335321" sldId="2147483732"/>
            <pc:sldLayoutMk cId="3265562724" sldId="2147483742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16.548" v="85"/>
          <pc:sldLayoutMkLst>
            <pc:docMk/>
            <pc:sldMasterMk cId="3381335321" sldId="2147483732"/>
            <pc:sldLayoutMk cId="154559536" sldId="2147483743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16.548" v="85"/>
          <pc:sldLayoutMkLst>
            <pc:docMk/>
            <pc:sldMasterMk cId="3381335321" sldId="2147483732"/>
            <pc:sldLayoutMk cId="2680213378" sldId="2147483744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16.548" v="85"/>
          <pc:sldLayoutMkLst>
            <pc:docMk/>
            <pc:sldMasterMk cId="3381335321" sldId="2147483732"/>
            <pc:sldLayoutMk cId="3456275188" sldId="2147483745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16.548" v="85"/>
          <pc:sldLayoutMkLst>
            <pc:docMk/>
            <pc:sldMasterMk cId="3381335321" sldId="2147483732"/>
            <pc:sldLayoutMk cId="1639120072" sldId="2147483746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16.548" v="85"/>
          <pc:sldLayoutMkLst>
            <pc:docMk/>
            <pc:sldMasterMk cId="3381335321" sldId="2147483732"/>
            <pc:sldLayoutMk cId="3853537597" sldId="2147483747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16.548" v="85"/>
          <pc:sldLayoutMkLst>
            <pc:docMk/>
            <pc:sldMasterMk cId="3381335321" sldId="2147483732"/>
            <pc:sldLayoutMk cId="4201464815" sldId="2147483748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16.548" v="85"/>
          <pc:sldLayoutMkLst>
            <pc:docMk/>
            <pc:sldMasterMk cId="3381335321" sldId="2147483732"/>
            <pc:sldLayoutMk cId="2024410795" sldId="2147483749"/>
          </pc:sldLayoutMkLst>
        </pc:sldLayoutChg>
      </pc:sldMasterChg>
      <pc:sldMasterChg chg="add del addSldLayout delSldLayout modSldLayout">
        <pc:chgData name="Cristian Dumitru (2108821)" userId="S::2108821@student.uwtsd.ac.uk::3034b949-9384-4812-b6d7-8e5a3a953983" providerId="AD" clId="Web-{553AFE13-3086-E273-F00A-30D0EEBDFF98}" dt="2022-03-25T13:35:21.923" v="86"/>
        <pc:sldMasterMkLst>
          <pc:docMk/>
          <pc:sldMasterMk cId="3916448313" sldId="2147483750"/>
        </pc:sldMasterMkLst>
        <pc:sldLayoutChg chg="add del mod replId">
          <pc:chgData name="Cristian Dumitru (2108821)" userId="S::2108821@student.uwtsd.ac.uk::3034b949-9384-4812-b6d7-8e5a3a953983" providerId="AD" clId="Web-{553AFE13-3086-E273-F00A-30D0EEBDFF98}" dt="2022-03-25T13:35:21.923" v="86"/>
          <pc:sldLayoutMkLst>
            <pc:docMk/>
            <pc:sldMasterMk cId="3916448313" sldId="2147483750"/>
            <pc:sldLayoutMk cId="3753998282" sldId="2147483751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21.923" v="86"/>
          <pc:sldLayoutMkLst>
            <pc:docMk/>
            <pc:sldMasterMk cId="3916448313" sldId="2147483750"/>
            <pc:sldLayoutMk cId="1715711942" sldId="2147483752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21.923" v="86"/>
          <pc:sldLayoutMkLst>
            <pc:docMk/>
            <pc:sldMasterMk cId="3916448313" sldId="2147483750"/>
            <pc:sldLayoutMk cId="3146841114" sldId="2147483753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21.923" v="86"/>
          <pc:sldLayoutMkLst>
            <pc:docMk/>
            <pc:sldMasterMk cId="3916448313" sldId="2147483750"/>
            <pc:sldLayoutMk cId="3223473898" sldId="2147483754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21.923" v="86"/>
          <pc:sldLayoutMkLst>
            <pc:docMk/>
            <pc:sldMasterMk cId="3916448313" sldId="2147483750"/>
            <pc:sldLayoutMk cId="1479316867" sldId="2147483755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21.923" v="86"/>
          <pc:sldLayoutMkLst>
            <pc:docMk/>
            <pc:sldMasterMk cId="3916448313" sldId="2147483750"/>
            <pc:sldLayoutMk cId="3017000663" sldId="2147483756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21.923" v="86"/>
          <pc:sldLayoutMkLst>
            <pc:docMk/>
            <pc:sldMasterMk cId="3916448313" sldId="2147483750"/>
            <pc:sldLayoutMk cId="4066795140" sldId="2147483757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21.923" v="86"/>
          <pc:sldLayoutMkLst>
            <pc:docMk/>
            <pc:sldMasterMk cId="3916448313" sldId="2147483750"/>
            <pc:sldLayoutMk cId="736882608" sldId="2147483758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21.923" v="86"/>
          <pc:sldLayoutMkLst>
            <pc:docMk/>
            <pc:sldMasterMk cId="3916448313" sldId="2147483750"/>
            <pc:sldLayoutMk cId="2107924042" sldId="2147483759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21.923" v="86"/>
          <pc:sldLayoutMkLst>
            <pc:docMk/>
            <pc:sldMasterMk cId="3916448313" sldId="2147483750"/>
            <pc:sldLayoutMk cId="1737869895" sldId="2147483760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21.923" v="86"/>
          <pc:sldLayoutMkLst>
            <pc:docMk/>
            <pc:sldMasterMk cId="3916448313" sldId="2147483750"/>
            <pc:sldLayoutMk cId="348462638" sldId="2147483761"/>
          </pc:sldLayoutMkLst>
        </pc:sldLayoutChg>
      </pc:sldMasterChg>
      <pc:sldMasterChg chg="add del addSldLayout delSldLayout modSldLayout">
        <pc:chgData name="Cristian Dumitru (2108821)" userId="S::2108821@student.uwtsd.ac.uk::3034b949-9384-4812-b6d7-8e5a3a953983" providerId="AD" clId="Web-{553AFE13-3086-E273-F00A-30D0EEBDFF98}" dt="2022-03-25T13:35:32.001" v="87"/>
        <pc:sldMasterMkLst>
          <pc:docMk/>
          <pc:sldMasterMk cId="3692584671" sldId="2147483762"/>
        </pc:sldMasterMkLst>
        <pc:sldLayoutChg chg="add del mod replId">
          <pc:chgData name="Cristian Dumitru (2108821)" userId="S::2108821@student.uwtsd.ac.uk::3034b949-9384-4812-b6d7-8e5a3a953983" providerId="AD" clId="Web-{553AFE13-3086-E273-F00A-30D0EEBDFF98}" dt="2022-03-25T13:35:32.001" v="87"/>
          <pc:sldLayoutMkLst>
            <pc:docMk/>
            <pc:sldMasterMk cId="3692584671" sldId="2147483762"/>
            <pc:sldLayoutMk cId="4044584161" sldId="2147483763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32.001" v="87"/>
          <pc:sldLayoutMkLst>
            <pc:docMk/>
            <pc:sldMasterMk cId="3692584671" sldId="2147483762"/>
            <pc:sldLayoutMk cId="3055215079" sldId="2147483764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32.001" v="87"/>
          <pc:sldLayoutMkLst>
            <pc:docMk/>
            <pc:sldMasterMk cId="3692584671" sldId="2147483762"/>
            <pc:sldLayoutMk cId="1745953717" sldId="2147483765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32.001" v="87"/>
          <pc:sldLayoutMkLst>
            <pc:docMk/>
            <pc:sldMasterMk cId="3692584671" sldId="2147483762"/>
            <pc:sldLayoutMk cId="1223034047" sldId="2147483766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32.001" v="87"/>
          <pc:sldLayoutMkLst>
            <pc:docMk/>
            <pc:sldMasterMk cId="3692584671" sldId="2147483762"/>
            <pc:sldLayoutMk cId="1878836353" sldId="2147483767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32.001" v="87"/>
          <pc:sldLayoutMkLst>
            <pc:docMk/>
            <pc:sldMasterMk cId="3692584671" sldId="2147483762"/>
            <pc:sldLayoutMk cId="3207535881" sldId="2147483768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32.001" v="87"/>
          <pc:sldLayoutMkLst>
            <pc:docMk/>
            <pc:sldMasterMk cId="3692584671" sldId="2147483762"/>
            <pc:sldLayoutMk cId="2427780327" sldId="2147483769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32.001" v="87"/>
          <pc:sldLayoutMkLst>
            <pc:docMk/>
            <pc:sldMasterMk cId="3692584671" sldId="2147483762"/>
            <pc:sldLayoutMk cId="2534516223" sldId="2147483770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32.001" v="87"/>
          <pc:sldLayoutMkLst>
            <pc:docMk/>
            <pc:sldMasterMk cId="3692584671" sldId="2147483762"/>
            <pc:sldLayoutMk cId="465094898" sldId="2147483771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32.001" v="87"/>
          <pc:sldLayoutMkLst>
            <pc:docMk/>
            <pc:sldMasterMk cId="3692584671" sldId="2147483762"/>
            <pc:sldLayoutMk cId="1480757870" sldId="2147483772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32.001" v="87"/>
          <pc:sldLayoutMkLst>
            <pc:docMk/>
            <pc:sldMasterMk cId="3692584671" sldId="2147483762"/>
            <pc:sldLayoutMk cId="3789271657" sldId="2147483773"/>
          </pc:sldLayoutMkLst>
        </pc:sldLayoutChg>
      </pc:sldMasterChg>
      <pc:sldMasterChg chg="add del addSldLayout delSldLayout modSldLayout">
        <pc:chgData name="Cristian Dumitru (2108821)" userId="S::2108821@student.uwtsd.ac.uk::3034b949-9384-4812-b6d7-8e5a3a953983" providerId="AD" clId="Web-{553AFE13-3086-E273-F00A-30D0EEBDFF98}" dt="2022-03-25T13:35:37.189" v="88"/>
        <pc:sldMasterMkLst>
          <pc:docMk/>
          <pc:sldMasterMk cId="1229956933" sldId="2147483774"/>
        </pc:sldMasterMkLst>
        <pc:sldLayoutChg chg="add del mod replId">
          <pc:chgData name="Cristian Dumitru (2108821)" userId="S::2108821@student.uwtsd.ac.uk::3034b949-9384-4812-b6d7-8e5a3a953983" providerId="AD" clId="Web-{553AFE13-3086-E273-F00A-30D0EEBDFF98}" dt="2022-03-25T13:35:37.189" v="88"/>
          <pc:sldLayoutMkLst>
            <pc:docMk/>
            <pc:sldMasterMk cId="1229956933" sldId="2147483774"/>
            <pc:sldLayoutMk cId="2185170971" sldId="2147483775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37.189" v="88"/>
          <pc:sldLayoutMkLst>
            <pc:docMk/>
            <pc:sldMasterMk cId="1229956933" sldId="2147483774"/>
            <pc:sldLayoutMk cId="3192468227" sldId="2147483776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37.189" v="88"/>
          <pc:sldLayoutMkLst>
            <pc:docMk/>
            <pc:sldMasterMk cId="1229956933" sldId="2147483774"/>
            <pc:sldLayoutMk cId="2158108040" sldId="2147483777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37.189" v="88"/>
          <pc:sldLayoutMkLst>
            <pc:docMk/>
            <pc:sldMasterMk cId="1229956933" sldId="2147483774"/>
            <pc:sldLayoutMk cId="4183997440" sldId="2147483778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37.189" v="88"/>
          <pc:sldLayoutMkLst>
            <pc:docMk/>
            <pc:sldMasterMk cId="1229956933" sldId="2147483774"/>
            <pc:sldLayoutMk cId="496644812" sldId="2147483779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37.189" v="88"/>
          <pc:sldLayoutMkLst>
            <pc:docMk/>
            <pc:sldMasterMk cId="1229956933" sldId="2147483774"/>
            <pc:sldLayoutMk cId="1023394749" sldId="2147483780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37.189" v="88"/>
          <pc:sldLayoutMkLst>
            <pc:docMk/>
            <pc:sldMasterMk cId="1229956933" sldId="2147483774"/>
            <pc:sldLayoutMk cId="124210267" sldId="2147483781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37.189" v="88"/>
          <pc:sldLayoutMkLst>
            <pc:docMk/>
            <pc:sldMasterMk cId="1229956933" sldId="2147483774"/>
            <pc:sldLayoutMk cId="4032959611" sldId="2147483782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37.189" v="88"/>
          <pc:sldLayoutMkLst>
            <pc:docMk/>
            <pc:sldMasterMk cId="1229956933" sldId="2147483774"/>
            <pc:sldLayoutMk cId="340204439" sldId="2147483783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37.189" v="88"/>
          <pc:sldLayoutMkLst>
            <pc:docMk/>
            <pc:sldMasterMk cId="1229956933" sldId="2147483774"/>
            <pc:sldLayoutMk cId="667337536" sldId="2147483784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37.189" v="88"/>
          <pc:sldLayoutMkLst>
            <pc:docMk/>
            <pc:sldMasterMk cId="1229956933" sldId="2147483774"/>
            <pc:sldLayoutMk cId="3735736533" sldId="2147483785"/>
          </pc:sldLayoutMkLst>
        </pc:sldLayoutChg>
      </pc:sldMasterChg>
      <pc:sldMasterChg chg="add del addSldLayout delSldLayout modSldLayout">
        <pc:chgData name="Cristian Dumitru (2108821)" userId="S::2108821@student.uwtsd.ac.uk::3034b949-9384-4812-b6d7-8e5a3a953983" providerId="AD" clId="Web-{553AFE13-3086-E273-F00A-30D0EEBDFF98}" dt="2022-03-25T13:35:48.627" v="89"/>
        <pc:sldMasterMkLst>
          <pc:docMk/>
          <pc:sldMasterMk cId="3921758277" sldId="2147483786"/>
        </pc:sldMasterMkLst>
        <pc:sldLayoutChg chg="add del mod replId">
          <pc:chgData name="Cristian Dumitru (2108821)" userId="S::2108821@student.uwtsd.ac.uk::3034b949-9384-4812-b6d7-8e5a3a953983" providerId="AD" clId="Web-{553AFE13-3086-E273-F00A-30D0EEBDFF98}" dt="2022-03-25T13:35:48.627" v="89"/>
          <pc:sldLayoutMkLst>
            <pc:docMk/>
            <pc:sldMasterMk cId="3921758277" sldId="2147483786"/>
            <pc:sldLayoutMk cId="1486499841" sldId="2147483787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48.627" v="89"/>
          <pc:sldLayoutMkLst>
            <pc:docMk/>
            <pc:sldMasterMk cId="3921758277" sldId="2147483786"/>
            <pc:sldLayoutMk cId="1569235845" sldId="2147483788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48.627" v="89"/>
          <pc:sldLayoutMkLst>
            <pc:docMk/>
            <pc:sldMasterMk cId="3921758277" sldId="2147483786"/>
            <pc:sldLayoutMk cId="1256737741" sldId="2147483789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48.627" v="89"/>
          <pc:sldLayoutMkLst>
            <pc:docMk/>
            <pc:sldMasterMk cId="3921758277" sldId="2147483786"/>
            <pc:sldLayoutMk cId="3426683636" sldId="2147483790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48.627" v="89"/>
          <pc:sldLayoutMkLst>
            <pc:docMk/>
            <pc:sldMasterMk cId="3921758277" sldId="2147483786"/>
            <pc:sldLayoutMk cId="3983646601" sldId="2147483791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48.627" v="89"/>
          <pc:sldLayoutMkLst>
            <pc:docMk/>
            <pc:sldMasterMk cId="3921758277" sldId="2147483786"/>
            <pc:sldLayoutMk cId="3493607180" sldId="2147483792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48.627" v="89"/>
          <pc:sldLayoutMkLst>
            <pc:docMk/>
            <pc:sldMasterMk cId="3921758277" sldId="2147483786"/>
            <pc:sldLayoutMk cId="295749238" sldId="2147483793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48.627" v="89"/>
          <pc:sldLayoutMkLst>
            <pc:docMk/>
            <pc:sldMasterMk cId="3921758277" sldId="2147483786"/>
            <pc:sldLayoutMk cId="3261437114" sldId="2147483794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48.627" v="89"/>
          <pc:sldLayoutMkLst>
            <pc:docMk/>
            <pc:sldMasterMk cId="3921758277" sldId="2147483786"/>
            <pc:sldLayoutMk cId="1783523144" sldId="2147483795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48.627" v="89"/>
          <pc:sldLayoutMkLst>
            <pc:docMk/>
            <pc:sldMasterMk cId="3921758277" sldId="2147483786"/>
            <pc:sldLayoutMk cId="3991244696" sldId="2147483796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5:48.627" v="89"/>
          <pc:sldLayoutMkLst>
            <pc:docMk/>
            <pc:sldMasterMk cId="3921758277" sldId="2147483786"/>
            <pc:sldLayoutMk cId="371514071" sldId="2147483797"/>
          </pc:sldLayoutMkLst>
        </pc:sldLayoutChg>
      </pc:sldMasterChg>
      <pc:sldMasterChg chg="add del addSldLayout delSldLayout modSldLayout">
        <pc:chgData name="Cristian Dumitru (2108821)" userId="S::2108821@student.uwtsd.ac.uk::3034b949-9384-4812-b6d7-8e5a3a953983" providerId="AD" clId="Web-{553AFE13-3086-E273-F00A-30D0EEBDFF98}" dt="2022-03-25T13:36:43.003" v="91"/>
        <pc:sldMasterMkLst>
          <pc:docMk/>
          <pc:sldMasterMk cId="4279743329" sldId="2147483798"/>
        </pc:sldMasterMkLst>
        <pc:sldLayoutChg chg="add del mod replId">
          <pc:chgData name="Cristian Dumitru (2108821)" userId="S::2108821@student.uwtsd.ac.uk::3034b949-9384-4812-b6d7-8e5a3a953983" providerId="AD" clId="Web-{553AFE13-3086-E273-F00A-30D0EEBDFF98}" dt="2022-03-25T13:36:43.003" v="91"/>
          <pc:sldLayoutMkLst>
            <pc:docMk/>
            <pc:sldMasterMk cId="4279743329" sldId="2147483798"/>
            <pc:sldLayoutMk cId="2759968223" sldId="2147483799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6:43.003" v="91"/>
          <pc:sldLayoutMkLst>
            <pc:docMk/>
            <pc:sldMasterMk cId="4279743329" sldId="2147483798"/>
            <pc:sldLayoutMk cId="2086287552" sldId="2147483800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6:43.003" v="91"/>
          <pc:sldLayoutMkLst>
            <pc:docMk/>
            <pc:sldMasterMk cId="4279743329" sldId="2147483798"/>
            <pc:sldLayoutMk cId="4095031164" sldId="2147483801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6:43.003" v="91"/>
          <pc:sldLayoutMkLst>
            <pc:docMk/>
            <pc:sldMasterMk cId="4279743329" sldId="2147483798"/>
            <pc:sldLayoutMk cId="2997771415" sldId="2147483802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6:43.003" v="91"/>
          <pc:sldLayoutMkLst>
            <pc:docMk/>
            <pc:sldMasterMk cId="4279743329" sldId="2147483798"/>
            <pc:sldLayoutMk cId="1793995478" sldId="2147483803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6:43.003" v="91"/>
          <pc:sldLayoutMkLst>
            <pc:docMk/>
            <pc:sldMasterMk cId="4279743329" sldId="2147483798"/>
            <pc:sldLayoutMk cId="2369272127" sldId="2147483804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6:43.003" v="91"/>
          <pc:sldLayoutMkLst>
            <pc:docMk/>
            <pc:sldMasterMk cId="4279743329" sldId="2147483798"/>
            <pc:sldLayoutMk cId="471152781" sldId="2147483805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6:43.003" v="91"/>
          <pc:sldLayoutMkLst>
            <pc:docMk/>
            <pc:sldMasterMk cId="4279743329" sldId="2147483798"/>
            <pc:sldLayoutMk cId="200499684" sldId="2147483806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6:43.003" v="91"/>
          <pc:sldLayoutMkLst>
            <pc:docMk/>
            <pc:sldMasterMk cId="4279743329" sldId="2147483798"/>
            <pc:sldLayoutMk cId="3605710953" sldId="2147483807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6:43.003" v="91"/>
          <pc:sldLayoutMkLst>
            <pc:docMk/>
            <pc:sldMasterMk cId="4279743329" sldId="2147483798"/>
            <pc:sldLayoutMk cId="3855037239" sldId="2147483808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6:43.003" v="91"/>
          <pc:sldLayoutMkLst>
            <pc:docMk/>
            <pc:sldMasterMk cId="4279743329" sldId="2147483798"/>
            <pc:sldLayoutMk cId="117013945" sldId="2147483809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6:43.003" v="91"/>
          <pc:sldLayoutMkLst>
            <pc:docMk/>
            <pc:sldMasterMk cId="4279743329" sldId="2147483798"/>
            <pc:sldLayoutMk cId="4166095821" sldId="2147483810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6:43.003" v="91"/>
          <pc:sldLayoutMkLst>
            <pc:docMk/>
            <pc:sldMasterMk cId="4279743329" sldId="2147483798"/>
            <pc:sldLayoutMk cId="1548874456" sldId="2147483811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6:43.003" v="91"/>
          <pc:sldLayoutMkLst>
            <pc:docMk/>
            <pc:sldMasterMk cId="4279743329" sldId="2147483798"/>
            <pc:sldLayoutMk cId="2386861445" sldId="2147483812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6:43.003" v="91"/>
          <pc:sldLayoutMkLst>
            <pc:docMk/>
            <pc:sldMasterMk cId="4279743329" sldId="2147483798"/>
            <pc:sldLayoutMk cId="2831843761" sldId="2147483813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6:43.003" v="91"/>
          <pc:sldLayoutMkLst>
            <pc:docMk/>
            <pc:sldMasterMk cId="4279743329" sldId="2147483798"/>
            <pc:sldLayoutMk cId="2025599934" sldId="2147483814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36:43.003" v="91"/>
          <pc:sldLayoutMkLst>
            <pc:docMk/>
            <pc:sldMasterMk cId="4279743329" sldId="2147483798"/>
            <pc:sldLayoutMk cId="4069233570" sldId="2147483815"/>
          </pc:sldLayoutMkLst>
        </pc:sldLayoutChg>
      </pc:sldMasterChg>
      <pc:sldMasterChg chg="add del addSldLayout delSldLayout modSldLayout">
        <pc:chgData name="Cristian Dumitru (2108821)" userId="S::2108821@student.uwtsd.ac.uk::3034b949-9384-4812-b6d7-8e5a3a953983" providerId="AD" clId="Web-{553AFE13-3086-E273-F00A-30D0EEBDFF98}" dt="2022-03-25T13:42:42.948" v="147"/>
        <pc:sldMasterMkLst>
          <pc:docMk/>
          <pc:sldMasterMk cId="1418920417" sldId="2147483816"/>
        </pc:sldMasterMkLst>
        <pc:sldLayoutChg chg="add del mod replId">
          <pc:chgData name="Cristian Dumitru (2108821)" userId="S::2108821@student.uwtsd.ac.uk::3034b949-9384-4812-b6d7-8e5a3a953983" providerId="AD" clId="Web-{553AFE13-3086-E273-F00A-30D0EEBDFF98}" dt="2022-03-25T13:42:42.948" v="147"/>
          <pc:sldLayoutMkLst>
            <pc:docMk/>
            <pc:sldMasterMk cId="1418920417" sldId="2147483816"/>
            <pc:sldLayoutMk cId="1750664459" sldId="2147483817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2:42.948" v="147"/>
          <pc:sldLayoutMkLst>
            <pc:docMk/>
            <pc:sldMasterMk cId="1418920417" sldId="2147483816"/>
            <pc:sldLayoutMk cId="20907348" sldId="2147483818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2:42.948" v="147"/>
          <pc:sldLayoutMkLst>
            <pc:docMk/>
            <pc:sldMasterMk cId="1418920417" sldId="2147483816"/>
            <pc:sldLayoutMk cId="281273486" sldId="2147483819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2:42.948" v="147"/>
          <pc:sldLayoutMkLst>
            <pc:docMk/>
            <pc:sldMasterMk cId="1418920417" sldId="2147483816"/>
            <pc:sldLayoutMk cId="3031557199" sldId="2147483820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2:42.948" v="147"/>
          <pc:sldLayoutMkLst>
            <pc:docMk/>
            <pc:sldMasterMk cId="1418920417" sldId="2147483816"/>
            <pc:sldLayoutMk cId="1211380029" sldId="2147483821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2:42.948" v="147"/>
          <pc:sldLayoutMkLst>
            <pc:docMk/>
            <pc:sldMasterMk cId="1418920417" sldId="2147483816"/>
            <pc:sldLayoutMk cId="2528725928" sldId="2147483822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2:42.948" v="147"/>
          <pc:sldLayoutMkLst>
            <pc:docMk/>
            <pc:sldMasterMk cId="1418920417" sldId="2147483816"/>
            <pc:sldLayoutMk cId="855497349" sldId="2147483823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2:42.948" v="147"/>
          <pc:sldLayoutMkLst>
            <pc:docMk/>
            <pc:sldMasterMk cId="1418920417" sldId="2147483816"/>
            <pc:sldLayoutMk cId="2586436802" sldId="2147483824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2:42.948" v="147"/>
          <pc:sldLayoutMkLst>
            <pc:docMk/>
            <pc:sldMasterMk cId="1418920417" sldId="2147483816"/>
            <pc:sldLayoutMk cId="583053715" sldId="2147483825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2:42.948" v="147"/>
          <pc:sldLayoutMkLst>
            <pc:docMk/>
            <pc:sldMasterMk cId="1418920417" sldId="2147483816"/>
            <pc:sldLayoutMk cId="4222830576" sldId="2147483826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2:42.948" v="147"/>
          <pc:sldLayoutMkLst>
            <pc:docMk/>
            <pc:sldMasterMk cId="1418920417" sldId="2147483816"/>
            <pc:sldLayoutMk cId="2514660058" sldId="2147483827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2:42.948" v="147"/>
          <pc:sldLayoutMkLst>
            <pc:docMk/>
            <pc:sldMasterMk cId="1418920417" sldId="2147483816"/>
            <pc:sldLayoutMk cId="1849640531" sldId="2147483828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2:42.948" v="147"/>
          <pc:sldLayoutMkLst>
            <pc:docMk/>
            <pc:sldMasterMk cId="1418920417" sldId="2147483816"/>
            <pc:sldLayoutMk cId="3961770635" sldId="2147483829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2:42.948" v="147"/>
          <pc:sldLayoutMkLst>
            <pc:docMk/>
            <pc:sldMasterMk cId="1418920417" sldId="2147483816"/>
            <pc:sldLayoutMk cId="3399468964" sldId="2147483830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2:42.948" v="147"/>
          <pc:sldLayoutMkLst>
            <pc:docMk/>
            <pc:sldMasterMk cId="1418920417" sldId="2147483816"/>
            <pc:sldLayoutMk cId="1960372567" sldId="2147483831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2:42.948" v="147"/>
          <pc:sldLayoutMkLst>
            <pc:docMk/>
            <pc:sldMasterMk cId="1418920417" sldId="2147483816"/>
            <pc:sldLayoutMk cId="4247761247" sldId="2147483832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2:42.948" v="147"/>
          <pc:sldLayoutMkLst>
            <pc:docMk/>
            <pc:sldMasterMk cId="1418920417" sldId="2147483816"/>
            <pc:sldLayoutMk cId="1395625225" sldId="2147483833"/>
          </pc:sldLayoutMkLst>
        </pc:sldLayoutChg>
      </pc:sldMasterChg>
      <pc:sldMasterChg chg="add del addSldLayout delSldLayout modSldLayout">
        <pc:chgData name="Cristian Dumitru (2108821)" userId="S::2108821@student.uwtsd.ac.uk::3034b949-9384-4812-b6d7-8e5a3a953983" providerId="AD" clId="Web-{553AFE13-3086-E273-F00A-30D0EEBDFF98}" dt="2022-03-25T13:42:46.370" v="148"/>
        <pc:sldMasterMkLst>
          <pc:docMk/>
          <pc:sldMasterMk cId="1570238893" sldId="2147483834"/>
        </pc:sldMasterMkLst>
        <pc:sldLayoutChg chg="add del mod replId">
          <pc:chgData name="Cristian Dumitru (2108821)" userId="S::2108821@student.uwtsd.ac.uk::3034b949-9384-4812-b6d7-8e5a3a953983" providerId="AD" clId="Web-{553AFE13-3086-E273-F00A-30D0EEBDFF98}" dt="2022-03-25T13:42:46.370" v="148"/>
          <pc:sldLayoutMkLst>
            <pc:docMk/>
            <pc:sldMasterMk cId="1570238893" sldId="2147483834"/>
            <pc:sldLayoutMk cId="323106997" sldId="2147483835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2:46.370" v="148"/>
          <pc:sldLayoutMkLst>
            <pc:docMk/>
            <pc:sldMasterMk cId="1570238893" sldId="2147483834"/>
            <pc:sldLayoutMk cId="2078395821" sldId="2147483836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2:46.370" v="148"/>
          <pc:sldLayoutMkLst>
            <pc:docMk/>
            <pc:sldMasterMk cId="1570238893" sldId="2147483834"/>
            <pc:sldLayoutMk cId="4092117395" sldId="2147483837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2:46.370" v="148"/>
          <pc:sldLayoutMkLst>
            <pc:docMk/>
            <pc:sldMasterMk cId="1570238893" sldId="2147483834"/>
            <pc:sldLayoutMk cId="2465305924" sldId="2147483838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2:46.370" v="148"/>
          <pc:sldLayoutMkLst>
            <pc:docMk/>
            <pc:sldMasterMk cId="1570238893" sldId="2147483834"/>
            <pc:sldLayoutMk cId="4133165973" sldId="2147483839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2:46.370" v="148"/>
          <pc:sldLayoutMkLst>
            <pc:docMk/>
            <pc:sldMasterMk cId="1570238893" sldId="2147483834"/>
            <pc:sldLayoutMk cId="1760453322" sldId="2147483840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2:46.370" v="148"/>
          <pc:sldLayoutMkLst>
            <pc:docMk/>
            <pc:sldMasterMk cId="1570238893" sldId="2147483834"/>
            <pc:sldLayoutMk cId="4108792600" sldId="2147483841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2:46.370" v="148"/>
          <pc:sldLayoutMkLst>
            <pc:docMk/>
            <pc:sldMasterMk cId="1570238893" sldId="2147483834"/>
            <pc:sldLayoutMk cId="3704586178" sldId="2147483842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2:46.370" v="148"/>
          <pc:sldLayoutMkLst>
            <pc:docMk/>
            <pc:sldMasterMk cId="1570238893" sldId="2147483834"/>
            <pc:sldLayoutMk cId="563758535" sldId="2147483843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2:46.370" v="148"/>
          <pc:sldLayoutMkLst>
            <pc:docMk/>
            <pc:sldMasterMk cId="1570238893" sldId="2147483834"/>
            <pc:sldLayoutMk cId="3850031689" sldId="2147483844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2:46.370" v="148"/>
          <pc:sldLayoutMkLst>
            <pc:docMk/>
            <pc:sldMasterMk cId="1570238893" sldId="2147483834"/>
            <pc:sldLayoutMk cId="3628335525" sldId="2147483845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2:46.370" v="148"/>
          <pc:sldLayoutMkLst>
            <pc:docMk/>
            <pc:sldMasterMk cId="1570238893" sldId="2147483834"/>
            <pc:sldLayoutMk cId="2588025756" sldId="2147483846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2:46.370" v="148"/>
          <pc:sldLayoutMkLst>
            <pc:docMk/>
            <pc:sldMasterMk cId="1570238893" sldId="2147483834"/>
            <pc:sldLayoutMk cId="4131773052" sldId="2147483847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2:46.370" v="148"/>
          <pc:sldLayoutMkLst>
            <pc:docMk/>
            <pc:sldMasterMk cId="1570238893" sldId="2147483834"/>
            <pc:sldLayoutMk cId="653826352" sldId="2147483848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2:46.370" v="148"/>
          <pc:sldLayoutMkLst>
            <pc:docMk/>
            <pc:sldMasterMk cId="1570238893" sldId="2147483834"/>
            <pc:sldLayoutMk cId="1814469021" sldId="2147483849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2:46.370" v="148"/>
          <pc:sldLayoutMkLst>
            <pc:docMk/>
            <pc:sldMasterMk cId="1570238893" sldId="2147483834"/>
            <pc:sldLayoutMk cId="4137130102" sldId="2147483850"/>
          </pc:sldLayoutMkLst>
        </pc:sldLayoutChg>
      </pc:sldMasterChg>
      <pc:sldMasterChg chg="modSp add del addSldLayout delSldLayout modSldLayout">
        <pc:chgData name="Cristian Dumitru (2108821)" userId="S::2108821@student.uwtsd.ac.uk::3034b949-9384-4812-b6d7-8e5a3a953983" providerId="AD" clId="Web-{553AFE13-3086-E273-F00A-30D0EEBDFF98}" dt="2022-03-25T13:43:18.824" v="150"/>
        <pc:sldMasterMkLst>
          <pc:docMk/>
          <pc:sldMasterMk cId="3310988663" sldId="2147483851"/>
        </pc:sldMasterMkLst>
        <pc:spChg chg="mod">
          <ac:chgData name="Cristian Dumitru (2108821)" userId="S::2108821@student.uwtsd.ac.uk::3034b949-9384-4812-b6d7-8e5a3a953983" providerId="AD" clId="Web-{553AFE13-3086-E273-F00A-30D0EEBDFF98}" dt="2022-03-25T13:43:18.715" v="149"/>
          <ac:spMkLst>
            <pc:docMk/>
            <pc:sldMasterMk cId="3310988663" sldId="2147483851"/>
            <ac:spMk id="2" creationId="{00000000-0000-0000-0000-000000000000}"/>
          </ac:spMkLst>
        </pc:spChg>
        <pc:spChg chg="mod">
          <ac:chgData name="Cristian Dumitru (2108821)" userId="S::2108821@student.uwtsd.ac.uk::3034b949-9384-4812-b6d7-8e5a3a953983" providerId="AD" clId="Web-{553AFE13-3086-E273-F00A-30D0EEBDFF98}" dt="2022-03-25T13:43:18.715" v="149"/>
          <ac:spMkLst>
            <pc:docMk/>
            <pc:sldMasterMk cId="3310988663" sldId="2147483851"/>
            <ac:spMk id="3" creationId="{00000000-0000-0000-0000-000000000000}"/>
          </ac:spMkLst>
        </pc:spChg>
        <pc:spChg chg="mod">
          <ac:chgData name="Cristian Dumitru (2108821)" userId="S::2108821@student.uwtsd.ac.uk::3034b949-9384-4812-b6d7-8e5a3a953983" providerId="AD" clId="Web-{553AFE13-3086-E273-F00A-30D0EEBDFF98}" dt="2022-03-25T13:43:18.715" v="149"/>
          <ac:spMkLst>
            <pc:docMk/>
            <pc:sldMasterMk cId="3310988663" sldId="2147483851"/>
            <ac:spMk id="4" creationId="{00000000-0000-0000-0000-000000000000}"/>
          </ac:spMkLst>
        </pc:spChg>
        <pc:spChg chg="mod">
          <ac:chgData name="Cristian Dumitru (2108821)" userId="S::2108821@student.uwtsd.ac.uk::3034b949-9384-4812-b6d7-8e5a3a953983" providerId="AD" clId="Web-{553AFE13-3086-E273-F00A-30D0EEBDFF98}" dt="2022-03-25T13:43:18.715" v="149"/>
          <ac:spMkLst>
            <pc:docMk/>
            <pc:sldMasterMk cId="3310988663" sldId="2147483851"/>
            <ac:spMk id="5" creationId="{00000000-0000-0000-0000-000000000000}"/>
          </ac:spMkLst>
        </pc:spChg>
        <pc:spChg chg="mod">
          <ac:chgData name="Cristian Dumitru (2108821)" userId="S::2108821@student.uwtsd.ac.uk::3034b949-9384-4812-b6d7-8e5a3a953983" providerId="AD" clId="Web-{553AFE13-3086-E273-F00A-30D0EEBDFF98}" dt="2022-03-25T13:43:18.715" v="149"/>
          <ac:spMkLst>
            <pc:docMk/>
            <pc:sldMasterMk cId="3310988663" sldId="2147483851"/>
            <ac:spMk id="6" creationId="{00000000-0000-0000-0000-000000000000}"/>
          </ac:spMkLst>
        </pc:spChg>
        <pc:grpChg chg="mod">
          <ac:chgData name="Cristian Dumitru (2108821)" userId="S::2108821@student.uwtsd.ac.uk::3034b949-9384-4812-b6d7-8e5a3a953983" providerId="AD" clId="Web-{553AFE13-3086-E273-F00A-30D0EEBDFF98}" dt="2022-03-25T13:43:18.715" v="149"/>
          <ac:grpSpMkLst>
            <pc:docMk/>
            <pc:sldMasterMk cId="3310988663" sldId="2147483851"/>
            <ac:grpSpMk id="8" creationId="{00000000-0000-0000-0000-000000000000}"/>
          </ac:grpSpMkLst>
        </pc:grpChg>
        <pc:sldLayoutChg chg="modSp add del mod replId">
          <pc:chgData name="Cristian Dumitru (2108821)" userId="S::2108821@student.uwtsd.ac.uk::3034b949-9384-4812-b6d7-8e5a3a953983" providerId="AD" clId="Web-{553AFE13-3086-E273-F00A-30D0EEBDFF98}" dt="2022-03-25T13:43:18.824" v="150"/>
          <pc:sldLayoutMkLst>
            <pc:docMk/>
            <pc:sldMasterMk cId="3310988663" sldId="2147483851"/>
            <pc:sldLayoutMk cId="1258073662" sldId="2147483852"/>
          </pc:sldLayoutMkLst>
          <pc:spChg chg="mod">
            <ac:chgData name="Cristian Dumitru (2108821)" userId="S::2108821@student.uwtsd.ac.uk::3034b949-9384-4812-b6d7-8e5a3a953983" providerId="AD" clId="Web-{553AFE13-3086-E273-F00A-30D0EEBDFF98}" dt="2022-03-25T13:43:18.715" v="149"/>
            <ac:spMkLst>
              <pc:docMk/>
              <pc:sldMasterMk cId="3310988663" sldId="2147483851"/>
              <pc:sldLayoutMk cId="1258073662" sldId="2147483852"/>
              <ac:spMk id="2" creationId="{00000000-0000-0000-0000-000000000000}"/>
            </ac:spMkLst>
          </pc:spChg>
          <pc:spChg chg="mod">
            <ac:chgData name="Cristian Dumitru (2108821)" userId="S::2108821@student.uwtsd.ac.uk::3034b949-9384-4812-b6d7-8e5a3a953983" providerId="AD" clId="Web-{553AFE13-3086-E273-F00A-30D0EEBDFF98}" dt="2022-03-25T13:43:18.715" v="149"/>
            <ac:spMkLst>
              <pc:docMk/>
              <pc:sldMasterMk cId="3310988663" sldId="2147483851"/>
              <pc:sldLayoutMk cId="1258073662" sldId="2147483852"/>
              <ac:spMk id="3" creationId="{00000000-0000-0000-0000-000000000000}"/>
            </ac:spMkLst>
          </pc:spChg>
          <pc:grpChg chg="mod">
            <ac:chgData name="Cristian Dumitru (2108821)" userId="S::2108821@student.uwtsd.ac.uk::3034b949-9384-4812-b6d7-8e5a3a953983" providerId="AD" clId="Web-{553AFE13-3086-E273-F00A-30D0EEBDFF98}" dt="2022-03-25T13:43:18.715" v="149"/>
            <ac:grpSpMkLst>
              <pc:docMk/>
              <pc:sldMasterMk cId="3310988663" sldId="2147483851"/>
              <pc:sldLayoutMk cId="1258073662" sldId="2147483852"/>
              <ac:grpSpMk id="8" creationId="{00000000-0000-0000-0000-000000000000}"/>
            </ac:grpSpMkLst>
          </pc:grpChg>
        </pc:sldLayoutChg>
        <pc:sldLayoutChg chg="modSp add del mod replId">
          <pc:chgData name="Cristian Dumitru (2108821)" userId="S::2108821@student.uwtsd.ac.uk::3034b949-9384-4812-b6d7-8e5a3a953983" providerId="AD" clId="Web-{553AFE13-3086-E273-F00A-30D0EEBDFF98}" dt="2022-03-25T13:43:18.824" v="150"/>
          <pc:sldLayoutMkLst>
            <pc:docMk/>
            <pc:sldMasterMk cId="3310988663" sldId="2147483851"/>
            <pc:sldLayoutMk cId="466714395" sldId="2147483853"/>
          </pc:sldLayoutMkLst>
          <pc:spChg chg="mod">
            <ac:chgData name="Cristian Dumitru (2108821)" userId="S::2108821@student.uwtsd.ac.uk::3034b949-9384-4812-b6d7-8e5a3a953983" providerId="AD" clId="Web-{553AFE13-3086-E273-F00A-30D0EEBDFF98}" dt="2022-03-25T13:43:18.715" v="149"/>
            <ac:spMkLst>
              <pc:docMk/>
              <pc:sldMasterMk cId="3310988663" sldId="2147483851"/>
              <pc:sldLayoutMk cId="466714395" sldId="2147483853"/>
              <ac:spMk id="2" creationId="{00000000-0000-0000-0000-000000000000}"/>
            </ac:spMkLst>
          </pc:spChg>
        </pc:sldLayoutChg>
        <pc:sldLayoutChg chg="modSp add del mod replId">
          <pc:chgData name="Cristian Dumitru (2108821)" userId="S::2108821@student.uwtsd.ac.uk::3034b949-9384-4812-b6d7-8e5a3a953983" providerId="AD" clId="Web-{553AFE13-3086-E273-F00A-30D0EEBDFF98}" dt="2022-03-25T13:43:18.824" v="150"/>
          <pc:sldLayoutMkLst>
            <pc:docMk/>
            <pc:sldMasterMk cId="3310988663" sldId="2147483851"/>
            <pc:sldLayoutMk cId="457586622" sldId="2147483854"/>
          </pc:sldLayoutMkLst>
          <pc:spChg chg="mod">
            <ac:chgData name="Cristian Dumitru (2108821)" userId="S::2108821@student.uwtsd.ac.uk::3034b949-9384-4812-b6d7-8e5a3a953983" providerId="AD" clId="Web-{553AFE13-3086-E273-F00A-30D0EEBDFF98}" dt="2022-03-25T13:43:18.715" v="149"/>
            <ac:spMkLst>
              <pc:docMk/>
              <pc:sldMasterMk cId="3310988663" sldId="2147483851"/>
              <pc:sldLayoutMk cId="457586622" sldId="2147483854"/>
              <ac:spMk id="2" creationId="{00000000-0000-0000-0000-000000000000}"/>
            </ac:spMkLst>
          </pc:spChg>
          <pc:spChg chg="mod">
            <ac:chgData name="Cristian Dumitru (2108821)" userId="S::2108821@student.uwtsd.ac.uk::3034b949-9384-4812-b6d7-8e5a3a953983" providerId="AD" clId="Web-{553AFE13-3086-E273-F00A-30D0EEBDFF98}" dt="2022-03-25T13:43:18.715" v="149"/>
            <ac:spMkLst>
              <pc:docMk/>
              <pc:sldMasterMk cId="3310988663" sldId="2147483851"/>
              <pc:sldLayoutMk cId="457586622" sldId="2147483854"/>
              <ac:spMk id="3" creationId="{00000000-0000-0000-0000-000000000000}"/>
            </ac:spMkLst>
          </pc:spChg>
        </pc:sldLayoutChg>
        <pc:sldLayoutChg chg="modSp add del mod replId">
          <pc:chgData name="Cristian Dumitru (2108821)" userId="S::2108821@student.uwtsd.ac.uk::3034b949-9384-4812-b6d7-8e5a3a953983" providerId="AD" clId="Web-{553AFE13-3086-E273-F00A-30D0EEBDFF98}" dt="2022-03-25T13:43:18.824" v="150"/>
          <pc:sldLayoutMkLst>
            <pc:docMk/>
            <pc:sldMasterMk cId="3310988663" sldId="2147483851"/>
            <pc:sldLayoutMk cId="1701979333" sldId="2147483855"/>
          </pc:sldLayoutMkLst>
          <pc:spChg chg="mod">
            <ac:chgData name="Cristian Dumitru (2108821)" userId="S::2108821@student.uwtsd.ac.uk::3034b949-9384-4812-b6d7-8e5a3a953983" providerId="AD" clId="Web-{553AFE13-3086-E273-F00A-30D0EEBDFF98}" dt="2022-03-25T13:43:18.715" v="149"/>
            <ac:spMkLst>
              <pc:docMk/>
              <pc:sldMasterMk cId="3310988663" sldId="2147483851"/>
              <pc:sldLayoutMk cId="1701979333" sldId="2147483855"/>
              <ac:spMk id="3" creationId="{00000000-0000-0000-0000-000000000000}"/>
            </ac:spMkLst>
          </pc:spChg>
          <pc:spChg chg="mod">
            <ac:chgData name="Cristian Dumitru (2108821)" userId="S::2108821@student.uwtsd.ac.uk::3034b949-9384-4812-b6d7-8e5a3a953983" providerId="AD" clId="Web-{553AFE13-3086-E273-F00A-30D0EEBDFF98}" dt="2022-03-25T13:43:18.715" v="149"/>
            <ac:spMkLst>
              <pc:docMk/>
              <pc:sldMasterMk cId="3310988663" sldId="2147483851"/>
              <pc:sldLayoutMk cId="1701979333" sldId="2147483855"/>
              <ac:spMk id="4" creationId="{00000000-0000-0000-0000-000000000000}"/>
            </ac:spMkLst>
          </pc:spChg>
        </pc:sldLayoutChg>
        <pc:sldLayoutChg chg="modSp add del mod replId">
          <pc:chgData name="Cristian Dumitru (2108821)" userId="S::2108821@student.uwtsd.ac.uk::3034b949-9384-4812-b6d7-8e5a3a953983" providerId="AD" clId="Web-{553AFE13-3086-E273-F00A-30D0EEBDFF98}" dt="2022-03-25T13:43:18.824" v="150"/>
          <pc:sldLayoutMkLst>
            <pc:docMk/>
            <pc:sldMasterMk cId="3310988663" sldId="2147483851"/>
            <pc:sldLayoutMk cId="1902701568" sldId="2147483856"/>
          </pc:sldLayoutMkLst>
          <pc:spChg chg="mod">
            <ac:chgData name="Cristian Dumitru (2108821)" userId="S::2108821@student.uwtsd.ac.uk::3034b949-9384-4812-b6d7-8e5a3a953983" providerId="AD" clId="Web-{553AFE13-3086-E273-F00A-30D0EEBDFF98}" dt="2022-03-25T13:43:18.715" v="149"/>
            <ac:spMkLst>
              <pc:docMk/>
              <pc:sldMasterMk cId="3310988663" sldId="2147483851"/>
              <pc:sldLayoutMk cId="1902701568" sldId="2147483856"/>
              <ac:spMk id="3" creationId="{00000000-0000-0000-0000-000000000000}"/>
            </ac:spMkLst>
          </pc:spChg>
          <pc:spChg chg="mod">
            <ac:chgData name="Cristian Dumitru (2108821)" userId="S::2108821@student.uwtsd.ac.uk::3034b949-9384-4812-b6d7-8e5a3a953983" providerId="AD" clId="Web-{553AFE13-3086-E273-F00A-30D0EEBDFF98}" dt="2022-03-25T13:43:18.715" v="149"/>
            <ac:spMkLst>
              <pc:docMk/>
              <pc:sldMasterMk cId="3310988663" sldId="2147483851"/>
              <pc:sldLayoutMk cId="1902701568" sldId="2147483856"/>
              <ac:spMk id="4" creationId="{00000000-0000-0000-0000-000000000000}"/>
            </ac:spMkLst>
          </pc:spChg>
          <pc:spChg chg="mod">
            <ac:chgData name="Cristian Dumitru (2108821)" userId="S::2108821@student.uwtsd.ac.uk::3034b949-9384-4812-b6d7-8e5a3a953983" providerId="AD" clId="Web-{553AFE13-3086-E273-F00A-30D0EEBDFF98}" dt="2022-03-25T13:43:18.715" v="149"/>
            <ac:spMkLst>
              <pc:docMk/>
              <pc:sldMasterMk cId="3310988663" sldId="2147483851"/>
              <pc:sldLayoutMk cId="1902701568" sldId="2147483856"/>
              <ac:spMk id="5" creationId="{00000000-0000-0000-0000-000000000000}"/>
            </ac:spMkLst>
          </pc:spChg>
          <pc:spChg chg="mod">
            <ac:chgData name="Cristian Dumitru (2108821)" userId="S::2108821@student.uwtsd.ac.uk::3034b949-9384-4812-b6d7-8e5a3a953983" providerId="AD" clId="Web-{553AFE13-3086-E273-F00A-30D0EEBDFF98}" dt="2022-03-25T13:43:18.715" v="149"/>
            <ac:spMkLst>
              <pc:docMk/>
              <pc:sldMasterMk cId="3310988663" sldId="2147483851"/>
              <pc:sldLayoutMk cId="1902701568" sldId="2147483856"/>
              <ac:spMk id="6" creationId="{00000000-0000-0000-0000-000000000000}"/>
            </ac:spMkLst>
          </pc:spChg>
        </pc:sldLayoutChg>
        <pc:sldLayoutChg chg="modSp add del mod replId">
          <pc:chgData name="Cristian Dumitru (2108821)" userId="S::2108821@student.uwtsd.ac.uk::3034b949-9384-4812-b6d7-8e5a3a953983" providerId="AD" clId="Web-{553AFE13-3086-E273-F00A-30D0EEBDFF98}" dt="2022-03-25T13:43:18.824" v="150"/>
          <pc:sldLayoutMkLst>
            <pc:docMk/>
            <pc:sldMasterMk cId="3310988663" sldId="2147483851"/>
            <pc:sldLayoutMk cId="1601276749" sldId="2147483857"/>
          </pc:sldLayoutMkLst>
          <pc:spChg chg="mod">
            <ac:chgData name="Cristian Dumitru (2108821)" userId="S::2108821@student.uwtsd.ac.uk::3034b949-9384-4812-b6d7-8e5a3a953983" providerId="AD" clId="Web-{553AFE13-3086-E273-F00A-30D0EEBDFF98}" dt="2022-03-25T13:43:18.715" v="149"/>
            <ac:spMkLst>
              <pc:docMk/>
              <pc:sldMasterMk cId="3310988663" sldId="2147483851"/>
              <pc:sldLayoutMk cId="1601276749" sldId="2147483857"/>
              <ac:spMk id="2" creationId="{00000000-0000-0000-0000-000000000000}"/>
            </ac:spMkLst>
          </pc:spChg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3:18.824" v="150"/>
          <pc:sldLayoutMkLst>
            <pc:docMk/>
            <pc:sldMasterMk cId="3310988663" sldId="2147483851"/>
            <pc:sldLayoutMk cId="2915393678" sldId="2147483858"/>
          </pc:sldLayoutMkLst>
        </pc:sldLayoutChg>
        <pc:sldLayoutChg chg="modSp add del mod replId">
          <pc:chgData name="Cristian Dumitru (2108821)" userId="S::2108821@student.uwtsd.ac.uk::3034b949-9384-4812-b6d7-8e5a3a953983" providerId="AD" clId="Web-{553AFE13-3086-E273-F00A-30D0EEBDFF98}" dt="2022-03-25T13:43:18.824" v="150"/>
          <pc:sldLayoutMkLst>
            <pc:docMk/>
            <pc:sldMasterMk cId="3310988663" sldId="2147483851"/>
            <pc:sldLayoutMk cId="3126956241" sldId="2147483859"/>
          </pc:sldLayoutMkLst>
          <pc:spChg chg="mod">
            <ac:chgData name="Cristian Dumitru (2108821)" userId="S::2108821@student.uwtsd.ac.uk::3034b949-9384-4812-b6d7-8e5a3a953983" providerId="AD" clId="Web-{553AFE13-3086-E273-F00A-30D0EEBDFF98}" dt="2022-03-25T13:43:18.715" v="149"/>
            <ac:spMkLst>
              <pc:docMk/>
              <pc:sldMasterMk cId="3310988663" sldId="2147483851"/>
              <pc:sldLayoutMk cId="3126956241" sldId="2147483859"/>
              <ac:spMk id="2" creationId="{00000000-0000-0000-0000-000000000000}"/>
            </ac:spMkLst>
          </pc:spChg>
          <pc:spChg chg="mod">
            <ac:chgData name="Cristian Dumitru (2108821)" userId="S::2108821@student.uwtsd.ac.uk::3034b949-9384-4812-b6d7-8e5a3a953983" providerId="AD" clId="Web-{553AFE13-3086-E273-F00A-30D0EEBDFF98}" dt="2022-03-25T13:43:18.715" v="149"/>
            <ac:spMkLst>
              <pc:docMk/>
              <pc:sldMasterMk cId="3310988663" sldId="2147483851"/>
              <pc:sldLayoutMk cId="3126956241" sldId="2147483859"/>
              <ac:spMk id="3" creationId="{00000000-0000-0000-0000-000000000000}"/>
            </ac:spMkLst>
          </pc:spChg>
          <pc:spChg chg="mod">
            <ac:chgData name="Cristian Dumitru (2108821)" userId="S::2108821@student.uwtsd.ac.uk::3034b949-9384-4812-b6d7-8e5a3a953983" providerId="AD" clId="Web-{553AFE13-3086-E273-F00A-30D0EEBDFF98}" dt="2022-03-25T13:43:18.715" v="149"/>
            <ac:spMkLst>
              <pc:docMk/>
              <pc:sldMasterMk cId="3310988663" sldId="2147483851"/>
              <pc:sldLayoutMk cId="3126956241" sldId="2147483859"/>
              <ac:spMk id="4" creationId="{00000000-0000-0000-0000-000000000000}"/>
            </ac:spMkLst>
          </pc:spChg>
        </pc:sldLayoutChg>
        <pc:sldLayoutChg chg="modSp add del mod replId">
          <pc:chgData name="Cristian Dumitru (2108821)" userId="S::2108821@student.uwtsd.ac.uk::3034b949-9384-4812-b6d7-8e5a3a953983" providerId="AD" clId="Web-{553AFE13-3086-E273-F00A-30D0EEBDFF98}" dt="2022-03-25T13:43:18.824" v="150"/>
          <pc:sldLayoutMkLst>
            <pc:docMk/>
            <pc:sldMasterMk cId="3310988663" sldId="2147483851"/>
            <pc:sldLayoutMk cId="2065259207" sldId="2147483860"/>
          </pc:sldLayoutMkLst>
          <pc:spChg chg="mod">
            <ac:chgData name="Cristian Dumitru (2108821)" userId="S::2108821@student.uwtsd.ac.uk::3034b949-9384-4812-b6d7-8e5a3a953983" providerId="AD" clId="Web-{553AFE13-3086-E273-F00A-30D0EEBDFF98}" dt="2022-03-25T13:43:18.715" v="149"/>
            <ac:spMkLst>
              <pc:docMk/>
              <pc:sldMasterMk cId="3310988663" sldId="2147483851"/>
              <pc:sldLayoutMk cId="2065259207" sldId="2147483860"/>
              <ac:spMk id="2" creationId="{00000000-0000-0000-0000-000000000000}"/>
            </ac:spMkLst>
          </pc:spChg>
          <pc:spChg chg="mod">
            <ac:chgData name="Cristian Dumitru (2108821)" userId="S::2108821@student.uwtsd.ac.uk::3034b949-9384-4812-b6d7-8e5a3a953983" providerId="AD" clId="Web-{553AFE13-3086-E273-F00A-30D0EEBDFF98}" dt="2022-03-25T13:43:18.715" v="149"/>
            <ac:spMkLst>
              <pc:docMk/>
              <pc:sldMasterMk cId="3310988663" sldId="2147483851"/>
              <pc:sldLayoutMk cId="2065259207" sldId="2147483860"/>
              <ac:spMk id="3" creationId="{00000000-0000-0000-0000-000000000000}"/>
            </ac:spMkLst>
          </pc:spChg>
          <pc:spChg chg="mod">
            <ac:chgData name="Cristian Dumitru (2108821)" userId="S::2108821@student.uwtsd.ac.uk::3034b949-9384-4812-b6d7-8e5a3a953983" providerId="AD" clId="Web-{553AFE13-3086-E273-F00A-30D0EEBDFF98}" dt="2022-03-25T13:43:18.715" v="149"/>
            <ac:spMkLst>
              <pc:docMk/>
              <pc:sldMasterMk cId="3310988663" sldId="2147483851"/>
              <pc:sldLayoutMk cId="2065259207" sldId="2147483860"/>
              <ac:spMk id="4" creationId="{00000000-0000-0000-0000-000000000000}"/>
            </ac:spMkLst>
          </pc:spChg>
        </pc:sldLayoutChg>
        <pc:sldLayoutChg chg="modSp add del mod replId">
          <pc:chgData name="Cristian Dumitru (2108821)" userId="S::2108821@student.uwtsd.ac.uk::3034b949-9384-4812-b6d7-8e5a3a953983" providerId="AD" clId="Web-{553AFE13-3086-E273-F00A-30D0EEBDFF98}" dt="2022-03-25T13:43:18.824" v="150"/>
          <pc:sldLayoutMkLst>
            <pc:docMk/>
            <pc:sldMasterMk cId="3310988663" sldId="2147483851"/>
            <pc:sldLayoutMk cId="2283791340" sldId="2147483861"/>
          </pc:sldLayoutMkLst>
          <pc:spChg chg="mod">
            <ac:chgData name="Cristian Dumitru (2108821)" userId="S::2108821@student.uwtsd.ac.uk::3034b949-9384-4812-b6d7-8e5a3a953983" providerId="AD" clId="Web-{553AFE13-3086-E273-F00A-30D0EEBDFF98}" dt="2022-03-25T13:43:18.715" v="149"/>
            <ac:spMkLst>
              <pc:docMk/>
              <pc:sldMasterMk cId="3310988663" sldId="2147483851"/>
              <pc:sldLayoutMk cId="2283791340" sldId="2147483861"/>
              <ac:spMk id="2" creationId="{00000000-0000-0000-0000-000000000000}"/>
            </ac:spMkLst>
          </pc:spChg>
          <pc:spChg chg="mod">
            <ac:chgData name="Cristian Dumitru (2108821)" userId="S::2108821@student.uwtsd.ac.uk::3034b949-9384-4812-b6d7-8e5a3a953983" providerId="AD" clId="Web-{553AFE13-3086-E273-F00A-30D0EEBDFF98}" dt="2022-03-25T13:43:18.715" v="149"/>
            <ac:spMkLst>
              <pc:docMk/>
              <pc:sldMasterMk cId="3310988663" sldId="2147483851"/>
              <pc:sldLayoutMk cId="2283791340" sldId="2147483861"/>
              <ac:spMk id="3" creationId="{00000000-0000-0000-0000-000000000000}"/>
            </ac:spMkLst>
          </pc:spChg>
        </pc:sldLayoutChg>
        <pc:sldLayoutChg chg="modSp add del mod replId">
          <pc:chgData name="Cristian Dumitru (2108821)" userId="S::2108821@student.uwtsd.ac.uk::3034b949-9384-4812-b6d7-8e5a3a953983" providerId="AD" clId="Web-{553AFE13-3086-E273-F00A-30D0EEBDFF98}" dt="2022-03-25T13:43:18.824" v="150"/>
          <pc:sldLayoutMkLst>
            <pc:docMk/>
            <pc:sldMasterMk cId="3310988663" sldId="2147483851"/>
            <pc:sldLayoutMk cId="835587702" sldId="2147483862"/>
          </pc:sldLayoutMkLst>
          <pc:spChg chg="mod">
            <ac:chgData name="Cristian Dumitru (2108821)" userId="S::2108821@student.uwtsd.ac.uk::3034b949-9384-4812-b6d7-8e5a3a953983" providerId="AD" clId="Web-{553AFE13-3086-E273-F00A-30D0EEBDFF98}" dt="2022-03-25T13:43:18.715" v="149"/>
            <ac:spMkLst>
              <pc:docMk/>
              <pc:sldMasterMk cId="3310988663" sldId="2147483851"/>
              <pc:sldLayoutMk cId="835587702" sldId="2147483862"/>
              <ac:spMk id="2" creationId="{00000000-0000-0000-0000-000000000000}"/>
            </ac:spMkLst>
          </pc:spChg>
          <pc:spChg chg="mod">
            <ac:chgData name="Cristian Dumitru (2108821)" userId="S::2108821@student.uwtsd.ac.uk::3034b949-9384-4812-b6d7-8e5a3a953983" providerId="AD" clId="Web-{553AFE13-3086-E273-F00A-30D0EEBDFF98}" dt="2022-03-25T13:43:18.715" v="149"/>
            <ac:spMkLst>
              <pc:docMk/>
              <pc:sldMasterMk cId="3310988663" sldId="2147483851"/>
              <pc:sldLayoutMk cId="835587702" sldId="2147483862"/>
              <ac:spMk id="3" creationId="{00000000-0000-0000-0000-000000000000}"/>
            </ac:spMkLst>
          </pc:spChg>
          <pc:spChg chg="mod">
            <ac:chgData name="Cristian Dumitru (2108821)" userId="S::2108821@student.uwtsd.ac.uk::3034b949-9384-4812-b6d7-8e5a3a953983" providerId="AD" clId="Web-{553AFE13-3086-E273-F00A-30D0EEBDFF98}" dt="2022-03-25T13:43:18.715" v="149"/>
            <ac:spMkLst>
              <pc:docMk/>
              <pc:sldMasterMk cId="3310988663" sldId="2147483851"/>
              <pc:sldLayoutMk cId="835587702" sldId="2147483862"/>
              <ac:spMk id="20" creationId="{00000000-0000-0000-0000-000000000000}"/>
            </ac:spMkLst>
          </pc:spChg>
          <pc:spChg chg="mod">
            <ac:chgData name="Cristian Dumitru (2108821)" userId="S::2108821@student.uwtsd.ac.uk::3034b949-9384-4812-b6d7-8e5a3a953983" providerId="AD" clId="Web-{553AFE13-3086-E273-F00A-30D0EEBDFF98}" dt="2022-03-25T13:43:18.715" v="149"/>
            <ac:spMkLst>
              <pc:docMk/>
              <pc:sldMasterMk cId="3310988663" sldId="2147483851"/>
              <pc:sldLayoutMk cId="835587702" sldId="2147483862"/>
              <ac:spMk id="22" creationId="{00000000-0000-0000-0000-000000000000}"/>
            </ac:spMkLst>
          </pc:spChg>
          <pc:spChg chg="mod">
            <ac:chgData name="Cristian Dumitru (2108821)" userId="S::2108821@student.uwtsd.ac.uk::3034b949-9384-4812-b6d7-8e5a3a953983" providerId="AD" clId="Web-{553AFE13-3086-E273-F00A-30D0EEBDFF98}" dt="2022-03-25T13:43:18.715" v="149"/>
            <ac:spMkLst>
              <pc:docMk/>
              <pc:sldMasterMk cId="3310988663" sldId="2147483851"/>
              <pc:sldLayoutMk cId="835587702" sldId="2147483862"/>
              <ac:spMk id="23" creationId="{00000000-0000-0000-0000-000000000000}"/>
            </ac:spMkLst>
          </pc:spChg>
        </pc:sldLayoutChg>
        <pc:sldLayoutChg chg="modSp add del mod replId">
          <pc:chgData name="Cristian Dumitru (2108821)" userId="S::2108821@student.uwtsd.ac.uk::3034b949-9384-4812-b6d7-8e5a3a953983" providerId="AD" clId="Web-{553AFE13-3086-E273-F00A-30D0EEBDFF98}" dt="2022-03-25T13:43:18.824" v="150"/>
          <pc:sldLayoutMkLst>
            <pc:docMk/>
            <pc:sldMasterMk cId="3310988663" sldId="2147483851"/>
            <pc:sldLayoutMk cId="4171987965" sldId="2147483863"/>
          </pc:sldLayoutMkLst>
          <pc:spChg chg="mod">
            <ac:chgData name="Cristian Dumitru (2108821)" userId="S::2108821@student.uwtsd.ac.uk::3034b949-9384-4812-b6d7-8e5a3a953983" providerId="AD" clId="Web-{553AFE13-3086-E273-F00A-30D0EEBDFF98}" dt="2022-03-25T13:43:18.715" v="149"/>
            <ac:spMkLst>
              <pc:docMk/>
              <pc:sldMasterMk cId="3310988663" sldId="2147483851"/>
              <pc:sldLayoutMk cId="4171987965" sldId="2147483863"/>
              <ac:spMk id="2" creationId="{00000000-0000-0000-0000-000000000000}"/>
            </ac:spMkLst>
          </pc:spChg>
          <pc:spChg chg="mod">
            <ac:chgData name="Cristian Dumitru (2108821)" userId="S::2108821@student.uwtsd.ac.uk::3034b949-9384-4812-b6d7-8e5a3a953983" providerId="AD" clId="Web-{553AFE13-3086-E273-F00A-30D0EEBDFF98}" dt="2022-03-25T13:43:18.715" v="149"/>
            <ac:spMkLst>
              <pc:docMk/>
              <pc:sldMasterMk cId="3310988663" sldId="2147483851"/>
              <pc:sldLayoutMk cId="4171987965" sldId="2147483863"/>
              <ac:spMk id="3" creationId="{00000000-0000-0000-0000-000000000000}"/>
            </ac:spMkLst>
          </pc:spChg>
        </pc:sldLayoutChg>
        <pc:sldLayoutChg chg="modSp add del mod replId">
          <pc:chgData name="Cristian Dumitru (2108821)" userId="S::2108821@student.uwtsd.ac.uk::3034b949-9384-4812-b6d7-8e5a3a953983" providerId="AD" clId="Web-{553AFE13-3086-E273-F00A-30D0EEBDFF98}" dt="2022-03-25T13:43:18.824" v="150"/>
          <pc:sldLayoutMkLst>
            <pc:docMk/>
            <pc:sldMasterMk cId="3310988663" sldId="2147483851"/>
            <pc:sldLayoutMk cId="3747801461" sldId="2147483864"/>
          </pc:sldLayoutMkLst>
          <pc:spChg chg="mod">
            <ac:chgData name="Cristian Dumitru (2108821)" userId="S::2108821@student.uwtsd.ac.uk::3034b949-9384-4812-b6d7-8e5a3a953983" providerId="AD" clId="Web-{553AFE13-3086-E273-F00A-30D0EEBDFF98}" dt="2022-03-25T13:43:18.715" v="149"/>
            <ac:spMkLst>
              <pc:docMk/>
              <pc:sldMasterMk cId="3310988663" sldId="2147483851"/>
              <pc:sldLayoutMk cId="3747801461" sldId="2147483864"/>
              <ac:spMk id="2" creationId="{00000000-0000-0000-0000-000000000000}"/>
            </ac:spMkLst>
          </pc:spChg>
          <pc:spChg chg="mod">
            <ac:chgData name="Cristian Dumitru (2108821)" userId="S::2108821@student.uwtsd.ac.uk::3034b949-9384-4812-b6d7-8e5a3a953983" providerId="AD" clId="Web-{553AFE13-3086-E273-F00A-30D0EEBDFF98}" dt="2022-03-25T13:43:18.715" v="149"/>
            <ac:spMkLst>
              <pc:docMk/>
              <pc:sldMasterMk cId="3310988663" sldId="2147483851"/>
              <pc:sldLayoutMk cId="3747801461" sldId="2147483864"/>
              <ac:spMk id="3" creationId="{00000000-0000-0000-0000-000000000000}"/>
            </ac:spMkLst>
          </pc:spChg>
          <pc:spChg chg="mod">
            <ac:chgData name="Cristian Dumitru (2108821)" userId="S::2108821@student.uwtsd.ac.uk::3034b949-9384-4812-b6d7-8e5a3a953983" providerId="AD" clId="Web-{553AFE13-3086-E273-F00A-30D0EEBDFF98}" dt="2022-03-25T13:43:18.715" v="149"/>
            <ac:spMkLst>
              <pc:docMk/>
              <pc:sldMasterMk cId="3310988663" sldId="2147483851"/>
              <pc:sldLayoutMk cId="3747801461" sldId="2147483864"/>
              <ac:spMk id="23" creationId="{00000000-0000-0000-0000-000000000000}"/>
            </ac:spMkLst>
          </pc:spChg>
          <pc:spChg chg="mod">
            <ac:chgData name="Cristian Dumitru (2108821)" userId="S::2108821@student.uwtsd.ac.uk::3034b949-9384-4812-b6d7-8e5a3a953983" providerId="AD" clId="Web-{553AFE13-3086-E273-F00A-30D0EEBDFF98}" dt="2022-03-25T13:43:18.715" v="149"/>
            <ac:spMkLst>
              <pc:docMk/>
              <pc:sldMasterMk cId="3310988663" sldId="2147483851"/>
              <pc:sldLayoutMk cId="3747801461" sldId="2147483864"/>
              <ac:spMk id="24" creationId="{00000000-0000-0000-0000-000000000000}"/>
            </ac:spMkLst>
          </pc:spChg>
          <pc:spChg chg="mod">
            <ac:chgData name="Cristian Dumitru (2108821)" userId="S::2108821@student.uwtsd.ac.uk::3034b949-9384-4812-b6d7-8e5a3a953983" providerId="AD" clId="Web-{553AFE13-3086-E273-F00A-30D0EEBDFF98}" dt="2022-03-25T13:43:18.715" v="149"/>
            <ac:spMkLst>
              <pc:docMk/>
              <pc:sldMasterMk cId="3310988663" sldId="2147483851"/>
              <pc:sldLayoutMk cId="3747801461" sldId="2147483864"/>
              <ac:spMk id="25" creationId="{00000000-0000-0000-0000-000000000000}"/>
            </ac:spMkLst>
          </pc:spChg>
        </pc:sldLayoutChg>
        <pc:sldLayoutChg chg="modSp add del mod replId">
          <pc:chgData name="Cristian Dumitru (2108821)" userId="S::2108821@student.uwtsd.ac.uk::3034b949-9384-4812-b6d7-8e5a3a953983" providerId="AD" clId="Web-{553AFE13-3086-E273-F00A-30D0EEBDFF98}" dt="2022-03-25T13:43:18.824" v="150"/>
          <pc:sldLayoutMkLst>
            <pc:docMk/>
            <pc:sldMasterMk cId="3310988663" sldId="2147483851"/>
            <pc:sldLayoutMk cId="2848091156" sldId="2147483865"/>
          </pc:sldLayoutMkLst>
          <pc:spChg chg="mod">
            <ac:chgData name="Cristian Dumitru (2108821)" userId="S::2108821@student.uwtsd.ac.uk::3034b949-9384-4812-b6d7-8e5a3a953983" providerId="AD" clId="Web-{553AFE13-3086-E273-F00A-30D0EEBDFF98}" dt="2022-03-25T13:43:18.715" v="149"/>
            <ac:spMkLst>
              <pc:docMk/>
              <pc:sldMasterMk cId="3310988663" sldId="2147483851"/>
              <pc:sldLayoutMk cId="2848091156" sldId="2147483865"/>
              <ac:spMk id="2" creationId="{00000000-0000-0000-0000-000000000000}"/>
            </ac:spMkLst>
          </pc:spChg>
          <pc:spChg chg="mod">
            <ac:chgData name="Cristian Dumitru (2108821)" userId="S::2108821@student.uwtsd.ac.uk::3034b949-9384-4812-b6d7-8e5a3a953983" providerId="AD" clId="Web-{553AFE13-3086-E273-F00A-30D0EEBDFF98}" dt="2022-03-25T13:43:18.715" v="149"/>
            <ac:spMkLst>
              <pc:docMk/>
              <pc:sldMasterMk cId="3310988663" sldId="2147483851"/>
              <pc:sldLayoutMk cId="2848091156" sldId="2147483865"/>
              <ac:spMk id="3" creationId="{00000000-0000-0000-0000-000000000000}"/>
            </ac:spMkLst>
          </pc:spChg>
          <pc:spChg chg="mod">
            <ac:chgData name="Cristian Dumitru (2108821)" userId="S::2108821@student.uwtsd.ac.uk::3034b949-9384-4812-b6d7-8e5a3a953983" providerId="AD" clId="Web-{553AFE13-3086-E273-F00A-30D0EEBDFF98}" dt="2022-03-25T13:43:18.715" v="149"/>
            <ac:spMkLst>
              <pc:docMk/>
              <pc:sldMasterMk cId="3310988663" sldId="2147483851"/>
              <pc:sldLayoutMk cId="2848091156" sldId="2147483865"/>
              <ac:spMk id="23" creationId="{00000000-0000-0000-0000-000000000000}"/>
            </ac:spMkLst>
          </pc:spChg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3:18.824" v="150"/>
          <pc:sldLayoutMkLst>
            <pc:docMk/>
            <pc:sldMasterMk cId="3310988663" sldId="2147483851"/>
            <pc:sldLayoutMk cId="2657161181" sldId="2147483866"/>
          </pc:sldLayoutMkLst>
        </pc:sldLayoutChg>
        <pc:sldLayoutChg chg="modSp add del mod replId">
          <pc:chgData name="Cristian Dumitru (2108821)" userId="S::2108821@student.uwtsd.ac.uk::3034b949-9384-4812-b6d7-8e5a3a953983" providerId="AD" clId="Web-{553AFE13-3086-E273-F00A-30D0EEBDFF98}" dt="2022-03-25T13:43:18.824" v="150"/>
          <pc:sldLayoutMkLst>
            <pc:docMk/>
            <pc:sldMasterMk cId="3310988663" sldId="2147483851"/>
            <pc:sldLayoutMk cId="2677493290" sldId="2147483867"/>
          </pc:sldLayoutMkLst>
          <pc:spChg chg="mod">
            <ac:chgData name="Cristian Dumitru (2108821)" userId="S::2108821@student.uwtsd.ac.uk::3034b949-9384-4812-b6d7-8e5a3a953983" providerId="AD" clId="Web-{553AFE13-3086-E273-F00A-30D0EEBDFF98}" dt="2022-03-25T13:43:18.715" v="149"/>
            <ac:spMkLst>
              <pc:docMk/>
              <pc:sldMasterMk cId="3310988663" sldId="2147483851"/>
              <pc:sldLayoutMk cId="2677493290" sldId="2147483867"/>
              <ac:spMk id="2" creationId="{00000000-0000-0000-0000-000000000000}"/>
            </ac:spMkLst>
          </pc:spChg>
          <pc:spChg chg="mod">
            <ac:chgData name="Cristian Dumitru (2108821)" userId="S::2108821@student.uwtsd.ac.uk::3034b949-9384-4812-b6d7-8e5a3a953983" providerId="AD" clId="Web-{553AFE13-3086-E273-F00A-30D0EEBDFF98}" dt="2022-03-25T13:43:18.715" v="149"/>
            <ac:spMkLst>
              <pc:docMk/>
              <pc:sldMasterMk cId="3310988663" sldId="2147483851"/>
              <pc:sldLayoutMk cId="2677493290" sldId="2147483867"/>
              <ac:spMk id="3" creationId="{00000000-0000-0000-0000-000000000000}"/>
            </ac:spMkLst>
          </pc:spChg>
        </pc:sldLayoutChg>
      </pc:sldMasterChg>
      <pc:sldMasterChg chg="modSp add del addSldLayout delSldLayout modSldLayout">
        <pc:chgData name="Cristian Dumitru (2108821)" userId="S::2108821@student.uwtsd.ac.uk::3034b949-9384-4812-b6d7-8e5a3a953983" providerId="AD" clId="Web-{553AFE13-3086-E273-F00A-30D0EEBDFF98}" dt="2022-03-25T13:43:23.246" v="152"/>
        <pc:sldMasterMkLst>
          <pc:docMk/>
          <pc:sldMasterMk cId="23761574" sldId="2147483868"/>
        </pc:sldMasterMkLst>
        <pc:spChg chg="mod">
          <ac:chgData name="Cristian Dumitru (2108821)" userId="S::2108821@student.uwtsd.ac.uk::3034b949-9384-4812-b6d7-8e5a3a953983" providerId="AD" clId="Web-{553AFE13-3086-E273-F00A-30D0EEBDFF98}" dt="2022-03-25T13:43:23.137" v="151"/>
          <ac:spMkLst>
            <pc:docMk/>
            <pc:sldMasterMk cId="23761574" sldId="2147483868"/>
            <ac:spMk id="2" creationId="{00000000-0000-0000-0000-000000000000}"/>
          </ac:spMkLst>
        </pc:spChg>
        <pc:spChg chg="mod">
          <ac:chgData name="Cristian Dumitru (2108821)" userId="S::2108821@student.uwtsd.ac.uk::3034b949-9384-4812-b6d7-8e5a3a953983" providerId="AD" clId="Web-{553AFE13-3086-E273-F00A-30D0EEBDFF98}" dt="2022-03-25T13:43:23.137" v="151"/>
          <ac:spMkLst>
            <pc:docMk/>
            <pc:sldMasterMk cId="23761574" sldId="2147483868"/>
            <ac:spMk id="3" creationId="{00000000-0000-0000-0000-000000000000}"/>
          </ac:spMkLst>
        </pc:spChg>
        <pc:spChg chg="mod">
          <ac:chgData name="Cristian Dumitru (2108821)" userId="S::2108821@student.uwtsd.ac.uk::3034b949-9384-4812-b6d7-8e5a3a953983" providerId="AD" clId="Web-{553AFE13-3086-E273-F00A-30D0EEBDFF98}" dt="2022-03-25T13:43:23.137" v="151"/>
          <ac:spMkLst>
            <pc:docMk/>
            <pc:sldMasterMk cId="23761574" sldId="2147483868"/>
            <ac:spMk id="4" creationId="{00000000-0000-0000-0000-000000000000}"/>
          </ac:spMkLst>
        </pc:spChg>
        <pc:spChg chg="mod">
          <ac:chgData name="Cristian Dumitru (2108821)" userId="S::2108821@student.uwtsd.ac.uk::3034b949-9384-4812-b6d7-8e5a3a953983" providerId="AD" clId="Web-{553AFE13-3086-E273-F00A-30D0EEBDFF98}" dt="2022-03-25T13:43:23.137" v="151"/>
          <ac:spMkLst>
            <pc:docMk/>
            <pc:sldMasterMk cId="23761574" sldId="2147483868"/>
            <ac:spMk id="5" creationId="{00000000-0000-0000-0000-000000000000}"/>
          </ac:spMkLst>
        </pc:spChg>
        <pc:spChg chg="mod">
          <ac:chgData name="Cristian Dumitru (2108821)" userId="S::2108821@student.uwtsd.ac.uk::3034b949-9384-4812-b6d7-8e5a3a953983" providerId="AD" clId="Web-{553AFE13-3086-E273-F00A-30D0EEBDFF98}" dt="2022-03-25T13:43:23.137" v="151"/>
          <ac:spMkLst>
            <pc:docMk/>
            <pc:sldMasterMk cId="23761574" sldId="2147483868"/>
            <ac:spMk id="6" creationId="{00000000-0000-0000-0000-000000000000}"/>
          </ac:spMkLst>
        </pc:spChg>
        <pc:grpChg chg="mod">
          <ac:chgData name="Cristian Dumitru (2108821)" userId="S::2108821@student.uwtsd.ac.uk::3034b949-9384-4812-b6d7-8e5a3a953983" providerId="AD" clId="Web-{553AFE13-3086-E273-F00A-30D0EEBDFF98}" dt="2022-03-25T13:43:23.137" v="151"/>
          <ac:grpSpMkLst>
            <pc:docMk/>
            <pc:sldMasterMk cId="23761574" sldId="2147483868"/>
            <ac:grpSpMk id="17" creationId="{00000000-0000-0000-0000-000000000000}"/>
          </ac:grpSpMkLst>
        </pc:grpChg>
        <pc:sldLayoutChg chg="modSp add del mod replId">
          <pc:chgData name="Cristian Dumitru (2108821)" userId="S::2108821@student.uwtsd.ac.uk::3034b949-9384-4812-b6d7-8e5a3a953983" providerId="AD" clId="Web-{553AFE13-3086-E273-F00A-30D0EEBDFF98}" dt="2022-03-25T13:43:23.246" v="152"/>
          <pc:sldLayoutMkLst>
            <pc:docMk/>
            <pc:sldMasterMk cId="23761574" sldId="2147483868"/>
            <pc:sldLayoutMk cId="3719400500" sldId="2147483869"/>
          </pc:sldLayoutMkLst>
          <pc:spChg chg="mod">
            <ac:chgData name="Cristian Dumitru (2108821)" userId="S::2108821@student.uwtsd.ac.uk::3034b949-9384-4812-b6d7-8e5a3a953983" providerId="AD" clId="Web-{553AFE13-3086-E273-F00A-30D0EEBDFF98}" dt="2022-03-25T13:43:23.137" v="151"/>
            <ac:spMkLst>
              <pc:docMk/>
              <pc:sldMasterMk cId="23761574" sldId="2147483868"/>
              <pc:sldLayoutMk cId="3719400500" sldId="2147483869"/>
              <ac:spMk id="2" creationId="{00000000-0000-0000-0000-000000000000}"/>
            </ac:spMkLst>
          </pc:spChg>
          <pc:spChg chg="mod">
            <ac:chgData name="Cristian Dumitru (2108821)" userId="S::2108821@student.uwtsd.ac.uk::3034b949-9384-4812-b6d7-8e5a3a953983" providerId="AD" clId="Web-{553AFE13-3086-E273-F00A-30D0EEBDFF98}" dt="2022-03-25T13:43:23.137" v="151"/>
            <ac:spMkLst>
              <pc:docMk/>
              <pc:sldMasterMk cId="23761574" sldId="2147483868"/>
              <pc:sldLayoutMk cId="3719400500" sldId="2147483869"/>
              <ac:spMk id="3" creationId="{00000000-0000-0000-0000-000000000000}"/>
            </ac:spMkLst>
          </pc:spChg>
          <pc:grpChg chg="mod">
            <ac:chgData name="Cristian Dumitru (2108821)" userId="S::2108821@student.uwtsd.ac.uk::3034b949-9384-4812-b6d7-8e5a3a953983" providerId="AD" clId="Web-{553AFE13-3086-E273-F00A-30D0EEBDFF98}" dt="2022-03-25T13:43:23.137" v="151"/>
            <ac:grpSpMkLst>
              <pc:docMk/>
              <pc:sldMasterMk cId="23761574" sldId="2147483868"/>
              <pc:sldLayoutMk cId="3719400500" sldId="2147483869"/>
              <ac:grpSpMk id="7" creationId="{00000000-0000-0000-0000-000000000000}"/>
            </ac:grpSpMkLst>
          </pc:grpChg>
        </pc:sldLayoutChg>
        <pc:sldLayoutChg chg="modSp add del mod replId">
          <pc:chgData name="Cristian Dumitru (2108821)" userId="S::2108821@student.uwtsd.ac.uk::3034b949-9384-4812-b6d7-8e5a3a953983" providerId="AD" clId="Web-{553AFE13-3086-E273-F00A-30D0EEBDFF98}" dt="2022-03-25T13:43:23.246" v="152"/>
          <pc:sldLayoutMkLst>
            <pc:docMk/>
            <pc:sldMasterMk cId="23761574" sldId="2147483868"/>
            <pc:sldLayoutMk cId="145319649" sldId="2147483870"/>
          </pc:sldLayoutMkLst>
          <pc:spChg chg="mod">
            <ac:chgData name="Cristian Dumitru (2108821)" userId="S::2108821@student.uwtsd.ac.uk::3034b949-9384-4812-b6d7-8e5a3a953983" providerId="AD" clId="Web-{553AFE13-3086-E273-F00A-30D0EEBDFF98}" dt="2022-03-25T13:43:23.137" v="151"/>
            <ac:spMkLst>
              <pc:docMk/>
              <pc:sldMasterMk cId="23761574" sldId="2147483868"/>
              <pc:sldLayoutMk cId="145319649" sldId="2147483870"/>
              <ac:spMk id="2" creationId="{00000000-0000-0000-0000-000000000000}"/>
            </ac:spMkLst>
          </pc:spChg>
        </pc:sldLayoutChg>
        <pc:sldLayoutChg chg="modSp add del mod replId">
          <pc:chgData name="Cristian Dumitru (2108821)" userId="S::2108821@student.uwtsd.ac.uk::3034b949-9384-4812-b6d7-8e5a3a953983" providerId="AD" clId="Web-{553AFE13-3086-E273-F00A-30D0EEBDFF98}" dt="2022-03-25T13:43:23.246" v="152"/>
          <pc:sldLayoutMkLst>
            <pc:docMk/>
            <pc:sldMasterMk cId="23761574" sldId="2147483868"/>
            <pc:sldLayoutMk cId="927252582" sldId="2147483871"/>
          </pc:sldLayoutMkLst>
          <pc:spChg chg="mod">
            <ac:chgData name="Cristian Dumitru (2108821)" userId="S::2108821@student.uwtsd.ac.uk::3034b949-9384-4812-b6d7-8e5a3a953983" providerId="AD" clId="Web-{553AFE13-3086-E273-F00A-30D0EEBDFF98}" dt="2022-03-25T13:43:23.137" v="151"/>
            <ac:spMkLst>
              <pc:docMk/>
              <pc:sldMasterMk cId="23761574" sldId="2147483868"/>
              <pc:sldLayoutMk cId="927252582" sldId="2147483871"/>
              <ac:spMk id="2" creationId="{00000000-0000-0000-0000-000000000000}"/>
            </ac:spMkLst>
          </pc:spChg>
          <pc:spChg chg="mod">
            <ac:chgData name="Cristian Dumitru (2108821)" userId="S::2108821@student.uwtsd.ac.uk::3034b949-9384-4812-b6d7-8e5a3a953983" providerId="AD" clId="Web-{553AFE13-3086-E273-F00A-30D0EEBDFF98}" dt="2022-03-25T13:43:23.137" v="151"/>
            <ac:spMkLst>
              <pc:docMk/>
              <pc:sldMasterMk cId="23761574" sldId="2147483868"/>
              <pc:sldLayoutMk cId="927252582" sldId="2147483871"/>
              <ac:spMk id="3" creationId="{00000000-0000-0000-0000-000000000000}"/>
            </ac:spMkLst>
          </pc:spChg>
        </pc:sldLayoutChg>
        <pc:sldLayoutChg chg="modSp add del mod replId">
          <pc:chgData name="Cristian Dumitru (2108821)" userId="S::2108821@student.uwtsd.ac.uk::3034b949-9384-4812-b6d7-8e5a3a953983" providerId="AD" clId="Web-{553AFE13-3086-E273-F00A-30D0EEBDFF98}" dt="2022-03-25T13:43:23.246" v="152"/>
          <pc:sldLayoutMkLst>
            <pc:docMk/>
            <pc:sldMasterMk cId="23761574" sldId="2147483868"/>
            <pc:sldLayoutMk cId="4276746427" sldId="2147483872"/>
          </pc:sldLayoutMkLst>
          <pc:spChg chg="mod">
            <ac:chgData name="Cristian Dumitru (2108821)" userId="S::2108821@student.uwtsd.ac.uk::3034b949-9384-4812-b6d7-8e5a3a953983" providerId="AD" clId="Web-{553AFE13-3086-E273-F00A-30D0EEBDFF98}" dt="2022-03-25T13:43:23.137" v="151"/>
            <ac:spMkLst>
              <pc:docMk/>
              <pc:sldMasterMk cId="23761574" sldId="2147483868"/>
              <pc:sldLayoutMk cId="4276746427" sldId="2147483872"/>
              <ac:spMk id="2" creationId="{00000000-0000-0000-0000-000000000000}"/>
            </ac:spMkLst>
          </pc:spChg>
          <pc:spChg chg="mod">
            <ac:chgData name="Cristian Dumitru (2108821)" userId="S::2108821@student.uwtsd.ac.uk::3034b949-9384-4812-b6d7-8e5a3a953983" providerId="AD" clId="Web-{553AFE13-3086-E273-F00A-30D0EEBDFF98}" dt="2022-03-25T13:43:23.137" v="151"/>
            <ac:spMkLst>
              <pc:docMk/>
              <pc:sldMasterMk cId="23761574" sldId="2147483868"/>
              <pc:sldLayoutMk cId="4276746427" sldId="2147483872"/>
              <ac:spMk id="3" creationId="{00000000-0000-0000-0000-000000000000}"/>
            </ac:spMkLst>
          </pc:spChg>
          <pc:spChg chg="mod">
            <ac:chgData name="Cristian Dumitru (2108821)" userId="S::2108821@student.uwtsd.ac.uk::3034b949-9384-4812-b6d7-8e5a3a953983" providerId="AD" clId="Web-{553AFE13-3086-E273-F00A-30D0EEBDFF98}" dt="2022-03-25T13:43:23.137" v="151"/>
            <ac:spMkLst>
              <pc:docMk/>
              <pc:sldMasterMk cId="23761574" sldId="2147483868"/>
              <pc:sldLayoutMk cId="4276746427" sldId="2147483872"/>
              <ac:spMk id="4" creationId="{00000000-0000-0000-0000-000000000000}"/>
            </ac:spMkLst>
          </pc:spChg>
        </pc:sldLayoutChg>
        <pc:sldLayoutChg chg="modSp add del mod replId">
          <pc:chgData name="Cristian Dumitru (2108821)" userId="S::2108821@student.uwtsd.ac.uk::3034b949-9384-4812-b6d7-8e5a3a953983" providerId="AD" clId="Web-{553AFE13-3086-E273-F00A-30D0EEBDFF98}" dt="2022-03-25T13:43:23.246" v="152"/>
          <pc:sldLayoutMkLst>
            <pc:docMk/>
            <pc:sldMasterMk cId="23761574" sldId="2147483868"/>
            <pc:sldLayoutMk cId="2251359617" sldId="2147483873"/>
          </pc:sldLayoutMkLst>
          <pc:spChg chg="mod">
            <ac:chgData name="Cristian Dumitru (2108821)" userId="S::2108821@student.uwtsd.ac.uk::3034b949-9384-4812-b6d7-8e5a3a953983" providerId="AD" clId="Web-{553AFE13-3086-E273-F00A-30D0EEBDFF98}" dt="2022-03-25T13:43:23.137" v="151"/>
            <ac:spMkLst>
              <pc:docMk/>
              <pc:sldMasterMk cId="23761574" sldId="2147483868"/>
              <pc:sldLayoutMk cId="2251359617" sldId="2147483873"/>
              <ac:spMk id="2" creationId="{00000000-0000-0000-0000-000000000000}"/>
            </ac:spMkLst>
          </pc:spChg>
          <pc:spChg chg="mod">
            <ac:chgData name="Cristian Dumitru (2108821)" userId="S::2108821@student.uwtsd.ac.uk::3034b949-9384-4812-b6d7-8e5a3a953983" providerId="AD" clId="Web-{553AFE13-3086-E273-F00A-30D0EEBDFF98}" dt="2022-03-25T13:43:23.137" v="151"/>
            <ac:spMkLst>
              <pc:docMk/>
              <pc:sldMasterMk cId="23761574" sldId="2147483868"/>
              <pc:sldLayoutMk cId="2251359617" sldId="2147483873"/>
              <ac:spMk id="3" creationId="{00000000-0000-0000-0000-000000000000}"/>
            </ac:spMkLst>
          </pc:spChg>
          <pc:spChg chg="mod">
            <ac:chgData name="Cristian Dumitru (2108821)" userId="S::2108821@student.uwtsd.ac.uk::3034b949-9384-4812-b6d7-8e5a3a953983" providerId="AD" clId="Web-{553AFE13-3086-E273-F00A-30D0EEBDFF98}" dt="2022-03-25T13:43:23.137" v="151"/>
            <ac:spMkLst>
              <pc:docMk/>
              <pc:sldMasterMk cId="23761574" sldId="2147483868"/>
              <pc:sldLayoutMk cId="2251359617" sldId="2147483873"/>
              <ac:spMk id="4" creationId="{00000000-0000-0000-0000-000000000000}"/>
            </ac:spMkLst>
          </pc:spChg>
          <pc:spChg chg="mod">
            <ac:chgData name="Cristian Dumitru (2108821)" userId="S::2108821@student.uwtsd.ac.uk::3034b949-9384-4812-b6d7-8e5a3a953983" providerId="AD" clId="Web-{553AFE13-3086-E273-F00A-30D0EEBDFF98}" dt="2022-03-25T13:43:23.137" v="151"/>
            <ac:spMkLst>
              <pc:docMk/>
              <pc:sldMasterMk cId="23761574" sldId="2147483868"/>
              <pc:sldLayoutMk cId="2251359617" sldId="2147483873"/>
              <ac:spMk id="5" creationId="{00000000-0000-0000-0000-000000000000}"/>
            </ac:spMkLst>
          </pc:spChg>
          <pc:spChg chg="mod">
            <ac:chgData name="Cristian Dumitru (2108821)" userId="S::2108821@student.uwtsd.ac.uk::3034b949-9384-4812-b6d7-8e5a3a953983" providerId="AD" clId="Web-{553AFE13-3086-E273-F00A-30D0EEBDFF98}" dt="2022-03-25T13:43:23.137" v="151"/>
            <ac:spMkLst>
              <pc:docMk/>
              <pc:sldMasterMk cId="23761574" sldId="2147483868"/>
              <pc:sldLayoutMk cId="2251359617" sldId="2147483873"/>
              <ac:spMk id="6" creationId="{00000000-0000-0000-0000-000000000000}"/>
            </ac:spMkLst>
          </pc:spChg>
        </pc:sldLayoutChg>
        <pc:sldLayoutChg chg="modSp add del mod replId">
          <pc:chgData name="Cristian Dumitru (2108821)" userId="S::2108821@student.uwtsd.ac.uk::3034b949-9384-4812-b6d7-8e5a3a953983" providerId="AD" clId="Web-{553AFE13-3086-E273-F00A-30D0EEBDFF98}" dt="2022-03-25T13:43:23.246" v="152"/>
          <pc:sldLayoutMkLst>
            <pc:docMk/>
            <pc:sldMasterMk cId="23761574" sldId="2147483868"/>
            <pc:sldLayoutMk cId="2377422387" sldId="2147483874"/>
          </pc:sldLayoutMkLst>
          <pc:spChg chg="mod">
            <ac:chgData name="Cristian Dumitru (2108821)" userId="S::2108821@student.uwtsd.ac.uk::3034b949-9384-4812-b6d7-8e5a3a953983" providerId="AD" clId="Web-{553AFE13-3086-E273-F00A-30D0EEBDFF98}" dt="2022-03-25T13:43:23.137" v="151"/>
            <ac:spMkLst>
              <pc:docMk/>
              <pc:sldMasterMk cId="23761574" sldId="2147483868"/>
              <pc:sldLayoutMk cId="2377422387" sldId="2147483874"/>
              <ac:spMk id="2" creationId="{00000000-0000-0000-0000-000000000000}"/>
            </ac:spMkLst>
          </pc:spChg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3:23.246" v="152"/>
          <pc:sldLayoutMkLst>
            <pc:docMk/>
            <pc:sldMasterMk cId="23761574" sldId="2147483868"/>
            <pc:sldLayoutMk cId="3300556251" sldId="2147483875"/>
          </pc:sldLayoutMkLst>
        </pc:sldLayoutChg>
        <pc:sldLayoutChg chg="modSp add del mod replId">
          <pc:chgData name="Cristian Dumitru (2108821)" userId="S::2108821@student.uwtsd.ac.uk::3034b949-9384-4812-b6d7-8e5a3a953983" providerId="AD" clId="Web-{553AFE13-3086-E273-F00A-30D0EEBDFF98}" dt="2022-03-25T13:43:23.246" v="152"/>
          <pc:sldLayoutMkLst>
            <pc:docMk/>
            <pc:sldMasterMk cId="23761574" sldId="2147483868"/>
            <pc:sldLayoutMk cId="222597353" sldId="2147483876"/>
          </pc:sldLayoutMkLst>
          <pc:spChg chg="mod">
            <ac:chgData name="Cristian Dumitru (2108821)" userId="S::2108821@student.uwtsd.ac.uk::3034b949-9384-4812-b6d7-8e5a3a953983" providerId="AD" clId="Web-{553AFE13-3086-E273-F00A-30D0EEBDFF98}" dt="2022-03-25T13:43:23.137" v="151"/>
            <ac:spMkLst>
              <pc:docMk/>
              <pc:sldMasterMk cId="23761574" sldId="2147483868"/>
              <pc:sldLayoutMk cId="222597353" sldId="2147483876"/>
              <ac:spMk id="2" creationId="{00000000-0000-0000-0000-000000000000}"/>
            </ac:spMkLst>
          </pc:spChg>
          <pc:spChg chg="mod">
            <ac:chgData name="Cristian Dumitru (2108821)" userId="S::2108821@student.uwtsd.ac.uk::3034b949-9384-4812-b6d7-8e5a3a953983" providerId="AD" clId="Web-{553AFE13-3086-E273-F00A-30D0EEBDFF98}" dt="2022-03-25T13:43:23.137" v="151"/>
            <ac:spMkLst>
              <pc:docMk/>
              <pc:sldMasterMk cId="23761574" sldId="2147483868"/>
              <pc:sldLayoutMk cId="222597353" sldId="2147483876"/>
              <ac:spMk id="3" creationId="{00000000-0000-0000-0000-000000000000}"/>
            </ac:spMkLst>
          </pc:spChg>
          <pc:spChg chg="mod">
            <ac:chgData name="Cristian Dumitru (2108821)" userId="S::2108821@student.uwtsd.ac.uk::3034b949-9384-4812-b6d7-8e5a3a953983" providerId="AD" clId="Web-{553AFE13-3086-E273-F00A-30D0EEBDFF98}" dt="2022-03-25T13:43:23.137" v="151"/>
            <ac:spMkLst>
              <pc:docMk/>
              <pc:sldMasterMk cId="23761574" sldId="2147483868"/>
              <pc:sldLayoutMk cId="222597353" sldId="2147483876"/>
              <ac:spMk id="4" creationId="{00000000-0000-0000-0000-000000000000}"/>
            </ac:spMkLst>
          </pc:spChg>
        </pc:sldLayoutChg>
        <pc:sldLayoutChg chg="modSp add del mod replId">
          <pc:chgData name="Cristian Dumitru (2108821)" userId="S::2108821@student.uwtsd.ac.uk::3034b949-9384-4812-b6d7-8e5a3a953983" providerId="AD" clId="Web-{553AFE13-3086-E273-F00A-30D0EEBDFF98}" dt="2022-03-25T13:43:23.246" v="152"/>
          <pc:sldLayoutMkLst>
            <pc:docMk/>
            <pc:sldMasterMk cId="23761574" sldId="2147483868"/>
            <pc:sldLayoutMk cId="3013171153" sldId="2147483877"/>
          </pc:sldLayoutMkLst>
          <pc:spChg chg="mod">
            <ac:chgData name="Cristian Dumitru (2108821)" userId="S::2108821@student.uwtsd.ac.uk::3034b949-9384-4812-b6d7-8e5a3a953983" providerId="AD" clId="Web-{553AFE13-3086-E273-F00A-30D0EEBDFF98}" dt="2022-03-25T13:43:23.137" v="151"/>
            <ac:spMkLst>
              <pc:docMk/>
              <pc:sldMasterMk cId="23761574" sldId="2147483868"/>
              <pc:sldLayoutMk cId="3013171153" sldId="2147483877"/>
              <ac:spMk id="2" creationId="{00000000-0000-0000-0000-000000000000}"/>
            </ac:spMkLst>
          </pc:spChg>
          <pc:spChg chg="mod">
            <ac:chgData name="Cristian Dumitru (2108821)" userId="S::2108821@student.uwtsd.ac.uk::3034b949-9384-4812-b6d7-8e5a3a953983" providerId="AD" clId="Web-{553AFE13-3086-E273-F00A-30D0EEBDFF98}" dt="2022-03-25T13:43:23.137" v="151"/>
            <ac:spMkLst>
              <pc:docMk/>
              <pc:sldMasterMk cId="23761574" sldId="2147483868"/>
              <pc:sldLayoutMk cId="3013171153" sldId="2147483877"/>
              <ac:spMk id="3" creationId="{00000000-0000-0000-0000-000000000000}"/>
            </ac:spMkLst>
          </pc:spChg>
          <pc:spChg chg="mod">
            <ac:chgData name="Cristian Dumitru (2108821)" userId="S::2108821@student.uwtsd.ac.uk::3034b949-9384-4812-b6d7-8e5a3a953983" providerId="AD" clId="Web-{553AFE13-3086-E273-F00A-30D0EEBDFF98}" dt="2022-03-25T13:43:23.137" v="151"/>
            <ac:spMkLst>
              <pc:docMk/>
              <pc:sldMasterMk cId="23761574" sldId="2147483868"/>
              <pc:sldLayoutMk cId="3013171153" sldId="2147483877"/>
              <ac:spMk id="4" creationId="{00000000-0000-0000-0000-000000000000}"/>
            </ac:spMkLst>
          </pc:spChg>
        </pc:sldLayoutChg>
        <pc:sldLayoutChg chg="modSp add del mod replId">
          <pc:chgData name="Cristian Dumitru (2108821)" userId="S::2108821@student.uwtsd.ac.uk::3034b949-9384-4812-b6d7-8e5a3a953983" providerId="AD" clId="Web-{553AFE13-3086-E273-F00A-30D0EEBDFF98}" dt="2022-03-25T13:43:23.246" v="152"/>
          <pc:sldLayoutMkLst>
            <pc:docMk/>
            <pc:sldMasterMk cId="23761574" sldId="2147483868"/>
            <pc:sldLayoutMk cId="2081440344" sldId="2147483878"/>
          </pc:sldLayoutMkLst>
          <pc:spChg chg="mod">
            <ac:chgData name="Cristian Dumitru (2108821)" userId="S::2108821@student.uwtsd.ac.uk::3034b949-9384-4812-b6d7-8e5a3a953983" providerId="AD" clId="Web-{553AFE13-3086-E273-F00A-30D0EEBDFF98}" dt="2022-03-25T13:43:23.137" v="151"/>
            <ac:spMkLst>
              <pc:docMk/>
              <pc:sldMasterMk cId="23761574" sldId="2147483868"/>
              <pc:sldLayoutMk cId="2081440344" sldId="2147483878"/>
              <ac:spMk id="2" creationId="{00000000-0000-0000-0000-000000000000}"/>
            </ac:spMkLst>
          </pc:spChg>
          <pc:spChg chg="mod">
            <ac:chgData name="Cristian Dumitru (2108821)" userId="S::2108821@student.uwtsd.ac.uk::3034b949-9384-4812-b6d7-8e5a3a953983" providerId="AD" clId="Web-{553AFE13-3086-E273-F00A-30D0EEBDFF98}" dt="2022-03-25T13:43:23.137" v="151"/>
            <ac:spMkLst>
              <pc:docMk/>
              <pc:sldMasterMk cId="23761574" sldId="2147483868"/>
              <pc:sldLayoutMk cId="2081440344" sldId="2147483878"/>
              <ac:spMk id="3" creationId="{00000000-0000-0000-0000-000000000000}"/>
            </ac:spMkLst>
          </pc:spChg>
        </pc:sldLayoutChg>
        <pc:sldLayoutChg chg="modSp add del mod replId">
          <pc:chgData name="Cristian Dumitru (2108821)" userId="S::2108821@student.uwtsd.ac.uk::3034b949-9384-4812-b6d7-8e5a3a953983" providerId="AD" clId="Web-{553AFE13-3086-E273-F00A-30D0EEBDFF98}" dt="2022-03-25T13:43:23.246" v="152"/>
          <pc:sldLayoutMkLst>
            <pc:docMk/>
            <pc:sldMasterMk cId="23761574" sldId="2147483868"/>
            <pc:sldLayoutMk cId="2187674264" sldId="2147483879"/>
          </pc:sldLayoutMkLst>
          <pc:spChg chg="mod">
            <ac:chgData name="Cristian Dumitru (2108821)" userId="S::2108821@student.uwtsd.ac.uk::3034b949-9384-4812-b6d7-8e5a3a953983" providerId="AD" clId="Web-{553AFE13-3086-E273-F00A-30D0EEBDFF98}" dt="2022-03-25T13:43:23.137" v="151"/>
            <ac:spMkLst>
              <pc:docMk/>
              <pc:sldMasterMk cId="23761574" sldId="2147483868"/>
              <pc:sldLayoutMk cId="2187674264" sldId="2147483879"/>
              <ac:spMk id="2" creationId="{00000000-0000-0000-0000-000000000000}"/>
            </ac:spMkLst>
          </pc:spChg>
          <pc:spChg chg="mod">
            <ac:chgData name="Cristian Dumitru (2108821)" userId="S::2108821@student.uwtsd.ac.uk::3034b949-9384-4812-b6d7-8e5a3a953983" providerId="AD" clId="Web-{553AFE13-3086-E273-F00A-30D0EEBDFF98}" dt="2022-03-25T13:43:23.137" v="151"/>
            <ac:spMkLst>
              <pc:docMk/>
              <pc:sldMasterMk cId="23761574" sldId="2147483868"/>
              <pc:sldLayoutMk cId="2187674264" sldId="2147483879"/>
              <ac:spMk id="3" creationId="{00000000-0000-0000-0000-000000000000}"/>
            </ac:spMkLst>
          </pc:spChg>
          <pc:spChg chg="mod">
            <ac:chgData name="Cristian Dumitru (2108821)" userId="S::2108821@student.uwtsd.ac.uk::3034b949-9384-4812-b6d7-8e5a3a953983" providerId="AD" clId="Web-{553AFE13-3086-E273-F00A-30D0EEBDFF98}" dt="2022-03-25T13:43:23.137" v="151"/>
            <ac:spMkLst>
              <pc:docMk/>
              <pc:sldMasterMk cId="23761574" sldId="2147483868"/>
              <pc:sldLayoutMk cId="2187674264" sldId="2147483879"/>
              <ac:spMk id="23" creationId="{00000000-0000-0000-0000-000000000000}"/>
            </ac:spMkLst>
          </pc:spChg>
          <pc:spChg chg="mod">
            <ac:chgData name="Cristian Dumitru (2108821)" userId="S::2108821@student.uwtsd.ac.uk::3034b949-9384-4812-b6d7-8e5a3a953983" providerId="AD" clId="Web-{553AFE13-3086-E273-F00A-30D0EEBDFF98}" dt="2022-03-25T13:43:23.137" v="151"/>
            <ac:spMkLst>
              <pc:docMk/>
              <pc:sldMasterMk cId="23761574" sldId="2147483868"/>
              <pc:sldLayoutMk cId="2187674264" sldId="2147483879"/>
              <ac:spMk id="24" creationId="{00000000-0000-0000-0000-000000000000}"/>
            </ac:spMkLst>
          </pc:spChg>
          <pc:spChg chg="mod">
            <ac:chgData name="Cristian Dumitru (2108821)" userId="S::2108821@student.uwtsd.ac.uk::3034b949-9384-4812-b6d7-8e5a3a953983" providerId="AD" clId="Web-{553AFE13-3086-E273-F00A-30D0EEBDFF98}" dt="2022-03-25T13:43:23.137" v="151"/>
            <ac:spMkLst>
              <pc:docMk/>
              <pc:sldMasterMk cId="23761574" sldId="2147483868"/>
              <pc:sldLayoutMk cId="2187674264" sldId="2147483879"/>
              <ac:spMk id="25" creationId="{00000000-0000-0000-0000-000000000000}"/>
            </ac:spMkLst>
          </pc:spChg>
        </pc:sldLayoutChg>
        <pc:sldLayoutChg chg="modSp add del mod replId">
          <pc:chgData name="Cristian Dumitru (2108821)" userId="S::2108821@student.uwtsd.ac.uk::3034b949-9384-4812-b6d7-8e5a3a953983" providerId="AD" clId="Web-{553AFE13-3086-E273-F00A-30D0EEBDFF98}" dt="2022-03-25T13:43:23.246" v="152"/>
          <pc:sldLayoutMkLst>
            <pc:docMk/>
            <pc:sldMasterMk cId="23761574" sldId="2147483868"/>
            <pc:sldLayoutMk cId="64224390" sldId="2147483880"/>
          </pc:sldLayoutMkLst>
          <pc:spChg chg="mod">
            <ac:chgData name="Cristian Dumitru (2108821)" userId="S::2108821@student.uwtsd.ac.uk::3034b949-9384-4812-b6d7-8e5a3a953983" providerId="AD" clId="Web-{553AFE13-3086-E273-F00A-30D0EEBDFF98}" dt="2022-03-25T13:43:23.137" v="151"/>
            <ac:spMkLst>
              <pc:docMk/>
              <pc:sldMasterMk cId="23761574" sldId="2147483868"/>
              <pc:sldLayoutMk cId="64224390" sldId="2147483880"/>
              <ac:spMk id="2" creationId="{00000000-0000-0000-0000-000000000000}"/>
            </ac:spMkLst>
          </pc:spChg>
          <pc:spChg chg="mod">
            <ac:chgData name="Cristian Dumitru (2108821)" userId="S::2108821@student.uwtsd.ac.uk::3034b949-9384-4812-b6d7-8e5a3a953983" providerId="AD" clId="Web-{553AFE13-3086-E273-F00A-30D0EEBDFF98}" dt="2022-03-25T13:43:23.137" v="151"/>
            <ac:spMkLst>
              <pc:docMk/>
              <pc:sldMasterMk cId="23761574" sldId="2147483868"/>
              <pc:sldLayoutMk cId="64224390" sldId="2147483880"/>
              <ac:spMk id="3" creationId="{00000000-0000-0000-0000-000000000000}"/>
            </ac:spMkLst>
          </pc:spChg>
        </pc:sldLayoutChg>
        <pc:sldLayoutChg chg="modSp add del mod replId">
          <pc:chgData name="Cristian Dumitru (2108821)" userId="S::2108821@student.uwtsd.ac.uk::3034b949-9384-4812-b6d7-8e5a3a953983" providerId="AD" clId="Web-{553AFE13-3086-E273-F00A-30D0EEBDFF98}" dt="2022-03-25T13:43:23.246" v="152"/>
          <pc:sldLayoutMkLst>
            <pc:docMk/>
            <pc:sldMasterMk cId="23761574" sldId="2147483868"/>
            <pc:sldLayoutMk cId="1763314639" sldId="2147483881"/>
          </pc:sldLayoutMkLst>
          <pc:spChg chg="mod">
            <ac:chgData name="Cristian Dumitru (2108821)" userId="S::2108821@student.uwtsd.ac.uk::3034b949-9384-4812-b6d7-8e5a3a953983" providerId="AD" clId="Web-{553AFE13-3086-E273-F00A-30D0EEBDFF98}" dt="2022-03-25T13:43:23.137" v="151"/>
            <ac:spMkLst>
              <pc:docMk/>
              <pc:sldMasterMk cId="23761574" sldId="2147483868"/>
              <pc:sldLayoutMk cId="1763314639" sldId="2147483881"/>
              <ac:spMk id="2" creationId="{00000000-0000-0000-0000-000000000000}"/>
            </ac:spMkLst>
          </pc:spChg>
          <pc:spChg chg="mod">
            <ac:chgData name="Cristian Dumitru (2108821)" userId="S::2108821@student.uwtsd.ac.uk::3034b949-9384-4812-b6d7-8e5a3a953983" providerId="AD" clId="Web-{553AFE13-3086-E273-F00A-30D0EEBDFF98}" dt="2022-03-25T13:43:23.137" v="151"/>
            <ac:spMkLst>
              <pc:docMk/>
              <pc:sldMasterMk cId="23761574" sldId="2147483868"/>
              <pc:sldLayoutMk cId="1763314639" sldId="2147483881"/>
              <ac:spMk id="3" creationId="{00000000-0000-0000-0000-000000000000}"/>
            </ac:spMkLst>
          </pc:spChg>
          <pc:spChg chg="mod">
            <ac:chgData name="Cristian Dumitru (2108821)" userId="S::2108821@student.uwtsd.ac.uk::3034b949-9384-4812-b6d7-8e5a3a953983" providerId="AD" clId="Web-{553AFE13-3086-E273-F00A-30D0EEBDFF98}" dt="2022-03-25T13:43:23.137" v="151"/>
            <ac:spMkLst>
              <pc:docMk/>
              <pc:sldMasterMk cId="23761574" sldId="2147483868"/>
              <pc:sldLayoutMk cId="1763314639" sldId="2147483881"/>
              <ac:spMk id="23" creationId="{00000000-0000-0000-0000-000000000000}"/>
            </ac:spMkLst>
          </pc:spChg>
          <pc:spChg chg="mod">
            <ac:chgData name="Cristian Dumitru (2108821)" userId="S::2108821@student.uwtsd.ac.uk::3034b949-9384-4812-b6d7-8e5a3a953983" providerId="AD" clId="Web-{553AFE13-3086-E273-F00A-30D0EEBDFF98}" dt="2022-03-25T13:43:23.137" v="151"/>
            <ac:spMkLst>
              <pc:docMk/>
              <pc:sldMasterMk cId="23761574" sldId="2147483868"/>
              <pc:sldLayoutMk cId="1763314639" sldId="2147483881"/>
              <ac:spMk id="24" creationId="{00000000-0000-0000-0000-000000000000}"/>
            </ac:spMkLst>
          </pc:spChg>
          <pc:spChg chg="mod">
            <ac:chgData name="Cristian Dumitru (2108821)" userId="S::2108821@student.uwtsd.ac.uk::3034b949-9384-4812-b6d7-8e5a3a953983" providerId="AD" clId="Web-{553AFE13-3086-E273-F00A-30D0EEBDFF98}" dt="2022-03-25T13:43:23.137" v="151"/>
            <ac:spMkLst>
              <pc:docMk/>
              <pc:sldMasterMk cId="23761574" sldId="2147483868"/>
              <pc:sldLayoutMk cId="1763314639" sldId="2147483881"/>
              <ac:spMk id="25" creationId="{00000000-0000-0000-0000-000000000000}"/>
            </ac:spMkLst>
          </pc:spChg>
        </pc:sldLayoutChg>
        <pc:sldLayoutChg chg="modSp add del mod replId">
          <pc:chgData name="Cristian Dumitru (2108821)" userId="S::2108821@student.uwtsd.ac.uk::3034b949-9384-4812-b6d7-8e5a3a953983" providerId="AD" clId="Web-{553AFE13-3086-E273-F00A-30D0EEBDFF98}" dt="2022-03-25T13:43:23.246" v="152"/>
          <pc:sldLayoutMkLst>
            <pc:docMk/>
            <pc:sldMasterMk cId="23761574" sldId="2147483868"/>
            <pc:sldLayoutMk cId="3131053233" sldId="2147483882"/>
          </pc:sldLayoutMkLst>
          <pc:spChg chg="mod">
            <ac:chgData name="Cristian Dumitru (2108821)" userId="S::2108821@student.uwtsd.ac.uk::3034b949-9384-4812-b6d7-8e5a3a953983" providerId="AD" clId="Web-{553AFE13-3086-E273-F00A-30D0EEBDFF98}" dt="2022-03-25T13:43:23.137" v="151"/>
            <ac:spMkLst>
              <pc:docMk/>
              <pc:sldMasterMk cId="23761574" sldId="2147483868"/>
              <pc:sldLayoutMk cId="3131053233" sldId="2147483882"/>
              <ac:spMk id="2" creationId="{00000000-0000-0000-0000-000000000000}"/>
            </ac:spMkLst>
          </pc:spChg>
          <pc:spChg chg="mod">
            <ac:chgData name="Cristian Dumitru (2108821)" userId="S::2108821@student.uwtsd.ac.uk::3034b949-9384-4812-b6d7-8e5a3a953983" providerId="AD" clId="Web-{553AFE13-3086-E273-F00A-30D0EEBDFF98}" dt="2022-03-25T13:43:23.137" v="151"/>
            <ac:spMkLst>
              <pc:docMk/>
              <pc:sldMasterMk cId="23761574" sldId="2147483868"/>
              <pc:sldLayoutMk cId="3131053233" sldId="2147483882"/>
              <ac:spMk id="3" creationId="{00000000-0000-0000-0000-000000000000}"/>
            </ac:spMkLst>
          </pc:spChg>
          <pc:spChg chg="mod">
            <ac:chgData name="Cristian Dumitru (2108821)" userId="S::2108821@student.uwtsd.ac.uk::3034b949-9384-4812-b6d7-8e5a3a953983" providerId="AD" clId="Web-{553AFE13-3086-E273-F00A-30D0EEBDFF98}" dt="2022-03-25T13:43:23.137" v="151"/>
            <ac:spMkLst>
              <pc:docMk/>
              <pc:sldMasterMk cId="23761574" sldId="2147483868"/>
              <pc:sldLayoutMk cId="3131053233" sldId="2147483882"/>
              <ac:spMk id="23" creationId="{00000000-0000-0000-0000-000000000000}"/>
            </ac:spMkLst>
          </pc:spChg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3:23.246" v="152"/>
          <pc:sldLayoutMkLst>
            <pc:docMk/>
            <pc:sldMasterMk cId="23761574" sldId="2147483868"/>
            <pc:sldLayoutMk cId="548830604" sldId="2147483883"/>
          </pc:sldLayoutMkLst>
        </pc:sldLayoutChg>
        <pc:sldLayoutChg chg="modSp add del mod replId">
          <pc:chgData name="Cristian Dumitru (2108821)" userId="S::2108821@student.uwtsd.ac.uk::3034b949-9384-4812-b6d7-8e5a3a953983" providerId="AD" clId="Web-{553AFE13-3086-E273-F00A-30D0EEBDFF98}" dt="2022-03-25T13:43:23.246" v="152"/>
          <pc:sldLayoutMkLst>
            <pc:docMk/>
            <pc:sldMasterMk cId="23761574" sldId="2147483868"/>
            <pc:sldLayoutMk cId="1530257246" sldId="2147483884"/>
          </pc:sldLayoutMkLst>
          <pc:spChg chg="mod">
            <ac:chgData name="Cristian Dumitru (2108821)" userId="S::2108821@student.uwtsd.ac.uk::3034b949-9384-4812-b6d7-8e5a3a953983" providerId="AD" clId="Web-{553AFE13-3086-E273-F00A-30D0EEBDFF98}" dt="2022-03-25T13:43:23.137" v="151"/>
            <ac:spMkLst>
              <pc:docMk/>
              <pc:sldMasterMk cId="23761574" sldId="2147483868"/>
              <pc:sldLayoutMk cId="1530257246" sldId="2147483884"/>
              <ac:spMk id="2" creationId="{00000000-0000-0000-0000-000000000000}"/>
            </ac:spMkLst>
          </pc:spChg>
          <pc:spChg chg="mod">
            <ac:chgData name="Cristian Dumitru (2108821)" userId="S::2108821@student.uwtsd.ac.uk::3034b949-9384-4812-b6d7-8e5a3a953983" providerId="AD" clId="Web-{553AFE13-3086-E273-F00A-30D0EEBDFF98}" dt="2022-03-25T13:43:23.137" v="151"/>
            <ac:spMkLst>
              <pc:docMk/>
              <pc:sldMasterMk cId="23761574" sldId="2147483868"/>
              <pc:sldLayoutMk cId="1530257246" sldId="2147483884"/>
              <ac:spMk id="3" creationId="{00000000-0000-0000-0000-000000000000}"/>
            </ac:spMkLst>
          </pc:spChg>
        </pc:sldLayoutChg>
      </pc:sldMasterChg>
      <pc:sldMasterChg chg="add del addSldLayout delSldLayout modSldLayout">
        <pc:chgData name="Cristian Dumitru (2108821)" userId="S::2108821@student.uwtsd.ac.uk::3034b949-9384-4812-b6d7-8e5a3a953983" providerId="AD" clId="Web-{553AFE13-3086-E273-F00A-30D0EEBDFF98}" dt="2022-03-25T13:44:04.419" v="153"/>
        <pc:sldMasterMkLst>
          <pc:docMk/>
          <pc:sldMasterMk cId="1611986402" sldId="2147483885"/>
        </pc:sldMasterMkLst>
        <pc:sldLayoutChg chg="add del mod replId">
          <pc:chgData name="Cristian Dumitru (2108821)" userId="S::2108821@student.uwtsd.ac.uk::3034b949-9384-4812-b6d7-8e5a3a953983" providerId="AD" clId="Web-{553AFE13-3086-E273-F00A-30D0EEBDFF98}" dt="2022-03-25T13:44:04.419" v="153"/>
          <pc:sldLayoutMkLst>
            <pc:docMk/>
            <pc:sldMasterMk cId="1611986402" sldId="2147483885"/>
            <pc:sldLayoutMk cId="689079913" sldId="2147483886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04.419" v="153"/>
          <pc:sldLayoutMkLst>
            <pc:docMk/>
            <pc:sldMasterMk cId="1611986402" sldId="2147483885"/>
            <pc:sldLayoutMk cId="2294330984" sldId="2147483887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04.419" v="153"/>
          <pc:sldLayoutMkLst>
            <pc:docMk/>
            <pc:sldMasterMk cId="1611986402" sldId="2147483885"/>
            <pc:sldLayoutMk cId="3858217169" sldId="2147483888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04.419" v="153"/>
          <pc:sldLayoutMkLst>
            <pc:docMk/>
            <pc:sldMasterMk cId="1611986402" sldId="2147483885"/>
            <pc:sldLayoutMk cId="1215452148" sldId="2147483889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04.419" v="153"/>
          <pc:sldLayoutMkLst>
            <pc:docMk/>
            <pc:sldMasterMk cId="1611986402" sldId="2147483885"/>
            <pc:sldLayoutMk cId="1521866237" sldId="2147483890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04.419" v="153"/>
          <pc:sldLayoutMkLst>
            <pc:docMk/>
            <pc:sldMasterMk cId="1611986402" sldId="2147483885"/>
            <pc:sldLayoutMk cId="4007282219" sldId="2147483891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04.419" v="153"/>
          <pc:sldLayoutMkLst>
            <pc:docMk/>
            <pc:sldMasterMk cId="1611986402" sldId="2147483885"/>
            <pc:sldLayoutMk cId="1695109769" sldId="2147483892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04.419" v="153"/>
          <pc:sldLayoutMkLst>
            <pc:docMk/>
            <pc:sldMasterMk cId="1611986402" sldId="2147483885"/>
            <pc:sldLayoutMk cId="912147596" sldId="2147483893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04.419" v="153"/>
          <pc:sldLayoutMkLst>
            <pc:docMk/>
            <pc:sldMasterMk cId="1611986402" sldId="2147483885"/>
            <pc:sldLayoutMk cId="1004323673" sldId="2147483894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04.419" v="153"/>
          <pc:sldLayoutMkLst>
            <pc:docMk/>
            <pc:sldMasterMk cId="1611986402" sldId="2147483885"/>
            <pc:sldLayoutMk cId="4157441377" sldId="2147483895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04.419" v="153"/>
          <pc:sldLayoutMkLst>
            <pc:docMk/>
            <pc:sldMasterMk cId="1611986402" sldId="2147483885"/>
            <pc:sldLayoutMk cId="3775906601" sldId="2147483896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04.419" v="153"/>
          <pc:sldLayoutMkLst>
            <pc:docMk/>
            <pc:sldMasterMk cId="1611986402" sldId="2147483885"/>
            <pc:sldLayoutMk cId="679901081" sldId="2147483897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04.419" v="153"/>
          <pc:sldLayoutMkLst>
            <pc:docMk/>
            <pc:sldMasterMk cId="1611986402" sldId="2147483885"/>
            <pc:sldLayoutMk cId="2501871242" sldId="2147483898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04.419" v="153"/>
          <pc:sldLayoutMkLst>
            <pc:docMk/>
            <pc:sldMasterMk cId="1611986402" sldId="2147483885"/>
            <pc:sldLayoutMk cId="3547396986" sldId="2147483899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04.419" v="153"/>
          <pc:sldLayoutMkLst>
            <pc:docMk/>
            <pc:sldMasterMk cId="1611986402" sldId="2147483885"/>
            <pc:sldLayoutMk cId="647259493" sldId="2147483900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04.419" v="153"/>
          <pc:sldLayoutMkLst>
            <pc:docMk/>
            <pc:sldMasterMk cId="1611986402" sldId="2147483885"/>
            <pc:sldLayoutMk cId="2926773761" sldId="2147483901"/>
          </pc:sldLayoutMkLst>
        </pc:sldLayoutChg>
      </pc:sldMasterChg>
      <pc:sldMasterChg chg="add del addSldLayout delSldLayout modSldLayout">
        <pc:chgData name="Cristian Dumitru (2108821)" userId="S::2108821@student.uwtsd.ac.uk::3034b949-9384-4812-b6d7-8e5a3a953983" providerId="AD" clId="Web-{553AFE13-3086-E273-F00A-30D0EEBDFF98}" dt="2022-03-25T13:44:12.841" v="154"/>
        <pc:sldMasterMkLst>
          <pc:docMk/>
          <pc:sldMasterMk cId="1433113853" sldId="2147483902"/>
        </pc:sldMasterMkLst>
        <pc:sldLayoutChg chg="add del mod replId">
          <pc:chgData name="Cristian Dumitru (2108821)" userId="S::2108821@student.uwtsd.ac.uk::3034b949-9384-4812-b6d7-8e5a3a953983" providerId="AD" clId="Web-{553AFE13-3086-E273-F00A-30D0EEBDFF98}" dt="2022-03-25T13:44:12.841" v="154"/>
          <pc:sldLayoutMkLst>
            <pc:docMk/>
            <pc:sldMasterMk cId="1433113853" sldId="2147483902"/>
            <pc:sldLayoutMk cId="952792887" sldId="2147483903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12.841" v="154"/>
          <pc:sldLayoutMkLst>
            <pc:docMk/>
            <pc:sldMasterMk cId="1433113853" sldId="2147483902"/>
            <pc:sldLayoutMk cId="551208560" sldId="2147483904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12.841" v="154"/>
          <pc:sldLayoutMkLst>
            <pc:docMk/>
            <pc:sldMasterMk cId="1433113853" sldId="2147483902"/>
            <pc:sldLayoutMk cId="4127014602" sldId="2147483905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12.841" v="154"/>
          <pc:sldLayoutMkLst>
            <pc:docMk/>
            <pc:sldMasterMk cId="1433113853" sldId="2147483902"/>
            <pc:sldLayoutMk cId="2622596292" sldId="2147483906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12.841" v="154"/>
          <pc:sldLayoutMkLst>
            <pc:docMk/>
            <pc:sldMasterMk cId="1433113853" sldId="2147483902"/>
            <pc:sldLayoutMk cId="3205475995" sldId="2147483907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12.841" v="154"/>
          <pc:sldLayoutMkLst>
            <pc:docMk/>
            <pc:sldMasterMk cId="1433113853" sldId="2147483902"/>
            <pc:sldLayoutMk cId="2689896279" sldId="2147483908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12.841" v="154"/>
          <pc:sldLayoutMkLst>
            <pc:docMk/>
            <pc:sldMasterMk cId="1433113853" sldId="2147483902"/>
            <pc:sldLayoutMk cId="2130286097" sldId="2147483909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12.841" v="154"/>
          <pc:sldLayoutMkLst>
            <pc:docMk/>
            <pc:sldMasterMk cId="1433113853" sldId="2147483902"/>
            <pc:sldLayoutMk cId="4252187594" sldId="2147483910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12.841" v="154"/>
          <pc:sldLayoutMkLst>
            <pc:docMk/>
            <pc:sldMasterMk cId="1433113853" sldId="2147483902"/>
            <pc:sldLayoutMk cId="2427807137" sldId="2147483911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12.841" v="154"/>
          <pc:sldLayoutMkLst>
            <pc:docMk/>
            <pc:sldMasterMk cId="1433113853" sldId="2147483902"/>
            <pc:sldLayoutMk cId="1633359285" sldId="2147483912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12.841" v="154"/>
          <pc:sldLayoutMkLst>
            <pc:docMk/>
            <pc:sldMasterMk cId="1433113853" sldId="2147483902"/>
            <pc:sldLayoutMk cId="1364726495" sldId="2147483913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12.841" v="154"/>
          <pc:sldLayoutMkLst>
            <pc:docMk/>
            <pc:sldMasterMk cId="1433113853" sldId="2147483902"/>
            <pc:sldLayoutMk cId="3756322502" sldId="2147483914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12.841" v="154"/>
          <pc:sldLayoutMkLst>
            <pc:docMk/>
            <pc:sldMasterMk cId="1433113853" sldId="2147483902"/>
            <pc:sldLayoutMk cId="1330407606" sldId="2147483915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12.841" v="154"/>
          <pc:sldLayoutMkLst>
            <pc:docMk/>
            <pc:sldMasterMk cId="1433113853" sldId="2147483902"/>
            <pc:sldLayoutMk cId="1302305642" sldId="2147483916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12.841" v="154"/>
          <pc:sldLayoutMkLst>
            <pc:docMk/>
            <pc:sldMasterMk cId="1433113853" sldId="2147483902"/>
            <pc:sldLayoutMk cId="3329392828" sldId="2147483917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12.841" v="154"/>
          <pc:sldLayoutMkLst>
            <pc:docMk/>
            <pc:sldMasterMk cId="1433113853" sldId="2147483902"/>
            <pc:sldLayoutMk cId="700670692" sldId="2147483918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12.841" v="154"/>
          <pc:sldLayoutMkLst>
            <pc:docMk/>
            <pc:sldMasterMk cId="1433113853" sldId="2147483902"/>
            <pc:sldLayoutMk cId="1599303919" sldId="2147483919"/>
          </pc:sldLayoutMkLst>
        </pc:sldLayoutChg>
      </pc:sldMasterChg>
      <pc:sldMasterChg chg="add del addSldLayout delSldLayout modSldLayout">
        <pc:chgData name="Cristian Dumitru (2108821)" userId="S::2108821@student.uwtsd.ac.uk::3034b949-9384-4812-b6d7-8e5a3a953983" providerId="AD" clId="Web-{553AFE13-3086-E273-F00A-30D0EEBDFF98}" dt="2022-03-25T13:44:20.700" v="155"/>
        <pc:sldMasterMkLst>
          <pc:docMk/>
          <pc:sldMasterMk cId="3850908489" sldId="2147483920"/>
        </pc:sldMasterMkLst>
        <pc:sldLayoutChg chg="add del mod replId">
          <pc:chgData name="Cristian Dumitru (2108821)" userId="S::2108821@student.uwtsd.ac.uk::3034b949-9384-4812-b6d7-8e5a3a953983" providerId="AD" clId="Web-{553AFE13-3086-E273-F00A-30D0EEBDFF98}" dt="2022-03-25T13:44:20.700" v="155"/>
          <pc:sldLayoutMkLst>
            <pc:docMk/>
            <pc:sldMasterMk cId="3850908489" sldId="2147483920"/>
            <pc:sldLayoutMk cId="3893741823" sldId="2147483921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20.700" v="155"/>
          <pc:sldLayoutMkLst>
            <pc:docMk/>
            <pc:sldMasterMk cId="3850908489" sldId="2147483920"/>
            <pc:sldLayoutMk cId="2053168602" sldId="2147483922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20.700" v="155"/>
          <pc:sldLayoutMkLst>
            <pc:docMk/>
            <pc:sldMasterMk cId="3850908489" sldId="2147483920"/>
            <pc:sldLayoutMk cId="1588617521" sldId="2147483923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20.700" v="155"/>
          <pc:sldLayoutMkLst>
            <pc:docMk/>
            <pc:sldMasterMk cId="3850908489" sldId="2147483920"/>
            <pc:sldLayoutMk cId="3144787177" sldId="2147483924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20.700" v="155"/>
          <pc:sldLayoutMkLst>
            <pc:docMk/>
            <pc:sldMasterMk cId="3850908489" sldId="2147483920"/>
            <pc:sldLayoutMk cId="1980886128" sldId="2147483925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20.700" v="155"/>
          <pc:sldLayoutMkLst>
            <pc:docMk/>
            <pc:sldMasterMk cId="3850908489" sldId="2147483920"/>
            <pc:sldLayoutMk cId="579893692" sldId="2147483926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20.700" v="155"/>
          <pc:sldLayoutMkLst>
            <pc:docMk/>
            <pc:sldMasterMk cId="3850908489" sldId="2147483920"/>
            <pc:sldLayoutMk cId="268916328" sldId="2147483927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20.700" v="155"/>
          <pc:sldLayoutMkLst>
            <pc:docMk/>
            <pc:sldMasterMk cId="3850908489" sldId="2147483920"/>
            <pc:sldLayoutMk cId="2220930701" sldId="2147483928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20.700" v="155"/>
          <pc:sldLayoutMkLst>
            <pc:docMk/>
            <pc:sldMasterMk cId="3850908489" sldId="2147483920"/>
            <pc:sldLayoutMk cId="149812630" sldId="2147483929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20.700" v="155"/>
          <pc:sldLayoutMkLst>
            <pc:docMk/>
            <pc:sldMasterMk cId="3850908489" sldId="2147483920"/>
            <pc:sldLayoutMk cId="3684923017" sldId="2147483930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20.700" v="155"/>
          <pc:sldLayoutMkLst>
            <pc:docMk/>
            <pc:sldMasterMk cId="3850908489" sldId="2147483920"/>
            <pc:sldLayoutMk cId="4142957811" sldId="2147483931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20.700" v="155"/>
          <pc:sldLayoutMkLst>
            <pc:docMk/>
            <pc:sldMasterMk cId="3850908489" sldId="2147483920"/>
            <pc:sldLayoutMk cId="699064046" sldId="2147483932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20.700" v="155"/>
          <pc:sldLayoutMkLst>
            <pc:docMk/>
            <pc:sldMasterMk cId="3850908489" sldId="2147483920"/>
            <pc:sldLayoutMk cId="2607851264" sldId="2147483933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20.700" v="155"/>
          <pc:sldLayoutMkLst>
            <pc:docMk/>
            <pc:sldMasterMk cId="3850908489" sldId="2147483920"/>
            <pc:sldLayoutMk cId="3152959815" sldId="2147483934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20.700" v="155"/>
          <pc:sldLayoutMkLst>
            <pc:docMk/>
            <pc:sldMasterMk cId="3850908489" sldId="2147483920"/>
            <pc:sldLayoutMk cId="1117473083" sldId="2147483935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20.700" v="155"/>
          <pc:sldLayoutMkLst>
            <pc:docMk/>
            <pc:sldMasterMk cId="3850908489" sldId="2147483920"/>
            <pc:sldLayoutMk cId="3576562478" sldId="2147483936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20.700" v="155"/>
          <pc:sldLayoutMkLst>
            <pc:docMk/>
            <pc:sldMasterMk cId="3850908489" sldId="2147483920"/>
            <pc:sldLayoutMk cId="791669861" sldId="2147483937"/>
          </pc:sldLayoutMkLst>
        </pc:sldLayoutChg>
      </pc:sldMasterChg>
      <pc:sldMasterChg chg="add del addSldLayout delSldLayout modSldLayout">
        <pc:chgData name="Cristian Dumitru (2108821)" userId="S::2108821@student.uwtsd.ac.uk::3034b949-9384-4812-b6d7-8e5a3a953983" providerId="AD" clId="Web-{553AFE13-3086-E273-F00A-30D0EEBDFF98}" dt="2022-03-25T13:44:29.154" v="156"/>
        <pc:sldMasterMkLst>
          <pc:docMk/>
          <pc:sldMasterMk cId="3688840097" sldId="2147483938"/>
        </pc:sldMasterMkLst>
        <pc:sldLayoutChg chg="add del mod replId">
          <pc:chgData name="Cristian Dumitru (2108821)" userId="S::2108821@student.uwtsd.ac.uk::3034b949-9384-4812-b6d7-8e5a3a953983" providerId="AD" clId="Web-{553AFE13-3086-E273-F00A-30D0EEBDFF98}" dt="2022-03-25T13:44:29.154" v="156"/>
          <pc:sldLayoutMkLst>
            <pc:docMk/>
            <pc:sldMasterMk cId="3688840097" sldId="2147483938"/>
            <pc:sldLayoutMk cId="7424233" sldId="2147483939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29.154" v="156"/>
          <pc:sldLayoutMkLst>
            <pc:docMk/>
            <pc:sldMasterMk cId="3688840097" sldId="2147483938"/>
            <pc:sldLayoutMk cId="2059299998" sldId="2147483940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29.154" v="156"/>
          <pc:sldLayoutMkLst>
            <pc:docMk/>
            <pc:sldMasterMk cId="3688840097" sldId="2147483938"/>
            <pc:sldLayoutMk cId="2498896232" sldId="2147483941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29.154" v="156"/>
          <pc:sldLayoutMkLst>
            <pc:docMk/>
            <pc:sldMasterMk cId="3688840097" sldId="2147483938"/>
            <pc:sldLayoutMk cId="960866019" sldId="2147483942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29.154" v="156"/>
          <pc:sldLayoutMkLst>
            <pc:docMk/>
            <pc:sldMasterMk cId="3688840097" sldId="2147483938"/>
            <pc:sldLayoutMk cId="1989880482" sldId="2147483943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29.154" v="156"/>
          <pc:sldLayoutMkLst>
            <pc:docMk/>
            <pc:sldMasterMk cId="3688840097" sldId="2147483938"/>
            <pc:sldLayoutMk cId="1052611617" sldId="2147483944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29.154" v="156"/>
          <pc:sldLayoutMkLst>
            <pc:docMk/>
            <pc:sldMasterMk cId="3688840097" sldId="2147483938"/>
            <pc:sldLayoutMk cId="3798257494" sldId="2147483945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29.154" v="156"/>
          <pc:sldLayoutMkLst>
            <pc:docMk/>
            <pc:sldMasterMk cId="3688840097" sldId="2147483938"/>
            <pc:sldLayoutMk cId="2662572484" sldId="2147483946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29.154" v="156"/>
          <pc:sldLayoutMkLst>
            <pc:docMk/>
            <pc:sldMasterMk cId="3688840097" sldId="2147483938"/>
            <pc:sldLayoutMk cId="2848344927" sldId="2147483947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29.154" v="156"/>
          <pc:sldLayoutMkLst>
            <pc:docMk/>
            <pc:sldMasterMk cId="3688840097" sldId="2147483938"/>
            <pc:sldLayoutMk cId="3830616250" sldId="2147483948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29.154" v="156"/>
          <pc:sldLayoutMkLst>
            <pc:docMk/>
            <pc:sldMasterMk cId="3688840097" sldId="2147483938"/>
            <pc:sldLayoutMk cId="3259595954" sldId="2147483949"/>
          </pc:sldLayoutMkLst>
        </pc:sldLayoutChg>
      </pc:sldMasterChg>
      <pc:sldMasterChg chg="add del addSldLayout delSldLayout modSldLayout">
        <pc:chgData name="Cristian Dumitru (2108821)" userId="S::2108821@student.uwtsd.ac.uk::3034b949-9384-4812-b6d7-8e5a3a953983" providerId="AD" clId="Web-{553AFE13-3086-E273-F00A-30D0EEBDFF98}" dt="2022-03-25T13:44:36.045" v="157"/>
        <pc:sldMasterMkLst>
          <pc:docMk/>
          <pc:sldMasterMk cId="338480697" sldId="2147483950"/>
        </pc:sldMasterMkLst>
        <pc:sldLayoutChg chg="add del mod replId">
          <pc:chgData name="Cristian Dumitru (2108821)" userId="S::2108821@student.uwtsd.ac.uk::3034b949-9384-4812-b6d7-8e5a3a953983" providerId="AD" clId="Web-{553AFE13-3086-E273-F00A-30D0EEBDFF98}" dt="2022-03-25T13:44:36.045" v="157"/>
          <pc:sldLayoutMkLst>
            <pc:docMk/>
            <pc:sldMasterMk cId="338480697" sldId="2147483950"/>
            <pc:sldLayoutMk cId="1724050255" sldId="2147483951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36.045" v="157"/>
          <pc:sldLayoutMkLst>
            <pc:docMk/>
            <pc:sldMasterMk cId="338480697" sldId="2147483950"/>
            <pc:sldLayoutMk cId="2618302358" sldId="2147483952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36.045" v="157"/>
          <pc:sldLayoutMkLst>
            <pc:docMk/>
            <pc:sldMasterMk cId="338480697" sldId="2147483950"/>
            <pc:sldLayoutMk cId="3396914895" sldId="2147483953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36.045" v="157"/>
          <pc:sldLayoutMkLst>
            <pc:docMk/>
            <pc:sldMasterMk cId="338480697" sldId="2147483950"/>
            <pc:sldLayoutMk cId="3680360778" sldId="2147483954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36.045" v="157"/>
          <pc:sldLayoutMkLst>
            <pc:docMk/>
            <pc:sldMasterMk cId="338480697" sldId="2147483950"/>
            <pc:sldLayoutMk cId="1054593394" sldId="2147483955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36.045" v="157"/>
          <pc:sldLayoutMkLst>
            <pc:docMk/>
            <pc:sldMasterMk cId="338480697" sldId="2147483950"/>
            <pc:sldLayoutMk cId="1269648199" sldId="2147483956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36.045" v="157"/>
          <pc:sldLayoutMkLst>
            <pc:docMk/>
            <pc:sldMasterMk cId="338480697" sldId="2147483950"/>
            <pc:sldLayoutMk cId="332547272" sldId="2147483957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36.045" v="157"/>
          <pc:sldLayoutMkLst>
            <pc:docMk/>
            <pc:sldMasterMk cId="338480697" sldId="2147483950"/>
            <pc:sldLayoutMk cId="3141488618" sldId="2147483958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36.045" v="157"/>
          <pc:sldLayoutMkLst>
            <pc:docMk/>
            <pc:sldMasterMk cId="338480697" sldId="2147483950"/>
            <pc:sldLayoutMk cId="598101281" sldId="2147483959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36.045" v="157"/>
          <pc:sldLayoutMkLst>
            <pc:docMk/>
            <pc:sldMasterMk cId="338480697" sldId="2147483950"/>
            <pc:sldLayoutMk cId="790072188" sldId="2147483960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36.045" v="157"/>
          <pc:sldLayoutMkLst>
            <pc:docMk/>
            <pc:sldMasterMk cId="338480697" sldId="2147483950"/>
            <pc:sldLayoutMk cId="354868784" sldId="2147483961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36.045" v="157"/>
          <pc:sldLayoutMkLst>
            <pc:docMk/>
            <pc:sldMasterMk cId="338480697" sldId="2147483950"/>
            <pc:sldLayoutMk cId="3048145634" sldId="2147483962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36.045" v="157"/>
          <pc:sldLayoutMkLst>
            <pc:docMk/>
            <pc:sldMasterMk cId="338480697" sldId="2147483950"/>
            <pc:sldLayoutMk cId="4201919563" sldId="2147483963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36.045" v="157"/>
          <pc:sldLayoutMkLst>
            <pc:docMk/>
            <pc:sldMasterMk cId="338480697" sldId="2147483950"/>
            <pc:sldLayoutMk cId="25653123" sldId="2147483964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36.045" v="157"/>
          <pc:sldLayoutMkLst>
            <pc:docMk/>
            <pc:sldMasterMk cId="338480697" sldId="2147483950"/>
            <pc:sldLayoutMk cId="2105452049" sldId="2147483965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36.045" v="157"/>
          <pc:sldLayoutMkLst>
            <pc:docMk/>
            <pc:sldMasterMk cId="338480697" sldId="2147483950"/>
            <pc:sldLayoutMk cId="878557813" sldId="2147483966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36.045" v="157"/>
          <pc:sldLayoutMkLst>
            <pc:docMk/>
            <pc:sldMasterMk cId="338480697" sldId="2147483950"/>
            <pc:sldLayoutMk cId="3686229454" sldId="2147483967"/>
          </pc:sldLayoutMkLst>
        </pc:sldLayoutChg>
      </pc:sldMasterChg>
      <pc:sldMasterChg chg="add del addSldLayout delSldLayout modSldLayout">
        <pc:chgData name="Cristian Dumitru (2108821)" userId="S::2108821@student.uwtsd.ac.uk::3034b949-9384-4812-b6d7-8e5a3a953983" providerId="AD" clId="Web-{553AFE13-3086-E273-F00A-30D0EEBDFF98}" dt="2022-03-25T13:44:39.341" v="158"/>
        <pc:sldMasterMkLst>
          <pc:docMk/>
          <pc:sldMasterMk cId="3288083385" sldId="2147483968"/>
        </pc:sldMasterMkLst>
        <pc:sldLayoutChg chg="add del mod replId">
          <pc:chgData name="Cristian Dumitru (2108821)" userId="S::2108821@student.uwtsd.ac.uk::3034b949-9384-4812-b6d7-8e5a3a953983" providerId="AD" clId="Web-{553AFE13-3086-E273-F00A-30D0EEBDFF98}" dt="2022-03-25T13:44:39.341" v="158"/>
          <pc:sldLayoutMkLst>
            <pc:docMk/>
            <pc:sldMasterMk cId="3288083385" sldId="2147483968"/>
            <pc:sldLayoutMk cId="3667104412" sldId="2147483969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39.341" v="158"/>
          <pc:sldLayoutMkLst>
            <pc:docMk/>
            <pc:sldMasterMk cId="3288083385" sldId="2147483968"/>
            <pc:sldLayoutMk cId="3870602964" sldId="2147483970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39.341" v="158"/>
          <pc:sldLayoutMkLst>
            <pc:docMk/>
            <pc:sldMasterMk cId="3288083385" sldId="2147483968"/>
            <pc:sldLayoutMk cId="1197082620" sldId="2147483971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39.341" v="158"/>
          <pc:sldLayoutMkLst>
            <pc:docMk/>
            <pc:sldMasterMk cId="3288083385" sldId="2147483968"/>
            <pc:sldLayoutMk cId="2890934101" sldId="2147483972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39.341" v="158"/>
          <pc:sldLayoutMkLst>
            <pc:docMk/>
            <pc:sldMasterMk cId="3288083385" sldId="2147483968"/>
            <pc:sldLayoutMk cId="1203965968" sldId="2147483973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39.341" v="158"/>
          <pc:sldLayoutMkLst>
            <pc:docMk/>
            <pc:sldMasterMk cId="3288083385" sldId="2147483968"/>
            <pc:sldLayoutMk cId="3348238050" sldId="2147483974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39.341" v="158"/>
          <pc:sldLayoutMkLst>
            <pc:docMk/>
            <pc:sldMasterMk cId="3288083385" sldId="2147483968"/>
            <pc:sldLayoutMk cId="2519656853" sldId="2147483975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39.341" v="158"/>
          <pc:sldLayoutMkLst>
            <pc:docMk/>
            <pc:sldMasterMk cId="3288083385" sldId="2147483968"/>
            <pc:sldLayoutMk cId="3134808" sldId="2147483976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39.341" v="158"/>
          <pc:sldLayoutMkLst>
            <pc:docMk/>
            <pc:sldMasterMk cId="3288083385" sldId="2147483968"/>
            <pc:sldLayoutMk cId="4004663031" sldId="2147483977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39.341" v="158"/>
          <pc:sldLayoutMkLst>
            <pc:docMk/>
            <pc:sldMasterMk cId="3288083385" sldId="2147483968"/>
            <pc:sldLayoutMk cId="807836112" sldId="2147483978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39.341" v="158"/>
          <pc:sldLayoutMkLst>
            <pc:docMk/>
            <pc:sldMasterMk cId="3288083385" sldId="2147483968"/>
            <pc:sldLayoutMk cId="2774384699" sldId="2147483979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39.341" v="158"/>
          <pc:sldLayoutMkLst>
            <pc:docMk/>
            <pc:sldMasterMk cId="3288083385" sldId="2147483968"/>
            <pc:sldLayoutMk cId="1055984580" sldId="2147483980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39.341" v="158"/>
          <pc:sldLayoutMkLst>
            <pc:docMk/>
            <pc:sldMasterMk cId="3288083385" sldId="2147483968"/>
            <pc:sldLayoutMk cId="1073272572" sldId="2147483981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39.341" v="158"/>
          <pc:sldLayoutMkLst>
            <pc:docMk/>
            <pc:sldMasterMk cId="3288083385" sldId="2147483968"/>
            <pc:sldLayoutMk cId="3132156539" sldId="2147483982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39.341" v="158"/>
          <pc:sldLayoutMkLst>
            <pc:docMk/>
            <pc:sldMasterMk cId="3288083385" sldId="2147483968"/>
            <pc:sldLayoutMk cId="1973887604" sldId="2147483983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39.341" v="158"/>
          <pc:sldLayoutMkLst>
            <pc:docMk/>
            <pc:sldMasterMk cId="3288083385" sldId="2147483968"/>
            <pc:sldLayoutMk cId="2451250395" sldId="2147483984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39.341" v="158"/>
          <pc:sldLayoutMkLst>
            <pc:docMk/>
            <pc:sldMasterMk cId="3288083385" sldId="2147483968"/>
            <pc:sldLayoutMk cId="89138092" sldId="2147483985"/>
          </pc:sldLayoutMkLst>
        </pc:sldLayoutChg>
      </pc:sldMasterChg>
      <pc:sldMasterChg chg="add del addSldLayout delSldLayout modSldLayout">
        <pc:chgData name="Cristian Dumitru (2108821)" userId="S::2108821@student.uwtsd.ac.uk::3034b949-9384-4812-b6d7-8e5a3a953983" providerId="AD" clId="Web-{553AFE13-3086-E273-F00A-30D0EEBDFF98}" dt="2022-03-25T13:44:57.373" v="159"/>
        <pc:sldMasterMkLst>
          <pc:docMk/>
          <pc:sldMasterMk cId="3124239606" sldId="2147483986"/>
        </pc:sldMasterMkLst>
        <pc:sldLayoutChg chg="add del mod replId">
          <pc:chgData name="Cristian Dumitru (2108821)" userId="S::2108821@student.uwtsd.ac.uk::3034b949-9384-4812-b6d7-8e5a3a953983" providerId="AD" clId="Web-{553AFE13-3086-E273-F00A-30D0EEBDFF98}" dt="2022-03-25T13:44:57.373" v="159"/>
          <pc:sldLayoutMkLst>
            <pc:docMk/>
            <pc:sldMasterMk cId="3124239606" sldId="2147483986"/>
            <pc:sldLayoutMk cId="853749507" sldId="2147483987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57.373" v="159"/>
          <pc:sldLayoutMkLst>
            <pc:docMk/>
            <pc:sldMasterMk cId="3124239606" sldId="2147483986"/>
            <pc:sldLayoutMk cId="1827794551" sldId="2147483988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57.373" v="159"/>
          <pc:sldLayoutMkLst>
            <pc:docMk/>
            <pc:sldMasterMk cId="3124239606" sldId="2147483986"/>
            <pc:sldLayoutMk cId="3644184721" sldId="2147483989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57.373" v="159"/>
          <pc:sldLayoutMkLst>
            <pc:docMk/>
            <pc:sldMasterMk cId="3124239606" sldId="2147483986"/>
            <pc:sldLayoutMk cId="30116699" sldId="2147483990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57.373" v="159"/>
          <pc:sldLayoutMkLst>
            <pc:docMk/>
            <pc:sldMasterMk cId="3124239606" sldId="2147483986"/>
            <pc:sldLayoutMk cId="2557334636" sldId="2147483991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57.373" v="159"/>
          <pc:sldLayoutMkLst>
            <pc:docMk/>
            <pc:sldMasterMk cId="3124239606" sldId="2147483986"/>
            <pc:sldLayoutMk cId="3385752497" sldId="2147483992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57.373" v="159"/>
          <pc:sldLayoutMkLst>
            <pc:docMk/>
            <pc:sldMasterMk cId="3124239606" sldId="2147483986"/>
            <pc:sldLayoutMk cId="3344571401" sldId="2147483993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57.373" v="159"/>
          <pc:sldLayoutMkLst>
            <pc:docMk/>
            <pc:sldMasterMk cId="3124239606" sldId="2147483986"/>
            <pc:sldLayoutMk cId="1310404664" sldId="2147483994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57.373" v="159"/>
          <pc:sldLayoutMkLst>
            <pc:docMk/>
            <pc:sldMasterMk cId="3124239606" sldId="2147483986"/>
            <pc:sldLayoutMk cId="2240036371" sldId="2147483995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57.373" v="159"/>
          <pc:sldLayoutMkLst>
            <pc:docMk/>
            <pc:sldMasterMk cId="3124239606" sldId="2147483986"/>
            <pc:sldLayoutMk cId="3121568325" sldId="2147483996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57.373" v="159"/>
          <pc:sldLayoutMkLst>
            <pc:docMk/>
            <pc:sldMasterMk cId="3124239606" sldId="2147483986"/>
            <pc:sldLayoutMk cId="2311501880" sldId="2147483997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57.373" v="159"/>
          <pc:sldLayoutMkLst>
            <pc:docMk/>
            <pc:sldMasterMk cId="3124239606" sldId="2147483986"/>
            <pc:sldLayoutMk cId="890622377" sldId="2147483998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57.373" v="159"/>
          <pc:sldLayoutMkLst>
            <pc:docMk/>
            <pc:sldMasterMk cId="3124239606" sldId="2147483986"/>
            <pc:sldLayoutMk cId="473369241" sldId="2147483999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57.373" v="159"/>
          <pc:sldLayoutMkLst>
            <pc:docMk/>
            <pc:sldMasterMk cId="3124239606" sldId="2147483986"/>
            <pc:sldLayoutMk cId="4176679103" sldId="2147484000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57.373" v="159"/>
          <pc:sldLayoutMkLst>
            <pc:docMk/>
            <pc:sldMasterMk cId="3124239606" sldId="2147483986"/>
            <pc:sldLayoutMk cId="4199811716" sldId="2147484001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57.373" v="159"/>
          <pc:sldLayoutMkLst>
            <pc:docMk/>
            <pc:sldMasterMk cId="3124239606" sldId="2147483986"/>
            <pc:sldLayoutMk cId="3532732091" sldId="2147484002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4:57.373" v="159"/>
          <pc:sldLayoutMkLst>
            <pc:docMk/>
            <pc:sldMasterMk cId="3124239606" sldId="2147483986"/>
            <pc:sldLayoutMk cId="3291029152" sldId="2147484003"/>
          </pc:sldLayoutMkLst>
        </pc:sldLayoutChg>
      </pc:sldMasterChg>
      <pc:sldMasterChg chg="add del addSldLayout delSldLayout modSldLayout">
        <pc:chgData name="Cristian Dumitru (2108821)" userId="S::2108821@student.uwtsd.ac.uk::3034b949-9384-4812-b6d7-8e5a3a953983" providerId="AD" clId="Web-{553AFE13-3086-E273-F00A-30D0EEBDFF98}" dt="2022-03-25T13:45:01.920" v="160"/>
        <pc:sldMasterMkLst>
          <pc:docMk/>
          <pc:sldMasterMk cId="1877708687" sldId="2147484004"/>
        </pc:sldMasterMkLst>
        <pc:sldLayoutChg chg="add del mod replId">
          <pc:chgData name="Cristian Dumitru (2108821)" userId="S::2108821@student.uwtsd.ac.uk::3034b949-9384-4812-b6d7-8e5a3a953983" providerId="AD" clId="Web-{553AFE13-3086-E273-F00A-30D0EEBDFF98}" dt="2022-03-25T13:45:01.920" v="160"/>
          <pc:sldLayoutMkLst>
            <pc:docMk/>
            <pc:sldMasterMk cId="1877708687" sldId="2147484004"/>
            <pc:sldLayoutMk cId="1780151056" sldId="2147484005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01.920" v="160"/>
          <pc:sldLayoutMkLst>
            <pc:docMk/>
            <pc:sldMasterMk cId="1877708687" sldId="2147484004"/>
            <pc:sldLayoutMk cId="42960607" sldId="2147484006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01.920" v="160"/>
          <pc:sldLayoutMkLst>
            <pc:docMk/>
            <pc:sldMasterMk cId="1877708687" sldId="2147484004"/>
            <pc:sldLayoutMk cId="3077868459" sldId="2147484007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01.920" v="160"/>
          <pc:sldLayoutMkLst>
            <pc:docMk/>
            <pc:sldMasterMk cId="1877708687" sldId="2147484004"/>
            <pc:sldLayoutMk cId="3114164073" sldId="2147484008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01.920" v="160"/>
          <pc:sldLayoutMkLst>
            <pc:docMk/>
            <pc:sldMasterMk cId="1877708687" sldId="2147484004"/>
            <pc:sldLayoutMk cId="1113660390" sldId="2147484009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01.920" v="160"/>
          <pc:sldLayoutMkLst>
            <pc:docMk/>
            <pc:sldMasterMk cId="1877708687" sldId="2147484004"/>
            <pc:sldLayoutMk cId="3001298294" sldId="2147484010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01.920" v="160"/>
          <pc:sldLayoutMkLst>
            <pc:docMk/>
            <pc:sldMasterMk cId="1877708687" sldId="2147484004"/>
            <pc:sldLayoutMk cId="3921290171" sldId="2147484011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01.920" v="160"/>
          <pc:sldLayoutMkLst>
            <pc:docMk/>
            <pc:sldMasterMk cId="1877708687" sldId="2147484004"/>
            <pc:sldLayoutMk cId="1974101446" sldId="2147484012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01.920" v="160"/>
          <pc:sldLayoutMkLst>
            <pc:docMk/>
            <pc:sldMasterMk cId="1877708687" sldId="2147484004"/>
            <pc:sldLayoutMk cId="525092907" sldId="2147484013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01.920" v="160"/>
          <pc:sldLayoutMkLst>
            <pc:docMk/>
            <pc:sldMasterMk cId="1877708687" sldId="2147484004"/>
            <pc:sldLayoutMk cId="1528872559" sldId="2147484014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01.920" v="160"/>
          <pc:sldLayoutMkLst>
            <pc:docMk/>
            <pc:sldMasterMk cId="1877708687" sldId="2147484004"/>
            <pc:sldLayoutMk cId="300329139" sldId="2147484015"/>
          </pc:sldLayoutMkLst>
        </pc:sldLayoutChg>
      </pc:sldMasterChg>
      <pc:sldMasterChg chg="add del addSldLayout delSldLayout modSldLayout">
        <pc:chgData name="Cristian Dumitru (2108821)" userId="S::2108821@student.uwtsd.ac.uk::3034b949-9384-4812-b6d7-8e5a3a953983" providerId="AD" clId="Web-{553AFE13-3086-E273-F00A-30D0EEBDFF98}" dt="2022-03-25T13:45:08.233" v="161"/>
        <pc:sldMasterMkLst>
          <pc:docMk/>
          <pc:sldMasterMk cId="3650414634" sldId="2147484016"/>
        </pc:sldMasterMkLst>
        <pc:sldLayoutChg chg="add del mod replId">
          <pc:chgData name="Cristian Dumitru (2108821)" userId="S::2108821@student.uwtsd.ac.uk::3034b949-9384-4812-b6d7-8e5a3a953983" providerId="AD" clId="Web-{553AFE13-3086-E273-F00A-30D0EEBDFF98}" dt="2022-03-25T13:45:08.233" v="161"/>
          <pc:sldLayoutMkLst>
            <pc:docMk/>
            <pc:sldMasterMk cId="3650414634" sldId="2147484016"/>
            <pc:sldLayoutMk cId="3403377276" sldId="2147484017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08.233" v="161"/>
          <pc:sldLayoutMkLst>
            <pc:docMk/>
            <pc:sldMasterMk cId="3650414634" sldId="2147484016"/>
            <pc:sldLayoutMk cId="1143056550" sldId="2147484018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08.233" v="161"/>
          <pc:sldLayoutMkLst>
            <pc:docMk/>
            <pc:sldMasterMk cId="3650414634" sldId="2147484016"/>
            <pc:sldLayoutMk cId="2061673354" sldId="2147484019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08.233" v="161"/>
          <pc:sldLayoutMkLst>
            <pc:docMk/>
            <pc:sldMasterMk cId="3650414634" sldId="2147484016"/>
            <pc:sldLayoutMk cId="1414165537" sldId="2147484020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08.233" v="161"/>
          <pc:sldLayoutMkLst>
            <pc:docMk/>
            <pc:sldMasterMk cId="3650414634" sldId="2147484016"/>
            <pc:sldLayoutMk cId="4269906377" sldId="2147484021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08.233" v="161"/>
          <pc:sldLayoutMkLst>
            <pc:docMk/>
            <pc:sldMasterMk cId="3650414634" sldId="2147484016"/>
            <pc:sldLayoutMk cId="3497506943" sldId="2147484022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08.233" v="161"/>
          <pc:sldLayoutMkLst>
            <pc:docMk/>
            <pc:sldMasterMk cId="3650414634" sldId="2147484016"/>
            <pc:sldLayoutMk cId="2085542070" sldId="2147484023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08.233" v="161"/>
          <pc:sldLayoutMkLst>
            <pc:docMk/>
            <pc:sldMasterMk cId="3650414634" sldId="2147484016"/>
            <pc:sldLayoutMk cId="3589072552" sldId="2147484024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08.233" v="161"/>
          <pc:sldLayoutMkLst>
            <pc:docMk/>
            <pc:sldMasterMk cId="3650414634" sldId="2147484016"/>
            <pc:sldLayoutMk cId="3630034982" sldId="2147484025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08.233" v="161"/>
          <pc:sldLayoutMkLst>
            <pc:docMk/>
            <pc:sldMasterMk cId="3650414634" sldId="2147484016"/>
            <pc:sldLayoutMk cId="3946553387" sldId="2147484026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08.233" v="161"/>
          <pc:sldLayoutMkLst>
            <pc:docMk/>
            <pc:sldMasterMk cId="3650414634" sldId="2147484016"/>
            <pc:sldLayoutMk cId="3235406426" sldId="2147484027"/>
          </pc:sldLayoutMkLst>
        </pc:sldLayoutChg>
      </pc:sldMasterChg>
      <pc:sldMasterChg chg="add del addSldLayout delSldLayout modSldLayout">
        <pc:chgData name="Cristian Dumitru (2108821)" userId="S::2108821@student.uwtsd.ac.uk::3034b949-9384-4812-b6d7-8e5a3a953983" providerId="AD" clId="Web-{553AFE13-3086-E273-F00A-30D0EEBDFF98}" dt="2022-03-25T13:45:12.217" v="162"/>
        <pc:sldMasterMkLst>
          <pc:docMk/>
          <pc:sldMasterMk cId="4054430835" sldId="2147484028"/>
        </pc:sldMasterMkLst>
        <pc:sldLayoutChg chg="add del mod replId">
          <pc:chgData name="Cristian Dumitru (2108821)" userId="S::2108821@student.uwtsd.ac.uk::3034b949-9384-4812-b6d7-8e5a3a953983" providerId="AD" clId="Web-{553AFE13-3086-E273-F00A-30D0EEBDFF98}" dt="2022-03-25T13:45:12.217" v="162"/>
          <pc:sldLayoutMkLst>
            <pc:docMk/>
            <pc:sldMasterMk cId="4054430835" sldId="2147484028"/>
            <pc:sldLayoutMk cId="4168810110" sldId="2147484029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12.217" v="162"/>
          <pc:sldLayoutMkLst>
            <pc:docMk/>
            <pc:sldMasterMk cId="4054430835" sldId="2147484028"/>
            <pc:sldLayoutMk cId="523064633" sldId="2147484030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12.217" v="162"/>
          <pc:sldLayoutMkLst>
            <pc:docMk/>
            <pc:sldMasterMk cId="4054430835" sldId="2147484028"/>
            <pc:sldLayoutMk cId="2655245410" sldId="2147484031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12.217" v="162"/>
          <pc:sldLayoutMkLst>
            <pc:docMk/>
            <pc:sldMasterMk cId="4054430835" sldId="2147484028"/>
            <pc:sldLayoutMk cId="1849487813" sldId="2147484032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12.217" v="162"/>
          <pc:sldLayoutMkLst>
            <pc:docMk/>
            <pc:sldMasterMk cId="4054430835" sldId="2147484028"/>
            <pc:sldLayoutMk cId="4139856382" sldId="2147484033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12.217" v="162"/>
          <pc:sldLayoutMkLst>
            <pc:docMk/>
            <pc:sldMasterMk cId="4054430835" sldId="2147484028"/>
            <pc:sldLayoutMk cId="3381332266" sldId="2147484034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12.217" v="162"/>
          <pc:sldLayoutMkLst>
            <pc:docMk/>
            <pc:sldMasterMk cId="4054430835" sldId="2147484028"/>
            <pc:sldLayoutMk cId="1728211134" sldId="2147484035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12.217" v="162"/>
          <pc:sldLayoutMkLst>
            <pc:docMk/>
            <pc:sldMasterMk cId="4054430835" sldId="2147484028"/>
            <pc:sldLayoutMk cId="81490883" sldId="2147484036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12.217" v="162"/>
          <pc:sldLayoutMkLst>
            <pc:docMk/>
            <pc:sldMasterMk cId="4054430835" sldId="2147484028"/>
            <pc:sldLayoutMk cId="2289881630" sldId="2147484037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12.217" v="162"/>
          <pc:sldLayoutMkLst>
            <pc:docMk/>
            <pc:sldMasterMk cId="4054430835" sldId="2147484028"/>
            <pc:sldLayoutMk cId="4055941165" sldId="2147484038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12.217" v="162"/>
          <pc:sldLayoutMkLst>
            <pc:docMk/>
            <pc:sldMasterMk cId="4054430835" sldId="2147484028"/>
            <pc:sldLayoutMk cId="2760435996" sldId="2147484039"/>
          </pc:sldLayoutMkLst>
        </pc:sldLayoutChg>
      </pc:sldMasterChg>
      <pc:sldMasterChg chg="add del addSldLayout delSldLayout modSldLayout">
        <pc:chgData name="Cristian Dumitru (2108821)" userId="S::2108821@student.uwtsd.ac.uk::3034b949-9384-4812-b6d7-8e5a3a953983" providerId="AD" clId="Web-{553AFE13-3086-E273-F00A-30D0EEBDFF98}" dt="2022-03-25T13:45:29.973" v="163"/>
        <pc:sldMasterMkLst>
          <pc:docMk/>
          <pc:sldMasterMk cId="2968650107" sldId="2147484040"/>
        </pc:sldMasterMkLst>
        <pc:sldLayoutChg chg="add del mod replId">
          <pc:chgData name="Cristian Dumitru (2108821)" userId="S::2108821@student.uwtsd.ac.uk::3034b949-9384-4812-b6d7-8e5a3a953983" providerId="AD" clId="Web-{553AFE13-3086-E273-F00A-30D0EEBDFF98}" dt="2022-03-25T13:45:29.973" v="163"/>
          <pc:sldLayoutMkLst>
            <pc:docMk/>
            <pc:sldMasterMk cId="2968650107" sldId="2147484040"/>
            <pc:sldLayoutMk cId="2160626643" sldId="2147484041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29.973" v="163"/>
          <pc:sldLayoutMkLst>
            <pc:docMk/>
            <pc:sldMasterMk cId="2968650107" sldId="2147484040"/>
            <pc:sldLayoutMk cId="3909719626" sldId="2147484042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29.973" v="163"/>
          <pc:sldLayoutMkLst>
            <pc:docMk/>
            <pc:sldMasterMk cId="2968650107" sldId="2147484040"/>
            <pc:sldLayoutMk cId="989352355" sldId="2147484043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29.973" v="163"/>
          <pc:sldLayoutMkLst>
            <pc:docMk/>
            <pc:sldMasterMk cId="2968650107" sldId="2147484040"/>
            <pc:sldLayoutMk cId="2850951052" sldId="2147484044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29.973" v="163"/>
          <pc:sldLayoutMkLst>
            <pc:docMk/>
            <pc:sldMasterMk cId="2968650107" sldId="2147484040"/>
            <pc:sldLayoutMk cId="3422994481" sldId="2147484045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29.973" v="163"/>
          <pc:sldLayoutMkLst>
            <pc:docMk/>
            <pc:sldMasterMk cId="2968650107" sldId="2147484040"/>
            <pc:sldLayoutMk cId="162495270" sldId="2147484046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29.973" v="163"/>
          <pc:sldLayoutMkLst>
            <pc:docMk/>
            <pc:sldMasterMk cId="2968650107" sldId="2147484040"/>
            <pc:sldLayoutMk cId="2067704784" sldId="2147484047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29.973" v="163"/>
          <pc:sldLayoutMkLst>
            <pc:docMk/>
            <pc:sldMasterMk cId="2968650107" sldId="2147484040"/>
            <pc:sldLayoutMk cId="1432051306" sldId="2147484048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29.973" v="163"/>
          <pc:sldLayoutMkLst>
            <pc:docMk/>
            <pc:sldMasterMk cId="2968650107" sldId="2147484040"/>
            <pc:sldLayoutMk cId="560522055" sldId="2147484049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29.973" v="163"/>
          <pc:sldLayoutMkLst>
            <pc:docMk/>
            <pc:sldMasterMk cId="2968650107" sldId="2147484040"/>
            <pc:sldLayoutMk cId="507245810" sldId="2147484050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29.973" v="163"/>
          <pc:sldLayoutMkLst>
            <pc:docMk/>
            <pc:sldMasterMk cId="2968650107" sldId="2147484040"/>
            <pc:sldLayoutMk cId="455702723" sldId="2147484051"/>
          </pc:sldLayoutMkLst>
        </pc:sldLayoutChg>
      </pc:sldMasterChg>
      <pc:sldMasterChg chg="add del addSldLayout delSldLayout modSldLayout">
        <pc:chgData name="Cristian Dumitru (2108821)" userId="S::2108821@student.uwtsd.ac.uk::3034b949-9384-4812-b6d7-8e5a3a953983" providerId="AD" clId="Web-{553AFE13-3086-E273-F00A-30D0EEBDFF98}" dt="2022-03-25T13:45:34.317" v="164"/>
        <pc:sldMasterMkLst>
          <pc:docMk/>
          <pc:sldMasterMk cId="1225322927" sldId="2147484052"/>
        </pc:sldMasterMkLst>
        <pc:sldLayoutChg chg="add del mod replId">
          <pc:chgData name="Cristian Dumitru (2108821)" userId="S::2108821@student.uwtsd.ac.uk::3034b949-9384-4812-b6d7-8e5a3a953983" providerId="AD" clId="Web-{553AFE13-3086-E273-F00A-30D0EEBDFF98}" dt="2022-03-25T13:45:34.317" v="164"/>
          <pc:sldLayoutMkLst>
            <pc:docMk/>
            <pc:sldMasterMk cId="1225322927" sldId="2147484052"/>
            <pc:sldLayoutMk cId="1123672475" sldId="2147484053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34.317" v="164"/>
          <pc:sldLayoutMkLst>
            <pc:docMk/>
            <pc:sldMasterMk cId="1225322927" sldId="2147484052"/>
            <pc:sldLayoutMk cId="2507186970" sldId="2147484054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34.317" v="164"/>
          <pc:sldLayoutMkLst>
            <pc:docMk/>
            <pc:sldMasterMk cId="1225322927" sldId="2147484052"/>
            <pc:sldLayoutMk cId="3051568425" sldId="2147484055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34.317" v="164"/>
          <pc:sldLayoutMkLst>
            <pc:docMk/>
            <pc:sldMasterMk cId="1225322927" sldId="2147484052"/>
            <pc:sldLayoutMk cId="4268417224" sldId="2147484056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34.317" v="164"/>
          <pc:sldLayoutMkLst>
            <pc:docMk/>
            <pc:sldMasterMk cId="1225322927" sldId="2147484052"/>
            <pc:sldLayoutMk cId="1099467440" sldId="2147484057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34.317" v="164"/>
          <pc:sldLayoutMkLst>
            <pc:docMk/>
            <pc:sldMasterMk cId="1225322927" sldId="2147484052"/>
            <pc:sldLayoutMk cId="1698866551" sldId="2147484058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34.317" v="164"/>
          <pc:sldLayoutMkLst>
            <pc:docMk/>
            <pc:sldMasterMk cId="1225322927" sldId="2147484052"/>
            <pc:sldLayoutMk cId="1493617308" sldId="2147484059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34.317" v="164"/>
          <pc:sldLayoutMkLst>
            <pc:docMk/>
            <pc:sldMasterMk cId="1225322927" sldId="2147484052"/>
            <pc:sldLayoutMk cId="3588028287" sldId="2147484060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34.317" v="164"/>
          <pc:sldLayoutMkLst>
            <pc:docMk/>
            <pc:sldMasterMk cId="1225322927" sldId="2147484052"/>
            <pc:sldLayoutMk cId="4270788055" sldId="2147484061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34.317" v="164"/>
          <pc:sldLayoutMkLst>
            <pc:docMk/>
            <pc:sldMasterMk cId="1225322927" sldId="2147484052"/>
            <pc:sldLayoutMk cId="836670363" sldId="2147484062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34.317" v="164"/>
          <pc:sldLayoutMkLst>
            <pc:docMk/>
            <pc:sldMasterMk cId="1225322927" sldId="2147484052"/>
            <pc:sldLayoutMk cId="1932323915" sldId="2147484063"/>
          </pc:sldLayoutMkLst>
        </pc:sldLayoutChg>
      </pc:sldMasterChg>
      <pc:sldMasterChg chg="add del addSldLayout delSldLayout modSldLayout">
        <pc:chgData name="Cristian Dumitru (2108821)" userId="S::2108821@student.uwtsd.ac.uk::3034b949-9384-4812-b6d7-8e5a3a953983" providerId="AD" clId="Web-{553AFE13-3086-E273-F00A-30D0EEBDFF98}" dt="2022-03-25T13:45:38.020" v="165"/>
        <pc:sldMasterMkLst>
          <pc:docMk/>
          <pc:sldMasterMk cId="3382181713" sldId="2147484064"/>
        </pc:sldMasterMkLst>
        <pc:sldLayoutChg chg="add del mod replId">
          <pc:chgData name="Cristian Dumitru (2108821)" userId="S::2108821@student.uwtsd.ac.uk::3034b949-9384-4812-b6d7-8e5a3a953983" providerId="AD" clId="Web-{553AFE13-3086-E273-F00A-30D0EEBDFF98}" dt="2022-03-25T13:45:38.020" v="165"/>
          <pc:sldLayoutMkLst>
            <pc:docMk/>
            <pc:sldMasterMk cId="3382181713" sldId="2147484064"/>
            <pc:sldLayoutMk cId="2113277980" sldId="2147484065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38.020" v="165"/>
          <pc:sldLayoutMkLst>
            <pc:docMk/>
            <pc:sldMasterMk cId="3382181713" sldId="2147484064"/>
            <pc:sldLayoutMk cId="625362060" sldId="2147484066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38.020" v="165"/>
          <pc:sldLayoutMkLst>
            <pc:docMk/>
            <pc:sldMasterMk cId="3382181713" sldId="2147484064"/>
            <pc:sldLayoutMk cId="3715916426" sldId="2147484067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38.020" v="165"/>
          <pc:sldLayoutMkLst>
            <pc:docMk/>
            <pc:sldMasterMk cId="3382181713" sldId="2147484064"/>
            <pc:sldLayoutMk cId="3227194933" sldId="2147484068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38.020" v="165"/>
          <pc:sldLayoutMkLst>
            <pc:docMk/>
            <pc:sldMasterMk cId="3382181713" sldId="2147484064"/>
            <pc:sldLayoutMk cId="191865339" sldId="2147484069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38.020" v="165"/>
          <pc:sldLayoutMkLst>
            <pc:docMk/>
            <pc:sldMasterMk cId="3382181713" sldId="2147484064"/>
            <pc:sldLayoutMk cId="1762877898" sldId="2147484070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38.020" v="165"/>
          <pc:sldLayoutMkLst>
            <pc:docMk/>
            <pc:sldMasterMk cId="3382181713" sldId="2147484064"/>
            <pc:sldLayoutMk cId="781216428" sldId="2147484071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38.020" v="165"/>
          <pc:sldLayoutMkLst>
            <pc:docMk/>
            <pc:sldMasterMk cId="3382181713" sldId="2147484064"/>
            <pc:sldLayoutMk cId="472244952" sldId="2147484072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38.020" v="165"/>
          <pc:sldLayoutMkLst>
            <pc:docMk/>
            <pc:sldMasterMk cId="3382181713" sldId="2147484064"/>
            <pc:sldLayoutMk cId="337852034" sldId="2147484073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38.020" v="165"/>
          <pc:sldLayoutMkLst>
            <pc:docMk/>
            <pc:sldMasterMk cId="3382181713" sldId="2147484064"/>
            <pc:sldLayoutMk cId="638492098" sldId="2147484074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38.020" v="165"/>
          <pc:sldLayoutMkLst>
            <pc:docMk/>
            <pc:sldMasterMk cId="3382181713" sldId="2147484064"/>
            <pc:sldLayoutMk cId="4222583803" sldId="2147484075"/>
          </pc:sldLayoutMkLst>
        </pc:sldLayoutChg>
      </pc:sldMasterChg>
      <pc:sldMasterChg chg="add del addSldLayout delSldLayout modSldLayout">
        <pc:chgData name="Cristian Dumitru (2108821)" userId="S::2108821@student.uwtsd.ac.uk::3034b949-9384-4812-b6d7-8e5a3a953983" providerId="AD" clId="Web-{553AFE13-3086-E273-F00A-30D0EEBDFF98}" dt="2022-03-25T13:45:41.411" v="166"/>
        <pc:sldMasterMkLst>
          <pc:docMk/>
          <pc:sldMasterMk cId="2075800221" sldId="2147484076"/>
        </pc:sldMasterMkLst>
        <pc:sldLayoutChg chg="add del mod replId">
          <pc:chgData name="Cristian Dumitru (2108821)" userId="S::2108821@student.uwtsd.ac.uk::3034b949-9384-4812-b6d7-8e5a3a953983" providerId="AD" clId="Web-{553AFE13-3086-E273-F00A-30D0EEBDFF98}" dt="2022-03-25T13:45:41.411" v="166"/>
          <pc:sldLayoutMkLst>
            <pc:docMk/>
            <pc:sldMasterMk cId="2075800221" sldId="2147484076"/>
            <pc:sldLayoutMk cId="1327020854" sldId="2147484077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41.411" v="166"/>
          <pc:sldLayoutMkLst>
            <pc:docMk/>
            <pc:sldMasterMk cId="2075800221" sldId="2147484076"/>
            <pc:sldLayoutMk cId="2771198262" sldId="2147484078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41.411" v="166"/>
          <pc:sldLayoutMkLst>
            <pc:docMk/>
            <pc:sldMasterMk cId="2075800221" sldId="2147484076"/>
            <pc:sldLayoutMk cId="3511625161" sldId="2147484079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41.411" v="166"/>
          <pc:sldLayoutMkLst>
            <pc:docMk/>
            <pc:sldMasterMk cId="2075800221" sldId="2147484076"/>
            <pc:sldLayoutMk cId="3129461853" sldId="2147484080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41.411" v="166"/>
          <pc:sldLayoutMkLst>
            <pc:docMk/>
            <pc:sldMasterMk cId="2075800221" sldId="2147484076"/>
            <pc:sldLayoutMk cId="4221397448" sldId="2147484081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41.411" v="166"/>
          <pc:sldLayoutMkLst>
            <pc:docMk/>
            <pc:sldMasterMk cId="2075800221" sldId="2147484076"/>
            <pc:sldLayoutMk cId="1203929370" sldId="2147484082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41.411" v="166"/>
          <pc:sldLayoutMkLst>
            <pc:docMk/>
            <pc:sldMasterMk cId="2075800221" sldId="2147484076"/>
            <pc:sldLayoutMk cId="3443874799" sldId="2147484083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41.411" v="166"/>
          <pc:sldLayoutMkLst>
            <pc:docMk/>
            <pc:sldMasterMk cId="2075800221" sldId="2147484076"/>
            <pc:sldLayoutMk cId="346599198" sldId="2147484084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41.411" v="166"/>
          <pc:sldLayoutMkLst>
            <pc:docMk/>
            <pc:sldMasterMk cId="2075800221" sldId="2147484076"/>
            <pc:sldLayoutMk cId="1738179562" sldId="2147484085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41.411" v="166"/>
          <pc:sldLayoutMkLst>
            <pc:docMk/>
            <pc:sldMasterMk cId="2075800221" sldId="2147484076"/>
            <pc:sldLayoutMk cId="2552720542" sldId="2147484086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41.411" v="166"/>
          <pc:sldLayoutMkLst>
            <pc:docMk/>
            <pc:sldMasterMk cId="2075800221" sldId="2147484076"/>
            <pc:sldLayoutMk cId="312461416" sldId="2147484087"/>
          </pc:sldLayoutMkLst>
        </pc:sldLayoutChg>
      </pc:sldMasterChg>
      <pc:sldMasterChg chg="add del addSldLayout delSldLayout modSldLayout">
        <pc:chgData name="Cristian Dumitru (2108821)" userId="S::2108821@student.uwtsd.ac.uk::3034b949-9384-4812-b6d7-8e5a3a953983" providerId="AD" clId="Web-{553AFE13-3086-E273-F00A-30D0EEBDFF98}" dt="2022-03-25T13:45:44.364" v="167"/>
        <pc:sldMasterMkLst>
          <pc:docMk/>
          <pc:sldMasterMk cId="566743869" sldId="2147484088"/>
        </pc:sldMasterMkLst>
        <pc:sldLayoutChg chg="add del mod replId">
          <pc:chgData name="Cristian Dumitru (2108821)" userId="S::2108821@student.uwtsd.ac.uk::3034b949-9384-4812-b6d7-8e5a3a953983" providerId="AD" clId="Web-{553AFE13-3086-E273-F00A-30D0EEBDFF98}" dt="2022-03-25T13:45:44.364" v="167"/>
          <pc:sldLayoutMkLst>
            <pc:docMk/>
            <pc:sldMasterMk cId="566743869" sldId="2147484088"/>
            <pc:sldLayoutMk cId="1285999222" sldId="2147484089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44.364" v="167"/>
          <pc:sldLayoutMkLst>
            <pc:docMk/>
            <pc:sldMasterMk cId="566743869" sldId="2147484088"/>
            <pc:sldLayoutMk cId="2042861146" sldId="2147484090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44.364" v="167"/>
          <pc:sldLayoutMkLst>
            <pc:docMk/>
            <pc:sldMasterMk cId="566743869" sldId="2147484088"/>
            <pc:sldLayoutMk cId="3775982191" sldId="2147484091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44.364" v="167"/>
          <pc:sldLayoutMkLst>
            <pc:docMk/>
            <pc:sldMasterMk cId="566743869" sldId="2147484088"/>
            <pc:sldLayoutMk cId="240005058" sldId="2147484092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44.364" v="167"/>
          <pc:sldLayoutMkLst>
            <pc:docMk/>
            <pc:sldMasterMk cId="566743869" sldId="2147484088"/>
            <pc:sldLayoutMk cId="3426313030" sldId="2147484093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44.364" v="167"/>
          <pc:sldLayoutMkLst>
            <pc:docMk/>
            <pc:sldMasterMk cId="566743869" sldId="2147484088"/>
            <pc:sldLayoutMk cId="1803036491" sldId="2147484094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44.364" v="167"/>
          <pc:sldLayoutMkLst>
            <pc:docMk/>
            <pc:sldMasterMk cId="566743869" sldId="2147484088"/>
            <pc:sldLayoutMk cId="38974870" sldId="2147484095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44.364" v="167"/>
          <pc:sldLayoutMkLst>
            <pc:docMk/>
            <pc:sldMasterMk cId="566743869" sldId="2147484088"/>
            <pc:sldLayoutMk cId="462120814" sldId="2147484096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44.364" v="167"/>
          <pc:sldLayoutMkLst>
            <pc:docMk/>
            <pc:sldMasterMk cId="566743869" sldId="2147484088"/>
            <pc:sldLayoutMk cId="1521925946" sldId="2147484097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44.364" v="167"/>
          <pc:sldLayoutMkLst>
            <pc:docMk/>
            <pc:sldMasterMk cId="566743869" sldId="2147484088"/>
            <pc:sldLayoutMk cId="2329141919" sldId="2147484098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44.364" v="167"/>
          <pc:sldLayoutMkLst>
            <pc:docMk/>
            <pc:sldMasterMk cId="566743869" sldId="2147484088"/>
            <pc:sldLayoutMk cId="820256089" sldId="2147484099"/>
          </pc:sldLayoutMkLst>
        </pc:sldLayoutChg>
      </pc:sldMasterChg>
      <pc:sldMasterChg chg="add del addSldLayout delSldLayout modSldLayout">
        <pc:chgData name="Cristian Dumitru (2108821)" userId="S::2108821@student.uwtsd.ac.uk::3034b949-9384-4812-b6d7-8e5a3a953983" providerId="AD" clId="Web-{553AFE13-3086-E273-F00A-30D0EEBDFF98}" dt="2022-03-25T13:45:52.474" v="168"/>
        <pc:sldMasterMkLst>
          <pc:docMk/>
          <pc:sldMasterMk cId="710204681" sldId="2147484100"/>
        </pc:sldMasterMkLst>
        <pc:sldLayoutChg chg="add del mod replId">
          <pc:chgData name="Cristian Dumitru (2108821)" userId="S::2108821@student.uwtsd.ac.uk::3034b949-9384-4812-b6d7-8e5a3a953983" providerId="AD" clId="Web-{553AFE13-3086-E273-F00A-30D0EEBDFF98}" dt="2022-03-25T13:45:52.474" v="168"/>
          <pc:sldLayoutMkLst>
            <pc:docMk/>
            <pc:sldMasterMk cId="710204681" sldId="2147484100"/>
            <pc:sldLayoutMk cId="2328183230" sldId="2147484101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52.474" v="168"/>
          <pc:sldLayoutMkLst>
            <pc:docMk/>
            <pc:sldMasterMk cId="710204681" sldId="2147484100"/>
            <pc:sldLayoutMk cId="4137242320" sldId="2147484102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52.474" v="168"/>
          <pc:sldLayoutMkLst>
            <pc:docMk/>
            <pc:sldMasterMk cId="710204681" sldId="2147484100"/>
            <pc:sldLayoutMk cId="4206469351" sldId="2147484103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52.474" v="168"/>
          <pc:sldLayoutMkLst>
            <pc:docMk/>
            <pc:sldMasterMk cId="710204681" sldId="2147484100"/>
            <pc:sldLayoutMk cId="242262529" sldId="2147484104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52.474" v="168"/>
          <pc:sldLayoutMkLst>
            <pc:docMk/>
            <pc:sldMasterMk cId="710204681" sldId="2147484100"/>
            <pc:sldLayoutMk cId="2690287759" sldId="2147484105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52.474" v="168"/>
          <pc:sldLayoutMkLst>
            <pc:docMk/>
            <pc:sldMasterMk cId="710204681" sldId="2147484100"/>
            <pc:sldLayoutMk cId="200186219" sldId="2147484106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52.474" v="168"/>
          <pc:sldLayoutMkLst>
            <pc:docMk/>
            <pc:sldMasterMk cId="710204681" sldId="2147484100"/>
            <pc:sldLayoutMk cId="1771150518" sldId="2147484107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52.474" v="168"/>
          <pc:sldLayoutMkLst>
            <pc:docMk/>
            <pc:sldMasterMk cId="710204681" sldId="2147484100"/>
            <pc:sldLayoutMk cId="1485179307" sldId="2147484108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52.474" v="168"/>
          <pc:sldLayoutMkLst>
            <pc:docMk/>
            <pc:sldMasterMk cId="710204681" sldId="2147484100"/>
            <pc:sldLayoutMk cId="2230987510" sldId="2147484109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52.474" v="168"/>
          <pc:sldLayoutMkLst>
            <pc:docMk/>
            <pc:sldMasterMk cId="710204681" sldId="2147484100"/>
            <pc:sldLayoutMk cId="1772622859" sldId="2147484110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5:52.474" v="168"/>
          <pc:sldLayoutMkLst>
            <pc:docMk/>
            <pc:sldMasterMk cId="710204681" sldId="2147484100"/>
            <pc:sldLayoutMk cId="3416610782" sldId="2147484111"/>
          </pc:sldLayoutMkLst>
        </pc:sldLayoutChg>
      </pc:sldMasterChg>
      <pc:sldMasterChg chg="add del addSldLayout delSldLayout modSldLayout">
        <pc:chgData name="Cristian Dumitru (2108821)" userId="S::2108821@student.uwtsd.ac.uk::3034b949-9384-4812-b6d7-8e5a3a953983" providerId="AD" clId="Web-{553AFE13-3086-E273-F00A-30D0EEBDFF98}" dt="2022-03-25T13:46:02.240" v="169"/>
        <pc:sldMasterMkLst>
          <pc:docMk/>
          <pc:sldMasterMk cId="2564066750" sldId="2147484112"/>
        </pc:sldMasterMkLst>
        <pc:sldLayoutChg chg="add del mod replId">
          <pc:chgData name="Cristian Dumitru (2108821)" userId="S::2108821@student.uwtsd.ac.uk::3034b949-9384-4812-b6d7-8e5a3a953983" providerId="AD" clId="Web-{553AFE13-3086-E273-F00A-30D0EEBDFF98}" dt="2022-03-25T13:46:02.240" v="169"/>
          <pc:sldLayoutMkLst>
            <pc:docMk/>
            <pc:sldMasterMk cId="2564066750" sldId="2147484112"/>
            <pc:sldLayoutMk cId="2506464351" sldId="2147484113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6:02.240" v="169"/>
          <pc:sldLayoutMkLst>
            <pc:docMk/>
            <pc:sldMasterMk cId="2564066750" sldId="2147484112"/>
            <pc:sldLayoutMk cId="885633572" sldId="2147484114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6:02.240" v="169"/>
          <pc:sldLayoutMkLst>
            <pc:docMk/>
            <pc:sldMasterMk cId="2564066750" sldId="2147484112"/>
            <pc:sldLayoutMk cId="1598730036" sldId="2147484115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6:02.240" v="169"/>
          <pc:sldLayoutMkLst>
            <pc:docMk/>
            <pc:sldMasterMk cId="2564066750" sldId="2147484112"/>
            <pc:sldLayoutMk cId="1209452140" sldId="2147484116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6:02.240" v="169"/>
          <pc:sldLayoutMkLst>
            <pc:docMk/>
            <pc:sldMasterMk cId="2564066750" sldId="2147484112"/>
            <pc:sldLayoutMk cId="2105668613" sldId="2147484117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6:02.240" v="169"/>
          <pc:sldLayoutMkLst>
            <pc:docMk/>
            <pc:sldMasterMk cId="2564066750" sldId="2147484112"/>
            <pc:sldLayoutMk cId="439742169" sldId="2147484118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6:02.240" v="169"/>
          <pc:sldLayoutMkLst>
            <pc:docMk/>
            <pc:sldMasterMk cId="2564066750" sldId="2147484112"/>
            <pc:sldLayoutMk cId="229910653" sldId="2147484119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6:02.240" v="169"/>
          <pc:sldLayoutMkLst>
            <pc:docMk/>
            <pc:sldMasterMk cId="2564066750" sldId="2147484112"/>
            <pc:sldLayoutMk cId="3575724207" sldId="2147484120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6:02.240" v="169"/>
          <pc:sldLayoutMkLst>
            <pc:docMk/>
            <pc:sldMasterMk cId="2564066750" sldId="2147484112"/>
            <pc:sldLayoutMk cId="3880161786" sldId="2147484121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6:02.240" v="169"/>
          <pc:sldLayoutMkLst>
            <pc:docMk/>
            <pc:sldMasterMk cId="2564066750" sldId="2147484112"/>
            <pc:sldLayoutMk cId="415478677" sldId="2147484122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6:02.240" v="169"/>
          <pc:sldLayoutMkLst>
            <pc:docMk/>
            <pc:sldMasterMk cId="2564066750" sldId="2147484112"/>
            <pc:sldLayoutMk cId="16391187" sldId="2147484123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6:02.240" v="169"/>
          <pc:sldLayoutMkLst>
            <pc:docMk/>
            <pc:sldMasterMk cId="2564066750" sldId="2147484112"/>
            <pc:sldLayoutMk cId="435156259" sldId="2147484124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6:02.240" v="169"/>
          <pc:sldLayoutMkLst>
            <pc:docMk/>
            <pc:sldMasterMk cId="2564066750" sldId="2147484112"/>
            <pc:sldLayoutMk cId="2640887107" sldId="2147484125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6:02.240" v="169"/>
          <pc:sldLayoutMkLst>
            <pc:docMk/>
            <pc:sldMasterMk cId="2564066750" sldId="2147484112"/>
            <pc:sldLayoutMk cId="4198909727" sldId="2147484126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6:02.240" v="169"/>
          <pc:sldLayoutMkLst>
            <pc:docMk/>
            <pc:sldMasterMk cId="2564066750" sldId="2147484112"/>
            <pc:sldLayoutMk cId="3907436360" sldId="2147484127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6:02.240" v="169"/>
          <pc:sldLayoutMkLst>
            <pc:docMk/>
            <pc:sldMasterMk cId="2564066750" sldId="2147484112"/>
            <pc:sldLayoutMk cId="1785197077" sldId="2147484128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6:02.240" v="169"/>
          <pc:sldLayoutMkLst>
            <pc:docMk/>
            <pc:sldMasterMk cId="2564066750" sldId="2147484112"/>
            <pc:sldLayoutMk cId="2503622259" sldId="2147484129"/>
          </pc:sldLayoutMkLst>
        </pc:sldLayoutChg>
      </pc:sldMasterChg>
      <pc:sldMasterChg chg="add del addSldLayout delSldLayout modSldLayout">
        <pc:chgData name="Cristian Dumitru (2108821)" userId="S::2108821@student.uwtsd.ac.uk::3034b949-9384-4812-b6d7-8e5a3a953983" providerId="AD" clId="Web-{553AFE13-3086-E273-F00A-30D0EEBDFF98}" dt="2022-03-25T13:46:05.225" v="170"/>
        <pc:sldMasterMkLst>
          <pc:docMk/>
          <pc:sldMasterMk cId="51639288" sldId="2147484130"/>
        </pc:sldMasterMkLst>
        <pc:sldLayoutChg chg="add del mod replId">
          <pc:chgData name="Cristian Dumitru (2108821)" userId="S::2108821@student.uwtsd.ac.uk::3034b949-9384-4812-b6d7-8e5a3a953983" providerId="AD" clId="Web-{553AFE13-3086-E273-F00A-30D0EEBDFF98}" dt="2022-03-25T13:46:05.225" v="170"/>
          <pc:sldLayoutMkLst>
            <pc:docMk/>
            <pc:sldMasterMk cId="51639288" sldId="2147484130"/>
            <pc:sldLayoutMk cId="1018356004" sldId="2147484131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6:05.225" v="170"/>
          <pc:sldLayoutMkLst>
            <pc:docMk/>
            <pc:sldMasterMk cId="51639288" sldId="2147484130"/>
            <pc:sldLayoutMk cId="2632097771" sldId="2147484132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6:05.225" v="170"/>
          <pc:sldLayoutMkLst>
            <pc:docMk/>
            <pc:sldMasterMk cId="51639288" sldId="2147484130"/>
            <pc:sldLayoutMk cId="227445198" sldId="2147484133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6:05.225" v="170"/>
          <pc:sldLayoutMkLst>
            <pc:docMk/>
            <pc:sldMasterMk cId="51639288" sldId="2147484130"/>
            <pc:sldLayoutMk cId="3952704999" sldId="2147484134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6:05.225" v="170"/>
          <pc:sldLayoutMkLst>
            <pc:docMk/>
            <pc:sldMasterMk cId="51639288" sldId="2147484130"/>
            <pc:sldLayoutMk cId="1293394674" sldId="2147484135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6:05.225" v="170"/>
          <pc:sldLayoutMkLst>
            <pc:docMk/>
            <pc:sldMasterMk cId="51639288" sldId="2147484130"/>
            <pc:sldLayoutMk cId="2393679116" sldId="2147484136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6:05.225" v="170"/>
          <pc:sldLayoutMkLst>
            <pc:docMk/>
            <pc:sldMasterMk cId="51639288" sldId="2147484130"/>
            <pc:sldLayoutMk cId="3090107699" sldId="2147484137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6:05.225" v="170"/>
          <pc:sldLayoutMkLst>
            <pc:docMk/>
            <pc:sldMasterMk cId="51639288" sldId="2147484130"/>
            <pc:sldLayoutMk cId="3297193917" sldId="2147484138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6:05.225" v="170"/>
          <pc:sldLayoutMkLst>
            <pc:docMk/>
            <pc:sldMasterMk cId="51639288" sldId="2147484130"/>
            <pc:sldLayoutMk cId="12058624" sldId="2147484139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6:05.225" v="170"/>
          <pc:sldLayoutMkLst>
            <pc:docMk/>
            <pc:sldMasterMk cId="51639288" sldId="2147484130"/>
            <pc:sldLayoutMk cId="2830533895" sldId="2147484140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6:05.225" v="170"/>
          <pc:sldLayoutMkLst>
            <pc:docMk/>
            <pc:sldMasterMk cId="51639288" sldId="2147484130"/>
            <pc:sldLayoutMk cId="1229098007" sldId="2147484141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6:05.225" v="170"/>
          <pc:sldLayoutMkLst>
            <pc:docMk/>
            <pc:sldMasterMk cId="51639288" sldId="2147484130"/>
            <pc:sldLayoutMk cId="35971777" sldId="2147484142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6:05.225" v="170"/>
          <pc:sldLayoutMkLst>
            <pc:docMk/>
            <pc:sldMasterMk cId="51639288" sldId="2147484130"/>
            <pc:sldLayoutMk cId="2152217466" sldId="2147484143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6:05.225" v="170"/>
          <pc:sldLayoutMkLst>
            <pc:docMk/>
            <pc:sldMasterMk cId="51639288" sldId="2147484130"/>
            <pc:sldLayoutMk cId="3221131408" sldId="2147484144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6:05.225" v="170"/>
          <pc:sldLayoutMkLst>
            <pc:docMk/>
            <pc:sldMasterMk cId="51639288" sldId="2147484130"/>
            <pc:sldLayoutMk cId="1608458193" sldId="2147484145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6:05.225" v="170"/>
          <pc:sldLayoutMkLst>
            <pc:docMk/>
            <pc:sldMasterMk cId="51639288" sldId="2147484130"/>
            <pc:sldLayoutMk cId="3328810768" sldId="2147484146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6:05.225" v="170"/>
          <pc:sldLayoutMkLst>
            <pc:docMk/>
            <pc:sldMasterMk cId="51639288" sldId="2147484130"/>
            <pc:sldLayoutMk cId="1955746179" sldId="2147484147"/>
          </pc:sldLayoutMkLst>
        </pc:sldLayoutChg>
      </pc:sldMasterChg>
      <pc:sldMasterChg chg="add del addSldLayout delSldLayout modSldLayout">
        <pc:chgData name="Cristian Dumitru (2108821)" userId="S::2108821@student.uwtsd.ac.uk::3034b949-9384-4812-b6d7-8e5a3a953983" providerId="AD" clId="Web-{553AFE13-3086-E273-F00A-30D0EEBDFF98}" dt="2022-03-25T13:46:08.803" v="171"/>
        <pc:sldMasterMkLst>
          <pc:docMk/>
          <pc:sldMasterMk cId="84570722" sldId="2147484148"/>
        </pc:sldMasterMkLst>
        <pc:sldLayoutChg chg="add del mod replId">
          <pc:chgData name="Cristian Dumitru (2108821)" userId="S::2108821@student.uwtsd.ac.uk::3034b949-9384-4812-b6d7-8e5a3a953983" providerId="AD" clId="Web-{553AFE13-3086-E273-F00A-30D0EEBDFF98}" dt="2022-03-25T13:46:08.803" v="171"/>
          <pc:sldLayoutMkLst>
            <pc:docMk/>
            <pc:sldMasterMk cId="84570722" sldId="2147484148"/>
            <pc:sldLayoutMk cId="2922884342" sldId="2147484149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6:08.803" v="171"/>
          <pc:sldLayoutMkLst>
            <pc:docMk/>
            <pc:sldMasterMk cId="84570722" sldId="2147484148"/>
            <pc:sldLayoutMk cId="1009272030" sldId="2147484150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6:08.803" v="171"/>
          <pc:sldLayoutMkLst>
            <pc:docMk/>
            <pc:sldMasterMk cId="84570722" sldId="2147484148"/>
            <pc:sldLayoutMk cId="430380042" sldId="2147484151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6:08.803" v="171"/>
          <pc:sldLayoutMkLst>
            <pc:docMk/>
            <pc:sldMasterMk cId="84570722" sldId="2147484148"/>
            <pc:sldLayoutMk cId="1402573830" sldId="2147484152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6:08.803" v="171"/>
          <pc:sldLayoutMkLst>
            <pc:docMk/>
            <pc:sldMasterMk cId="84570722" sldId="2147484148"/>
            <pc:sldLayoutMk cId="1278169000" sldId="2147484153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6:08.803" v="171"/>
          <pc:sldLayoutMkLst>
            <pc:docMk/>
            <pc:sldMasterMk cId="84570722" sldId="2147484148"/>
            <pc:sldLayoutMk cId="3286024919" sldId="2147484154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6:08.803" v="171"/>
          <pc:sldLayoutMkLst>
            <pc:docMk/>
            <pc:sldMasterMk cId="84570722" sldId="2147484148"/>
            <pc:sldLayoutMk cId="3563980872" sldId="2147484155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6:08.803" v="171"/>
          <pc:sldLayoutMkLst>
            <pc:docMk/>
            <pc:sldMasterMk cId="84570722" sldId="2147484148"/>
            <pc:sldLayoutMk cId="2148732036" sldId="2147484156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6:08.803" v="171"/>
          <pc:sldLayoutMkLst>
            <pc:docMk/>
            <pc:sldMasterMk cId="84570722" sldId="2147484148"/>
            <pc:sldLayoutMk cId="936021518" sldId="2147484157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6:08.803" v="171"/>
          <pc:sldLayoutMkLst>
            <pc:docMk/>
            <pc:sldMasterMk cId="84570722" sldId="2147484148"/>
            <pc:sldLayoutMk cId="343483197" sldId="2147484158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6:08.803" v="171"/>
          <pc:sldLayoutMkLst>
            <pc:docMk/>
            <pc:sldMasterMk cId="84570722" sldId="2147484148"/>
            <pc:sldLayoutMk cId="700498636" sldId="2147484159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6:08.803" v="171"/>
          <pc:sldLayoutMkLst>
            <pc:docMk/>
            <pc:sldMasterMk cId="84570722" sldId="2147484148"/>
            <pc:sldLayoutMk cId="1329660772" sldId="2147484160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6:08.803" v="171"/>
          <pc:sldLayoutMkLst>
            <pc:docMk/>
            <pc:sldMasterMk cId="84570722" sldId="2147484148"/>
            <pc:sldLayoutMk cId="2406049031" sldId="2147484161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6:08.803" v="171"/>
          <pc:sldLayoutMkLst>
            <pc:docMk/>
            <pc:sldMasterMk cId="84570722" sldId="2147484148"/>
            <pc:sldLayoutMk cId="1521973930" sldId="2147484162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6:08.803" v="171"/>
          <pc:sldLayoutMkLst>
            <pc:docMk/>
            <pc:sldMasterMk cId="84570722" sldId="2147484148"/>
            <pc:sldLayoutMk cId="3400828017" sldId="2147484163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6:08.803" v="171"/>
          <pc:sldLayoutMkLst>
            <pc:docMk/>
            <pc:sldMasterMk cId="84570722" sldId="2147484148"/>
            <pc:sldLayoutMk cId="1085118648" sldId="2147484164"/>
          </pc:sldLayoutMkLst>
        </pc:sldLayoutChg>
        <pc:sldLayoutChg chg="add del mod replId">
          <pc:chgData name="Cristian Dumitru (2108821)" userId="S::2108821@student.uwtsd.ac.uk::3034b949-9384-4812-b6d7-8e5a3a953983" providerId="AD" clId="Web-{553AFE13-3086-E273-F00A-30D0EEBDFF98}" dt="2022-03-25T13:46:08.803" v="171"/>
          <pc:sldLayoutMkLst>
            <pc:docMk/>
            <pc:sldMasterMk cId="84570722" sldId="2147484148"/>
            <pc:sldLayoutMk cId="421536075" sldId="2147484165"/>
          </pc:sldLayoutMkLst>
        </pc:sldLayoutChg>
      </pc:sldMasterChg>
      <pc:sldMasterChg chg="add addSldLayout modSldLayout">
        <pc:chgData name="Cristian Dumitru (2108821)" userId="S::2108821@student.uwtsd.ac.uk::3034b949-9384-4812-b6d7-8e5a3a953983" providerId="AD" clId="Web-{553AFE13-3086-E273-F00A-30D0EEBDFF98}" dt="2022-03-25T13:46:08.803" v="171"/>
        <pc:sldMasterMkLst>
          <pc:docMk/>
          <pc:sldMasterMk cId="782401093" sldId="2147484166"/>
        </pc:sldMasterMkLst>
        <pc:sldLayoutChg chg="add mod replId">
          <pc:chgData name="Cristian Dumitru (2108821)" userId="S::2108821@student.uwtsd.ac.uk::3034b949-9384-4812-b6d7-8e5a3a953983" providerId="AD" clId="Web-{553AFE13-3086-E273-F00A-30D0EEBDFF98}" dt="2022-03-25T13:46:08.803" v="171"/>
          <pc:sldLayoutMkLst>
            <pc:docMk/>
            <pc:sldMasterMk cId="782401093" sldId="2147484166"/>
            <pc:sldLayoutMk cId="1771785326" sldId="2147484167"/>
          </pc:sldLayoutMkLst>
        </pc:sldLayoutChg>
        <pc:sldLayoutChg chg="add mod replId">
          <pc:chgData name="Cristian Dumitru (2108821)" userId="S::2108821@student.uwtsd.ac.uk::3034b949-9384-4812-b6d7-8e5a3a953983" providerId="AD" clId="Web-{553AFE13-3086-E273-F00A-30D0EEBDFF98}" dt="2022-03-25T13:46:08.803" v="171"/>
          <pc:sldLayoutMkLst>
            <pc:docMk/>
            <pc:sldMasterMk cId="782401093" sldId="2147484166"/>
            <pc:sldLayoutMk cId="218649606" sldId="2147484168"/>
          </pc:sldLayoutMkLst>
        </pc:sldLayoutChg>
        <pc:sldLayoutChg chg="add mod replId">
          <pc:chgData name="Cristian Dumitru (2108821)" userId="S::2108821@student.uwtsd.ac.uk::3034b949-9384-4812-b6d7-8e5a3a953983" providerId="AD" clId="Web-{553AFE13-3086-E273-F00A-30D0EEBDFF98}" dt="2022-03-25T13:46:08.803" v="171"/>
          <pc:sldLayoutMkLst>
            <pc:docMk/>
            <pc:sldMasterMk cId="782401093" sldId="2147484166"/>
            <pc:sldLayoutMk cId="3966562957" sldId="2147484169"/>
          </pc:sldLayoutMkLst>
        </pc:sldLayoutChg>
        <pc:sldLayoutChg chg="add mod replId">
          <pc:chgData name="Cristian Dumitru (2108821)" userId="S::2108821@student.uwtsd.ac.uk::3034b949-9384-4812-b6d7-8e5a3a953983" providerId="AD" clId="Web-{553AFE13-3086-E273-F00A-30D0EEBDFF98}" dt="2022-03-25T13:46:08.803" v="171"/>
          <pc:sldLayoutMkLst>
            <pc:docMk/>
            <pc:sldMasterMk cId="782401093" sldId="2147484166"/>
            <pc:sldLayoutMk cId="4025637071" sldId="2147484170"/>
          </pc:sldLayoutMkLst>
        </pc:sldLayoutChg>
        <pc:sldLayoutChg chg="add mod replId">
          <pc:chgData name="Cristian Dumitru (2108821)" userId="S::2108821@student.uwtsd.ac.uk::3034b949-9384-4812-b6d7-8e5a3a953983" providerId="AD" clId="Web-{553AFE13-3086-E273-F00A-30D0EEBDFF98}" dt="2022-03-25T13:46:08.803" v="171"/>
          <pc:sldLayoutMkLst>
            <pc:docMk/>
            <pc:sldMasterMk cId="782401093" sldId="2147484166"/>
            <pc:sldLayoutMk cId="602500485" sldId="2147484171"/>
          </pc:sldLayoutMkLst>
        </pc:sldLayoutChg>
        <pc:sldLayoutChg chg="add mod replId">
          <pc:chgData name="Cristian Dumitru (2108821)" userId="S::2108821@student.uwtsd.ac.uk::3034b949-9384-4812-b6d7-8e5a3a953983" providerId="AD" clId="Web-{553AFE13-3086-E273-F00A-30D0EEBDFF98}" dt="2022-03-25T13:46:08.803" v="171"/>
          <pc:sldLayoutMkLst>
            <pc:docMk/>
            <pc:sldMasterMk cId="782401093" sldId="2147484166"/>
            <pc:sldLayoutMk cId="3474947697" sldId="2147484172"/>
          </pc:sldLayoutMkLst>
        </pc:sldLayoutChg>
        <pc:sldLayoutChg chg="add mod replId">
          <pc:chgData name="Cristian Dumitru (2108821)" userId="S::2108821@student.uwtsd.ac.uk::3034b949-9384-4812-b6d7-8e5a3a953983" providerId="AD" clId="Web-{553AFE13-3086-E273-F00A-30D0EEBDFF98}" dt="2022-03-25T13:46:08.803" v="171"/>
          <pc:sldLayoutMkLst>
            <pc:docMk/>
            <pc:sldMasterMk cId="782401093" sldId="2147484166"/>
            <pc:sldLayoutMk cId="160063104" sldId="2147484173"/>
          </pc:sldLayoutMkLst>
        </pc:sldLayoutChg>
        <pc:sldLayoutChg chg="add mod replId">
          <pc:chgData name="Cristian Dumitru (2108821)" userId="S::2108821@student.uwtsd.ac.uk::3034b949-9384-4812-b6d7-8e5a3a953983" providerId="AD" clId="Web-{553AFE13-3086-E273-F00A-30D0EEBDFF98}" dt="2022-03-25T13:46:08.803" v="171"/>
          <pc:sldLayoutMkLst>
            <pc:docMk/>
            <pc:sldMasterMk cId="782401093" sldId="2147484166"/>
            <pc:sldLayoutMk cId="3465995950" sldId="2147484174"/>
          </pc:sldLayoutMkLst>
        </pc:sldLayoutChg>
        <pc:sldLayoutChg chg="add mod replId">
          <pc:chgData name="Cristian Dumitru (2108821)" userId="S::2108821@student.uwtsd.ac.uk::3034b949-9384-4812-b6d7-8e5a3a953983" providerId="AD" clId="Web-{553AFE13-3086-E273-F00A-30D0EEBDFF98}" dt="2022-03-25T13:46:08.803" v="171"/>
          <pc:sldLayoutMkLst>
            <pc:docMk/>
            <pc:sldMasterMk cId="782401093" sldId="2147484166"/>
            <pc:sldLayoutMk cId="2545235491" sldId="2147484175"/>
          </pc:sldLayoutMkLst>
        </pc:sldLayoutChg>
        <pc:sldLayoutChg chg="add mod replId">
          <pc:chgData name="Cristian Dumitru (2108821)" userId="S::2108821@student.uwtsd.ac.uk::3034b949-9384-4812-b6d7-8e5a3a953983" providerId="AD" clId="Web-{553AFE13-3086-E273-F00A-30D0EEBDFF98}" dt="2022-03-25T13:46:08.803" v="171"/>
          <pc:sldLayoutMkLst>
            <pc:docMk/>
            <pc:sldMasterMk cId="782401093" sldId="2147484166"/>
            <pc:sldLayoutMk cId="1417583755" sldId="2147484176"/>
          </pc:sldLayoutMkLst>
        </pc:sldLayoutChg>
        <pc:sldLayoutChg chg="add mod replId">
          <pc:chgData name="Cristian Dumitru (2108821)" userId="S::2108821@student.uwtsd.ac.uk::3034b949-9384-4812-b6d7-8e5a3a953983" providerId="AD" clId="Web-{553AFE13-3086-E273-F00A-30D0EEBDFF98}" dt="2022-03-25T13:46:08.803" v="171"/>
          <pc:sldLayoutMkLst>
            <pc:docMk/>
            <pc:sldMasterMk cId="782401093" sldId="2147484166"/>
            <pc:sldLayoutMk cId="2822117513" sldId="2147484177"/>
          </pc:sldLayoutMkLst>
        </pc:sldLayoutChg>
        <pc:sldLayoutChg chg="add mod replId">
          <pc:chgData name="Cristian Dumitru (2108821)" userId="S::2108821@student.uwtsd.ac.uk::3034b949-9384-4812-b6d7-8e5a3a953983" providerId="AD" clId="Web-{553AFE13-3086-E273-F00A-30D0EEBDFF98}" dt="2022-03-25T13:46:08.803" v="171"/>
          <pc:sldLayoutMkLst>
            <pc:docMk/>
            <pc:sldMasterMk cId="782401093" sldId="2147484166"/>
            <pc:sldLayoutMk cId="1014245579" sldId="2147484178"/>
          </pc:sldLayoutMkLst>
        </pc:sldLayoutChg>
        <pc:sldLayoutChg chg="add mod replId">
          <pc:chgData name="Cristian Dumitru (2108821)" userId="S::2108821@student.uwtsd.ac.uk::3034b949-9384-4812-b6d7-8e5a3a953983" providerId="AD" clId="Web-{553AFE13-3086-E273-F00A-30D0EEBDFF98}" dt="2022-03-25T13:46:08.803" v="171"/>
          <pc:sldLayoutMkLst>
            <pc:docMk/>
            <pc:sldMasterMk cId="782401093" sldId="2147484166"/>
            <pc:sldLayoutMk cId="3707679161" sldId="2147484179"/>
          </pc:sldLayoutMkLst>
        </pc:sldLayoutChg>
        <pc:sldLayoutChg chg="add mod replId">
          <pc:chgData name="Cristian Dumitru (2108821)" userId="S::2108821@student.uwtsd.ac.uk::3034b949-9384-4812-b6d7-8e5a3a953983" providerId="AD" clId="Web-{553AFE13-3086-E273-F00A-30D0EEBDFF98}" dt="2022-03-25T13:46:08.803" v="171"/>
          <pc:sldLayoutMkLst>
            <pc:docMk/>
            <pc:sldMasterMk cId="782401093" sldId="2147484166"/>
            <pc:sldLayoutMk cId="931219666" sldId="2147484180"/>
          </pc:sldLayoutMkLst>
        </pc:sldLayoutChg>
        <pc:sldLayoutChg chg="add mod replId">
          <pc:chgData name="Cristian Dumitru (2108821)" userId="S::2108821@student.uwtsd.ac.uk::3034b949-9384-4812-b6d7-8e5a3a953983" providerId="AD" clId="Web-{553AFE13-3086-E273-F00A-30D0EEBDFF98}" dt="2022-03-25T13:46:08.803" v="171"/>
          <pc:sldLayoutMkLst>
            <pc:docMk/>
            <pc:sldMasterMk cId="782401093" sldId="2147484166"/>
            <pc:sldLayoutMk cId="3839208828" sldId="2147484181"/>
          </pc:sldLayoutMkLst>
        </pc:sldLayoutChg>
        <pc:sldLayoutChg chg="add mod replId">
          <pc:chgData name="Cristian Dumitru (2108821)" userId="S::2108821@student.uwtsd.ac.uk::3034b949-9384-4812-b6d7-8e5a3a953983" providerId="AD" clId="Web-{553AFE13-3086-E273-F00A-30D0EEBDFF98}" dt="2022-03-25T13:46:08.803" v="171"/>
          <pc:sldLayoutMkLst>
            <pc:docMk/>
            <pc:sldMasterMk cId="782401093" sldId="2147484166"/>
            <pc:sldLayoutMk cId="1673411829" sldId="2147484182"/>
          </pc:sldLayoutMkLst>
        </pc:sldLayoutChg>
        <pc:sldLayoutChg chg="add mod replId">
          <pc:chgData name="Cristian Dumitru (2108821)" userId="S::2108821@student.uwtsd.ac.uk::3034b949-9384-4812-b6d7-8e5a3a953983" providerId="AD" clId="Web-{553AFE13-3086-E273-F00A-30D0EEBDFF98}" dt="2022-03-25T13:46:08.803" v="171"/>
          <pc:sldLayoutMkLst>
            <pc:docMk/>
            <pc:sldMasterMk cId="782401093" sldId="2147484166"/>
            <pc:sldLayoutMk cId="3835452163" sldId="2147484183"/>
          </pc:sldLayoutMkLst>
        </pc:sldLayoutChg>
      </pc:sldMasterChg>
    </pc:docChg>
  </pc:docChgLst>
  <pc:docChgLst>
    <pc:chgData name="Cristian Dumitru (2108821)" userId="S::2108821@student.uwtsd.ac.uk::3034b949-9384-4812-b6d7-8e5a3a953983" providerId="AD" clId="Web-{6B2540D8-80F0-F27E-46F6-4D620F842B67}"/>
    <pc:docChg chg="addSld delSld modSld">
      <pc:chgData name="Cristian Dumitru (2108821)" userId="S::2108821@student.uwtsd.ac.uk::3034b949-9384-4812-b6d7-8e5a3a953983" providerId="AD" clId="Web-{6B2540D8-80F0-F27E-46F6-4D620F842B67}" dt="2022-03-26T13:38:54.287" v="152"/>
      <pc:docMkLst>
        <pc:docMk/>
      </pc:docMkLst>
      <pc:sldChg chg="modSp">
        <pc:chgData name="Cristian Dumitru (2108821)" userId="S::2108821@student.uwtsd.ac.uk::3034b949-9384-4812-b6d7-8e5a3a953983" providerId="AD" clId="Web-{6B2540D8-80F0-F27E-46F6-4D620F842B67}" dt="2022-03-26T12:26:23.021" v="16" actId="20577"/>
        <pc:sldMkLst>
          <pc:docMk/>
          <pc:sldMk cId="454728062" sldId="259"/>
        </pc:sldMkLst>
        <pc:spChg chg="mod">
          <ac:chgData name="Cristian Dumitru (2108821)" userId="S::2108821@student.uwtsd.ac.uk::3034b949-9384-4812-b6d7-8e5a3a953983" providerId="AD" clId="Web-{6B2540D8-80F0-F27E-46F6-4D620F842B67}" dt="2022-03-26T12:26:23.021" v="16" actId="20577"/>
          <ac:spMkLst>
            <pc:docMk/>
            <pc:sldMk cId="454728062" sldId="259"/>
            <ac:spMk id="2" creationId="{B7C187D1-1AC2-75E1-2FC9-44FACED86785}"/>
          </ac:spMkLst>
        </pc:spChg>
        <pc:spChg chg="mod">
          <ac:chgData name="Cristian Dumitru (2108821)" userId="S::2108821@student.uwtsd.ac.uk::3034b949-9384-4812-b6d7-8e5a3a953983" providerId="AD" clId="Web-{6B2540D8-80F0-F27E-46F6-4D620F842B67}" dt="2022-03-26T12:21:42.963" v="13" actId="20577"/>
          <ac:spMkLst>
            <pc:docMk/>
            <pc:sldMk cId="454728062" sldId="259"/>
            <ac:spMk id="118" creationId="{FA6AC183-38EF-0BDC-7085-18277073C2FB}"/>
          </ac:spMkLst>
        </pc:spChg>
      </pc:sldChg>
      <pc:sldChg chg="modSp">
        <pc:chgData name="Cristian Dumitru (2108821)" userId="S::2108821@student.uwtsd.ac.uk::3034b949-9384-4812-b6d7-8e5a3a953983" providerId="AD" clId="Web-{6B2540D8-80F0-F27E-46F6-4D620F842B67}" dt="2022-03-26T12:39:16" v="26" actId="20577"/>
        <pc:sldMkLst>
          <pc:docMk/>
          <pc:sldMk cId="3759713484" sldId="260"/>
        </pc:sldMkLst>
        <pc:spChg chg="mod">
          <ac:chgData name="Cristian Dumitru (2108821)" userId="S::2108821@student.uwtsd.ac.uk::3034b949-9384-4812-b6d7-8e5a3a953983" providerId="AD" clId="Web-{6B2540D8-80F0-F27E-46F6-4D620F842B67}" dt="2022-03-26T12:39:16" v="26" actId="20577"/>
          <ac:spMkLst>
            <pc:docMk/>
            <pc:sldMk cId="3759713484" sldId="260"/>
            <ac:spMk id="3" creationId="{0B49D845-58B4-EE42-559A-127D33B46D83}"/>
          </ac:spMkLst>
        </pc:spChg>
      </pc:sldChg>
      <pc:sldChg chg="modSp">
        <pc:chgData name="Cristian Dumitru (2108821)" userId="S::2108821@student.uwtsd.ac.uk::3034b949-9384-4812-b6d7-8e5a3a953983" providerId="AD" clId="Web-{6B2540D8-80F0-F27E-46F6-4D620F842B67}" dt="2022-03-26T12:50:57.559" v="33" actId="20577"/>
        <pc:sldMkLst>
          <pc:docMk/>
          <pc:sldMk cId="3375333562" sldId="262"/>
        </pc:sldMkLst>
        <pc:spChg chg="mod">
          <ac:chgData name="Cristian Dumitru (2108821)" userId="S::2108821@student.uwtsd.ac.uk::3034b949-9384-4812-b6d7-8e5a3a953983" providerId="AD" clId="Web-{6B2540D8-80F0-F27E-46F6-4D620F842B67}" dt="2022-03-26T12:46:00.455" v="30" actId="20577"/>
          <ac:spMkLst>
            <pc:docMk/>
            <pc:sldMk cId="3375333562" sldId="262"/>
            <ac:spMk id="2" creationId="{7B1B99F5-1F99-EE5B-492D-D725FC0DEE28}"/>
          </ac:spMkLst>
        </pc:spChg>
        <pc:spChg chg="mod">
          <ac:chgData name="Cristian Dumitru (2108821)" userId="S::2108821@student.uwtsd.ac.uk::3034b949-9384-4812-b6d7-8e5a3a953983" providerId="AD" clId="Web-{6B2540D8-80F0-F27E-46F6-4D620F842B67}" dt="2022-03-26T12:50:57.559" v="33" actId="20577"/>
          <ac:spMkLst>
            <pc:docMk/>
            <pc:sldMk cId="3375333562" sldId="262"/>
            <ac:spMk id="3" creationId="{A88BFD5C-6B45-66FA-4DFB-633AA8E137EB}"/>
          </ac:spMkLst>
        </pc:spChg>
      </pc:sldChg>
      <pc:sldChg chg="modSp">
        <pc:chgData name="Cristian Dumitru (2108821)" userId="S::2108821@student.uwtsd.ac.uk::3034b949-9384-4812-b6d7-8e5a3a953983" providerId="AD" clId="Web-{6B2540D8-80F0-F27E-46F6-4D620F842B67}" dt="2022-03-26T13:00:16.481" v="40" actId="20577"/>
        <pc:sldMkLst>
          <pc:docMk/>
          <pc:sldMk cId="3948683229" sldId="263"/>
        </pc:sldMkLst>
        <pc:spChg chg="mod">
          <ac:chgData name="Cristian Dumitru (2108821)" userId="S::2108821@student.uwtsd.ac.uk::3034b949-9384-4812-b6d7-8e5a3a953983" providerId="AD" clId="Web-{6B2540D8-80F0-F27E-46F6-4D620F842B67}" dt="2022-03-26T12:54:58.785" v="37" actId="20577"/>
          <ac:spMkLst>
            <pc:docMk/>
            <pc:sldMk cId="3948683229" sldId="263"/>
            <ac:spMk id="2" creationId="{839DD94B-DB78-509A-3A67-C8EFC743FAD1}"/>
          </ac:spMkLst>
        </pc:spChg>
        <pc:spChg chg="mod">
          <ac:chgData name="Cristian Dumitru (2108821)" userId="S::2108821@student.uwtsd.ac.uk::3034b949-9384-4812-b6d7-8e5a3a953983" providerId="AD" clId="Web-{6B2540D8-80F0-F27E-46F6-4D620F842B67}" dt="2022-03-26T13:00:16.481" v="40" actId="20577"/>
          <ac:spMkLst>
            <pc:docMk/>
            <pc:sldMk cId="3948683229" sldId="263"/>
            <ac:spMk id="3" creationId="{08B31C99-C3EF-654D-F7D2-89B491876447}"/>
          </ac:spMkLst>
        </pc:spChg>
      </pc:sldChg>
      <pc:sldChg chg="modSp">
        <pc:chgData name="Cristian Dumitru (2108821)" userId="S::2108821@student.uwtsd.ac.uk::3034b949-9384-4812-b6d7-8e5a3a953983" providerId="AD" clId="Web-{6B2540D8-80F0-F27E-46F6-4D620F842B67}" dt="2022-03-26T13:16:32.534" v="52" actId="20577"/>
        <pc:sldMkLst>
          <pc:docMk/>
          <pc:sldMk cId="3447650557" sldId="268"/>
        </pc:sldMkLst>
        <pc:spChg chg="mod">
          <ac:chgData name="Cristian Dumitru (2108821)" userId="S::2108821@student.uwtsd.ac.uk::3034b949-9384-4812-b6d7-8e5a3a953983" providerId="AD" clId="Web-{6B2540D8-80F0-F27E-46F6-4D620F842B67}" dt="2022-03-26T13:16:32.534" v="52" actId="20577"/>
          <ac:spMkLst>
            <pc:docMk/>
            <pc:sldMk cId="3447650557" sldId="268"/>
            <ac:spMk id="2" creationId="{EC3B540F-4271-9A1A-3A96-790A3302900B}"/>
          </ac:spMkLst>
        </pc:spChg>
      </pc:sldChg>
      <pc:sldChg chg="new del">
        <pc:chgData name="Cristian Dumitru (2108821)" userId="S::2108821@student.uwtsd.ac.uk::3034b949-9384-4812-b6d7-8e5a3a953983" providerId="AD" clId="Web-{6B2540D8-80F0-F27E-46F6-4D620F842B67}" dt="2022-03-26T13:18:29.335" v="53"/>
        <pc:sldMkLst>
          <pc:docMk/>
          <pc:sldMk cId="1432978486" sldId="269"/>
        </pc:sldMkLst>
      </pc:sldChg>
      <pc:sldChg chg="modSp add">
        <pc:chgData name="Cristian Dumitru (2108821)" userId="S::2108821@student.uwtsd.ac.uk::3034b949-9384-4812-b6d7-8e5a3a953983" providerId="AD" clId="Web-{6B2540D8-80F0-F27E-46F6-4D620F842B67}" dt="2022-03-26T13:38:54.287" v="152"/>
        <pc:sldMkLst>
          <pc:docMk/>
          <pc:sldMk cId="1357678368" sldId="270"/>
        </pc:sldMkLst>
        <pc:graphicFrameChg chg="mod modGraphic">
          <ac:chgData name="Cristian Dumitru (2108821)" userId="S::2108821@student.uwtsd.ac.uk::3034b949-9384-4812-b6d7-8e5a3a953983" providerId="AD" clId="Web-{6B2540D8-80F0-F27E-46F6-4D620F842B67}" dt="2022-03-26T13:38:54.287" v="152"/>
          <ac:graphicFrameMkLst>
            <pc:docMk/>
            <pc:sldMk cId="1357678368" sldId="270"/>
            <ac:graphicFrameMk id="4" creationId="{45286591-9DEE-40D6-861B-569E5A9D47E2}"/>
          </ac:graphicFrameMkLst>
        </pc:graphicFrameChg>
      </pc:sldChg>
      <pc:sldChg chg="addSp modSp new">
        <pc:chgData name="Cristian Dumitru (2108821)" userId="S::2108821@student.uwtsd.ac.uk::3034b949-9384-4812-b6d7-8e5a3a953983" providerId="AD" clId="Web-{6B2540D8-80F0-F27E-46F6-4D620F842B67}" dt="2022-03-26T13:20:23.480" v="72" actId="1076"/>
        <pc:sldMkLst>
          <pc:docMk/>
          <pc:sldMk cId="2183625270" sldId="271"/>
        </pc:sldMkLst>
        <pc:spChg chg="add mod">
          <ac:chgData name="Cristian Dumitru (2108821)" userId="S::2108821@student.uwtsd.ac.uk::3034b949-9384-4812-b6d7-8e5a3a953983" providerId="AD" clId="Web-{6B2540D8-80F0-F27E-46F6-4D620F842B67}" dt="2022-03-26T13:20:23.480" v="72" actId="1076"/>
          <ac:spMkLst>
            <pc:docMk/>
            <pc:sldMk cId="2183625270" sldId="271"/>
            <ac:spMk id="2" creationId="{F7148A62-3C60-10F4-9DDF-9ACF120E2829}"/>
          </ac:spMkLst>
        </pc:spChg>
      </pc:sldChg>
    </pc:docChg>
  </pc:docChgLst>
  <pc:docChgLst>
    <pc:chgData name="Cristian Dumitru (2108821)" userId="S::2108821@student.uwtsd.ac.uk::3034b949-9384-4812-b6d7-8e5a3a953983" providerId="AD" clId="Web-{A71E1AFE-93B5-65AE-0613-86D96BB5285E}"/>
    <pc:docChg chg="addSld modSld">
      <pc:chgData name="Cristian Dumitru (2108821)" userId="S::2108821@student.uwtsd.ac.uk::3034b949-9384-4812-b6d7-8e5a3a953983" providerId="AD" clId="Web-{A71E1AFE-93B5-65AE-0613-86D96BB5285E}" dt="2022-03-25T23:35:22.398" v="788"/>
      <pc:docMkLst>
        <pc:docMk/>
      </pc:docMkLst>
      <pc:sldChg chg="modSp">
        <pc:chgData name="Cristian Dumitru (2108821)" userId="S::2108821@student.uwtsd.ac.uk::3034b949-9384-4812-b6d7-8e5a3a953983" providerId="AD" clId="Web-{A71E1AFE-93B5-65AE-0613-86D96BB5285E}" dt="2022-03-25T21:59:41.218" v="480" actId="20577"/>
        <pc:sldMkLst>
          <pc:docMk/>
          <pc:sldMk cId="1960664878" sldId="257"/>
        </pc:sldMkLst>
        <pc:spChg chg="mod">
          <ac:chgData name="Cristian Dumitru (2108821)" userId="S::2108821@student.uwtsd.ac.uk::3034b949-9384-4812-b6d7-8e5a3a953983" providerId="AD" clId="Web-{A71E1AFE-93B5-65AE-0613-86D96BB5285E}" dt="2022-03-25T21:59:41.218" v="480" actId="20577"/>
          <ac:spMkLst>
            <pc:docMk/>
            <pc:sldMk cId="1960664878" sldId="257"/>
            <ac:spMk id="5" creationId="{A45DBE2B-3148-B1F1-B912-B409FA58C6F7}"/>
          </ac:spMkLst>
        </pc:spChg>
      </pc:sldChg>
      <pc:sldChg chg="modSp">
        <pc:chgData name="Cristian Dumitru (2108821)" userId="S::2108821@student.uwtsd.ac.uk::3034b949-9384-4812-b6d7-8e5a3a953983" providerId="AD" clId="Web-{A71E1AFE-93B5-65AE-0613-86D96BB5285E}" dt="2022-03-25T22:02:06.331" v="504" actId="14100"/>
        <pc:sldMkLst>
          <pc:docMk/>
          <pc:sldMk cId="3921852118" sldId="258"/>
        </pc:sldMkLst>
        <pc:spChg chg="mod">
          <ac:chgData name="Cristian Dumitru (2108821)" userId="S::2108821@student.uwtsd.ac.uk::3034b949-9384-4812-b6d7-8e5a3a953983" providerId="AD" clId="Web-{A71E1AFE-93B5-65AE-0613-86D96BB5285E}" dt="2022-03-25T22:00:07.046" v="491" actId="20577"/>
          <ac:spMkLst>
            <pc:docMk/>
            <pc:sldMk cId="3921852118" sldId="258"/>
            <ac:spMk id="2" creationId="{BBC1BC2D-B749-BF47-F0B9-3D93E1E28674}"/>
          </ac:spMkLst>
        </pc:spChg>
        <pc:spChg chg="mod">
          <ac:chgData name="Cristian Dumitru (2108821)" userId="S::2108821@student.uwtsd.ac.uk::3034b949-9384-4812-b6d7-8e5a3a953983" providerId="AD" clId="Web-{A71E1AFE-93B5-65AE-0613-86D96BB5285E}" dt="2022-03-25T22:02:06.331" v="504" actId="14100"/>
          <ac:spMkLst>
            <pc:docMk/>
            <pc:sldMk cId="3921852118" sldId="258"/>
            <ac:spMk id="5" creationId="{8F10A081-E92F-FB03-885F-37539FC149C8}"/>
          </ac:spMkLst>
        </pc:spChg>
        <pc:spChg chg="mod">
          <ac:chgData name="Cristian Dumitru (2108821)" userId="S::2108821@student.uwtsd.ac.uk::3034b949-9384-4812-b6d7-8e5a3a953983" providerId="AD" clId="Web-{A71E1AFE-93B5-65AE-0613-86D96BB5285E}" dt="2022-03-25T22:01:03.486" v="496" actId="20577"/>
          <ac:spMkLst>
            <pc:docMk/>
            <pc:sldMk cId="3921852118" sldId="258"/>
            <ac:spMk id="6" creationId="{4323FDAB-72CA-5145-1371-ADC4C03530C7}"/>
          </ac:spMkLst>
        </pc:spChg>
      </pc:sldChg>
      <pc:sldChg chg="addSp delSp modSp">
        <pc:chgData name="Cristian Dumitru (2108821)" userId="S::2108821@student.uwtsd.ac.uk::3034b949-9384-4812-b6d7-8e5a3a953983" providerId="AD" clId="Web-{A71E1AFE-93B5-65AE-0613-86D96BB5285E}" dt="2022-03-25T21:58:49.757" v="479" actId="20577"/>
        <pc:sldMkLst>
          <pc:docMk/>
          <pc:sldMk cId="454728062" sldId="259"/>
        </pc:sldMkLst>
        <pc:spChg chg="mod">
          <ac:chgData name="Cristian Dumitru (2108821)" userId="S::2108821@student.uwtsd.ac.uk::3034b949-9384-4812-b6d7-8e5a3a953983" providerId="AD" clId="Web-{A71E1AFE-93B5-65AE-0613-86D96BB5285E}" dt="2022-03-25T21:58:49.757" v="479" actId="20577"/>
          <ac:spMkLst>
            <pc:docMk/>
            <pc:sldMk cId="454728062" sldId="259"/>
            <ac:spMk id="2" creationId="{B7C187D1-1AC2-75E1-2FC9-44FACED86785}"/>
          </ac:spMkLst>
        </pc:spChg>
        <pc:spChg chg="add del mod">
          <ac:chgData name="Cristian Dumitru (2108821)" userId="S::2108821@student.uwtsd.ac.uk::3034b949-9384-4812-b6d7-8e5a3a953983" providerId="AD" clId="Web-{A71E1AFE-93B5-65AE-0613-86D96BB5285E}" dt="2022-03-25T18:44:22.141" v="13"/>
          <ac:spMkLst>
            <pc:docMk/>
            <pc:sldMk cId="454728062" sldId="259"/>
            <ac:spMk id="80" creationId="{8C4694AC-3503-C215-61DD-DF7E153B8FA1}"/>
          </ac:spMkLst>
        </pc:spChg>
        <pc:spChg chg="add mod topLvl">
          <ac:chgData name="Cristian Dumitru (2108821)" userId="S::2108821@student.uwtsd.ac.uk::3034b949-9384-4812-b6d7-8e5a3a953983" providerId="AD" clId="Web-{A71E1AFE-93B5-65AE-0613-86D96BB5285E}" dt="2022-03-25T19:29:57.096" v="172"/>
          <ac:spMkLst>
            <pc:docMk/>
            <pc:sldMk cId="454728062" sldId="259"/>
            <ac:spMk id="89" creationId="{A49E6AA0-7569-95B5-3B37-5A6A50215E86}"/>
          </ac:spMkLst>
        </pc:spChg>
        <pc:spChg chg="add mod topLvl">
          <ac:chgData name="Cristian Dumitru (2108821)" userId="S::2108821@student.uwtsd.ac.uk::3034b949-9384-4812-b6d7-8e5a3a953983" providerId="AD" clId="Web-{A71E1AFE-93B5-65AE-0613-86D96BB5285E}" dt="2022-03-25T19:29:57.096" v="172"/>
          <ac:spMkLst>
            <pc:docMk/>
            <pc:sldMk cId="454728062" sldId="259"/>
            <ac:spMk id="90" creationId="{D72D04F0-7321-281E-29BE-5F7839319D3E}"/>
          </ac:spMkLst>
        </pc:spChg>
        <pc:spChg chg="add mod topLvl">
          <ac:chgData name="Cristian Dumitru (2108821)" userId="S::2108821@student.uwtsd.ac.uk::3034b949-9384-4812-b6d7-8e5a3a953983" providerId="AD" clId="Web-{A71E1AFE-93B5-65AE-0613-86D96BB5285E}" dt="2022-03-25T19:29:57.096" v="172"/>
          <ac:spMkLst>
            <pc:docMk/>
            <pc:sldMk cId="454728062" sldId="259"/>
            <ac:spMk id="91" creationId="{D3FCE8A7-532C-416D-C4AF-12E678A271F9}"/>
          </ac:spMkLst>
        </pc:spChg>
        <pc:spChg chg="add mod topLvl">
          <ac:chgData name="Cristian Dumitru (2108821)" userId="S::2108821@student.uwtsd.ac.uk::3034b949-9384-4812-b6d7-8e5a3a953983" providerId="AD" clId="Web-{A71E1AFE-93B5-65AE-0613-86D96BB5285E}" dt="2022-03-25T19:29:57.096" v="172"/>
          <ac:spMkLst>
            <pc:docMk/>
            <pc:sldMk cId="454728062" sldId="259"/>
            <ac:spMk id="92" creationId="{18614390-D510-095C-3267-9A293D1D1185}"/>
          </ac:spMkLst>
        </pc:spChg>
        <pc:spChg chg="add mod topLvl">
          <ac:chgData name="Cristian Dumitru (2108821)" userId="S::2108821@student.uwtsd.ac.uk::3034b949-9384-4812-b6d7-8e5a3a953983" providerId="AD" clId="Web-{A71E1AFE-93B5-65AE-0613-86D96BB5285E}" dt="2022-03-25T19:36:03.430" v="214"/>
          <ac:spMkLst>
            <pc:docMk/>
            <pc:sldMk cId="454728062" sldId="259"/>
            <ac:spMk id="93" creationId="{1461C070-972E-4FD4-B058-0B31AEBE17DE}"/>
          </ac:spMkLst>
        </pc:spChg>
        <pc:spChg chg="add mod topLvl">
          <ac:chgData name="Cristian Dumitru (2108821)" userId="S::2108821@student.uwtsd.ac.uk::3034b949-9384-4812-b6d7-8e5a3a953983" providerId="AD" clId="Web-{A71E1AFE-93B5-65AE-0613-86D96BB5285E}" dt="2022-03-25T19:29:57.096" v="172"/>
          <ac:spMkLst>
            <pc:docMk/>
            <pc:sldMk cId="454728062" sldId="259"/>
            <ac:spMk id="94" creationId="{C95EC4FC-9809-0F33-8A6E-EC68C2E52B00}"/>
          </ac:spMkLst>
        </pc:spChg>
        <pc:spChg chg="mod topLvl">
          <ac:chgData name="Cristian Dumitru (2108821)" userId="S::2108821@student.uwtsd.ac.uk::3034b949-9384-4812-b6d7-8e5a3a953983" providerId="AD" clId="Web-{A71E1AFE-93B5-65AE-0613-86D96BB5285E}" dt="2022-03-25T19:29:21.689" v="169"/>
          <ac:spMkLst>
            <pc:docMk/>
            <pc:sldMk cId="454728062" sldId="259"/>
            <ac:spMk id="97" creationId="{696F2C21-559B-8763-1479-181E992F43B9}"/>
          </ac:spMkLst>
        </pc:spChg>
        <pc:spChg chg="mod topLvl">
          <ac:chgData name="Cristian Dumitru (2108821)" userId="S::2108821@student.uwtsd.ac.uk::3034b949-9384-4812-b6d7-8e5a3a953983" providerId="AD" clId="Web-{A71E1AFE-93B5-65AE-0613-86D96BB5285E}" dt="2022-03-25T19:34:42.241" v="205" actId="1076"/>
          <ac:spMkLst>
            <pc:docMk/>
            <pc:sldMk cId="454728062" sldId="259"/>
            <ac:spMk id="98" creationId="{DC465200-7309-E2ED-4DF4-9378155BCF8C}"/>
          </ac:spMkLst>
        </pc:spChg>
        <pc:spChg chg="mod topLvl">
          <ac:chgData name="Cristian Dumitru (2108821)" userId="S::2108821@student.uwtsd.ac.uk::3034b949-9384-4812-b6d7-8e5a3a953983" providerId="AD" clId="Web-{A71E1AFE-93B5-65AE-0613-86D96BB5285E}" dt="2022-03-25T19:32:59.146" v="195" actId="1076"/>
          <ac:spMkLst>
            <pc:docMk/>
            <pc:sldMk cId="454728062" sldId="259"/>
            <ac:spMk id="99" creationId="{143490BC-F884-7C09-6932-13FA3365C12C}"/>
          </ac:spMkLst>
        </pc:spChg>
        <pc:spChg chg="mod topLvl">
          <ac:chgData name="Cristian Dumitru (2108821)" userId="S::2108821@student.uwtsd.ac.uk::3034b949-9384-4812-b6d7-8e5a3a953983" providerId="AD" clId="Web-{A71E1AFE-93B5-65AE-0613-86D96BB5285E}" dt="2022-03-25T19:32:24.395" v="191" actId="1076"/>
          <ac:spMkLst>
            <pc:docMk/>
            <pc:sldMk cId="454728062" sldId="259"/>
            <ac:spMk id="100" creationId="{CEDE956B-5D6C-A3D4-7C38-979CD7C0D23D}"/>
          </ac:spMkLst>
        </pc:spChg>
        <pc:spChg chg="mod topLvl">
          <ac:chgData name="Cristian Dumitru (2108821)" userId="S::2108821@student.uwtsd.ac.uk::3034b949-9384-4812-b6d7-8e5a3a953983" providerId="AD" clId="Web-{A71E1AFE-93B5-65AE-0613-86D96BB5285E}" dt="2022-03-25T19:36:03.383" v="213"/>
          <ac:spMkLst>
            <pc:docMk/>
            <pc:sldMk cId="454728062" sldId="259"/>
            <ac:spMk id="101" creationId="{F9540394-FB07-32F8-18AC-981488E06EFC}"/>
          </ac:spMkLst>
        </pc:spChg>
        <pc:spChg chg="mod topLvl">
          <ac:chgData name="Cristian Dumitru (2108821)" userId="S::2108821@student.uwtsd.ac.uk::3034b949-9384-4812-b6d7-8e5a3a953983" providerId="AD" clId="Web-{A71E1AFE-93B5-65AE-0613-86D96BB5285E}" dt="2022-03-25T19:35:20.351" v="208" actId="1076"/>
          <ac:spMkLst>
            <pc:docMk/>
            <pc:sldMk cId="454728062" sldId="259"/>
            <ac:spMk id="102" creationId="{FE9090B8-CE10-AAFA-22B9-FE6E11D3650E}"/>
          </ac:spMkLst>
        </pc:spChg>
        <pc:spChg chg="add del mod">
          <ac:chgData name="Cristian Dumitru (2108821)" userId="S::2108821@student.uwtsd.ac.uk::3034b949-9384-4812-b6d7-8e5a3a953983" providerId="AD" clId="Web-{A71E1AFE-93B5-65AE-0613-86D96BB5285E}" dt="2022-03-25T18:55:06.733" v="84"/>
          <ac:spMkLst>
            <pc:docMk/>
            <pc:sldMk cId="454728062" sldId="259"/>
            <ac:spMk id="103" creationId="{F435A39B-E7F1-EF29-206F-A9446B586743}"/>
          </ac:spMkLst>
        </pc:spChg>
        <pc:spChg chg="add mod">
          <ac:chgData name="Cristian Dumitru (2108821)" userId="S::2108821@student.uwtsd.ac.uk::3034b949-9384-4812-b6d7-8e5a3a953983" providerId="AD" clId="Web-{A71E1AFE-93B5-65AE-0613-86D96BB5285E}" dt="2022-03-25T19:36:41.274" v="217" actId="1076"/>
          <ac:spMkLst>
            <pc:docMk/>
            <pc:sldMk cId="454728062" sldId="259"/>
            <ac:spMk id="118" creationId="{FA6AC183-38EF-0BDC-7085-18277073C2FB}"/>
          </ac:spMkLst>
        </pc:spChg>
        <pc:grpChg chg="add del mod topLvl">
          <ac:chgData name="Cristian Dumitru (2108821)" userId="S::2108821@student.uwtsd.ac.uk::3034b949-9384-4812-b6d7-8e5a3a953983" providerId="AD" clId="Web-{A71E1AFE-93B5-65AE-0613-86D96BB5285E}" dt="2022-03-25T19:29:57.096" v="172"/>
          <ac:grpSpMkLst>
            <pc:docMk/>
            <pc:sldMk cId="454728062" sldId="259"/>
            <ac:grpSpMk id="95" creationId="{F8345643-7318-47F3-75A0-948C43BFB501}"/>
          </ac:grpSpMkLst>
        </pc:grpChg>
        <pc:grpChg chg="add del mod">
          <ac:chgData name="Cristian Dumitru (2108821)" userId="S::2108821@student.uwtsd.ac.uk::3034b949-9384-4812-b6d7-8e5a3a953983" providerId="AD" clId="Web-{A71E1AFE-93B5-65AE-0613-86D96BB5285E}" dt="2022-03-25T19:29:21.689" v="169"/>
          <ac:grpSpMkLst>
            <pc:docMk/>
            <pc:sldMk cId="454728062" sldId="259"/>
            <ac:grpSpMk id="96" creationId="{AEF12823-2A84-9567-6A05-FD7139A3E321}"/>
          </ac:grpSpMkLst>
        </pc:grpChg>
        <pc:grpChg chg="add del">
          <ac:chgData name="Cristian Dumitru (2108821)" userId="S::2108821@student.uwtsd.ac.uk::3034b949-9384-4812-b6d7-8e5a3a953983" providerId="AD" clId="Web-{A71E1AFE-93B5-65AE-0613-86D96BB5285E}" dt="2022-03-25T18:53:29.650" v="69"/>
          <ac:grpSpMkLst>
            <pc:docMk/>
            <pc:sldMk cId="454728062" sldId="259"/>
            <ac:grpSpMk id="104" creationId="{C9250AA3-5200-864D-7A2C-10F1ABDCE2AD}"/>
          </ac:grpSpMkLst>
        </pc:grpChg>
        <pc:grpChg chg="add del">
          <ac:chgData name="Cristian Dumitru (2108821)" userId="S::2108821@student.uwtsd.ac.uk::3034b949-9384-4812-b6d7-8e5a3a953983" providerId="AD" clId="Web-{A71E1AFE-93B5-65AE-0613-86D96BB5285E}" dt="2022-03-25T18:53:37.494" v="71"/>
          <ac:grpSpMkLst>
            <pc:docMk/>
            <pc:sldMk cId="454728062" sldId="259"/>
            <ac:grpSpMk id="111" creationId="{A44C525B-CFEB-33B2-5CDC-3DFEBB38BC63}"/>
          </ac:grpSpMkLst>
        </pc:grpChg>
        <pc:grpChg chg="add del mod">
          <ac:chgData name="Cristian Dumitru (2108821)" userId="S::2108821@student.uwtsd.ac.uk::3034b949-9384-4812-b6d7-8e5a3a953983" providerId="AD" clId="Web-{A71E1AFE-93B5-65AE-0613-86D96BB5285E}" dt="2022-03-25T19:29:40.861" v="170"/>
          <ac:grpSpMkLst>
            <pc:docMk/>
            <pc:sldMk cId="454728062" sldId="259"/>
            <ac:grpSpMk id="125" creationId="{4653446F-6B3F-C0FA-731B-92D68BA44366}"/>
          </ac:grpSpMkLst>
        </pc:grpChg>
        <pc:grpChg chg="add mod">
          <ac:chgData name="Cristian Dumitru (2108821)" userId="S::2108821@student.uwtsd.ac.uk::3034b949-9384-4812-b6d7-8e5a3a953983" providerId="AD" clId="Web-{A71E1AFE-93B5-65AE-0613-86D96BB5285E}" dt="2022-03-25T19:35:12.757" v="207" actId="1076"/>
          <ac:grpSpMkLst>
            <pc:docMk/>
            <pc:sldMk cId="454728062" sldId="259"/>
            <ac:grpSpMk id="128" creationId="{885AFEE0-3F01-8229-C856-5C9BAACC89F0}"/>
          </ac:grpSpMkLst>
        </pc:grpChg>
        <pc:grpChg chg="add">
          <ac:chgData name="Cristian Dumitru (2108821)" userId="S::2108821@student.uwtsd.ac.uk::3034b949-9384-4812-b6d7-8e5a3a953983" providerId="AD" clId="Web-{A71E1AFE-93B5-65AE-0613-86D96BB5285E}" dt="2022-03-25T19:31:22.113" v="185"/>
          <ac:grpSpMkLst>
            <pc:docMk/>
            <pc:sldMk cId="454728062" sldId="259"/>
            <ac:grpSpMk id="129" creationId="{EE10D81A-8360-78EF-7A75-35B4BCFCC98A}"/>
          </ac:grpSpMkLst>
        </pc:grpChg>
        <pc:grpChg chg="add mod">
          <ac:chgData name="Cristian Dumitru (2108821)" userId="S::2108821@student.uwtsd.ac.uk::3034b949-9384-4812-b6d7-8e5a3a953983" providerId="AD" clId="Web-{A71E1AFE-93B5-65AE-0613-86D96BB5285E}" dt="2022-03-25T19:42:45.702" v="235" actId="1076"/>
          <ac:grpSpMkLst>
            <pc:docMk/>
            <pc:sldMk cId="454728062" sldId="259"/>
            <ac:grpSpMk id="130" creationId="{5721B79C-B4BC-F144-BBE8-4964C37EAEE0}"/>
          </ac:grpSpMkLst>
        </pc:grpChg>
        <pc:grpChg chg="add mod">
          <ac:chgData name="Cristian Dumitru (2108821)" userId="S::2108821@student.uwtsd.ac.uk::3034b949-9384-4812-b6d7-8e5a3a953983" providerId="AD" clId="Web-{A71E1AFE-93B5-65AE-0613-86D96BB5285E}" dt="2022-03-25T19:42:39.359" v="234" actId="1076"/>
          <ac:grpSpMkLst>
            <pc:docMk/>
            <pc:sldMk cId="454728062" sldId="259"/>
            <ac:grpSpMk id="131" creationId="{3C6F5BCD-144D-7F68-3EAE-FE01A415260B}"/>
          </ac:grpSpMkLst>
        </pc:grpChg>
        <pc:grpChg chg="add mod">
          <ac:chgData name="Cristian Dumitru (2108821)" userId="S::2108821@student.uwtsd.ac.uk::3034b949-9384-4812-b6d7-8e5a3a953983" providerId="AD" clId="Web-{A71E1AFE-93B5-65AE-0613-86D96BB5285E}" dt="2022-03-25T19:42:10.171" v="231" actId="1076"/>
          <ac:grpSpMkLst>
            <pc:docMk/>
            <pc:sldMk cId="454728062" sldId="259"/>
            <ac:grpSpMk id="132" creationId="{F3AD9639-4568-53D2-8BFF-3CB6A0C16860}"/>
          </ac:grpSpMkLst>
        </pc:grpChg>
        <pc:grpChg chg="add mod">
          <ac:chgData name="Cristian Dumitru (2108821)" userId="S::2108821@student.uwtsd.ac.uk::3034b949-9384-4812-b6d7-8e5a3a953983" providerId="AD" clId="Web-{A71E1AFE-93B5-65AE-0613-86D96BB5285E}" dt="2022-03-25T19:41:59.983" v="230" actId="1076"/>
          <ac:grpSpMkLst>
            <pc:docMk/>
            <pc:sldMk cId="454728062" sldId="259"/>
            <ac:grpSpMk id="133" creationId="{C513AD0C-3227-4F2D-CC7E-165DB7A061F1}"/>
          </ac:grpSpMkLst>
        </pc:grpChg>
        <pc:grpChg chg="add mod">
          <ac:chgData name="Cristian Dumitru (2108821)" userId="S::2108821@student.uwtsd.ac.uk::3034b949-9384-4812-b6d7-8e5a3a953983" providerId="AD" clId="Web-{A71E1AFE-93B5-65AE-0613-86D96BB5285E}" dt="2022-03-25T19:42:27.562" v="232" actId="1076"/>
          <ac:grpSpMkLst>
            <pc:docMk/>
            <pc:sldMk cId="454728062" sldId="259"/>
            <ac:grpSpMk id="134" creationId="{BC83786A-AFFE-F75B-67DF-B23068B15474}"/>
          </ac:grpSpMkLst>
        </pc:grpChg>
        <pc:grpChg chg="add mod">
          <ac:chgData name="Cristian Dumitru (2108821)" userId="S::2108821@student.uwtsd.ac.uk::3034b949-9384-4812-b6d7-8e5a3a953983" providerId="AD" clId="Web-{A71E1AFE-93B5-65AE-0613-86D96BB5285E}" dt="2022-03-25T19:42:32.358" v="233" actId="1076"/>
          <ac:grpSpMkLst>
            <pc:docMk/>
            <pc:sldMk cId="454728062" sldId="259"/>
            <ac:grpSpMk id="135" creationId="{24C56EA5-B426-8DF2-4D6F-616644A463E3}"/>
          </ac:grpSpMkLst>
        </pc:grpChg>
        <pc:graphicFrameChg chg="add del mod modGraphic">
          <ac:chgData name="Cristian Dumitru (2108821)" userId="S::2108821@student.uwtsd.ac.uk::3034b949-9384-4812-b6d7-8e5a3a953983" providerId="AD" clId="Web-{A71E1AFE-93B5-65AE-0613-86D96BB5285E}" dt="2022-03-25T18:35:31.162" v="2"/>
          <ac:graphicFrameMkLst>
            <pc:docMk/>
            <pc:sldMk cId="454728062" sldId="259"/>
            <ac:graphicFrameMk id="3" creationId="{97442798-19AE-A3DA-6828-806E28FF9CA9}"/>
          </ac:graphicFrameMkLst>
        </pc:graphicFrameChg>
        <pc:graphicFrameChg chg="add del mod modGraphic">
          <ac:chgData name="Cristian Dumitru (2108821)" userId="S::2108821@student.uwtsd.ac.uk::3034b949-9384-4812-b6d7-8e5a3a953983" providerId="AD" clId="Web-{A71E1AFE-93B5-65AE-0613-86D96BB5285E}" dt="2022-03-25T18:42:22.357" v="7"/>
          <ac:graphicFrameMkLst>
            <pc:docMk/>
            <pc:sldMk cId="454728062" sldId="259"/>
            <ac:graphicFrameMk id="55" creationId="{C7730C90-9061-FABF-5CE0-7EF808B509BD}"/>
          </ac:graphicFrameMkLst>
        </pc:graphicFrameChg>
        <pc:graphicFrameChg chg="add del mod modGraphic">
          <ac:chgData name="Cristian Dumitru (2108821)" userId="S::2108821@student.uwtsd.ac.uk::3034b949-9384-4812-b6d7-8e5a3a953983" providerId="AD" clId="Web-{A71E1AFE-93B5-65AE-0613-86D96BB5285E}" dt="2022-03-25T18:43:28.405" v="9"/>
          <ac:graphicFrameMkLst>
            <pc:docMk/>
            <pc:sldMk cId="454728062" sldId="259"/>
            <ac:graphicFrameMk id="65" creationId="{F960A955-1DA3-E3AD-26A2-370A99BB3DE2}"/>
          </ac:graphicFrameMkLst>
        </pc:graphicFrameChg>
        <pc:graphicFrameChg chg="add del mod modGraphic">
          <ac:chgData name="Cristian Dumitru (2108821)" userId="S::2108821@student.uwtsd.ac.uk::3034b949-9384-4812-b6d7-8e5a3a953983" providerId="AD" clId="Web-{A71E1AFE-93B5-65AE-0613-86D96BB5285E}" dt="2022-03-25T18:44:52.673" v="15"/>
          <ac:graphicFrameMkLst>
            <pc:docMk/>
            <pc:sldMk cId="454728062" sldId="259"/>
            <ac:graphicFrameMk id="81" creationId="{793CBE7F-8E3D-A78C-0530-C08F4A2B9AB8}"/>
          </ac:graphicFrameMkLst>
        </pc:graphicFrameChg>
        <pc:picChg chg="add del mod">
          <ac:chgData name="Cristian Dumitru (2108821)" userId="S::2108821@student.uwtsd.ac.uk::3034b949-9384-4812-b6d7-8e5a3a953983" providerId="AD" clId="Web-{A71E1AFE-93B5-65AE-0613-86D96BB5285E}" dt="2022-03-25T18:37:37.868" v="5"/>
          <ac:picMkLst>
            <pc:docMk/>
            <pc:sldMk cId="454728062" sldId="259"/>
            <ac:picMk id="54" creationId="{B8F1CA53-F4C1-69B2-E99C-B30ACF878017}"/>
          </ac:picMkLst>
        </pc:picChg>
        <pc:picChg chg="add del mod">
          <ac:chgData name="Cristian Dumitru (2108821)" userId="S::2108821@student.uwtsd.ac.uk::3034b949-9384-4812-b6d7-8e5a3a953983" providerId="AD" clId="Web-{A71E1AFE-93B5-65AE-0613-86D96BB5285E}" dt="2022-03-25T19:30:11.502" v="174"/>
          <ac:picMkLst>
            <pc:docMk/>
            <pc:sldMk cId="454728062" sldId="259"/>
            <ac:picMk id="119" creationId="{0A6B7A43-01DC-C2AD-6D2A-9828C096FB53}"/>
          </ac:picMkLst>
        </pc:picChg>
        <pc:picChg chg="add mod topLvl">
          <ac:chgData name="Cristian Dumitru (2108821)" userId="S::2108821@student.uwtsd.ac.uk::3034b949-9384-4812-b6d7-8e5a3a953983" providerId="AD" clId="Web-{A71E1AFE-93B5-65AE-0613-86D96BB5285E}" dt="2022-03-25T19:29:40.861" v="170"/>
          <ac:picMkLst>
            <pc:docMk/>
            <pc:sldMk cId="454728062" sldId="259"/>
            <ac:picMk id="120" creationId="{1F9FEBDD-83CC-2130-0244-5F4CEECDDDD4}"/>
          </ac:picMkLst>
        </pc:picChg>
        <pc:picChg chg="add mod topLvl">
          <ac:chgData name="Cristian Dumitru (2108821)" userId="S::2108821@student.uwtsd.ac.uk::3034b949-9384-4812-b6d7-8e5a3a953983" providerId="AD" clId="Web-{A71E1AFE-93B5-65AE-0613-86D96BB5285E}" dt="2022-03-25T19:29:40.861" v="170"/>
          <ac:picMkLst>
            <pc:docMk/>
            <pc:sldMk cId="454728062" sldId="259"/>
            <ac:picMk id="121" creationId="{3DBD099A-57D0-4A7A-03E3-08490EC0CDEF}"/>
          </ac:picMkLst>
        </pc:picChg>
        <pc:picChg chg="add del mod">
          <ac:chgData name="Cristian Dumitru (2108821)" userId="S::2108821@student.uwtsd.ac.uk::3034b949-9384-4812-b6d7-8e5a3a953983" providerId="AD" clId="Web-{A71E1AFE-93B5-65AE-0613-86D96BB5285E}" dt="2022-03-25T19:30:35.690" v="180"/>
          <ac:picMkLst>
            <pc:docMk/>
            <pc:sldMk cId="454728062" sldId="259"/>
            <ac:picMk id="122" creationId="{9367CBEA-7B5B-7C80-EFFC-D35D07F96F41}"/>
          </ac:picMkLst>
        </pc:picChg>
        <pc:picChg chg="add mod topLvl">
          <ac:chgData name="Cristian Dumitru (2108821)" userId="S::2108821@student.uwtsd.ac.uk::3034b949-9384-4812-b6d7-8e5a3a953983" providerId="AD" clId="Web-{A71E1AFE-93B5-65AE-0613-86D96BB5285E}" dt="2022-03-25T19:29:40.861" v="170"/>
          <ac:picMkLst>
            <pc:docMk/>
            <pc:sldMk cId="454728062" sldId="259"/>
            <ac:picMk id="123" creationId="{7B59BFC1-AF82-2614-438F-CA983CCB88F2}"/>
          </ac:picMkLst>
        </pc:picChg>
        <pc:picChg chg="add mod topLvl">
          <ac:chgData name="Cristian Dumitru (2108821)" userId="S::2108821@student.uwtsd.ac.uk::3034b949-9384-4812-b6d7-8e5a3a953983" providerId="AD" clId="Web-{A71E1AFE-93B5-65AE-0613-86D96BB5285E}" dt="2022-03-25T19:29:40.861" v="170"/>
          <ac:picMkLst>
            <pc:docMk/>
            <pc:sldMk cId="454728062" sldId="259"/>
            <ac:picMk id="124" creationId="{B5198F27-762E-DC60-C265-C64694B40DDA}"/>
          </ac:picMkLst>
        </pc:picChg>
        <pc:picChg chg="add mod">
          <ac:chgData name="Cristian Dumitru (2108821)" userId="S::2108821@student.uwtsd.ac.uk::3034b949-9384-4812-b6d7-8e5a3a953983" providerId="AD" clId="Web-{A71E1AFE-93B5-65AE-0613-86D96BB5285E}" dt="2022-03-25T19:30:26.049" v="178" actId="1076"/>
          <ac:picMkLst>
            <pc:docMk/>
            <pc:sldMk cId="454728062" sldId="259"/>
            <ac:picMk id="126" creationId="{D5F018DA-6735-4503-BB41-B735832BDA8C}"/>
          </ac:picMkLst>
        </pc:picChg>
        <pc:picChg chg="add mod">
          <ac:chgData name="Cristian Dumitru (2108821)" userId="S::2108821@student.uwtsd.ac.uk::3034b949-9384-4812-b6d7-8e5a3a953983" providerId="AD" clId="Web-{A71E1AFE-93B5-65AE-0613-86D96BB5285E}" dt="2022-03-25T19:30:42.909" v="182" actId="1076"/>
          <ac:picMkLst>
            <pc:docMk/>
            <pc:sldMk cId="454728062" sldId="259"/>
            <ac:picMk id="127" creationId="{5D7F30FD-A293-BC1F-8777-B72E218B6718}"/>
          </ac:picMkLst>
        </pc:picChg>
      </pc:sldChg>
      <pc:sldChg chg="addSp delSp modSp new">
        <pc:chgData name="Cristian Dumitru (2108821)" userId="S::2108821@student.uwtsd.ac.uk::3034b949-9384-4812-b6d7-8e5a3a953983" providerId="AD" clId="Web-{A71E1AFE-93B5-65AE-0613-86D96BB5285E}" dt="2022-03-25T21:58:06.459" v="468" actId="20577"/>
        <pc:sldMkLst>
          <pc:docMk/>
          <pc:sldMk cId="3759713484" sldId="260"/>
        </pc:sldMkLst>
        <pc:spChg chg="add mod">
          <ac:chgData name="Cristian Dumitru (2108821)" userId="S::2108821@student.uwtsd.ac.uk::3034b949-9384-4812-b6d7-8e5a3a953983" providerId="AD" clId="Web-{A71E1AFE-93B5-65AE-0613-86D96BB5285E}" dt="2022-03-25T21:58:06.459" v="468" actId="20577"/>
          <ac:spMkLst>
            <pc:docMk/>
            <pc:sldMk cId="3759713484" sldId="260"/>
            <ac:spMk id="2" creationId="{EB33DCC0-0551-9928-0E89-3021E7943A1E}"/>
          </ac:spMkLst>
        </pc:spChg>
        <pc:spChg chg="add mod">
          <ac:chgData name="Cristian Dumitru (2108821)" userId="S::2108821@student.uwtsd.ac.uk::3034b949-9384-4812-b6d7-8e5a3a953983" providerId="AD" clId="Web-{A71E1AFE-93B5-65AE-0613-86D96BB5285E}" dt="2022-03-25T20:18:29.802" v="288" actId="14100"/>
          <ac:spMkLst>
            <pc:docMk/>
            <pc:sldMk cId="3759713484" sldId="260"/>
            <ac:spMk id="3" creationId="{0B49D845-58B4-EE42-559A-127D33B46D83}"/>
          </ac:spMkLst>
        </pc:spChg>
        <pc:spChg chg="add mod">
          <ac:chgData name="Cristian Dumitru (2108821)" userId="S::2108821@student.uwtsd.ac.uk::3034b949-9384-4812-b6d7-8e5a3a953983" providerId="AD" clId="Web-{A71E1AFE-93B5-65AE-0613-86D96BB5285E}" dt="2022-03-25T19:59:49.064" v="269" actId="20577"/>
          <ac:spMkLst>
            <pc:docMk/>
            <pc:sldMk cId="3759713484" sldId="260"/>
            <ac:spMk id="4" creationId="{4C0399A7-10C5-FDB7-FAF1-94F2564C77A6}"/>
          </ac:spMkLst>
        </pc:spChg>
        <pc:picChg chg="add del mod">
          <ac:chgData name="Cristian Dumitru (2108821)" userId="S::2108821@student.uwtsd.ac.uk::3034b949-9384-4812-b6d7-8e5a3a953983" providerId="AD" clId="Web-{A71E1AFE-93B5-65AE-0613-86D96BB5285E}" dt="2022-03-25T20:17:23.285" v="286"/>
          <ac:picMkLst>
            <pc:docMk/>
            <pc:sldMk cId="3759713484" sldId="260"/>
            <ac:picMk id="5" creationId="{8BDB8F4B-3D43-A7F3-C094-EE44F7DA253B}"/>
          </ac:picMkLst>
        </pc:picChg>
        <pc:picChg chg="add mod">
          <ac:chgData name="Cristian Dumitru (2108821)" userId="S::2108821@student.uwtsd.ac.uk::3034b949-9384-4812-b6d7-8e5a3a953983" providerId="AD" clId="Web-{A71E1AFE-93B5-65AE-0613-86D96BB5285E}" dt="2022-03-25T20:20:51.664" v="296"/>
          <ac:picMkLst>
            <pc:docMk/>
            <pc:sldMk cId="3759713484" sldId="260"/>
            <ac:picMk id="6" creationId="{D46916F8-4CF1-6F7F-E93F-70E90C13324C}"/>
          </ac:picMkLst>
        </pc:picChg>
      </pc:sldChg>
      <pc:sldChg chg="addSp modSp new">
        <pc:chgData name="Cristian Dumitru (2108821)" userId="S::2108821@student.uwtsd.ac.uk::3034b949-9384-4812-b6d7-8e5a3a953983" providerId="AD" clId="Web-{A71E1AFE-93B5-65AE-0613-86D96BB5285E}" dt="2022-03-25T22:01:41.440" v="503" actId="20577"/>
        <pc:sldMkLst>
          <pc:docMk/>
          <pc:sldMk cId="238358632" sldId="261"/>
        </pc:sldMkLst>
        <pc:spChg chg="add mod">
          <ac:chgData name="Cristian Dumitru (2108821)" userId="S::2108821@student.uwtsd.ac.uk::3034b949-9384-4812-b6d7-8e5a3a953983" providerId="AD" clId="Web-{A71E1AFE-93B5-65AE-0613-86D96BB5285E}" dt="2022-03-25T20:21:23.242" v="298" actId="20577"/>
          <ac:spMkLst>
            <pc:docMk/>
            <pc:sldMk cId="238358632" sldId="261"/>
            <ac:spMk id="2" creationId="{C12407AC-A822-DF35-7CB1-4847C1CD759E}"/>
          </ac:spMkLst>
        </pc:spChg>
        <pc:spChg chg="add mod">
          <ac:chgData name="Cristian Dumitru (2108821)" userId="S::2108821@student.uwtsd.ac.uk::3034b949-9384-4812-b6d7-8e5a3a953983" providerId="AD" clId="Web-{A71E1AFE-93B5-65AE-0613-86D96BB5285E}" dt="2022-03-25T22:01:41.440" v="503" actId="20577"/>
          <ac:spMkLst>
            <pc:docMk/>
            <pc:sldMk cId="238358632" sldId="261"/>
            <ac:spMk id="4" creationId="{813FDE72-A49A-1556-75A0-8E3772BE07D3}"/>
          </ac:spMkLst>
        </pc:spChg>
        <pc:spChg chg="add mod">
          <ac:chgData name="Cristian Dumitru (2108821)" userId="S::2108821@student.uwtsd.ac.uk::3034b949-9384-4812-b6d7-8e5a3a953983" providerId="AD" clId="Web-{A71E1AFE-93B5-65AE-0613-86D96BB5285E}" dt="2022-03-25T20:27:24.686" v="343" actId="1076"/>
          <ac:spMkLst>
            <pc:docMk/>
            <pc:sldMk cId="238358632" sldId="261"/>
            <ac:spMk id="5" creationId="{1BB8C6B0-90F8-3591-C2C4-7392B4F79DFA}"/>
          </ac:spMkLst>
        </pc:spChg>
        <pc:picChg chg="add mod">
          <ac:chgData name="Cristian Dumitru (2108821)" userId="S::2108821@student.uwtsd.ac.uk::3034b949-9384-4812-b6d7-8e5a3a953983" providerId="AD" clId="Web-{A71E1AFE-93B5-65AE-0613-86D96BB5285E}" dt="2022-03-25T20:25:48.247" v="324" actId="14100"/>
          <ac:picMkLst>
            <pc:docMk/>
            <pc:sldMk cId="238358632" sldId="261"/>
            <ac:picMk id="3" creationId="{E3723D5E-B50D-919D-A146-50CD3316EA9C}"/>
          </ac:picMkLst>
        </pc:picChg>
      </pc:sldChg>
      <pc:sldChg chg="addSp modSp new">
        <pc:chgData name="Cristian Dumitru (2108821)" userId="S::2108821@student.uwtsd.ac.uk::3034b949-9384-4812-b6d7-8e5a3a953983" providerId="AD" clId="Web-{A71E1AFE-93B5-65AE-0613-86D96BB5285E}" dt="2022-03-25T22:02:52.239" v="508" actId="20577"/>
        <pc:sldMkLst>
          <pc:docMk/>
          <pc:sldMk cId="3375333562" sldId="262"/>
        </pc:sldMkLst>
        <pc:spChg chg="add mod">
          <ac:chgData name="Cristian Dumitru (2108821)" userId="S::2108821@student.uwtsd.ac.uk::3034b949-9384-4812-b6d7-8e5a3a953983" providerId="AD" clId="Web-{A71E1AFE-93B5-65AE-0613-86D96BB5285E}" dt="2022-03-25T20:38:58.235" v="385" actId="20577"/>
          <ac:spMkLst>
            <pc:docMk/>
            <pc:sldMk cId="3375333562" sldId="262"/>
            <ac:spMk id="2" creationId="{7B1B99F5-1F99-EE5B-492D-D725FC0DEE28}"/>
          </ac:spMkLst>
        </pc:spChg>
        <pc:spChg chg="add mod">
          <ac:chgData name="Cristian Dumitru (2108821)" userId="S::2108821@student.uwtsd.ac.uk::3034b949-9384-4812-b6d7-8e5a3a953983" providerId="AD" clId="Web-{A71E1AFE-93B5-65AE-0613-86D96BB5285E}" dt="2022-03-25T22:02:52.239" v="508" actId="20577"/>
          <ac:spMkLst>
            <pc:docMk/>
            <pc:sldMk cId="3375333562" sldId="262"/>
            <ac:spMk id="3" creationId="{A88BFD5C-6B45-66FA-4DFB-633AA8E137EB}"/>
          </ac:spMkLst>
        </pc:spChg>
        <pc:spChg chg="add mod">
          <ac:chgData name="Cristian Dumitru (2108821)" userId="S::2108821@student.uwtsd.ac.uk::3034b949-9384-4812-b6d7-8e5a3a953983" providerId="AD" clId="Web-{A71E1AFE-93B5-65AE-0613-86D96BB5285E}" dt="2022-03-25T21:34:58.153" v="430" actId="1076"/>
          <ac:spMkLst>
            <pc:docMk/>
            <pc:sldMk cId="3375333562" sldId="262"/>
            <ac:spMk id="4" creationId="{B1F549A0-5A26-FE3B-DC54-E2697CBCFF9C}"/>
          </ac:spMkLst>
        </pc:spChg>
        <pc:picChg chg="add mod">
          <ac:chgData name="Cristian Dumitru (2108821)" userId="S::2108821@student.uwtsd.ac.uk::3034b949-9384-4812-b6d7-8e5a3a953983" providerId="AD" clId="Web-{A71E1AFE-93B5-65AE-0613-86D96BB5285E}" dt="2022-03-25T21:37:09.423" v="435"/>
          <ac:picMkLst>
            <pc:docMk/>
            <pc:sldMk cId="3375333562" sldId="262"/>
            <ac:picMk id="5" creationId="{A9470196-8EEF-AA01-4974-2A29D0D7136D}"/>
          </ac:picMkLst>
        </pc:picChg>
      </pc:sldChg>
      <pc:sldChg chg="addSp modSp new">
        <pc:chgData name="Cristian Dumitru (2108821)" userId="S::2108821@student.uwtsd.ac.uk::3034b949-9384-4812-b6d7-8e5a3a953983" providerId="AD" clId="Web-{A71E1AFE-93B5-65AE-0613-86D96BB5285E}" dt="2022-03-25T22:23:42.247" v="583" actId="20577"/>
        <pc:sldMkLst>
          <pc:docMk/>
          <pc:sldMk cId="3948683229" sldId="263"/>
        </pc:sldMkLst>
        <pc:spChg chg="add mod">
          <ac:chgData name="Cristian Dumitru (2108821)" userId="S::2108821@student.uwtsd.ac.uk::3034b949-9384-4812-b6d7-8e5a3a953983" providerId="AD" clId="Web-{A71E1AFE-93B5-65AE-0613-86D96BB5285E}" dt="2022-03-25T22:03:50.287" v="514" actId="20577"/>
          <ac:spMkLst>
            <pc:docMk/>
            <pc:sldMk cId="3948683229" sldId="263"/>
            <ac:spMk id="2" creationId="{839DD94B-DB78-509A-3A67-C8EFC743FAD1}"/>
          </ac:spMkLst>
        </pc:spChg>
        <pc:spChg chg="add mod">
          <ac:chgData name="Cristian Dumitru (2108821)" userId="S::2108821@student.uwtsd.ac.uk::3034b949-9384-4812-b6d7-8e5a3a953983" providerId="AD" clId="Web-{A71E1AFE-93B5-65AE-0613-86D96BB5285E}" dt="2022-03-25T22:23:42.247" v="583" actId="20577"/>
          <ac:spMkLst>
            <pc:docMk/>
            <pc:sldMk cId="3948683229" sldId="263"/>
            <ac:spMk id="3" creationId="{08B31C99-C3EF-654D-F7D2-89B491876447}"/>
          </ac:spMkLst>
        </pc:spChg>
        <pc:spChg chg="add mod">
          <ac:chgData name="Cristian Dumitru (2108821)" userId="S::2108821@student.uwtsd.ac.uk::3034b949-9384-4812-b6d7-8e5a3a953983" providerId="AD" clId="Web-{A71E1AFE-93B5-65AE-0613-86D96BB5285E}" dt="2022-03-25T22:19:07.530" v="560" actId="20577"/>
          <ac:spMkLst>
            <pc:docMk/>
            <pc:sldMk cId="3948683229" sldId="263"/>
            <ac:spMk id="4" creationId="{58D69E91-98AF-2D9B-E5CD-2B47E6BDF253}"/>
          </ac:spMkLst>
        </pc:spChg>
        <pc:picChg chg="add mod">
          <ac:chgData name="Cristian Dumitru (2108821)" userId="S::2108821@student.uwtsd.ac.uk::3034b949-9384-4812-b6d7-8e5a3a953983" providerId="AD" clId="Web-{A71E1AFE-93B5-65AE-0613-86D96BB5285E}" dt="2022-03-25T22:20:00.187" v="566"/>
          <ac:picMkLst>
            <pc:docMk/>
            <pc:sldMk cId="3948683229" sldId="263"/>
            <ac:picMk id="5" creationId="{16C5E8FE-1598-C942-B60E-699C5FFA4F68}"/>
          </ac:picMkLst>
        </pc:picChg>
      </pc:sldChg>
      <pc:sldChg chg="addSp modSp new">
        <pc:chgData name="Cristian Dumitru (2108821)" userId="S::2108821@student.uwtsd.ac.uk::3034b949-9384-4812-b6d7-8e5a3a953983" providerId="AD" clId="Web-{A71E1AFE-93B5-65AE-0613-86D96BB5285E}" dt="2022-03-25T22:45:42.474" v="622" actId="20577"/>
        <pc:sldMkLst>
          <pc:docMk/>
          <pc:sldMk cId="3166236720" sldId="264"/>
        </pc:sldMkLst>
        <pc:spChg chg="add mod">
          <ac:chgData name="Cristian Dumitru (2108821)" userId="S::2108821@student.uwtsd.ac.uk::3034b949-9384-4812-b6d7-8e5a3a953983" providerId="AD" clId="Web-{A71E1AFE-93B5-65AE-0613-86D96BB5285E}" dt="2022-03-25T22:42:33.705" v="600"/>
          <ac:spMkLst>
            <pc:docMk/>
            <pc:sldMk cId="3166236720" sldId="264"/>
            <ac:spMk id="2" creationId="{66CDCBB3-68C1-5676-F49A-B2F061DB9D1D}"/>
          </ac:spMkLst>
        </pc:spChg>
        <pc:spChg chg="add mod">
          <ac:chgData name="Cristian Dumitru (2108821)" userId="S::2108821@student.uwtsd.ac.uk::3034b949-9384-4812-b6d7-8e5a3a953983" providerId="AD" clId="Web-{A71E1AFE-93B5-65AE-0613-86D96BB5285E}" dt="2022-03-25T22:45:42.474" v="622" actId="20577"/>
          <ac:spMkLst>
            <pc:docMk/>
            <pc:sldMk cId="3166236720" sldId="264"/>
            <ac:spMk id="3" creationId="{19D8F9B1-29D1-A799-3D2B-A048FB04DA7B}"/>
          </ac:spMkLst>
        </pc:spChg>
      </pc:sldChg>
      <pc:sldChg chg="addSp modSp new">
        <pc:chgData name="Cristian Dumitru (2108821)" userId="S::2108821@student.uwtsd.ac.uk::3034b949-9384-4812-b6d7-8e5a3a953983" providerId="AD" clId="Web-{A71E1AFE-93B5-65AE-0613-86D96BB5285E}" dt="2022-03-25T22:47:21.449" v="636" actId="20577"/>
        <pc:sldMkLst>
          <pc:docMk/>
          <pc:sldMk cId="354691469" sldId="265"/>
        </pc:sldMkLst>
        <pc:spChg chg="add mod">
          <ac:chgData name="Cristian Dumitru (2108821)" userId="S::2108821@student.uwtsd.ac.uk::3034b949-9384-4812-b6d7-8e5a3a953983" providerId="AD" clId="Web-{A71E1AFE-93B5-65AE-0613-86D96BB5285E}" dt="2022-03-25T22:47:21.449" v="636" actId="20577"/>
          <ac:spMkLst>
            <pc:docMk/>
            <pc:sldMk cId="354691469" sldId="265"/>
            <ac:spMk id="2" creationId="{41C74F21-C662-1AC3-EB37-5504F6904F02}"/>
          </ac:spMkLst>
        </pc:spChg>
      </pc:sldChg>
      <pc:sldChg chg="addSp modSp new">
        <pc:chgData name="Cristian Dumitru (2108821)" userId="S::2108821@student.uwtsd.ac.uk::3034b949-9384-4812-b6d7-8e5a3a953983" providerId="AD" clId="Web-{A71E1AFE-93B5-65AE-0613-86D96BB5285E}" dt="2022-03-25T23:31:39.550" v="771" actId="1076"/>
        <pc:sldMkLst>
          <pc:docMk/>
          <pc:sldMk cId="225836927" sldId="266"/>
        </pc:sldMkLst>
        <pc:spChg chg="add mod">
          <ac:chgData name="Cristian Dumitru (2108821)" userId="S::2108821@student.uwtsd.ac.uk::3034b949-9384-4812-b6d7-8e5a3a953983" providerId="AD" clId="Web-{A71E1AFE-93B5-65AE-0613-86D96BB5285E}" dt="2022-03-25T23:31:14.878" v="769" actId="14100"/>
          <ac:spMkLst>
            <pc:docMk/>
            <pc:sldMk cId="225836927" sldId="266"/>
            <ac:spMk id="2" creationId="{CEFA1827-C254-0D7F-82EE-542F9CDBE51B}"/>
          </ac:spMkLst>
        </pc:spChg>
        <pc:spChg chg="add mod">
          <ac:chgData name="Cristian Dumitru (2108821)" userId="S::2108821@student.uwtsd.ac.uk::3034b949-9384-4812-b6d7-8e5a3a953983" providerId="AD" clId="Web-{A71E1AFE-93B5-65AE-0613-86D96BB5285E}" dt="2022-03-25T23:31:33.660" v="770" actId="1076"/>
          <ac:spMkLst>
            <pc:docMk/>
            <pc:sldMk cId="225836927" sldId="266"/>
            <ac:spMk id="3" creationId="{53EE11AA-C62C-17D5-AB1A-0EC6CC66FB34}"/>
          </ac:spMkLst>
        </pc:spChg>
        <pc:spChg chg="add mod">
          <ac:chgData name="Cristian Dumitru (2108821)" userId="S::2108821@student.uwtsd.ac.uk::3034b949-9384-4812-b6d7-8e5a3a953983" providerId="AD" clId="Web-{A71E1AFE-93B5-65AE-0613-86D96BB5285E}" dt="2022-03-25T23:31:39.550" v="771" actId="1076"/>
          <ac:spMkLst>
            <pc:docMk/>
            <pc:sldMk cId="225836927" sldId="266"/>
            <ac:spMk id="4" creationId="{0946330A-B6DC-BFEF-7460-40083899DB07}"/>
          </ac:spMkLst>
        </pc:spChg>
        <pc:spChg chg="add mod">
          <ac:chgData name="Cristian Dumitru (2108821)" userId="S::2108821@student.uwtsd.ac.uk::3034b949-9384-4812-b6d7-8e5a3a953983" providerId="AD" clId="Web-{A71E1AFE-93B5-65AE-0613-86D96BB5285E}" dt="2022-03-25T23:30:52.315" v="765" actId="1076"/>
          <ac:spMkLst>
            <pc:docMk/>
            <pc:sldMk cId="225836927" sldId="266"/>
            <ac:spMk id="5" creationId="{E7571BC7-AAC5-E1FE-DC28-273570F0E5A4}"/>
          </ac:spMkLst>
        </pc:spChg>
      </pc:sldChg>
      <pc:sldChg chg="addSp modSp new">
        <pc:chgData name="Cristian Dumitru (2108821)" userId="S::2108821@student.uwtsd.ac.uk::3034b949-9384-4812-b6d7-8e5a3a953983" providerId="AD" clId="Web-{A71E1AFE-93B5-65AE-0613-86D96BB5285E}" dt="2022-03-25T23:35:22.398" v="788"/>
        <pc:sldMkLst>
          <pc:docMk/>
          <pc:sldMk cId="3053401708" sldId="267"/>
        </pc:sldMkLst>
        <pc:spChg chg="add mod">
          <ac:chgData name="Cristian Dumitru (2108821)" userId="S::2108821@student.uwtsd.ac.uk::3034b949-9384-4812-b6d7-8e5a3a953983" providerId="AD" clId="Web-{A71E1AFE-93B5-65AE-0613-86D96BB5285E}" dt="2022-03-25T23:35:22.398" v="788"/>
          <ac:spMkLst>
            <pc:docMk/>
            <pc:sldMk cId="3053401708" sldId="267"/>
            <ac:spMk id="2" creationId="{2461BA64-F3C4-0A99-1E53-6792EDC67CE3}"/>
          </ac:spMkLst>
        </pc:spChg>
      </pc:sldChg>
    </pc:docChg>
  </pc:docChgLst>
  <pc:docChgLst>
    <pc:chgData name="Cristian Dumitru (2108821)" userId="S::2108821@student.uwtsd.ac.uk::3034b949-9384-4812-b6d7-8e5a3a953983" providerId="AD" clId="Web-{F311C6A8-F554-4FF9-BBEF-AC7B75F609F6}"/>
    <pc:docChg chg="modSld addMainMaster delMainMaster">
      <pc:chgData name="Cristian Dumitru (2108821)" userId="S::2108821@student.uwtsd.ac.uk::3034b949-9384-4812-b6d7-8e5a3a953983" providerId="AD" clId="Web-{F311C6A8-F554-4FF9-BBEF-AC7B75F609F6}" dt="2022-03-25T13:23:54.020" v="1"/>
      <pc:docMkLst>
        <pc:docMk/>
      </pc:docMkLst>
      <pc:sldChg chg="modSp mod modClrScheme chgLayout">
        <pc:chgData name="Cristian Dumitru (2108821)" userId="S::2108821@student.uwtsd.ac.uk::3034b949-9384-4812-b6d7-8e5a3a953983" providerId="AD" clId="Web-{F311C6A8-F554-4FF9-BBEF-AC7B75F609F6}" dt="2022-03-25T13:23:54.020" v="1"/>
        <pc:sldMkLst>
          <pc:docMk/>
          <pc:sldMk cId="2499791184" sldId="256"/>
        </pc:sldMkLst>
        <pc:spChg chg="mod ord">
          <ac:chgData name="Cristian Dumitru (2108821)" userId="S::2108821@student.uwtsd.ac.uk::3034b949-9384-4812-b6d7-8e5a3a953983" providerId="AD" clId="Web-{F311C6A8-F554-4FF9-BBEF-AC7B75F609F6}" dt="2022-03-25T13:23:54.020" v="1"/>
          <ac:spMkLst>
            <pc:docMk/>
            <pc:sldMk cId="2499791184" sldId="256"/>
            <ac:spMk id="2" creationId="{00000000-0000-0000-0000-000000000000}"/>
          </ac:spMkLst>
        </pc:spChg>
        <pc:spChg chg="mod ord">
          <ac:chgData name="Cristian Dumitru (2108821)" userId="S::2108821@student.uwtsd.ac.uk::3034b949-9384-4812-b6d7-8e5a3a953983" providerId="AD" clId="Web-{F311C6A8-F554-4FF9-BBEF-AC7B75F609F6}" dt="2022-03-25T13:23:54.020" v="1"/>
          <ac:spMkLst>
            <pc:docMk/>
            <pc:sldMk cId="2499791184" sldId="256"/>
            <ac:spMk id="3" creationId="{00000000-0000-0000-0000-000000000000}"/>
          </ac:spMkLst>
        </pc:spChg>
      </pc:sldChg>
      <pc:sldMasterChg chg="del delSldLayout">
        <pc:chgData name="Cristian Dumitru (2108821)" userId="S::2108821@student.uwtsd.ac.uk::3034b949-9384-4812-b6d7-8e5a3a953983" providerId="AD" clId="Web-{F311C6A8-F554-4FF9-BBEF-AC7B75F609F6}" dt="2022-03-25T13:23:45.848" v="0"/>
        <pc:sldMasterMkLst>
          <pc:docMk/>
          <pc:sldMasterMk cId="2934950202" sldId="2147483648"/>
        </pc:sldMasterMkLst>
        <pc:sldLayoutChg chg="del">
          <pc:chgData name="Cristian Dumitru (2108821)" userId="S::2108821@student.uwtsd.ac.uk::3034b949-9384-4812-b6d7-8e5a3a953983" providerId="AD" clId="Web-{F311C6A8-F554-4FF9-BBEF-AC7B75F609F6}" dt="2022-03-25T13:23:45.848" v="0"/>
          <pc:sldLayoutMkLst>
            <pc:docMk/>
            <pc:sldMasterMk cId="2934950202" sldId="2147483648"/>
            <pc:sldLayoutMk cId="106736027" sldId="2147483649"/>
          </pc:sldLayoutMkLst>
        </pc:sldLayoutChg>
        <pc:sldLayoutChg chg="del">
          <pc:chgData name="Cristian Dumitru (2108821)" userId="S::2108821@student.uwtsd.ac.uk::3034b949-9384-4812-b6d7-8e5a3a953983" providerId="AD" clId="Web-{F311C6A8-F554-4FF9-BBEF-AC7B75F609F6}" dt="2022-03-25T13:23:45.848" v="0"/>
          <pc:sldLayoutMkLst>
            <pc:docMk/>
            <pc:sldMasterMk cId="2934950202" sldId="2147483648"/>
            <pc:sldLayoutMk cId="2792769509" sldId="2147483650"/>
          </pc:sldLayoutMkLst>
        </pc:sldLayoutChg>
        <pc:sldLayoutChg chg="del">
          <pc:chgData name="Cristian Dumitru (2108821)" userId="S::2108821@student.uwtsd.ac.uk::3034b949-9384-4812-b6d7-8e5a3a953983" providerId="AD" clId="Web-{F311C6A8-F554-4FF9-BBEF-AC7B75F609F6}" dt="2022-03-25T13:23:45.848" v="0"/>
          <pc:sldLayoutMkLst>
            <pc:docMk/>
            <pc:sldMasterMk cId="2934950202" sldId="2147483648"/>
            <pc:sldLayoutMk cId="2703149142" sldId="2147483651"/>
          </pc:sldLayoutMkLst>
        </pc:sldLayoutChg>
        <pc:sldLayoutChg chg="del">
          <pc:chgData name="Cristian Dumitru (2108821)" userId="S::2108821@student.uwtsd.ac.uk::3034b949-9384-4812-b6d7-8e5a3a953983" providerId="AD" clId="Web-{F311C6A8-F554-4FF9-BBEF-AC7B75F609F6}" dt="2022-03-25T13:23:45.848" v="0"/>
          <pc:sldLayoutMkLst>
            <pc:docMk/>
            <pc:sldMasterMk cId="2934950202" sldId="2147483648"/>
            <pc:sldLayoutMk cId="4139618703" sldId="2147483652"/>
          </pc:sldLayoutMkLst>
        </pc:sldLayoutChg>
        <pc:sldLayoutChg chg="del">
          <pc:chgData name="Cristian Dumitru (2108821)" userId="S::2108821@student.uwtsd.ac.uk::3034b949-9384-4812-b6d7-8e5a3a953983" providerId="AD" clId="Web-{F311C6A8-F554-4FF9-BBEF-AC7B75F609F6}" dt="2022-03-25T13:23:45.848" v="0"/>
          <pc:sldLayoutMkLst>
            <pc:docMk/>
            <pc:sldMasterMk cId="2934950202" sldId="2147483648"/>
            <pc:sldLayoutMk cId="3652911608" sldId="2147483653"/>
          </pc:sldLayoutMkLst>
        </pc:sldLayoutChg>
        <pc:sldLayoutChg chg="del">
          <pc:chgData name="Cristian Dumitru (2108821)" userId="S::2108821@student.uwtsd.ac.uk::3034b949-9384-4812-b6d7-8e5a3a953983" providerId="AD" clId="Web-{F311C6A8-F554-4FF9-BBEF-AC7B75F609F6}" dt="2022-03-25T13:23:45.848" v="0"/>
          <pc:sldLayoutMkLst>
            <pc:docMk/>
            <pc:sldMasterMk cId="2934950202" sldId="2147483648"/>
            <pc:sldLayoutMk cId="3836998024" sldId="2147483654"/>
          </pc:sldLayoutMkLst>
        </pc:sldLayoutChg>
        <pc:sldLayoutChg chg="del">
          <pc:chgData name="Cristian Dumitru (2108821)" userId="S::2108821@student.uwtsd.ac.uk::3034b949-9384-4812-b6d7-8e5a3a953983" providerId="AD" clId="Web-{F311C6A8-F554-4FF9-BBEF-AC7B75F609F6}" dt="2022-03-25T13:23:45.848" v="0"/>
          <pc:sldLayoutMkLst>
            <pc:docMk/>
            <pc:sldMasterMk cId="2934950202" sldId="2147483648"/>
            <pc:sldLayoutMk cId="1895968748" sldId="2147483655"/>
          </pc:sldLayoutMkLst>
        </pc:sldLayoutChg>
        <pc:sldLayoutChg chg="del">
          <pc:chgData name="Cristian Dumitru (2108821)" userId="S::2108821@student.uwtsd.ac.uk::3034b949-9384-4812-b6d7-8e5a3a953983" providerId="AD" clId="Web-{F311C6A8-F554-4FF9-BBEF-AC7B75F609F6}" dt="2022-03-25T13:23:45.848" v="0"/>
          <pc:sldLayoutMkLst>
            <pc:docMk/>
            <pc:sldMasterMk cId="2934950202" sldId="2147483648"/>
            <pc:sldLayoutMk cId="2243803359" sldId="2147483656"/>
          </pc:sldLayoutMkLst>
        </pc:sldLayoutChg>
        <pc:sldLayoutChg chg="del">
          <pc:chgData name="Cristian Dumitru (2108821)" userId="S::2108821@student.uwtsd.ac.uk::3034b949-9384-4812-b6d7-8e5a3a953983" providerId="AD" clId="Web-{F311C6A8-F554-4FF9-BBEF-AC7B75F609F6}" dt="2022-03-25T13:23:45.848" v="0"/>
          <pc:sldLayoutMkLst>
            <pc:docMk/>
            <pc:sldMasterMk cId="2934950202" sldId="2147483648"/>
            <pc:sldLayoutMk cId="1525016920" sldId="2147483657"/>
          </pc:sldLayoutMkLst>
        </pc:sldLayoutChg>
        <pc:sldLayoutChg chg="del">
          <pc:chgData name="Cristian Dumitru (2108821)" userId="S::2108821@student.uwtsd.ac.uk::3034b949-9384-4812-b6d7-8e5a3a953983" providerId="AD" clId="Web-{F311C6A8-F554-4FF9-BBEF-AC7B75F609F6}" dt="2022-03-25T13:23:45.848" v="0"/>
          <pc:sldLayoutMkLst>
            <pc:docMk/>
            <pc:sldMasterMk cId="2934950202" sldId="2147483648"/>
            <pc:sldLayoutMk cId="881899748" sldId="2147483658"/>
          </pc:sldLayoutMkLst>
        </pc:sldLayoutChg>
        <pc:sldLayoutChg chg="del">
          <pc:chgData name="Cristian Dumitru (2108821)" userId="S::2108821@student.uwtsd.ac.uk::3034b949-9384-4812-b6d7-8e5a3a953983" providerId="AD" clId="Web-{F311C6A8-F554-4FF9-BBEF-AC7B75F609F6}" dt="2022-03-25T13:23:45.848" v="0"/>
          <pc:sldLayoutMkLst>
            <pc:docMk/>
            <pc:sldMasterMk cId="2934950202" sldId="2147483648"/>
            <pc:sldLayoutMk cId="3668357131" sldId="2147483659"/>
          </pc:sldLayoutMkLst>
        </pc:sldLayoutChg>
      </pc:sldMasterChg>
      <pc:sldMasterChg chg="add del addSldLayout delSldLayout modSldLayout">
        <pc:chgData name="Cristian Dumitru (2108821)" userId="S::2108821@student.uwtsd.ac.uk::3034b949-9384-4812-b6d7-8e5a3a953983" providerId="AD" clId="Web-{F311C6A8-F554-4FF9-BBEF-AC7B75F609F6}" dt="2022-03-25T13:23:54.020" v="1"/>
        <pc:sldMasterMkLst>
          <pc:docMk/>
          <pc:sldMasterMk cId="531834556" sldId="2147483660"/>
        </pc:sldMasterMkLst>
        <pc:sldLayoutChg chg="add del mod replId">
          <pc:chgData name="Cristian Dumitru (2108821)" userId="S::2108821@student.uwtsd.ac.uk::3034b949-9384-4812-b6d7-8e5a3a953983" providerId="AD" clId="Web-{F311C6A8-F554-4FF9-BBEF-AC7B75F609F6}" dt="2022-03-25T13:23:54.020" v="1"/>
          <pc:sldLayoutMkLst>
            <pc:docMk/>
            <pc:sldMasterMk cId="531834556" sldId="2147483660"/>
            <pc:sldLayoutMk cId="1370234356" sldId="2147483661"/>
          </pc:sldLayoutMkLst>
        </pc:sldLayoutChg>
        <pc:sldLayoutChg chg="add del mod replId">
          <pc:chgData name="Cristian Dumitru (2108821)" userId="S::2108821@student.uwtsd.ac.uk::3034b949-9384-4812-b6d7-8e5a3a953983" providerId="AD" clId="Web-{F311C6A8-F554-4FF9-BBEF-AC7B75F609F6}" dt="2022-03-25T13:23:54.020" v="1"/>
          <pc:sldLayoutMkLst>
            <pc:docMk/>
            <pc:sldMasterMk cId="531834556" sldId="2147483660"/>
            <pc:sldLayoutMk cId="1598100951" sldId="2147483662"/>
          </pc:sldLayoutMkLst>
        </pc:sldLayoutChg>
        <pc:sldLayoutChg chg="add del mod replId">
          <pc:chgData name="Cristian Dumitru (2108821)" userId="S::2108821@student.uwtsd.ac.uk::3034b949-9384-4812-b6d7-8e5a3a953983" providerId="AD" clId="Web-{F311C6A8-F554-4FF9-BBEF-AC7B75F609F6}" dt="2022-03-25T13:23:54.020" v="1"/>
          <pc:sldLayoutMkLst>
            <pc:docMk/>
            <pc:sldMasterMk cId="531834556" sldId="2147483660"/>
            <pc:sldLayoutMk cId="86541253" sldId="2147483663"/>
          </pc:sldLayoutMkLst>
        </pc:sldLayoutChg>
        <pc:sldLayoutChg chg="add del mod replId">
          <pc:chgData name="Cristian Dumitru (2108821)" userId="S::2108821@student.uwtsd.ac.uk::3034b949-9384-4812-b6d7-8e5a3a953983" providerId="AD" clId="Web-{F311C6A8-F554-4FF9-BBEF-AC7B75F609F6}" dt="2022-03-25T13:23:54.020" v="1"/>
          <pc:sldLayoutMkLst>
            <pc:docMk/>
            <pc:sldMasterMk cId="531834556" sldId="2147483660"/>
            <pc:sldLayoutMk cId="4113846633" sldId="2147483664"/>
          </pc:sldLayoutMkLst>
        </pc:sldLayoutChg>
        <pc:sldLayoutChg chg="add del mod replId">
          <pc:chgData name="Cristian Dumitru (2108821)" userId="S::2108821@student.uwtsd.ac.uk::3034b949-9384-4812-b6d7-8e5a3a953983" providerId="AD" clId="Web-{F311C6A8-F554-4FF9-BBEF-AC7B75F609F6}" dt="2022-03-25T13:23:54.020" v="1"/>
          <pc:sldLayoutMkLst>
            <pc:docMk/>
            <pc:sldMasterMk cId="531834556" sldId="2147483660"/>
            <pc:sldLayoutMk cId="1156798729" sldId="2147483665"/>
          </pc:sldLayoutMkLst>
        </pc:sldLayoutChg>
        <pc:sldLayoutChg chg="add del mod replId">
          <pc:chgData name="Cristian Dumitru (2108821)" userId="S::2108821@student.uwtsd.ac.uk::3034b949-9384-4812-b6d7-8e5a3a953983" providerId="AD" clId="Web-{F311C6A8-F554-4FF9-BBEF-AC7B75F609F6}" dt="2022-03-25T13:23:54.020" v="1"/>
          <pc:sldLayoutMkLst>
            <pc:docMk/>
            <pc:sldMasterMk cId="531834556" sldId="2147483660"/>
            <pc:sldLayoutMk cId="194997978" sldId="2147483666"/>
          </pc:sldLayoutMkLst>
        </pc:sldLayoutChg>
        <pc:sldLayoutChg chg="add del mod replId">
          <pc:chgData name="Cristian Dumitru (2108821)" userId="S::2108821@student.uwtsd.ac.uk::3034b949-9384-4812-b6d7-8e5a3a953983" providerId="AD" clId="Web-{F311C6A8-F554-4FF9-BBEF-AC7B75F609F6}" dt="2022-03-25T13:23:54.020" v="1"/>
          <pc:sldLayoutMkLst>
            <pc:docMk/>
            <pc:sldMasterMk cId="531834556" sldId="2147483660"/>
            <pc:sldLayoutMk cId="1490926240" sldId="2147483667"/>
          </pc:sldLayoutMkLst>
        </pc:sldLayoutChg>
        <pc:sldLayoutChg chg="add del mod replId">
          <pc:chgData name="Cristian Dumitru (2108821)" userId="S::2108821@student.uwtsd.ac.uk::3034b949-9384-4812-b6d7-8e5a3a953983" providerId="AD" clId="Web-{F311C6A8-F554-4FF9-BBEF-AC7B75F609F6}" dt="2022-03-25T13:23:54.020" v="1"/>
          <pc:sldLayoutMkLst>
            <pc:docMk/>
            <pc:sldMasterMk cId="531834556" sldId="2147483660"/>
            <pc:sldLayoutMk cId="125901291" sldId="2147483668"/>
          </pc:sldLayoutMkLst>
        </pc:sldLayoutChg>
        <pc:sldLayoutChg chg="add del mod replId">
          <pc:chgData name="Cristian Dumitru (2108821)" userId="S::2108821@student.uwtsd.ac.uk::3034b949-9384-4812-b6d7-8e5a3a953983" providerId="AD" clId="Web-{F311C6A8-F554-4FF9-BBEF-AC7B75F609F6}" dt="2022-03-25T13:23:54.020" v="1"/>
          <pc:sldLayoutMkLst>
            <pc:docMk/>
            <pc:sldMasterMk cId="531834556" sldId="2147483660"/>
            <pc:sldLayoutMk cId="3131031159" sldId="2147483669"/>
          </pc:sldLayoutMkLst>
        </pc:sldLayoutChg>
        <pc:sldLayoutChg chg="add del mod replId">
          <pc:chgData name="Cristian Dumitru (2108821)" userId="S::2108821@student.uwtsd.ac.uk::3034b949-9384-4812-b6d7-8e5a3a953983" providerId="AD" clId="Web-{F311C6A8-F554-4FF9-BBEF-AC7B75F609F6}" dt="2022-03-25T13:23:54.020" v="1"/>
          <pc:sldLayoutMkLst>
            <pc:docMk/>
            <pc:sldMasterMk cId="531834556" sldId="2147483660"/>
            <pc:sldLayoutMk cId="1110399032" sldId="2147483670"/>
          </pc:sldLayoutMkLst>
        </pc:sldLayoutChg>
        <pc:sldLayoutChg chg="add del mod replId">
          <pc:chgData name="Cristian Dumitru (2108821)" userId="S::2108821@student.uwtsd.ac.uk::3034b949-9384-4812-b6d7-8e5a3a953983" providerId="AD" clId="Web-{F311C6A8-F554-4FF9-BBEF-AC7B75F609F6}" dt="2022-03-25T13:23:54.020" v="1"/>
          <pc:sldLayoutMkLst>
            <pc:docMk/>
            <pc:sldMasterMk cId="531834556" sldId="2147483660"/>
            <pc:sldLayoutMk cId="3270268958" sldId="2147483671"/>
          </pc:sldLayoutMkLst>
        </pc:sldLayoutChg>
        <pc:sldLayoutChg chg="add del mod replId">
          <pc:chgData name="Cristian Dumitru (2108821)" userId="S::2108821@student.uwtsd.ac.uk::3034b949-9384-4812-b6d7-8e5a3a953983" providerId="AD" clId="Web-{F311C6A8-F554-4FF9-BBEF-AC7B75F609F6}" dt="2022-03-25T13:23:54.020" v="1"/>
          <pc:sldLayoutMkLst>
            <pc:docMk/>
            <pc:sldMasterMk cId="531834556" sldId="2147483660"/>
            <pc:sldLayoutMk cId="1621620205" sldId="2147483672"/>
          </pc:sldLayoutMkLst>
        </pc:sldLayoutChg>
        <pc:sldLayoutChg chg="add del mod replId">
          <pc:chgData name="Cristian Dumitru (2108821)" userId="S::2108821@student.uwtsd.ac.uk::3034b949-9384-4812-b6d7-8e5a3a953983" providerId="AD" clId="Web-{F311C6A8-F554-4FF9-BBEF-AC7B75F609F6}" dt="2022-03-25T13:23:54.020" v="1"/>
          <pc:sldLayoutMkLst>
            <pc:docMk/>
            <pc:sldMasterMk cId="531834556" sldId="2147483660"/>
            <pc:sldLayoutMk cId="3592709606" sldId="2147483673"/>
          </pc:sldLayoutMkLst>
        </pc:sldLayoutChg>
        <pc:sldLayoutChg chg="add del mod replId">
          <pc:chgData name="Cristian Dumitru (2108821)" userId="S::2108821@student.uwtsd.ac.uk::3034b949-9384-4812-b6d7-8e5a3a953983" providerId="AD" clId="Web-{F311C6A8-F554-4FF9-BBEF-AC7B75F609F6}" dt="2022-03-25T13:23:54.020" v="1"/>
          <pc:sldLayoutMkLst>
            <pc:docMk/>
            <pc:sldMasterMk cId="531834556" sldId="2147483660"/>
            <pc:sldLayoutMk cId="894966409" sldId="2147483674"/>
          </pc:sldLayoutMkLst>
        </pc:sldLayoutChg>
        <pc:sldLayoutChg chg="add del mod replId">
          <pc:chgData name="Cristian Dumitru (2108821)" userId="S::2108821@student.uwtsd.ac.uk::3034b949-9384-4812-b6d7-8e5a3a953983" providerId="AD" clId="Web-{F311C6A8-F554-4FF9-BBEF-AC7B75F609F6}" dt="2022-03-25T13:23:54.020" v="1"/>
          <pc:sldLayoutMkLst>
            <pc:docMk/>
            <pc:sldMasterMk cId="531834556" sldId="2147483660"/>
            <pc:sldLayoutMk cId="3651193581" sldId="2147483675"/>
          </pc:sldLayoutMkLst>
        </pc:sldLayoutChg>
        <pc:sldLayoutChg chg="add del mod replId">
          <pc:chgData name="Cristian Dumitru (2108821)" userId="S::2108821@student.uwtsd.ac.uk::3034b949-9384-4812-b6d7-8e5a3a953983" providerId="AD" clId="Web-{F311C6A8-F554-4FF9-BBEF-AC7B75F609F6}" dt="2022-03-25T13:23:54.020" v="1"/>
          <pc:sldLayoutMkLst>
            <pc:docMk/>
            <pc:sldMasterMk cId="531834556" sldId="2147483660"/>
            <pc:sldLayoutMk cId="3583061692" sldId="2147483676"/>
          </pc:sldLayoutMkLst>
        </pc:sldLayoutChg>
        <pc:sldLayoutChg chg="add del mod replId">
          <pc:chgData name="Cristian Dumitru (2108821)" userId="S::2108821@student.uwtsd.ac.uk::3034b949-9384-4812-b6d7-8e5a3a953983" providerId="AD" clId="Web-{F311C6A8-F554-4FF9-BBEF-AC7B75F609F6}" dt="2022-03-25T13:23:54.020" v="1"/>
          <pc:sldLayoutMkLst>
            <pc:docMk/>
            <pc:sldMasterMk cId="531834556" sldId="2147483660"/>
            <pc:sldLayoutMk cId="1544725851" sldId="2147483677"/>
          </pc:sldLayoutMkLst>
        </pc:sldLayoutChg>
      </pc:sldMasterChg>
      <pc:sldMasterChg chg="add addSldLayout modSldLayout">
        <pc:chgData name="Cristian Dumitru (2108821)" userId="S::2108821@student.uwtsd.ac.uk::3034b949-9384-4812-b6d7-8e5a3a953983" providerId="AD" clId="Web-{F311C6A8-F554-4FF9-BBEF-AC7B75F609F6}" dt="2022-03-25T13:23:54.020" v="1"/>
        <pc:sldMasterMkLst>
          <pc:docMk/>
          <pc:sldMasterMk cId="878019396" sldId="2147483678"/>
        </pc:sldMasterMkLst>
        <pc:sldLayoutChg chg="add mod replId">
          <pc:chgData name="Cristian Dumitru (2108821)" userId="S::2108821@student.uwtsd.ac.uk::3034b949-9384-4812-b6d7-8e5a3a953983" providerId="AD" clId="Web-{F311C6A8-F554-4FF9-BBEF-AC7B75F609F6}" dt="2022-03-25T13:23:54.020" v="1"/>
          <pc:sldLayoutMkLst>
            <pc:docMk/>
            <pc:sldMasterMk cId="878019396" sldId="2147483678"/>
            <pc:sldLayoutMk cId="2799980795" sldId="2147483679"/>
          </pc:sldLayoutMkLst>
        </pc:sldLayoutChg>
        <pc:sldLayoutChg chg="add mod replId">
          <pc:chgData name="Cristian Dumitru (2108821)" userId="S::2108821@student.uwtsd.ac.uk::3034b949-9384-4812-b6d7-8e5a3a953983" providerId="AD" clId="Web-{F311C6A8-F554-4FF9-BBEF-AC7B75F609F6}" dt="2022-03-25T13:23:54.020" v="1"/>
          <pc:sldLayoutMkLst>
            <pc:docMk/>
            <pc:sldMasterMk cId="878019396" sldId="2147483678"/>
            <pc:sldLayoutMk cId="2421313223" sldId="2147483680"/>
          </pc:sldLayoutMkLst>
        </pc:sldLayoutChg>
        <pc:sldLayoutChg chg="add mod replId">
          <pc:chgData name="Cristian Dumitru (2108821)" userId="S::2108821@student.uwtsd.ac.uk::3034b949-9384-4812-b6d7-8e5a3a953983" providerId="AD" clId="Web-{F311C6A8-F554-4FF9-BBEF-AC7B75F609F6}" dt="2022-03-25T13:23:54.020" v="1"/>
          <pc:sldLayoutMkLst>
            <pc:docMk/>
            <pc:sldMasterMk cId="878019396" sldId="2147483678"/>
            <pc:sldLayoutMk cId="2513531986" sldId="2147483681"/>
          </pc:sldLayoutMkLst>
        </pc:sldLayoutChg>
        <pc:sldLayoutChg chg="add mod replId">
          <pc:chgData name="Cristian Dumitru (2108821)" userId="S::2108821@student.uwtsd.ac.uk::3034b949-9384-4812-b6d7-8e5a3a953983" providerId="AD" clId="Web-{F311C6A8-F554-4FF9-BBEF-AC7B75F609F6}" dt="2022-03-25T13:23:54.020" v="1"/>
          <pc:sldLayoutMkLst>
            <pc:docMk/>
            <pc:sldMasterMk cId="878019396" sldId="2147483678"/>
            <pc:sldLayoutMk cId="1538904087" sldId="2147483682"/>
          </pc:sldLayoutMkLst>
        </pc:sldLayoutChg>
        <pc:sldLayoutChg chg="add mod replId">
          <pc:chgData name="Cristian Dumitru (2108821)" userId="S::2108821@student.uwtsd.ac.uk::3034b949-9384-4812-b6d7-8e5a3a953983" providerId="AD" clId="Web-{F311C6A8-F554-4FF9-BBEF-AC7B75F609F6}" dt="2022-03-25T13:23:54.020" v="1"/>
          <pc:sldLayoutMkLst>
            <pc:docMk/>
            <pc:sldMasterMk cId="878019396" sldId="2147483678"/>
            <pc:sldLayoutMk cId="4271213739" sldId="2147483683"/>
          </pc:sldLayoutMkLst>
        </pc:sldLayoutChg>
        <pc:sldLayoutChg chg="add mod replId">
          <pc:chgData name="Cristian Dumitru (2108821)" userId="S::2108821@student.uwtsd.ac.uk::3034b949-9384-4812-b6d7-8e5a3a953983" providerId="AD" clId="Web-{F311C6A8-F554-4FF9-BBEF-AC7B75F609F6}" dt="2022-03-25T13:23:54.020" v="1"/>
          <pc:sldLayoutMkLst>
            <pc:docMk/>
            <pc:sldMasterMk cId="878019396" sldId="2147483678"/>
            <pc:sldLayoutMk cId="60090450" sldId="2147483684"/>
          </pc:sldLayoutMkLst>
        </pc:sldLayoutChg>
        <pc:sldLayoutChg chg="add mod replId">
          <pc:chgData name="Cristian Dumitru (2108821)" userId="S::2108821@student.uwtsd.ac.uk::3034b949-9384-4812-b6d7-8e5a3a953983" providerId="AD" clId="Web-{F311C6A8-F554-4FF9-BBEF-AC7B75F609F6}" dt="2022-03-25T13:23:54.020" v="1"/>
          <pc:sldLayoutMkLst>
            <pc:docMk/>
            <pc:sldMasterMk cId="878019396" sldId="2147483678"/>
            <pc:sldLayoutMk cId="3859256528" sldId="2147483685"/>
          </pc:sldLayoutMkLst>
        </pc:sldLayoutChg>
        <pc:sldLayoutChg chg="add mod replId">
          <pc:chgData name="Cristian Dumitru (2108821)" userId="S::2108821@student.uwtsd.ac.uk::3034b949-9384-4812-b6d7-8e5a3a953983" providerId="AD" clId="Web-{F311C6A8-F554-4FF9-BBEF-AC7B75F609F6}" dt="2022-03-25T13:23:54.020" v="1"/>
          <pc:sldLayoutMkLst>
            <pc:docMk/>
            <pc:sldMasterMk cId="878019396" sldId="2147483678"/>
            <pc:sldLayoutMk cId="2781473770" sldId="2147483686"/>
          </pc:sldLayoutMkLst>
        </pc:sldLayoutChg>
        <pc:sldLayoutChg chg="add mod replId">
          <pc:chgData name="Cristian Dumitru (2108821)" userId="S::2108821@student.uwtsd.ac.uk::3034b949-9384-4812-b6d7-8e5a3a953983" providerId="AD" clId="Web-{F311C6A8-F554-4FF9-BBEF-AC7B75F609F6}" dt="2022-03-25T13:23:54.020" v="1"/>
          <pc:sldLayoutMkLst>
            <pc:docMk/>
            <pc:sldMasterMk cId="878019396" sldId="2147483678"/>
            <pc:sldLayoutMk cId="1175958155" sldId="2147483687"/>
          </pc:sldLayoutMkLst>
        </pc:sldLayoutChg>
        <pc:sldLayoutChg chg="add mod replId">
          <pc:chgData name="Cristian Dumitru (2108821)" userId="S::2108821@student.uwtsd.ac.uk::3034b949-9384-4812-b6d7-8e5a3a953983" providerId="AD" clId="Web-{F311C6A8-F554-4FF9-BBEF-AC7B75F609F6}" dt="2022-03-25T13:23:54.020" v="1"/>
          <pc:sldLayoutMkLst>
            <pc:docMk/>
            <pc:sldMasterMk cId="878019396" sldId="2147483678"/>
            <pc:sldLayoutMk cId="3367406923" sldId="2147483688"/>
          </pc:sldLayoutMkLst>
        </pc:sldLayoutChg>
        <pc:sldLayoutChg chg="add mod replId">
          <pc:chgData name="Cristian Dumitru (2108821)" userId="S::2108821@student.uwtsd.ac.uk::3034b949-9384-4812-b6d7-8e5a3a953983" providerId="AD" clId="Web-{F311C6A8-F554-4FF9-BBEF-AC7B75F609F6}" dt="2022-03-25T13:23:54.020" v="1"/>
          <pc:sldLayoutMkLst>
            <pc:docMk/>
            <pc:sldMasterMk cId="878019396" sldId="2147483678"/>
            <pc:sldLayoutMk cId="2256116375" sldId="2147483689"/>
          </pc:sldLayoutMkLst>
        </pc:sldLayoutChg>
        <pc:sldLayoutChg chg="add mod replId">
          <pc:chgData name="Cristian Dumitru (2108821)" userId="S::2108821@student.uwtsd.ac.uk::3034b949-9384-4812-b6d7-8e5a3a953983" providerId="AD" clId="Web-{F311C6A8-F554-4FF9-BBEF-AC7B75F609F6}" dt="2022-03-25T13:23:54.020" v="1"/>
          <pc:sldLayoutMkLst>
            <pc:docMk/>
            <pc:sldMasterMk cId="878019396" sldId="2147483678"/>
            <pc:sldLayoutMk cId="371941376" sldId="2147483690"/>
          </pc:sldLayoutMkLst>
        </pc:sldLayoutChg>
        <pc:sldLayoutChg chg="add mod replId">
          <pc:chgData name="Cristian Dumitru (2108821)" userId="S::2108821@student.uwtsd.ac.uk::3034b949-9384-4812-b6d7-8e5a3a953983" providerId="AD" clId="Web-{F311C6A8-F554-4FF9-BBEF-AC7B75F609F6}" dt="2022-03-25T13:23:54.020" v="1"/>
          <pc:sldLayoutMkLst>
            <pc:docMk/>
            <pc:sldMasterMk cId="878019396" sldId="2147483678"/>
            <pc:sldLayoutMk cId="432819990" sldId="2147483691"/>
          </pc:sldLayoutMkLst>
        </pc:sldLayoutChg>
        <pc:sldLayoutChg chg="add mod replId">
          <pc:chgData name="Cristian Dumitru (2108821)" userId="S::2108821@student.uwtsd.ac.uk::3034b949-9384-4812-b6d7-8e5a3a953983" providerId="AD" clId="Web-{F311C6A8-F554-4FF9-BBEF-AC7B75F609F6}" dt="2022-03-25T13:23:54.020" v="1"/>
          <pc:sldLayoutMkLst>
            <pc:docMk/>
            <pc:sldMasterMk cId="878019396" sldId="2147483678"/>
            <pc:sldLayoutMk cId="2181383139" sldId="2147483692"/>
          </pc:sldLayoutMkLst>
        </pc:sldLayoutChg>
        <pc:sldLayoutChg chg="add mod replId">
          <pc:chgData name="Cristian Dumitru (2108821)" userId="S::2108821@student.uwtsd.ac.uk::3034b949-9384-4812-b6d7-8e5a3a953983" providerId="AD" clId="Web-{F311C6A8-F554-4FF9-BBEF-AC7B75F609F6}" dt="2022-03-25T13:23:54.020" v="1"/>
          <pc:sldLayoutMkLst>
            <pc:docMk/>
            <pc:sldMasterMk cId="878019396" sldId="2147483678"/>
            <pc:sldLayoutMk cId="1936518387" sldId="2147483693"/>
          </pc:sldLayoutMkLst>
        </pc:sldLayoutChg>
        <pc:sldLayoutChg chg="add mod replId">
          <pc:chgData name="Cristian Dumitru (2108821)" userId="S::2108821@student.uwtsd.ac.uk::3034b949-9384-4812-b6d7-8e5a3a953983" providerId="AD" clId="Web-{F311C6A8-F554-4FF9-BBEF-AC7B75F609F6}" dt="2022-03-25T13:23:54.020" v="1"/>
          <pc:sldLayoutMkLst>
            <pc:docMk/>
            <pc:sldMasterMk cId="878019396" sldId="2147483678"/>
            <pc:sldLayoutMk cId="3860627757" sldId="2147483694"/>
          </pc:sldLayoutMkLst>
        </pc:sldLayoutChg>
        <pc:sldLayoutChg chg="add mod replId">
          <pc:chgData name="Cristian Dumitru (2108821)" userId="S::2108821@student.uwtsd.ac.uk::3034b949-9384-4812-b6d7-8e5a3a953983" providerId="AD" clId="Web-{F311C6A8-F554-4FF9-BBEF-AC7B75F609F6}" dt="2022-03-25T13:23:54.020" v="1"/>
          <pc:sldLayoutMkLst>
            <pc:docMk/>
            <pc:sldMasterMk cId="878019396" sldId="2147483678"/>
            <pc:sldLayoutMk cId="1318618959" sldId="2147483695"/>
          </pc:sldLayoutMkLst>
        </pc:sldLayoutChg>
      </pc:sldMasterChg>
    </pc:docChg>
  </pc:docChgLst>
  <pc:docChgLst>
    <pc:chgData name="Cristian Dumitru (2108821)" userId="S::2108821@student.uwtsd.ac.uk::3034b949-9384-4812-b6d7-8e5a3a953983" providerId="AD" clId="Web-{CBC98EDB-BBE6-FB5B-486F-0427BD270B6F}"/>
    <pc:docChg chg="addSld modSld">
      <pc:chgData name="Cristian Dumitru (2108821)" userId="S::2108821@student.uwtsd.ac.uk::3034b949-9384-4812-b6d7-8e5a3a953983" providerId="AD" clId="Web-{CBC98EDB-BBE6-FB5B-486F-0427BD270B6F}" dt="2022-03-26T11:57:23.396" v="94" actId="14100"/>
      <pc:docMkLst>
        <pc:docMk/>
      </pc:docMkLst>
      <pc:sldChg chg="modSp">
        <pc:chgData name="Cristian Dumitru (2108821)" userId="S::2108821@student.uwtsd.ac.uk::3034b949-9384-4812-b6d7-8e5a3a953983" providerId="AD" clId="Web-{CBC98EDB-BBE6-FB5B-486F-0427BD270B6F}" dt="2022-03-26T11:57:23.396" v="94" actId="14100"/>
        <pc:sldMkLst>
          <pc:docMk/>
          <pc:sldMk cId="1960664878" sldId="257"/>
        </pc:sldMkLst>
        <pc:spChg chg="mod">
          <ac:chgData name="Cristian Dumitru (2108821)" userId="S::2108821@student.uwtsd.ac.uk::3034b949-9384-4812-b6d7-8e5a3a953983" providerId="AD" clId="Web-{CBC98EDB-BBE6-FB5B-486F-0427BD270B6F}" dt="2022-03-26T11:57:17.380" v="93" actId="14100"/>
          <ac:spMkLst>
            <pc:docMk/>
            <pc:sldMk cId="1960664878" sldId="257"/>
            <ac:spMk id="3" creationId="{32ED461A-AE0F-A7C2-C0A8-FAD92EED6672}"/>
          </ac:spMkLst>
        </pc:spChg>
        <pc:spChg chg="mod">
          <ac:chgData name="Cristian Dumitru (2108821)" userId="S::2108821@student.uwtsd.ac.uk::3034b949-9384-4812-b6d7-8e5a3a953983" providerId="AD" clId="Web-{CBC98EDB-BBE6-FB5B-486F-0427BD270B6F}" dt="2022-03-26T11:57:23.396" v="94" actId="14100"/>
          <ac:spMkLst>
            <pc:docMk/>
            <pc:sldMk cId="1960664878" sldId="257"/>
            <ac:spMk id="4" creationId="{BB3B6C2C-4BF2-BAD6-6C40-47E5C951BE1E}"/>
          </ac:spMkLst>
        </pc:spChg>
      </pc:sldChg>
      <pc:sldChg chg="modSp">
        <pc:chgData name="Cristian Dumitru (2108821)" userId="S::2108821@student.uwtsd.ac.uk::3034b949-9384-4812-b6d7-8e5a3a953983" providerId="AD" clId="Web-{CBC98EDB-BBE6-FB5B-486F-0427BD270B6F}" dt="2022-03-26T11:11:06.171" v="4" actId="20577"/>
        <pc:sldMkLst>
          <pc:docMk/>
          <pc:sldMk cId="3921852118" sldId="258"/>
        </pc:sldMkLst>
        <pc:spChg chg="mod">
          <ac:chgData name="Cristian Dumitru (2108821)" userId="S::2108821@student.uwtsd.ac.uk::3034b949-9384-4812-b6d7-8e5a3a953983" providerId="AD" clId="Web-{CBC98EDB-BBE6-FB5B-486F-0427BD270B6F}" dt="2022-03-26T11:11:06.171" v="4" actId="20577"/>
          <ac:spMkLst>
            <pc:docMk/>
            <pc:sldMk cId="3921852118" sldId="258"/>
            <ac:spMk id="6" creationId="{4323FDAB-72CA-5145-1371-ADC4C03530C7}"/>
          </ac:spMkLst>
        </pc:spChg>
      </pc:sldChg>
      <pc:sldChg chg="addSp modSp">
        <pc:chgData name="Cristian Dumitru (2108821)" userId="S::2108821@student.uwtsd.ac.uk::3034b949-9384-4812-b6d7-8e5a3a953983" providerId="AD" clId="Web-{CBC98EDB-BBE6-FB5B-486F-0427BD270B6F}" dt="2022-03-26T11:38:49.701" v="44"/>
        <pc:sldMkLst>
          <pc:docMk/>
          <pc:sldMk cId="3053401708" sldId="267"/>
        </pc:sldMkLst>
        <pc:spChg chg="add mod">
          <ac:chgData name="Cristian Dumitru (2108821)" userId="S::2108821@student.uwtsd.ac.uk::3034b949-9384-4812-b6d7-8e5a3a953983" providerId="AD" clId="Web-{CBC98EDB-BBE6-FB5B-486F-0427BD270B6F}" dt="2022-03-26T11:37:09.144" v="32" actId="20577"/>
          <ac:spMkLst>
            <pc:docMk/>
            <pc:sldMk cId="3053401708" sldId="267"/>
            <ac:spMk id="3" creationId="{24B2964E-C394-2311-49B5-C5FB9D0B4986}"/>
          </ac:spMkLst>
        </pc:spChg>
        <pc:spChg chg="add mod">
          <ac:chgData name="Cristian Dumitru (2108821)" userId="S::2108821@student.uwtsd.ac.uk::3034b949-9384-4812-b6d7-8e5a3a953983" providerId="AD" clId="Web-{CBC98EDB-BBE6-FB5B-486F-0427BD270B6F}" dt="2022-03-26T11:37:26.457" v="38" actId="20577"/>
          <ac:spMkLst>
            <pc:docMk/>
            <pc:sldMk cId="3053401708" sldId="267"/>
            <ac:spMk id="4" creationId="{0CF2FD24-5F3C-B31B-C4B9-78BBC03B2547}"/>
          </ac:spMkLst>
        </pc:spChg>
        <pc:picChg chg="add mod">
          <ac:chgData name="Cristian Dumitru (2108821)" userId="S::2108821@student.uwtsd.ac.uk::3034b949-9384-4812-b6d7-8e5a3a953983" providerId="AD" clId="Web-{CBC98EDB-BBE6-FB5B-486F-0427BD270B6F}" dt="2022-03-26T11:38:49.701" v="44"/>
          <ac:picMkLst>
            <pc:docMk/>
            <pc:sldMk cId="3053401708" sldId="267"/>
            <ac:picMk id="5" creationId="{0807E292-8904-0D80-0030-1A3E4A75DA17}"/>
          </ac:picMkLst>
        </pc:picChg>
      </pc:sldChg>
      <pc:sldChg chg="addSp modSp new">
        <pc:chgData name="Cristian Dumitru (2108821)" userId="S::2108821@student.uwtsd.ac.uk::3034b949-9384-4812-b6d7-8e5a3a953983" providerId="AD" clId="Web-{CBC98EDB-BBE6-FB5B-486F-0427BD270B6F}" dt="2022-03-26T11:55:52.781" v="90" actId="20577"/>
        <pc:sldMkLst>
          <pc:docMk/>
          <pc:sldMk cId="3447650557" sldId="268"/>
        </pc:sldMkLst>
        <pc:spChg chg="add mod">
          <ac:chgData name="Cristian Dumitru (2108821)" userId="S::2108821@student.uwtsd.ac.uk::3034b949-9384-4812-b6d7-8e5a3a953983" providerId="AD" clId="Web-{CBC98EDB-BBE6-FB5B-486F-0427BD270B6F}" dt="2022-03-26T11:55:52.781" v="90" actId="20577"/>
          <ac:spMkLst>
            <pc:docMk/>
            <pc:sldMk cId="3447650557" sldId="268"/>
            <ac:spMk id="2" creationId="{EC3B540F-4271-9A1A-3A96-790A3302900B}"/>
          </ac:spMkLst>
        </pc:spChg>
        <pc:spChg chg="add mod">
          <ac:chgData name="Cristian Dumitru (2108821)" userId="S::2108821@student.uwtsd.ac.uk::3034b949-9384-4812-b6d7-8e5a3a953983" providerId="AD" clId="Web-{CBC98EDB-BBE6-FB5B-486F-0427BD270B6F}" dt="2022-03-26T11:54:35.213" v="73"/>
          <ac:spMkLst>
            <pc:docMk/>
            <pc:sldMk cId="3447650557" sldId="268"/>
            <ac:spMk id="3" creationId="{FB2215E0-64B5-636C-8991-8E07774898CC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Title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62399" y="1964267"/>
            <a:ext cx="7197726" cy="2421464"/>
          </a:xfrm>
        </p:spPr>
        <p:txBody>
          <a:bodyPr anchor="b">
            <a:normAutofit/>
          </a:bodyPr>
          <a:lstStyle>
            <a:lvl1pPr algn="r">
              <a:defRPr sz="4800">
                <a:effectLst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62399" y="4385732"/>
            <a:ext cx="7197726" cy="1405467"/>
          </a:xfrm>
        </p:spPr>
        <p:txBody>
          <a:bodyPr anchor="t">
            <a:normAutofit/>
          </a:bodyPr>
          <a:lstStyle>
            <a:lvl1pPr marL="0" indent="0" algn="r">
              <a:buNone/>
              <a:defRPr sz="1800" cap="all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32558" y="5870575"/>
            <a:ext cx="1600200" cy="377825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3/26/2022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962399" y="5870575"/>
            <a:ext cx="4893958" cy="3778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608958" y="5870575"/>
            <a:ext cx="551167" cy="3778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7178532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6496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308581"/>
            <a:ext cx="10131427" cy="1468800"/>
          </a:xfrm>
        </p:spPr>
        <p:txBody>
          <a:bodyPr anchor="b"/>
          <a:lstStyle>
            <a:lvl1pPr algn="l">
              <a:defRPr sz="4000" b="0" cap="all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7381"/>
            <a:ext cx="1013142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 cap="all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65629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2" y="2142067"/>
            <a:ext cx="4995334" cy="3649134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21895" y="2142067"/>
            <a:ext cx="4995332" cy="3649133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3/26/2022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56370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973670" y="2218267"/>
            <a:ext cx="470905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1" y="2870201"/>
            <a:ext cx="4996923" cy="2920998"/>
          </a:xfrm>
        </p:spPr>
        <p:txBody>
          <a:bodyPr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 hasCustomPrompt="1"/>
          </p:nvPr>
        </p:nvSpPr>
        <p:spPr>
          <a:xfrm>
            <a:off x="6096003" y="2226734"/>
            <a:ext cx="4722813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23483" y="2870201"/>
            <a:ext cx="4995334" cy="2920998"/>
          </a:xfrm>
        </p:spPr>
        <p:txBody>
          <a:bodyPr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3/26/2022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25004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3/26/2022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749476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3/26/2022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00631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074333"/>
            <a:ext cx="3680885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48201" y="609601"/>
            <a:ext cx="6169026" cy="5181600"/>
          </a:xfrm>
        </p:spPr>
        <p:txBody>
          <a:bodyPr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445933"/>
            <a:ext cx="3680885" cy="1828800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3/26/2022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59959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600200"/>
            <a:ext cx="6164653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36253" y="914400"/>
            <a:ext cx="3280974" cy="4572000"/>
          </a:xfrm>
          <a:prstGeom prst="roundRect">
            <a:avLst>
              <a:gd name="adj" fmla="val 42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2971800"/>
            <a:ext cx="6164653" cy="1828800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3/26/2022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52354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732865"/>
            <a:ext cx="1013142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371600" y="932112"/>
            <a:ext cx="8759827" cy="3164976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299603"/>
            <a:ext cx="10131427" cy="49371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3/26/2022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75837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3124199"/>
          </a:xfrm>
        </p:spPr>
        <p:txBody>
          <a:bodyPr anchor="ctr">
            <a:normAutofit/>
          </a:bodyPr>
          <a:lstStyle>
            <a:lvl1pPr algn="l">
              <a:defRPr sz="32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2211751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097875" y="3352800"/>
            <a:ext cx="9339184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7465" y="4343400"/>
            <a:ext cx="10152367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1424557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2" y="3308581"/>
            <a:ext cx="10131425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4777381"/>
            <a:ext cx="10131426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0767916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6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0" y="3886200"/>
            <a:ext cx="10135436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5200"/>
            <a:ext cx="10135436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121966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1" y="3505200"/>
            <a:ext cx="10131428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3920882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67341182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8675" y="609599"/>
            <a:ext cx="2158552" cy="5181601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7832116" cy="5181600"/>
          </a:xfrm>
        </p:spPr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354521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2142067"/>
            <a:ext cx="10131425" cy="364913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89660" y="5870575"/>
            <a:ext cx="1600200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3/26/2022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5870575"/>
            <a:ext cx="7827659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66060" y="5870575"/>
            <a:ext cx="551167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8240109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4167" r:id="rId1"/>
    <p:sldLayoutId id="2147484168" r:id="rId2"/>
    <p:sldLayoutId id="2147484169" r:id="rId3"/>
    <p:sldLayoutId id="2147484170" r:id="rId4"/>
    <p:sldLayoutId id="2147484171" r:id="rId5"/>
    <p:sldLayoutId id="2147484172" r:id="rId6"/>
    <p:sldLayoutId id="2147484173" r:id="rId7"/>
    <p:sldLayoutId id="2147484174" r:id="rId8"/>
    <p:sldLayoutId id="2147484175" r:id="rId9"/>
    <p:sldLayoutId id="2147484176" r:id="rId10"/>
    <p:sldLayoutId id="2147484177" r:id="rId11"/>
    <p:sldLayoutId id="2147484178" r:id="rId12"/>
    <p:sldLayoutId id="2147484179" r:id="rId13"/>
    <p:sldLayoutId id="2147484180" r:id="rId14"/>
    <p:sldLayoutId id="2147484181" r:id="rId15"/>
    <p:sldLayoutId id="2147484182" r:id="rId16"/>
    <p:sldLayoutId id="2147484183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13" Type="http://schemas.openxmlformats.org/officeDocument/2006/relationships/image" Target="../media/image18.svg"/><Relationship Id="rId3" Type="http://schemas.openxmlformats.org/officeDocument/2006/relationships/image" Target="../media/image8.svg"/><Relationship Id="rId7" Type="http://schemas.openxmlformats.org/officeDocument/2006/relationships/image" Target="../media/image12.svg"/><Relationship Id="rId12" Type="http://schemas.openxmlformats.org/officeDocument/2006/relationships/image" Target="../media/image17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11" Type="http://schemas.openxmlformats.org/officeDocument/2006/relationships/image" Target="../media/image16.svg"/><Relationship Id="rId5" Type="http://schemas.openxmlformats.org/officeDocument/2006/relationships/image" Target="../media/image10.svg"/><Relationship Id="rId10" Type="http://schemas.openxmlformats.org/officeDocument/2006/relationships/image" Target="../media/image15.png"/><Relationship Id="rId4" Type="http://schemas.openxmlformats.org/officeDocument/2006/relationships/image" Target="../media/image9.png"/><Relationship Id="rId9" Type="http://schemas.openxmlformats.org/officeDocument/2006/relationships/image" Target="../media/image14.sv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sv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sv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sv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dialpad.com/blog/communication-channels/" TargetMode="External"/><Relationship Id="rId2" Type="http://schemas.openxmlformats.org/officeDocument/2006/relationships/hyperlink" Target="https://slack.com/intl/en-gb/blog/collaboration/pick-communication-channels-at-work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blog.smarp.com/communication-barriers" TargetMode="External"/><Relationship Id="rId4" Type="http://schemas.openxmlformats.org/officeDocument/2006/relationships/hyperlink" Target="https://www.itslimited.com/blog/news/the-importance-of-effective-communication-in-business/#:~:text=Strong%20communication%2C%20particularly%20from%20managers,likelihood%20of%20confusion%20amongst%20employees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ndeed.com/career-advice/career-development/communication-benefits" TargetMode="External"/><Relationship Id="rId2" Type="http://schemas.openxmlformats.org/officeDocument/2006/relationships/hyperlink" Target="https://www.parallelprojecttraining.com/blog/describe-five-barriers-communications/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gettalkative.com/info/communication-channels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32ED461A-AE0F-A7C2-C0A8-FAD92EED667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81065" y="2832700"/>
            <a:ext cx="4846790" cy="3263503"/>
          </a:xfrm>
        </p:spPr>
        <p:txBody>
          <a:bodyPr vert="horz" lIns="68580" tIns="34290" rIns="68580" bIns="34290" rtlCol="0" anchor="t">
            <a:normAutofit/>
          </a:bodyPr>
          <a:lstStyle/>
          <a:p>
            <a:pPr marL="213995" indent="-213995">
              <a:buFont typeface="Arial" charset="2"/>
              <a:buChar char="•"/>
            </a:pPr>
            <a:r>
              <a:rPr lang="ro-RO" sz="2400" dirty="0" err="1">
                <a:latin typeface="Arial"/>
                <a:cs typeface="Arial"/>
              </a:rPr>
              <a:t>Name</a:t>
            </a:r>
            <a:r>
              <a:rPr lang="ro-RO" sz="2400" dirty="0">
                <a:latin typeface="Arial"/>
                <a:cs typeface="Arial"/>
              </a:rPr>
              <a:t> - Cristian Dumitru</a:t>
            </a:r>
            <a:endParaRPr lang="ro-RO" sz="2400">
              <a:cs typeface="Calibri"/>
            </a:endParaRPr>
          </a:p>
          <a:p>
            <a:endParaRPr lang="ro-RO" sz="2400" dirty="0">
              <a:latin typeface="Arial"/>
              <a:cs typeface="Arial"/>
            </a:endParaRPr>
          </a:p>
          <a:p>
            <a:pPr marL="213995" indent="-213995">
              <a:buFont typeface="Arial" charset="2"/>
              <a:buChar char="•"/>
            </a:pPr>
            <a:r>
              <a:rPr lang="ro-RO" sz="2400" dirty="0">
                <a:latin typeface="Arial"/>
                <a:cs typeface="Arial"/>
              </a:rPr>
              <a:t>Student </a:t>
            </a:r>
            <a:r>
              <a:rPr lang="ro-RO" sz="2400" dirty="0" err="1">
                <a:latin typeface="Arial"/>
                <a:cs typeface="Arial"/>
              </a:rPr>
              <a:t>Id</a:t>
            </a:r>
            <a:r>
              <a:rPr lang="ro-RO" sz="2400" dirty="0">
                <a:latin typeface="Arial"/>
                <a:cs typeface="Arial"/>
              </a:rPr>
              <a:t> – 2108821</a:t>
            </a:r>
          </a:p>
          <a:p>
            <a:endParaRPr lang="ro-RO" sz="2400" dirty="0">
              <a:latin typeface="Arial"/>
              <a:cs typeface="Arial"/>
            </a:endParaRPr>
          </a:p>
          <a:p>
            <a:pPr marL="213995" indent="-213995">
              <a:buFont typeface="Arial" charset="2"/>
              <a:buChar char="•"/>
            </a:pPr>
            <a:r>
              <a:rPr lang="ro-RO" sz="2400" dirty="0">
                <a:latin typeface="Arial"/>
                <a:cs typeface="Arial"/>
              </a:rPr>
              <a:t>Module code – BMSW 4002</a:t>
            </a:r>
          </a:p>
        </p:txBody>
      </p:sp>
      <p:sp>
        <p:nvSpPr>
          <p:cNvPr id="4" name="Substituent conținut 3">
            <a:extLst>
              <a:ext uri="{FF2B5EF4-FFF2-40B4-BE49-F238E27FC236}">
                <a16:creationId xmlns:a16="http://schemas.microsoft.com/office/drawing/2014/main" id="{BB3B6C2C-4BF2-BAD6-6C40-47E5C951BE1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689587" y="2832700"/>
            <a:ext cx="4225901" cy="3263503"/>
          </a:xfrm>
        </p:spPr>
        <p:txBody>
          <a:bodyPr vert="horz" lIns="68580" tIns="34290" rIns="68580" bIns="34290" rtlCol="0" anchor="t">
            <a:normAutofit/>
          </a:bodyPr>
          <a:lstStyle/>
          <a:p>
            <a:pPr marL="213995" indent="-213995">
              <a:buFont typeface="Arial" charset="2"/>
              <a:buChar char="•"/>
            </a:pPr>
            <a:r>
              <a:rPr lang="ro-RO" sz="2400" dirty="0" err="1">
                <a:latin typeface="Arial"/>
                <a:cs typeface="Arial"/>
              </a:rPr>
              <a:t>Name</a:t>
            </a:r>
            <a:r>
              <a:rPr lang="ro-RO" sz="2400" dirty="0">
                <a:latin typeface="Arial"/>
                <a:cs typeface="Arial"/>
              </a:rPr>
              <a:t> – Izabela </a:t>
            </a:r>
            <a:r>
              <a:rPr lang="ro-RO" sz="2400" dirty="0" err="1">
                <a:latin typeface="Arial"/>
                <a:cs typeface="Arial"/>
              </a:rPr>
              <a:t>Galeru</a:t>
            </a:r>
            <a:endParaRPr lang="ro-RO" sz="2400" dirty="0">
              <a:latin typeface="Arial"/>
              <a:cs typeface="Arial"/>
            </a:endParaRPr>
          </a:p>
          <a:p>
            <a:pPr marL="0" indent="0">
              <a:buNone/>
            </a:pPr>
            <a:endParaRPr lang="ro-RO" sz="2400" dirty="0">
              <a:latin typeface="Arial"/>
              <a:cs typeface="Arial"/>
            </a:endParaRPr>
          </a:p>
          <a:p>
            <a:pPr marL="213995" indent="-213995">
              <a:buFont typeface="Arial" charset="2"/>
              <a:buChar char="•"/>
            </a:pPr>
            <a:r>
              <a:rPr lang="ro-RO" sz="2400" dirty="0">
                <a:latin typeface="Arial"/>
                <a:cs typeface="Arial"/>
              </a:rPr>
              <a:t>Student </a:t>
            </a:r>
            <a:r>
              <a:rPr lang="ro-RO" sz="2400" dirty="0" err="1">
                <a:latin typeface="Arial"/>
                <a:cs typeface="Arial"/>
              </a:rPr>
              <a:t>Id</a:t>
            </a:r>
            <a:r>
              <a:rPr lang="ro-RO" sz="2400" dirty="0">
                <a:latin typeface="Arial"/>
                <a:cs typeface="Arial"/>
              </a:rPr>
              <a:t> - </a:t>
            </a:r>
            <a:r>
              <a:rPr lang="ro-RO" sz="2400" dirty="0">
                <a:latin typeface="Arial"/>
                <a:ea typeface="+mj-lt"/>
                <a:cs typeface="+mj-lt"/>
              </a:rPr>
              <a:t>2107607</a:t>
            </a:r>
          </a:p>
          <a:p>
            <a:pPr marL="0" indent="0">
              <a:buNone/>
            </a:pPr>
            <a:endParaRPr lang="ro-RO" sz="2400" dirty="0">
              <a:latin typeface="Arial"/>
              <a:cs typeface="Arial"/>
            </a:endParaRPr>
          </a:p>
          <a:p>
            <a:pPr marL="213995" indent="-213995">
              <a:buFont typeface="Arial" charset="2"/>
              <a:buChar char="•"/>
            </a:pPr>
            <a:r>
              <a:rPr lang="ro-RO" sz="2400" dirty="0">
                <a:latin typeface="Arial"/>
                <a:cs typeface="Arial"/>
              </a:rPr>
              <a:t>Module code – BMSW 4002</a:t>
            </a:r>
          </a:p>
        </p:txBody>
      </p:sp>
      <p:sp>
        <p:nvSpPr>
          <p:cNvPr id="5" name="CasetăText 4">
            <a:extLst>
              <a:ext uri="{FF2B5EF4-FFF2-40B4-BE49-F238E27FC236}">
                <a16:creationId xmlns:a16="http://schemas.microsoft.com/office/drawing/2014/main" id="{A45DBE2B-3148-B1F1-B912-B409FA58C6F7}"/>
              </a:ext>
            </a:extLst>
          </p:cNvPr>
          <p:cNvSpPr txBox="1"/>
          <p:nvPr/>
        </p:nvSpPr>
        <p:spPr>
          <a:xfrm>
            <a:off x="1388854" y="655608"/>
            <a:ext cx="8508519" cy="9541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ro-RO" sz="2800" b="1" dirty="0" err="1">
                <a:latin typeface="Arial"/>
                <a:ea typeface="+mn-lt"/>
                <a:cs typeface="+mn-lt"/>
              </a:rPr>
              <a:t>Strategies</a:t>
            </a:r>
            <a:r>
              <a:rPr lang="ro-RO" sz="2800" b="1" dirty="0">
                <a:latin typeface="Arial"/>
                <a:ea typeface="+mn-lt"/>
                <a:cs typeface="+mn-lt"/>
              </a:rPr>
              <a:t> for </a:t>
            </a:r>
            <a:r>
              <a:rPr lang="ro-RO" sz="2800" b="1" dirty="0" err="1">
                <a:latin typeface="Arial"/>
                <a:ea typeface="+mn-lt"/>
                <a:cs typeface="+mn-lt"/>
              </a:rPr>
              <a:t>Effective</a:t>
            </a:r>
            <a:r>
              <a:rPr lang="ro-RO" sz="2800" b="1" dirty="0">
                <a:latin typeface="Arial"/>
                <a:ea typeface="+mn-lt"/>
                <a:cs typeface="+mn-lt"/>
              </a:rPr>
              <a:t> </a:t>
            </a:r>
            <a:r>
              <a:rPr lang="ro-RO" sz="2800" b="1" dirty="0" err="1">
                <a:latin typeface="Arial"/>
                <a:ea typeface="+mn-lt"/>
                <a:cs typeface="+mn-lt"/>
              </a:rPr>
              <a:t>Communication</a:t>
            </a:r>
            <a:r>
              <a:rPr lang="ro-RO" sz="2800" b="1" dirty="0">
                <a:latin typeface="Arial"/>
                <a:ea typeface="+mn-lt"/>
                <a:cs typeface="+mn-lt"/>
              </a:rPr>
              <a:t> in a Business </a:t>
            </a:r>
            <a:r>
              <a:rPr lang="ro-RO" sz="2800" b="1" dirty="0" err="1">
                <a:latin typeface="Arial"/>
                <a:ea typeface="+mn-lt"/>
                <a:cs typeface="+mn-lt"/>
              </a:rPr>
              <a:t>Setting</a:t>
            </a:r>
            <a:endParaRPr lang="ro-RO" sz="2800" b="1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96066487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asetăText 1">
            <a:extLst>
              <a:ext uri="{FF2B5EF4-FFF2-40B4-BE49-F238E27FC236}">
                <a16:creationId xmlns:a16="http://schemas.microsoft.com/office/drawing/2014/main" id="{BBC1BC2D-B749-BF47-F0B9-3D93E1E28674}"/>
              </a:ext>
            </a:extLst>
          </p:cNvPr>
          <p:cNvSpPr txBox="1"/>
          <p:nvPr/>
        </p:nvSpPr>
        <p:spPr>
          <a:xfrm>
            <a:off x="4293079" y="483079"/>
            <a:ext cx="4367841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ro-RO" sz="2800" b="1" dirty="0" err="1">
                <a:latin typeface="Arial"/>
                <a:ea typeface="+mn-lt"/>
                <a:cs typeface="+mn-lt"/>
              </a:rPr>
              <a:t>Syncreon</a:t>
            </a:r>
            <a:r>
              <a:rPr lang="ro-RO" sz="2800" b="1" dirty="0">
                <a:latin typeface="Arial"/>
                <a:ea typeface="+mn-lt"/>
                <a:cs typeface="+mn-lt"/>
              </a:rPr>
              <a:t> Technology</a:t>
            </a:r>
          </a:p>
        </p:txBody>
      </p:sp>
      <p:sp>
        <p:nvSpPr>
          <p:cNvPr id="3" name="CasetăText 2">
            <a:extLst>
              <a:ext uri="{FF2B5EF4-FFF2-40B4-BE49-F238E27FC236}">
                <a16:creationId xmlns:a16="http://schemas.microsoft.com/office/drawing/2014/main" id="{6E5DFA44-7281-A755-EA43-9EF92C769E73}"/>
              </a:ext>
            </a:extLst>
          </p:cNvPr>
          <p:cNvSpPr txBox="1"/>
          <p:nvPr/>
        </p:nvSpPr>
        <p:spPr>
          <a:xfrm>
            <a:off x="7483954" y="3343275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ro-RO" dirty="0">
              <a:cs typeface="Calibri"/>
            </a:endParaRPr>
          </a:p>
        </p:txBody>
      </p:sp>
      <p:sp>
        <p:nvSpPr>
          <p:cNvPr id="5" name="CasetăText 4">
            <a:extLst>
              <a:ext uri="{FF2B5EF4-FFF2-40B4-BE49-F238E27FC236}">
                <a16:creationId xmlns:a16="http://schemas.microsoft.com/office/drawing/2014/main" id="{8F10A081-E92F-FB03-885F-37539FC149C8}"/>
              </a:ext>
            </a:extLst>
          </p:cNvPr>
          <p:cNvSpPr txBox="1"/>
          <p:nvPr/>
        </p:nvSpPr>
        <p:spPr>
          <a:xfrm>
            <a:off x="188765" y="1341438"/>
            <a:ext cx="5786764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ro-RO" sz="2400" dirty="0" err="1">
                <a:latin typeface="Arial"/>
                <a:ea typeface="+mn-lt"/>
                <a:cs typeface="+mn-lt"/>
              </a:rPr>
              <a:t>Syncreon</a:t>
            </a:r>
            <a:r>
              <a:rPr lang="ro-RO" sz="2400" dirty="0">
                <a:latin typeface="Arial"/>
                <a:ea typeface="+mn-lt"/>
                <a:cs typeface="+mn-lt"/>
              </a:rPr>
              <a:t> Technology (UK) Ltd </a:t>
            </a:r>
            <a:r>
              <a:rPr lang="ro-RO" sz="2400" dirty="0" err="1">
                <a:latin typeface="Arial"/>
                <a:ea typeface="+mn-lt"/>
                <a:cs typeface="+mn-lt"/>
              </a:rPr>
              <a:t>is</a:t>
            </a:r>
            <a:r>
              <a:rPr lang="ro-RO" sz="2400" dirty="0">
                <a:latin typeface="Arial"/>
                <a:ea typeface="+mn-lt"/>
                <a:cs typeface="+mn-lt"/>
              </a:rPr>
              <a:t> an active company </a:t>
            </a:r>
            <a:r>
              <a:rPr lang="ro-RO" sz="2400" dirty="0" err="1">
                <a:latin typeface="Arial"/>
                <a:ea typeface="+mn-lt"/>
                <a:cs typeface="+mn-lt"/>
              </a:rPr>
              <a:t>incorporated</a:t>
            </a:r>
            <a:r>
              <a:rPr lang="ro-RO" sz="2400" dirty="0">
                <a:latin typeface="Arial"/>
                <a:ea typeface="+mn-lt"/>
                <a:cs typeface="+mn-lt"/>
              </a:rPr>
              <a:t> on 14 </a:t>
            </a:r>
            <a:r>
              <a:rPr lang="ro-RO" sz="2400" dirty="0" err="1">
                <a:latin typeface="Arial"/>
                <a:ea typeface="+mn-lt"/>
                <a:cs typeface="+mn-lt"/>
              </a:rPr>
              <a:t>October</a:t>
            </a:r>
            <a:r>
              <a:rPr lang="ro-RO" sz="2400" dirty="0">
                <a:latin typeface="Arial"/>
                <a:ea typeface="+mn-lt"/>
                <a:cs typeface="+mn-lt"/>
              </a:rPr>
              <a:t> 1983 </a:t>
            </a:r>
            <a:r>
              <a:rPr lang="ro-RO" sz="2400" dirty="0" err="1">
                <a:latin typeface="Arial"/>
                <a:ea typeface="+mn-lt"/>
                <a:cs typeface="+mn-lt"/>
              </a:rPr>
              <a:t>with</a:t>
            </a:r>
            <a:r>
              <a:rPr lang="ro-RO" sz="2400" dirty="0">
                <a:latin typeface="Arial"/>
                <a:ea typeface="+mn-lt"/>
                <a:cs typeface="+mn-lt"/>
              </a:rPr>
              <a:t> </a:t>
            </a:r>
            <a:r>
              <a:rPr lang="ro-RO" sz="2400" dirty="0" err="1">
                <a:latin typeface="Arial"/>
                <a:ea typeface="+mn-lt"/>
                <a:cs typeface="+mn-lt"/>
              </a:rPr>
              <a:t>the</a:t>
            </a:r>
            <a:r>
              <a:rPr lang="ro-RO" sz="2400" dirty="0">
                <a:latin typeface="Arial"/>
                <a:ea typeface="+mn-lt"/>
                <a:cs typeface="+mn-lt"/>
              </a:rPr>
              <a:t> </a:t>
            </a:r>
            <a:r>
              <a:rPr lang="ro-RO" sz="2400" dirty="0" err="1">
                <a:latin typeface="Arial"/>
                <a:ea typeface="+mn-lt"/>
                <a:cs typeface="+mn-lt"/>
              </a:rPr>
              <a:t>registered</a:t>
            </a:r>
            <a:r>
              <a:rPr lang="ro-RO" sz="2400" dirty="0">
                <a:latin typeface="Arial"/>
                <a:ea typeface="+mn-lt"/>
                <a:cs typeface="+mn-lt"/>
              </a:rPr>
              <a:t> </a:t>
            </a:r>
            <a:r>
              <a:rPr lang="ro-RO" sz="2400" dirty="0" err="1">
                <a:latin typeface="Arial"/>
                <a:ea typeface="+mn-lt"/>
                <a:cs typeface="+mn-lt"/>
              </a:rPr>
              <a:t>office</a:t>
            </a:r>
            <a:r>
              <a:rPr lang="ro-RO" sz="2400" dirty="0">
                <a:latin typeface="Arial"/>
                <a:ea typeface="+mn-lt"/>
                <a:cs typeface="+mn-lt"/>
              </a:rPr>
              <a:t> </a:t>
            </a:r>
            <a:r>
              <a:rPr lang="ro-RO" sz="2400" dirty="0" err="1">
                <a:latin typeface="Arial"/>
                <a:ea typeface="+mn-lt"/>
                <a:cs typeface="+mn-lt"/>
              </a:rPr>
              <a:t>located</a:t>
            </a:r>
            <a:r>
              <a:rPr lang="ro-RO" sz="2400" dirty="0">
                <a:latin typeface="Arial"/>
                <a:ea typeface="+mn-lt"/>
                <a:cs typeface="+mn-lt"/>
              </a:rPr>
              <a:t> in </a:t>
            </a:r>
            <a:r>
              <a:rPr lang="ro-RO" sz="2400" dirty="0" err="1">
                <a:latin typeface="Arial"/>
                <a:ea typeface="+mn-lt"/>
                <a:cs typeface="+mn-lt"/>
              </a:rPr>
              <a:t>Hinckley</a:t>
            </a:r>
            <a:r>
              <a:rPr lang="ro-RO" sz="2400" dirty="0">
                <a:latin typeface="Arial"/>
                <a:ea typeface="+mn-lt"/>
                <a:cs typeface="+mn-lt"/>
              </a:rPr>
              <a:t>, </a:t>
            </a:r>
            <a:r>
              <a:rPr lang="ro-RO" sz="2400" dirty="0" err="1">
                <a:latin typeface="Arial"/>
                <a:ea typeface="+mn-lt"/>
                <a:cs typeface="+mn-lt"/>
              </a:rPr>
              <a:t>Leicestershire</a:t>
            </a:r>
            <a:r>
              <a:rPr lang="ro-RO" sz="2400" dirty="0">
                <a:latin typeface="Arial"/>
                <a:ea typeface="+mn-lt"/>
                <a:cs typeface="+mn-lt"/>
              </a:rPr>
              <a:t>. </a:t>
            </a:r>
            <a:r>
              <a:rPr lang="ro-RO" sz="2400" dirty="0" err="1">
                <a:latin typeface="Arial"/>
                <a:ea typeface="+mn-lt"/>
                <a:cs typeface="+mn-lt"/>
              </a:rPr>
              <a:t>Syncreon</a:t>
            </a:r>
            <a:r>
              <a:rPr lang="ro-RO" sz="2400" dirty="0">
                <a:latin typeface="Arial"/>
                <a:ea typeface="+mn-lt"/>
                <a:cs typeface="+mn-lt"/>
              </a:rPr>
              <a:t> Technology (UK) Ltd </a:t>
            </a:r>
            <a:r>
              <a:rPr lang="ro-RO" sz="2400" dirty="0" err="1">
                <a:latin typeface="Arial"/>
                <a:ea typeface="+mn-lt"/>
                <a:cs typeface="+mn-lt"/>
              </a:rPr>
              <a:t>has</a:t>
            </a:r>
            <a:r>
              <a:rPr lang="ro-RO" sz="2400" dirty="0">
                <a:latin typeface="Arial"/>
                <a:ea typeface="+mn-lt"/>
                <a:cs typeface="+mn-lt"/>
              </a:rPr>
              <a:t> </a:t>
            </a:r>
            <a:r>
              <a:rPr lang="ro-RO" sz="2400" dirty="0" err="1">
                <a:latin typeface="Arial"/>
                <a:ea typeface="+mn-lt"/>
                <a:cs typeface="+mn-lt"/>
              </a:rPr>
              <a:t>been</a:t>
            </a:r>
            <a:r>
              <a:rPr lang="ro-RO" sz="2400" dirty="0">
                <a:latin typeface="Arial"/>
                <a:ea typeface="+mn-lt"/>
                <a:cs typeface="+mn-lt"/>
              </a:rPr>
              <a:t> </a:t>
            </a:r>
            <a:r>
              <a:rPr lang="ro-RO" sz="2400" dirty="0" err="1">
                <a:latin typeface="Arial"/>
                <a:ea typeface="+mn-lt"/>
                <a:cs typeface="+mn-lt"/>
              </a:rPr>
              <a:t>running</a:t>
            </a:r>
            <a:r>
              <a:rPr lang="ro-RO" sz="2400" dirty="0">
                <a:latin typeface="Arial"/>
                <a:ea typeface="+mn-lt"/>
                <a:cs typeface="+mn-lt"/>
              </a:rPr>
              <a:t> for 38 </a:t>
            </a:r>
            <a:r>
              <a:rPr lang="ro-RO" sz="2400" dirty="0" err="1">
                <a:latin typeface="Arial"/>
                <a:ea typeface="+mn-lt"/>
                <a:cs typeface="+mn-lt"/>
              </a:rPr>
              <a:t>years</a:t>
            </a:r>
            <a:r>
              <a:rPr lang="ro-RO" sz="2400" dirty="0">
                <a:latin typeface="Arial"/>
                <a:ea typeface="+mn-lt"/>
                <a:cs typeface="+mn-lt"/>
              </a:rPr>
              <a:t>. </a:t>
            </a:r>
            <a:endParaRPr lang="ro-RO" sz="2400">
              <a:latin typeface="Arial"/>
              <a:cs typeface="Arial"/>
            </a:endParaRPr>
          </a:p>
        </p:txBody>
      </p:sp>
      <p:sp>
        <p:nvSpPr>
          <p:cNvPr id="6" name="CasetăText 5">
            <a:extLst>
              <a:ext uri="{FF2B5EF4-FFF2-40B4-BE49-F238E27FC236}">
                <a16:creationId xmlns:a16="http://schemas.microsoft.com/office/drawing/2014/main" id="{4323FDAB-72CA-5145-1371-ADC4C03530C7}"/>
              </a:ext>
            </a:extLst>
          </p:cNvPr>
          <p:cNvSpPr txBox="1"/>
          <p:nvPr/>
        </p:nvSpPr>
        <p:spPr>
          <a:xfrm>
            <a:off x="199969" y="4023105"/>
            <a:ext cx="5762445" cy="193899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ro-RO" sz="2400" dirty="0" err="1">
                <a:latin typeface="Arial"/>
                <a:ea typeface="+mn-lt"/>
                <a:cs typeface="+mn-lt"/>
              </a:rPr>
              <a:t>Syncreon</a:t>
            </a:r>
            <a:r>
              <a:rPr lang="ro-RO" sz="2400" dirty="0">
                <a:latin typeface="Arial"/>
                <a:ea typeface="+mn-lt"/>
                <a:cs typeface="+mn-lt"/>
              </a:rPr>
              <a:t> </a:t>
            </a:r>
            <a:r>
              <a:rPr lang="ro-RO" sz="2400" dirty="0" err="1">
                <a:latin typeface="Arial"/>
                <a:ea typeface="+mn-lt"/>
                <a:cs typeface="+mn-lt"/>
              </a:rPr>
              <a:t>is</a:t>
            </a:r>
            <a:r>
              <a:rPr lang="ro-RO" sz="2400" dirty="0">
                <a:latin typeface="Arial"/>
                <a:ea typeface="+mn-lt"/>
                <a:cs typeface="+mn-lt"/>
              </a:rPr>
              <a:t> an expert in </a:t>
            </a:r>
            <a:r>
              <a:rPr lang="ro-RO" sz="2400" dirty="0" err="1">
                <a:latin typeface="Arial"/>
                <a:ea typeface="+mn-lt"/>
                <a:cs typeface="+mn-lt"/>
              </a:rPr>
              <a:t>providing</a:t>
            </a:r>
            <a:r>
              <a:rPr lang="ro-RO" sz="2400" dirty="0">
                <a:latin typeface="Arial"/>
                <a:ea typeface="+mn-lt"/>
                <a:cs typeface="+mn-lt"/>
              </a:rPr>
              <a:t> </a:t>
            </a:r>
            <a:r>
              <a:rPr lang="ro-RO" sz="2400" dirty="0" err="1">
                <a:latin typeface="Arial"/>
                <a:ea typeface="+mn-lt"/>
                <a:cs typeface="+mn-lt"/>
              </a:rPr>
              <a:t>solutions</a:t>
            </a:r>
            <a:r>
              <a:rPr lang="ro-RO" sz="2400" dirty="0">
                <a:latin typeface="Arial"/>
                <a:ea typeface="+mn-lt"/>
                <a:cs typeface="+mn-lt"/>
              </a:rPr>
              <a:t> for </a:t>
            </a:r>
            <a:r>
              <a:rPr lang="ro-RO" sz="2400" dirty="0" err="1">
                <a:latin typeface="Arial"/>
                <a:ea typeface="+mn-lt"/>
                <a:cs typeface="+mn-lt"/>
              </a:rPr>
              <a:t>the</a:t>
            </a:r>
            <a:r>
              <a:rPr lang="ro-RO" sz="2400" dirty="0">
                <a:latin typeface="Arial"/>
                <a:ea typeface="+mn-lt"/>
                <a:cs typeface="+mn-lt"/>
              </a:rPr>
              <a:t> </a:t>
            </a:r>
            <a:r>
              <a:rPr lang="ro-RO" sz="2400" dirty="0" err="1">
                <a:latin typeface="Arial"/>
                <a:ea typeface="+mn-lt"/>
                <a:cs typeface="+mn-lt"/>
              </a:rPr>
              <a:t>automotive</a:t>
            </a:r>
            <a:r>
              <a:rPr lang="ro-RO" sz="2400" dirty="0">
                <a:latin typeface="Arial"/>
                <a:ea typeface="+mn-lt"/>
                <a:cs typeface="+mn-lt"/>
              </a:rPr>
              <a:t> </a:t>
            </a:r>
            <a:r>
              <a:rPr lang="ro-RO" sz="2400" dirty="0" err="1">
                <a:latin typeface="Arial"/>
                <a:ea typeface="+mn-lt"/>
                <a:cs typeface="+mn-lt"/>
              </a:rPr>
              <a:t>industry</a:t>
            </a:r>
            <a:r>
              <a:rPr lang="ro-RO" sz="2400" dirty="0">
                <a:latin typeface="Arial"/>
                <a:ea typeface="+mn-lt"/>
                <a:cs typeface="+mn-lt"/>
              </a:rPr>
              <a:t>, </a:t>
            </a:r>
            <a:r>
              <a:rPr lang="ro-RO" sz="2400" dirty="0" err="1">
                <a:latin typeface="Arial"/>
                <a:ea typeface="+mn-lt"/>
                <a:cs typeface="+mn-lt"/>
              </a:rPr>
              <a:t>technology</a:t>
            </a:r>
            <a:r>
              <a:rPr lang="ro-RO" sz="2400" dirty="0">
                <a:latin typeface="Arial"/>
                <a:ea typeface="+mn-lt"/>
                <a:cs typeface="+mn-lt"/>
              </a:rPr>
              <a:t>, </a:t>
            </a:r>
            <a:r>
              <a:rPr lang="ro-RO" sz="2400" dirty="0" err="1">
                <a:latin typeface="Arial"/>
                <a:ea typeface="+mn-lt"/>
                <a:cs typeface="+mn-lt"/>
              </a:rPr>
              <a:t>household</a:t>
            </a:r>
            <a:r>
              <a:rPr lang="ro-RO" sz="2400" dirty="0">
                <a:latin typeface="Arial"/>
                <a:ea typeface="+mn-lt"/>
                <a:cs typeface="+mn-lt"/>
              </a:rPr>
              <a:t> </a:t>
            </a:r>
            <a:r>
              <a:rPr lang="ro-RO" sz="2400" dirty="0" err="1">
                <a:latin typeface="Arial"/>
                <a:ea typeface="+mn-lt"/>
                <a:cs typeface="+mn-lt"/>
              </a:rPr>
              <a:t>products</a:t>
            </a:r>
            <a:r>
              <a:rPr lang="ro-RO" sz="2400" dirty="0">
                <a:latin typeface="Arial"/>
                <a:ea typeface="+mn-lt"/>
                <a:cs typeface="+mn-lt"/>
              </a:rPr>
              <a:t>, industrial </a:t>
            </a:r>
            <a:r>
              <a:rPr lang="ro-RO" sz="2400" dirty="0" err="1">
                <a:latin typeface="Arial"/>
                <a:ea typeface="+mn-lt"/>
                <a:cs typeface="+mn-lt"/>
              </a:rPr>
              <a:t>products</a:t>
            </a:r>
            <a:r>
              <a:rPr lang="ro-RO" sz="2400" dirty="0">
                <a:latin typeface="Arial"/>
                <a:ea typeface="+mn-lt"/>
                <a:cs typeface="+mn-lt"/>
              </a:rPr>
              <a:t> </a:t>
            </a:r>
            <a:r>
              <a:rPr lang="ro-RO" sz="2400" dirty="0" err="1">
                <a:latin typeface="Arial"/>
                <a:ea typeface="+mn-lt"/>
                <a:cs typeface="+mn-lt"/>
              </a:rPr>
              <a:t>and</a:t>
            </a:r>
            <a:r>
              <a:rPr lang="ro-RO" sz="2400" dirty="0">
                <a:latin typeface="Arial"/>
                <a:ea typeface="+mn-lt"/>
                <a:cs typeface="+mn-lt"/>
              </a:rPr>
              <a:t> medical </a:t>
            </a:r>
            <a:r>
              <a:rPr lang="ro-RO" sz="2400" dirty="0" err="1">
                <a:latin typeface="Arial"/>
                <a:ea typeface="+mn-lt"/>
                <a:cs typeface="+mn-lt"/>
              </a:rPr>
              <a:t>technology</a:t>
            </a:r>
            <a:r>
              <a:rPr lang="ro-RO" sz="2400" dirty="0">
                <a:latin typeface="Arial"/>
                <a:ea typeface="+mn-lt"/>
                <a:cs typeface="+mn-lt"/>
              </a:rPr>
              <a:t>.</a:t>
            </a:r>
            <a:endParaRPr lang="en-US">
              <a:latin typeface="Arial"/>
              <a:ea typeface="+mn-lt"/>
              <a:cs typeface="+mn-lt"/>
            </a:endParaRPr>
          </a:p>
        </p:txBody>
      </p:sp>
      <p:pic>
        <p:nvPicPr>
          <p:cNvPr id="7" name="Imagine 7" descr="O imagine care conține text, interior, scenă, bibliotecă&#10;&#10;Descriere generată automat">
            <a:extLst>
              <a:ext uri="{FF2B5EF4-FFF2-40B4-BE49-F238E27FC236}">
                <a16:creationId xmlns:a16="http://schemas.microsoft.com/office/drawing/2014/main" id="{3525DF97-12CA-1521-38AB-9E722A2F663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5270" y="1824227"/>
            <a:ext cx="5733688" cy="3942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18521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461BA64-F3C4-0A99-1E53-6792EDC67CE3}"/>
              </a:ext>
            </a:extLst>
          </p:cNvPr>
          <p:cNvSpPr txBox="1"/>
          <p:nvPr/>
        </p:nvSpPr>
        <p:spPr>
          <a:xfrm>
            <a:off x="1826919" y="594548"/>
            <a:ext cx="7926680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800" b="1" dirty="0">
                <a:latin typeface="Arial"/>
                <a:ea typeface="+mn-lt"/>
                <a:cs typeface="+mn-lt"/>
              </a:rPr>
              <a:t>The aim of Syncreon technology</a:t>
            </a:r>
            <a:endParaRPr lang="en-US" sz="2800" b="1">
              <a:latin typeface="Arial"/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4B2964E-C394-2311-49B5-C5FB9D0B4986}"/>
              </a:ext>
            </a:extLst>
          </p:cNvPr>
          <p:cNvSpPr txBox="1"/>
          <p:nvPr/>
        </p:nvSpPr>
        <p:spPr>
          <a:xfrm>
            <a:off x="453437" y="1638770"/>
            <a:ext cx="8133643" cy="378565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2400" dirty="0">
                <a:latin typeface="Arial"/>
                <a:ea typeface="+mn-lt"/>
                <a:cs typeface="+mn-lt"/>
              </a:rPr>
              <a:t>Order picking and delivery as fast and secure as possible.</a:t>
            </a:r>
          </a:p>
          <a:p>
            <a:pPr marL="285750" indent="-285750">
              <a:buFont typeface="Arial"/>
              <a:buChar char="•"/>
            </a:pPr>
            <a:endParaRPr lang="en-GB" sz="2400" dirty="0">
              <a:latin typeface="Arial"/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GB" sz="2400" dirty="0">
                <a:latin typeface="Arial"/>
                <a:ea typeface="+mn-lt"/>
                <a:cs typeface="+mn-lt"/>
              </a:rPr>
              <a:t>It offers a very good quality of products.</a:t>
            </a:r>
          </a:p>
          <a:p>
            <a:pPr marL="285750" indent="-285750">
              <a:buFont typeface="Arial"/>
              <a:buChar char="•"/>
            </a:pPr>
            <a:endParaRPr lang="en-GB" sz="2400" dirty="0">
              <a:latin typeface="Arial"/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GB" sz="2400" dirty="0">
                <a:latin typeface="Arial"/>
                <a:ea typeface="+mn-lt"/>
                <a:cs typeface="+mn-lt"/>
              </a:rPr>
              <a:t>Solving problems of employees as well as customers who want to order a certain thing and are not sure about the quality of the products, through a very good communication that shows that they have a very good management.</a:t>
            </a:r>
            <a:endParaRPr lang="en-GB" sz="2400">
              <a:latin typeface="Arial"/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CF2FD24-5F3C-B31B-C4B9-78BBC03B2547}"/>
              </a:ext>
            </a:extLst>
          </p:cNvPr>
          <p:cNvSpPr txBox="1"/>
          <p:nvPr/>
        </p:nvSpPr>
        <p:spPr>
          <a:xfrm>
            <a:off x="9044164" y="3239794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 dirty="0">
              <a:cs typeface="Calibri"/>
            </a:endParaRPr>
          </a:p>
        </p:txBody>
      </p:sp>
      <p:pic>
        <p:nvPicPr>
          <p:cNvPr id="5" name="Graphic 5" descr="Bar graph with upward trend with solid fill">
            <a:extLst>
              <a:ext uri="{FF2B5EF4-FFF2-40B4-BE49-F238E27FC236}">
                <a16:creationId xmlns:a16="http://schemas.microsoft.com/office/drawing/2014/main" id="{0807E292-8904-0D80-0030-1A3E4A75DA1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056504" y="1118542"/>
            <a:ext cx="4357511" cy="48843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34017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asetăText 1">
            <a:extLst>
              <a:ext uri="{FF2B5EF4-FFF2-40B4-BE49-F238E27FC236}">
                <a16:creationId xmlns:a16="http://schemas.microsoft.com/office/drawing/2014/main" id="{B7C187D1-1AC2-75E1-2FC9-44FACED86785}"/>
              </a:ext>
            </a:extLst>
          </p:cNvPr>
          <p:cNvSpPr txBox="1"/>
          <p:nvPr/>
        </p:nvSpPr>
        <p:spPr>
          <a:xfrm>
            <a:off x="1671609" y="475802"/>
            <a:ext cx="8978356" cy="9541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ro-RO" sz="2800" b="1" dirty="0">
                <a:ea typeface="+mn-lt"/>
                <a:cs typeface="+mn-lt"/>
              </a:rPr>
              <a:t> </a:t>
            </a:r>
            <a:r>
              <a:rPr lang="ro-RO" sz="2800" b="1" dirty="0" err="1">
                <a:latin typeface="Arial"/>
                <a:ea typeface="+mn-lt"/>
                <a:cs typeface="+mn-lt"/>
              </a:rPr>
              <a:t>What</a:t>
            </a:r>
            <a:r>
              <a:rPr lang="ro-RO" sz="2800" b="1" dirty="0">
                <a:latin typeface="Arial"/>
                <a:ea typeface="+mn-lt"/>
                <a:cs typeface="+mn-lt"/>
              </a:rPr>
              <a:t> are </a:t>
            </a:r>
            <a:r>
              <a:rPr lang="ro-RO" sz="2800" b="1" dirty="0" err="1">
                <a:latin typeface="Arial"/>
                <a:ea typeface="+mn-lt"/>
                <a:cs typeface="+mn-lt"/>
              </a:rPr>
              <a:t>the</a:t>
            </a:r>
            <a:r>
              <a:rPr lang="ro-RO" sz="2800" b="1" dirty="0">
                <a:latin typeface="Arial"/>
                <a:ea typeface="+mn-lt"/>
                <a:cs typeface="+mn-lt"/>
              </a:rPr>
              <a:t> </a:t>
            </a:r>
            <a:r>
              <a:rPr lang="ro-RO" sz="2800" b="1" dirty="0" err="1">
                <a:latin typeface="Arial"/>
                <a:ea typeface="+mn-lt"/>
                <a:cs typeface="+mn-lt"/>
              </a:rPr>
              <a:t>benefits</a:t>
            </a:r>
            <a:r>
              <a:rPr lang="ro-RO" sz="2800" b="1" dirty="0">
                <a:latin typeface="Arial"/>
                <a:ea typeface="+mn-lt"/>
                <a:cs typeface="+mn-lt"/>
              </a:rPr>
              <a:t> of </a:t>
            </a:r>
            <a:r>
              <a:rPr lang="ro-RO" sz="2800" b="1" dirty="0" err="1">
                <a:latin typeface="Arial"/>
                <a:ea typeface="+mn-lt"/>
                <a:cs typeface="+mn-lt"/>
              </a:rPr>
              <a:t>effective</a:t>
            </a:r>
            <a:r>
              <a:rPr lang="ro-RO" sz="2800" b="1" dirty="0">
                <a:latin typeface="Arial"/>
                <a:ea typeface="+mn-lt"/>
                <a:cs typeface="+mn-lt"/>
              </a:rPr>
              <a:t> </a:t>
            </a:r>
            <a:r>
              <a:rPr lang="ro-RO" sz="2800" b="1" dirty="0" err="1">
                <a:latin typeface="Arial"/>
                <a:ea typeface="+mn-lt"/>
                <a:cs typeface="+mn-lt"/>
              </a:rPr>
              <a:t>information</a:t>
            </a:r>
            <a:r>
              <a:rPr lang="ro-RO" sz="2800" b="1" dirty="0">
                <a:latin typeface="Arial"/>
                <a:ea typeface="+mn-lt"/>
                <a:cs typeface="+mn-lt"/>
              </a:rPr>
              <a:t> for </a:t>
            </a:r>
            <a:r>
              <a:rPr lang="ro-RO" sz="2800" b="1" dirty="0" err="1">
                <a:latin typeface="Arial"/>
                <a:ea typeface="+mn-lt"/>
                <a:cs typeface="+mn-lt"/>
              </a:rPr>
              <a:t>how</a:t>
            </a:r>
            <a:r>
              <a:rPr lang="ro-RO" sz="2800" b="1" dirty="0">
                <a:latin typeface="Arial"/>
                <a:ea typeface="+mn-lt"/>
                <a:cs typeface="+mn-lt"/>
              </a:rPr>
              <a:t> </a:t>
            </a:r>
            <a:r>
              <a:rPr lang="ro-RO" sz="2800" b="1" dirty="0" err="1">
                <a:latin typeface="Arial"/>
                <a:ea typeface="+mn-lt"/>
                <a:cs typeface="+mn-lt"/>
              </a:rPr>
              <a:t>Syncreon</a:t>
            </a:r>
            <a:r>
              <a:rPr lang="ro-RO" sz="2800" b="1" dirty="0">
                <a:latin typeface="Arial"/>
                <a:ea typeface="+mn-lt"/>
                <a:cs typeface="+mn-lt"/>
              </a:rPr>
              <a:t> Technology </a:t>
            </a:r>
            <a:r>
              <a:rPr lang="ro-RO" sz="2800" b="1" dirty="0" err="1">
                <a:latin typeface="Arial"/>
                <a:ea typeface="+mn-lt"/>
                <a:cs typeface="+mn-lt"/>
              </a:rPr>
              <a:t>works</a:t>
            </a:r>
            <a:r>
              <a:rPr lang="ro-RO" sz="2800" b="1" dirty="0">
                <a:latin typeface="Arial"/>
                <a:ea typeface="+mn-lt"/>
                <a:cs typeface="+mn-lt"/>
              </a:rPr>
              <a:t>? </a:t>
            </a:r>
            <a:endParaRPr lang="ro-RO" sz="2800" b="1" dirty="0">
              <a:latin typeface="Arial"/>
              <a:cs typeface="Arial"/>
            </a:endParaRPr>
          </a:p>
        </p:txBody>
      </p:sp>
      <p:grpSp>
        <p:nvGrpSpPr>
          <p:cNvPr id="134" name="Group 133">
            <a:extLst>
              <a:ext uri="{FF2B5EF4-FFF2-40B4-BE49-F238E27FC236}">
                <a16:creationId xmlns:a16="http://schemas.microsoft.com/office/drawing/2014/main" id="{BC83786A-AFFE-F75B-67DF-B23068B15474}"/>
              </a:ext>
            </a:extLst>
          </p:cNvPr>
          <p:cNvGrpSpPr/>
          <p:nvPr/>
        </p:nvGrpSpPr>
        <p:grpSpPr>
          <a:xfrm>
            <a:off x="2287523" y="3301060"/>
            <a:ext cx="1468612" cy="2701688"/>
            <a:chOff x="2165226" y="1682986"/>
            <a:chExt cx="1468612" cy="2701688"/>
          </a:xfrm>
        </p:grpSpPr>
        <p:sp>
          <p:nvSpPr>
            <p:cNvPr id="102" name="Rectangle 101">
              <a:extLst>
                <a:ext uri="{FF2B5EF4-FFF2-40B4-BE49-F238E27FC236}">
                  <a16:creationId xmlns:a16="http://schemas.microsoft.com/office/drawing/2014/main" id="{FE9090B8-CE10-AAFA-22B9-FE6E11D3650E}"/>
                </a:ext>
              </a:extLst>
            </p:cNvPr>
            <p:cNvSpPr/>
            <p:nvPr/>
          </p:nvSpPr>
          <p:spPr>
            <a:xfrm>
              <a:off x="2165227" y="2343267"/>
              <a:ext cx="1468611" cy="2041407"/>
            </a:xfrm>
            <a:prstGeom prst="rect">
              <a:avLst/>
            </a:prstGeom>
            <a:solidFill>
              <a:srgbClr val="E8B89E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91440" tIns="45720" rIns="91440" bIns="45720" rtlCol="0" anchor="ctr"/>
            <a:lstStyle/>
            <a:p>
              <a:pPr algn="ctr"/>
              <a:r>
                <a:rPr lang="en-GB" dirty="0">
                  <a:solidFill>
                    <a:schemeClr val="bg1"/>
                  </a:solidFill>
                  <a:latin typeface="Arial"/>
                  <a:ea typeface="+mn-lt"/>
                  <a:cs typeface="+mn-lt"/>
                </a:rPr>
                <a:t>Build strong employee relationship</a:t>
              </a:r>
              <a:endParaRPr lang="en-US" dirty="0">
                <a:solidFill>
                  <a:schemeClr val="bg1"/>
                </a:solidFill>
                <a:latin typeface="Arial"/>
              </a:endParaRPr>
            </a:p>
            <a:p>
              <a:pPr algn="ctr"/>
              <a:endParaRPr lang="en-GB" dirty="0">
                <a:cs typeface="Calibri"/>
              </a:endParaRPr>
            </a:p>
          </p:txBody>
        </p:sp>
        <p:sp>
          <p:nvSpPr>
            <p:cNvPr id="94" name="Rectangle 93">
              <a:extLst>
                <a:ext uri="{FF2B5EF4-FFF2-40B4-BE49-F238E27FC236}">
                  <a16:creationId xmlns:a16="http://schemas.microsoft.com/office/drawing/2014/main" id="{C95EC4FC-9809-0F33-8A6E-EC68C2E52B00}"/>
                </a:ext>
              </a:extLst>
            </p:cNvPr>
            <p:cNvSpPr/>
            <p:nvPr/>
          </p:nvSpPr>
          <p:spPr>
            <a:xfrm>
              <a:off x="2165226" y="1684749"/>
              <a:ext cx="1468611" cy="658518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u="sng"/>
            </a:p>
          </p:txBody>
        </p:sp>
        <p:pic>
          <p:nvPicPr>
            <p:cNvPr id="120" name="Graphic 120" descr="Cycle with people with solid fill">
              <a:extLst>
                <a:ext uri="{FF2B5EF4-FFF2-40B4-BE49-F238E27FC236}">
                  <a16:creationId xmlns:a16="http://schemas.microsoft.com/office/drawing/2014/main" id="{1F9FEBDD-83CC-2130-0244-5F4CEECDDDD4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2477911" y="1682986"/>
              <a:ext cx="914400" cy="707438"/>
            </a:xfrm>
            <a:prstGeom prst="rect">
              <a:avLst/>
            </a:prstGeom>
          </p:spPr>
        </p:pic>
      </p:grpSp>
      <p:grpSp>
        <p:nvGrpSpPr>
          <p:cNvPr id="133" name="Group 132">
            <a:extLst>
              <a:ext uri="{FF2B5EF4-FFF2-40B4-BE49-F238E27FC236}">
                <a16:creationId xmlns:a16="http://schemas.microsoft.com/office/drawing/2014/main" id="{C513AD0C-3227-4F2D-CC7E-165DB7A061F1}"/>
              </a:ext>
            </a:extLst>
          </p:cNvPr>
          <p:cNvGrpSpPr/>
          <p:nvPr/>
        </p:nvGrpSpPr>
        <p:grpSpPr>
          <a:xfrm>
            <a:off x="4362558" y="4074231"/>
            <a:ext cx="1468611" cy="2718740"/>
            <a:chOff x="3845151" y="1684749"/>
            <a:chExt cx="1468611" cy="2718740"/>
          </a:xfrm>
        </p:grpSpPr>
        <p:sp>
          <p:nvSpPr>
            <p:cNvPr id="101" name="Rectangle 100">
              <a:extLst>
                <a:ext uri="{FF2B5EF4-FFF2-40B4-BE49-F238E27FC236}">
                  <a16:creationId xmlns:a16="http://schemas.microsoft.com/office/drawing/2014/main" id="{F9540394-FB07-32F8-18AC-981488E06EFC}"/>
                </a:ext>
              </a:extLst>
            </p:cNvPr>
            <p:cNvSpPr/>
            <p:nvPr/>
          </p:nvSpPr>
          <p:spPr>
            <a:xfrm>
              <a:off x="3845151" y="2362082"/>
              <a:ext cx="1468611" cy="2041407"/>
            </a:xfrm>
            <a:prstGeom prst="rect">
              <a:avLst/>
            </a:prstGeom>
            <a:solidFill>
              <a:srgbClr val="E8B89E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91440" tIns="45720" rIns="91440" bIns="45720" rtlCol="0" anchor="ctr"/>
            <a:lstStyle/>
            <a:p>
              <a:pPr algn="just"/>
              <a:r>
                <a:rPr lang="en-GB" dirty="0">
                  <a:solidFill>
                    <a:schemeClr val="bg1"/>
                  </a:solidFill>
                  <a:latin typeface="Arial"/>
                  <a:ea typeface="+mn-lt"/>
                  <a:cs typeface="+mn-lt"/>
                </a:rPr>
                <a:t>Improved public impression</a:t>
              </a:r>
              <a:endParaRPr lang="en-US">
                <a:solidFill>
                  <a:schemeClr val="bg1"/>
                </a:solidFill>
                <a:latin typeface="Arial"/>
                <a:cs typeface="Arial"/>
              </a:endParaRPr>
            </a:p>
          </p:txBody>
        </p:sp>
        <p:sp>
          <p:nvSpPr>
            <p:cNvPr id="93" name="Rectangle 92">
              <a:extLst>
                <a:ext uri="{FF2B5EF4-FFF2-40B4-BE49-F238E27FC236}">
                  <a16:creationId xmlns:a16="http://schemas.microsoft.com/office/drawing/2014/main" id="{1461C070-972E-4FD4-B058-0B31AEBE17DE}"/>
                </a:ext>
              </a:extLst>
            </p:cNvPr>
            <p:cNvSpPr/>
            <p:nvPr/>
          </p:nvSpPr>
          <p:spPr>
            <a:xfrm>
              <a:off x="3845151" y="1684749"/>
              <a:ext cx="1468611" cy="658518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91440" tIns="45720" rIns="91440" bIns="45720" rtlCol="0" anchor="ctr"/>
            <a:lstStyle/>
            <a:p>
              <a:pPr algn="just"/>
              <a:endParaRPr lang="en-GB" u="sng"/>
            </a:p>
          </p:txBody>
        </p:sp>
        <p:pic>
          <p:nvPicPr>
            <p:cNvPr id="121" name="Graphic 121" descr="Classroom with solid fill">
              <a:extLst>
                <a:ext uri="{FF2B5EF4-FFF2-40B4-BE49-F238E27FC236}">
                  <a16:creationId xmlns:a16="http://schemas.microsoft.com/office/drawing/2014/main" id="{3DBD099A-57D0-4A7A-03E3-08490EC0CDEF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4105393" y="1777060"/>
              <a:ext cx="914400" cy="566326"/>
            </a:xfrm>
            <a:prstGeom prst="rect">
              <a:avLst/>
            </a:prstGeom>
          </p:spPr>
        </p:pic>
      </p:grpSp>
      <p:grpSp>
        <p:nvGrpSpPr>
          <p:cNvPr id="131" name="Group 130">
            <a:extLst>
              <a:ext uri="{FF2B5EF4-FFF2-40B4-BE49-F238E27FC236}">
                <a16:creationId xmlns:a16="http://schemas.microsoft.com/office/drawing/2014/main" id="{3C6F5BCD-144D-7F68-3EAE-FE01A415260B}"/>
              </a:ext>
            </a:extLst>
          </p:cNvPr>
          <p:cNvGrpSpPr/>
          <p:nvPr/>
        </p:nvGrpSpPr>
        <p:grpSpPr>
          <a:xfrm>
            <a:off x="8559807" y="3301060"/>
            <a:ext cx="1468612" cy="2701689"/>
            <a:chOff x="7120473" y="1673578"/>
            <a:chExt cx="1468612" cy="2701689"/>
          </a:xfrm>
        </p:grpSpPr>
        <p:sp>
          <p:nvSpPr>
            <p:cNvPr id="99" name="Rectangle 98">
              <a:extLst>
                <a:ext uri="{FF2B5EF4-FFF2-40B4-BE49-F238E27FC236}">
                  <a16:creationId xmlns:a16="http://schemas.microsoft.com/office/drawing/2014/main" id="{143490BC-F884-7C09-6932-13FA3365C12C}"/>
                </a:ext>
              </a:extLst>
            </p:cNvPr>
            <p:cNvSpPr/>
            <p:nvPr/>
          </p:nvSpPr>
          <p:spPr>
            <a:xfrm>
              <a:off x="7120474" y="2333860"/>
              <a:ext cx="1468611" cy="2041407"/>
            </a:xfrm>
            <a:prstGeom prst="rect">
              <a:avLst/>
            </a:prstGeom>
            <a:solidFill>
              <a:srgbClr val="E8B89E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91440" tIns="45720" rIns="91440" bIns="45720" rtlCol="0" anchor="ctr"/>
            <a:lstStyle/>
            <a:p>
              <a:pPr algn="ctr"/>
              <a:r>
                <a:rPr lang="en-GB" dirty="0">
                  <a:solidFill>
                    <a:schemeClr val="bg1"/>
                  </a:solidFill>
                  <a:latin typeface="Arial"/>
                  <a:ea typeface="+mn-lt"/>
                  <a:cs typeface="+mn-lt"/>
                </a:rPr>
                <a:t>Helps with decision making</a:t>
              </a:r>
              <a:endParaRPr lang="en-US">
                <a:solidFill>
                  <a:schemeClr val="bg1"/>
                </a:solidFill>
                <a:latin typeface="Arial"/>
                <a:cs typeface="Arial"/>
              </a:endParaRPr>
            </a:p>
          </p:txBody>
        </p:sp>
        <p:sp>
          <p:nvSpPr>
            <p:cNvPr id="91" name="Rectangle 90">
              <a:extLst>
                <a:ext uri="{FF2B5EF4-FFF2-40B4-BE49-F238E27FC236}">
                  <a16:creationId xmlns:a16="http://schemas.microsoft.com/office/drawing/2014/main" id="{D3FCE8A7-532C-416D-C4AF-12E678A271F9}"/>
                </a:ext>
              </a:extLst>
            </p:cNvPr>
            <p:cNvSpPr/>
            <p:nvPr/>
          </p:nvSpPr>
          <p:spPr>
            <a:xfrm>
              <a:off x="7120473" y="1684749"/>
              <a:ext cx="1468611" cy="658518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u="sng"/>
            </a:p>
          </p:txBody>
        </p:sp>
        <p:pic>
          <p:nvPicPr>
            <p:cNvPr id="123" name="Graphic 123" descr="Board Of Directors with solid fill">
              <a:extLst>
                <a:ext uri="{FF2B5EF4-FFF2-40B4-BE49-F238E27FC236}">
                  <a16:creationId xmlns:a16="http://schemas.microsoft.com/office/drawing/2014/main" id="{7B59BFC1-AF82-2614-438F-CA983CCB88F2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p:blipFill>
          <p:spPr>
            <a:xfrm>
              <a:off x="7285097" y="1673578"/>
              <a:ext cx="1093140" cy="716846"/>
            </a:xfrm>
            <a:prstGeom prst="rect">
              <a:avLst/>
            </a:prstGeom>
          </p:spPr>
        </p:pic>
      </p:grpSp>
      <p:grpSp>
        <p:nvGrpSpPr>
          <p:cNvPr id="130" name="Group 129">
            <a:extLst>
              <a:ext uri="{FF2B5EF4-FFF2-40B4-BE49-F238E27FC236}">
                <a16:creationId xmlns:a16="http://schemas.microsoft.com/office/drawing/2014/main" id="{5721B79C-B4BC-F144-BBE8-4964C37EAEE0}"/>
              </a:ext>
            </a:extLst>
          </p:cNvPr>
          <p:cNvGrpSpPr/>
          <p:nvPr/>
        </p:nvGrpSpPr>
        <p:grpSpPr>
          <a:xfrm>
            <a:off x="10371433" y="2548468"/>
            <a:ext cx="1468611" cy="2701688"/>
            <a:chOff x="8800396" y="1673579"/>
            <a:chExt cx="1468611" cy="2701688"/>
          </a:xfrm>
        </p:grpSpPr>
        <p:sp>
          <p:nvSpPr>
            <p:cNvPr id="100" name="Rectangle 99">
              <a:extLst>
                <a:ext uri="{FF2B5EF4-FFF2-40B4-BE49-F238E27FC236}">
                  <a16:creationId xmlns:a16="http://schemas.microsoft.com/office/drawing/2014/main" id="{CEDE956B-5D6C-A3D4-7C38-979CD7C0D23D}"/>
                </a:ext>
              </a:extLst>
            </p:cNvPr>
            <p:cNvSpPr/>
            <p:nvPr/>
          </p:nvSpPr>
          <p:spPr>
            <a:xfrm>
              <a:off x="8800396" y="2333860"/>
              <a:ext cx="1468611" cy="2041407"/>
            </a:xfrm>
            <a:prstGeom prst="rect">
              <a:avLst/>
            </a:prstGeom>
            <a:solidFill>
              <a:srgbClr val="E8B89E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91440" tIns="45720" rIns="91440" bIns="45720" rtlCol="0" anchor="ctr"/>
            <a:lstStyle/>
            <a:p>
              <a:pPr algn="ctr"/>
              <a:r>
                <a:rPr lang="en-GB" dirty="0">
                  <a:solidFill>
                    <a:schemeClr val="bg1"/>
                  </a:solidFill>
                  <a:latin typeface="Arial"/>
                  <a:ea typeface="+mn-lt"/>
                  <a:cs typeface="+mn-lt"/>
                </a:rPr>
                <a:t>Improves all sectors of work</a:t>
              </a:r>
              <a:endParaRPr lang="en-US">
                <a:solidFill>
                  <a:schemeClr val="bg1"/>
                </a:solidFill>
                <a:latin typeface="Arial"/>
                <a:cs typeface="Arial"/>
              </a:endParaRPr>
            </a:p>
          </p:txBody>
        </p:sp>
        <p:sp>
          <p:nvSpPr>
            <p:cNvPr id="92" name="Rectangle 91">
              <a:extLst>
                <a:ext uri="{FF2B5EF4-FFF2-40B4-BE49-F238E27FC236}">
                  <a16:creationId xmlns:a16="http://schemas.microsoft.com/office/drawing/2014/main" id="{18614390-D510-095C-3267-9A293D1D1185}"/>
                </a:ext>
              </a:extLst>
            </p:cNvPr>
            <p:cNvSpPr/>
            <p:nvPr/>
          </p:nvSpPr>
          <p:spPr>
            <a:xfrm>
              <a:off x="8800396" y="1684749"/>
              <a:ext cx="1468611" cy="658518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u="sng"/>
            </a:p>
          </p:txBody>
        </p:sp>
        <p:pic>
          <p:nvPicPr>
            <p:cNvPr id="124" name="Graphic 124" descr="Business Growth with solid fill">
              <a:extLst>
                <a:ext uri="{FF2B5EF4-FFF2-40B4-BE49-F238E27FC236}">
                  <a16:creationId xmlns:a16="http://schemas.microsoft.com/office/drawing/2014/main" id="{B5198F27-762E-DC60-C265-C64694B40DDA}"/>
                </a:ext>
              </a:extLst>
            </p:cNvPr>
            <p:cNvPicPr>
              <a:picLocks noChangeAspect="1"/>
            </p:cNvPicPr>
            <p:nvPr/>
          </p:nvPicPr>
          <p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p:blipFill>
          <p:spPr>
            <a:xfrm>
              <a:off x="8997245" y="1673579"/>
              <a:ext cx="1253066" cy="669806"/>
            </a:xfrm>
            <a:prstGeom prst="rect">
              <a:avLst/>
            </a:prstGeom>
          </p:spPr>
        </p:pic>
      </p:grpSp>
      <p:grpSp>
        <p:nvGrpSpPr>
          <p:cNvPr id="135" name="Group 134">
            <a:extLst>
              <a:ext uri="{FF2B5EF4-FFF2-40B4-BE49-F238E27FC236}">
                <a16:creationId xmlns:a16="http://schemas.microsoft.com/office/drawing/2014/main" id="{24C56EA5-B426-8DF2-4D6F-616644A463E3}"/>
              </a:ext>
            </a:extLst>
          </p:cNvPr>
          <p:cNvGrpSpPr/>
          <p:nvPr/>
        </p:nvGrpSpPr>
        <p:grpSpPr>
          <a:xfrm>
            <a:off x="142993" y="2548467"/>
            <a:ext cx="1528700" cy="2729911"/>
            <a:chOff x="425215" y="1673578"/>
            <a:chExt cx="1528700" cy="2729911"/>
          </a:xfrm>
        </p:grpSpPr>
        <p:grpSp>
          <p:nvGrpSpPr>
            <p:cNvPr id="128" name="Group 127">
              <a:extLst>
                <a:ext uri="{FF2B5EF4-FFF2-40B4-BE49-F238E27FC236}">
                  <a16:creationId xmlns:a16="http://schemas.microsoft.com/office/drawing/2014/main" id="{885AFEE0-3F01-8229-C856-5C9BAACC89F0}"/>
                </a:ext>
              </a:extLst>
            </p:cNvPr>
            <p:cNvGrpSpPr/>
            <p:nvPr/>
          </p:nvGrpSpPr>
          <p:grpSpPr>
            <a:xfrm>
              <a:off x="425215" y="2362082"/>
              <a:ext cx="1528700" cy="2041407"/>
              <a:chOff x="462845" y="3171119"/>
              <a:chExt cx="1528700" cy="2041407"/>
            </a:xfrm>
          </p:grpSpPr>
          <p:sp>
            <p:nvSpPr>
              <p:cNvPr id="97" name="Rectangle 96">
                <a:extLst>
                  <a:ext uri="{FF2B5EF4-FFF2-40B4-BE49-F238E27FC236}">
                    <a16:creationId xmlns:a16="http://schemas.microsoft.com/office/drawing/2014/main" id="{696F2C21-559B-8763-1479-181E992F43B9}"/>
                  </a:ext>
                </a:extLst>
              </p:cNvPr>
              <p:cNvSpPr/>
              <p:nvPr/>
            </p:nvSpPr>
            <p:spPr>
              <a:xfrm>
                <a:off x="522934" y="3171119"/>
                <a:ext cx="1468611" cy="2041407"/>
              </a:xfrm>
              <a:prstGeom prst="rect">
                <a:avLst/>
              </a:prstGeom>
              <a:solidFill>
                <a:srgbClr val="E8B89E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118" name="TextBox 117">
                <a:extLst>
                  <a:ext uri="{FF2B5EF4-FFF2-40B4-BE49-F238E27FC236}">
                    <a16:creationId xmlns:a16="http://schemas.microsoft.com/office/drawing/2014/main" id="{FA6AC183-38EF-0BDC-7085-18277073C2FB}"/>
                  </a:ext>
                </a:extLst>
              </p:cNvPr>
              <p:cNvSpPr txBox="1"/>
              <p:nvPr/>
            </p:nvSpPr>
            <p:spPr>
              <a:xfrm>
                <a:off x="462845" y="3238030"/>
                <a:ext cx="1444979" cy="1477328"/>
              </a:xfrm>
              <a:prstGeom prst="rect">
                <a:avLst/>
              </a:prstGeom>
              <a:noFill/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<a:prstTxWarp prst="textNoShape">
                  <a:avLst/>
                </a:prstTxWarp>
                <a:spAutoFit/>
              </a:bodyPr>
              <a:lstStyle/>
              <a:p>
                <a:r>
                  <a:rPr lang="en-GB" dirty="0">
                    <a:solidFill>
                      <a:schemeClr val="bg1"/>
                    </a:solidFill>
                    <a:latin typeface="Arial"/>
                    <a:ea typeface="+mn-lt"/>
                    <a:cs typeface="+mn-lt"/>
                  </a:rPr>
                  <a:t>Communication is the most important skill</a:t>
                </a:r>
                <a:endParaRPr lang="en-US" dirty="0">
                  <a:solidFill>
                    <a:schemeClr val="bg1"/>
                  </a:solidFill>
                  <a:latin typeface="Arial"/>
                </a:endParaRPr>
              </a:p>
            </p:txBody>
          </p:sp>
        </p:grpSp>
        <p:grpSp>
          <p:nvGrpSpPr>
            <p:cNvPr id="129" name="Group 128">
              <a:extLst>
                <a:ext uri="{FF2B5EF4-FFF2-40B4-BE49-F238E27FC236}">
                  <a16:creationId xmlns:a16="http://schemas.microsoft.com/office/drawing/2014/main" id="{EE10D81A-8360-78EF-7A75-35B4BCFCC98A}"/>
                </a:ext>
              </a:extLst>
            </p:cNvPr>
            <p:cNvGrpSpPr/>
            <p:nvPr/>
          </p:nvGrpSpPr>
          <p:grpSpPr>
            <a:xfrm>
              <a:off x="485304" y="1673578"/>
              <a:ext cx="1468611" cy="773289"/>
              <a:chOff x="485304" y="1673578"/>
              <a:chExt cx="1468611" cy="773289"/>
            </a:xfrm>
          </p:grpSpPr>
          <p:sp>
            <p:nvSpPr>
              <p:cNvPr id="89" name="Rectangle 88">
                <a:extLst>
                  <a:ext uri="{FF2B5EF4-FFF2-40B4-BE49-F238E27FC236}">
                    <a16:creationId xmlns:a16="http://schemas.microsoft.com/office/drawing/2014/main" id="{A49E6AA0-7569-95B5-3B37-5A6A50215E86}"/>
                  </a:ext>
                </a:extLst>
              </p:cNvPr>
              <p:cNvSpPr/>
              <p:nvPr/>
            </p:nvSpPr>
            <p:spPr>
              <a:xfrm>
                <a:off x="485304" y="1684749"/>
                <a:ext cx="1468611" cy="658518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u="sng"/>
              </a:p>
            </p:txBody>
          </p:sp>
          <p:pic>
            <p:nvPicPr>
              <p:cNvPr id="126" name="Graphic 119" descr="Comment Like with solid fill">
                <a:extLst>
                  <a:ext uri="{FF2B5EF4-FFF2-40B4-BE49-F238E27FC236}">
                    <a16:creationId xmlns:a16="http://schemas.microsoft.com/office/drawing/2014/main" id="{D5F018DA-6735-4503-BB41-B735832BDA8C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0">
                <a:extLst>
                  <a:ext uri="{96DAC541-7B7A-43D3-8B79-37D633B846F1}">
                    <asvg:svgBlip xmlns:asvg="http://schemas.microsoft.com/office/drawing/2016/SVG/main" r:embed="rId11"/>
                  </a:ext>
                </a:extLst>
              </a:blip>
              <a:stretch>
                <a:fillRect/>
              </a:stretch>
            </p:blipFill>
            <p:spPr>
              <a:xfrm>
                <a:off x="793986" y="1673578"/>
                <a:ext cx="914400" cy="773289"/>
              </a:xfrm>
              <a:prstGeom prst="rect">
                <a:avLst/>
              </a:prstGeom>
            </p:spPr>
          </p:pic>
        </p:grpSp>
      </p:grpSp>
      <p:grpSp>
        <p:nvGrpSpPr>
          <p:cNvPr id="132" name="Group 131">
            <a:extLst>
              <a:ext uri="{FF2B5EF4-FFF2-40B4-BE49-F238E27FC236}">
                <a16:creationId xmlns:a16="http://schemas.microsoft.com/office/drawing/2014/main" id="{F3AD9639-4568-53D2-8BFF-3CB6A0C16860}"/>
              </a:ext>
            </a:extLst>
          </p:cNvPr>
          <p:cNvGrpSpPr/>
          <p:nvPr/>
        </p:nvGrpSpPr>
        <p:grpSpPr>
          <a:xfrm>
            <a:off x="6540058" y="4074231"/>
            <a:ext cx="1468612" cy="2624666"/>
            <a:chOff x="5429984" y="1684749"/>
            <a:chExt cx="1468612" cy="2624666"/>
          </a:xfrm>
        </p:grpSpPr>
        <p:sp>
          <p:nvSpPr>
            <p:cNvPr id="98" name="Rectangle 97">
              <a:extLst>
                <a:ext uri="{FF2B5EF4-FFF2-40B4-BE49-F238E27FC236}">
                  <a16:creationId xmlns:a16="http://schemas.microsoft.com/office/drawing/2014/main" id="{DC465200-7309-E2ED-4DF4-9378155BCF8C}"/>
                </a:ext>
              </a:extLst>
            </p:cNvPr>
            <p:cNvSpPr/>
            <p:nvPr/>
          </p:nvSpPr>
          <p:spPr>
            <a:xfrm>
              <a:off x="5429985" y="2268008"/>
              <a:ext cx="1468611" cy="2041407"/>
            </a:xfrm>
            <a:prstGeom prst="rect">
              <a:avLst/>
            </a:prstGeom>
            <a:solidFill>
              <a:srgbClr val="E8B89E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91440" tIns="45720" rIns="91440" bIns="45720" rtlCol="0" anchor="ctr"/>
            <a:lstStyle/>
            <a:p>
              <a:pPr algn="ctr"/>
              <a:r>
                <a:rPr lang="en-GB" dirty="0">
                  <a:solidFill>
                    <a:schemeClr val="bg1"/>
                  </a:solidFill>
                  <a:latin typeface="Arial"/>
                  <a:ea typeface="+mn-lt"/>
                  <a:cs typeface="+mn-lt"/>
                </a:rPr>
                <a:t>Create stable relationships with customers and suppliers</a:t>
              </a:r>
              <a:endParaRPr lang="en-US">
                <a:solidFill>
                  <a:schemeClr val="bg1"/>
                </a:solidFill>
                <a:latin typeface="Arial"/>
                <a:cs typeface="Arial"/>
              </a:endParaRPr>
            </a:p>
          </p:txBody>
        </p:sp>
        <p:sp>
          <p:nvSpPr>
            <p:cNvPr id="90" name="Rectangle 89">
              <a:extLst>
                <a:ext uri="{FF2B5EF4-FFF2-40B4-BE49-F238E27FC236}">
                  <a16:creationId xmlns:a16="http://schemas.microsoft.com/office/drawing/2014/main" id="{D72D04F0-7321-281E-29BE-5F7839319D3E}"/>
                </a:ext>
              </a:extLst>
            </p:cNvPr>
            <p:cNvSpPr/>
            <p:nvPr/>
          </p:nvSpPr>
          <p:spPr>
            <a:xfrm>
              <a:off x="5429984" y="1684749"/>
              <a:ext cx="1468611" cy="658518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u="sng"/>
            </a:p>
          </p:txBody>
        </p:sp>
        <p:pic>
          <p:nvPicPr>
            <p:cNvPr id="127" name="Graphic 122" descr="Handshake with solid fill">
              <a:extLst>
                <a:ext uri="{FF2B5EF4-FFF2-40B4-BE49-F238E27FC236}">
                  <a16:creationId xmlns:a16="http://schemas.microsoft.com/office/drawing/2014/main" id="{5D7F30FD-A293-BC1F-8777-B72E218B6718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p:blipFill>
          <p:spPr>
            <a:xfrm>
              <a:off x="5638800" y="1701800"/>
              <a:ext cx="914400" cy="726252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4547280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B33DCC0-0551-9928-0E89-3021E7943A1E}"/>
              </a:ext>
            </a:extLst>
          </p:cNvPr>
          <p:cNvSpPr txBox="1"/>
          <p:nvPr/>
        </p:nvSpPr>
        <p:spPr>
          <a:xfrm>
            <a:off x="1488252" y="406400"/>
            <a:ext cx="8651050" cy="123110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800" b="1" dirty="0">
                <a:latin typeface="Arial"/>
                <a:ea typeface="+mn-lt"/>
                <a:cs typeface="+mn-lt"/>
              </a:rPr>
              <a:t>How should </a:t>
            </a:r>
            <a:r>
              <a:rPr lang="en-US" sz="2800" b="1" dirty="0">
                <a:latin typeface="Arial"/>
                <a:ea typeface="+mn-lt"/>
                <a:cs typeface="Calibri"/>
              </a:rPr>
              <a:t>Syncreon</a:t>
            </a:r>
            <a:r>
              <a:rPr lang="ro-RO" sz="2800" b="1" dirty="0">
                <a:latin typeface="Arial"/>
                <a:ea typeface="+mn-lt"/>
                <a:cs typeface="Arial"/>
              </a:rPr>
              <a:t> Technology </a:t>
            </a:r>
            <a:r>
              <a:rPr lang="en-US" sz="2800" b="1" dirty="0">
                <a:latin typeface="Arial"/>
                <a:ea typeface="+mn-lt"/>
                <a:cs typeface="+mn-lt"/>
              </a:rPr>
              <a:t> use the theories relating to models of communication?</a:t>
            </a:r>
            <a:endParaRPr lang="en-US" sz="2800">
              <a:latin typeface="Arial"/>
              <a:cs typeface="Calibri" panose="020F0502020204030204"/>
            </a:endParaRPr>
          </a:p>
          <a:p>
            <a:pPr algn="ctr"/>
            <a:endParaRPr lang="en-GB" dirty="0"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B49D845-58B4-EE42-559A-127D33B46D83}"/>
              </a:ext>
            </a:extLst>
          </p:cNvPr>
          <p:cNvSpPr txBox="1"/>
          <p:nvPr/>
        </p:nvSpPr>
        <p:spPr>
          <a:xfrm>
            <a:off x="519288" y="1817511"/>
            <a:ext cx="5734756" cy="415498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>
                <a:latin typeface="Arial"/>
                <a:ea typeface="+mn-lt"/>
                <a:cs typeface="+mn-lt"/>
              </a:rPr>
              <a:t>Syncreon Technology would do well to adopt Wilbur Schramm's (1971) model, in which the key points of communication are feed-back and interference.</a:t>
            </a:r>
          </a:p>
          <a:p>
            <a:r>
              <a:rPr lang="en-GB" sz="2400" dirty="0">
                <a:latin typeface="Arial"/>
                <a:ea typeface="+mn-lt"/>
                <a:cs typeface="+mn-lt"/>
              </a:rPr>
              <a:t>In this type of business, the reactions expressed by customers are very significant, because in this way the company can gain buyers or lose them.</a:t>
            </a:r>
            <a:endParaRPr lang="en-GB">
              <a:latin typeface="Arial"/>
              <a:ea typeface="+mn-lt"/>
              <a:cs typeface="+mn-lt"/>
            </a:endParaRPr>
          </a:p>
          <a:p>
            <a:r>
              <a:rPr lang="en-GB" sz="2400" dirty="0">
                <a:latin typeface="Arial"/>
                <a:ea typeface="+mn-lt"/>
                <a:cs typeface="+mn-lt"/>
              </a:rPr>
              <a:t>Displeasure can be due to an angry consumer making other buyers uncomfortable.</a:t>
            </a:r>
            <a:endParaRPr lang="en-GB" dirty="0">
              <a:latin typeface="Arial"/>
              <a:ea typeface="+mn-lt"/>
              <a:cs typeface="+mn-l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C0399A7-10C5-FDB7-FAF1-94F2564C77A6}"/>
              </a:ext>
            </a:extLst>
          </p:cNvPr>
          <p:cNvSpPr txBox="1"/>
          <p:nvPr/>
        </p:nvSpPr>
        <p:spPr>
          <a:xfrm>
            <a:off x="7990534" y="2929349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 dirty="0">
              <a:cs typeface="Calibri"/>
            </a:endParaRPr>
          </a:p>
        </p:txBody>
      </p:sp>
      <p:pic>
        <p:nvPicPr>
          <p:cNvPr id="6" name="Graphic 6" descr="Group brainstorm with solid fill">
            <a:extLst>
              <a:ext uri="{FF2B5EF4-FFF2-40B4-BE49-F238E27FC236}">
                <a16:creationId xmlns:a16="http://schemas.microsoft.com/office/drawing/2014/main" id="{D46916F8-4CF1-6F7F-E93F-70E90C13324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153393" y="1353726"/>
            <a:ext cx="4517436" cy="44609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971348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12407AC-A822-DF35-7CB1-4847C1CD759E}"/>
              </a:ext>
            </a:extLst>
          </p:cNvPr>
          <p:cNvSpPr txBox="1"/>
          <p:nvPr/>
        </p:nvSpPr>
        <p:spPr>
          <a:xfrm>
            <a:off x="4724400" y="32004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 dirty="0">
              <a:cs typeface="Calibri"/>
            </a:endParaRPr>
          </a:p>
        </p:txBody>
      </p:sp>
      <p:pic>
        <p:nvPicPr>
          <p:cNvPr id="3" name="Picture 3" descr="Diagram&#10;&#10;Description automatically generated">
            <a:extLst>
              <a:ext uri="{FF2B5EF4-FFF2-40B4-BE49-F238E27FC236}">
                <a16:creationId xmlns:a16="http://schemas.microsoft.com/office/drawing/2014/main" id="{E3723D5E-B50D-919D-A146-50CD3316EA9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10177" y="431871"/>
            <a:ext cx="4163571" cy="600660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13FDE72-A49A-1556-75A0-8E3772BE07D3}"/>
              </a:ext>
            </a:extLst>
          </p:cNvPr>
          <p:cNvSpPr txBox="1"/>
          <p:nvPr/>
        </p:nvSpPr>
        <p:spPr>
          <a:xfrm>
            <a:off x="257645" y="2242608"/>
            <a:ext cx="7540977" cy="34163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GB" sz="2400" dirty="0">
                <a:latin typeface="Arial"/>
                <a:ea typeface="+mn-lt"/>
                <a:cs typeface="+mn-lt"/>
              </a:rPr>
              <a:t>Direct face-to-face interactive communication (verbal) feedback</a:t>
            </a:r>
          </a:p>
          <a:p>
            <a:pPr marL="342900" indent="-342900">
              <a:buFont typeface="Arial"/>
              <a:buChar char="•"/>
            </a:pPr>
            <a:endParaRPr lang="en-GB" sz="2400" dirty="0">
              <a:latin typeface="Arial"/>
              <a:ea typeface="+mn-lt"/>
              <a:cs typeface="+mn-lt"/>
            </a:endParaRPr>
          </a:p>
          <a:p>
            <a:pPr marL="342900" indent="-342900">
              <a:buFont typeface="Arial"/>
              <a:buChar char="•"/>
            </a:pPr>
            <a:r>
              <a:rPr lang="en-GB" sz="2400" dirty="0">
                <a:latin typeface="Arial"/>
                <a:ea typeface="+mn-lt"/>
                <a:cs typeface="+mn-lt"/>
              </a:rPr>
              <a:t>By surveying online, they can do this because they will simply identify customer feedback for the services they have received.</a:t>
            </a:r>
          </a:p>
          <a:p>
            <a:pPr marL="342900" indent="-342900">
              <a:buFont typeface="Arial"/>
              <a:buChar char="•"/>
            </a:pPr>
            <a:endParaRPr lang="en-GB" sz="2400" dirty="0">
              <a:latin typeface="Arial"/>
              <a:ea typeface="+mn-lt"/>
              <a:cs typeface="+mn-lt"/>
            </a:endParaRPr>
          </a:p>
          <a:p>
            <a:pPr marL="342900" indent="-342900">
              <a:buFont typeface="Arial"/>
              <a:buChar char="•"/>
            </a:pPr>
            <a:r>
              <a:rPr lang="en-GB" sz="2400" dirty="0">
                <a:latin typeface="Arial"/>
                <a:ea typeface="+mn-lt"/>
                <a:cs typeface="+mn-lt"/>
              </a:rPr>
              <a:t>Written feedback, digital questionnaires.</a:t>
            </a:r>
          </a:p>
          <a:p>
            <a:pPr marL="342900" indent="-342900">
              <a:buFont typeface="Arial"/>
              <a:buChar char="•"/>
            </a:pPr>
            <a:r>
              <a:rPr lang="en-GB" sz="2400" dirty="0">
                <a:latin typeface="Arial"/>
                <a:ea typeface="+mn-lt"/>
                <a:cs typeface="+mn-lt"/>
              </a:rPr>
              <a:t>Social media</a:t>
            </a:r>
            <a:endParaRPr lang="en-GB" sz="2400">
              <a:latin typeface="Arial"/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BB8C6B0-90F8-3591-C2C4-7392B4F79DFA}"/>
              </a:ext>
            </a:extLst>
          </p:cNvPr>
          <p:cNvSpPr txBox="1"/>
          <p:nvPr/>
        </p:nvSpPr>
        <p:spPr>
          <a:xfrm>
            <a:off x="2488965" y="428743"/>
            <a:ext cx="2743200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3200" dirty="0">
                <a:latin typeface="Arial"/>
                <a:ea typeface="+mn-lt"/>
                <a:cs typeface="+mn-lt"/>
              </a:rPr>
              <a:t>Feedback</a:t>
            </a:r>
            <a:endParaRPr lang="en-US" sz="28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3835863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B1B99F5-1F99-EE5B-492D-D725FC0DEE28}"/>
              </a:ext>
            </a:extLst>
          </p:cNvPr>
          <p:cNvSpPr txBox="1"/>
          <p:nvPr/>
        </p:nvSpPr>
        <p:spPr>
          <a:xfrm>
            <a:off x="1111956" y="472251"/>
            <a:ext cx="10476088" cy="123110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800" b="1" dirty="0">
                <a:latin typeface="Arial"/>
                <a:ea typeface="+mn-lt"/>
                <a:cs typeface="+mn-lt"/>
              </a:rPr>
              <a:t>Categories of obstacles hindering communication between the company and external business partners.</a:t>
            </a:r>
            <a:endParaRPr lang="en-US" b="1">
              <a:latin typeface="Arial"/>
              <a:ea typeface="+mn-lt"/>
              <a:cs typeface="+mn-lt"/>
            </a:endParaRPr>
          </a:p>
          <a:p>
            <a:pPr algn="l"/>
            <a:endParaRPr lang="en-GB" dirty="0"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88BFD5C-6B45-66FA-4DFB-633AA8E137EB}"/>
              </a:ext>
            </a:extLst>
          </p:cNvPr>
          <p:cNvSpPr txBox="1"/>
          <p:nvPr/>
        </p:nvSpPr>
        <p:spPr>
          <a:xfrm>
            <a:off x="408164" y="2383720"/>
            <a:ext cx="5283200" cy="378565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2400" b="1" dirty="0">
                <a:latin typeface="Arial"/>
                <a:ea typeface="+mn-lt"/>
                <a:cs typeface="+mn-lt"/>
              </a:rPr>
              <a:t>Lack of information</a:t>
            </a:r>
            <a:r>
              <a:rPr lang="en-GB" sz="2400" dirty="0">
                <a:latin typeface="Arial"/>
                <a:ea typeface="+mn-lt"/>
                <a:cs typeface="+mn-lt"/>
              </a:rPr>
              <a:t> - Difficulties will not be found and corrected.</a:t>
            </a:r>
          </a:p>
          <a:p>
            <a:pPr marL="285750" indent="-285750">
              <a:buFont typeface="Arial"/>
              <a:buChar char="•"/>
            </a:pPr>
            <a:endParaRPr lang="en-GB" sz="2400" dirty="0">
              <a:latin typeface="Arial"/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GB" sz="2400" b="1" dirty="0">
                <a:latin typeface="Arial"/>
                <a:ea typeface="+mn-lt"/>
                <a:cs typeface="+mn-lt"/>
              </a:rPr>
              <a:t>Insufficient listening</a:t>
            </a:r>
            <a:r>
              <a:rPr lang="en-GB" sz="2400" dirty="0">
                <a:latin typeface="Arial"/>
                <a:ea typeface="+mn-lt"/>
                <a:cs typeface="+mn-lt"/>
              </a:rPr>
              <a:t> - practice positive listening, listen more than you speak.</a:t>
            </a:r>
          </a:p>
          <a:p>
            <a:pPr marL="285750" indent="-285750">
              <a:buFont typeface="Arial"/>
              <a:buChar char="•"/>
            </a:pPr>
            <a:endParaRPr lang="en-GB" sz="2400" dirty="0">
              <a:latin typeface="Arial"/>
              <a:cs typeface="Calibri" panose="020F0502020204030204"/>
            </a:endParaRPr>
          </a:p>
          <a:p>
            <a:pPr marL="285750" indent="-285750">
              <a:buFont typeface="Arial"/>
              <a:buChar char="•"/>
            </a:pPr>
            <a:r>
              <a:rPr lang="en-GB" sz="2400" b="1" dirty="0">
                <a:latin typeface="Arial"/>
                <a:ea typeface="+mn-lt"/>
                <a:cs typeface="+mn-lt"/>
              </a:rPr>
              <a:t>Language - </a:t>
            </a:r>
            <a:r>
              <a:rPr lang="en-GB" sz="2400" dirty="0">
                <a:latin typeface="Arial"/>
                <a:ea typeface="+mn-lt"/>
                <a:cs typeface="+mn-lt"/>
              </a:rPr>
              <a:t>Ensure that the language used in any campaign is fully and easily accessible to all.</a:t>
            </a:r>
            <a:endParaRPr lang="en-GB" sz="2400" b="1" dirty="0">
              <a:latin typeface="Arial"/>
              <a:cs typeface="Calibri" panose="020F0502020204030204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1F549A0-5A26-FE3B-DC54-E2697CBCFF9C}"/>
              </a:ext>
            </a:extLst>
          </p:cNvPr>
          <p:cNvSpPr txBox="1"/>
          <p:nvPr/>
        </p:nvSpPr>
        <p:spPr>
          <a:xfrm>
            <a:off x="7484298" y="2630076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 dirty="0">
              <a:cs typeface="Calibri"/>
            </a:endParaRPr>
          </a:p>
        </p:txBody>
      </p:sp>
      <p:pic>
        <p:nvPicPr>
          <p:cNvPr id="5" name="Graphic 5" descr="Cell Tower with solid fill">
            <a:extLst>
              <a:ext uri="{FF2B5EF4-FFF2-40B4-BE49-F238E27FC236}">
                <a16:creationId xmlns:a16="http://schemas.microsoft.com/office/drawing/2014/main" id="{A9470196-8EEF-AA01-4974-2A29D0D7136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162800" y="2181578"/>
            <a:ext cx="4047066" cy="4047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53335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39DD94B-DB78-509A-3A67-C8EFC743FAD1}"/>
              </a:ext>
            </a:extLst>
          </p:cNvPr>
          <p:cNvSpPr txBox="1"/>
          <p:nvPr/>
        </p:nvSpPr>
        <p:spPr>
          <a:xfrm>
            <a:off x="1629364" y="378178"/>
            <a:ext cx="7550384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800" b="1" dirty="0">
                <a:latin typeface="Arial"/>
                <a:ea typeface="+mn-lt"/>
                <a:cs typeface="+mn-lt"/>
              </a:rPr>
              <a:t>What type of reporting Syncreon uses</a:t>
            </a:r>
            <a:endParaRPr lang="en-US" b="1" dirty="0">
              <a:latin typeface="Arial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8B31C99-C3EF-654D-F7D2-89B491876447}"/>
              </a:ext>
            </a:extLst>
          </p:cNvPr>
          <p:cNvSpPr txBox="1"/>
          <p:nvPr/>
        </p:nvSpPr>
        <p:spPr>
          <a:xfrm>
            <a:off x="321733" y="1535289"/>
            <a:ext cx="5687718" cy="489364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2400" b="1" dirty="0">
                <a:latin typeface="Arial"/>
                <a:ea typeface="+mn-lt"/>
                <a:cs typeface="+mn-lt"/>
              </a:rPr>
              <a:t>Electronics</a:t>
            </a:r>
            <a:r>
              <a:rPr lang="en-GB" sz="2400" dirty="0">
                <a:latin typeface="Arial"/>
                <a:ea typeface="+mn-lt"/>
                <a:cs typeface="+mn-lt"/>
              </a:rPr>
              <a:t> - virtual programming, virtual assessments, information software, virtual ads.</a:t>
            </a:r>
          </a:p>
          <a:p>
            <a:pPr marL="285750" indent="-285750">
              <a:buFont typeface="Arial"/>
              <a:buChar char="•"/>
            </a:pPr>
            <a:endParaRPr lang="en-GB" sz="2400" dirty="0">
              <a:cs typeface="Calibri" panose="020F0502020204030204"/>
            </a:endParaRPr>
          </a:p>
          <a:p>
            <a:pPr marL="285750" indent="-285750">
              <a:buFont typeface="Arial"/>
              <a:buChar char="•"/>
            </a:pPr>
            <a:r>
              <a:rPr lang="en-GB" sz="2400" b="1" dirty="0">
                <a:ea typeface="+mn-lt"/>
                <a:cs typeface="+mn-lt"/>
              </a:rPr>
              <a:t>In writing</a:t>
            </a:r>
            <a:r>
              <a:rPr lang="en-GB" sz="2400" dirty="0">
                <a:ea typeface="+mn-lt"/>
                <a:cs typeface="+mn-lt"/>
              </a:rPr>
              <a:t> -  via email and text messages (with business partners, customers and other companies). </a:t>
            </a:r>
          </a:p>
          <a:p>
            <a:pPr marL="285750" indent="-285750">
              <a:buFont typeface="Arial"/>
              <a:buChar char="•"/>
            </a:pPr>
            <a:endParaRPr lang="en-GB" sz="2400" dirty="0">
              <a:cs typeface="Calibri" panose="020F0502020204030204"/>
            </a:endParaRPr>
          </a:p>
          <a:p>
            <a:pPr marL="285750" indent="-285750">
              <a:buFont typeface="Arial"/>
              <a:buChar char="•"/>
            </a:pPr>
            <a:r>
              <a:rPr lang="en-GB" sz="2400" b="1" dirty="0">
                <a:ea typeface="+mn-lt"/>
                <a:cs typeface="+mn-lt"/>
              </a:rPr>
              <a:t>Phone</a:t>
            </a:r>
            <a:r>
              <a:rPr lang="en-GB" sz="2400" dirty="0">
                <a:ea typeface="+mn-lt"/>
                <a:cs typeface="+mn-lt"/>
              </a:rPr>
              <a:t> - appointments, complaints and employment.</a:t>
            </a:r>
          </a:p>
          <a:p>
            <a:pPr marL="285750" indent="-285750">
              <a:buFont typeface="Arial"/>
              <a:buChar char="•"/>
            </a:pPr>
            <a:endParaRPr lang="en-GB" sz="2400" dirty="0">
              <a:cs typeface="Calibri" panose="020F0502020204030204"/>
            </a:endParaRPr>
          </a:p>
          <a:p>
            <a:pPr marL="342900" indent="-342900">
              <a:buFont typeface="Arial"/>
              <a:buChar char="•"/>
            </a:pPr>
            <a:r>
              <a:rPr lang="en-GB" sz="2400" b="1" dirty="0">
                <a:ea typeface="+mn-lt"/>
                <a:cs typeface="+mn-lt"/>
              </a:rPr>
              <a:t>Face to face</a:t>
            </a:r>
            <a:r>
              <a:rPr lang="en-GB" sz="2400" dirty="0">
                <a:ea typeface="+mn-lt"/>
                <a:cs typeface="+mn-lt"/>
              </a:rPr>
              <a:t> – video conferencing</a:t>
            </a:r>
            <a:endParaRPr lang="en-GB" sz="2000" dirty="0">
              <a:latin typeface="Arial"/>
              <a:ea typeface="+mn-lt"/>
              <a:cs typeface="Arial"/>
            </a:endParaRPr>
          </a:p>
          <a:p>
            <a:pPr marL="285750" indent="-285750">
              <a:buFont typeface="Arial"/>
              <a:buChar char="•"/>
            </a:pPr>
            <a:endParaRPr lang="en-GB" sz="2400" dirty="0">
              <a:cs typeface="Calibri" panose="020F0502020204030204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8D69E91-98AF-2D9B-E5CD-2B47E6BDF253}"/>
              </a:ext>
            </a:extLst>
          </p:cNvPr>
          <p:cNvSpPr txBox="1"/>
          <p:nvPr/>
        </p:nvSpPr>
        <p:spPr>
          <a:xfrm>
            <a:off x="7548386" y="3239794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 dirty="0">
              <a:cs typeface="Calibri"/>
            </a:endParaRPr>
          </a:p>
        </p:txBody>
      </p:sp>
      <p:pic>
        <p:nvPicPr>
          <p:cNvPr id="5" name="Graphic 5" descr="Call centre with solid fill">
            <a:extLst>
              <a:ext uri="{FF2B5EF4-FFF2-40B4-BE49-F238E27FC236}">
                <a16:creationId xmlns:a16="http://schemas.microsoft.com/office/drawing/2014/main" id="{16C5E8FE-1598-C942-B60E-699C5FFA4F6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040504" y="1447801"/>
            <a:ext cx="4310473" cy="46585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868322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EFA1827-C254-0D7F-82EE-542F9CDBE51B}"/>
              </a:ext>
            </a:extLst>
          </p:cNvPr>
          <p:cNvSpPr txBox="1"/>
          <p:nvPr/>
        </p:nvSpPr>
        <p:spPr>
          <a:xfrm>
            <a:off x="265291" y="237067"/>
            <a:ext cx="11285122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800" b="1" dirty="0">
                <a:latin typeface="Arial"/>
                <a:ea typeface="+mn-lt"/>
                <a:cs typeface="+mn-lt"/>
              </a:rPr>
              <a:t>Channels that can be used to facilitate communication</a:t>
            </a:r>
            <a:endParaRPr lang="en-US" sz="2800" b="1">
              <a:latin typeface="Arial"/>
              <a:cs typeface="Calibri" panose="020F0502020204030204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3EE11AA-C62C-17D5-AB1A-0EC6CC66FB34}"/>
              </a:ext>
            </a:extLst>
          </p:cNvPr>
          <p:cNvSpPr txBox="1"/>
          <p:nvPr/>
        </p:nvSpPr>
        <p:spPr>
          <a:xfrm>
            <a:off x="60090" y="1104312"/>
            <a:ext cx="9422459" cy="89255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GB" sz="2800" b="1" dirty="0">
                <a:solidFill>
                  <a:srgbClr val="00B050"/>
                </a:solidFill>
                <a:latin typeface="Arial"/>
                <a:cs typeface="Calibri"/>
              </a:rPr>
              <a:t>Face to Face - </a:t>
            </a:r>
            <a:r>
              <a:rPr lang="en-GB" sz="2400" dirty="0">
                <a:solidFill>
                  <a:srgbClr val="FFFFFF"/>
                </a:solidFill>
                <a:latin typeface="Arial"/>
                <a:cs typeface="Calibri"/>
              </a:rPr>
              <a:t>Face-to-face</a:t>
            </a:r>
            <a:r>
              <a:rPr lang="en-GB" sz="2400" dirty="0">
                <a:latin typeface="Arial"/>
                <a:ea typeface="+mn-lt"/>
                <a:cs typeface="+mn-lt"/>
              </a:rPr>
              <a:t> channel, meetings with</a:t>
            </a:r>
          </a:p>
          <a:p>
            <a:r>
              <a:rPr lang="en-GB" sz="2400" dirty="0">
                <a:latin typeface="Arial"/>
                <a:ea typeface="+mn-lt"/>
                <a:cs typeface="+mn-lt"/>
              </a:rPr>
              <a:t>employees - these are very relevant for good communication.</a:t>
            </a:r>
            <a:endParaRPr lang="en-GB" sz="2400" dirty="0">
              <a:latin typeface="Arial"/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946330A-B6DC-BFEF-7460-40083899DB07}"/>
              </a:ext>
            </a:extLst>
          </p:cNvPr>
          <p:cNvSpPr txBox="1"/>
          <p:nvPr/>
        </p:nvSpPr>
        <p:spPr>
          <a:xfrm>
            <a:off x="58327" y="2146770"/>
            <a:ext cx="8905050" cy="169277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GB" sz="2800" b="1" dirty="0">
                <a:solidFill>
                  <a:srgbClr val="9FF558"/>
                </a:solidFill>
                <a:latin typeface="Arial"/>
                <a:cs typeface="Arial"/>
              </a:rPr>
              <a:t>Video Conferencing</a:t>
            </a:r>
          </a:p>
          <a:p>
            <a:r>
              <a:rPr lang="en-GB" sz="2400" dirty="0">
                <a:latin typeface="Arial"/>
                <a:ea typeface="+mn-lt"/>
                <a:cs typeface="+mn-lt"/>
              </a:rPr>
              <a:t>Videoconferencing gives you a way to see people face-to-face and get information across quickly. Plus, you can get to know the people you work with better.</a:t>
            </a:r>
            <a:r>
              <a:rPr lang="en-GB" sz="2800" dirty="0">
                <a:ea typeface="+mn-lt"/>
                <a:cs typeface="+mn-lt"/>
              </a:rPr>
              <a:t> </a:t>
            </a: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7571BC7-AAC5-E1FE-DC28-273570F0E5A4}"/>
              </a:ext>
            </a:extLst>
          </p:cNvPr>
          <p:cNvSpPr txBox="1"/>
          <p:nvPr/>
        </p:nvSpPr>
        <p:spPr>
          <a:xfrm>
            <a:off x="60091" y="4180535"/>
            <a:ext cx="9544755" cy="236988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 algn="l">
              <a:buFont typeface="Arial"/>
              <a:buChar char="•"/>
            </a:pPr>
            <a:r>
              <a:rPr lang="en-GB" sz="2800" b="1" dirty="0">
                <a:solidFill>
                  <a:srgbClr val="E9F5B3"/>
                </a:solidFill>
                <a:latin typeface="Arial"/>
                <a:cs typeface="Calibri"/>
              </a:rPr>
              <a:t>Telephone</a:t>
            </a:r>
          </a:p>
          <a:p>
            <a:r>
              <a:rPr lang="en-GB" sz="2400" dirty="0">
                <a:latin typeface="Arial"/>
                <a:ea typeface="+mn-lt"/>
                <a:cs typeface="+mn-lt"/>
              </a:rPr>
              <a:t>The telephone as a communication channel will continue to remain forever, however much other channels evolve or grow in notoriety. In fact, telephone calls have always been a great communication channel for discussing important issues with customers and providing answers promptly. </a:t>
            </a:r>
            <a:endParaRPr lang="en-GB" sz="24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2583692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C3B540F-4271-9A1A-3A96-790A3302900B}"/>
              </a:ext>
            </a:extLst>
          </p:cNvPr>
          <p:cNvSpPr txBox="1"/>
          <p:nvPr/>
        </p:nvSpPr>
        <p:spPr>
          <a:xfrm>
            <a:off x="161807" y="1365955"/>
            <a:ext cx="8782755" cy="36933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buFont typeface="Arial"/>
              <a:buChar char="•"/>
            </a:pPr>
            <a:r>
              <a:rPr lang="en-GB" sz="2400" dirty="0">
                <a:latin typeface="Arial"/>
                <a:ea typeface="+mn-lt"/>
                <a:cs typeface="+mn-lt"/>
              </a:rPr>
              <a:t> Communication is very necessary, the ability to communicate and understand problems is the greatest ability.</a:t>
            </a:r>
          </a:p>
          <a:p>
            <a:r>
              <a:rPr lang="en-GB" sz="2400" dirty="0">
                <a:latin typeface="Arial"/>
                <a:ea typeface="+mn-lt"/>
                <a:cs typeface="+mn-lt"/>
              </a:rPr>
              <a:t>Talking can support you at any stage , from personal and professional.</a:t>
            </a:r>
            <a:endParaRPr lang="en-GB" dirty="0">
              <a:latin typeface="Arial"/>
              <a:ea typeface="+mn-lt"/>
              <a:cs typeface="+mn-lt"/>
            </a:endParaRPr>
          </a:p>
          <a:p>
            <a:endParaRPr lang="en-GB" sz="2400" dirty="0">
              <a:latin typeface="Arial"/>
              <a:ea typeface="+mn-lt"/>
              <a:cs typeface="+mn-lt"/>
            </a:endParaRPr>
          </a:p>
          <a:p>
            <a:pPr>
              <a:buFont typeface="Arial"/>
              <a:buChar char="•"/>
            </a:pPr>
            <a:r>
              <a:rPr lang="en-GB" sz="2400" dirty="0">
                <a:latin typeface="Arial"/>
                <a:ea typeface="+mn-lt"/>
                <a:cs typeface="+mn-lt"/>
              </a:rPr>
              <a:t> In the end, the mistakes in company can only be prevented by introducing methods that can help prevent errors in planning, replace the order, stock check, scheduling, etc.</a:t>
            </a:r>
            <a:endParaRPr lang="en-GB" sz="2400" dirty="0">
              <a:latin typeface="Arial"/>
              <a:cs typeface="Calibri"/>
            </a:endParaRPr>
          </a:p>
          <a:p>
            <a:pPr>
              <a:buFont typeface="Arial"/>
              <a:buChar char="•"/>
            </a:pPr>
            <a:endParaRPr lang="en-GB" sz="2400" dirty="0">
              <a:latin typeface="Arial"/>
              <a:cs typeface="Arial"/>
            </a:endParaRPr>
          </a:p>
          <a:p>
            <a:endParaRPr lang="en-GB" dirty="0">
              <a:cs typeface="Calibri" panose="020F0502020204030204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B2215E0-64B5-636C-8991-8E07774898CC}"/>
              </a:ext>
            </a:extLst>
          </p:cNvPr>
          <p:cNvSpPr txBox="1"/>
          <p:nvPr/>
        </p:nvSpPr>
        <p:spPr>
          <a:xfrm>
            <a:off x="50683" y="417571"/>
            <a:ext cx="12141199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800" b="1" dirty="0">
                <a:latin typeface="Arial"/>
                <a:cs typeface="Calibri"/>
              </a:rPr>
              <a:t>Conclusion</a:t>
            </a:r>
          </a:p>
        </p:txBody>
      </p:sp>
    </p:spTree>
    <p:extLst>
      <p:ext uri="{BB962C8B-B14F-4D97-AF65-F5344CB8AC3E}">
        <p14:creationId xmlns:p14="http://schemas.microsoft.com/office/powerpoint/2010/main" val="344765055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6CDCBB3-68C1-5676-F49A-B2F061DB9D1D}"/>
              </a:ext>
            </a:extLst>
          </p:cNvPr>
          <p:cNvSpPr txBox="1"/>
          <p:nvPr/>
        </p:nvSpPr>
        <p:spPr>
          <a:xfrm>
            <a:off x="4865511" y="491067"/>
            <a:ext cx="2743200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800" b="1" dirty="0">
                <a:latin typeface="Arial"/>
                <a:cs typeface="Arial"/>
              </a:rPr>
              <a:t>References</a:t>
            </a:r>
            <a:endParaRPr lang="en-US" sz="2800" b="1">
              <a:latin typeface="Arial"/>
              <a:cs typeface="Arial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9D8F9B1-29D1-A799-3D2B-A048FB04DA7B}"/>
              </a:ext>
            </a:extLst>
          </p:cNvPr>
          <p:cNvSpPr txBox="1"/>
          <p:nvPr/>
        </p:nvSpPr>
        <p:spPr>
          <a:xfrm>
            <a:off x="680979" y="1659348"/>
            <a:ext cx="11153421" cy="452431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ea typeface="+mn-lt"/>
                <a:cs typeface="+mn-lt"/>
              </a:rPr>
              <a:t>Honey, M., 2019. </a:t>
            </a:r>
            <a:r>
              <a:rPr lang="en-GB" i="1" dirty="0">
                <a:ea typeface="+mn-lt"/>
                <a:cs typeface="+mn-lt"/>
              </a:rPr>
              <a:t>How to pick the most effective communication channels at work. </a:t>
            </a:r>
            <a:r>
              <a:rPr lang="en-GB" dirty="0">
                <a:ea typeface="+mn-lt"/>
                <a:cs typeface="+mn-lt"/>
              </a:rPr>
              <a:t>[Online] </a:t>
            </a:r>
            <a:br>
              <a:rPr lang="en-GB" dirty="0">
                <a:ea typeface="+mn-lt"/>
                <a:cs typeface="+mn-lt"/>
              </a:rPr>
            </a:br>
            <a:r>
              <a:rPr lang="en-GB" dirty="0">
                <a:ea typeface="+mn-lt"/>
                <a:cs typeface="+mn-lt"/>
              </a:rPr>
              <a:t>Available at: </a:t>
            </a:r>
            <a:r>
              <a:rPr lang="en-GB" u="sng" dirty="0">
                <a:ea typeface="+mn-lt"/>
                <a:cs typeface="+mn-lt"/>
                <a:hlinkClick r:id="rId2"/>
              </a:rPr>
              <a:t>https://slack.com/intl/en-gb/blog/collaboration/pick-communication-channels-at-work</a:t>
            </a:r>
            <a:r>
              <a:rPr lang="en-GB" dirty="0">
                <a:ea typeface="+mn-lt"/>
                <a:cs typeface="+mn-lt"/>
              </a:rPr>
              <a:t> </a:t>
            </a:r>
            <a:endParaRPr lang="en-US"/>
          </a:p>
          <a:p>
            <a:endParaRPr lang="en-GB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Lau, G., 2021. </a:t>
            </a:r>
            <a:r>
              <a:rPr lang="en-GB" i="1" dirty="0">
                <a:ea typeface="+mn-lt"/>
                <a:cs typeface="+mn-lt"/>
              </a:rPr>
              <a:t>Communication channels: The 7 essentials for a business. </a:t>
            </a:r>
            <a:r>
              <a:rPr lang="en-GB" dirty="0">
                <a:ea typeface="+mn-lt"/>
                <a:cs typeface="+mn-lt"/>
              </a:rPr>
              <a:t>[Online] </a:t>
            </a:r>
            <a:br>
              <a:rPr lang="en-GB" dirty="0">
                <a:ea typeface="+mn-lt"/>
                <a:cs typeface="+mn-lt"/>
              </a:rPr>
            </a:br>
            <a:r>
              <a:rPr lang="en-GB" dirty="0">
                <a:ea typeface="+mn-lt"/>
                <a:cs typeface="+mn-lt"/>
              </a:rPr>
              <a:t>Available at: </a:t>
            </a:r>
            <a:r>
              <a:rPr lang="en-GB" u="sng" dirty="0">
                <a:ea typeface="+mn-lt"/>
                <a:cs typeface="+mn-lt"/>
                <a:hlinkClick r:id="rId3"/>
              </a:rPr>
              <a:t>https://www.dialpad.com/blog/communication-channels/</a:t>
            </a:r>
            <a:r>
              <a:rPr lang="en-GB" dirty="0">
                <a:ea typeface="+mn-lt"/>
                <a:cs typeface="+mn-lt"/>
              </a:rPr>
              <a:t> </a:t>
            </a:r>
            <a:endParaRPr lang="en-GB"/>
          </a:p>
          <a:p>
            <a:endParaRPr lang="en-GB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Limited, I., 2017. </a:t>
            </a:r>
            <a:r>
              <a:rPr lang="en-GB" i="1" dirty="0">
                <a:ea typeface="+mn-lt"/>
                <a:cs typeface="+mn-lt"/>
              </a:rPr>
              <a:t>The Importance of Effective Communication in Business. </a:t>
            </a:r>
            <a:r>
              <a:rPr lang="en-GB" dirty="0">
                <a:ea typeface="+mn-lt"/>
                <a:cs typeface="+mn-lt"/>
              </a:rPr>
              <a:t>[Online] </a:t>
            </a:r>
            <a:br>
              <a:rPr lang="en-GB" dirty="0">
                <a:ea typeface="+mn-lt"/>
                <a:cs typeface="+mn-lt"/>
              </a:rPr>
            </a:br>
            <a:r>
              <a:rPr lang="en-GB" dirty="0">
                <a:ea typeface="+mn-lt"/>
                <a:cs typeface="+mn-lt"/>
              </a:rPr>
              <a:t>Available at: </a:t>
            </a:r>
            <a:r>
              <a:rPr lang="en-GB" u="sng" dirty="0">
                <a:ea typeface="+mn-lt"/>
                <a:cs typeface="+mn-lt"/>
                <a:hlinkClick r:id="rId4"/>
              </a:rPr>
              <a:t>https://www.itslimited.com/blog/news/the-importance-of-effective-communication-in-business/#:~:text=Strong%20communication%2C%20particularly%20from%20managers,likelihood%20of%20confusion%20amongst%20employees</a:t>
            </a:r>
            <a:r>
              <a:rPr lang="en-GB" u="sng" dirty="0">
                <a:ea typeface="+mn-lt"/>
                <a:cs typeface="+mn-lt"/>
              </a:rPr>
              <a:t>.</a:t>
            </a:r>
            <a:r>
              <a:rPr lang="en-GB" dirty="0">
                <a:ea typeface="+mn-lt"/>
                <a:cs typeface="+mn-lt"/>
              </a:rPr>
              <a:t> #</a:t>
            </a:r>
            <a:endParaRPr lang="en-GB" dirty="0"/>
          </a:p>
          <a:p>
            <a:endParaRPr lang="en-GB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Martic, K., 2022. </a:t>
            </a:r>
            <a:r>
              <a:rPr lang="en-GB" i="1" dirty="0">
                <a:ea typeface="+mn-lt"/>
                <a:cs typeface="+mn-lt"/>
              </a:rPr>
              <a:t>Top 13 Communication Barriers and How to Tackle Them. </a:t>
            </a:r>
            <a:r>
              <a:rPr lang="en-GB" dirty="0">
                <a:ea typeface="+mn-lt"/>
                <a:cs typeface="+mn-lt"/>
              </a:rPr>
              <a:t>[Online] </a:t>
            </a:r>
            <a:br>
              <a:rPr lang="en-GB" dirty="0">
                <a:ea typeface="+mn-lt"/>
                <a:cs typeface="+mn-lt"/>
              </a:rPr>
            </a:br>
            <a:r>
              <a:rPr lang="en-GB" dirty="0">
                <a:ea typeface="+mn-lt"/>
                <a:cs typeface="+mn-lt"/>
              </a:rPr>
              <a:t>Available at: </a:t>
            </a:r>
            <a:r>
              <a:rPr lang="en-GB" u="sng" dirty="0">
                <a:ea typeface="+mn-lt"/>
                <a:cs typeface="+mn-lt"/>
                <a:hlinkClick r:id="rId5"/>
              </a:rPr>
              <a:t>https://blog.smarp.com/communication-barriers</a:t>
            </a:r>
            <a:r>
              <a:rPr lang="en-GB" dirty="0">
                <a:ea typeface="+mn-lt"/>
                <a:cs typeface="+mn-lt"/>
              </a:rPr>
              <a:t> </a:t>
            </a:r>
            <a:endParaRPr lang="en-GB"/>
          </a:p>
          <a:p>
            <a:endParaRPr lang="en-GB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Michelle, S., 2020. </a:t>
            </a:r>
            <a:r>
              <a:rPr lang="en-GB" i="1" dirty="0">
                <a:ea typeface="+mn-lt"/>
                <a:cs typeface="+mn-lt"/>
              </a:rPr>
              <a:t>Communication studies blog. </a:t>
            </a:r>
            <a:r>
              <a:rPr lang="en-GB" dirty="0">
                <a:ea typeface="+mn-lt"/>
                <a:cs typeface="+mn-lt"/>
              </a:rPr>
              <a:t>[Online] </a:t>
            </a:r>
            <a:br>
              <a:rPr lang="en-GB" dirty="0">
                <a:ea typeface="+mn-lt"/>
                <a:cs typeface="+mn-lt"/>
              </a:rPr>
            </a:br>
            <a:r>
              <a:rPr lang="en-GB" dirty="0">
                <a:ea typeface="+mn-lt"/>
                <a:cs typeface="+mn-lt"/>
              </a:rPr>
              <a:t>Available at: </a:t>
            </a:r>
            <a:r>
              <a:rPr lang="en-GB" u="sng" dirty="0">
                <a:ea typeface="+mn-lt"/>
                <a:cs typeface="+mn-lt"/>
              </a:rPr>
              <a:t>https://michellemathiasfsp.blogspot.com/2020/12/schramms-model-of-communication.html</a:t>
            </a:r>
            <a:r>
              <a:rPr lang="en-GB" dirty="0">
                <a:ea typeface="+mn-lt"/>
                <a:cs typeface="+mn-lt"/>
              </a:rPr>
              <a:t> 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623672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1C74F21-C662-1AC3-EB37-5504F6904F02}"/>
              </a:ext>
            </a:extLst>
          </p:cNvPr>
          <p:cNvSpPr txBox="1"/>
          <p:nvPr/>
        </p:nvSpPr>
        <p:spPr>
          <a:xfrm>
            <a:off x="679215" y="829734"/>
            <a:ext cx="10673644" cy="34163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 err="1">
                <a:ea typeface="+mn-lt"/>
                <a:cs typeface="+mn-lt"/>
              </a:rPr>
              <a:t>Naybour</a:t>
            </a:r>
            <a:r>
              <a:rPr lang="en-GB" dirty="0">
                <a:ea typeface="+mn-lt"/>
                <a:cs typeface="+mn-lt"/>
              </a:rPr>
              <a:t>, P., 2020. </a:t>
            </a:r>
            <a:r>
              <a:rPr lang="en-GB" i="1" dirty="0">
                <a:ea typeface="+mn-lt"/>
                <a:cs typeface="+mn-lt"/>
              </a:rPr>
              <a:t>5 Barriers To Communications And How To Overcome Them. </a:t>
            </a:r>
            <a:r>
              <a:rPr lang="en-GB" dirty="0">
                <a:ea typeface="+mn-lt"/>
                <a:cs typeface="+mn-lt"/>
              </a:rPr>
              <a:t>[Online] </a:t>
            </a:r>
            <a:br>
              <a:rPr lang="en-GB" dirty="0">
                <a:ea typeface="+mn-lt"/>
                <a:cs typeface="+mn-lt"/>
              </a:rPr>
            </a:br>
            <a:r>
              <a:rPr lang="en-GB" dirty="0">
                <a:ea typeface="+mn-lt"/>
                <a:cs typeface="+mn-lt"/>
              </a:rPr>
              <a:t>Available at: </a:t>
            </a:r>
            <a:r>
              <a:rPr lang="en-GB" u="sng" dirty="0">
                <a:ea typeface="+mn-lt"/>
                <a:cs typeface="+mn-lt"/>
                <a:hlinkClick r:id="rId2"/>
              </a:rPr>
              <a:t>https://www.parallelprojecttraining.com/blog/describe-five-barriers-communications/</a:t>
            </a:r>
            <a:r>
              <a:rPr lang="en-GB" dirty="0">
                <a:ea typeface="+mn-lt"/>
                <a:cs typeface="+mn-lt"/>
              </a:rPr>
              <a:t> </a:t>
            </a:r>
            <a:endParaRPr lang="en-US"/>
          </a:p>
          <a:p>
            <a:endParaRPr lang="en-GB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Team, I. E., 2021. </a:t>
            </a:r>
            <a:r>
              <a:rPr lang="en-GB" i="1" dirty="0">
                <a:ea typeface="+mn-lt"/>
                <a:cs typeface="+mn-lt"/>
              </a:rPr>
              <a:t>10 Benefits of Effective Communication in the Workplace. </a:t>
            </a:r>
            <a:r>
              <a:rPr lang="en-GB" dirty="0">
                <a:ea typeface="+mn-lt"/>
                <a:cs typeface="+mn-lt"/>
              </a:rPr>
              <a:t>[Online] </a:t>
            </a:r>
            <a:br>
              <a:rPr lang="en-GB" dirty="0">
                <a:ea typeface="+mn-lt"/>
                <a:cs typeface="+mn-lt"/>
              </a:rPr>
            </a:br>
            <a:r>
              <a:rPr lang="en-GB" dirty="0">
                <a:ea typeface="+mn-lt"/>
                <a:cs typeface="+mn-lt"/>
              </a:rPr>
              <a:t>Available at: </a:t>
            </a:r>
            <a:r>
              <a:rPr lang="en-GB" u="sng" dirty="0">
                <a:ea typeface="+mn-lt"/>
                <a:cs typeface="+mn-lt"/>
                <a:hlinkClick r:id="rId3"/>
              </a:rPr>
              <a:t>https://www.indeed.com/career-advice/career-development/communication-benefits</a:t>
            </a:r>
            <a:endParaRPr lang="en-GB">
              <a:ea typeface="+mn-lt"/>
              <a:cs typeface="+mn-lt"/>
            </a:endParaRPr>
          </a:p>
          <a:p>
            <a:endParaRPr lang="en-GB">
              <a:cs typeface="Calibri"/>
            </a:endParaRPr>
          </a:p>
          <a:p>
            <a:r>
              <a:rPr lang="en-GB" dirty="0">
                <a:ea typeface="+mn-lt"/>
                <a:cs typeface="+mn-lt"/>
              </a:rPr>
              <a:t>Thomas, C., 2022. </a:t>
            </a:r>
            <a:r>
              <a:rPr lang="en-GB" i="1" dirty="0">
                <a:ea typeface="+mn-lt"/>
                <a:cs typeface="+mn-lt"/>
              </a:rPr>
              <a:t>The 10 Most Essential Digital Communication Channels for Business. </a:t>
            </a:r>
            <a:r>
              <a:rPr lang="en-GB" dirty="0">
                <a:ea typeface="+mn-lt"/>
                <a:cs typeface="+mn-lt"/>
              </a:rPr>
              <a:t>[Online] </a:t>
            </a:r>
            <a:br>
              <a:rPr lang="en-GB" dirty="0">
                <a:ea typeface="+mn-lt"/>
                <a:cs typeface="+mn-lt"/>
              </a:rPr>
            </a:br>
            <a:r>
              <a:rPr lang="en-GB" dirty="0">
                <a:ea typeface="+mn-lt"/>
                <a:cs typeface="+mn-lt"/>
              </a:rPr>
              <a:t>Available at: </a:t>
            </a:r>
            <a:r>
              <a:rPr lang="en-GB" u="sng" dirty="0">
                <a:ea typeface="+mn-lt"/>
                <a:cs typeface="+mn-lt"/>
                <a:hlinkClick r:id="rId4"/>
              </a:rPr>
              <a:t>https://gettalkative.com/info/communication-channels</a:t>
            </a:r>
            <a:r>
              <a:rPr lang="en-GB" dirty="0">
                <a:ea typeface="+mn-lt"/>
                <a:cs typeface="+mn-lt"/>
              </a:rPr>
              <a:t> </a:t>
            </a:r>
            <a:endParaRPr lang="en-GB"/>
          </a:p>
          <a:p>
            <a:endParaRPr lang="en-GB" dirty="0">
              <a:ea typeface="+mn-lt"/>
              <a:cs typeface="+mn-lt"/>
            </a:endParaRPr>
          </a:p>
          <a:p>
            <a:r>
              <a:rPr lang="en-GB" dirty="0" err="1">
                <a:ea typeface="+mn-lt"/>
                <a:cs typeface="+mn-lt"/>
              </a:rPr>
              <a:t>Vdovin</a:t>
            </a:r>
            <a:r>
              <a:rPr lang="en-GB" dirty="0">
                <a:ea typeface="+mn-lt"/>
                <a:cs typeface="+mn-lt"/>
              </a:rPr>
              <a:t>, A., 2021. </a:t>
            </a:r>
            <a:r>
              <a:rPr lang="en-GB" i="1" dirty="0">
                <a:ea typeface="+mn-lt"/>
                <a:cs typeface="+mn-lt"/>
              </a:rPr>
              <a:t>Why is Effective Communication So Important in Business?. </a:t>
            </a:r>
            <a:r>
              <a:rPr lang="en-GB" dirty="0">
                <a:ea typeface="+mn-lt"/>
                <a:cs typeface="+mn-lt"/>
              </a:rPr>
              <a:t>[Online] </a:t>
            </a:r>
            <a:br>
              <a:rPr lang="en-GB" dirty="0">
                <a:ea typeface="+mn-lt"/>
                <a:cs typeface="+mn-lt"/>
              </a:rPr>
            </a:br>
            <a:r>
              <a:rPr lang="en-GB" dirty="0">
                <a:ea typeface="+mn-lt"/>
                <a:cs typeface="+mn-lt"/>
              </a:rPr>
              <a:t>Available at: </a:t>
            </a:r>
            <a:r>
              <a:rPr lang="en-GB" u="sng" dirty="0">
                <a:ea typeface="+mn-lt"/>
                <a:cs typeface="+mn-lt"/>
              </a:rPr>
              <a:t>https://www.alert-software.com/blog/top-reasons-why-effective-communication-should-be-a-priority-in-any-business</a:t>
            </a:r>
            <a:r>
              <a:rPr lang="en-GB" dirty="0">
                <a:ea typeface="+mn-lt"/>
                <a:cs typeface="+mn-lt"/>
              </a:rPr>
              <a:t> 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69146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45286591-9DEE-40D6-861B-569E5A9D47E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9401509"/>
              </p:ext>
            </p:extLst>
          </p:nvPr>
        </p:nvGraphicFramePr>
        <p:xfrm>
          <a:off x="1166518" y="620888"/>
          <a:ext cx="10482269" cy="54405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780733">
                  <a:extLst>
                    <a:ext uri="{9D8B030D-6E8A-4147-A177-3AD203B41FA5}">
                      <a16:colId xmlns:a16="http://schemas.microsoft.com/office/drawing/2014/main" val="1381715570"/>
                    </a:ext>
                  </a:extLst>
                </a:gridCol>
                <a:gridCol w="6701536">
                  <a:extLst>
                    <a:ext uri="{9D8B030D-6E8A-4147-A177-3AD203B41FA5}">
                      <a16:colId xmlns:a16="http://schemas.microsoft.com/office/drawing/2014/main" val="3579679796"/>
                    </a:ext>
                  </a:extLst>
                </a:gridCol>
              </a:tblGrid>
              <a:tr h="905236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2400" b="0" i="0" u="none" strike="noStrike" noProof="0" dirty="0">
                          <a:latin typeface="Calibri"/>
                        </a:rPr>
                        <a:t>Rating teamwork </a:t>
                      </a:r>
                      <a:endParaRPr lang="en-GB" sz="2400" b="0" i="0" u="none" strike="noStrike" noProof="0">
                        <a:latin typeface="Calibri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 dirty="0"/>
                        <a:t>           Responses. 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60018179"/>
                  </a:ext>
                </a:extLst>
              </a:tr>
              <a:tr h="905236">
                <a:tc>
                  <a:txBody>
                    <a:bodyPr/>
                    <a:lstStyle/>
                    <a:p>
                      <a:r>
                        <a:rPr lang="en-GB" dirty="0"/>
                        <a:t>Your team?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ro-RO" sz="1800" b="0" i="0" u="none" strike="noStrike" noProof="0" dirty="0">
                          <a:latin typeface="Arial"/>
                        </a:rPr>
                        <a:t> Izabela </a:t>
                      </a:r>
                      <a:r>
                        <a:rPr lang="ro-RO" sz="1800" b="0" i="0" u="none" strike="noStrike" noProof="0" dirty="0" err="1">
                          <a:latin typeface="Arial"/>
                        </a:rPr>
                        <a:t>Galeru</a:t>
                      </a:r>
                      <a:r>
                        <a:rPr lang="ro-RO" sz="1800" b="0" i="0" u="none" strike="noStrike" noProof="0" dirty="0">
                          <a:latin typeface="Arial"/>
                        </a:rPr>
                        <a:t> (</a:t>
                      </a:r>
                      <a:r>
                        <a:rPr lang="ro-RO" sz="1800" b="0" i="0" u="none" strike="noStrike" noProof="0" dirty="0"/>
                        <a:t>2107607)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18373457"/>
                  </a:ext>
                </a:extLst>
              </a:tr>
              <a:tr h="905236">
                <a:tc>
                  <a:txBody>
                    <a:bodyPr/>
                    <a:lstStyle/>
                    <a:p>
                      <a:pPr marL="0" marR="0" lvl="0" indent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b="0" i="0" u="none" strike="noStrike" noProof="0" dirty="0">
                          <a:latin typeface="Calibri"/>
                        </a:rPr>
                        <a:t>The team's main strengths? </a:t>
                      </a:r>
                      <a:endParaRPr lang="en-GB" sz="1800" b="0" i="0" u="none" strike="noStrike" noProof="0">
                        <a:latin typeface="Calibri"/>
                      </a:endParaRP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800" b="0" i="0" u="none" strike="noStrike" noProof="0" dirty="0">
                          <a:latin typeface="Calibri"/>
                        </a:rPr>
                        <a:t>Lack of communication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07276796"/>
                  </a:ext>
                </a:extLst>
              </a:tr>
              <a:tr h="905236">
                <a:tc>
                  <a:txBody>
                    <a:bodyPr/>
                    <a:lstStyle/>
                    <a:p>
                      <a:pPr marL="0" marR="0" lvl="0" indent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b="0" i="0" u="none" strike="noStrike" noProof="0" dirty="0">
                          <a:latin typeface="Calibri"/>
                        </a:rPr>
                        <a:t>Challenges overcome in the team?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800" b="0" i="0" u="none" strike="noStrike" noProof="0" dirty="0">
                          <a:latin typeface="Calibri"/>
                        </a:rPr>
                        <a:t>None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13256840"/>
                  </a:ext>
                </a:extLst>
              </a:tr>
              <a:tr h="905236">
                <a:tc>
                  <a:txBody>
                    <a:bodyPr/>
                    <a:lstStyle/>
                    <a:p>
                      <a:pPr marL="0" marR="0" lvl="0" indent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b="0" i="0" u="none" strike="noStrike" noProof="0" dirty="0">
                          <a:latin typeface="Calibri"/>
                        </a:rPr>
                        <a:t>What would you do differently if you started working as a team again?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800" b="0" i="0" u="none" strike="noStrike" noProof="0" dirty="0">
                          <a:latin typeface="Calibri"/>
                        </a:rPr>
                        <a:t>I would choose other partners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71358641"/>
                  </a:ext>
                </a:extLst>
              </a:tr>
              <a:tr h="905236">
                <a:tc>
                  <a:txBody>
                    <a:bodyPr/>
                    <a:lstStyle/>
                    <a:p>
                      <a:r>
                        <a:rPr lang="en-GB" dirty="0"/>
                        <a:t>Rate your team? Out of 10?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 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9410535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5767836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7148A62-3C60-10F4-9DDF-9ACF120E2829}"/>
              </a:ext>
            </a:extLst>
          </p:cNvPr>
          <p:cNvSpPr txBox="1"/>
          <p:nvPr/>
        </p:nvSpPr>
        <p:spPr>
          <a:xfrm>
            <a:off x="1882" y="2523067"/>
            <a:ext cx="11755494" cy="132343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8000" b="1" dirty="0">
                <a:latin typeface="Arial"/>
                <a:ea typeface="+mn-lt"/>
                <a:cs typeface="+mn-lt"/>
              </a:rPr>
              <a:t>Thank you</a:t>
            </a:r>
            <a:endParaRPr lang="en-US" sz="8000" b="1" dirty="0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18362527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lestial">
  <a:themeElements>
    <a:clrScheme name="Celestial">
      <a:dk1>
        <a:sysClr val="windowText" lastClr="000000"/>
      </a:dk1>
      <a:lt1>
        <a:sysClr val="window" lastClr="FFFFFF"/>
      </a:lt1>
      <a:dk2>
        <a:srgbClr val="18276C"/>
      </a:dk2>
      <a:lt2>
        <a:srgbClr val="EBEBEB"/>
      </a:lt2>
      <a:accent1>
        <a:srgbClr val="AC3EC1"/>
      </a:accent1>
      <a:accent2>
        <a:srgbClr val="477BD1"/>
      </a:accent2>
      <a:accent3>
        <a:srgbClr val="46B298"/>
      </a:accent3>
      <a:accent4>
        <a:srgbClr val="90BA4C"/>
      </a:accent4>
      <a:accent5>
        <a:srgbClr val="DD9D31"/>
      </a:accent5>
      <a:accent6>
        <a:srgbClr val="E25247"/>
      </a:accent6>
      <a:hlink>
        <a:srgbClr val="C573D2"/>
      </a:hlink>
      <a:folHlink>
        <a:srgbClr val="CCAEE8"/>
      </a:folHlink>
    </a:clrScheme>
    <a:fontScheme name="Celestial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elestial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82000"/>
                <a:alpha val="7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0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1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6000"/>
                <a:hueMod val="100000"/>
                <a:satMod val="180000"/>
                <a:lumMod val="110000"/>
              </a:schemeClr>
            </a:gs>
            <a:gs pos="100000">
              <a:schemeClr val="phClr">
                <a:shade val="96000"/>
                <a:satMod val="160000"/>
                <a:lumMod val="100000"/>
              </a:schemeClr>
            </a:gs>
          </a:gsLst>
          <a:lin ang="4740000" scaled="1"/>
        </a:gradFill>
        <a:blipFill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elestial" id="{C4BB2A3D-0E93-4C5F-B0D2-9D3FCE089CC5}" vid="{42E5908D-19A2-46FD-89FA-638B126129E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Widescreen</PresentationFormat>
  <Paragraphs>0</Paragraphs>
  <Slides>14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Celestial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Prezentare PowerPoint</dc:title>
  <dc:creator/>
  <cp:lastModifiedBy/>
  <cp:revision>853</cp:revision>
  <dcterms:created xsi:type="dcterms:W3CDTF">2022-03-25T13:22:04Z</dcterms:created>
  <dcterms:modified xsi:type="dcterms:W3CDTF">2022-03-26T13:40:13Z</dcterms:modified>
</cp:coreProperties>
</file>