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1"/>
  </p:sldMasterIdLst>
  <p:notesMasterIdLst>
    <p:notesMasterId r:id="rId13"/>
  </p:notesMasterIdLst>
  <p:sldIdLst>
    <p:sldId id="256" r:id="rId2"/>
    <p:sldId id="257" r:id="rId3"/>
    <p:sldId id="258" r:id="rId4"/>
    <p:sldId id="261" r:id="rId5"/>
    <p:sldId id="260" r:id="rId6"/>
    <p:sldId id="259" r:id="rId7"/>
    <p:sldId id="262" r:id="rId8"/>
    <p:sldId id="263" r:id="rId9"/>
    <p:sldId id="264" r:id="rId10"/>
    <p:sldId id="267"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7D52EC-75FB-470A-9C4E-642C88BDA0FF}" v="709" dt="2022-02-19T15:08:34.0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79966" autoAdjust="0"/>
  </p:normalViewPr>
  <p:slideViewPr>
    <p:cSldViewPr snapToGrid="0">
      <p:cViewPr varScale="1">
        <p:scale>
          <a:sx n="62" d="100"/>
          <a:sy n="62" d="100"/>
        </p:scale>
        <p:origin x="1478"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rah" userId="08b87052-4fda-4c9d-99fb-23ba2efacdb6" providerId="ADAL" clId="{F47D52EC-75FB-470A-9C4E-642C88BDA0FF}"/>
    <pc:docChg chg="undo custSel addSld modSld">
      <pc:chgData name="Frah" userId="08b87052-4fda-4c9d-99fb-23ba2efacdb6" providerId="ADAL" clId="{F47D52EC-75FB-470A-9C4E-642C88BDA0FF}" dt="2022-02-15T20:16:28.996" v="2602" actId="1076"/>
      <pc:docMkLst>
        <pc:docMk/>
      </pc:docMkLst>
      <pc:sldChg chg="addSp delSp modSp mod setBg setClrOvrMap delDesignElem">
        <pc:chgData name="Frah" userId="08b87052-4fda-4c9d-99fb-23ba2efacdb6" providerId="ADAL" clId="{F47D52EC-75FB-470A-9C4E-642C88BDA0FF}" dt="2022-02-15T11:34:47.943" v="425" actId="26606"/>
        <pc:sldMkLst>
          <pc:docMk/>
          <pc:sldMk cId="4213660893" sldId="256"/>
        </pc:sldMkLst>
        <pc:spChg chg="mod">
          <ac:chgData name="Frah" userId="08b87052-4fda-4c9d-99fb-23ba2efacdb6" providerId="ADAL" clId="{F47D52EC-75FB-470A-9C4E-642C88BDA0FF}" dt="2022-02-15T11:34:47.943" v="425" actId="26606"/>
          <ac:spMkLst>
            <pc:docMk/>
            <pc:sldMk cId="4213660893" sldId="256"/>
            <ac:spMk id="2" creationId="{8BCD8C2E-BCFB-4A53-B687-4F35296B07F7}"/>
          </ac:spMkLst>
        </pc:spChg>
        <pc:spChg chg="mod">
          <ac:chgData name="Frah" userId="08b87052-4fda-4c9d-99fb-23ba2efacdb6" providerId="ADAL" clId="{F47D52EC-75FB-470A-9C4E-642C88BDA0FF}" dt="2022-02-15T11:34:47.943" v="425" actId="26606"/>
          <ac:spMkLst>
            <pc:docMk/>
            <pc:sldMk cId="4213660893" sldId="256"/>
            <ac:spMk id="3" creationId="{E3088AE6-E9AA-4EB6-81D7-56FC5913C6D1}"/>
          </ac:spMkLst>
        </pc:spChg>
        <pc:spChg chg="add del">
          <ac:chgData name="Frah" userId="08b87052-4fda-4c9d-99fb-23ba2efacdb6" providerId="ADAL" clId="{F47D52EC-75FB-470A-9C4E-642C88BDA0FF}" dt="2022-02-15T11:32:57.966" v="416" actId="26606"/>
          <ac:spMkLst>
            <pc:docMk/>
            <pc:sldMk cId="4213660893" sldId="256"/>
            <ac:spMk id="6" creationId="{54047A07-72EC-41BC-A55F-C264F639FB20}"/>
          </ac:spMkLst>
        </pc:spChg>
        <pc:spChg chg="add del">
          <ac:chgData name="Frah" userId="08b87052-4fda-4c9d-99fb-23ba2efacdb6" providerId="ADAL" clId="{F47D52EC-75FB-470A-9C4E-642C88BDA0FF}" dt="2022-02-15T11:34:38.834" v="423"/>
          <ac:spMkLst>
            <pc:docMk/>
            <pc:sldMk cId="4213660893" sldId="256"/>
            <ac:spMk id="10" creationId="{54047A07-72EC-41BC-A55F-C264F639FB20}"/>
          </ac:spMkLst>
        </pc:spChg>
        <pc:spChg chg="add del">
          <ac:chgData name="Frah" userId="08b87052-4fda-4c9d-99fb-23ba2efacdb6" providerId="ADAL" clId="{F47D52EC-75FB-470A-9C4E-642C88BDA0FF}" dt="2022-02-15T11:32:40.506" v="406" actId="26606"/>
          <ac:spMkLst>
            <pc:docMk/>
            <pc:sldMk cId="4213660893" sldId="256"/>
            <ac:spMk id="18" creationId="{C04E869F-EBC2-416E-8FB7-4F6A45F66D46}"/>
          </ac:spMkLst>
        </pc:spChg>
        <pc:spChg chg="add del">
          <ac:chgData name="Frah" userId="08b87052-4fda-4c9d-99fb-23ba2efacdb6" providerId="ADAL" clId="{F47D52EC-75FB-470A-9C4E-642C88BDA0FF}" dt="2022-02-15T11:32:40.506" v="406" actId="26606"/>
          <ac:spMkLst>
            <pc:docMk/>
            <pc:sldMk cId="4213660893" sldId="256"/>
            <ac:spMk id="20" creationId="{7D1C9B27-27B9-4E9E-82C8-6F9B7D12B856}"/>
          </ac:spMkLst>
        </pc:spChg>
        <pc:spChg chg="add del">
          <ac:chgData name="Frah" userId="08b87052-4fda-4c9d-99fb-23ba2efacdb6" providerId="ADAL" clId="{F47D52EC-75FB-470A-9C4E-642C88BDA0FF}" dt="2022-02-15T11:32:40.506" v="406" actId="26606"/>
          <ac:spMkLst>
            <pc:docMk/>
            <pc:sldMk cId="4213660893" sldId="256"/>
            <ac:spMk id="22" creationId="{7E9AE32D-417D-4951-BD6D-383A7A5E60EC}"/>
          </ac:spMkLst>
        </pc:spChg>
        <pc:spChg chg="add del">
          <ac:chgData name="Frah" userId="08b87052-4fda-4c9d-99fb-23ba2efacdb6" providerId="ADAL" clId="{F47D52EC-75FB-470A-9C4E-642C88BDA0FF}" dt="2022-02-15T11:29:39.649" v="397" actId="26606"/>
          <ac:spMkLst>
            <pc:docMk/>
            <pc:sldMk cId="4213660893" sldId="256"/>
            <ac:spMk id="43" creationId="{4D47D7CD-06A5-4710-B816-F23F56C52C16}"/>
          </ac:spMkLst>
        </pc:spChg>
        <pc:spChg chg="add del">
          <ac:chgData name="Frah" userId="08b87052-4fda-4c9d-99fb-23ba2efacdb6" providerId="ADAL" clId="{F47D52EC-75FB-470A-9C4E-642C88BDA0FF}" dt="2022-02-15T11:29:39.649" v="397" actId="26606"/>
          <ac:spMkLst>
            <pc:docMk/>
            <pc:sldMk cId="4213660893" sldId="256"/>
            <ac:spMk id="45" creationId="{8058D9C7-7C50-4582-9A60-0569A536A190}"/>
          </ac:spMkLst>
        </pc:spChg>
        <pc:spChg chg="add del">
          <ac:chgData name="Frah" userId="08b87052-4fda-4c9d-99fb-23ba2efacdb6" providerId="ADAL" clId="{F47D52EC-75FB-470A-9C4E-642C88BDA0FF}" dt="2022-02-15T11:29:39.597" v="396" actId="26606"/>
          <ac:spMkLst>
            <pc:docMk/>
            <pc:sldMk cId="4213660893" sldId="256"/>
            <ac:spMk id="99" creationId="{E2748806-3AF5-4078-830A-C1F26BF1B200}"/>
          </ac:spMkLst>
        </pc:spChg>
        <pc:spChg chg="add del">
          <ac:chgData name="Frah" userId="08b87052-4fda-4c9d-99fb-23ba2efacdb6" providerId="ADAL" clId="{F47D52EC-75FB-470A-9C4E-642C88BDA0FF}" dt="2022-02-15T11:29:39.597" v="396" actId="26606"/>
          <ac:spMkLst>
            <pc:docMk/>
            <pc:sldMk cId="4213660893" sldId="256"/>
            <ac:spMk id="101" creationId="{34FBEBF3-C941-4CB0-8AC2-3B50E1371BBF}"/>
          </ac:spMkLst>
        </pc:spChg>
        <pc:spChg chg="add del">
          <ac:chgData name="Frah" userId="08b87052-4fda-4c9d-99fb-23ba2efacdb6" providerId="ADAL" clId="{F47D52EC-75FB-470A-9C4E-642C88BDA0FF}" dt="2022-02-15T11:29:39.649" v="397" actId="26606"/>
          <ac:spMkLst>
            <pc:docMk/>
            <pc:sldMk cId="4213660893" sldId="256"/>
            <ac:spMk id="154" creationId="{99B5B3C5-A599-465B-B2B9-866E8B2087CE}"/>
          </ac:spMkLst>
        </pc:spChg>
        <pc:spChg chg="add del">
          <ac:chgData name="Frah" userId="08b87052-4fda-4c9d-99fb-23ba2efacdb6" providerId="ADAL" clId="{F47D52EC-75FB-470A-9C4E-642C88BDA0FF}" dt="2022-02-15T11:29:39.649" v="397" actId="26606"/>
          <ac:spMkLst>
            <pc:docMk/>
            <pc:sldMk cId="4213660893" sldId="256"/>
            <ac:spMk id="155" creationId="{25C84982-7DD0-43B1-8A2D-BFA4DF1B4E60}"/>
          </ac:spMkLst>
        </pc:spChg>
        <pc:spChg chg="add del">
          <ac:chgData name="Frah" userId="08b87052-4fda-4c9d-99fb-23ba2efacdb6" providerId="ADAL" clId="{F47D52EC-75FB-470A-9C4E-642C88BDA0FF}" dt="2022-02-15T11:32:23.178" v="402"/>
          <ac:spMkLst>
            <pc:docMk/>
            <pc:sldMk cId="4213660893" sldId="256"/>
            <ac:spMk id="160" creationId="{733E0473-C315-42D8-A82A-A2FE49DC67DA}"/>
          </ac:spMkLst>
        </pc:spChg>
        <pc:spChg chg="add del">
          <ac:chgData name="Frah" userId="08b87052-4fda-4c9d-99fb-23ba2efacdb6" providerId="ADAL" clId="{F47D52EC-75FB-470A-9C4E-642C88BDA0FF}" dt="2022-02-15T11:32:23.178" v="402"/>
          <ac:spMkLst>
            <pc:docMk/>
            <pc:sldMk cId="4213660893" sldId="256"/>
            <ac:spMk id="161" creationId="{AD23A251-68F2-43E5-812B-4BBAE1AF535E}"/>
          </ac:spMkLst>
        </pc:spChg>
        <pc:grpChg chg="add del">
          <ac:chgData name="Frah" userId="08b87052-4fda-4c9d-99fb-23ba2efacdb6" providerId="ADAL" clId="{F47D52EC-75FB-470A-9C4E-642C88BDA0FF}" dt="2022-02-15T11:32:40.506" v="406" actId="26606"/>
          <ac:grpSpMkLst>
            <pc:docMk/>
            <pc:sldMk cId="4213660893" sldId="256"/>
            <ac:grpSpMk id="11" creationId="{E389415A-F11F-49E4-B0C5-CF7FF9CE8E07}"/>
          </ac:grpSpMkLst>
        </pc:grpChg>
        <pc:grpChg chg="add">
          <ac:chgData name="Frah" userId="08b87052-4fda-4c9d-99fb-23ba2efacdb6" providerId="ADAL" clId="{F47D52EC-75FB-470A-9C4E-642C88BDA0FF}" dt="2022-02-15T11:34:47.943" v="425" actId="26606"/>
          <ac:grpSpMkLst>
            <pc:docMk/>
            <pc:sldMk cId="4213660893" sldId="256"/>
            <ac:grpSpMk id="17" creationId="{0A3EF779-83DD-4EB0-9F4C-7304381A2870}"/>
          </ac:grpSpMkLst>
        </pc:grpChg>
        <pc:grpChg chg="add del">
          <ac:chgData name="Frah" userId="08b87052-4fda-4c9d-99fb-23ba2efacdb6" providerId="ADAL" clId="{F47D52EC-75FB-470A-9C4E-642C88BDA0FF}" dt="2022-02-15T11:29:39.649" v="397" actId="26606"/>
          <ac:grpSpMkLst>
            <pc:docMk/>
            <pc:sldMk cId="4213660893" sldId="256"/>
            <ac:grpSpMk id="47" creationId="{A5A42520-81F5-4CA6-A7DA-9CD71733ABEC}"/>
          </ac:grpSpMkLst>
        </pc:grpChg>
        <pc:grpChg chg="add del">
          <ac:chgData name="Frah" userId="08b87052-4fda-4c9d-99fb-23ba2efacdb6" providerId="ADAL" clId="{F47D52EC-75FB-470A-9C4E-642C88BDA0FF}" dt="2022-02-15T11:29:39.597" v="396" actId="26606"/>
          <ac:grpSpMkLst>
            <pc:docMk/>
            <pc:sldMk cId="4213660893" sldId="256"/>
            <ac:grpSpMk id="103" creationId="{AFCA5498-D019-48A6-B194-72CE1ABB0B3A}"/>
          </ac:grpSpMkLst>
        </pc:grpChg>
        <pc:grpChg chg="add del">
          <ac:chgData name="Frah" userId="08b87052-4fda-4c9d-99fb-23ba2efacdb6" providerId="ADAL" clId="{F47D52EC-75FB-470A-9C4E-642C88BDA0FF}" dt="2022-02-15T11:29:39.649" v="397" actId="26606"/>
          <ac:grpSpMkLst>
            <pc:docMk/>
            <pc:sldMk cId="4213660893" sldId="256"/>
            <ac:grpSpMk id="156" creationId="{1D912E1C-3BBA-42F0-A3EE-FEC382E7230A}"/>
          </ac:grpSpMkLst>
        </pc:grpChg>
        <pc:grpChg chg="add del">
          <ac:chgData name="Frah" userId="08b87052-4fda-4c9d-99fb-23ba2efacdb6" providerId="ADAL" clId="{F47D52EC-75FB-470A-9C4E-642C88BDA0FF}" dt="2022-02-15T11:32:23.178" v="402"/>
          <ac:grpSpMkLst>
            <pc:docMk/>
            <pc:sldMk cId="4213660893" sldId="256"/>
            <ac:grpSpMk id="162" creationId="{0350AF23-2606-421F-AB7B-23D9B48F3E9B}"/>
          </ac:grpSpMkLst>
        </pc:grpChg>
        <pc:picChg chg="del mod ord">
          <ac:chgData name="Frah" userId="08b87052-4fda-4c9d-99fb-23ba2efacdb6" providerId="ADAL" clId="{F47D52EC-75FB-470A-9C4E-642C88BDA0FF}" dt="2022-02-15T11:32:50.985" v="413" actId="478"/>
          <ac:picMkLst>
            <pc:docMk/>
            <pc:sldMk cId="4213660893" sldId="256"/>
            <ac:picMk id="4" creationId="{74B1FC80-82FB-45B6-8375-8326E05BB8F7}"/>
          </ac:picMkLst>
        </pc:picChg>
        <pc:picChg chg="add del">
          <ac:chgData name="Frah" userId="08b87052-4fda-4c9d-99fb-23ba2efacdb6" providerId="ADAL" clId="{F47D52EC-75FB-470A-9C4E-642C88BDA0FF}" dt="2022-02-15T11:32:57.966" v="416" actId="26606"/>
          <ac:picMkLst>
            <pc:docMk/>
            <pc:sldMk cId="4213660893" sldId="256"/>
            <ac:picMk id="5" creationId="{099035BB-2F30-46F0-B822-0F934581393C}"/>
          </ac:picMkLst>
        </pc:picChg>
        <pc:picChg chg="add del">
          <ac:chgData name="Frah" userId="08b87052-4fda-4c9d-99fb-23ba2efacdb6" providerId="ADAL" clId="{F47D52EC-75FB-470A-9C4E-642C88BDA0FF}" dt="2022-02-15T11:33:03.974" v="418" actId="26606"/>
          <ac:picMkLst>
            <pc:docMk/>
            <pc:sldMk cId="4213660893" sldId="256"/>
            <ac:picMk id="8" creationId="{B98B542B-248F-40DB-8ECB-A10AAC2CA57A}"/>
          </ac:picMkLst>
        </pc:picChg>
        <pc:picChg chg="add del">
          <ac:chgData name="Frah" userId="08b87052-4fda-4c9d-99fb-23ba2efacdb6" providerId="ADAL" clId="{F47D52EC-75FB-470A-9C4E-642C88BDA0FF}" dt="2022-02-15T11:32:40.506" v="406" actId="26606"/>
          <ac:picMkLst>
            <pc:docMk/>
            <pc:sldMk cId="4213660893" sldId="256"/>
            <ac:picMk id="9" creationId="{53CD781F-F935-4310-9C70-32C9B03A159F}"/>
          </ac:picMkLst>
        </pc:picChg>
        <pc:picChg chg="add mod">
          <ac:chgData name="Frah" userId="08b87052-4fda-4c9d-99fb-23ba2efacdb6" providerId="ADAL" clId="{F47D52EC-75FB-470A-9C4E-642C88BDA0FF}" dt="2022-02-15T11:34:47.943" v="425" actId="26606"/>
          <ac:picMkLst>
            <pc:docMk/>
            <pc:sldMk cId="4213660893" sldId="256"/>
            <ac:picMk id="12" creationId="{099035BB-2F30-46F0-B822-0F934581393C}"/>
          </ac:picMkLst>
        </pc:picChg>
        <pc:picChg chg="add del">
          <ac:chgData name="Frah" userId="08b87052-4fda-4c9d-99fb-23ba2efacdb6" providerId="ADAL" clId="{F47D52EC-75FB-470A-9C4E-642C88BDA0FF}" dt="2022-02-15T11:32:40.506" v="406" actId="26606"/>
          <ac:picMkLst>
            <pc:docMk/>
            <pc:sldMk cId="4213660893" sldId="256"/>
            <ac:picMk id="16" creationId="{1BCAD38B-5F61-4FEB-A1D1-5FC0D666D279}"/>
          </ac:picMkLst>
        </pc:picChg>
      </pc:sldChg>
      <pc:sldChg chg="addSp delSp modSp new mod modTransition setBg modAnim delDesignElem">
        <pc:chgData name="Frah" userId="08b87052-4fda-4c9d-99fb-23ba2efacdb6" providerId="ADAL" clId="{F47D52EC-75FB-470A-9C4E-642C88BDA0FF}" dt="2022-02-15T19:45:31.927" v="2524"/>
        <pc:sldMkLst>
          <pc:docMk/>
          <pc:sldMk cId="1104337561" sldId="257"/>
        </pc:sldMkLst>
        <pc:spChg chg="mod">
          <ac:chgData name="Frah" userId="08b87052-4fda-4c9d-99fb-23ba2efacdb6" providerId="ADAL" clId="{F47D52EC-75FB-470A-9C4E-642C88BDA0FF}" dt="2022-02-15T11:34:54.962" v="426" actId="26606"/>
          <ac:spMkLst>
            <pc:docMk/>
            <pc:sldMk cId="1104337561" sldId="257"/>
            <ac:spMk id="2" creationId="{1B60DB6B-1CD6-4770-9F3E-506E863895C9}"/>
          </ac:spMkLst>
        </pc:spChg>
        <pc:spChg chg="del mod">
          <ac:chgData name="Frah" userId="08b87052-4fda-4c9d-99fb-23ba2efacdb6" providerId="ADAL" clId="{F47D52EC-75FB-470A-9C4E-642C88BDA0FF}" dt="2022-02-15T10:51:44.808" v="102" actId="26606"/>
          <ac:spMkLst>
            <pc:docMk/>
            <pc:sldMk cId="1104337561" sldId="257"/>
            <ac:spMk id="3" creationId="{9F02A696-BA07-46D6-953C-2AAC3EA67EAB}"/>
          </ac:spMkLst>
        </pc:spChg>
        <pc:spChg chg="add del">
          <ac:chgData name="Frah" userId="08b87052-4fda-4c9d-99fb-23ba2efacdb6" providerId="ADAL" clId="{F47D52EC-75FB-470A-9C4E-642C88BDA0FF}" dt="2022-02-15T11:32:23.178" v="402"/>
          <ac:spMkLst>
            <pc:docMk/>
            <pc:sldMk cId="1104337561" sldId="257"/>
            <ac:spMk id="9" creationId="{57908DE9-5647-483E-B731-49D34A839B3F}"/>
          </ac:spMkLst>
        </pc:spChg>
        <pc:spChg chg="add">
          <ac:chgData name="Frah" userId="08b87052-4fda-4c9d-99fb-23ba2efacdb6" providerId="ADAL" clId="{F47D52EC-75FB-470A-9C4E-642C88BDA0FF}" dt="2022-02-15T11:34:54.962" v="426" actId="26606"/>
          <ac:spMkLst>
            <pc:docMk/>
            <pc:sldMk cId="1104337561" sldId="257"/>
            <ac:spMk id="10" creationId="{94C52C56-BEF2-4E22-8C8E-A7AC96B03A72}"/>
          </ac:spMkLst>
        </pc:spChg>
        <pc:spChg chg="add del">
          <ac:chgData name="Frah" userId="08b87052-4fda-4c9d-99fb-23ba2efacdb6" providerId="ADAL" clId="{F47D52EC-75FB-470A-9C4E-642C88BDA0FF}" dt="2022-02-15T11:32:23.178" v="402"/>
          <ac:spMkLst>
            <pc:docMk/>
            <pc:sldMk cId="1104337561" sldId="257"/>
            <ac:spMk id="11" creationId="{926962B4-5DCE-4745-A877-F7237DA68D7F}"/>
          </ac:spMkLst>
        </pc:spChg>
        <pc:spChg chg="add">
          <ac:chgData name="Frah" userId="08b87052-4fda-4c9d-99fb-23ba2efacdb6" providerId="ADAL" clId="{F47D52EC-75FB-470A-9C4E-642C88BDA0FF}" dt="2022-02-15T11:34:54.962" v="426" actId="26606"/>
          <ac:spMkLst>
            <pc:docMk/>
            <pc:sldMk cId="1104337561" sldId="257"/>
            <ac:spMk id="12" creationId="{42285737-90EE-47DC-AC80-8AE156B11969}"/>
          </ac:spMkLst>
        </pc:spChg>
        <pc:spChg chg="add del">
          <ac:chgData name="Frah" userId="08b87052-4fda-4c9d-99fb-23ba2efacdb6" providerId="ADAL" clId="{F47D52EC-75FB-470A-9C4E-642C88BDA0FF}" dt="2022-02-15T11:32:23.178" v="402"/>
          <ac:spMkLst>
            <pc:docMk/>
            <pc:sldMk cId="1104337561" sldId="257"/>
            <ac:spMk id="13" creationId="{FFC31C6D-653C-4C57-B226-ED6CE571F611}"/>
          </ac:spMkLst>
        </pc:spChg>
        <pc:grpChg chg="add">
          <ac:chgData name="Frah" userId="08b87052-4fda-4c9d-99fb-23ba2efacdb6" providerId="ADAL" clId="{F47D52EC-75FB-470A-9C4E-642C88BDA0FF}" dt="2022-02-15T11:34:54.962" v="426" actId="26606"/>
          <ac:grpSpMkLst>
            <pc:docMk/>
            <pc:sldMk cId="1104337561" sldId="257"/>
            <ac:grpSpMk id="14" creationId="{B57BDC17-F1B3-455F-BBF1-680AA1F25C06}"/>
          </ac:grpSpMkLst>
        </pc:grpChg>
        <pc:grpChg chg="add del">
          <ac:chgData name="Frah" userId="08b87052-4fda-4c9d-99fb-23ba2efacdb6" providerId="ADAL" clId="{F47D52EC-75FB-470A-9C4E-642C88BDA0FF}" dt="2022-02-15T11:32:23.178" v="402"/>
          <ac:grpSpMkLst>
            <pc:docMk/>
            <pc:sldMk cId="1104337561" sldId="257"/>
            <ac:grpSpMk id="15" creationId="{C310B041-3468-403A-926B-E3C1CF4433A2}"/>
          </ac:grpSpMkLst>
        </pc:grpChg>
        <pc:graphicFrameChg chg="add mod modGraphic">
          <ac:chgData name="Frah" userId="08b87052-4fda-4c9d-99fb-23ba2efacdb6" providerId="ADAL" clId="{F47D52EC-75FB-470A-9C4E-642C88BDA0FF}" dt="2022-02-15T11:34:54.962" v="426" actId="26606"/>
          <ac:graphicFrameMkLst>
            <pc:docMk/>
            <pc:sldMk cId="1104337561" sldId="257"/>
            <ac:graphicFrameMk id="5" creationId="{9E9E929A-6B2D-46B2-8E4B-D792CDD9DB53}"/>
          </ac:graphicFrameMkLst>
        </pc:graphicFrameChg>
      </pc:sldChg>
      <pc:sldChg chg="addSp delSp modSp new mod modTransition setBg modAnim delDesignElem">
        <pc:chgData name="Frah" userId="08b87052-4fda-4c9d-99fb-23ba2efacdb6" providerId="ADAL" clId="{F47D52EC-75FB-470A-9C4E-642C88BDA0FF}" dt="2022-02-15T19:47:29.050" v="2538"/>
        <pc:sldMkLst>
          <pc:docMk/>
          <pc:sldMk cId="3611885203" sldId="258"/>
        </pc:sldMkLst>
        <pc:spChg chg="mod">
          <ac:chgData name="Frah" userId="08b87052-4fda-4c9d-99fb-23ba2efacdb6" providerId="ADAL" clId="{F47D52EC-75FB-470A-9C4E-642C88BDA0FF}" dt="2022-02-15T11:35:42.905" v="427" actId="26606"/>
          <ac:spMkLst>
            <pc:docMk/>
            <pc:sldMk cId="3611885203" sldId="258"/>
            <ac:spMk id="2" creationId="{DA6021E6-9658-44FA-8686-04C0B0BEE585}"/>
          </ac:spMkLst>
        </pc:spChg>
        <pc:spChg chg="del mod">
          <ac:chgData name="Frah" userId="08b87052-4fda-4c9d-99fb-23ba2efacdb6" providerId="ADAL" clId="{F47D52EC-75FB-470A-9C4E-642C88BDA0FF}" dt="2022-02-15T11:27:18.021" v="393" actId="26606"/>
          <ac:spMkLst>
            <pc:docMk/>
            <pc:sldMk cId="3611885203" sldId="258"/>
            <ac:spMk id="3" creationId="{E8082EA9-3652-4BE7-8A14-FB72FFEEF8E3}"/>
          </ac:spMkLst>
        </pc:spChg>
        <pc:spChg chg="add del">
          <ac:chgData name="Frah" userId="08b87052-4fda-4c9d-99fb-23ba2efacdb6" providerId="ADAL" clId="{F47D52EC-75FB-470A-9C4E-642C88BDA0FF}" dt="2022-02-15T11:32:23.178" v="402"/>
          <ac:spMkLst>
            <pc:docMk/>
            <pc:sldMk cId="3611885203" sldId="258"/>
            <ac:spMk id="9" creationId="{458183E0-58D3-4C7F-97F0-2494113B38F6}"/>
          </ac:spMkLst>
        </pc:spChg>
        <pc:spChg chg="add">
          <ac:chgData name="Frah" userId="08b87052-4fda-4c9d-99fb-23ba2efacdb6" providerId="ADAL" clId="{F47D52EC-75FB-470A-9C4E-642C88BDA0FF}" dt="2022-02-15T11:35:42.905" v="427" actId="26606"/>
          <ac:spMkLst>
            <pc:docMk/>
            <pc:sldMk cId="3611885203" sldId="258"/>
            <ac:spMk id="10" creationId="{94C52C56-BEF2-4E22-8C8E-A7AC96B03A72}"/>
          </ac:spMkLst>
        </pc:spChg>
        <pc:spChg chg="add del">
          <ac:chgData name="Frah" userId="08b87052-4fda-4c9d-99fb-23ba2efacdb6" providerId="ADAL" clId="{F47D52EC-75FB-470A-9C4E-642C88BDA0FF}" dt="2022-02-15T11:32:23.178" v="402"/>
          <ac:spMkLst>
            <pc:docMk/>
            <pc:sldMk cId="3611885203" sldId="258"/>
            <ac:spMk id="11" creationId="{493D7220-9A41-4B89-8A05-2E854925EDA1}"/>
          </ac:spMkLst>
        </pc:spChg>
        <pc:spChg chg="add">
          <ac:chgData name="Frah" userId="08b87052-4fda-4c9d-99fb-23ba2efacdb6" providerId="ADAL" clId="{F47D52EC-75FB-470A-9C4E-642C88BDA0FF}" dt="2022-02-15T11:35:42.905" v="427" actId="26606"/>
          <ac:spMkLst>
            <pc:docMk/>
            <pc:sldMk cId="3611885203" sldId="258"/>
            <ac:spMk id="12" creationId="{42285737-90EE-47DC-AC80-8AE156B11969}"/>
          </ac:spMkLst>
        </pc:spChg>
        <pc:grpChg chg="add">
          <ac:chgData name="Frah" userId="08b87052-4fda-4c9d-99fb-23ba2efacdb6" providerId="ADAL" clId="{F47D52EC-75FB-470A-9C4E-642C88BDA0FF}" dt="2022-02-15T11:35:42.905" v="427" actId="26606"/>
          <ac:grpSpMkLst>
            <pc:docMk/>
            <pc:sldMk cId="3611885203" sldId="258"/>
            <ac:grpSpMk id="7" creationId="{B57BDC17-F1B3-455F-BBF1-680AA1F25C06}"/>
          </ac:grpSpMkLst>
        </pc:grpChg>
        <pc:grpChg chg="add del">
          <ac:chgData name="Frah" userId="08b87052-4fda-4c9d-99fb-23ba2efacdb6" providerId="ADAL" clId="{F47D52EC-75FB-470A-9C4E-642C88BDA0FF}" dt="2022-02-15T11:32:23.178" v="402"/>
          <ac:grpSpMkLst>
            <pc:docMk/>
            <pc:sldMk cId="3611885203" sldId="258"/>
            <ac:grpSpMk id="13" creationId="{9215E110-AB5D-437B-9906-4A431F695EDF}"/>
          </ac:grpSpMkLst>
        </pc:grpChg>
        <pc:graphicFrameChg chg="add mod">
          <ac:chgData name="Frah" userId="08b87052-4fda-4c9d-99fb-23ba2efacdb6" providerId="ADAL" clId="{F47D52EC-75FB-470A-9C4E-642C88BDA0FF}" dt="2022-02-15T11:35:42.905" v="427" actId="26606"/>
          <ac:graphicFrameMkLst>
            <pc:docMk/>
            <pc:sldMk cId="3611885203" sldId="258"/>
            <ac:graphicFrameMk id="5" creationId="{F7876870-FA6C-4E7E-A2DD-05DA4EAC8955}"/>
          </ac:graphicFrameMkLst>
        </pc:graphicFrameChg>
      </pc:sldChg>
      <pc:sldChg chg="addSp delSp modSp new mod modTransition setBg modAnim modNotesTx">
        <pc:chgData name="Frah" userId="08b87052-4fda-4c9d-99fb-23ba2efacdb6" providerId="ADAL" clId="{F47D52EC-75FB-470A-9C4E-642C88BDA0FF}" dt="2022-02-15T20:16:28.996" v="2602" actId="1076"/>
        <pc:sldMkLst>
          <pc:docMk/>
          <pc:sldMk cId="846770161" sldId="259"/>
        </pc:sldMkLst>
        <pc:spChg chg="mod">
          <ac:chgData name="Frah" userId="08b87052-4fda-4c9d-99fb-23ba2efacdb6" providerId="ADAL" clId="{F47D52EC-75FB-470A-9C4E-642C88BDA0FF}" dt="2022-02-15T20:16:20.795" v="2601" actId="27636"/>
          <ac:spMkLst>
            <pc:docMk/>
            <pc:sldMk cId="846770161" sldId="259"/>
            <ac:spMk id="2" creationId="{1AEB3DC3-559F-477E-94B0-49832C12C63A}"/>
          </ac:spMkLst>
        </pc:spChg>
        <pc:spChg chg="mod">
          <ac:chgData name="Frah" userId="08b87052-4fda-4c9d-99fb-23ba2efacdb6" providerId="ADAL" clId="{F47D52EC-75FB-470A-9C4E-642C88BDA0FF}" dt="2022-02-15T20:16:28.996" v="2602" actId="1076"/>
          <ac:spMkLst>
            <pc:docMk/>
            <pc:sldMk cId="846770161" sldId="259"/>
            <ac:spMk id="3" creationId="{48D7859D-E23F-440E-83BC-341160180ADE}"/>
          </ac:spMkLst>
        </pc:spChg>
        <pc:spChg chg="add del">
          <ac:chgData name="Frah" userId="08b87052-4fda-4c9d-99fb-23ba2efacdb6" providerId="ADAL" clId="{F47D52EC-75FB-470A-9C4E-642C88BDA0FF}" dt="2022-02-15T19:52:39.740" v="2553" actId="26606"/>
          <ac:spMkLst>
            <pc:docMk/>
            <pc:sldMk cId="846770161" sldId="259"/>
            <ac:spMk id="8" creationId="{E03BF673-8C68-4092-BF1B-53C57EFEC21F}"/>
          </ac:spMkLst>
        </pc:spChg>
        <pc:spChg chg="add del">
          <ac:chgData name="Frah" userId="08b87052-4fda-4c9d-99fb-23ba2efacdb6" providerId="ADAL" clId="{F47D52EC-75FB-470A-9C4E-642C88BDA0FF}" dt="2022-02-15T19:52:39.740" v="2553" actId="26606"/>
          <ac:spMkLst>
            <pc:docMk/>
            <pc:sldMk cId="846770161" sldId="259"/>
            <ac:spMk id="10" creationId="{B1BDB70B-F0E6-4867-818F-C582494FB6D6}"/>
          </ac:spMkLst>
        </pc:spChg>
        <pc:spChg chg="add">
          <ac:chgData name="Frah" userId="08b87052-4fda-4c9d-99fb-23ba2efacdb6" providerId="ADAL" clId="{F47D52EC-75FB-470A-9C4E-642C88BDA0FF}" dt="2022-02-15T19:52:39.740" v="2553" actId="26606"/>
          <ac:spMkLst>
            <pc:docMk/>
            <pc:sldMk cId="846770161" sldId="259"/>
            <ac:spMk id="81" creationId="{21ECAAB0-702B-4C08-B30F-0AFAC3479ADF}"/>
          </ac:spMkLst>
        </pc:spChg>
        <pc:grpChg chg="add del">
          <ac:chgData name="Frah" userId="08b87052-4fda-4c9d-99fb-23ba2efacdb6" providerId="ADAL" clId="{F47D52EC-75FB-470A-9C4E-642C88BDA0FF}" dt="2022-02-15T19:52:39.740" v="2553" actId="26606"/>
          <ac:grpSpMkLst>
            <pc:docMk/>
            <pc:sldMk cId="846770161" sldId="259"/>
            <ac:grpSpMk id="12" creationId="{1E52C707-F508-47B5-8864-8CC3EE0F030B}"/>
          </ac:grpSpMkLst>
        </pc:grpChg>
        <pc:grpChg chg="add">
          <ac:chgData name="Frah" userId="08b87052-4fda-4c9d-99fb-23ba2efacdb6" providerId="ADAL" clId="{F47D52EC-75FB-470A-9C4E-642C88BDA0FF}" dt="2022-02-15T19:52:39.740" v="2553" actId="26606"/>
          <ac:grpSpMkLst>
            <pc:docMk/>
            <pc:sldMk cId="846770161" sldId="259"/>
            <ac:grpSpMk id="73" creationId="{28A4A409-9242-444A-AC1F-809866828B50}"/>
          </ac:grpSpMkLst>
        </pc:grpChg>
        <pc:picChg chg="add del mod">
          <ac:chgData name="Frah" userId="08b87052-4fda-4c9d-99fb-23ba2efacdb6" providerId="ADAL" clId="{F47D52EC-75FB-470A-9C4E-642C88BDA0FF}" dt="2022-02-15T17:19:24.260" v="895" actId="478"/>
          <ac:picMkLst>
            <pc:docMk/>
            <pc:sldMk cId="846770161" sldId="259"/>
            <ac:picMk id="1026" creationId="{B0C778DA-D7F8-49FE-991C-61CEA8F282C4}"/>
          </ac:picMkLst>
        </pc:picChg>
        <pc:picChg chg="add mod">
          <ac:chgData name="Frah" userId="08b87052-4fda-4c9d-99fb-23ba2efacdb6" providerId="ADAL" clId="{F47D52EC-75FB-470A-9C4E-642C88BDA0FF}" dt="2022-02-15T19:52:39.740" v="2553" actId="26606"/>
          <ac:picMkLst>
            <pc:docMk/>
            <pc:sldMk cId="846770161" sldId="259"/>
            <ac:picMk id="1028" creationId="{5B558710-7909-4ACC-87DD-B2D33E845DAC}"/>
          </ac:picMkLst>
        </pc:picChg>
      </pc:sldChg>
      <pc:sldChg chg="addSp modSp new mod modTransition setBg modAnim">
        <pc:chgData name="Frah" userId="08b87052-4fda-4c9d-99fb-23ba2efacdb6" providerId="ADAL" clId="{F47D52EC-75FB-470A-9C4E-642C88BDA0FF}" dt="2022-02-15T19:48:17.970" v="2541"/>
        <pc:sldMkLst>
          <pc:docMk/>
          <pc:sldMk cId="3090233529" sldId="260"/>
        </pc:sldMkLst>
        <pc:spChg chg="mod">
          <ac:chgData name="Frah" userId="08b87052-4fda-4c9d-99fb-23ba2efacdb6" providerId="ADAL" clId="{F47D52EC-75FB-470A-9C4E-642C88BDA0FF}" dt="2022-02-15T18:56:10.303" v="1535" actId="26606"/>
          <ac:spMkLst>
            <pc:docMk/>
            <pc:sldMk cId="3090233529" sldId="260"/>
            <ac:spMk id="2" creationId="{AA102EEF-CFDE-4DA1-B69A-28D8EAE7C3F5}"/>
          </ac:spMkLst>
        </pc:spChg>
        <pc:spChg chg="mod ord">
          <ac:chgData name="Frah" userId="08b87052-4fda-4c9d-99fb-23ba2efacdb6" providerId="ADAL" clId="{F47D52EC-75FB-470A-9C4E-642C88BDA0FF}" dt="2022-02-15T18:56:10.303" v="1535" actId="26606"/>
          <ac:spMkLst>
            <pc:docMk/>
            <pc:sldMk cId="3090233529" sldId="260"/>
            <ac:spMk id="3" creationId="{68E9C33D-0539-4A64-AD3C-2F7617D0AC39}"/>
          </ac:spMkLst>
        </pc:spChg>
        <pc:picChg chg="add mod">
          <ac:chgData name="Frah" userId="08b87052-4fda-4c9d-99fb-23ba2efacdb6" providerId="ADAL" clId="{F47D52EC-75FB-470A-9C4E-642C88BDA0FF}" dt="2022-02-15T18:56:10.303" v="1535" actId="26606"/>
          <ac:picMkLst>
            <pc:docMk/>
            <pc:sldMk cId="3090233529" sldId="260"/>
            <ac:picMk id="4" creationId="{A0B5FD5D-A0B3-44CF-A208-DE45B01BA821}"/>
          </ac:picMkLst>
        </pc:picChg>
      </pc:sldChg>
      <pc:sldChg chg="addSp delSp modSp new mod modTransition setBg modAnim modNotesTx">
        <pc:chgData name="Frah" userId="08b87052-4fda-4c9d-99fb-23ba2efacdb6" providerId="ADAL" clId="{F47D52EC-75FB-470A-9C4E-642C88BDA0FF}" dt="2022-02-15T19:48:03.344" v="2539"/>
        <pc:sldMkLst>
          <pc:docMk/>
          <pc:sldMk cId="3503415409" sldId="261"/>
        </pc:sldMkLst>
        <pc:spChg chg="mod">
          <ac:chgData name="Frah" userId="08b87052-4fda-4c9d-99fb-23ba2efacdb6" providerId="ADAL" clId="{F47D52EC-75FB-470A-9C4E-642C88BDA0FF}" dt="2022-02-15T18:55:54.608" v="1534" actId="26606"/>
          <ac:spMkLst>
            <pc:docMk/>
            <pc:sldMk cId="3503415409" sldId="261"/>
            <ac:spMk id="2" creationId="{FAA517CA-859E-4CFA-9B20-881119668E69}"/>
          </ac:spMkLst>
        </pc:spChg>
        <pc:spChg chg="del mod">
          <ac:chgData name="Frah" userId="08b87052-4fda-4c9d-99fb-23ba2efacdb6" providerId="ADAL" clId="{F47D52EC-75FB-470A-9C4E-642C88BDA0FF}" dt="2022-02-15T18:55:54.608" v="1534" actId="26606"/>
          <ac:spMkLst>
            <pc:docMk/>
            <pc:sldMk cId="3503415409" sldId="261"/>
            <ac:spMk id="3" creationId="{7F60DAFF-753C-4A59-A5C9-6FB62CECC884}"/>
          </ac:spMkLst>
        </pc:spChg>
        <pc:spChg chg="add">
          <ac:chgData name="Frah" userId="08b87052-4fda-4c9d-99fb-23ba2efacdb6" providerId="ADAL" clId="{F47D52EC-75FB-470A-9C4E-642C88BDA0FF}" dt="2022-02-15T18:55:54.608" v="1534" actId="26606"/>
          <ac:spMkLst>
            <pc:docMk/>
            <pc:sldMk cId="3503415409" sldId="261"/>
            <ac:spMk id="9" creationId="{94C52C56-BEF2-4E22-8C8E-A7AC96B03A72}"/>
          </ac:spMkLst>
        </pc:spChg>
        <pc:spChg chg="add">
          <ac:chgData name="Frah" userId="08b87052-4fda-4c9d-99fb-23ba2efacdb6" providerId="ADAL" clId="{F47D52EC-75FB-470A-9C4E-642C88BDA0FF}" dt="2022-02-15T18:55:54.608" v="1534" actId="26606"/>
          <ac:spMkLst>
            <pc:docMk/>
            <pc:sldMk cId="3503415409" sldId="261"/>
            <ac:spMk id="11" creationId="{42285737-90EE-47DC-AC80-8AE156B11969}"/>
          </ac:spMkLst>
        </pc:spChg>
        <pc:grpChg chg="add">
          <ac:chgData name="Frah" userId="08b87052-4fda-4c9d-99fb-23ba2efacdb6" providerId="ADAL" clId="{F47D52EC-75FB-470A-9C4E-642C88BDA0FF}" dt="2022-02-15T18:55:54.608" v="1534" actId="26606"/>
          <ac:grpSpMkLst>
            <pc:docMk/>
            <pc:sldMk cId="3503415409" sldId="261"/>
            <ac:grpSpMk id="13" creationId="{B57BDC17-F1B3-455F-BBF1-680AA1F25C06}"/>
          </ac:grpSpMkLst>
        </pc:grpChg>
        <pc:graphicFrameChg chg="add">
          <ac:chgData name="Frah" userId="08b87052-4fda-4c9d-99fb-23ba2efacdb6" providerId="ADAL" clId="{F47D52EC-75FB-470A-9C4E-642C88BDA0FF}" dt="2022-02-15T18:55:54.608" v="1534" actId="26606"/>
          <ac:graphicFrameMkLst>
            <pc:docMk/>
            <pc:sldMk cId="3503415409" sldId="261"/>
            <ac:graphicFrameMk id="5" creationId="{C5BEA30E-314D-44A7-AA66-2C6AD82DDA8D}"/>
          </ac:graphicFrameMkLst>
        </pc:graphicFrameChg>
      </pc:sldChg>
      <pc:sldChg chg="addSp delSp modSp new mod modTransition setBg modAnim">
        <pc:chgData name="Frah" userId="08b87052-4fda-4c9d-99fb-23ba2efacdb6" providerId="ADAL" clId="{F47D52EC-75FB-470A-9C4E-642C88BDA0FF}" dt="2022-02-15T20:15:52.897" v="2598" actId="20577"/>
        <pc:sldMkLst>
          <pc:docMk/>
          <pc:sldMk cId="361867078" sldId="262"/>
        </pc:sldMkLst>
        <pc:spChg chg="mod">
          <ac:chgData name="Frah" userId="08b87052-4fda-4c9d-99fb-23ba2efacdb6" providerId="ADAL" clId="{F47D52EC-75FB-470A-9C4E-642C88BDA0FF}" dt="2022-02-15T19:55:32.184" v="2562" actId="26606"/>
          <ac:spMkLst>
            <pc:docMk/>
            <pc:sldMk cId="361867078" sldId="262"/>
            <ac:spMk id="2" creationId="{86BE41F6-A4D6-4A47-816D-BE8F5D238B90}"/>
          </ac:spMkLst>
        </pc:spChg>
        <pc:spChg chg="mod">
          <ac:chgData name="Frah" userId="08b87052-4fda-4c9d-99fb-23ba2efacdb6" providerId="ADAL" clId="{F47D52EC-75FB-470A-9C4E-642C88BDA0FF}" dt="2022-02-15T20:15:52.897" v="2598" actId="20577"/>
          <ac:spMkLst>
            <pc:docMk/>
            <pc:sldMk cId="361867078" sldId="262"/>
            <ac:spMk id="3" creationId="{204D831F-98F2-48CD-899A-1357BAD884C9}"/>
          </ac:spMkLst>
        </pc:spChg>
        <pc:spChg chg="add mod">
          <ac:chgData name="Frah" userId="08b87052-4fda-4c9d-99fb-23ba2efacdb6" providerId="ADAL" clId="{F47D52EC-75FB-470A-9C4E-642C88BDA0FF}" dt="2022-02-15T19:55:32.184" v="2562" actId="26606"/>
          <ac:spMkLst>
            <pc:docMk/>
            <pc:sldMk cId="361867078" sldId="262"/>
            <ac:spMk id="6" creationId="{0977804C-F960-49EA-9FA3-4205B2E3BB1D}"/>
          </ac:spMkLst>
        </pc:spChg>
        <pc:spChg chg="add del">
          <ac:chgData name="Frah" userId="08b87052-4fda-4c9d-99fb-23ba2efacdb6" providerId="ADAL" clId="{F47D52EC-75FB-470A-9C4E-642C88BDA0FF}" dt="2022-02-15T19:55:32.184" v="2562" actId="26606"/>
          <ac:spMkLst>
            <pc:docMk/>
            <pc:sldMk cId="361867078" sldId="262"/>
            <ac:spMk id="11" creationId="{6AD30037-67ED-4367-9BE0-45787510BF13}"/>
          </ac:spMkLst>
        </pc:spChg>
        <pc:grpChg chg="add del">
          <ac:chgData name="Frah" userId="08b87052-4fda-4c9d-99fb-23ba2efacdb6" providerId="ADAL" clId="{F47D52EC-75FB-470A-9C4E-642C88BDA0FF}" dt="2022-02-15T19:55:32.184" v="2562" actId="26606"/>
          <ac:grpSpMkLst>
            <pc:docMk/>
            <pc:sldMk cId="361867078" sldId="262"/>
            <ac:grpSpMk id="13" creationId="{50841A4E-5BC1-44B4-83CF-D524E8AEAD64}"/>
          </ac:grpSpMkLst>
        </pc:grpChg>
        <pc:picChg chg="add mod ord">
          <ac:chgData name="Frah" userId="08b87052-4fda-4c9d-99fb-23ba2efacdb6" providerId="ADAL" clId="{F47D52EC-75FB-470A-9C4E-642C88BDA0FF}" dt="2022-02-15T19:55:38.426" v="2563" actId="1076"/>
          <ac:picMkLst>
            <pc:docMk/>
            <pc:sldMk cId="361867078" sldId="262"/>
            <ac:picMk id="5" creationId="{DE8525CE-0E65-4528-BCC4-0B00BA46BD15}"/>
          </ac:picMkLst>
        </pc:picChg>
        <pc:picChg chg="add del">
          <ac:chgData name="Frah" userId="08b87052-4fda-4c9d-99fb-23ba2efacdb6" providerId="ADAL" clId="{F47D52EC-75FB-470A-9C4E-642C88BDA0FF}" dt="2022-02-15T19:55:02.359" v="2558" actId="478"/>
          <ac:picMkLst>
            <pc:docMk/>
            <pc:sldMk cId="361867078" sldId="262"/>
            <ac:picMk id="7" creationId="{4D3C026C-6732-4F36-8ED5-D5480BC735A8}"/>
          </ac:picMkLst>
        </pc:picChg>
      </pc:sldChg>
      <pc:sldChg chg="addSp delSp modSp new mod modTransition setBg modAnim">
        <pc:chgData name="Frah" userId="08b87052-4fda-4c9d-99fb-23ba2efacdb6" providerId="ADAL" clId="{F47D52EC-75FB-470A-9C4E-642C88BDA0FF}" dt="2022-02-15T20:00:36.238" v="2591"/>
        <pc:sldMkLst>
          <pc:docMk/>
          <pc:sldMk cId="642503669" sldId="263"/>
        </pc:sldMkLst>
        <pc:spChg chg="mod">
          <ac:chgData name="Frah" userId="08b87052-4fda-4c9d-99fb-23ba2efacdb6" providerId="ADAL" clId="{F47D52EC-75FB-470A-9C4E-642C88BDA0FF}" dt="2022-02-15T20:00:11.079" v="2587" actId="1076"/>
          <ac:spMkLst>
            <pc:docMk/>
            <pc:sldMk cId="642503669" sldId="263"/>
            <ac:spMk id="2" creationId="{D62F0853-36E6-40B9-A061-779B98F23F7D}"/>
          </ac:spMkLst>
        </pc:spChg>
        <pc:spChg chg="del">
          <ac:chgData name="Frah" userId="08b87052-4fda-4c9d-99fb-23ba2efacdb6" providerId="ADAL" clId="{F47D52EC-75FB-470A-9C4E-642C88BDA0FF}" dt="2022-02-15T19:59:10.010" v="2579" actId="931"/>
          <ac:spMkLst>
            <pc:docMk/>
            <pc:sldMk cId="642503669" sldId="263"/>
            <ac:spMk id="3" creationId="{B3A25ED9-BF54-4357-ABC9-6C73C8E0DA29}"/>
          </ac:spMkLst>
        </pc:spChg>
        <pc:spChg chg="add del mod">
          <ac:chgData name="Frah" userId="08b87052-4fda-4c9d-99fb-23ba2efacdb6" providerId="ADAL" clId="{F47D52EC-75FB-470A-9C4E-642C88BDA0FF}" dt="2022-02-15T20:00:11.691" v="2589"/>
          <ac:spMkLst>
            <pc:docMk/>
            <pc:sldMk cId="642503669" sldId="263"/>
            <ac:spMk id="6" creationId="{B68C58F6-E1C1-4EA7-8712-D53AFA31B988}"/>
          </ac:spMkLst>
        </pc:spChg>
        <pc:spChg chg="add">
          <ac:chgData name="Frah" userId="08b87052-4fda-4c9d-99fb-23ba2efacdb6" providerId="ADAL" clId="{F47D52EC-75FB-470A-9C4E-642C88BDA0FF}" dt="2022-02-15T19:59:30.810" v="2583" actId="26606"/>
          <ac:spMkLst>
            <pc:docMk/>
            <pc:sldMk cId="642503669" sldId="263"/>
            <ac:spMk id="19" creationId="{E58348C3-6249-4952-AA86-C63DB35EA9F2}"/>
          </ac:spMkLst>
        </pc:spChg>
        <pc:grpChg chg="add">
          <ac:chgData name="Frah" userId="08b87052-4fda-4c9d-99fb-23ba2efacdb6" providerId="ADAL" clId="{F47D52EC-75FB-470A-9C4E-642C88BDA0FF}" dt="2022-02-15T19:59:30.810" v="2583" actId="26606"/>
          <ac:grpSpMkLst>
            <pc:docMk/>
            <pc:sldMk cId="642503669" sldId="263"/>
            <ac:grpSpMk id="11" creationId="{08F94D66-27EC-4CB8-8226-D7F41C161863}"/>
          </ac:grpSpMkLst>
        </pc:grpChg>
        <pc:grpChg chg="add">
          <ac:chgData name="Frah" userId="08b87052-4fda-4c9d-99fb-23ba2efacdb6" providerId="ADAL" clId="{F47D52EC-75FB-470A-9C4E-642C88BDA0FF}" dt="2022-02-15T19:59:30.810" v="2583" actId="26606"/>
          <ac:grpSpMkLst>
            <pc:docMk/>
            <pc:sldMk cId="642503669" sldId="263"/>
            <ac:grpSpMk id="21" creationId="{DE6174AD-DBB0-43E6-98C2-738DB3A15244}"/>
          </ac:grpSpMkLst>
        </pc:grpChg>
        <pc:picChg chg="add mod">
          <ac:chgData name="Frah" userId="08b87052-4fda-4c9d-99fb-23ba2efacdb6" providerId="ADAL" clId="{F47D52EC-75FB-470A-9C4E-642C88BDA0FF}" dt="2022-02-15T19:59:30.810" v="2583" actId="26606"/>
          <ac:picMkLst>
            <pc:docMk/>
            <pc:sldMk cId="642503669" sldId="263"/>
            <ac:picMk id="5" creationId="{950984A1-D787-4749-B4BC-110B1281678C}"/>
          </ac:picMkLst>
        </pc:picChg>
      </pc:sldChg>
    </pc:docChg>
  </pc:docChgLst>
  <pc:docChgLst>
    <pc:chgData name="Frah Islam (2026014)" userId="08b87052-4fda-4c9d-99fb-23ba2efacdb6" providerId="ADAL" clId="{F47D52EC-75FB-470A-9C4E-642C88BDA0FF}"/>
    <pc:docChg chg="undo custSel addSld modSld">
      <pc:chgData name="Frah Islam (2026014)" userId="08b87052-4fda-4c9d-99fb-23ba2efacdb6" providerId="ADAL" clId="{F47D52EC-75FB-470A-9C4E-642C88BDA0FF}" dt="2022-02-19T15:08:34.089" v="600"/>
      <pc:docMkLst>
        <pc:docMk/>
      </pc:docMkLst>
      <pc:sldChg chg="addSp delSp modSp">
        <pc:chgData name="Frah Islam (2026014)" userId="08b87052-4fda-4c9d-99fb-23ba2efacdb6" providerId="ADAL" clId="{F47D52EC-75FB-470A-9C4E-642C88BDA0FF}" dt="2022-02-19T13:33:45.396" v="28"/>
        <pc:sldMkLst>
          <pc:docMk/>
          <pc:sldMk cId="3583470822" sldId="264"/>
        </pc:sldMkLst>
        <pc:spChg chg="add del mod">
          <ac:chgData name="Frah Islam (2026014)" userId="08b87052-4fda-4c9d-99fb-23ba2efacdb6" providerId="ADAL" clId="{F47D52EC-75FB-470A-9C4E-642C88BDA0FF}" dt="2022-02-19T13:33:45.396" v="28"/>
          <ac:spMkLst>
            <pc:docMk/>
            <pc:sldMk cId="3583470822" sldId="264"/>
            <ac:spMk id="7" creationId="{62402B49-BAFA-40B0-87F6-EBABA885A5F7}"/>
          </ac:spMkLst>
        </pc:spChg>
      </pc:sldChg>
      <pc:sldChg chg="modSp mod modAnim">
        <pc:chgData name="Frah Islam (2026014)" userId="08b87052-4fda-4c9d-99fb-23ba2efacdb6" providerId="ADAL" clId="{F47D52EC-75FB-470A-9C4E-642C88BDA0FF}" dt="2022-02-19T15:08:34.089" v="600"/>
        <pc:sldMkLst>
          <pc:docMk/>
          <pc:sldMk cId="1001078853" sldId="267"/>
        </pc:sldMkLst>
        <pc:spChg chg="mod">
          <ac:chgData name="Frah Islam (2026014)" userId="08b87052-4fda-4c9d-99fb-23ba2efacdb6" providerId="ADAL" clId="{F47D52EC-75FB-470A-9C4E-642C88BDA0FF}" dt="2022-02-19T15:08:22.101" v="599" actId="1076"/>
          <ac:spMkLst>
            <pc:docMk/>
            <pc:sldMk cId="1001078853" sldId="267"/>
            <ac:spMk id="3" creationId="{B4E96DFF-2022-43C0-81FB-BDE99E49CAD1}"/>
          </ac:spMkLst>
        </pc:spChg>
        <pc:spChg chg="mod">
          <ac:chgData name="Frah Islam (2026014)" userId="08b87052-4fda-4c9d-99fb-23ba2efacdb6" providerId="ADAL" clId="{F47D52EC-75FB-470A-9C4E-642C88BDA0FF}" dt="2022-02-19T14:32:17.836" v="175" actId="1076"/>
          <ac:spMkLst>
            <pc:docMk/>
            <pc:sldMk cId="1001078853" sldId="267"/>
            <ac:spMk id="5" creationId="{CF747949-8844-4EA7-A6F4-87563944ED07}"/>
          </ac:spMkLst>
        </pc:spChg>
      </pc:sldChg>
      <pc:sldChg chg="addSp delSp modSp new mod">
        <pc:chgData name="Frah Islam (2026014)" userId="08b87052-4fda-4c9d-99fb-23ba2efacdb6" providerId="ADAL" clId="{F47D52EC-75FB-470A-9C4E-642C88BDA0FF}" dt="2022-02-19T14:12:37.938" v="65" actId="20577"/>
        <pc:sldMkLst>
          <pc:docMk/>
          <pc:sldMk cId="233293818" sldId="268"/>
        </pc:sldMkLst>
        <pc:spChg chg="mod">
          <ac:chgData name="Frah Islam (2026014)" userId="08b87052-4fda-4c9d-99fb-23ba2efacdb6" providerId="ADAL" clId="{F47D52EC-75FB-470A-9C4E-642C88BDA0FF}" dt="2022-02-19T13:36:58.804" v="47" actId="1076"/>
          <ac:spMkLst>
            <pc:docMk/>
            <pc:sldMk cId="233293818" sldId="268"/>
            <ac:spMk id="2" creationId="{3DCCDD5F-1710-488E-8DD3-523EF83663AA}"/>
          </ac:spMkLst>
        </pc:spChg>
        <pc:spChg chg="del mod">
          <ac:chgData name="Frah Islam (2026014)" userId="08b87052-4fda-4c9d-99fb-23ba2efacdb6" providerId="ADAL" clId="{F47D52EC-75FB-470A-9C4E-642C88BDA0FF}" dt="2022-02-19T13:28:06.615" v="17" actId="21"/>
          <ac:spMkLst>
            <pc:docMk/>
            <pc:sldMk cId="233293818" sldId="268"/>
            <ac:spMk id="3" creationId="{E2C84E0E-8FF1-47A7-B7A2-031C31FCCDD4}"/>
          </ac:spMkLst>
        </pc:spChg>
        <pc:spChg chg="add del mod">
          <ac:chgData name="Frah Islam (2026014)" userId="08b87052-4fda-4c9d-99fb-23ba2efacdb6" providerId="ADAL" clId="{F47D52EC-75FB-470A-9C4E-642C88BDA0FF}" dt="2022-02-19T13:28:11.150" v="18" actId="21"/>
          <ac:spMkLst>
            <pc:docMk/>
            <pc:sldMk cId="233293818" sldId="268"/>
            <ac:spMk id="5" creationId="{F2DE3B02-19F1-4F38-8DB1-870BB03E7E2A}"/>
          </ac:spMkLst>
        </pc:spChg>
        <pc:spChg chg="add del mod">
          <ac:chgData name="Frah Islam (2026014)" userId="08b87052-4fda-4c9d-99fb-23ba2efacdb6" providerId="ADAL" clId="{F47D52EC-75FB-470A-9C4E-642C88BDA0FF}" dt="2022-02-19T13:28:20.713" v="20" actId="478"/>
          <ac:spMkLst>
            <pc:docMk/>
            <pc:sldMk cId="233293818" sldId="268"/>
            <ac:spMk id="6" creationId="{436F7D19-5A68-459F-A170-BFD3D9DA4CFC}"/>
          </ac:spMkLst>
        </pc:spChg>
        <pc:spChg chg="add del mod">
          <ac:chgData name="Frah Islam (2026014)" userId="08b87052-4fda-4c9d-99fb-23ba2efacdb6" providerId="ADAL" clId="{F47D52EC-75FB-470A-9C4E-642C88BDA0FF}" dt="2022-02-19T13:33:51.874" v="30" actId="478"/>
          <ac:spMkLst>
            <pc:docMk/>
            <pc:sldMk cId="233293818" sldId="268"/>
            <ac:spMk id="8" creationId="{4C17A27F-CA19-453E-858F-AA3E42B46EAA}"/>
          </ac:spMkLst>
        </pc:spChg>
        <pc:spChg chg="add del mod">
          <ac:chgData name="Frah Islam (2026014)" userId="08b87052-4fda-4c9d-99fb-23ba2efacdb6" providerId="ADAL" clId="{F47D52EC-75FB-470A-9C4E-642C88BDA0FF}" dt="2022-02-19T13:35:51.454" v="35" actId="478"/>
          <ac:spMkLst>
            <pc:docMk/>
            <pc:sldMk cId="233293818" sldId="268"/>
            <ac:spMk id="10" creationId="{7C2F5C76-32B2-49BD-B2E4-6BAEF5F8A77B}"/>
          </ac:spMkLst>
        </pc:spChg>
        <pc:spChg chg="add mod">
          <ac:chgData name="Frah Islam (2026014)" userId="08b87052-4fda-4c9d-99fb-23ba2efacdb6" providerId="ADAL" clId="{F47D52EC-75FB-470A-9C4E-642C88BDA0FF}" dt="2022-02-19T14:12:37.938" v="65" actId="20577"/>
          <ac:spMkLst>
            <pc:docMk/>
            <pc:sldMk cId="233293818" sldId="268"/>
            <ac:spMk id="11" creationId="{39DADCA6-2767-4FA4-B973-37BCCDCA1524}"/>
          </ac:spMkLst>
        </pc:spChg>
      </pc:sldChg>
    </pc:docChg>
  </pc:docChgLst>
  <pc:docChgLst>
    <pc:chgData name="Frah Islam" userId="08b87052-4fda-4c9d-99fb-23ba2efacdb6" providerId="ADAL" clId="{F47D52EC-75FB-470A-9C4E-642C88BDA0FF}"/>
    <pc:docChg chg="undo custSel addSld delSld modSld">
      <pc:chgData name="Frah Islam" userId="08b87052-4fda-4c9d-99fb-23ba2efacdb6" providerId="ADAL" clId="{F47D52EC-75FB-470A-9C4E-642C88BDA0FF}" dt="2022-02-17T13:05:05.610" v="1920" actId="20577"/>
      <pc:docMkLst>
        <pc:docMk/>
      </pc:docMkLst>
      <pc:sldChg chg="addSp modSp mod modNotesTx">
        <pc:chgData name="Frah Islam" userId="08b87052-4fda-4c9d-99fb-23ba2efacdb6" providerId="ADAL" clId="{F47D52EC-75FB-470A-9C4E-642C88BDA0FF}" dt="2022-02-17T12:32:16.593" v="1781" actId="20577"/>
        <pc:sldMkLst>
          <pc:docMk/>
          <pc:sldMk cId="846770161" sldId="259"/>
        </pc:sldMkLst>
        <pc:spChg chg="add mod">
          <ac:chgData name="Frah Islam" userId="08b87052-4fda-4c9d-99fb-23ba2efacdb6" providerId="ADAL" clId="{F47D52EC-75FB-470A-9C4E-642C88BDA0FF}" dt="2022-02-17T12:29:36.924" v="1706" actId="1076"/>
          <ac:spMkLst>
            <pc:docMk/>
            <pc:sldMk cId="846770161" sldId="259"/>
            <ac:spMk id="14" creationId="{0302B283-8B83-4D46-BB39-26F55BE47403}"/>
          </ac:spMkLst>
        </pc:spChg>
        <pc:picChg chg="mod">
          <ac:chgData name="Frah Islam" userId="08b87052-4fda-4c9d-99fb-23ba2efacdb6" providerId="ADAL" clId="{F47D52EC-75FB-470A-9C4E-642C88BDA0FF}" dt="2022-02-17T12:28:44.084" v="1699" actId="1076"/>
          <ac:picMkLst>
            <pc:docMk/>
            <pc:sldMk cId="846770161" sldId="259"/>
            <ac:picMk id="1028" creationId="{5B558710-7909-4ACC-87DD-B2D33E845DAC}"/>
          </ac:picMkLst>
        </pc:picChg>
      </pc:sldChg>
      <pc:sldChg chg="addSp delSp modSp mod modNotesTx">
        <pc:chgData name="Frah Islam" userId="08b87052-4fda-4c9d-99fb-23ba2efacdb6" providerId="ADAL" clId="{F47D52EC-75FB-470A-9C4E-642C88BDA0FF}" dt="2022-02-17T12:31:34.976" v="1767" actId="20577"/>
        <pc:sldMkLst>
          <pc:docMk/>
          <pc:sldMk cId="3090233529" sldId="260"/>
        </pc:sldMkLst>
        <pc:spChg chg="add del mod">
          <ac:chgData name="Frah Islam" userId="08b87052-4fda-4c9d-99fb-23ba2efacdb6" providerId="ADAL" clId="{F47D52EC-75FB-470A-9C4E-642C88BDA0FF}" dt="2022-02-17T12:26:46.601" v="1691" actId="767"/>
          <ac:spMkLst>
            <pc:docMk/>
            <pc:sldMk cId="3090233529" sldId="260"/>
            <ac:spMk id="5" creationId="{81420A0E-DC0B-49FB-9A26-5A93379C1567}"/>
          </ac:spMkLst>
        </pc:spChg>
        <pc:spChg chg="add mod">
          <ac:chgData name="Frah Islam" userId="08b87052-4fda-4c9d-99fb-23ba2efacdb6" providerId="ADAL" clId="{F47D52EC-75FB-470A-9C4E-642C88BDA0FF}" dt="2022-02-17T12:28:02.779" v="1697" actId="1076"/>
          <ac:spMkLst>
            <pc:docMk/>
            <pc:sldMk cId="3090233529" sldId="260"/>
            <ac:spMk id="7" creationId="{DBC72105-5087-4CDF-909A-3AFAB9188947}"/>
          </ac:spMkLst>
        </pc:spChg>
        <pc:picChg chg="mod">
          <ac:chgData name="Frah Islam" userId="08b87052-4fda-4c9d-99fb-23ba2efacdb6" providerId="ADAL" clId="{F47D52EC-75FB-470A-9C4E-642C88BDA0FF}" dt="2022-02-17T12:24:59.844" v="1678" actId="1076"/>
          <ac:picMkLst>
            <pc:docMk/>
            <pc:sldMk cId="3090233529" sldId="260"/>
            <ac:picMk id="4" creationId="{A0B5FD5D-A0B3-44CF-A208-DE45B01BA821}"/>
          </ac:picMkLst>
        </pc:picChg>
      </pc:sldChg>
      <pc:sldChg chg="modSp">
        <pc:chgData name="Frah Islam" userId="08b87052-4fda-4c9d-99fb-23ba2efacdb6" providerId="ADAL" clId="{F47D52EC-75FB-470A-9C4E-642C88BDA0FF}" dt="2022-02-17T13:05:05.610" v="1920" actId="20577"/>
        <pc:sldMkLst>
          <pc:docMk/>
          <pc:sldMk cId="3503415409" sldId="261"/>
        </pc:sldMkLst>
        <pc:graphicFrameChg chg="mod">
          <ac:chgData name="Frah Islam" userId="08b87052-4fda-4c9d-99fb-23ba2efacdb6" providerId="ADAL" clId="{F47D52EC-75FB-470A-9C4E-642C88BDA0FF}" dt="2022-02-17T13:05:05.610" v="1920" actId="20577"/>
          <ac:graphicFrameMkLst>
            <pc:docMk/>
            <pc:sldMk cId="3503415409" sldId="261"/>
            <ac:graphicFrameMk id="5" creationId="{C5BEA30E-314D-44A7-AA66-2C6AD82DDA8D}"/>
          </ac:graphicFrameMkLst>
        </pc:graphicFrameChg>
      </pc:sldChg>
      <pc:sldChg chg="addSp modSp mod modNotesTx">
        <pc:chgData name="Frah Islam" userId="08b87052-4fda-4c9d-99fb-23ba2efacdb6" providerId="ADAL" clId="{F47D52EC-75FB-470A-9C4E-642C88BDA0FF}" dt="2022-02-17T12:31:37.679" v="1768"/>
        <pc:sldMkLst>
          <pc:docMk/>
          <pc:sldMk cId="361867078" sldId="262"/>
        </pc:sldMkLst>
        <pc:spChg chg="add mod">
          <ac:chgData name="Frah Islam" userId="08b87052-4fda-4c9d-99fb-23ba2efacdb6" providerId="ADAL" clId="{F47D52EC-75FB-470A-9C4E-642C88BDA0FF}" dt="2022-02-17T12:30:30.350" v="1754" actId="20577"/>
          <ac:spMkLst>
            <pc:docMk/>
            <pc:sldMk cId="361867078" sldId="262"/>
            <ac:spMk id="7" creationId="{DC09000B-7497-4A8E-A8D2-9B89CA942610}"/>
          </ac:spMkLst>
        </pc:spChg>
      </pc:sldChg>
      <pc:sldChg chg="addSp delSp modSp mod modClrScheme delDesignElem chgLayout">
        <pc:chgData name="Frah Islam" userId="08b87052-4fda-4c9d-99fb-23ba2efacdb6" providerId="ADAL" clId="{F47D52EC-75FB-470A-9C4E-642C88BDA0FF}" dt="2022-02-16T19:05:23.682" v="5" actId="1076"/>
        <pc:sldMkLst>
          <pc:docMk/>
          <pc:sldMk cId="642503669" sldId="263"/>
        </pc:sldMkLst>
        <pc:spChg chg="mod ord">
          <ac:chgData name="Frah Islam" userId="08b87052-4fda-4c9d-99fb-23ba2efacdb6" providerId="ADAL" clId="{F47D52EC-75FB-470A-9C4E-642C88BDA0FF}" dt="2022-02-16T19:05:23.682" v="5" actId="1076"/>
          <ac:spMkLst>
            <pc:docMk/>
            <pc:sldMk cId="642503669" sldId="263"/>
            <ac:spMk id="2" creationId="{D62F0853-36E6-40B9-A061-779B98F23F7D}"/>
          </ac:spMkLst>
        </pc:spChg>
        <pc:spChg chg="add del mod ord">
          <ac:chgData name="Frah Islam" userId="08b87052-4fda-4c9d-99fb-23ba2efacdb6" providerId="ADAL" clId="{F47D52EC-75FB-470A-9C4E-642C88BDA0FF}" dt="2022-02-16T19:04:22.823" v="2" actId="700"/>
          <ac:spMkLst>
            <pc:docMk/>
            <pc:sldMk cId="642503669" sldId="263"/>
            <ac:spMk id="3" creationId="{AB1A9D1D-219D-4427-BAED-306FD341606A}"/>
          </ac:spMkLst>
        </pc:spChg>
        <pc:spChg chg="add del mod">
          <ac:chgData name="Frah Islam" userId="08b87052-4fda-4c9d-99fb-23ba2efacdb6" providerId="ADAL" clId="{F47D52EC-75FB-470A-9C4E-642C88BDA0FF}" dt="2022-02-16T19:05:16.418" v="4" actId="21"/>
          <ac:spMkLst>
            <pc:docMk/>
            <pc:sldMk cId="642503669" sldId="263"/>
            <ac:spMk id="4" creationId="{B55604CB-FE22-4142-ABC0-1D3F7B154E48}"/>
          </ac:spMkLst>
        </pc:spChg>
        <pc:spChg chg="add del">
          <ac:chgData name="Frah Islam" userId="08b87052-4fda-4c9d-99fb-23ba2efacdb6" providerId="ADAL" clId="{F47D52EC-75FB-470A-9C4E-642C88BDA0FF}" dt="2022-02-16T19:04:22.823" v="2" actId="700"/>
          <ac:spMkLst>
            <pc:docMk/>
            <pc:sldMk cId="642503669" sldId="263"/>
            <ac:spMk id="19" creationId="{E58348C3-6249-4952-AA86-C63DB35EA9F2}"/>
          </ac:spMkLst>
        </pc:spChg>
        <pc:grpChg chg="add del">
          <ac:chgData name="Frah Islam" userId="08b87052-4fda-4c9d-99fb-23ba2efacdb6" providerId="ADAL" clId="{F47D52EC-75FB-470A-9C4E-642C88BDA0FF}" dt="2022-02-16T19:04:22.823" v="2" actId="700"/>
          <ac:grpSpMkLst>
            <pc:docMk/>
            <pc:sldMk cId="642503669" sldId="263"/>
            <ac:grpSpMk id="11" creationId="{08F94D66-27EC-4CB8-8226-D7F41C161863}"/>
          </ac:grpSpMkLst>
        </pc:grpChg>
        <pc:grpChg chg="add del">
          <ac:chgData name="Frah Islam" userId="08b87052-4fda-4c9d-99fb-23ba2efacdb6" providerId="ADAL" clId="{F47D52EC-75FB-470A-9C4E-642C88BDA0FF}" dt="2022-02-16T19:04:22.823" v="2" actId="700"/>
          <ac:grpSpMkLst>
            <pc:docMk/>
            <pc:sldMk cId="642503669" sldId="263"/>
            <ac:grpSpMk id="21" creationId="{DE6174AD-DBB0-43E6-98C2-738DB3A15244}"/>
          </ac:grpSpMkLst>
        </pc:grpChg>
        <pc:picChg chg="mod ord">
          <ac:chgData name="Frah Islam" userId="08b87052-4fda-4c9d-99fb-23ba2efacdb6" providerId="ADAL" clId="{F47D52EC-75FB-470A-9C4E-642C88BDA0FF}" dt="2022-02-16T19:04:22.823" v="2" actId="700"/>
          <ac:picMkLst>
            <pc:docMk/>
            <pc:sldMk cId="642503669" sldId="263"/>
            <ac:picMk id="5" creationId="{950984A1-D787-4749-B4BC-110B1281678C}"/>
          </ac:picMkLst>
        </pc:picChg>
      </pc:sldChg>
      <pc:sldChg chg="addSp delSp modSp new mod modTransition modClrScheme modAnim chgLayout modNotesTx">
        <pc:chgData name="Frah Islam" userId="08b87052-4fda-4c9d-99fb-23ba2efacdb6" providerId="ADAL" clId="{F47D52EC-75FB-470A-9C4E-642C88BDA0FF}" dt="2022-02-17T12:23:39.844" v="1677" actId="20577"/>
        <pc:sldMkLst>
          <pc:docMk/>
          <pc:sldMk cId="3583470822" sldId="264"/>
        </pc:sldMkLst>
        <pc:spChg chg="del">
          <ac:chgData name="Frah Islam" userId="08b87052-4fda-4c9d-99fb-23ba2efacdb6" providerId="ADAL" clId="{F47D52EC-75FB-470A-9C4E-642C88BDA0FF}" dt="2022-02-16T19:07:08.835" v="8" actId="478"/>
          <ac:spMkLst>
            <pc:docMk/>
            <pc:sldMk cId="3583470822" sldId="264"/>
            <ac:spMk id="2" creationId="{81410073-DE0B-4684-AE5A-60342B1562DE}"/>
          </ac:spMkLst>
        </pc:spChg>
        <pc:spChg chg="del">
          <ac:chgData name="Frah Islam" userId="08b87052-4fda-4c9d-99fb-23ba2efacdb6" providerId="ADAL" clId="{F47D52EC-75FB-470A-9C4E-642C88BDA0FF}" dt="2022-02-16T19:07:02.542" v="7" actId="478"/>
          <ac:spMkLst>
            <pc:docMk/>
            <pc:sldMk cId="3583470822" sldId="264"/>
            <ac:spMk id="3" creationId="{AB193505-A03B-408B-B719-ADF754631ED7}"/>
          </ac:spMkLst>
        </pc:spChg>
        <pc:spChg chg="mod ord">
          <ac:chgData name="Frah Islam" userId="08b87052-4fda-4c9d-99fb-23ba2efacdb6" providerId="ADAL" clId="{F47D52EC-75FB-470A-9C4E-642C88BDA0FF}" dt="2022-02-17T12:20:49.674" v="1666" actId="20577"/>
          <ac:spMkLst>
            <pc:docMk/>
            <pc:sldMk cId="3583470822" sldId="264"/>
            <ac:spMk id="4" creationId="{58A02750-D817-4727-9257-704936C13938}"/>
          </ac:spMkLst>
        </pc:spChg>
        <pc:spChg chg="add mod ord">
          <ac:chgData name="Frah Islam" userId="08b87052-4fda-4c9d-99fb-23ba2efacdb6" providerId="ADAL" clId="{F47D52EC-75FB-470A-9C4E-642C88BDA0FF}" dt="2022-02-17T12:03:51.873" v="1076" actId="27636"/>
          <ac:spMkLst>
            <pc:docMk/>
            <pc:sldMk cId="3583470822" sldId="264"/>
            <ac:spMk id="5" creationId="{58A620C0-C446-4D75-BEA4-FF99818C8E27}"/>
          </ac:spMkLst>
        </pc:spChg>
        <pc:spChg chg="add mod ord">
          <ac:chgData name="Frah Islam" userId="08b87052-4fda-4c9d-99fb-23ba2efacdb6" providerId="ADAL" clId="{F47D52EC-75FB-470A-9C4E-642C88BDA0FF}" dt="2022-02-17T12:22:29.491" v="1671" actId="1076"/>
          <ac:spMkLst>
            <pc:docMk/>
            <pc:sldMk cId="3583470822" sldId="264"/>
            <ac:spMk id="6" creationId="{D11C95C9-1A6A-40E0-A170-7ADF2808DA2E}"/>
          </ac:spMkLst>
        </pc:spChg>
      </pc:sldChg>
      <pc:sldChg chg="new del">
        <pc:chgData name="Frah Islam" userId="08b87052-4fda-4c9d-99fb-23ba2efacdb6" providerId="ADAL" clId="{F47D52EC-75FB-470A-9C4E-642C88BDA0FF}" dt="2022-02-17T12:34:54.663" v="1784" actId="47"/>
        <pc:sldMkLst>
          <pc:docMk/>
          <pc:sldMk cId="4208196899" sldId="265"/>
        </pc:sldMkLst>
      </pc:sldChg>
      <pc:sldChg chg="new del">
        <pc:chgData name="Frah Islam" userId="08b87052-4fda-4c9d-99fb-23ba2efacdb6" providerId="ADAL" clId="{F47D52EC-75FB-470A-9C4E-642C88BDA0FF}" dt="2022-02-17T12:35:21.158" v="1786" actId="47"/>
        <pc:sldMkLst>
          <pc:docMk/>
          <pc:sldMk cId="300380033" sldId="266"/>
        </pc:sldMkLst>
      </pc:sldChg>
      <pc:sldChg chg="addSp delSp modSp new mod modTransition modAnim">
        <pc:chgData name="Frah Islam" userId="08b87052-4fda-4c9d-99fb-23ba2efacdb6" providerId="ADAL" clId="{F47D52EC-75FB-470A-9C4E-642C88BDA0FF}" dt="2022-02-17T12:52:02.808" v="1919"/>
        <pc:sldMkLst>
          <pc:docMk/>
          <pc:sldMk cId="1001078853" sldId="267"/>
        </pc:sldMkLst>
        <pc:spChg chg="del">
          <ac:chgData name="Frah Islam" userId="08b87052-4fda-4c9d-99fb-23ba2efacdb6" providerId="ADAL" clId="{F47D52EC-75FB-470A-9C4E-642C88BDA0FF}" dt="2022-02-17T12:35:25.729" v="1787" actId="478"/>
          <ac:spMkLst>
            <pc:docMk/>
            <pc:sldMk cId="1001078853" sldId="267"/>
            <ac:spMk id="2" creationId="{84F182B1-E31A-475C-8423-253A415992FC}"/>
          </ac:spMkLst>
        </pc:spChg>
        <pc:spChg chg="mod">
          <ac:chgData name="Frah Islam" userId="08b87052-4fda-4c9d-99fb-23ba2efacdb6" providerId="ADAL" clId="{F47D52EC-75FB-470A-9C4E-642C88BDA0FF}" dt="2022-02-17T12:49:31.176" v="1865" actId="1076"/>
          <ac:spMkLst>
            <pc:docMk/>
            <pc:sldMk cId="1001078853" sldId="267"/>
            <ac:spMk id="3" creationId="{B4E96DFF-2022-43C0-81FB-BDE99E49CAD1}"/>
          </ac:spMkLst>
        </pc:spChg>
        <pc:spChg chg="add mod">
          <ac:chgData name="Frah Islam" userId="08b87052-4fda-4c9d-99fb-23ba2efacdb6" providerId="ADAL" clId="{F47D52EC-75FB-470A-9C4E-642C88BDA0FF}" dt="2022-02-17T12:49:27.683" v="1864" actId="1076"/>
          <ac:spMkLst>
            <pc:docMk/>
            <pc:sldMk cId="1001078853" sldId="267"/>
            <ac:spMk id="4" creationId="{9FC2D233-188A-4873-9F20-9668089FBA8F}"/>
          </ac:spMkLst>
        </pc:spChg>
        <pc:spChg chg="add mod">
          <ac:chgData name="Frah Islam" userId="08b87052-4fda-4c9d-99fb-23ba2efacdb6" providerId="ADAL" clId="{F47D52EC-75FB-470A-9C4E-642C88BDA0FF}" dt="2022-02-17T12:51:54.139" v="1918" actId="5793"/>
          <ac:spMkLst>
            <pc:docMk/>
            <pc:sldMk cId="1001078853" sldId="267"/>
            <ac:spMk id="5" creationId="{CF747949-8844-4EA7-A6F4-87563944ED07}"/>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939B77-C802-4293-8630-B1FB8CABA284}" type="doc">
      <dgm:prSet loTypeId="urn:microsoft.com/office/officeart/2018/2/layout/IconCircleList" loCatId="icon" qsTypeId="urn:microsoft.com/office/officeart/2005/8/quickstyle/simple1" qsCatId="simple" csTypeId="urn:microsoft.com/office/officeart/2018/5/colors/Iconchunking_neutralicon_accent3_2" csCatId="accent3" phldr="1"/>
      <dgm:spPr/>
      <dgm:t>
        <a:bodyPr/>
        <a:lstStyle/>
        <a:p>
          <a:endParaRPr lang="en-US"/>
        </a:p>
      </dgm:t>
    </dgm:pt>
    <dgm:pt modelId="{371FE1A5-0030-4C82-B1CB-265587348254}">
      <dgm:prSet/>
      <dgm:spPr/>
      <dgm:t>
        <a:bodyPr/>
        <a:lstStyle/>
        <a:p>
          <a:r>
            <a:rPr lang="en-GB" dirty="0"/>
            <a:t>Why is psychology important when working as a ….</a:t>
          </a:r>
          <a:endParaRPr lang="en-US" dirty="0"/>
        </a:p>
      </dgm:t>
    </dgm:pt>
    <dgm:pt modelId="{325CCC16-3131-4782-ABA5-490B8C5FF6BD}" type="parTrans" cxnId="{C405EE25-D45C-46CF-812E-5BDA0D92C846}">
      <dgm:prSet/>
      <dgm:spPr/>
      <dgm:t>
        <a:bodyPr/>
        <a:lstStyle/>
        <a:p>
          <a:endParaRPr lang="en-US"/>
        </a:p>
      </dgm:t>
    </dgm:pt>
    <dgm:pt modelId="{5C62B233-FC4F-49C8-BE9B-C6247E700F79}" type="sibTrans" cxnId="{C405EE25-D45C-46CF-812E-5BDA0D92C846}">
      <dgm:prSet/>
      <dgm:spPr/>
      <dgm:t>
        <a:bodyPr/>
        <a:lstStyle/>
        <a:p>
          <a:endParaRPr lang="en-US"/>
        </a:p>
      </dgm:t>
    </dgm:pt>
    <dgm:pt modelId="{461193F9-F8CD-4968-BB4B-0663691B8CEE}">
      <dgm:prSet/>
      <dgm:spPr/>
      <dgm:t>
        <a:bodyPr/>
        <a:lstStyle/>
        <a:p>
          <a:r>
            <a:rPr lang="en-GB"/>
            <a:t>Social Worker</a:t>
          </a:r>
          <a:endParaRPr lang="en-US"/>
        </a:p>
      </dgm:t>
    </dgm:pt>
    <dgm:pt modelId="{8B9B44A8-E160-4D87-B4BB-51592B02949B}" type="parTrans" cxnId="{1AE67AFA-A990-45CA-B393-441FCFCCB4F9}">
      <dgm:prSet/>
      <dgm:spPr/>
      <dgm:t>
        <a:bodyPr/>
        <a:lstStyle/>
        <a:p>
          <a:endParaRPr lang="en-US"/>
        </a:p>
      </dgm:t>
    </dgm:pt>
    <dgm:pt modelId="{CC8EFAF5-F2C6-4A23-AE62-88C255F6A9C6}" type="sibTrans" cxnId="{1AE67AFA-A990-45CA-B393-441FCFCCB4F9}">
      <dgm:prSet/>
      <dgm:spPr/>
      <dgm:t>
        <a:bodyPr/>
        <a:lstStyle/>
        <a:p>
          <a:endParaRPr lang="en-US"/>
        </a:p>
      </dgm:t>
    </dgm:pt>
    <dgm:pt modelId="{19CBE0F7-8B82-4B7E-B3B1-36B2CD425E82}" type="pres">
      <dgm:prSet presAssocID="{1F939B77-C802-4293-8630-B1FB8CABA284}" presName="root" presStyleCnt="0">
        <dgm:presLayoutVars>
          <dgm:dir/>
          <dgm:resizeHandles val="exact"/>
        </dgm:presLayoutVars>
      </dgm:prSet>
      <dgm:spPr/>
    </dgm:pt>
    <dgm:pt modelId="{2C83FB3C-DD2B-48C5-9810-28CE245887E1}" type="pres">
      <dgm:prSet presAssocID="{1F939B77-C802-4293-8630-B1FB8CABA284}" presName="container" presStyleCnt="0">
        <dgm:presLayoutVars>
          <dgm:dir/>
          <dgm:resizeHandles val="exact"/>
        </dgm:presLayoutVars>
      </dgm:prSet>
      <dgm:spPr/>
    </dgm:pt>
    <dgm:pt modelId="{2EF8B6F9-536C-493C-A84A-2894BE37535E}" type="pres">
      <dgm:prSet presAssocID="{371FE1A5-0030-4C82-B1CB-265587348254}" presName="compNode" presStyleCnt="0"/>
      <dgm:spPr/>
    </dgm:pt>
    <dgm:pt modelId="{DC7F5DCE-4B58-4337-B942-9DB57ECDBEF0}" type="pres">
      <dgm:prSet presAssocID="{371FE1A5-0030-4C82-B1CB-265587348254}" presName="iconBgRect" presStyleLbl="bgShp" presStyleIdx="0" presStyleCnt="2"/>
      <dgm:spPr/>
    </dgm:pt>
    <dgm:pt modelId="{1DA4A010-2703-40B9-BAF1-F0F803EE4949}" type="pres">
      <dgm:prSet presAssocID="{371FE1A5-0030-4C82-B1CB-26558734825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73BD0077-B1A1-4A72-B96D-9E99D224B4D9}" type="pres">
      <dgm:prSet presAssocID="{371FE1A5-0030-4C82-B1CB-265587348254}" presName="spaceRect" presStyleCnt="0"/>
      <dgm:spPr/>
    </dgm:pt>
    <dgm:pt modelId="{50A96CCE-452B-4F27-8F41-DB904B3B95E2}" type="pres">
      <dgm:prSet presAssocID="{371FE1A5-0030-4C82-B1CB-265587348254}" presName="textRect" presStyleLbl="revTx" presStyleIdx="0" presStyleCnt="2">
        <dgm:presLayoutVars>
          <dgm:chMax val="1"/>
          <dgm:chPref val="1"/>
        </dgm:presLayoutVars>
      </dgm:prSet>
      <dgm:spPr/>
    </dgm:pt>
    <dgm:pt modelId="{DA378347-E404-4239-8AB9-6E499C923E31}" type="pres">
      <dgm:prSet presAssocID="{5C62B233-FC4F-49C8-BE9B-C6247E700F79}" presName="sibTrans" presStyleLbl="sibTrans2D1" presStyleIdx="0" presStyleCnt="0"/>
      <dgm:spPr/>
    </dgm:pt>
    <dgm:pt modelId="{BB72CDB0-76EF-4115-BDCB-33F8A2191CF0}" type="pres">
      <dgm:prSet presAssocID="{461193F9-F8CD-4968-BB4B-0663691B8CEE}" presName="compNode" presStyleCnt="0"/>
      <dgm:spPr/>
    </dgm:pt>
    <dgm:pt modelId="{253D5780-D788-49AE-B1BC-6D40C0712F49}" type="pres">
      <dgm:prSet presAssocID="{461193F9-F8CD-4968-BB4B-0663691B8CEE}" presName="iconBgRect" presStyleLbl="bgShp" presStyleIdx="1" presStyleCnt="2"/>
      <dgm:spPr/>
    </dgm:pt>
    <dgm:pt modelId="{7C6E0BA3-CF3D-4E94-BA2F-2D954A59D992}" type="pres">
      <dgm:prSet presAssocID="{461193F9-F8CD-4968-BB4B-0663691B8CE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BF6D745A-661C-4EAD-8A78-2B43AFF866CB}" type="pres">
      <dgm:prSet presAssocID="{461193F9-F8CD-4968-BB4B-0663691B8CEE}" presName="spaceRect" presStyleCnt="0"/>
      <dgm:spPr/>
    </dgm:pt>
    <dgm:pt modelId="{D14D5A5E-D5F7-4B4C-9545-78136250A7D8}" type="pres">
      <dgm:prSet presAssocID="{461193F9-F8CD-4968-BB4B-0663691B8CEE}" presName="textRect" presStyleLbl="revTx" presStyleIdx="1" presStyleCnt="2">
        <dgm:presLayoutVars>
          <dgm:chMax val="1"/>
          <dgm:chPref val="1"/>
        </dgm:presLayoutVars>
      </dgm:prSet>
      <dgm:spPr/>
    </dgm:pt>
  </dgm:ptLst>
  <dgm:cxnLst>
    <dgm:cxn modelId="{C405EE25-D45C-46CF-812E-5BDA0D92C846}" srcId="{1F939B77-C802-4293-8630-B1FB8CABA284}" destId="{371FE1A5-0030-4C82-B1CB-265587348254}" srcOrd="0" destOrd="0" parTransId="{325CCC16-3131-4782-ABA5-490B8C5FF6BD}" sibTransId="{5C62B233-FC4F-49C8-BE9B-C6247E700F79}"/>
    <dgm:cxn modelId="{51125744-0A21-40F9-8C71-F7AB3AB88AF0}" type="presOf" srcId="{461193F9-F8CD-4968-BB4B-0663691B8CEE}" destId="{D14D5A5E-D5F7-4B4C-9545-78136250A7D8}" srcOrd="0" destOrd="0" presId="urn:microsoft.com/office/officeart/2018/2/layout/IconCircleList"/>
    <dgm:cxn modelId="{4F0E3CB5-4678-4479-966F-F8B75AD16C28}" type="presOf" srcId="{371FE1A5-0030-4C82-B1CB-265587348254}" destId="{50A96CCE-452B-4F27-8F41-DB904B3B95E2}" srcOrd="0" destOrd="0" presId="urn:microsoft.com/office/officeart/2018/2/layout/IconCircleList"/>
    <dgm:cxn modelId="{3EB28DC4-A97C-4E5F-A8D8-E72CBA2119D1}" type="presOf" srcId="{5C62B233-FC4F-49C8-BE9B-C6247E700F79}" destId="{DA378347-E404-4239-8AB9-6E499C923E31}" srcOrd="0" destOrd="0" presId="urn:microsoft.com/office/officeart/2018/2/layout/IconCircleList"/>
    <dgm:cxn modelId="{1136D8F3-AA4A-4F5A-B089-083A936281C6}" type="presOf" srcId="{1F939B77-C802-4293-8630-B1FB8CABA284}" destId="{19CBE0F7-8B82-4B7E-B3B1-36B2CD425E82}" srcOrd="0" destOrd="0" presId="urn:microsoft.com/office/officeart/2018/2/layout/IconCircleList"/>
    <dgm:cxn modelId="{1AE67AFA-A990-45CA-B393-441FCFCCB4F9}" srcId="{1F939B77-C802-4293-8630-B1FB8CABA284}" destId="{461193F9-F8CD-4968-BB4B-0663691B8CEE}" srcOrd="1" destOrd="0" parTransId="{8B9B44A8-E160-4D87-B4BB-51592B02949B}" sibTransId="{CC8EFAF5-F2C6-4A23-AE62-88C255F6A9C6}"/>
    <dgm:cxn modelId="{0F8DF3D6-0667-4F9C-92AB-5059B6FEB121}" type="presParOf" srcId="{19CBE0F7-8B82-4B7E-B3B1-36B2CD425E82}" destId="{2C83FB3C-DD2B-48C5-9810-28CE245887E1}" srcOrd="0" destOrd="0" presId="urn:microsoft.com/office/officeart/2018/2/layout/IconCircleList"/>
    <dgm:cxn modelId="{218DF748-435B-4B63-AE80-91F663FECEDF}" type="presParOf" srcId="{2C83FB3C-DD2B-48C5-9810-28CE245887E1}" destId="{2EF8B6F9-536C-493C-A84A-2894BE37535E}" srcOrd="0" destOrd="0" presId="urn:microsoft.com/office/officeart/2018/2/layout/IconCircleList"/>
    <dgm:cxn modelId="{14905984-6369-4D6C-80D5-1E0F4A9D6E35}" type="presParOf" srcId="{2EF8B6F9-536C-493C-A84A-2894BE37535E}" destId="{DC7F5DCE-4B58-4337-B942-9DB57ECDBEF0}" srcOrd="0" destOrd="0" presId="urn:microsoft.com/office/officeart/2018/2/layout/IconCircleList"/>
    <dgm:cxn modelId="{C1E5B6C7-6141-44AA-9E53-3D192DB945C3}" type="presParOf" srcId="{2EF8B6F9-536C-493C-A84A-2894BE37535E}" destId="{1DA4A010-2703-40B9-BAF1-F0F803EE4949}" srcOrd="1" destOrd="0" presId="urn:microsoft.com/office/officeart/2018/2/layout/IconCircleList"/>
    <dgm:cxn modelId="{01BFFF04-4DB5-49E7-9EB4-0D06FA2BC2D8}" type="presParOf" srcId="{2EF8B6F9-536C-493C-A84A-2894BE37535E}" destId="{73BD0077-B1A1-4A72-B96D-9E99D224B4D9}" srcOrd="2" destOrd="0" presId="urn:microsoft.com/office/officeart/2018/2/layout/IconCircleList"/>
    <dgm:cxn modelId="{753BB443-A029-4DFD-B46A-924D36F4B211}" type="presParOf" srcId="{2EF8B6F9-536C-493C-A84A-2894BE37535E}" destId="{50A96CCE-452B-4F27-8F41-DB904B3B95E2}" srcOrd="3" destOrd="0" presId="urn:microsoft.com/office/officeart/2018/2/layout/IconCircleList"/>
    <dgm:cxn modelId="{6919BE55-1C98-437E-ADFF-0B956D4E5D81}" type="presParOf" srcId="{2C83FB3C-DD2B-48C5-9810-28CE245887E1}" destId="{DA378347-E404-4239-8AB9-6E499C923E31}" srcOrd="1" destOrd="0" presId="urn:microsoft.com/office/officeart/2018/2/layout/IconCircleList"/>
    <dgm:cxn modelId="{071964AC-9085-45F2-98FB-4850B92B840F}" type="presParOf" srcId="{2C83FB3C-DD2B-48C5-9810-28CE245887E1}" destId="{BB72CDB0-76EF-4115-BDCB-33F8A2191CF0}" srcOrd="2" destOrd="0" presId="urn:microsoft.com/office/officeart/2018/2/layout/IconCircleList"/>
    <dgm:cxn modelId="{363663F5-54EE-4109-837B-F8E53B7AF8C4}" type="presParOf" srcId="{BB72CDB0-76EF-4115-BDCB-33F8A2191CF0}" destId="{253D5780-D788-49AE-B1BC-6D40C0712F49}" srcOrd="0" destOrd="0" presId="urn:microsoft.com/office/officeart/2018/2/layout/IconCircleList"/>
    <dgm:cxn modelId="{607BE3E8-E712-46C3-B601-79187437F36D}" type="presParOf" srcId="{BB72CDB0-76EF-4115-BDCB-33F8A2191CF0}" destId="{7C6E0BA3-CF3D-4E94-BA2F-2D954A59D992}" srcOrd="1" destOrd="0" presId="urn:microsoft.com/office/officeart/2018/2/layout/IconCircleList"/>
    <dgm:cxn modelId="{18408D8B-46A7-44CC-B426-7B10C916A056}" type="presParOf" srcId="{BB72CDB0-76EF-4115-BDCB-33F8A2191CF0}" destId="{BF6D745A-661C-4EAD-8A78-2B43AFF866CB}" srcOrd="2" destOrd="0" presId="urn:microsoft.com/office/officeart/2018/2/layout/IconCircleList"/>
    <dgm:cxn modelId="{3787C690-3FC1-401F-B6A7-BC5D41092F15}" type="presParOf" srcId="{BB72CDB0-76EF-4115-BDCB-33F8A2191CF0}" destId="{D14D5A5E-D5F7-4B4C-9545-78136250A7D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2AC209-96E9-460C-903F-09D3CF6A252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FBC28EB-4BC3-42B8-8A6E-936EF255808C}">
      <dgm:prSet/>
      <dgm:spPr/>
      <dgm:t>
        <a:bodyPr/>
        <a:lstStyle/>
        <a:p>
          <a:r>
            <a:rPr lang="en-GB" dirty="0"/>
            <a:t>One psychological theory of life span development (Freud)</a:t>
          </a:r>
          <a:endParaRPr lang="en-US" dirty="0"/>
        </a:p>
      </dgm:t>
    </dgm:pt>
    <dgm:pt modelId="{1BD356B9-843D-4C61-9077-DF3A5451C28E}" type="parTrans" cxnId="{80946E37-C19B-440E-90AA-D22B5DB0132D}">
      <dgm:prSet/>
      <dgm:spPr/>
      <dgm:t>
        <a:bodyPr/>
        <a:lstStyle/>
        <a:p>
          <a:endParaRPr lang="en-US"/>
        </a:p>
      </dgm:t>
    </dgm:pt>
    <dgm:pt modelId="{4D034368-451B-4438-BF61-AB106747DE01}" type="sibTrans" cxnId="{80946E37-C19B-440E-90AA-D22B5DB0132D}">
      <dgm:prSet/>
      <dgm:spPr/>
      <dgm:t>
        <a:bodyPr/>
        <a:lstStyle/>
        <a:p>
          <a:endParaRPr lang="en-US"/>
        </a:p>
      </dgm:t>
    </dgm:pt>
    <dgm:pt modelId="{38D89A23-88F1-4B51-ADE7-2F15AB0D2E8C}">
      <dgm:prSet/>
      <dgm:spPr/>
      <dgm:t>
        <a:bodyPr/>
        <a:lstStyle/>
        <a:p>
          <a:r>
            <a:rPr lang="en-GB" dirty="0"/>
            <a:t>Practical example, how a social worker in this role can use their understanding of psychology to support a service user.</a:t>
          </a:r>
          <a:endParaRPr lang="en-US" dirty="0"/>
        </a:p>
      </dgm:t>
    </dgm:pt>
    <dgm:pt modelId="{C86539A0-87A4-46FF-9B8E-EEFE6C75F9C2}" type="parTrans" cxnId="{E42575DD-27FC-4987-A990-399D68D314BF}">
      <dgm:prSet/>
      <dgm:spPr/>
      <dgm:t>
        <a:bodyPr/>
        <a:lstStyle/>
        <a:p>
          <a:endParaRPr lang="en-US"/>
        </a:p>
      </dgm:t>
    </dgm:pt>
    <dgm:pt modelId="{D37681AF-609F-4D6D-A854-113DC2274BC0}" type="sibTrans" cxnId="{E42575DD-27FC-4987-A990-399D68D314BF}">
      <dgm:prSet/>
      <dgm:spPr/>
      <dgm:t>
        <a:bodyPr/>
        <a:lstStyle/>
        <a:p>
          <a:endParaRPr lang="en-US"/>
        </a:p>
      </dgm:t>
    </dgm:pt>
    <dgm:pt modelId="{40DAE616-9C3D-4B19-9269-5662F19C5531}" type="pres">
      <dgm:prSet presAssocID="{4B2AC209-96E9-460C-903F-09D3CF6A2521}" presName="linear" presStyleCnt="0">
        <dgm:presLayoutVars>
          <dgm:animLvl val="lvl"/>
          <dgm:resizeHandles val="exact"/>
        </dgm:presLayoutVars>
      </dgm:prSet>
      <dgm:spPr/>
    </dgm:pt>
    <dgm:pt modelId="{0406C807-016D-48E3-927B-977D4359A25B}" type="pres">
      <dgm:prSet presAssocID="{6FBC28EB-4BC3-42B8-8A6E-936EF255808C}" presName="parentText" presStyleLbl="node1" presStyleIdx="0" presStyleCnt="2">
        <dgm:presLayoutVars>
          <dgm:chMax val="0"/>
          <dgm:bulletEnabled val="1"/>
        </dgm:presLayoutVars>
      </dgm:prSet>
      <dgm:spPr/>
    </dgm:pt>
    <dgm:pt modelId="{F2B6EAD6-7503-42BC-91C8-80DCDEB7DDC1}" type="pres">
      <dgm:prSet presAssocID="{4D034368-451B-4438-BF61-AB106747DE01}" presName="spacer" presStyleCnt="0"/>
      <dgm:spPr/>
    </dgm:pt>
    <dgm:pt modelId="{FEE54D6E-ACE7-4F35-8C88-FDF99EA38975}" type="pres">
      <dgm:prSet presAssocID="{38D89A23-88F1-4B51-ADE7-2F15AB0D2E8C}" presName="parentText" presStyleLbl="node1" presStyleIdx="1" presStyleCnt="2">
        <dgm:presLayoutVars>
          <dgm:chMax val="0"/>
          <dgm:bulletEnabled val="1"/>
        </dgm:presLayoutVars>
      </dgm:prSet>
      <dgm:spPr/>
    </dgm:pt>
  </dgm:ptLst>
  <dgm:cxnLst>
    <dgm:cxn modelId="{80946E37-C19B-440E-90AA-D22B5DB0132D}" srcId="{4B2AC209-96E9-460C-903F-09D3CF6A2521}" destId="{6FBC28EB-4BC3-42B8-8A6E-936EF255808C}" srcOrd="0" destOrd="0" parTransId="{1BD356B9-843D-4C61-9077-DF3A5451C28E}" sibTransId="{4D034368-451B-4438-BF61-AB106747DE01}"/>
    <dgm:cxn modelId="{F974B13B-BE13-4197-9BB9-10487FF2009F}" type="presOf" srcId="{38D89A23-88F1-4B51-ADE7-2F15AB0D2E8C}" destId="{FEE54D6E-ACE7-4F35-8C88-FDF99EA38975}" srcOrd="0" destOrd="0" presId="urn:microsoft.com/office/officeart/2005/8/layout/vList2"/>
    <dgm:cxn modelId="{8DEBB662-064F-423B-82FB-8B20E1A149E6}" type="presOf" srcId="{6FBC28EB-4BC3-42B8-8A6E-936EF255808C}" destId="{0406C807-016D-48E3-927B-977D4359A25B}" srcOrd="0" destOrd="0" presId="urn:microsoft.com/office/officeart/2005/8/layout/vList2"/>
    <dgm:cxn modelId="{330BB0B1-A53A-4685-92CB-4DAFBA3BB6B7}" type="presOf" srcId="{4B2AC209-96E9-460C-903F-09D3CF6A2521}" destId="{40DAE616-9C3D-4B19-9269-5662F19C5531}" srcOrd="0" destOrd="0" presId="urn:microsoft.com/office/officeart/2005/8/layout/vList2"/>
    <dgm:cxn modelId="{E42575DD-27FC-4987-A990-399D68D314BF}" srcId="{4B2AC209-96E9-460C-903F-09D3CF6A2521}" destId="{38D89A23-88F1-4B51-ADE7-2F15AB0D2E8C}" srcOrd="1" destOrd="0" parTransId="{C86539A0-87A4-46FF-9B8E-EEFE6C75F9C2}" sibTransId="{D37681AF-609F-4D6D-A854-113DC2274BC0}"/>
    <dgm:cxn modelId="{21545D4D-94D8-4AA4-BFCE-A405D7F5845D}" type="presParOf" srcId="{40DAE616-9C3D-4B19-9269-5662F19C5531}" destId="{0406C807-016D-48E3-927B-977D4359A25B}" srcOrd="0" destOrd="0" presId="urn:microsoft.com/office/officeart/2005/8/layout/vList2"/>
    <dgm:cxn modelId="{11E4CBFD-53B2-440B-A88F-A6D712F3A295}" type="presParOf" srcId="{40DAE616-9C3D-4B19-9269-5662F19C5531}" destId="{F2B6EAD6-7503-42BC-91C8-80DCDEB7DDC1}" srcOrd="1" destOrd="0" presId="urn:microsoft.com/office/officeart/2005/8/layout/vList2"/>
    <dgm:cxn modelId="{F235AD41-575C-4759-9A7B-51235802D972}" type="presParOf" srcId="{40DAE616-9C3D-4B19-9269-5662F19C5531}" destId="{FEE54D6E-ACE7-4F35-8C88-FDF99EA3897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435EF65-8F90-44D9-966C-6DE8F7DF839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5DF2532-2A77-412B-B296-CEA57773D082}">
      <dgm:prSet/>
      <dgm:spPr/>
      <dgm:t>
        <a:bodyPr/>
        <a:lstStyle/>
        <a:p>
          <a:r>
            <a:rPr lang="en-GB" dirty="0"/>
            <a:t>Psychology is “the scientific study of the mind and how it dictates and influences our behaviour, from communication and memory to thought and emotion” (The British </a:t>
          </a:r>
          <a:r>
            <a:rPr lang="en-GB"/>
            <a:t>Psychological Society, </a:t>
          </a:r>
          <a:r>
            <a:rPr lang="en-GB" dirty="0"/>
            <a:t>2022)</a:t>
          </a:r>
          <a:endParaRPr lang="en-US" dirty="0"/>
        </a:p>
      </dgm:t>
    </dgm:pt>
    <dgm:pt modelId="{27F6E576-E92B-4428-A5FA-7ECDB2D5C0F9}" type="parTrans" cxnId="{684DD481-3D83-433B-85D8-A966C9135AED}">
      <dgm:prSet/>
      <dgm:spPr/>
      <dgm:t>
        <a:bodyPr/>
        <a:lstStyle/>
        <a:p>
          <a:endParaRPr lang="en-US"/>
        </a:p>
      </dgm:t>
    </dgm:pt>
    <dgm:pt modelId="{25782D44-5C66-4503-8D96-6177CB0F4151}" type="sibTrans" cxnId="{684DD481-3D83-433B-85D8-A966C9135AED}">
      <dgm:prSet/>
      <dgm:spPr/>
      <dgm:t>
        <a:bodyPr/>
        <a:lstStyle/>
        <a:p>
          <a:endParaRPr lang="en-US"/>
        </a:p>
      </dgm:t>
    </dgm:pt>
    <dgm:pt modelId="{8450E113-2EE1-4AED-9BFA-9612A5E0B683}">
      <dgm:prSet/>
      <dgm:spPr/>
      <dgm:t>
        <a:bodyPr/>
        <a:lstStyle/>
        <a:p>
          <a:r>
            <a:rPr lang="en-GB"/>
            <a:t>It allows people to understand more about how a mind works, which helps with decision-making.</a:t>
          </a:r>
          <a:endParaRPr lang="en-US"/>
        </a:p>
      </dgm:t>
    </dgm:pt>
    <dgm:pt modelId="{33A01ED9-FFDB-4C56-86CE-22DA24BFF803}" type="parTrans" cxnId="{7B27D623-0292-435C-910E-122990F49214}">
      <dgm:prSet/>
      <dgm:spPr/>
      <dgm:t>
        <a:bodyPr/>
        <a:lstStyle/>
        <a:p>
          <a:endParaRPr lang="en-US"/>
        </a:p>
      </dgm:t>
    </dgm:pt>
    <dgm:pt modelId="{287CD223-2178-4817-8329-4091C48C78D6}" type="sibTrans" cxnId="{7B27D623-0292-435C-910E-122990F49214}">
      <dgm:prSet/>
      <dgm:spPr/>
      <dgm:t>
        <a:bodyPr/>
        <a:lstStyle/>
        <a:p>
          <a:endParaRPr lang="en-US"/>
        </a:p>
      </dgm:t>
    </dgm:pt>
    <dgm:pt modelId="{62D417F0-D35B-45D0-9DD0-2D65F212429B}" type="pres">
      <dgm:prSet presAssocID="{6435EF65-8F90-44D9-966C-6DE8F7DF8392}" presName="linear" presStyleCnt="0">
        <dgm:presLayoutVars>
          <dgm:animLvl val="lvl"/>
          <dgm:resizeHandles val="exact"/>
        </dgm:presLayoutVars>
      </dgm:prSet>
      <dgm:spPr/>
    </dgm:pt>
    <dgm:pt modelId="{0A6A818D-6ED4-4289-B0FF-2DC923564389}" type="pres">
      <dgm:prSet presAssocID="{25DF2532-2A77-412B-B296-CEA57773D082}" presName="parentText" presStyleLbl="node1" presStyleIdx="0" presStyleCnt="2">
        <dgm:presLayoutVars>
          <dgm:chMax val="0"/>
          <dgm:bulletEnabled val="1"/>
        </dgm:presLayoutVars>
      </dgm:prSet>
      <dgm:spPr/>
    </dgm:pt>
    <dgm:pt modelId="{D28B3EAA-1BFF-443C-B67F-C583B8FDC8B1}" type="pres">
      <dgm:prSet presAssocID="{25782D44-5C66-4503-8D96-6177CB0F4151}" presName="spacer" presStyleCnt="0"/>
      <dgm:spPr/>
    </dgm:pt>
    <dgm:pt modelId="{6B0C43DB-A28F-4FAA-A9AF-B8C903446AF2}" type="pres">
      <dgm:prSet presAssocID="{8450E113-2EE1-4AED-9BFA-9612A5E0B683}" presName="parentText" presStyleLbl="node1" presStyleIdx="1" presStyleCnt="2">
        <dgm:presLayoutVars>
          <dgm:chMax val="0"/>
          <dgm:bulletEnabled val="1"/>
        </dgm:presLayoutVars>
      </dgm:prSet>
      <dgm:spPr/>
    </dgm:pt>
  </dgm:ptLst>
  <dgm:cxnLst>
    <dgm:cxn modelId="{7B27D623-0292-435C-910E-122990F49214}" srcId="{6435EF65-8F90-44D9-966C-6DE8F7DF8392}" destId="{8450E113-2EE1-4AED-9BFA-9612A5E0B683}" srcOrd="1" destOrd="0" parTransId="{33A01ED9-FFDB-4C56-86CE-22DA24BFF803}" sibTransId="{287CD223-2178-4817-8329-4091C48C78D6}"/>
    <dgm:cxn modelId="{CDA9406F-866D-4994-838A-DBFACBF0335E}" type="presOf" srcId="{6435EF65-8F90-44D9-966C-6DE8F7DF8392}" destId="{62D417F0-D35B-45D0-9DD0-2D65F212429B}" srcOrd="0" destOrd="0" presId="urn:microsoft.com/office/officeart/2005/8/layout/vList2"/>
    <dgm:cxn modelId="{684DD481-3D83-433B-85D8-A966C9135AED}" srcId="{6435EF65-8F90-44D9-966C-6DE8F7DF8392}" destId="{25DF2532-2A77-412B-B296-CEA57773D082}" srcOrd="0" destOrd="0" parTransId="{27F6E576-E92B-4428-A5FA-7ECDB2D5C0F9}" sibTransId="{25782D44-5C66-4503-8D96-6177CB0F4151}"/>
    <dgm:cxn modelId="{227A2EAB-D91B-4CF3-A303-6A9447ED4FCF}" type="presOf" srcId="{25DF2532-2A77-412B-B296-CEA57773D082}" destId="{0A6A818D-6ED4-4289-B0FF-2DC923564389}" srcOrd="0" destOrd="0" presId="urn:microsoft.com/office/officeart/2005/8/layout/vList2"/>
    <dgm:cxn modelId="{891F2CE1-861B-482B-B7D4-695255DD219E}" type="presOf" srcId="{8450E113-2EE1-4AED-9BFA-9612A5E0B683}" destId="{6B0C43DB-A28F-4FAA-A9AF-B8C903446AF2}" srcOrd="0" destOrd="0" presId="urn:microsoft.com/office/officeart/2005/8/layout/vList2"/>
    <dgm:cxn modelId="{14701FD0-7384-415D-AD55-B33E4DBFC171}" type="presParOf" srcId="{62D417F0-D35B-45D0-9DD0-2D65F212429B}" destId="{0A6A818D-6ED4-4289-B0FF-2DC923564389}" srcOrd="0" destOrd="0" presId="urn:microsoft.com/office/officeart/2005/8/layout/vList2"/>
    <dgm:cxn modelId="{93D543D2-D76C-4E9E-B791-A9F68E7DB5E8}" type="presParOf" srcId="{62D417F0-D35B-45D0-9DD0-2D65F212429B}" destId="{D28B3EAA-1BFF-443C-B67F-C583B8FDC8B1}" srcOrd="1" destOrd="0" presId="urn:microsoft.com/office/officeart/2005/8/layout/vList2"/>
    <dgm:cxn modelId="{4D65FFF3-DD2E-40C5-BCE2-6679E1D014BB}" type="presParOf" srcId="{62D417F0-D35B-45D0-9DD0-2D65F212429B}" destId="{6B0C43DB-A28F-4FAA-A9AF-B8C903446AF2}"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7F5DCE-4B58-4337-B942-9DB57ECDBEF0}">
      <dsp:nvSpPr>
        <dsp:cNvPr id="0" name=""/>
        <dsp:cNvSpPr/>
      </dsp:nvSpPr>
      <dsp:spPr>
        <a:xfrm>
          <a:off x="103109" y="2136562"/>
          <a:ext cx="832275" cy="8322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A4A010-2703-40B9-BAF1-F0F803EE4949}">
      <dsp:nvSpPr>
        <dsp:cNvPr id="0" name=""/>
        <dsp:cNvSpPr/>
      </dsp:nvSpPr>
      <dsp:spPr>
        <a:xfrm>
          <a:off x="277887" y="2311339"/>
          <a:ext cx="482720" cy="4827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0A96CCE-452B-4F27-8F41-DB904B3B95E2}">
      <dsp:nvSpPr>
        <dsp:cNvPr id="0" name=""/>
        <dsp:cNvSpPr/>
      </dsp:nvSpPr>
      <dsp:spPr>
        <a:xfrm>
          <a:off x="1113730" y="2136562"/>
          <a:ext cx="1961793" cy="832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dirty="0"/>
            <a:t>Why is psychology important when working as a ….</a:t>
          </a:r>
          <a:endParaRPr lang="en-US" sz="1900" kern="1200" dirty="0"/>
        </a:p>
      </dsp:txBody>
      <dsp:txXfrm>
        <a:off x="1113730" y="2136562"/>
        <a:ext cx="1961793" cy="832275"/>
      </dsp:txXfrm>
    </dsp:sp>
    <dsp:sp modelId="{253D5780-D788-49AE-B1BC-6D40C0712F49}">
      <dsp:nvSpPr>
        <dsp:cNvPr id="0" name=""/>
        <dsp:cNvSpPr/>
      </dsp:nvSpPr>
      <dsp:spPr>
        <a:xfrm>
          <a:off x="3417351" y="2136562"/>
          <a:ext cx="832275" cy="8322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6E0BA3-CF3D-4E94-BA2F-2D954A59D992}">
      <dsp:nvSpPr>
        <dsp:cNvPr id="0" name=""/>
        <dsp:cNvSpPr/>
      </dsp:nvSpPr>
      <dsp:spPr>
        <a:xfrm>
          <a:off x="3592129" y="2311339"/>
          <a:ext cx="482720" cy="4827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14D5A5E-D5F7-4B4C-9545-78136250A7D8}">
      <dsp:nvSpPr>
        <dsp:cNvPr id="0" name=""/>
        <dsp:cNvSpPr/>
      </dsp:nvSpPr>
      <dsp:spPr>
        <a:xfrm>
          <a:off x="4427972" y="2136562"/>
          <a:ext cx="1961793" cy="832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Social Worker</a:t>
          </a:r>
          <a:endParaRPr lang="en-US" sz="1900" kern="1200"/>
        </a:p>
      </dsp:txBody>
      <dsp:txXfrm>
        <a:off x="4427972" y="2136562"/>
        <a:ext cx="1961793" cy="8322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06C807-016D-48E3-927B-977D4359A25B}">
      <dsp:nvSpPr>
        <dsp:cNvPr id="0" name=""/>
        <dsp:cNvSpPr/>
      </dsp:nvSpPr>
      <dsp:spPr>
        <a:xfrm>
          <a:off x="0" y="22265"/>
          <a:ext cx="6492875" cy="2480034"/>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One psychological theory of life span development (Freud)</a:t>
          </a:r>
          <a:endParaRPr lang="en-US" sz="3500" kern="1200" dirty="0"/>
        </a:p>
      </dsp:txBody>
      <dsp:txXfrm>
        <a:off x="121065" y="143330"/>
        <a:ext cx="6250745" cy="2237904"/>
      </dsp:txXfrm>
    </dsp:sp>
    <dsp:sp modelId="{FEE54D6E-ACE7-4F35-8C88-FDF99EA38975}">
      <dsp:nvSpPr>
        <dsp:cNvPr id="0" name=""/>
        <dsp:cNvSpPr/>
      </dsp:nvSpPr>
      <dsp:spPr>
        <a:xfrm>
          <a:off x="0" y="2603099"/>
          <a:ext cx="6492875" cy="2480034"/>
        </a:xfrm>
        <a:prstGeom prst="roundRect">
          <a:avLst/>
        </a:prstGeom>
        <a:solidFill>
          <a:schemeClr val="accent5">
            <a:hueOff val="-3715622"/>
            <a:satOff val="3658"/>
            <a:lumOff val="823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Practical example, how a social worker in this role can use their understanding of psychology to support a service user.</a:t>
          </a:r>
          <a:endParaRPr lang="en-US" sz="3500" kern="1200" dirty="0"/>
        </a:p>
      </dsp:txBody>
      <dsp:txXfrm>
        <a:off x="121065" y="2724164"/>
        <a:ext cx="6250745" cy="22379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6A818D-6ED4-4289-B0FF-2DC923564389}">
      <dsp:nvSpPr>
        <dsp:cNvPr id="0" name=""/>
        <dsp:cNvSpPr/>
      </dsp:nvSpPr>
      <dsp:spPr>
        <a:xfrm>
          <a:off x="0" y="88139"/>
          <a:ext cx="6492875" cy="242424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Psychology is “the scientific study of the mind and how it dictates and influences our behaviour, from communication and memory to thought and emotion” (The British </a:t>
          </a:r>
          <a:r>
            <a:rPr lang="en-GB" sz="2800" kern="1200"/>
            <a:t>Psychological Society, </a:t>
          </a:r>
          <a:r>
            <a:rPr lang="en-GB" sz="2800" kern="1200" dirty="0"/>
            <a:t>2022)</a:t>
          </a:r>
          <a:endParaRPr lang="en-US" sz="2800" kern="1200" dirty="0"/>
        </a:p>
      </dsp:txBody>
      <dsp:txXfrm>
        <a:off x="118342" y="206481"/>
        <a:ext cx="6256191" cy="2187556"/>
      </dsp:txXfrm>
    </dsp:sp>
    <dsp:sp modelId="{6B0C43DB-A28F-4FAA-A9AF-B8C903446AF2}">
      <dsp:nvSpPr>
        <dsp:cNvPr id="0" name=""/>
        <dsp:cNvSpPr/>
      </dsp:nvSpPr>
      <dsp:spPr>
        <a:xfrm>
          <a:off x="0" y="2593019"/>
          <a:ext cx="6492875" cy="2424240"/>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It allows people to understand more about how a mind works, which helps with decision-making.</a:t>
          </a:r>
          <a:endParaRPr lang="en-US" sz="2800" kern="1200"/>
        </a:p>
      </dsp:txBody>
      <dsp:txXfrm>
        <a:off x="118342" y="2711361"/>
        <a:ext cx="6256191" cy="218755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1D35DF-28CF-4882-A3BE-7A7A3EF0F178}" type="datetimeFigureOut">
              <a:rPr lang="en-GB" smtClean="0"/>
              <a:t>19/02/2022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620D83-DB6B-4C04-8C94-3C1C3C363AEC}" type="slidenum">
              <a:rPr lang="en-GB" smtClean="0"/>
              <a:t>‹#›</a:t>
            </a:fld>
            <a:endParaRPr lang="en-GB"/>
          </a:p>
        </p:txBody>
      </p:sp>
    </p:spTree>
    <p:extLst>
      <p:ext uri="{BB962C8B-B14F-4D97-AF65-F5344CB8AC3E}">
        <p14:creationId xmlns:p14="http://schemas.microsoft.com/office/powerpoint/2010/main" val="2427033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https://www.bps.org.uk/public/what-is-psychology</a:t>
            </a:r>
          </a:p>
          <a:p>
            <a:r>
              <a:rPr lang="en-GB" dirty="0"/>
              <a:t>https://owlcation.com/social-sciences/Psychology-and-its-Importance</a:t>
            </a:r>
          </a:p>
        </p:txBody>
      </p:sp>
      <p:sp>
        <p:nvSpPr>
          <p:cNvPr id="4" name="Slide Number Placeholder 3"/>
          <p:cNvSpPr>
            <a:spLocks noGrp="1"/>
          </p:cNvSpPr>
          <p:nvPr>
            <p:ph type="sldNum" sz="quarter" idx="5"/>
          </p:nvPr>
        </p:nvSpPr>
        <p:spPr/>
        <p:txBody>
          <a:bodyPr/>
          <a:lstStyle/>
          <a:p>
            <a:fld id="{21620D83-DB6B-4C04-8C94-3C1C3C363AEC}" type="slidenum">
              <a:rPr lang="en-GB" smtClean="0"/>
              <a:t>4</a:t>
            </a:fld>
            <a:endParaRPr lang="en-GB"/>
          </a:p>
        </p:txBody>
      </p:sp>
    </p:spTree>
    <p:extLst>
      <p:ext uri="{BB962C8B-B14F-4D97-AF65-F5344CB8AC3E}">
        <p14:creationId xmlns:p14="http://schemas.microsoft.com/office/powerpoint/2010/main" val="35168443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https://www.explorepsychology.com/id-ego-superego/ (Picture)</a:t>
            </a:r>
          </a:p>
        </p:txBody>
      </p:sp>
      <p:sp>
        <p:nvSpPr>
          <p:cNvPr id="4" name="Slide Number Placeholder 3"/>
          <p:cNvSpPr>
            <a:spLocks noGrp="1"/>
          </p:cNvSpPr>
          <p:nvPr>
            <p:ph type="sldNum" sz="quarter" idx="5"/>
          </p:nvPr>
        </p:nvSpPr>
        <p:spPr/>
        <p:txBody>
          <a:bodyPr/>
          <a:lstStyle/>
          <a:p>
            <a:fld id="{21620D83-DB6B-4C04-8C94-3C1C3C363AEC}" type="slidenum">
              <a:rPr lang="en-GB" smtClean="0"/>
              <a:t>5</a:t>
            </a:fld>
            <a:endParaRPr lang="en-GB"/>
          </a:p>
        </p:txBody>
      </p:sp>
    </p:spTree>
    <p:extLst>
      <p:ext uri="{BB962C8B-B14F-4D97-AF65-F5344CB8AC3E}">
        <p14:creationId xmlns:p14="http://schemas.microsoft.com/office/powerpoint/2010/main" val="10188776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https://www.explorepsychology.com/id-ego-superego/</a:t>
            </a:r>
          </a:p>
          <a:p>
            <a:endParaRPr lang="en-GB" dirty="0"/>
          </a:p>
          <a:p>
            <a:r>
              <a:rPr lang="en-GB" dirty="0"/>
              <a:t>https://www.verywellmind.com/sigmund-freud-his-life-work-and-theories-2795860</a:t>
            </a:r>
          </a:p>
          <a:p>
            <a:endParaRPr lang="en-GB" dirty="0"/>
          </a:p>
          <a:p>
            <a:r>
              <a:rPr lang="en-GB" dirty="0"/>
              <a:t>https://examples.yourdictionary.com/examples-of-id-ego-and-superego.html</a:t>
            </a:r>
          </a:p>
          <a:p>
            <a:endParaRPr lang="en-GB" dirty="0"/>
          </a:p>
          <a:p>
            <a:r>
              <a:rPr lang="en-GB" dirty="0"/>
              <a:t>https://www.simplypsychology.org/psyche.html (Picture)</a:t>
            </a:r>
          </a:p>
        </p:txBody>
      </p:sp>
      <p:sp>
        <p:nvSpPr>
          <p:cNvPr id="4" name="Slide Number Placeholder 3"/>
          <p:cNvSpPr>
            <a:spLocks noGrp="1"/>
          </p:cNvSpPr>
          <p:nvPr>
            <p:ph type="sldNum" sz="quarter" idx="5"/>
          </p:nvPr>
        </p:nvSpPr>
        <p:spPr/>
        <p:txBody>
          <a:bodyPr/>
          <a:lstStyle/>
          <a:p>
            <a:fld id="{21620D83-DB6B-4C04-8C94-3C1C3C363AEC}" type="slidenum">
              <a:rPr lang="en-GB" smtClean="0"/>
              <a:t>6</a:t>
            </a:fld>
            <a:endParaRPr lang="en-GB"/>
          </a:p>
        </p:txBody>
      </p:sp>
    </p:spTree>
    <p:extLst>
      <p:ext uri="{BB962C8B-B14F-4D97-AF65-F5344CB8AC3E}">
        <p14:creationId xmlns:p14="http://schemas.microsoft.com/office/powerpoint/2010/main" val="3422369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https://rxthewod.com/wp-content/uploads/2013/07/tngre.jpg (Picture)</a:t>
            </a:r>
          </a:p>
          <a:p>
            <a:endParaRPr lang="en-GB" dirty="0"/>
          </a:p>
        </p:txBody>
      </p:sp>
      <p:sp>
        <p:nvSpPr>
          <p:cNvPr id="4" name="Slide Number Placeholder 3"/>
          <p:cNvSpPr>
            <a:spLocks noGrp="1"/>
          </p:cNvSpPr>
          <p:nvPr>
            <p:ph type="sldNum" sz="quarter" idx="5"/>
          </p:nvPr>
        </p:nvSpPr>
        <p:spPr/>
        <p:txBody>
          <a:bodyPr/>
          <a:lstStyle/>
          <a:p>
            <a:fld id="{21620D83-DB6B-4C04-8C94-3C1C3C363AEC}" type="slidenum">
              <a:rPr lang="en-GB" smtClean="0"/>
              <a:t>7</a:t>
            </a:fld>
            <a:endParaRPr lang="en-GB"/>
          </a:p>
        </p:txBody>
      </p:sp>
    </p:spTree>
    <p:extLst>
      <p:ext uri="{BB962C8B-B14F-4D97-AF65-F5344CB8AC3E}">
        <p14:creationId xmlns:p14="http://schemas.microsoft.com/office/powerpoint/2010/main" val="1937700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620D83-DB6B-4C04-8C94-3C1C3C363AEC}" type="slidenum">
              <a:rPr lang="en-GB" smtClean="0"/>
              <a:t>8</a:t>
            </a:fld>
            <a:endParaRPr lang="en-GB"/>
          </a:p>
        </p:txBody>
      </p:sp>
    </p:spTree>
    <p:extLst>
      <p:ext uri="{BB962C8B-B14F-4D97-AF65-F5344CB8AC3E}">
        <p14:creationId xmlns:p14="http://schemas.microsoft.com/office/powerpoint/2010/main" val="12256028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https://www.healthcareers.nhs.uk/explore-roles/wider-healthcare-team/roles-wider-healthcare-team/clinical-support-staff/social-worker</a:t>
            </a:r>
          </a:p>
          <a:p>
            <a:endParaRPr lang="en-GB" dirty="0"/>
          </a:p>
          <a:p>
            <a:r>
              <a:rPr lang="en-GB" dirty="0"/>
              <a:t>https://www.prospects.ac.uk/job-profiles/social-worker#:~:text=Social%20workers%20support%20individuals%20and,act%20as%20guides%20and%20advocates.</a:t>
            </a:r>
          </a:p>
          <a:p>
            <a:endParaRPr lang="en-GB" dirty="0"/>
          </a:p>
          <a:p>
            <a:endParaRPr lang="en-GB" dirty="0"/>
          </a:p>
        </p:txBody>
      </p:sp>
      <p:sp>
        <p:nvSpPr>
          <p:cNvPr id="4" name="Slide Number Placeholder 3"/>
          <p:cNvSpPr>
            <a:spLocks noGrp="1"/>
          </p:cNvSpPr>
          <p:nvPr>
            <p:ph type="sldNum" sz="quarter" idx="5"/>
          </p:nvPr>
        </p:nvSpPr>
        <p:spPr/>
        <p:txBody>
          <a:bodyPr/>
          <a:lstStyle/>
          <a:p>
            <a:fld id="{21620D83-DB6B-4C04-8C94-3C1C3C363AEC}" type="slidenum">
              <a:rPr lang="en-GB" smtClean="0"/>
              <a:t>9</a:t>
            </a:fld>
            <a:endParaRPr lang="en-GB"/>
          </a:p>
        </p:txBody>
      </p:sp>
    </p:spTree>
    <p:extLst>
      <p:ext uri="{BB962C8B-B14F-4D97-AF65-F5344CB8AC3E}">
        <p14:creationId xmlns:p14="http://schemas.microsoft.com/office/powerpoint/2010/main" val="41123943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620D83-DB6B-4C04-8C94-3C1C3C363AEC}" type="slidenum">
              <a:rPr lang="en-GB" smtClean="0"/>
              <a:t>11</a:t>
            </a:fld>
            <a:endParaRPr lang="en-GB"/>
          </a:p>
        </p:txBody>
      </p:sp>
    </p:spTree>
    <p:extLst>
      <p:ext uri="{BB962C8B-B14F-4D97-AF65-F5344CB8AC3E}">
        <p14:creationId xmlns:p14="http://schemas.microsoft.com/office/powerpoint/2010/main" val="15267703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43A76A3-ADC8-4477-8FC1-B9DD55D84908}" type="datetime1">
              <a:rPr lang="en-US" smtClean="0"/>
              <a:t>2/19/2022</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10153463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8D24A4-5FEC-4062-8995-EB21925B3B40}" type="datetime1">
              <a:rPr lang="en-US" smtClean="0"/>
              <a:t>2/19/2022</a:t>
            </a:fld>
            <a:endParaRPr lang="en-US" sz="1000" dirty="0"/>
          </a:p>
        </p:txBody>
      </p:sp>
      <p:sp>
        <p:nvSpPr>
          <p:cNvPr id="5"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a:xfrm>
            <a:off x="10951856" y="5867131"/>
            <a:ext cx="551167" cy="365125"/>
          </a:xfrm>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47310744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D0C193-4974-4A1F-9C63-07D595E30D66}" type="datetime1">
              <a:rPr lang="en-US" smtClean="0"/>
              <a:t>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2486347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A8D24A4-5FEC-4062-8995-EB21925B3B40}" type="datetime1">
              <a:rPr lang="en-US" smtClean="0"/>
              <a:t>2/19/2022</a:t>
            </a:fld>
            <a:endParaRPr lang="en-US" sz="1000" dirty="0"/>
          </a:p>
        </p:txBody>
      </p:sp>
      <p:sp>
        <p:nvSpPr>
          <p:cNvPr id="6" name="Footer Placeholder 5"/>
          <p:cNvSpPr>
            <a:spLocks noGrp="1"/>
          </p:cNvSpPr>
          <p:nvPr>
            <p:ph type="ftr" sz="quarter" idx="11"/>
          </p:nvPr>
        </p:nvSpPr>
        <p:spPr/>
        <p:txBody>
          <a:bodyPr/>
          <a:lstStyle/>
          <a:p>
            <a:endParaRPr lang="en-US" sz="1000"/>
          </a:p>
        </p:txBody>
      </p:sp>
      <p:sp>
        <p:nvSpPr>
          <p:cNvPr id="7" name="Slide Number Placeholder 6"/>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31409316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A8D24A4-5FEC-4062-8995-EB21925B3B40}" type="datetime1">
              <a:rPr lang="en-US" smtClean="0"/>
              <a:t>2/19/2022</a:t>
            </a:fld>
            <a:endParaRPr lang="en-US" sz="1000" dirty="0"/>
          </a:p>
        </p:txBody>
      </p:sp>
      <p:sp>
        <p:nvSpPr>
          <p:cNvPr id="8" name="Footer Placeholder 7"/>
          <p:cNvSpPr>
            <a:spLocks noGrp="1"/>
          </p:cNvSpPr>
          <p:nvPr>
            <p:ph type="ftr" sz="quarter" idx="11"/>
          </p:nvPr>
        </p:nvSpPr>
        <p:spPr/>
        <p:txBody>
          <a:bodyPr/>
          <a:lstStyle/>
          <a:p>
            <a:endParaRPr lang="en-US" sz="1000"/>
          </a:p>
        </p:txBody>
      </p:sp>
      <p:sp>
        <p:nvSpPr>
          <p:cNvPr id="9" name="Slide Number Placeholder 8"/>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383226509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7AF6CA6-7293-4AA2-A0E0-A3BF4416E786}" type="datetime1">
              <a:rPr lang="en-US" smtClean="0"/>
              <a:t>2/19/2022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1403705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D87016-7BCD-46FB-8EE3-AB6C369108B4}" type="datetime1">
              <a:rPr lang="en-US" smtClean="0"/>
              <a:t>2/19/2022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79248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8D24A4-5FEC-4062-8995-EB21925B3B40}" type="datetime1">
              <a:rPr lang="en-US" smtClean="0"/>
              <a:t>2/19/2022</a:t>
            </a:fld>
            <a:endParaRPr lang="en-US" sz="1000" dirty="0"/>
          </a:p>
        </p:txBody>
      </p:sp>
      <p:sp>
        <p:nvSpPr>
          <p:cNvPr id="6" name="Footer Placeholder 5"/>
          <p:cNvSpPr>
            <a:spLocks noGrp="1"/>
          </p:cNvSpPr>
          <p:nvPr>
            <p:ph type="ftr" sz="quarter" idx="11"/>
          </p:nvPr>
        </p:nvSpPr>
        <p:spPr/>
        <p:txBody>
          <a:bodyPr/>
          <a:lstStyle/>
          <a:p>
            <a:endParaRPr lang="en-US" sz="1000"/>
          </a:p>
        </p:txBody>
      </p:sp>
      <p:sp>
        <p:nvSpPr>
          <p:cNvPr id="7" name="Slide Number Placeholder 6"/>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391774718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8D24A4-5FEC-4062-8995-EB21925B3B40}" type="datetime1">
              <a:rPr lang="en-US" smtClean="0"/>
              <a:t>2/19/2022</a:t>
            </a:fld>
            <a:endParaRPr lang="en-US" sz="1000" dirty="0"/>
          </a:p>
        </p:txBody>
      </p:sp>
      <p:sp>
        <p:nvSpPr>
          <p:cNvPr id="6" name="Footer Placeholder 5"/>
          <p:cNvSpPr>
            <a:spLocks noGrp="1"/>
          </p:cNvSpPr>
          <p:nvPr>
            <p:ph type="ftr" sz="quarter" idx="11"/>
          </p:nvPr>
        </p:nvSpPr>
        <p:spPr/>
        <p:txBody>
          <a:bodyPr/>
          <a:lstStyle/>
          <a:p>
            <a:endParaRPr lang="en-US" sz="1000"/>
          </a:p>
        </p:txBody>
      </p:sp>
      <p:sp>
        <p:nvSpPr>
          <p:cNvPr id="7" name="Slide Number Placeholder 6"/>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296783535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8D24A4-5FEC-4062-8995-EB21925B3B40}" type="datetime1">
              <a:rPr lang="en-US" smtClean="0"/>
              <a:t>2/19/2022</a:t>
            </a:fld>
            <a:endParaRPr lang="en-US" sz="1000" dirty="0"/>
          </a:p>
        </p:txBody>
      </p:sp>
      <p:sp>
        <p:nvSpPr>
          <p:cNvPr id="6" name="Footer Placeholder 5"/>
          <p:cNvSpPr>
            <a:spLocks noGrp="1"/>
          </p:cNvSpPr>
          <p:nvPr>
            <p:ph type="ftr" sz="quarter" idx="11"/>
          </p:nvPr>
        </p:nvSpPr>
        <p:spPr/>
        <p:txBody>
          <a:bodyPr/>
          <a:lstStyle/>
          <a:p>
            <a:endParaRPr lang="en-US" sz="1000"/>
          </a:p>
        </p:txBody>
      </p:sp>
      <p:sp>
        <p:nvSpPr>
          <p:cNvPr id="7" name="Slide Number Placeholder 6"/>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144845551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8D24A4-5FEC-4062-8995-EB21925B3B40}" type="datetime1">
              <a:rPr lang="en-US" smtClean="0"/>
              <a:t>2/19/2022</a:t>
            </a:fld>
            <a:endParaRPr lang="en-US" sz="1000" dirty="0"/>
          </a:p>
        </p:txBody>
      </p:sp>
      <p:sp>
        <p:nvSpPr>
          <p:cNvPr id="5"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336993260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8D24A4-5FEC-4062-8995-EB21925B3B40}" type="datetime1">
              <a:rPr lang="en-US" smtClean="0"/>
              <a:t>2/19/2022</a:t>
            </a:fld>
            <a:endParaRPr lang="en-US" sz="1000" dirty="0"/>
          </a:p>
        </p:txBody>
      </p:sp>
      <p:sp>
        <p:nvSpPr>
          <p:cNvPr id="5"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166492117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8D24A4-5FEC-4062-8995-EB21925B3B40}" type="datetime1">
              <a:rPr lang="en-US" smtClean="0"/>
              <a:t>2/19/2022</a:t>
            </a:fld>
            <a:endParaRPr lang="en-US" sz="1000" dirty="0"/>
          </a:p>
        </p:txBody>
      </p:sp>
      <p:sp>
        <p:nvSpPr>
          <p:cNvPr id="5"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24803220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8D24A4-5FEC-4062-8995-EB21925B3B40}" type="datetime1">
              <a:rPr lang="en-US" smtClean="0"/>
              <a:t>2/19/2022</a:t>
            </a:fld>
            <a:endParaRPr lang="en-US" sz="1000" dirty="0"/>
          </a:p>
        </p:txBody>
      </p:sp>
      <p:sp>
        <p:nvSpPr>
          <p:cNvPr id="5"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199724785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8D24A4-5FEC-4062-8995-EB21925B3B40}" type="datetime1">
              <a:rPr lang="en-US" smtClean="0"/>
              <a:t>2/19/2022</a:t>
            </a:fld>
            <a:endParaRPr lang="en-US" sz="1000" dirty="0"/>
          </a:p>
        </p:txBody>
      </p:sp>
      <p:sp>
        <p:nvSpPr>
          <p:cNvPr id="5"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95664475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8D24A4-5FEC-4062-8995-EB21925B3B40}" type="datetime1">
              <a:rPr lang="en-US" smtClean="0"/>
              <a:t>2/19/2022</a:t>
            </a:fld>
            <a:endParaRPr lang="en-US" sz="1000" dirty="0"/>
          </a:p>
        </p:txBody>
      </p:sp>
      <p:sp>
        <p:nvSpPr>
          <p:cNvPr id="5"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280877596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8D24A4-5FEC-4062-8995-EB21925B3B40}" type="datetime1">
              <a:rPr lang="en-US" smtClean="0"/>
              <a:t>2/19/2022</a:t>
            </a:fld>
            <a:endParaRPr lang="en-US" sz="1000" dirty="0"/>
          </a:p>
        </p:txBody>
      </p:sp>
      <p:sp>
        <p:nvSpPr>
          <p:cNvPr id="5"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2886698175"/>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A8D24A4-5FEC-4062-8995-EB21925B3B40}" type="datetime1">
              <a:rPr lang="en-US" smtClean="0"/>
              <a:t>2/19/2022</a:t>
            </a:fld>
            <a:endParaRPr lang="en-US" sz="1000"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sz="100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4236687747"/>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7" r:id="rId13"/>
    <p:sldLayoutId id="2147483778" r:id="rId14"/>
    <p:sldLayoutId id="2147483779" r:id="rId15"/>
    <p:sldLayoutId id="2147483780" r:id="rId16"/>
    <p:sldLayoutId id="2147483781" r:id="rId17"/>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rxthewod.com/2013/07/25/hungry-for-more/" TargetMode="External"/><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edelweisspublications.com/keyword/22/1675/Human-psychology" TargetMode="External"/><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owlcation.com/social-sciences/Psychology-and-its-Importance" TargetMode="External"/><Relationship Id="rId3" Type="http://schemas.openxmlformats.org/officeDocument/2006/relationships/hyperlink" Target="https://www.verywellmind.com/sigmund-freud-his-life-work-and-theories-2795860" TargetMode="External"/><Relationship Id="rId7" Type="http://schemas.openxmlformats.org/officeDocument/2006/relationships/hyperlink" Target="https://www.bps.org.uk/public/what-is-psychology"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healthcareers.nhs.uk/explore-roles/wider-healthcare-team/roles-wider-healthcare-team/clinical-support-staff/social-worker" TargetMode="External"/><Relationship Id="rId5" Type="http://schemas.openxmlformats.org/officeDocument/2006/relationships/hyperlink" Target="https://www.prospects.ac.uk/job-profiles/social-worker" TargetMode="External"/><Relationship Id="rId4" Type="http://schemas.openxmlformats.org/officeDocument/2006/relationships/hyperlink" Target="https://www.explorepsychology.com/id-ego-superego/" TargetMode="External"/><Relationship Id="rId9" Type="http://schemas.openxmlformats.org/officeDocument/2006/relationships/hyperlink" Target="https://examples.yourdictionary.com/examples-of-id-ego-and-superego.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4" descr="Close up image of hands applauding">
            <a:extLst>
              <a:ext uri="{FF2B5EF4-FFF2-40B4-BE49-F238E27FC236}">
                <a16:creationId xmlns:a16="http://schemas.microsoft.com/office/drawing/2014/main" id="{099035BB-2F30-46F0-B822-0F934581393C}"/>
              </a:ext>
            </a:extLst>
          </p:cNvPr>
          <p:cNvPicPr>
            <a:picLocks noChangeAspect="1"/>
          </p:cNvPicPr>
          <p:nvPr/>
        </p:nvPicPr>
        <p:blipFill rotWithShape="1">
          <a:blip r:embed="rId2">
            <a:alphaModFix amt="35000"/>
          </a:blip>
          <a:srcRect t="596" b="15134"/>
          <a:stretch/>
        </p:blipFill>
        <p:spPr>
          <a:xfrm>
            <a:off x="20" y="10"/>
            <a:ext cx="12191980" cy="6857990"/>
          </a:xfrm>
          <a:prstGeom prst="rect">
            <a:avLst/>
          </a:prstGeom>
        </p:spPr>
      </p:pic>
      <p:sp>
        <p:nvSpPr>
          <p:cNvPr id="2" name="Title 1">
            <a:extLst>
              <a:ext uri="{FF2B5EF4-FFF2-40B4-BE49-F238E27FC236}">
                <a16:creationId xmlns:a16="http://schemas.microsoft.com/office/drawing/2014/main" id="{8BCD8C2E-BCFB-4A53-B687-4F35296B07F7}"/>
              </a:ext>
            </a:extLst>
          </p:cNvPr>
          <p:cNvSpPr>
            <a:spLocks noGrp="1"/>
          </p:cNvSpPr>
          <p:nvPr>
            <p:ph type="ctrTitle"/>
          </p:nvPr>
        </p:nvSpPr>
        <p:spPr>
          <a:xfrm>
            <a:off x="2928401" y="1380068"/>
            <a:ext cx="8574622" cy="2616199"/>
          </a:xfrm>
        </p:spPr>
        <p:txBody>
          <a:bodyPr vert="horz" lIns="91440" tIns="45720" rIns="91440" bIns="45720" rtlCol="0">
            <a:normAutofit/>
          </a:bodyPr>
          <a:lstStyle/>
          <a:p>
            <a:r>
              <a:rPr lang="en-US" kern="1200">
                <a:latin typeface="+mj-lt"/>
                <a:ea typeface="+mj-ea"/>
                <a:cs typeface="+mj-cs"/>
              </a:rPr>
              <a:t>Psychology for Health and Social Care</a:t>
            </a:r>
          </a:p>
        </p:txBody>
      </p:sp>
      <p:sp>
        <p:nvSpPr>
          <p:cNvPr id="3" name="Subtitle 2">
            <a:extLst>
              <a:ext uri="{FF2B5EF4-FFF2-40B4-BE49-F238E27FC236}">
                <a16:creationId xmlns:a16="http://schemas.microsoft.com/office/drawing/2014/main" id="{E3088AE6-E9AA-4EB6-81D7-56FC5913C6D1}"/>
              </a:ext>
            </a:extLst>
          </p:cNvPr>
          <p:cNvSpPr>
            <a:spLocks noGrp="1"/>
          </p:cNvSpPr>
          <p:nvPr>
            <p:ph type="subTitle" idx="1"/>
          </p:nvPr>
        </p:nvSpPr>
        <p:spPr>
          <a:xfrm>
            <a:off x="4515377" y="3996267"/>
            <a:ext cx="6987645" cy="1388534"/>
          </a:xfrm>
        </p:spPr>
        <p:txBody>
          <a:bodyPr vert="horz" lIns="91440" tIns="45720" rIns="91440" bIns="45720" rtlCol="0">
            <a:normAutofit/>
          </a:bodyPr>
          <a:lstStyle/>
          <a:p>
            <a:pPr indent="-228600">
              <a:lnSpc>
                <a:spcPct val="90000"/>
              </a:lnSpc>
              <a:buFont typeface="Arial" panose="020B0604020202020204" pitchFamily="34" charset="0"/>
              <a:buChar char="•"/>
            </a:pPr>
            <a:r>
              <a:rPr lang="en-US" sz="1500"/>
              <a:t>Student Name: Frah Islam</a:t>
            </a:r>
          </a:p>
          <a:p>
            <a:pPr indent="-228600">
              <a:lnSpc>
                <a:spcPct val="90000"/>
              </a:lnSpc>
              <a:buFont typeface="Arial" panose="020B0604020202020204" pitchFamily="34" charset="0"/>
              <a:buChar char="•"/>
            </a:pPr>
            <a:r>
              <a:rPr lang="en-US" sz="1500"/>
              <a:t>Student Number: 2026014</a:t>
            </a:r>
          </a:p>
          <a:p>
            <a:pPr indent="-228600">
              <a:lnSpc>
                <a:spcPct val="90000"/>
              </a:lnSpc>
              <a:buFont typeface="Arial" panose="020B0604020202020204" pitchFamily="34" charset="0"/>
              <a:buChar char="•"/>
            </a:pPr>
            <a:r>
              <a:rPr lang="en-US" sz="1500"/>
              <a:t>Module Code: Bmsw4006</a:t>
            </a:r>
          </a:p>
          <a:p>
            <a:pPr indent="-228600">
              <a:lnSpc>
                <a:spcPct val="90000"/>
              </a:lnSpc>
              <a:buFont typeface="Arial" panose="020B0604020202020204" pitchFamily="34" charset="0"/>
              <a:buChar char="•"/>
            </a:pPr>
            <a:r>
              <a:rPr lang="en-US" sz="1500"/>
              <a:t>Lecturer Name: Rebacca Kavanagh &amp; Muhammad Hossain</a:t>
            </a:r>
          </a:p>
          <a:p>
            <a:pPr indent="-228600">
              <a:lnSpc>
                <a:spcPct val="90000"/>
              </a:lnSpc>
              <a:buFont typeface="Arial" panose="020B0604020202020204" pitchFamily="34" charset="0"/>
              <a:buChar char="•"/>
            </a:pPr>
            <a:endParaRPr lang="en-US" sz="1500"/>
          </a:p>
        </p:txBody>
      </p:sp>
      <p:grpSp>
        <p:nvGrpSpPr>
          <p:cNvPr id="17" name="Group 16">
            <a:extLst>
              <a:ext uri="{FF2B5EF4-FFF2-40B4-BE49-F238E27FC236}">
                <a16:creationId xmlns:a16="http://schemas.microsoft.com/office/drawing/2014/main" id="{0A3EF779-83DD-4EB0-9F4C-7304381A28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4" name="Freeform 6">
              <a:extLst>
                <a:ext uri="{FF2B5EF4-FFF2-40B4-BE49-F238E27FC236}">
                  <a16:creationId xmlns:a16="http://schemas.microsoft.com/office/drawing/2014/main" id="{772C8C0C-10E0-4305-95B6-F0A11F0AD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rgbClr val="30ACEC"/>
            </a:solidFill>
            <a:ln>
              <a:noFill/>
            </a:ln>
          </p:spPr>
        </p:sp>
        <p:sp>
          <p:nvSpPr>
            <p:cNvPr id="19" name="Freeform 7">
              <a:extLst>
                <a:ext uri="{FF2B5EF4-FFF2-40B4-BE49-F238E27FC236}">
                  <a16:creationId xmlns:a16="http://schemas.microsoft.com/office/drawing/2014/main" id="{ED6F480D-2F2A-4E97-B196-39B35C4BF8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ysClr val="windowText" lastClr="000000">
                <a:lumMod val="65000"/>
                <a:lumOff val="35000"/>
              </a:sysClr>
            </a:solidFill>
            <a:ln>
              <a:noFill/>
            </a:ln>
          </p:spPr>
        </p:sp>
        <p:sp>
          <p:nvSpPr>
            <p:cNvPr id="15" name="Freeform 9">
              <a:extLst>
                <a:ext uri="{FF2B5EF4-FFF2-40B4-BE49-F238E27FC236}">
                  <a16:creationId xmlns:a16="http://schemas.microsoft.com/office/drawing/2014/main" id="{65ACA5CB-4926-4AA1-8B0D-0A8C294D3A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ysClr val="windowText" lastClr="000000">
                <a:lumMod val="85000"/>
                <a:lumOff val="15000"/>
              </a:sysClr>
            </a:solidFill>
            <a:ln>
              <a:noFill/>
            </a:ln>
          </p:spPr>
        </p:sp>
        <p:sp>
          <p:nvSpPr>
            <p:cNvPr id="21" name="Freeform 10">
              <a:extLst>
                <a:ext uri="{FF2B5EF4-FFF2-40B4-BE49-F238E27FC236}">
                  <a16:creationId xmlns:a16="http://schemas.microsoft.com/office/drawing/2014/main" id="{1FC1EC6E-AED1-4539-B157-05226499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rgbClr val="30ACEC">
                <a:lumMod val="50000"/>
              </a:srgbClr>
            </a:solidFill>
            <a:ln>
              <a:noFill/>
            </a:ln>
          </p:spPr>
        </p:sp>
        <p:sp>
          <p:nvSpPr>
            <p:cNvPr id="24" name="Freeform 11">
              <a:extLst>
                <a:ext uri="{FF2B5EF4-FFF2-40B4-BE49-F238E27FC236}">
                  <a16:creationId xmlns:a16="http://schemas.microsoft.com/office/drawing/2014/main" id="{F5C22045-92BD-4CA1-A655-5ADD00283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rgbClr val="30ACEC">
                <a:lumMod val="75000"/>
              </a:srgbClr>
            </a:solidFill>
            <a:ln>
              <a:noFill/>
            </a:ln>
          </p:spPr>
        </p:sp>
        <p:sp>
          <p:nvSpPr>
            <p:cNvPr id="23" name="Freeform 12">
              <a:extLst>
                <a:ext uri="{FF2B5EF4-FFF2-40B4-BE49-F238E27FC236}">
                  <a16:creationId xmlns:a16="http://schemas.microsoft.com/office/drawing/2014/main" id="{F130A56D-449A-4985-94CD-B749D51FF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ysClr val="windowText" lastClr="000000">
                <a:lumMod val="75000"/>
                <a:lumOff val="25000"/>
              </a:sysClr>
            </a:solidFill>
            <a:ln>
              <a:noFill/>
            </a:ln>
          </p:spPr>
        </p:sp>
      </p:grpSp>
    </p:spTree>
    <p:extLst>
      <p:ext uri="{BB962C8B-B14F-4D97-AF65-F5344CB8AC3E}">
        <p14:creationId xmlns:p14="http://schemas.microsoft.com/office/powerpoint/2010/main" val="421366089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B60DB6B-1CD6-4770-9F3E-506E863895C9}"/>
              </a:ext>
            </a:extLst>
          </p:cNvPr>
          <p:cNvSpPr>
            <a:spLocks noGrp="1"/>
          </p:cNvSpPr>
          <p:nvPr>
            <p:ph type="title"/>
          </p:nvPr>
        </p:nvSpPr>
        <p:spPr>
          <a:xfrm>
            <a:off x="535021" y="685800"/>
            <a:ext cx="2639962" cy="5105400"/>
          </a:xfrm>
        </p:spPr>
        <p:txBody>
          <a:bodyPr>
            <a:normAutofit/>
          </a:bodyPr>
          <a:lstStyle/>
          <a:p>
            <a:r>
              <a:rPr lang="en-GB" dirty="0">
                <a:solidFill>
                  <a:srgbClr val="FFFFFF"/>
                </a:solidFill>
              </a:rPr>
              <a:t>Purpose of the task</a:t>
            </a:r>
          </a:p>
        </p:txBody>
      </p:sp>
      <p:grpSp>
        <p:nvGrpSpPr>
          <p:cNvPr id="14" name="Group 13">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7"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8"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2"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3"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4"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5"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5" name="Content Placeholder 2">
            <a:extLst>
              <a:ext uri="{FF2B5EF4-FFF2-40B4-BE49-F238E27FC236}">
                <a16:creationId xmlns:a16="http://schemas.microsoft.com/office/drawing/2014/main" id="{9E9E929A-6B2D-46B2-8E4B-D792CDD9DB53}"/>
              </a:ext>
            </a:extLst>
          </p:cNvPr>
          <p:cNvGraphicFramePr>
            <a:graphicFrameLocks noGrp="1"/>
          </p:cNvGraphicFramePr>
          <p:nvPr>
            <p:ph idx="1"/>
            <p:extLst>
              <p:ext uri="{D42A27DB-BD31-4B8C-83A1-F6EECF244321}">
                <p14:modId xmlns:p14="http://schemas.microsoft.com/office/powerpoint/2010/main" val="1482424451"/>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433756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down)">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A6021E6-9658-44FA-8686-04C0B0BEE585}"/>
              </a:ext>
            </a:extLst>
          </p:cNvPr>
          <p:cNvSpPr>
            <a:spLocks noGrp="1"/>
          </p:cNvSpPr>
          <p:nvPr>
            <p:ph type="title"/>
          </p:nvPr>
        </p:nvSpPr>
        <p:spPr>
          <a:xfrm>
            <a:off x="535021" y="685800"/>
            <a:ext cx="2639962" cy="5105400"/>
          </a:xfrm>
        </p:spPr>
        <p:txBody>
          <a:bodyPr>
            <a:normAutofit/>
          </a:bodyPr>
          <a:lstStyle/>
          <a:p>
            <a:r>
              <a:rPr lang="en-GB" dirty="0">
                <a:solidFill>
                  <a:srgbClr val="FFFFFF"/>
                </a:solidFill>
              </a:rPr>
              <a:t>Points considered</a:t>
            </a:r>
          </a:p>
        </p:txBody>
      </p:sp>
      <p:grpSp>
        <p:nvGrpSpPr>
          <p:cNvPr id="7" name="Group 13">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8"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5" name="Content Placeholder 2">
            <a:extLst>
              <a:ext uri="{FF2B5EF4-FFF2-40B4-BE49-F238E27FC236}">
                <a16:creationId xmlns:a16="http://schemas.microsoft.com/office/drawing/2014/main" id="{F7876870-FA6C-4E7E-A2DD-05DA4EAC8955}"/>
              </a:ext>
            </a:extLst>
          </p:cNvPr>
          <p:cNvGraphicFramePr>
            <a:graphicFrameLocks noGrp="1"/>
          </p:cNvGraphicFramePr>
          <p:nvPr>
            <p:ph idx="1"/>
            <p:extLst>
              <p:ext uri="{D42A27DB-BD31-4B8C-83A1-F6EECF244321}">
                <p14:modId xmlns:p14="http://schemas.microsoft.com/office/powerpoint/2010/main" val="4064912931"/>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188520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randombar(horizont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AA517CA-859E-4CFA-9B20-881119668E69}"/>
              </a:ext>
            </a:extLst>
          </p:cNvPr>
          <p:cNvSpPr>
            <a:spLocks noGrp="1"/>
          </p:cNvSpPr>
          <p:nvPr>
            <p:ph type="title"/>
          </p:nvPr>
        </p:nvSpPr>
        <p:spPr>
          <a:xfrm>
            <a:off x="535021" y="685800"/>
            <a:ext cx="2639962" cy="5105400"/>
          </a:xfrm>
        </p:spPr>
        <p:txBody>
          <a:bodyPr>
            <a:normAutofit/>
          </a:bodyPr>
          <a:lstStyle/>
          <a:p>
            <a:r>
              <a:rPr lang="en-GB" sz="3700" dirty="0">
                <a:solidFill>
                  <a:srgbClr val="FFFFFF"/>
                </a:solidFill>
              </a:rPr>
              <a:t>What is psychology?</a:t>
            </a:r>
            <a:br>
              <a:rPr lang="en-GB" sz="3700" dirty="0">
                <a:solidFill>
                  <a:srgbClr val="FFFFFF"/>
                </a:solidFill>
              </a:rPr>
            </a:br>
            <a:r>
              <a:rPr lang="en-GB" sz="3700" dirty="0">
                <a:solidFill>
                  <a:srgbClr val="FFFFFF"/>
                </a:solidFill>
              </a:rPr>
              <a:t>Its importance?</a:t>
            </a:r>
          </a:p>
        </p:txBody>
      </p:sp>
      <p:grpSp>
        <p:nvGrpSpPr>
          <p:cNvPr id="13"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5" name="Content Placeholder 2">
            <a:extLst>
              <a:ext uri="{FF2B5EF4-FFF2-40B4-BE49-F238E27FC236}">
                <a16:creationId xmlns:a16="http://schemas.microsoft.com/office/drawing/2014/main" id="{C5BEA30E-314D-44A7-AA66-2C6AD82DDA8D}"/>
              </a:ext>
            </a:extLst>
          </p:cNvPr>
          <p:cNvGraphicFramePr>
            <a:graphicFrameLocks noGrp="1"/>
          </p:cNvGraphicFramePr>
          <p:nvPr>
            <p:ph idx="1"/>
            <p:extLst>
              <p:ext uri="{D42A27DB-BD31-4B8C-83A1-F6EECF244321}">
                <p14:modId xmlns:p14="http://schemas.microsoft.com/office/powerpoint/2010/main" val="4073225"/>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341540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02EEF-CFDE-4DA1-B69A-28D8EAE7C3F5}"/>
              </a:ext>
            </a:extLst>
          </p:cNvPr>
          <p:cNvSpPr>
            <a:spLocks noGrp="1"/>
          </p:cNvSpPr>
          <p:nvPr>
            <p:ph type="title"/>
          </p:nvPr>
        </p:nvSpPr>
        <p:spPr>
          <a:xfrm>
            <a:off x="1484311" y="685800"/>
            <a:ext cx="10018713" cy="1752599"/>
          </a:xfrm>
        </p:spPr>
        <p:txBody>
          <a:bodyPr>
            <a:normAutofit/>
          </a:bodyPr>
          <a:lstStyle/>
          <a:p>
            <a:r>
              <a:rPr lang="en-GB" dirty="0"/>
              <a:t>Sigmund Freud</a:t>
            </a:r>
          </a:p>
        </p:txBody>
      </p:sp>
      <p:pic>
        <p:nvPicPr>
          <p:cNvPr id="4" name="Picture 2" descr="An illustration of the human mind with three bubbles representing the id, ego, and superego.">
            <a:extLst>
              <a:ext uri="{FF2B5EF4-FFF2-40B4-BE49-F238E27FC236}">
                <a16:creationId xmlns:a16="http://schemas.microsoft.com/office/drawing/2014/main" id="{A0B5FD5D-A0B3-44CF-A208-DE45B01BA82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107761" y="2438399"/>
            <a:ext cx="3047999" cy="3047999"/>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8E9C33D-0539-4A64-AD3C-2F7617D0AC39}"/>
              </a:ext>
            </a:extLst>
          </p:cNvPr>
          <p:cNvSpPr>
            <a:spLocks noGrp="1"/>
          </p:cNvSpPr>
          <p:nvPr>
            <p:ph idx="1"/>
          </p:nvPr>
        </p:nvSpPr>
        <p:spPr>
          <a:xfrm>
            <a:off x="6016336" y="2666999"/>
            <a:ext cx="5486687" cy="3124201"/>
          </a:xfrm>
        </p:spPr>
        <p:txBody>
          <a:bodyPr anchor="t">
            <a:normAutofit/>
          </a:bodyPr>
          <a:lstStyle/>
          <a:p>
            <a:r>
              <a:rPr lang="en-GB" dirty="0"/>
              <a:t>Is the father of psychoanalysis who stated that “Personality is composed of three elements known as the id, the ego and the superego. </a:t>
            </a:r>
          </a:p>
          <a:p>
            <a:r>
              <a:rPr lang="en-GB" dirty="0"/>
              <a:t>These elements work together to create a complex human behaviours. </a:t>
            </a:r>
          </a:p>
        </p:txBody>
      </p:sp>
      <p:sp>
        <p:nvSpPr>
          <p:cNvPr id="7" name="TextBox 6">
            <a:extLst>
              <a:ext uri="{FF2B5EF4-FFF2-40B4-BE49-F238E27FC236}">
                <a16:creationId xmlns:a16="http://schemas.microsoft.com/office/drawing/2014/main" id="{DBC72105-5087-4CDF-909A-3AFAB9188947}"/>
              </a:ext>
            </a:extLst>
          </p:cNvPr>
          <p:cNvSpPr txBox="1"/>
          <p:nvPr/>
        </p:nvSpPr>
        <p:spPr>
          <a:xfrm>
            <a:off x="3926552" y="5652700"/>
            <a:ext cx="1893481" cy="276999"/>
          </a:xfrm>
          <a:prstGeom prst="rect">
            <a:avLst/>
          </a:prstGeom>
          <a:noFill/>
        </p:spPr>
        <p:txBody>
          <a:bodyPr wrap="square">
            <a:spAutoFit/>
          </a:bodyPr>
          <a:lstStyle/>
          <a:p>
            <a:r>
              <a:rPr lang="en-GB" sz="1200" dirty="0"/>
              <a:t>Source:  Google Images</a:t>
            </a:r>
          </a:p>
        </p:txBody>
      </p:sp>
    </p:spTree>
    <p:extLst>
      <p:ext uri="{BB962C8B-B14F-4D97-AF65-F5344CB8AC3E}">
        <p14:creationId xmlns:p14="http://schemas.microsoft.com/office/powerpoint/2010/main" val="309023352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wipe(down)">
                                      <p:cBhvr>
                                        <p:cTn id="20" dur="500"/>
                                        <p:tgtEl>
                                          <p:spTgt spid="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28A4A409-9242-444A-AC1F-809866828B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74" name="Freeform 6">
              <a:extLst>
                <a:ext uri="{FF2B5EF4-FFF2-40B4-BE49-F238E27FC236}">
                  <a16:creationId xmlns:a16="http://schemas.microsoft.com/office/drawing/2014/main" id="{ABF65108-5AB6-40BD-BCAF-526D8E309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75" name="Freeform 7">
              <a:extLst>
                <a:ext uri="{FF2B5EF4-FFF2-40B4-BE49-F238E27FC236}">
                  <a16:creationId xmlns:a16="http://schemas.microsoft.com/office/drawing/2014/main" id="{C77C904B-BC3A-472F-BB70-8750D41E4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76" name="Freeform 8">
              <a:extLst>
                <a:ext uri="{FF2B5EF4-FFF2-40B4-BE49-F238E27FC236}">
                  <a16:creationId xmlns:a16="http://schemas.microsoft.com/office/drawing/2014/main" id="{E910D569-2CFD-4010-B886-2F31BB8EC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77" name="Freeform 9">
              <a:extLst>
                <a:ext uri="{FF2B5EF4-FFF2-40B4-BE49-F238E27FC236}">
                  <a16:creationId xmlns:a16="http://schemas.microsoft.com/office/drawing/2014/main" id="{5A816932-FBAD-46C0-AA92-336589A5A9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78" name="Freeform 10">
              <a:extLst>
                <a:ext uri="{FF2B5EF4-FFF2-40B4-BE49-F238E27FC236}">
                  <a16:creationId xmlns:a16="http://schemas.microsoft.com/office/drawing/2014/main" id="{3D914BDD-E5E0-4DFB-8072-5B498F94A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79" name="Freeform 11">
              <a:extLst>
                <a:ext uri="{FF2B5EF4-FFF2-40B4-BE49-F238E27FC236}">
                  <a16:creationId xmlns:a16="http://schemas.microsoft.com/office/drawing/2014/main" id="{ED9E392E-46C2-4B84-A121-9B2BC452F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1AEB3DC3-559F-477E-94B0-49832C12C63A}"/>
              </a:ext>
            </a:extLst>
          </p:cNvPr>
          <p:cNvSpPr>
            <a:spLocks noGrp="1"/>
          </p:cNvSpPr>
          <p:nvPr>
            <p:ph type="title"/>
          </p:nvPr>
        </p:nvSpPr>
        <p:spPr>
          <a:xfrm>
            <a:off x="1484312" y="685800"/>
            <a:ext cx="2812385" cy="1752599"/>
          </a:xfrm>
        </p:spPr>
        <p:txBody>
          <a:bodyPr>
            <a:normAutofit fontScale="90000"/>
          </a:bodyPr>
          <a:lstStyle/>
          <a:p>
            <a:pPr>
              <a:lnSpc>
                <a:spcPct val="90000"/>
              </a:lnSpc>
            </a:pPr>
            <a:r>
              <a:rPr lang="en-GB" sz="3600" dirty="0"/>
              <a:t>Freud’s Theory of development life span</a:t>
            </a:r>
            <a:br>
              <a:rPr lang="en-GB" sz="2200" dirty="0"/>
            </a:br>
            <a:br>
              <a:rPr lang="en-GB" sz="2200" dirty="0"/>
            </a:br>
            <a:endParaRPr lang="en-GB" sz="2200" dirty="0"/>
          </a:p>
        </p:txBody>
      </p:sp>
      <p:sp>
        <p:nvSpPr>
          <p:cNvPr id="3" name="Content Placeholder 2">
            <a:extLst>
              <a:ext uri="{FF2B5EF4-FFF2-40B4-BE49-F238E27FC236}">
                <a16:creationId xmlns:a16="http://schemas.microsoft.com/office/drawing/2014/main" id="{48D7859D-E23F-440E-83BC-341160180ADE}"/>
              </a:ext>
            </a:extLst>
          </p:cNvPr>
          <p:cNvSpPr>
            <a:spLocks noGrp="1"/>
          </p:cNvSpPr>
          <p:nvPr>
            <p:ph idx="1"/>
          </p:nvPr>
        </p:nvSpPr>
        <p:spPr>
          <a:xfrm>
            <a:off x="1456837" y="2447924"/>
            <a:ext cx="2812387" cy="3124201"/>
          </a:xfrm>
        </p:spPr>
        <p:txBody>
          <a:bodyPr>
            <a:normAutofit/>
          </a:bodyPr>
          <a:lstStyle/>
          <a:p>
            <a:pPr marL="0" indent="0">
              <a:lnSpc>
                <a:spcPct val="90000"/>
              </a:lnSpc>
              <a:buNone/>
            </a:pPr>
            <a:r>
              <a:rPr lang="en-GB" sz="1100" dirty="0"/>
              <a:t>Id: Meeting the basic needs (immature)</a:t>
            </a:r>
          </a:p>
          <a:p>
            <a:pPr>
              <a:lnSpc>
                <a:spcPct val="90000"/>
              </a:lnSpc>
            </a:pPr>
            <a:r>
              <a:rPr lang="en-GB" sz="1100" dirty="0"/>
              <a:t>Seeks instant gratification for our wants and needs</a:t>
            </a:r>
          </a:p>
          <a:p>
            <a:pPr>
              <a:lnSpc>
                <a:spcPct val="90000"/>
              </a:lnSpc>
            </a:pPr>
            <a:r>
              <a:rPr lang="en-GB" sz="1100" dirty="0"/>
              <a:t>Needs or wants are not met, the person can become tense, anxious or angry</a:t>
            </a:r>
          </a:p>
          <a:p>
            <a:pPr marL="0" indent="0">
              <a:lnSpc>
                <a:spcPct val="90000"/>
              </a:lnSpc>
              <a:buNone/>
            </a:pPr>
            <a:r>
              <a:rPr lang="en-GB" sz="1100" dirty="0"/>
              <a:t>Ego: Reality </a:t>
            </a:r>
          </a:p>
          <a:p>
            <a:pPr>
              <a:lnSpc>
                <a:spcPct val="90000"/>
              </a:lnSpc>
            </a:pPr>
            <a:r>
              <a:rPr lang="en-GB" sz="1100" dirty="0"/>
              <a:t>Try to meet the desires of the id which is socially accepted. </a:t>
            </a:r>
          </a:p>
          <a:p>
            <a:pPr>
              <a:lnSpc>
                <a:spcPct val="90000"/>
              </a:lnSpc>
            </a:pPr>
            <a:r>
              <a:rPr lang="en-GB" sz="1100" dirty="0"/>
              <a:t>It recognizes that others have needs and wants.</a:t>
            </a:r>
          </a:p>
          <a:p>
            <a:pPr marL="0" indent="0">
              <a:lnSpc>
                <a:spcPct val="90000"/>
              </a:lnSpc>
              <a:buNone/>
            </a:pPr>
            <a:r>
              <a:rPr lang="en-GB" sz="1100" dirty="0"/>
              <a:t>Superego: Morals</a:t>
            </a:r>
          </a:p>
          <a:p>
            <a:pPr>
              <a:lnSpc>
                <a:spcPct val="90000"/>
              </a:lnSpc>
            </a:pPr>
            <a:r>
              <a:rPr lang="en-GB" sz="1100" dirty="0"/>
              <a:t>Based on morals and judgements about right and wrong. </a:t>
            </a:r>
          </a:p>
        </p:txBody>
      </p:sp>
      <p:sp>
        <p:nvSpPr>
          <p:cNvPr id="81" name="Rounded Rectangle 16">
            <a:extLst>
              <a:ext uri="{FF2B5EF4-FFF2-40B4-BE49-F238E27FC236}">
                <a16:creationId xmlns:a16="http://schemas.microsoft.com/office/drawing/2014/main" id="{21ECAAB0-702B-4C08-B30F-0AFAC3479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Id, Ego, and Superego | Simply Psychology">
            <a:extLst>
              <a:ext uri="{FF2B5EF4-FFF2-40B4-BE49-F238E27FC236}">
                <a16:creationId xmlns:a16="http://schemas.microsoft.com/office/drawing/2014/main" id="{5B558710-7909-4ACC-87DD-B2D33E845DA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804646" y="2438399"/>
            <a:ext cx="4583083" cy="2325914"/>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0302B283-8B83-4D46-BB39-26F55BE47403}"/>
              </a:ext>
            </a:extLst>
          </p:cNvPr>
          <p:cNvSpPr txBox="1"/>
          <p:nvPr/>
        </p:nvSpPr>
        <p:spPr>
          <a:xfrm>
            <a:off x="10031025" y="6023687"/>
            <a:ext cx="2943997" cy="276999"/>
          </a:xfrm>
          <a:prstGeom prst="rect">
            <a:avLst/>
          </a:prstGeom>
          <a:noFill/>
        </p:spPr>
        <p:txBody>
          <a:bodyPr wrap="square">
            <a:spAutoFit/>
          </a:bodyPr>
          <a:lstStyle/>
          <a:p>
            <a:r>
              <a:rPr lang="en-GB" sz="1200" dirty="0"/>
              <a:t>Source:  Google Images</a:t>
            </a:r>
          </a:p>
        </p:txBody>
      </p:sp>
    </p:spTree>
    <p:extLst>
      <p:ext uri="{BB962C8B-B14F-4D97-AF65-F5344CB8AC3E}">
        <p14:creationId xmlns:p14="http://schemas.microsoft.com/office/powerpoint/2010/main" val="84677016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1028"/>
                                        </p:tgtEl>
                                        <p:attrNameLst>
                                          <p:attrName>style.visibility</p:attrName>
                                        </p:attrNameLst>
                                      </p:cBhvr>
                                      <p:to>
                                        <p:strVal val="visible"/>
                                      </p:to>
                                    </p:set>
                                    <p:animEffect transition="in" filter="wheel(1)">
                                      <p:cBhvr>
                                        <p:cTn id="13" dur="2000"/>
                                        <p:tgtEl>
                                          <p:spTgt spid="1028"/>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 calcmode="lin" valueType="num">
                                      <p:cBhvr additive="base">
                                        <p:cTn id="2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4" presetID="2" presetClass="entr" presetSubtype="4" fill="hold" nodeType="with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par>
                                <p:cTn id="34" presetID="2" presetClass="entr" presetSubtype="4" fill="hold" nodeType="with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8" presetID="2" presetClass="entr" presetSubtype="4" fill="hold" nodeType="withEffect">
                                  <p:stCondLst>
                                    <p:cond delay="0"/>
                                  </p:stCondLst>
                                  <p:childTnLst>
                                    <p:set>
                                      <p:cBhvr>
                                        <p:cTn id="39" dur="1" fill="hold">
                                          <p:stCondLst>
                                            <p:cond delay="0"/>
                                          </p:stCondLst>
                                        </p:cTn>
                                        <p:tgtEl>
                                          <p:spTgt spid="3">
                                            <p:txEl>
                                              <p:pRg st="5" end="5"/>
                                            </p:txEl>
                                          </p:spTgt>
                                        </p:tgtEl>
                                        <p:attrNameLst>
                                          <p:attrName>style.visibility</p:attrName>
                                        </p:attrNameLst>
                                      </p:cBhvr>
                                      <p:to>
                                        <p:strVal val="visible"/>
                                      </p:to>
                                    </p:set>
                                    <p:anim calcmode="lin" valueType="num">
                                      <p:cBhvr additive="base">
                                        <p:cTn id="4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 calcmode="lin" valueType="num">
                                      <p:cBhvr additive="base">
                                        <p:cTn id="46"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3">
                                            <p:txEl>
                                              <p:pRg st="6" end="6"/>
                                            </p:txEl>
                                          </p:spTgt>
                                        </p:tgtEl>
                                        <p:attrNameLst>
                                          <p:attrName>ppt_y</p:attrName>
                                        </p:attrNameLst>
                                      </p:cBhvr>
                                      <p:tavLst>
                                        <p:tav tm="0">
                                          <p:val>
                                            <p:strVal val="1+#ppt_h/2"/>
                                          </p:val>
                                        </p:tav>
                                        <p:tav tm="100000">
                                          <p:val>
                                            <p:strVal val="#ppt_y"/>
                                          </p:val>
                                        </p:tav>
                                      </p:tavLst>
                                    </p:anim>
                                  </p:childTnLst>
                                </p:cTn>
                              </p:par>
                              <p:par>
                                <p:cTn id="48" presetID="2" presetClass="entr" presetSubtype="4" fill="hold" nodeType="withEffect">
                                  <p:stCondLst>
                                    <p:cond delay="0"/>
                                  </p:stCondLst>
                                  <p:childTnLst>
                                    <p:set>
                                      <p:cBhvr>
                                        <p:cTn id="49" dur="1" fill="hold">
                                          <p:stCondLst>
                                            <p:cond delay="0"/>
                                          </p:stCondLst>
                                        </p:cTn>
                                        <p:tgtEl>
                                          <p:spTgt spid="3">
                                            <p:txEl>
                                              <p:pRg st="7" end="7"/>
                                            </p:txEl>
                                          </p:spTgt>
                                        </p:tgtEl>
                                        <p:attrNameLst>
                                          <p:attrName>style.visibility</p:attrName>
                                        </p:attrNameLst>
                                      </p:cBhvr>
                                      <p:to>
                                        <p:strVal val="visible"/>
                                      </p:to>
                                    </p:set>
                                    <p:anim calcmode="lin" valueType="num">
                                      <p:cBhvr additive="base">
                                        <p:cTn id="50"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E41F6-A4D6-4A47-816D-BE8F5D238B90}"/>
              </a:ext>
            </a:extLst>
          </p:cNvPr>
          <p:cNvSpPr>
            <a:spLocks noGrp="1"/>
          </p:cNvSpPr>
          <p:nvPr>
            <p:ph type="title"/>
          </p:nvPr>
        </p:nvSpPr>
        <p:spPr>
          <a:xfrm>
            <a:off x="1484311" y="685800"/>
            <a:ext cx="10018713" cy="1752599"/>
          </a:xfrm>
        </p:spPr>
        <p:txBody>
          <a:bodyPr>
            <a:normAutofit/>
          </a:bodyPr>
          <a:lstStyle/>
          <a:p>
            <a:r>
              <a:rPr lang="en-GB" dirty="0"/>
              <a:t>Example</a:t>
            </a:r>
          </a:p>
        </p:txBody>
      </p:sp>
      <p:sp>
        <p:nvSpPr>
          <p:cNvPr id="3" name="Content Placeholder 2">
            <a:extLst>
              <a:ext uri="{FF2B5EF4-FFF2-40B4-BE49-F238E27FC236}">
                <a16:creationId xmlns:a16="http://schemas.microsoft.com/office/drawing/2014/main" id="{204D831F-98F2-48CD-899A-1357BAD884C9}"/>
              </a:ext>
            </a:extLst>
          </p:cNvPr>
          <p:cNvSpPr>
            <a:spLocks noGrp="1"/>
          </p:cNvSpPr>
          <p:nvPr>
            <p:ph idx="1"/>
          </p:nvPr>
        </p:nvSpPr>
        <p:spPr>
          <a:xfrm>
            <a:off x="6016336" y="2666999"/>
            <a:ext cx="5486687" cy="3124201"/>
          </a:xfrm>
        </p:spPr>
        <p:txBody>
          <a:bodyPr anchor="t">
            <a:normAutofit/>
          </a:bodyPr>
          <a:lstStyle/>
          <a:p>
            <a:pPr>
              <a:lnSpc>
                <a:spcPct val="90000"/>
              </a:lnSpc>
            </a:pPr>
            <a:r>
              <a:rPr lang="en-GB" sz="1700" dirty="0"/>
              <a:t>Id: X was hungry, rather than waiting for the waiter to serve food, X went to another table and ate from their plate </a:t>
            </a:r>
            <a:br>
              <a:rPr lang="en-GB" sz="1700" dirty="0"/>
            </a:br>
            <a:endParaRPr lang="en-GB" sz="1700" dirty="0"/>
          </a:p>
          <a:p>
            <a:pPr>
              <a:lnSpc>
                <a:spcPct val="90000"/>
              </a:lnSpc>
            </a:pPr>
            <a:r>
              <a:rPr lang="en-GB" sz="1700" dirty="0"/>
              <a:t>Ego: X was hungry, X knew that the server would come soon to serve food, so X waited till the waiter served.</a:t>
            </a:r>
            <a:br>
              <a:rPr lang="en-GB" sz="1700" dirty="0"/>
            </a:br>
            <a:endParaRPr lang="en-GB" sz="1700" dirty="0"/>
          </a:p>
          <a:p>
            <a:pPr>
              <a:lnSpc>
                <a:spcPct val="90000"/>
              </a:lnSpc>
            </a:pPr>
            <a:r>
              <a:rPr lang="en-GB" sz="1700" dirty="0"/>
              <a:t>Superego: X was hungry, he knew its wrong to eat from someone’s plate, his superego tells him to wait as its not acceptable to eat from someone’s plate. </a:t>
            </a:r>
          </a:p>
        </p:txBody>
      </p:sp>
      <p:pic>
        <p:nvPicPr>
          <p:cNvPr id="5" name="Picture 4" descr="A person sitting at a table with a fork and knife&#10;&#10;Description automatically generated with medium confidence">
            <a:extLst>
              <a:ext uri="{FF2B5EF4-FFF2-40B4-BE49-F238E27FC236}">
                <a16:creationId xmlns:a16="http://schemas.microsoft.com/office/drawing/2014/main" id="{DE8525CE-0E65-4528-BCC4-0B00BA46BD1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162187" y="2516615"/>
            <a:ext cx="4596062" cy="3194263"/>
          </a:xfrm>
          <a:prstGeom prst="rect">
            <a:avLst/>
          </a:prstGeom>
        </p:spPr>
      </p:pic>
      <p:sp>
        <p:nvSpPr>
          <p:cNvPr id="6" name="TextBox 5">
            <a:extLst>
              <a:ext uri="{FF2B5EF4-FFF2-40B4-BE49-F238E27FC236}">
                <a16:creationId xmlns:a16="http://schemas.microsoft.com/office/drawing/2014/main" id="{0977804C-F960-49EA-9FA3-4205B2E3BB1D}"/>
              </a:ext>
            </a:extLst>
          </p:cNvPr>
          <p:cNvSpPr txBox="1"/>
          <p:nvPr/>
        </p:nvSpPr>
        <p:spPr>
          <a:xfrm>
            <a:off x="1162187" y="7043112"/>
            <a:ext cx="4596062" cy="230832"/>
          </a:xfrm>
          <a:prstGeom prst="rect">
            <a:avLst/>
          </a:prstGeom>
          <a:noFill/>
        </p:spPr>
        <p:txBody>
          <a:bodyPr wrap="square" rtlCol="0">
            <a:spAutoFit/>
          </a:bodyPr>
          <a:lstStyle/>
          <a:p>
            <a:r>
              <a:rPr lang="en-GB" sz="900">
                <a:hlinkClick r:id="rId5" tooltip="https://rxthewod.com/2013/07/25/hungry-for-more/"/>
              </a:rPr>
              <a:t>This Photo</a:t>
            </a:r>
            <a:r>
              <a:rPr lang="en-GB" sz="900"/>
              <a:t> by Unknown Author is licensed under </a:t>
            </a:r>
            <a:r>
              <a:rPr lang="en-GB" sz="900">
                <a:hlinkClick r:id="rId6" tooltip="https://creativecommons.org/licenses/by-sa/3.0/"/>
              </a:rPr>
              <a:t>CC BY-SA</a:t>
            </a:r>
            <a:endParaRPr lang="en-GB" sz="900"/>
          </a:p>
        </p:txBody>
      </p:sp>
      <p:sp>
        <p:nvSpPr>
          <p:cNvPr id="7" name="TextBox 6">
            <a:extLst>
              <a:ext uri="{FF2B5EF4-FFF2-40B4-BE49-F238E27FC236}">
                <a16:creationId xmlns:a16="http://schemas.microsoft.com/office/drawing/2014/main" id="{DC09000B-7497-4A8E-A8D2-9B89CA942610}"/>
              </a:ext>
            </a:extLst>
          </p:cNvPr>
          <p:cNvSpPr txBox="1"/>
          <p:nvPr/>
        </p:nvSpPr>
        <p:spPr>
          <a:xfrm>
            <a:off x="4186279" y="5895201"/>
            <a:ext cx="2943997" cy="276999"/>
          </a:xfrm>
          <a:prstGeom prst="rect">
            <a:avLst/>
          </a:prstGeom>
          <a:noFill/>
        </p:spPr>
        <p:txBody>
          <a:bodyPr wrap="square">
            <a:spAutoFit/>
          </a:bodyPr>
          <a:lstStyle/>
          <a:p>
            <a:r>
              <a:rPr lang="en-GB" sz="1200" dirty="0"/>
              <a:t>Source:  MS </a:t>
            </a:r>
            <a:r>
              <a:rPr lang="en-GB" sz="1200" dirty="0" err="1"/>
              <a:t>Powerpoint</a:t>
            </a:r>
            <a:r>
              <a:rPr lang="en-GB" sz="1200" dirty="0"/>
              <a:t> Online Pictures</a:t>
            </a:r>
          </a:p>
        </p:txBody>
      </p:sp>
    </p:spTree>
    <p:extLst>
      <p:ext uri="{BB962C8B-B14F-4D97-AF65-F5344CB8AC3E}">
        <p14:creationId xmlns:p14="http://schemas.microsoft.com/office/powerpoint/2010/main" val="3618670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randombar(horizontal)">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1000"/>
                                        <p:tgtEl>
                                          <p:spTgt spid="3">
                                            <p:txEl>
                                              <p:pRg st="0" end="0"/>
                                            </p:txEl>
                                          </p:spTgt>
                                        </p:tgtEl>
                                      </p:cBhvr>
                                    </p:animEffect>
                                    <p:anim calcmode="lin" valueType="num">
                                      <p:cBhvr>
                                        <p:cTn id="19"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fade">
                                      <p:cBhvr>
                                        <p:cTn id="25" dur="1000"/>
                                        <p:tgtEl>
                                          <p:spTgt spid="3">
                                            <p:txEl>
                                              <p:pRg st="1" end="1"/>
                                            </p:txEl>
                                          </p:spTgt>
                                        </p:tgtEl>
                                      </p:cBhvr>
                                    </p:animEffect>
                                    <p:anim calcmode="lin" valueType="num">
                                      <p:cBhvr>
                                        <p:cTn id="26"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1000"/>
                                        <p:tgtEl>
                                          <p:spTgt spid="3">
                                            <p:txEl>
                                              <p:pRg st="2" end="2"/>
                                            </p:txEl>
                                          </p:spTgt>
                                        </p:tgtEl>
                                      </p:cBhvr>
                                    </p:animEffect>
                                    <p:anim calcmode="lin" valueType="num">
                                      <p:cBhvr>
                                        <p:cTn id="3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2"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3"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4"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5"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6"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7"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9" name="Rectangle 18">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22"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D62F0853-36E6-40B9-A061-779B98F23F7D}"/>
              </a:ext>
            </a:extLst>
          </p:cNvPr>
          <p:cNvSpPr>
            <a:spLocks noGrp="1"/>
          </p:cNvSpPr>
          <p:nvPr>
            <p:ph type="title"/>
          </p:nvPr>
        </p:nvSpPr>
        <p:spPr>
          <a:xfrm>
            <a:off x="4432300" y="1569480"/>
            <a:ext cx="8262938" cy="2417290"/>
          </a:xfrm>
        </p:spPr>
        <p:txBody>
          <a:bodyPr vert="horz" lIns="91440" tIns="45720" rIns="91440" bIns="45720" rtlCol="0" anchor="b">
            <a:normAutofit/>
          </a:bodyPr>
          <a:lstStyle/>
          <a:p>
            <a:pPr marL="0" marR="0" lvl="0" indent="0" algn="l" fontAlgn="auto">
              <a:lnSpc>
                <a:spcPct val="90000"/>
              </a:lnSpc>
              <a:spcAft>
                <a:spcPts val="0"/>
              </a:spcAft>
              <a:tabLst/>
              <a:defRPr/>
            </a:pPr>
            <a:r>
              <a:rPr lang="en-US" sz="3300" dirty="0"/>
              <a:t>H</a:t>
            </a:r>
            <a:r>
              <a:rPr kumimoji="0" lang="en-US" sz="3300" b="0" i="0" u="none" strike="noStrike" spc="0" normalizeH="0" baseline="0" noProof="0" dirty="0">
                <a:uLnTx/>
                <a:uFillTx/>
              </a:rPr>
              <a:t>ow a social worker in this role can use their understanding of psychology to support a service user.</a:t>
            </a:r>
            <a:br>
              <a:rPr kumimoji="0" lang="en-US" sz="3300" b="0" i="0" u="none" strike="noStrike" spc="0" normalizeH="0" baseline="0" noProof="0" dirty="0">
                <a:uLnTx/>
                <a:uFillTx/>
              </a:rPr>
            </a:br>
            <a:endParaRPr lang="en-US" sz="3300" dirty="0"/>
          </a:p>
        </p:txBody>
      </p:sp>
      <p:pic>
        <p:nvPicPr>
          <p:cNvPr id="5" name="Content Placeholder 4" descr="A picture containing text, silhouette&#10;&#10;Description automatically generated">
            <a:extLst>
              <a:ext uri="{FF2B5EF4-FFF2-40B4-BE49-F238E27FC236}">
                <a16:creationId xmlns:a16="http://schemas.microsoft.com/office/drawing/2014/main" id="{950984A1-D787-4749-B4BC-110B1281678C}"/>
              </a:ext>
            </a:extLst>
          </p:cNvPr>
          <p:cNvPicPr>
            <a:picLocks noGrp="1" noChangeAspect="1"/>
          </p:cNvPicPr>
          <p:nvPr>
            <p:ph idx="1"/>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6987" r="-2" b="9089"/>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Tree>
    <p:extLst>
      <p:ext uri="{BB962C8B-B14F-4D97-AF65-F5344CB8AC3E}">
        <p14:creationId xmlns:p14="http://schemas.microsoft.com/office/powerpoint/2010/main" val="64250366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8A620C0-C446-4D75-BEA4-FF99818C8E27}"/>
              </a:ext>
            </a:extLst>
          </p:cNvPr>
          <p:cNvSpPr>
            <a:spLocks noGrp="1"/>
          </p:cNvSpPr>
          <p:nvPr>
            <p:ph type="title"/>
          </p:nvPr>
        </p:nvSpPr>
        <p:spPr/>
        <p:txBody>
          <a:bodyPr>
            <a:normAutofit/>
          </a:bodyPr>
          <a:lstStyle/>
          <a:p>
            <a:r>
              <a:rPr lang="en-GB" sz="1800" dirty="0">
                <a:solidFill>
                  <a:srgbClr val="282828"/>
                </a:solidFill>
                <a:latin typeface="Proxima Nova"/>
              </a:rPr>
              <a:t>A social worker is a person who supports individuals and their families through difficult times and ensure that they make their lives more successfully. Their main aim is to help improve the outcomes in peoples lives.</a:t>
            </a:r>
            <a:br>
              <a:rPr lang="en-GB" sz="1800" dirty="0">
                <a:solidFill>
                  <a:srgbClr val="282828"/>
                </a:solidFill>
                <a:latin typeface="Proxima Nova"/>
              </a:rPr>
            </a:br>
            <a:r>
              <a:rPr lang="en-GB" sz="1800" dirty="0">
                <a:solidFill>
                  <a:srgbClr val="282828"/>
                </a:solidFill>
                <a:latin typeface="Proxima Nova"/>
              </a:rPr>
              <a:t>Having an understanding of psychology, a social worker can helps its client by understanding the root of the problem which will help the social worker and the client resolve the issues.</a:t>
            </a:r>
            <a:br>
              <a:rPr lang="en-GB" sz="1800" dirty="0">
                <a:solidFill>
                  <a:srgbClr val="282828"/>
                </a:solidFill>
                <a:latin typeface="Proxima Nova"/>
              </a:rPr>
            </a:br>
            <a:endParaRPr lang="en-GB" sz="1800" dirty="0"/>
          </a:p>
        </p:txBody>
      </p:sp>
      <p:sp>
        <p:nvSpPr>
          <p:cNvPr id="4" name="Text Placeholder 3">
            <a:extLst>
              <a:ext uri="{FF2B5EF4-FFF2-40B4-BE49-F238E27FC236}">
                <a16:creationId xmlns:a16="http://schemas.microsoft.com/office/drawing/2014/main" id="{58A02750-D817-4727-9257-704936C13938}"/>
              </a:ext>
            </a:extLst>
          </p:cNvPr>
          <p:cNvSpPr>
            <a:spLocks noGrp="1"/>
          </p:cNvSpPr>
          <p:nvPr>
            <p:ph sz="half" idx="1"/>
          </p:nvPr>
        </p:nvSpPr>
        <p:spPr>
          <a:xfrm>
            <a:off x="1387045" y="2438399"/>
            <a:ext cx="5106622" cy="3124200"/>
          </a:xfrm>
        </p:spPr>
        <p:txBody>
          <a:bodyPr>
            <a:normAutofit fontScale="55000" lnSpcReduction="20000"/>
          </a:bodyPr>
          <a:lstStyle/>
          <a:p>
            <a:pPr algn="l"/>
            <a:endParaRPr lang="en-GB" sz="2800" dirty="0">
              <a:solidFill>
                <a:srgbClr val="282828"/>
              </a:solidFill>
              <a:latin typeface="Proxima Nova"/>
            </a:endParaRPr>
          </a:p>
          <a:p>
            <a:endParaRPr lang="en-GB" dirty="0">
              <a:solidFill>
                <a:srgbClr val="282828"/>
              </a:solidFill>
              <a:latin typeface="Proxima Nova"/>
            </a:endParaRPr>
          </a:p>
          <a:p>
            <a:endParaRPr lang="en-GB" dirty="0">
              <a:solidFill>
                <a:srgbClr val="282828"/>
              </a:solidFill>
              <a:latin typeface="Proxima Nova"/>
            </a:endParaRPr>
          </a:p>
          <a:p>
            <a:pPr marL="0" indent="0">
              <a:buNone/>
            </a:pPr>
            <a:r>
              <a:rPr lang="en-GB" sz="3600" b="1" dirty="0">
                <a:solidFill>
                  <a:srgbClr val="282828"/>
                </a:solidFill>
              </a:rPr>
              <a:t>Practical Example</a:t>
            </a:r>
          </a:p>
          <a:p>
            <a:pPr marL="0" indent="0">
              <a:buNone/>
            </a:pPr>
            <a:r>
              <a:rPr lang="en-GB" sz="3600" b="1" dirty="0">
                <a:solidFill>
                  <a:srgbClr val="282828"/>
                </a:solidFill>
              </a:rPr>
              <a:t>Facts:</a:t>
            </a:r>
            <a:br>
              <a:rPr lang="en-GB" sz="3600" b="1" dirty="0">
                <a:solidFill>
                  <a:srgbClr val="282828"/>
                </a:solidFill>
              </a:rPr>
            </a:br>
            <a:endParaRPr lang="en-GB" sz="2100" dirty="0">
              <a:solidFill>
                <a:srgbClr val="282828"/>
              </a:solidFill>
            </a:endParaRPr>
          </a:p>
          <a:p>
            <a:pPr>
              <a:buFont typeface="Arial" panose="020B0604020202020204" pitchFamily="34" charset="0"/>
              <a:buChar char="•"/>
            </a:pPr>
            <a:r>
              <a:rPr lang="en-GB" sz="2900" dirty="0">
                <a:solidFill>
                  <a:srgbClr val="282828"/>
                </a:solidFill>
              </a:rPr>
              <a:t>12 year old girl suffering depression </a:t>
            </a:r>
          </a:p>
          <a:p>
            <a:pPr>
              <a:buFont typeface="Arial" panose="020B0604020202020204" pitchFamily="34" charset="0"/>
              <a:buChar char="•"/>
            </a:pPr>
            <a:r>
              <a:rPr lang="en-GB" sz="2900" dirty="0">
                <a:solidFill>
                  <a:srgbClr val="282828"/>
                </a:solidFill>
              </a:rPr>
              <a:t>Is not active in class</a:t>
            </a:r>
          </a:p>
          <a:p>
            <a:pPr>
              <a:buFont typeface="Arial" panose="020B0604020202020204" pitchFamily="34" charset="0"/>
              <a:buChar char="•"/>
            </a:pPr>
            <a:r>
              <a:rPr lang="en-GB" sz="2900" dirty="0">
                <a:solidFill>
                  <a:srgbClr val="282828"/>
                </a:solidFill>
              </a:rPr>
              <a:t>Poor grades</a:t>
            </a:r>
          </a:p>
          <a:p>
            <a:pPr>
              <a:buFont typeface="Arial" panose="020B0604020202020204" pitchFamily="34" charset="0"/>
              <a:buChar char="•"/>
            </a:pPr>
            <a:r>
              <a:rPr lang="en-GB" sz="2900" dirty="0">
                <a:solidFill>
                  <a:srgbClr val="282828"/>
                </a:solidFill>
              </a:rPr>
              <a:t>Poor hygiene (dirty uniform)</a:t>
            </a:r>
          </a:p>
          <a:p>
            <a:endParaRPr lang="en-GB" dirty="0">
              <a:solidFill>
                <a:srgbClr val="282828"/>
              </a:solidFill>
              <a:latin typeface="Proxima Nova"/>
            </a:endParaRPr>
          </a:p>
          <a:p>
            <a:endParaRPr lang="en-GB" b="0" i="0" dirty="0">
              <a:solidFill>
                <a:srgbClr val="282828"/>
              </a:solidFill>
              <a:effectLst/>
              <a:latin typeface="Proxima Nova"/>
            </a:endParaRPr>
          </a:p>
          <a:p>
            <a:endParaRPr lang="en-GB" b="0" i="0" dirty="0">
              <a:solidFill>
                <a:srgbClr val="282828"/>
              </a:solidFill>
              <a:effectLst/>
              <a:latin typeface="Proxima Nova"/>
            </a:endParaRPr>
          </a:p>
          <a:p>
            <a:endParaRPr lang="en-GB" b="0" i="0" dirty="0">
              <a:solidFill>
                <a:srgbClr val="282828"/>
              </a:solidFill>
              <a:effectLst/>
              <a:latin typeface="Proxima Nova"/>
            </a:endParaRPr>
          </a:p>
          <a:p>
            <a:endParaRPr lang="en-GB" dirty="0">
              <a:solidFill>
                <a:srgbClr val="282828"/>
              </a:solidFill>
              <a:latin typeface="Proxima Nova"/>
            </a:endParaRPr>
          </a:p>
          <a:p>
            <a:endParaRPr lang="en-GB" dirty="0"/>
          </a:p>
        </p:txBody>
      </p:sp>
      <p:sp>
        <p:nvSpPr>
          <p:cNvPr id="6" name="Content Placeholder 5">
            <a:extLst>
              <a:ext uri="{FF2B5EF4-FFF2-40B4-BE49-F238E27FC236}">
                <a16:creationId xmlns:a16="http://schemas.microsoft.com/office/drawing/2014/main" id="{D11C95C9-1A6A-40E0-A170-7ADF2808DA2E}"/>
              </a:ext>
            </a:extLst>
          </p:cNvPr>
          <p:cNvSpPr>
            <a:spLocks noGrp="1"/>
          </p:cNvSpPr>
          <p:nvPr>
            <p:ph sz="half" idx="2"/>
          </p:nvPr>
        </p:nvSpPr>
        <p:spPr>
          <a:xfrm>
            <a:off x="6096001" y="2339545"/>
            <a:ext cx="5407023" cy="3124200"/>
          </a:xfrm>
        </p:spPr>
        <p:txBody>
          <a:bodyPr>
            <a:normAutofit fontScale="55000" lnSpcReduction="20000"/>
          </a:bodyPr>
          <a:lstStyle/>
          <a:p>
            <a:pPr marL="0" indent="0">
              <a:buNone/>
            </a:pPr>
            <a:r>
              <a:rPr lang="en-GB" sz="3600" b="1" dirty="0"/>
              <a:t>How having a knowledge of psychology, a social worker can help this 12 year old girl?</a:t>
            </a:r>
          </a:p>
          <a:p>
            <a:pPr marL="0" indent="0">
              <a:buNone/>
            </a:pPr>
            <a:endParaRPr lang="en-GB" sz="2600" dirty="0"/>
          </a:p>
          <a:p>
            <a:r>
              <a:rPr lang="en-GB" sz="2900" dirty="0"/>
              <a:t>Identify whether it is a nurture or nature problem</a:t>
            </a:r>
          </a:p>
          <a:p>
            <a:r>
              <a:rPr lang="en-GB" sz="2900" dirty="0"/>
              <a:t>Understand the why, where and how factors contributing to the problem?</a:t>
            </a:r>
          </a:p>
          <a:p>
            <a:r>
              <a:rPr lang="en-GB" sz="2900" dirty="0"/>
              <a:t>Refer the girl to the right authority or direct the girl to the right way</a:t>
            </a:r>
          </a:p>
          <a:p>
            <a:endParaRPr lang="en-GB" dirty="0"/>
          </a:p>
          <a:p>
            <a:endParaRPr lang="en-GB" dirty="0"/>
          </a:p>
        </p:txBody>
      </p:sp>
    </p:spTree>
    <p:extLst>
      <p:ext uri="{BB962C8B-B14F-4D97-AF65-F5344CB8AC3E}">
        <p14:creationId xmlns:p14="http://schemas.microsoft.com/office/powerpoint/2010/main" val="3583470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4">
                                            <p:txEl>
                                              <p:pRg st="3" end="3"/>
                                            </p:txEl>
                                          </p:spTgt>
                                        </p:tgtEl>
                                        <p:attrNameLst>
                                          <p:attrName>style.visibility</p:attrName>
                                        </p:attrNameLst>
                                      </p:cBhvr>
                                      <p:to>
                                        <p:strVal val="visible"/>
                                      </p:to>
                                    </p:set>
                                    <p:animEffect transition="in" filter="barn(inVertical)">
                                      <p:cBhvr>
                                        <p:cTn id="14" dur="500"/>
                                        <p:tgtEl>
                                          <p:spTgt spid="4">
                                            <p:txEl>
                                              <p:pRg st="3" end="3"/>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Effect transition="in" filter="barn(inVertical)">
                                      <p:cBhvr>
                                        <p:cTn id="19" dur="500"/>
                                        <p:tgtEl>
                                          <p:spTgt spid="4">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4">
                                            <p:txEl>
                                              <p:pRg st="5" end="5"/>
                                            </p:txEl>
                                          </p:spTgt>
                                        </p:tgtEl>
                                        <p:attrNameLst>
                                          <p:attrName>style.visibility</p:attrName>
                                        </p:attrNameLst>
                                      </p:cBhvr>
                                      <p:to>
                                        <p:strVal val="visible"/>
                                      </p:to>
                                    </p:set>
                                    <p:animEffect transition="in" filter="barn(inVertical)">
                                      <p:cBhvr>
                                        <p:cTn id="24" dur="500"/>
                                        <p:tgtEl>
                                          <p:spTgt spid="4">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4">
                                            <p:txEl>
                                              <p:pRg st="6" end="6"/>
                                            </p:txEl>
                                          </p:spTgt>
                                        </p:tgtEl>
                                        <p:attrNameLst>
                                          <p:attrName>style.visibility</p:attrName>
                                        </p:attrNameLst>
                                      </p:cBhvr>
                                      <p:to>
                                        <p:strVal val="visible"/>
                                      </p:to>
                                    </p:set>
                                    <p:animEffect transition="in" filter="barn(inVertical)">
                                      <p:cBhvr>
                                        <p:cTn id="29" dur="500"/>
                                        <p:tgtEl>
                                          <p:spTgt spid="4">
                                            <p:txEl>
                                              <p:pRg st="6" end="6"/>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barn(inVertical)">
                                      <p:cBhvr>
                                        <p:cTn id="34" dur="500"/>
                                        <p:tgtEl>
                                          <p:spTgt spid="4">
                                            <p:txEl>
                                              <p:pRg st="7" end="7"/>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animEffect transition="in" filter="barn(inVertical)">
                                      <p:cBhvr>
                                        <p:cTn id="39" dur="500"/>
                                        <p:tgtEl>
                                          <p:spTgt spid="4">
                                            <p:txEl>
                                              <p:pRg st="8" end="8"/>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21" presetClass="entr" presetSubtype="1" fill="hold" grpId="0" nodeType="clickEffect">
                                  <p:stCondLst>
                                    <p:cond delay="0"/>
                                  </p:stCondLst>
                                  <p:childTnLst>
                                    <p:set>
                                      <p:cBhvr>
                                        <p:cTn id="43" dur="1" fill="hold">
                                          <p:stCondLst>
                                            <p:cond delay="0"/>
                                          </p:stCondLst>
                                        </p:cTn>
                                        <p:tgtEl>
                                          <p:spTgt spid="6">
                                            <p:txEl>
                                              <p:pRg st="0" end="0"/>
                                            </p:txEl>
                                          </p:spTgt>
                                        </p:tgtEl>
                                        <p:attrNameLst>
                                          <p:attrName>style.visibility</p:attrName>
                                        </p:attrNameLst>
                                      </p:cBhvr>
                                      <p:to>
                                        <p:strVal val="visible"/>
                                      </p:to>
                                    </p:set>
                                    <p:animEffect transition="in" filter="wheel(1)">
                                      <p:cBhvr>
                                        <p:cTn id="44" dur="2000"/>
                                        <p:tgtEl>
                                          <p:spTgt spid="6">
                                            <p:txEl>
                                              <p:pRg st="0" end="0"/>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21" presetClass="entr" presetSubtype="1" fill="hold" grpId="0"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Effect transition="in" filter="wheel(1)">
                                      <p:cBhvr>
                                        <p:cTn id="49" dur="2000"/>
                                        <p:tgtEl>
                                          <p:spTgt spid="6">
                                            <p:txEl>
                                              <p:pRg st="2" end="2"/>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21" presetClass="entr" presetSubtype="1" fill="hold" grpId="0" nodeType="clickEffect">
                                  <p:stCondLst>
                                    <p:cond delay="0"/>
                                  </p:stCondLst>
                                  <p:childTnLst>
                                    <p:set>
                                      <p:cBhvr>
                                        <p:cTn id="53" dur="1" fill="hold">
                                          <p:stCondLst>
                                            <p:cond delay="0"/>
                                          </p:stCondLst>
                                        </p:cTn>
                                        <p:tgtEl>
                                          <p:spTgt spid="6">
                                            <p:txEl>
                                              <p:pRg st="3" end="3"/>
                                            </p:txEl>
                                          </p:spTgt>
                                        </p:tgtEl>
                                        <p:attrNameLst>
                                          <p:attrName>style.visibility</p:attrName>
                                        </p:attrNameLst>
                                      </p:cBhvr>
                                      <p:to>
                                        <p:strVal val="visible"/>
                                      </p:to>
                                    </p:set>
                                    <p:animEffect transition="in" filter="wheel(1)">
                                      <p:cBhvr>
                                        <p:cTn id="54" dur="2000"/>
                                        <p:tgtEl>
                                          <p:spTgt spid="6">
                                            <p:txEl>
                                              <p:pRg st="3" end="3"/>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21" presetClass="entr" presetSubtype="1" fill="hold" grpId="0" nodeType="clickEffect">
                                  <p:stCondLst>
                                    <p:cond delay="0"/>
                                  </p:stCondLst>
                                  <p:childTnLst>
                                    <p:set>
                                      <p:cBhvr>
                                        <p:cTn id="58" dur="1" fill="hold">
                                          <p:stCondLst>
                                            <p:cond delay="0"/>
                                          </p:stCondLst>
                                        </p:cTn>
                                        <p:tgtEl>
                                          <p:spTgt spid="6">
                                            <p:txEl>
                                              <p:pRg st="4" end="4"/>
                                            </p:txEl>
                                          </p:spTgt>
                                        </p:tgtEl>
                                        <p:attrNameLst>
                                          <p:attrName>style.visibility</p:attrName>
                                        </p:attrNameLst>
                                      </p:cBhvr>
                                      <p:to>
                                        <p:strVal val="visible"/>
                                      </p:to>
                                    </p:set>
                                    <p:animEffect transition="in" filter="wheel(1)">
                                      <p:cBhvr>
                                        <p:cTn id="59" dur="20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 grpId="0" build="p"/>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E96DFF-2022-43C0-81FB-BDE99E49CAD1}"/>
              </a:ext>
            </a:extLst>
          </p:cNvPr>
          <p:cNvSpPr>
            <a:spLocks noGrp="1"/>
          </p:cNvSpPr>
          <p:nvPr>
            <p:ph idx="1"/>
          </p:nvPr>
        </p:nvSpPr>
        <p:spPr>
          <a:xfrm>
            <a:off x="1484309" y="1617256"/>
            <a:ext cx="10018713" cy="3623488"/>
          </a:xfrm>
        </p:spPr>
        <p:txBody>
          <a:bodyPr>
            <a:normAutofit/>
          </a:bodyPr>
          <a:lstStyle/>
          <a:p>
            <a:r>
              <a:rPr lang="en-GB" b="0" i="0" dirty="0">
                <a:solidFill>
                  <a:srgbClr val="212529"/>
                </a:solidFill>
                <a:effectLst/>
                <a:latin typeface="-apple-system"/>
              </a:rPr>
              <a:t>As a social worker working in this field and working with people from various backgrounds it is imperative to have knowledge of psychological theories as it can be used to understand and interpret the behaviour </a:t>
            </a:r>
            <a:r>
              <a:rPr lang="en-GB" dirty="0">
                <a:solidFill>
                  <a:srgbClr val="212529"/>
                </a:solidFill>
                <a:latin typeface="-apple-system"/>
              </a:rPr>
              <a:t>to resolve the issues.</a:t>
            </a:r>
          </a:p>
          <a:p>
            <a:endParaRPr lang="en-GB" b="0" i="0" dirty="0">
              <a:solidFill>
                <a:srgbClr val="212529"/>
              </a:solidFill>
              <a:effectLst/>
              <a:latin typeface="-apple-system"/>
            </a:endParaRPr>
          </a:p>
          <a:p>
            <a:r>
              <a:rPr lang="en-GB" dirty="0">
                <a:solidFill>
                  <a:srgbClr val="212529"/>
                </a:solidFill>
                <a:latin typeface="-apple-system"/>
              </a:rPr>
              <a:t>A social worker with having a knowledge of psychology can help them with their problem solving skills , it can also help build self-esteem and it can help with making stronger conflict resolution skills.</a:t>
            </a:r>
            <a:endParaRPr lang="en-GB" b="0" i="0" dirty="0">
              <a:solidFill>
                <a:srgbClr val="212529"/>
              </a:solidFill>
              <a:effectLst/>
              <a:latin typeface="-apple-system"/>
            </a:endParaRPr>
          </a:p>
        </p:txBody>
      </p:sp>
      <p:sp>
        <p:nvSpPr>
          <p:cNvPr id="4" name="Rectangle 3">
            <a:extLst>
              <a:ext uri="{FF2B5EF4-FFF2-40B4-BE49-F238E27FC236}">
                <a16:creationId xmlns:a16="http://schemas.microsoft.com/office/drawing/2014/main" id="{9FC2D233-188A-4873-9F20-9668089FBA8F}"/>
              </a:ext>
            </a:extLst>
          </p:cNvPr>
          <p:cNvSpPr/>
          <p:nvPr/>
        </p:nvSpPr>
        <p:spPr>
          <a:xfrm>
            <a:off x="4441555" y="407081"/>
            <a:ext cx="3308889" cy="923330"/>
          </a:xfrm>
          <a:prstGeom prst="rect">
            <a:avLst/>
          </a:prstGeom>
          <a:noFill/>
        </p:spPr>
        <p:txBody>
          <a:bodyPr wrap="square" lIns="91440" tIns="45720" rIns="91440" bIns="45720">
            <a:spAutoFit/>
          </a:bodyPr>
          <a:lstStyle/>
          <a:p>
            <a:pPr algn="ctr"/>
            <a:r>
              <a:rPr lang="en-US"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Overall, </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5" name="Content Placeholder 2">
            <a:extLst>
              <a:ext uri="{FF2B5EF4-FFF2-40B4-BE49-F238E27FC236}">
                <a16:creationId xmlns:a16="http://schemas.microsoft.com/office/drawing/2014/main" id="{CF747949-8844-4EA7-A6F4-87563944ED07}"/>
              </a:ext>
            </a:extLst>
          </p:cNvPr>
          <p:cNvSpPr txBox="1">
            <a:spLocks/>
          </p:cNvSpPr>
          <p:nvPr/>
        </p:nvSpPr>
        <p:spPr>
          <a:xfrm>
            <a:off x="1595520" y="4781728"/>
            <a:ext cx="10018713" cy="2362201"/>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r>
              <a:rPr lang="en-GB" dirty="0">
                <a:solidFill>
                  <a:srgbClr val="212529"/>
                </a:solidFill>
                <a:latin typeface="-apple-system"/>
              </a:rPr>
              <a:t>Any questions, please feel free to ask…</a:t>
            </a:r>
          </a:p>
        </p:txBody>
      </p:sp>
    </p:spTree>
    <p:extLst>
      <p:ext uri="{BB962C8B-B14F-4D97-AF65-F5344CB8AC3E}">
        <p14:creationId xmlns:p14="http://schemas.microsoft.com/office/powerpoint/2010/main" val="10010788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circle(in)">
                                      <p:cBhvr>
                                        <p:cTn id="14" dur="20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CDD5F-1710-488E-8DD3-523EF83663AA}"/>
              </a:ext>
            </a:extLst>
          </p:cNvPr>
          <p:cNvSpPr>
            <a:spLocks noGrp="1"/>
          </p:cNvSpPr>
          <p:nvPr>
            <p:ph type="title"/>
          </p:nvPr>
        </p:nvSpPr>
        <p:spPr>
          <a:xfrm>
            <a:off x="4616768" y="203200"/>
            <a:ext cx="2958464" cy="1046481"/>
          </a:xfrm>
        </p:spPr>
        <p:txBody>
          <a:bodyPr>
            <a:normAutofit/>
          </a:bodyPr>
          <a:lstStyle/>
          <a:p>
            <a:r>
              <a:rPr lang="en-GB" dirty="0"/>
              <a:t>References </a:t>
            </a:r>
          </a:p>
        </p:txBody>
      </p:sp>
      <p:sp>
        <p:nvSpPr>
          <p:cNvPr id="11" name="TextBox 10">
            <a:extLst>
              <a:ext uri="{FF2B5EF4-FFF2-40B4-BE49-F238E27FC236}">
                <a16:creationId xmlns:a16="http://schemas.microsoft.com/office/drawing/2014/main" id="{39DADCA6-2767-4FA4-B973-37BCCDCA1524}"/>
              </a:ext>
            </a:extLst>
          </p:cNvPr>
          <p:cNvSpPr txBox="1"/>
          <p:nvPr/>
        </p:nvSpPr>
        <p:spPr>
          <a:xfrm>
            <a:off x="1423351" y="1016000"/>
            <a:ext cx="10018713" cy="5001369"/>
          </a:xfrm>
          <a:prstGeom prst="rect">
            <a:avLst/>
          </a:prstGeom>
          <a:noFill/>
        </p:spPr>
        <p:txBody>
          <a:bodyPr wrap="square" rtlCol="0">
            <a:spAutoFit/>
          </a:bodyPr>
          <a:lstStyle/>
          <a:p>
            <a:pPr marL="228600" indent="-228600">
              <a:lnSpc>
                <a:spcPct val="150000"/>
              </a:lnSpc>
              <a:spcAft>
                <a:spcPts val="1200"/>
              </a:spcAft>
              <a:buFont typeface="+mj-lt"/>
              <a:buAutoNum type="arabicPeriod"/>
            </a:pPr>
            <a:r>
              <a:rPr lang="en-GB" sz="1100" dirty="0">
                <a:effectLst/>
                <a:latin typeface="Times New Roman" panose="02020603050405020304" pitchFamily="18" charset="0"/>
                <a:ea typeface="Times New Roman" panose="02020603050405020304" pitchFamily="18" charset="0"/>
              </a:rPr>
              <a:t>Cherry, K. (2007). </a:t>
            </a:r>
            <a:r>
              <a:rPr lang="en-GB" sz="1100" i="1" dirty="0">
                <a:effectLst/>
                <a:latin typeface="Times New Roman" panose="02020603050405020304" pitchFamily="18" charset="0"/>
                <a:ea typeface="Times New Roman" panose="02020603050405020304" pitchFamily="18" charset="0"/>
              </a:rPr>
              <a:t>The Life, Work, and Theories of Sigmund Freud</a:t>
            </a:r>
            <a:r>
              <a:rPr lang="en-GB" sz="1100" dirty="0">
                <a:effectLst/>
                <a:latin typeface="Times New Roman" panose="02020603050405020304" pitchFamily="18" charset="0"/>
                <a:ea typeface="Times New Roman" panose="02020603050405020304" pitchFamily="18" charset="0"/>
              </a:rPr>
              <a:t>. [online] </a:t>
            </a:r>
            <a:r>
              <a:rPr lang="en-GB" sz="1100" dirty="0" err="1">
                <a:effectLst/>
                <a:latin typeface="Times New Roman" panose="02020603050405020304" pitchFamily="18" charset="0"/>
                <a:ea typeface="Times New Roman" panose="02020603050405020304" pitchFamily="18" charset="0"/>
              </a:rPr>
              <a:t>Verywell</a:t>
            </a:r>
            <a:r>
              <a:rPr lang="en-GB" sz="1100" dirty="0">
                <a:effectLst/>
                <a:latin typeface="Times New Roman" panose="02020603050405020304" pitchFamily="18" charset="0"/>
                <a:ea typeface="Times New Roman" panose="02020603050405020304" pitchFamily="18" charset="0"/>
              </a:rPr>
              <a:t> Mind. Available at: </a:t>
            </a:r>
            <a:r>
              <a:rPr lang="en-GB" sz="1100" u="sng" dirty="0">
                <a:solidFill>
                  <a:srgbClr val="0563C1"/>
                </a:solidFill>
                <a:effectLst/>
                <a:latin typeface="Times New Roman" panose="02020603050405020304" pitchFamily="18" charset="0"/>
                <a:ea typeface="Times New Roman" panose="02020603050405020304" pitchFamily="18" charset="0"/>
                <a:hlinkClick r:id="rId3"/>
              </a:rPr>
              <a:t>https://www.verywellmind.com/sigmund-freud-his-life-work-and-theories-2795860</a:t>
            </a:r>
            <a:r>
              <a:rPr lang="en-GB" sz="1100" dirty="0">
                <a:effectLst/>
                <a:latin typeface="Times New Roman" panose="02020603050405020304" pitchFamily="18" charset="0"/>
                <a:ea typeface="Times New Roman" panose="02020603050405020304" pitchFamily="18" charset="0"/>
              </a:rPr>
              <a:t>. (Accessed on 15th February 2022)</a:t>
            </a:r>
          </a:p>
          <a:p>
            <a:pPr marL="342900" lvl="0" indent="-342900">
              <a:lnSpc>
                <a:spcPct val="150000"/>
              </a:lnSpc>
              <a:spcAft>
                <a:spcPts val="1200"/>
              </a:spcAft>
              <a:buFont typeface="+mj-lt"/>
              <a:buAutoNum type="arabicPeriod"/>
            </a:pPr>
            <a:r>
              <a:rPr lang="en-GB" sz="1100" dirty="0">
                <a:effectLst/>
                <a:latin typeface="Times New Roman" panose="02020603050405020304" pitchFamily="18" charset="0"/>
                <a:ea typeface="Times New Roman" panose="02020603050405020304" pitchFamily="18" charset="0"/>
              </a:rPr>
              <a:t>Cherry, K. (2021). </a:t>
            </a:r>
            <a:r>
              <a:rPr lang="en-GB" sz="1100" i="1" dirty="0">
                <a:effectLst/>
                <a:latin typeface="Times New Roman" panose="02020603050405020304" pitchFamily="18" charset="0"/>
                <a:ea typeface="Times New Roman" panose="02020603050405020304" pitchFamily="18" charset="0"/>
              </a:rPr>
              <a:t>Freud’s Id, Ego, and Superego</a:t>
            </a:r>
            <a:r>
              <a:rPr lang="en-GB" sz="1100" dirty="0">
                <a:effectLst/>
                <a:latin typeface="Times New Roman" panose="02020603050405020304" pitchFamily="18" charset="0"/>
                <a:ea typeface="Times New Roman" panose="02020603050405020304" pitchFamily="18" charset="0"/>
              </a:rPr>
              <a:t>. [online] Explore Psychology.     </a:t>
            </a:r>
            <a:br>
              <a:rPr lang="en-GB" sz="1100" dirty="0">
                <a:effectLst/>
                <a:latin typeface="Times New Roman" panose="02020603050405020304" pitchFamily="18" charset="0"/>
                <a:ea typeface="Times New Roman" panose="02020603050405020304" pitchFamily="18" charset="0"/>
              </a:rPr>
            </a:br>
            <a:r>
              <a:rPr lang="en-GB" sz="1100" dirty="0">
                <a:effectLst/>
                <a:latin typeface="Times New Roman" panose="02020603050405020304" pitchFamily="18" charset="0"/>
                <a:ea typeface="Times New Roman" panose="02020603050405020304" pitchFamily="18" charset="0"/>
              </a:rPr>
              <a:t> Available at: </a:t>
            </a:r>
            <a:r>
              <a:rPr lang="en-GB" sz="1100" u="sng" dirty="0">
                <a:solidFill>
                  <a:srgbClr val="0563C1"/>
                </a:solidFill>
                <a:effectLst/>
                <a:latin typeface="Times New Roman" panose="02020603050405020304" pitchFamily="18" charset="0"/>
                <a:ea typeface="Times New Roman" panose="02020603050405020304" pitchFamily="18" charset="0"/>
                <a:hlinkClick r:id="rId4"/>
              </a:rPr>
              <a:t>https://www.explorepsychology.com/id-ego-superego/</a:t>
            </a:r>
            <a:r>
              <a:rPr lang="en-GB" sz="1100" dirty="0">
                <a:effectLst/>
                <a:latin typeface="Times New Roman" panose="02020603050405020304" pitchFamily="18" charset="0"/>
                <a:ea typeface="Times New Roman" panose="02020603050405020304" pitchFamily="18" charset="0"/>
              </a:rPr>
              <a:t> (Accessed on </a:t>
            </a:r>
            <a:r>
              <a:rPr lang="en-GB" sz="1100">
                <a:effectLst/>
                <a:latin typeface="Times New Roman" panose="02020603050405020304" pitchFamily="18" charset="0"/>
                <a:ea typeface="Times New Roman" panose="02020603050405020304" pitchFamily="18" charset="0"/>
              </a:rPr>
              <a:t>10</a:t>
            </a:r>
            <a:r>
              <a:rPr lang="en-GB" sz="1100" baseline="30000">
                <a:effectLst/>
                <a:latin typeface="Times New Roman" panose="02020603050405020304" pitchFamily="18" charset="0"/>
                <a:ea typeface="Times New Roman" panose="02020603050405020304" pitchFamily="18" charset="0"/>
              </a:rPr>
              <a:t>th</a:t>
            </a:r>
            <a:r>
              <a:rPr lang="en-GB" sz="1100">
                <a:effectLst/>
                <a:latin typeface="Times New Roman" panose="02020603050405020304" pitchFamily="18" charset="0"/>
                <a:ea typeface="Times New Roman" panose="02020603050405020304" pitchFamily="18" charset="0"/>
              </a:rPr>
              <a:t>  February </a:t>
            </a:r>
            <a:r>
              <a:rPr lang="en-GB" sz="1100" dirty="0">
                <a:effectLst/>
                <a:latin typeface="Times New Roman" panose="02020603050405020304" pitchFamily="18" charset="0"/>
                <a:ea typeface="Times New Roman" panose="02020603050405020304" pitchFamily="18" charset="0"/>
              </a:rPr>
              <a:t>2022)</a:t>
            </a:r>
          </a:p>
          <a:p>
            <a:pPr marL="342900" lvl="0" indent="-342900">
              <a:lnSpc>
                <a:spcPct val="150000"/>
              </a:lnSpc>
              <a:spcAft>
                <a:spcPts val="1200"/>
              </a:spcAft>
              <a:buFont typeface="+mj-lt"/>
              <a:buAutoNum type="arabicPeriod"/>
            </a:pPr>
            <a:r>
              <a:rPr lang="en-GB" sz="1100" dirty="0">
                <a:effectLst/>
                <a:latin typeface="Times New Roman" panose="02020603050405020304" pitchFamily="18" charset="0"/>
                <a:ea typeface="Times New Roman" panose="02020603050405020304" pitchFamily="18" charset="0"/>
              </a:rPr>
              <a:t>Jisc (2021). </a:t>
            </a:r>
            <a:r>
              <a:rPr lang="en-GB" sz="1100" i="1" dirty="0">
                <a:effectLst/>
                <a:latin typeface="Times New Roman" panose="02020603050405020304" pitchFamily="18" charset="0"/>
                <a:ea typeface="Times New Roman" panose="02020603050405020304" pitchFamily="18" charset="0"/>
              </a:rPr>
              <a:t>Social worker job profile | Prospects.ac.uk</a:t>
            </a:r>
            <a:r>
              <a:rPr lang="en-GB" sz="1100" dirty="0">
                <a:effectLst/>
                <a:latin typeface="Times New Roman" panose="02020603050405020304" pitchFamily="18" charset="0"/>
                <a:ea typeface="Times New Roman" panose="02020603050405020304" pitchFamily="18" charset="0"/>
              </a:rPr>
              <a:t>. [online] www.prospects.ac.uk.          Available at: </a:t>
            </a:r>
            <a:r>
              <a:rPr lang="en-GB" sz="1100" u="sng" dirty="0">
                <a:solidFill>
                  <a:srgbClr val="0563C1"/>
                </a:solidFill>
                <a:effectLst/>
                <a:latin typeface="Times New Roman" panose="02020603050405020304" pitchFamily="18" charset="0"/>
                <a:ea typeface="Times New Roman" panose="02020603050405020304" pitchFamily="18" charset="0"/>
                <a:hlinkClick r:id="rId5"/>
              </a:rPr>
              <a:t>https://www.prospects.ac.uk/job-profiles/social-worker</a:t>
            </a:r>
            <a:r>
              <a:rPr lang="en-GB" sz="1100" dirty="0">
                <a:effectLst/>
                <a:latin typeface="Times New Roman" panose="02020603050405020304" pitchFamily="18" charset="0"/>
                <a:ea typeface="Times New Roman" panose="02020603050405020304" pitchFamily="18" charset="0"/>
              </a:rPr>
              <a:t> (Accessed on 17th  February 2022)</a:t>
            </a:r>
          </a:p>
          <a:p>
            <a:pPr marL="342900" lvl="0" indent="-342900">
              <a:lnSpc>
                <a:spcPct val="150000"/>
              </a:lnSpc>
              <a:spcAft>
                <a:spcPts val="1200"/>
              </a:spcAft>
              <a:buFont typeface="+mj-lt"/>
              <a:buAutoNum type="arabicPeriod"/>
            </a:pPr>
            <a:r>
              <a:rPr lang="en-GB" sz="1100" dirty="0">
                <a:effectLst/>
                <a:latin typeface="Times New Roman" panose="02020603050405020304" pitchFamily="18" charset="0"/>
                <a:ea typeface="Times New Roman" panose="02020603050405020304" pitchFamily="18" charset="0"/>
              </a:rPr>
              <a:t>NHS (2019). </a:t>
            </a:r>
            <a:r>
              <a:rPr lang="en-GB" sz="1100" i="1" dirty="0">
                <a:effectLst/>
                <a:latin typeface="Times New Roman" panose="02020603050405020304" pitchFamily="18" charset="0"/>
                <a:ea typeface="Times New Roman" panose="02020603050405020304" pitchFamily="18" charset="0"/>
              </a:rPr>
              <a:t>Social worker</a:t>
            </a:r>
            <a:r>
              <a:rPr lang="en-GB" sz="1100" dirty="0">
                <a:effectLst/>
                <a:latin typeface="Times New Roman" panose="02020603050405020304" pitchFamily="18" charset="0"/>
                <a:ea typeface="Times New Roman" panose="02020603050405020304" pitchFamily="18" charset="0"/>
              </a:rPr>
              <a:t>. [online] Health Careers. Available at: </a:t>
            </a:r>
            <a:r>
              <a:rPr lang="en-GB" sz="1100" u="sng" dirty="0">
                <a:solidFill>
                  <a:srgbClr val="0563C1"/>
                </a:solidFill>
                <a:effectLst/>
                <a:latin typeface="Times New Roman" panose="02020603050405020304" pitchFamily="18" charset="0"/>
                <a:ea typeface="Times New Roman" panose="02020603050405020304" pitchFamily="18" charset="0"/>
                <a:hlinkClick r:id="rId6"/>
              </a:rPr>
              <a:t>https://www.healthcareers.nhs.uk/explore-roles/wider-healthcare-team/roles-wider-healthcare-team/clinical-support-staff/social-worker</a:t>
            </a:r>
            <a:r>
              <a:rPr lang="en-GB" sz="1100" dirty="0">
                <a:effectLst/>
                <a:latin typeface="Times New Roman" panose="02020603050405020304" pitchFamily="18" charset="0"/>
                <a:ea typeface="Times New Roman" panose="02020603050405020304" pitchFamily="18" charset="0"/>
              </a:rPr>
              <a:t>. (Accessed on 01</a:t>
            </a:r>
            <a:r>
              <a:rPr lang="en-GB" sz="1100" baseline="30000" dirty="0">
                <a:effectLst/>
                <a:latin typeface="Times New Roman" panose="02020603050405020304" pitchFamily="18" charset="0"/>
                <a:ea typeface="Times New Roman" panose="02020603050405020304" pitchFamily="18" charset="0"/>
              </a:rPr>
              <a:t>st</a:t>
            </a:r>
            <a:r>
              <a:rPr lang="en-GB" sz="1100" dirty="0">
                <a:effectLst/>
                <a:latin typeface="Times New Roman" panose="02020603050405020304" pitchFamily="18" charset="0"/>
                <a:ea typeface="Times New Roman" panose="02020603050405020304" pitchFamily="18" charset="0"/>
              </a:rPr>
              <a:t> February 2022)</a:t>
            </a:r>
          </a:p>
          <a:p>
            <a:pPr marL="342900" lvl="0" indent="-342900">
              <a:lnSpc>
                <a:spcPct val="150000"/>
              </a:lnSpc>
              <a:spcAft>
                <a:spcPts val="1200"/>
              </a:spcAft>
              <a:buFont typeface="+mj-lt"/>
              <a:buAutoNum type="arabicPeriod"/>
            </a:pPr>
            <a:r>
              <a:rPr lang="en-GB" sz="1100" dirty="0">
                <a:effectLst/>
                <a:latin typeface="Times New Roman" panose="02020603050405020304" pitchFamily="18" charset="0"/>
                <a:ea typeface="Times New Roman" panose="02020603050405020304" pitchFamily="18" charset="0"/>
              </a:rPr>
              <a:t>The British Psychological Society (2019). </a:t>
            </a:r>
            <a:r>
              <a:rPr lang="en-GB" sz="1100" i="1" dirty="0">
                <a:effectLst/>
                <a:latin typeface="Times New Roman" panose="02020603050405020304" pitchFamily="18" charset="0"/>
                <a:ea typeface="Times New Roman" panose="02020603050405020304" pitchFamily="18" charset="0"/>
              </a:rPr>
              <a:t>What is Psychology? | BPS</a:t>
            </a:r>
            <a:r>
              <a:rPr lang="en-GB" sz="1100" dirty="0">
                <a:effectLst/>
                <a:latin typeface="Times New Roman" panose="02020603050405020304" pitchFamily="18" charset="0"/>
                <a:ea typeface="Times New Roman" panose="02020603050405020304" pitchFamily="18" charset="0"/>
              </a:rPr>
              <a:t>. [online] Bps.org.uk. Available at: </a:t>
            </a:r>
            <a:r>
              <a:rPr lang="en-GB" sz="1100" u="sng" dirty="0">
                <a:solidFill>
                  <a:srgbClr val="0563C1"/>
                </a:solidFill>
                <a:effectLst/>
                <a:latin typeface="Times New Roman" panose="02020603050405020304" pitchFamily="18" charset="0"/>
                <a:ea typeface="Times New Roman" panose="02020603050405020304" pitchFamily="18" charset="0"/>
                <a:hlinkClick r:id="rId7"/>
              </a:rPr>
              <a:t>https://www.bps.org.uk/public/what-is-psychology</a:t>
            </a:r>
            <a:r>
              <a:rPr lang="en-GB" sz="1100" dirty="0">
                <a:effectLst/>
                <a:latin typeface="Times New Roman" panose="02020603050405020304" pitchFamily="18" charset="0"/>
                <a:ea typeface="Times New Roman" panose="02020603050405020304" pitchFamily="18" charset="0"/>
              </a:rPr>
              <a:t>. (Accessed on 01</a:t>
            </a:r>
            <a:r>
              <a:rPr lang="en-GB" sz="1100" baseline="30000" dirty="0">
                <a:effectLst/>
                <a:latin typeface="Times New Roman" panose="02020603050405020304" pitchFamily="18" charset="0"/>
                <a:ea typeface="Times New Roman" panose="02020603050405020304" pitchFamily="18" charset="0"/>
              </a:rPr>
              <a:t>st</a:t>
            </a:r>
            <a:r>
              <a:rPr lang="en-GB" sz="1100" dirty="0">
                <a:effectLst/>
                <a:latin typeface="Times New Roman" panose="02020603050405020304" pitchFamily="18" charset="0"/>
                <a:ea typeface="Times New Roman" panose="02020603050405020304" pitchFamily="18" charset="0"/>
              </a:rPr>
              <a:t> February 2022)</a:t>
            </a:r>
          </a:p>
          <a:p>
            <a:pPr marL="342900" lvl="0" indent="-342900">
              <a:lnSpc>
                <a:spcPct val="150000"/>
              </a:lnSpc>
              <a:spcAft>
                <a:spcPts val="1200"/>
              </a:spcAft>
              <a:buFont typeface="+mj-lt"/>
              <a:buAutoNum type="arabicPeriod"/>
            </a:pPr>
            <a:r>
              <a:rPr lang="en-GB" sz="1100" dirty="0">
                <a:effectLst/>
                <a:latin typeface="Times New Roman" panose="02020603050405020304" pitchFamily="18" charset="0"/>
                <a:ea typeface="Times New Roman" panose="02020603050405020304" pitchFamily="18" charset="0"/>
              </a:rPr>
              <a:t>Philippe, R. (2009). </a:t>
            </a:r>
            <a:r>
              <a:rPr lang="en-GB" sz="1100" i="1" dirty="0">
                <a:effectLst/>
                <a:latin typeface="Times New Roman" panose="02020603050405020304" pitchFamily="18" charset="0"/>
                <a:ea typeface="Times New Roman" panose="02020603050405020304" pitchFamily="18" charset="0"/>
              </a:rPr>
              <a:t>The Importance of Psychology</a:t>
            </a:r>
            <a:r>
              <a:rPr lang="en-GB" sz="1100" dirty="0">
                <a:effectLst/>
                <a:latin typeface="Times New Roman" panose="02020603050405020304" pitchFamily="18" charset="0"/>
                <a:ea typeface="Times New Roman" panose="02020603050405020304" pitchFamily="18" charset="0"/>
              </a:rPr>
              <a:t>. [online] </a:t>
            </a:r>
            <a:r>
              <a:rPr lang="en-GB" sz="1100" dirty="0" err="1">
                <a:effectLst/>
                <a:latin typeface="Times New Roman" panose="02020603050405020304" pitchFamily="18" charset="0"/>
                <a:ea typeface="Times New Roman" panose="02020603050405020304" pitchFamily="18" charset="0"/>
              </a:rPr>
              <a:t>Owlcation</a:t>
            </a:r>
            <a:r>
              <a:rPr lang="en-GB" sz="1100" dirty="0">
                <a:effectLst/>
                <a:latin typeface="Times New Roman" panose="02020603050405020304" pitchFamily="18" charset="0"/>
                <a:ea typeface="Times New Roman" panose="02020603050405020304" pitchFamily="18" charset="0"/>
              </a:rPr>
              <a:t>. Available at: </a:t>
            </a:r>
            <a:r>
              <a:rPr lang="en-GB" sz="1100" u="sng" dirty="0">
                <a:solidFill>
                  <a:srgbClr val="0563C1"/>
                </a:solidFill>
                <a:effectLst/>
                <a:latin typeface="Times New Roman" panose="02020603050405020304" pitchFamily="18" charset="0"/>
                <a:ea typeface="Times New Roman" panose="02020603050405020304" pitchFamily="18" charset="0"/>
                <a:hlinkClick r:id="rId8"/>
              </a:rPr>
              <a:t>https://owlcation.com/social-sciences/Psychology-and-its-Importance</a:t>
            </a:r>
            <a:r>
              <a:rPr lang="en-GB" sz="1100" dirty="0">
                <a:effectLst/>
                <a:latin typeface="Times New Roman" panose="02020603050405020304" pitchFamily="18" charset="0"/>
                <a:ea typeface="Times New Roman" panose="02020603050405020304" pitchFamily="18" charset="0"/>
              </a:rPr>
              <a:t>. (Accessed on 01</a:t>
            </a:r>
            <a:r>
              <a:rPr lang="en-GB" sz="1100" baseline="30000" dirty="0">
                <a:effectLst/>
                <a:latin typeface="Times New Roman" panose="02020603050405020304" pitchFamily="18" charset="0"/>
                <a:ea typeface="Times New Roman" panose="02020603050405020304" pitchFamily="18" charset="0"/>
              </a:rPr>
              <a:t>st</a:t>
            </a:r>
            <a:r>
              <a:rPr lang="en-GB" sz="1100" dirty="0">
                <a:effectLst/>
                <a:latin typeface="Times New Roman" panose="02020603050405020304" pitchFamily="18" charset="0"/>
                <a:ea typeface="Times New Roman" panose="02020603050405020304" pitchFamily="18" charset="0"/>
              </a:rPr>
              <a:t> February 2022)</a:t>
            </a:r>
          </a:p>
          <a:p>
            <a:pPr marL="342900" lvl="0" indent="-342900">
              <a:lnSpc>
                <a:spcPct val="150000"/>
              </a:lnSpc>
              <a:spcAft>
                <a:spcPts val="1200"/>
              </a:spcAft>
              <a:buFont typeface="+mj-lt"/>
              <a:buAutoNum type="arabicPeriod"/>
            </a:pPr>
            <a:r>
              <a:rPr lang="en-GB" sz="1100" dirty="0" err="1">
                <a:effectLst/>
                <a:latin typeface="Times New Roman" panose="02020603050405020304" pitchFamily="18" charset="0"/>
                <a:ea typeface="Times New Roman" panose="02020603050405020304" pitchFamily="18" charset="0"/>
              </a:rPr>
              <a:t>YourDictionary</a:t>
            </a:r>
            <a:r>
              <a:rPr lang="en-GB" sz="1100" dirty="0">
                <a:effectLst/>
                <a:latin typeface="Times New Roman" panose="02020603050405020304" pitchFamily="18" charset="0"/>
                <a:ea typeface="Times New Roman" panose="02020603050405020304" pitchFamily="18" charset="0"/>
              </a:rPr>
              <a:t> (2018). </a:t>
            </a:r>
            <a:r>
              <a:rPr lang="en-GB" sz="1100" i="1" dirty="0">
                <a:effectLst/>
                <a:latin typeface="Times New Roman" panose="02020603050405020304" pitchFamily="18" charset="0"/>
                <a:ea typeface="Times New Roman" panose="02020603050405020304" pitchFamily="18" charset="0"/>
              </a:rPr>
              <a:t>Examples of Id Ego and Superego</a:t>
            </a:r>
            <a:r>
              <a:rPr lang="en-GB" sz="1100" dirty="0">
                <a:effectLst/>
                <a:latin typeface="Times New Roman" panose="02020603050405020304" pitchFamily="18" charset="0"/>
                <a:ea typeface="Times New Roman" panose="02020603050405020304" pitchFamily="18" charset="0"/>
              </a:rPr>
              <a:t>. [online] </a:t>
            </a:r>
            <a:r>
              <a:rPr lang="en-GB" sz="1100" dirty="0" err="1">
                <a:effectLst/>
                <a:latin typeface="Times New Roman" panose="02020603050405020304" pitchFamily="18" charset="0"/>
                <a:ea typeface="Times New Roman" panose="02020603050405020304" pitchFamily="18" charset="0"/>
              </a:rPr>
              <a:t>YourDictionary</a:t>
            </a:r>
            <a:r>
              <a:rPr lang="en-GB" sz="1100" dirty="0">
                <a:effectLst/>
                <a:latin typeface="Times New Roman" panose="02020603050405020304" pitchFamily="18" charset="0"/>
                <a:ea typeface="Times New Roman" panose="02020603050405020304" pitchFamily="18" charset="0"/>
              </a:rPr>
              <a:t>. Available at: </a:t>
            </a:r>
            <a:r>
              <a:rPr lang="en-GB" sz="1100" u="sng" dirty="0">
                <a:solidFill>
                  <a:srgbClr val="0563C1"/>
                </a:solidFill>
                <a:effectLst/>
                <a:latin typeface="Times New Roman" panose="02020603050405020304" pitchFamily="18" charset="0"/>
                <a:ea typeface="Times New Roman" panose="02020603050405020304" pitchFamily="18" charset="0"/>
                <a:hlinkClick r:id="rId9"/>
              </a:rPr>
              <a:t>https://examples.yourdictionary.com/examples-of-id-ego-and-superego.html</a:t>
            </a:r>
            <a:r>
              <a:rPr lang="en-GB" sz="1100" dirty="0">
                <a:effectLst/>
                <a:latin typeface="Times New Roman" panose="02020603050405020304" pitchFamily="18" charset="0"/>
                <a:ea typeface="Times New Roman" panose="02020603050405020304" pitchFamily="18" charset="0"/>
              </a:rPr>
              <a:t>. (Accessed on 10th February 2022)</a:t>
            </a:r>
          </a:p>
          <a:p>
            <a:endParaRPr lang="en-GB" dirty="0"/>
          </a:p>
        </p:txBody>
      </p:sp>
    </p:spTree>
    <p:extLst>
      <p:ext uri="{BB962C8B-B14F-4D97-AF65-F5344CB8AC3E}">
        <p14:creationId xmlns:p14="http://schemas.microsoft.com/office/powerpoint/2010/main" val="2332938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1818</TotalTime>
  <Words>1084</Words>
  <Application>Microsoft Office PowerPoint</Application>
  <PresentationFormat>Widescreen</PresentationFormat>
  <Paragraphs>88</Paragraphs>
  <Slides>11</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-apple-system</vt:lpstr>
      <vt:lpstr>Arial</vt:lpstr>
      <vt:lpstr>Calibri</vt:lpstr>
      <vt:lpstr>Corbel</vt:lpstr>
      <vt:lpstr>Proxima Nova</vt:lpstr>
      <vt:lpstr>Times New Roman</vt:lpstr>
      <vt:lpstr>Parallax</vt:lpstr>
      <vt:lpstr>Psychology for Health and Social Care</vt:lpstr>
      <vt:lpstr>Purpose of the task</vt:lpstr>
      <vt:lpstr>Points considered</vt:lpstr>
      <vt:lpstr>What is psychology? Its importance?</vt:lpstr>
      <vt:lpstr>Sigmund Freud</vt:lpstr>
      <vt:lpstr>Freud’s Theory of development life span  </vt:lpstr>
      <vt:lpstr>Example</vt:lpstr>
      <vt:lpstr>How a social worker in this role can use their understanding of psychology to support a service user. </vt:lpstr>
      <vt:lpstr>A social worker is a person who supports individuals and their families through difficult times and ensure that they make their lives more successfully. Their main aim is to help improve the outcomes in peoples lives. Having an understanding of psychology, a social worker can helps its client by understanding the root of the problem which will help the social worker and the client resolve the issues.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Health and Social Care</dc:title>
  <dc:creator>Frah</dc:creator>
  <cp:lastModifiedBy>Frah Islam (2026014)</cp:lastModifiedBy>
  <cp:revision>1</cp:revision>
  <dcterms:created xsi:type="dcterms:W3CDTF">2022-02-15T09:41:13Z</dcterms:created>
  <dcterms:modified xsi:type="dcterms:W3CDTF">2022-02-19T15:08:44Z</dcterms:modified>
</cp:coreProperties>
</file>