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4900"/>
    <a:srgbClr val="FF6F0D"/>
    <a:srgbClr val="672769"/>
    <a:srgbClr val="D054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9595C6-B163-462E-B8D9-329957A2EBBA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EDED34-8BAA-4FA3-A615-60D809E8FD62}">
      <dgm:prSet phldrT="[Text]" custT="1"/>
      <dgm:spPr/>
      <dgm:t>
        <a:bodyPr/>
        <a:lstStyle/>
        <a:p>
          <a:r>
            <a:rPr lang="en-GB" sz="1800" dirty="0"/>
            <a:t>Critical Thinking</a:t>
          </a:r>
        </a:p>
      </dgm:t>
    </dgm:pt>
    <dgm:pt modelId="{DC7668D7-1C1D-440A-A0CD-4EF1C09C3FD0}" type="parTrans" cxnId="{70E3E829-AB62-4C5D-9A9F-9A2EF653021A}">
      <dgm:prSet/>
      <dgm:spPr/>
      <dgm:t>
        <a:bodyPr/>
        <a:lstStyle/>
        <a:p>
          <a:endParaRPr lang="en-GB"/>
        </a:p>
      </dgm:t>
    </dgm:pt>
    <dgm:pt modelId="{85B04EBC-B48B-40C3-8CA6-E1B982BAD190}" type="sibTrans" cxnId="{70E3E829-AB62-4C5D-9A9F-9A2EF653021A}">
      <dgm:prSet/>
      <dgm:spPr/>
      <dgm:t>
        <a:bodyPr/>
        <a:lstStyle/>
        <a:p>
          <a:endParaRPr lang="en-GB"/>
        </a:p>
      </dgm:t>
    </dgm:pt>
    <dgm:pt modelId="{AD347225-A6A0-461D-AFAA-AC1B376AA204}">
      <dgm:prSet phldrT="[Text]" custT="1"/>
      <dgm:spPr/>
      <dgm:t>
        <a:bodyPr/>
        <a:lstStyle/>
        <a:p>
          <a:r>
            <a:rPr lang="en-GB" sz="1800" dirty="0"/>
            <a:t>Skills &amp; Personal Qualities</a:t>
          </a:r>
        </a:p>
      </dgm:t>
    </dgm:pt>
    <dgm:pt modelId="{EBF376E6-09F6-4329-801F-A4028FC3E2A1}" type="parTrans" cxnId="{B4D9AA25-89D0-42F4-B566-3E6E2B7EE435}">
      <dgm:prSet/>
      <dgm:spPr/>
      <dgm:t>
        <a:bodyPr/>
        <a:lstStyle/>
        <a:p>
          <a:endParaRPr lang="en-GB"/>
        </a:p>
      </dgm:t>
    </dgm:pt>
    <dgm:pt modelId="{97990F49-4CF2-4668-A1F8-E37627C869F1}" type="sibTrans" cxnId="{B4D9AA25-89D0-42F4-B566-3E6E2B7EE435}">
      <dgm:prSet/>
      <dgm:spPr/>
      <dgm:t>
        <a:bodyPr/>
        <a:lstStyle/>
        <a:p>
          <a:endParaRPr lang="en-GB"/>
        </a:p>
      </dgm:t>
    </dgm:pt>
    <dgm:pt modelId="{F1C97A21-44F5-46BF-BC67-33C3D9727AEF}" type="pres">
      <dgm:prSet presAssocID="{9C9595C6-B163-462E-B8D9-329957A2EBBA}" presName="compositeShape" presStyleCnt="0">
        <dgm:presLayoutVars>
          <dgm:chMax val="2"/>
          <dgm:dir/>
          <dgm:resizeHandles val="exact"/>
        </dgm:presLayoutVars>
      </dgm:prSet>
      <dgm:spPr/>
    </dgm:pt>
    <dgm:pt modelId="{6EAA98FE-7E28-4B19-80AA-A08567F0C5BE}" type="pres">
      <dgm:prSet presAssocID="{9C9595C6-B163-462E-B8D9-329957A2EBBA}" presName="ribbon" presStyleLbl="node1" presStyleIdx="0" presStyleCnt="1" custScaleY="109693"/>
      <dgm:spPr>
        <a:solidFill>
          <a:srgbClr val="672769"/>
        </a:solidFill>
        <a:ln>
          <a:solidFill>
            <a:schemeClr val="bg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516BA046-20E0-4EDD-94BE-D6D370D6688F}" type="pres">
      <dgm:prSet presAssocID="{9C9595C6-B163-462E-B8D9-329957A2EBBA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8519428F-634C-43BD-BED7-964606341CA9}" type="pres">
      <dgm:prSet presAssocID="{9C9595C6-B163-462E-B8D9-329957A2EBBA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4D9AA25-89D0-42F4-B566-3E6E2B7EE435}" srcId="{9C9595C6-B163-462E-B8D9-329957A2EBBA}" destId="{AD347225-A6A0-461D-AFAA-AC1B376AA204}" srcOrd="1" destOrd="0" parTransId="{EBF376E6-09F6-4329-801F-A4028FC3E2A1}" sibTransId="{97990F49-4CF2-4668-A1F8-E37627C869F1}"/>
    <dgm:cxn modelId="{70E3E829-AB62-4C5D-9A9F-9A2EF653021A}" srcId="{9C9595C6-B163-462E-B8D9-329957A2EBBA}" destId="{73EDED34-8BAA-4FA3-A615-60D809E8FD62}" srcOrd="0" destOrd="0" parTransId="{DC7668D7-1C1D-440A-A0CD-4EF1C09C3FD0}" sibTransId="{85B04EBC-B48B-40C3-8CA6-E1B982BAD190}"/>
    <dgm:cxn modelId="{7BC00C52-2C18-414C-B5CD-94DC6BBB1859}" type="presOf" srcId="{9C9595C6-B163-462E-B8D9-329957A2EBBA}" destId="{F1C97A21-44F5-46BF-BC67-33C3D9727AEF}" srcOrd="0" destOrd="0" presId="urn:microsoft.com/office/officeart/2005/8/layout/arrow6"/>
    <dgm:cxn modelId="{77FB02A0-9F5C-4145-B8C6-FE82077A987A}" type="presOf" srcId="{AD347225-A6A0-461D-AFAA-AC1B376AA204}" destId="{8519428F-634C-43BD-BED7-964606341CA9}" srcOrd="0" destOrd="0" presId="urn:microsoft.com/office/officeart/2005/8/layout/arrow6"/>
    <dgm:cxn modelId="{E1D9C6F4-E512-400C-AA47-DB9679595571}" type="presOf" srcId="{73EDED34-8BAA-4FA3-A615-60D809E8FD62}" destId="{516BA046-20E0-4EDD-94BE-D6D370D6688F}" srcOrd="0" destOrd="0" presId="urn:microsoft.com/office/officeart/2005/8/layout/arrow6"/>
    <dgm:cxn modelId="{F068E363-8A5B-43BF-8A49-BB5D9DBFDE33}" type="presParOf" srcId="{F1C97A21-44F5-46BF-BC67-33C3D9727AEF}" destId="{6EAA98FE-7E28-4B19-80AA-A08567F0C5BE}" srcOrd="0" destOrd="0" presId="urn:microsoft.com/office/officeart/2005/8/layout/arrow6"/>
    <dgm:cxn modelId="{1CA9A546-0689-49FF-B441-FD8E2BA81780}" type="presParOf" srcId="{F1C97A21-44F5-46BF-BC67-33C3D9727AEF}" destId="{516BA046-20E0-4EDD-94BE-D6D370D6688F}" srcOrd="1" destOrd="0" presId="urn:microsoft.com/office/officeart/2005/8/layout/arrow6"/>
    <dgm:cxn modelId="{90718A7B-2EB6-4F03-810F-183C77F59BF2}" type="presParOf" srcId="{F1C97A21-44F5-46BF-BC67-33C3D9727AEF}" destId="{8519428F-634C-43BD-BED7-964606341CA9}" srcOrd="2" destOrd="0" presId="urn:microsoft.com/office/officeart/2005/8/layout/arrow6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94640C-BC61-4E18-AD6F-98014DCAA3E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DBC618-1CFD-455B-A331-52A2064430F1}">
      <dgm:prSet phldrT="[Text]"/>
      <dgm:spPr>
        <a:solidFill>
          <a:srgbClr val="672769"/>
        </a:solidFill>
        <a:ln>
          <a:solidFill>
            <a:srgbClr val="672769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dirty="0"/>
            <a:t>Reading</a:t>
          </a:r>
        </a:p>
      </dgm:t>
    </dgm:pt>
    <dgm:pt modelId="{C8450593-575E-4A1B-B747-8E223CE52139}" type="parTrans" cxnId="{E4129DE1-BEC9-4D71-B8BB-31E4F2B2C5DB}">
      <dgm:prSet/>
      <dgm:spPr/>
      <dgm:t>
        <a:bodyPr/>
        <a:lstStyle/>
        <a:p>
          <a:endParaRPr lang="en-US"/>
        </a:p>
      </dgm:t>
    </dgm:pt>
    <dgm:pt modelId="{FB9E93E8-EDF0-4A72-A805-9CDCDE4C7CE6}" type="sibTrans" cxnId="{E4129DE1-BEC9-4D71-B8BB-31E4F2B2C5DB}">
      <dgm:prSet/>
      <dgm:spPr/>
      <dgm:t>
        <a:bodyPr/>
        <a:lstStyle/>
        <a:p>
          <a:endParaRPr lang="en-US"/>
        </a:p>
      </dgm:t>
    </dgm:pt>
    <dgm:pt modelId="{FC45FF89-D047-4421-8F27-F353BFAEFB79}">
      <dgm:prSet phldrT="[Text]"/>
      <dgm:spPr>
        <a:noFill/>
        <a:ln>
          <a:solidFill>
            <a:srgbClr val="672769">
              <a:alpha val="90000"/>
            </a:srgbClr>
          </a:solidFill>
        </a:ln>
      </dgm:spPr>
      <dgm:t>
        <a:bodyPr/>
        <a:lstStyle/>
        <a:p>
          <a:r>
            <a:rPr lang="en-US" dirty="0"/>
            <a:t>Identify, Evaluate</a:t>
          </a:r>
        </a:p>
      </dgm:t>
    </dgm:pt>
    <dgm:pt modelId="{8DAEA15C-9F67-4BD8-8980-30F4292605F4}" type="parTrans" cxnId="{12ADE188-57F7-4FB7-8F70-1778978E2CFA}">
      <dgm:prSet/>
      <dgm:spPr/>
      <dgm:t>
        <a:bodyPr/>
        <a:lstStyle/>
        <a:p>
          <a:endParaRPr lang="en-US"/>
        </a:p>
      </dgm:t>
    </dgm:pt>
    <dgm:pt modelId="{6417AD28-3C47-4F31-B826-FD3A83E88B66}" type="sibTrans" cxnId="{12ADE188-57F7-4FB7-8F70-1778978E2CFA}">
      <dgm:prSet/>
      <dgm:spPr/>
      <dgm:t>
        <a:bodyPr/>
        <a:lstStyle/>
        <a:p>
          <a:endParaRPr lang="en-US"/>
        </a:p>
      </dgm:t>
    </dgm:pt>
    <dgm:pt modelId="{3744E957-A1BB-4656-9969-FB25D7D9C4D1}">
      <dgm:prSet phldrT="[Text]"/>
      <dgm:spPr>
        <a:noFill/>
        <a:ln>
          <a:solidFill>
            <a:srgbClr val="672769">
              <a:alpha val="90000"/>
            </a:srgbClr>
          </a:solidFill>
        </a:ln>
      </dgm:spPr>
      <dgm:t>
        <a:bodyPr/>
        <a:lstStyle/>
        <a:p>
          <a:r>
            <a:rPr lang="en-US" dirty="0"/>
            <a:t>Question, Decide.</a:t>
          </a:r>
        </a:p>
      </dgm:t>
    </dgm:pt>
    <dgm:pt modelId="{AB966B5E-9981-4240-A57C-EAF180362151}" type="parTrans" cxnId="{41923F4B-ACC5-47FD-B4EB-095EA1C6CBE4}">
      <dgm:prSet/>
      <dgm:spPr/>
      <dgm:t>
        <a:bodyPr/>
        <a:lstStyle/>
        <a:p>
          <a:endParaRPr lang="en-US"/>
        </a:p>
      </dgm:t>
    </dgm:pt>
    <dgm:pt modelId="{ACD4F7C5-A066-4785-9645-E3A5EF8947FF}" type="sibTrans" cxnId="{41923F4B-ACC5-47FD-B4EB-095EA1C6CBE4}">
      <dgm:prSet/>
      <dgm:spPr/>
      <dgm:t>
        <a:bodyPr/>
        <a:lstStyle/>
        <a:p>
          <a:endParaRPr lang="en-US"/>
        </a:p>
      </dgm:t>
    </dgm:pt>
    <dgm:pt modelId="{6DE017C8-A2AF-4B6E-806D-4C3CB6080DDB}">
      <dgm:prSet phldrT="[Text]"/>
      <dgm:spPr>
        <a:solidFill>
          <a:srgbClr val="672769"/>
        </a:solidFill>
        <a:ln>
          <a:solidFill>
            <a:srgbClr val="672769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dirty="0"/>
            <a:t>Writing</a:t>
          </a:r>
        </a:p>
      </dgm:t>
    </dgm:pt>
    <dgm:pt modelId="{0B1D3CF8-DF16-4F65-BF1C-1F72531622AD}" type="parTrans" cxnId="{E3EA56A0-1466-4925-85B2-F0B791187640}">
      <dgm:prSet/>
      <dgm:spPr/>
      <dgm:t>
        <a:bodyPr/>
        <a:lstStyle/>
        <a:p>
          <a:endParaRPr lang="en-US"/>
        </a:p>
      </dgm:t>
    </dgm:pt>
    <dgm:pt modelId="{D189ECD8-349B-4A0F-B566-C3B65D583166}" type="sibTrans" cxnId="{E3EA56A0-1466-4925-85B2-F0B791187640}">
      <dgm:prSet/>
      <dgm:spPr/>
      <dgm:t>
        <a:bodyPr/>
        <a:lstStyle/>
        <a:p>
          <a:endParaRPr lang="en-US"/>
        </a:p>
      </dgm:t>
    </dgm:pt>
    <dgm:pt modelId="{38E4CE49-2C5D-41C1-869D-53C55FF014C4}">
      <dgm:prSet phldrT="[Text]"/>
      <dgm:spPr>
        <a:noFill/>
        <a:ln>
          <a:solidFill>
            <a:srgbClr val="672769">
              <a:alpha val="90000"/>
            </a:srgbClr>
          </a:solidFill>
        </a:ln>
      </dgm:spPr>
      <dgm:t>
        <a:bodyPr/>
        <a:lstStyle/>
        <a:p>
          <a:r>
            <a:rPr lang="en-US" dirty="0" err="1"/>
            <a:t>Analyse</a:t>
          </a:r>
          <a:r>
            <a:rPr lang="en-US" dirty="0"/>
            <a:t>, Present.</a:t>
          </a:r>
        </a:p>
      </dgm:t>
    </dgm:pt>
    <dgm:pt modelId="{1B2E544D-4DCD-4DAA-A6D2-EEE95A6B786F}" type="parTrans" cxnId="{C0032D86-F432-468C-9A17-4D34A20308E6}">
      <dgm:prSet/>
      <dgm:spPr/>
      <dgm:t>
        <a:bodyPr/>
        <a:lstStyle/>
        <a:p>
          <a:endParaRPr lang="en-US"/>
        </a:p>
      </dgm:t>
    </dgm:pt>
    <dgm:pt modelId="{0D6800B8-0037-4339-BDEB-9134C41CF468}" type="sibTrans" cxnId="{C0032D86-F432-468C-9A17-4D34A20308E6}">
      <dgm:prSet/>
      <dgm:spPr/>
      <dgm:t>
        <a:bodyPr/>
        <a:lstStyle/>
        <a:p>
          <a:endParaRPr lang="en-US"/>
        </a:p>
      </dgm:t>
    </dgm:pt>
    <dgm:pt modelId="{1325BD53-5F7E-4024-B163-B9398D15D5D1}">
      <dgm:prSet phldrT="[Text]"/>
      <dgm:spPr>
        <a:noFill/>
        <a:ln>
          <a:solidFill>
            <a:srgbClr val="672769">
              <a:alpha val="90000"/>
            </a:srgbClr>
          </a:solidFill>
        </a:ln>
      </dgm:spPr>
      <dgm:t>
        <a:bodyPr/>
        <a:lstStyle/>
        <a:p>
          <a:r>
            <a:rPr lang="en-US" dirty="0"/>
            <a:t>Construct, Read.</a:t>
          </a:r>
        </a:p>
      </dgm:t>
    </dgm:pt>
    <dgm:pt modelId="{8C4E68E2-6FEC-42AD-92F1-8C2B12F02786}" type="parTrans" cxnId="{370B0D1D-ADFE-45AF-8D98-5AA926598E24}">
      <dgm:prSet/>
      <dgm:spPr/>
      <dgm:t>
        <a:bodyPr/>
        <a:lstStyle/>
        <a:p>
          <a:endParaRPr lang="en-US"/>
        </a:p>
      </dgm:t>
    </dgm:pt>
    <dgm:pt modelId="{E2891622-8471-46D5-AECB-78F28ACD32E2}" type="sibTrans" cxnId="{370B0D1D-ADFE-45AF-8D98-5AA926598E24}">
      <dgm:prSet/>
      <dgm:spPr/>
      <dgm:t>
        <a:bodyPr/>
        <a:lstStyle/>
        <a:p>
          <a:endParaRPr lang="en-US"/>
        </a:p>
      </dgm:t>
    </dgm:pt>
    <dgm:pt modelId="{DB57F719-6EEE-4192-9464-FD346E1AF0AC}">
      <dgm:prSet phldrT="[Text]"/>
      <dgm:spPr>
        <a:solidFill>
          <a:srgbClr val="672769"/>
        </a:solidFill>
        <a:ln>
          <a:solidFill>
            <a:srgbClr val="672769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dirty="0"/>
            <a:t>Listening</a:t>
          </a:r>
        </a:p>
      </dgm:t>
    </dgm:pt>
    <dgm:pt modelId="{BFE81054-B589-4372-80CD-E96764950BC4}" type="parTrans" cxnId="{EE190AFE-3A97-4D3A-B2B9-93C1B928B8C3}">
      <dgm:prSet/>
      <dgm:spPr/>
      <dgm:t>
        <a:bodyPr/>
        <a:lstStyle/>
        <a:p>
          <a:endParaRPr lang="en-US"/>
        </a:p>
      </dgm:t>
    </dgm:pt>
    <dgm:pt modelId="{790C9A03-E555-4135-9F6C-DA97896A4EDC}" type="sibTrans" cxnId="{EE190AFE-3A97-4D3A-B2B9-93C1B928B8C3}">
      <dgm:prSet/>
      <dgm:spPr/>
      <dgm:t>
        <a:bodyPr/>
        <a:lstStyle/>
        <a:p>
          <a:endParaRPr lang="en-US"/>
        </a:p>
      </dgm:t>
    </dgm:pt>
    <dgm:pt modelId="{33A42986-504B-4A46-8313-0EE1E2D1F919}">
      <dgm:prSet phldrT="[Text]"/>
      <dgm:spPr>
        <a:noFill/>
        <a:ln>
          <a:solidFill>
            <a:srgbClr val="672769">
              <a:alpha val="90000"/>
            </a:srgbClr>
          </a:solidFill>
        </a:ln>
      </dgm:spPr>
      <dgm:t>
        <a:bodyPr/>
        <a:lstStyle/>
        <a:p>
          <a:r>
            <a:rPr lang="en-US" dirty="0"/>
            <a:t>Consistency.</a:t>
          </a:r>
        </a:p>
      </dgm:t>
    </dgm:pt>
    <dgm:pt modelId="{05AE1B10-74CE-4CE5-B13B-8B9C6724F3AA}" type="parTrans" cxnId="{ED6E434C-9353-4644-B8AA-05CFA72FE185}">
      <dgm:prSet/>
      <dgm:spPr/>
      <dgm:t>
        <a:bodyPr/>
        <a:lstStyle/>
        <a:p>
          <a:endParaRPr lang="en-US"/>
        </a:p>
      </dgm:t>
    </dgm:pt>
    <dgm:pt modelId="{310CE5C3-2C6C-45ED-A00D-A18A5DA2FEB6}" type="sibTrans" cxnId="{ED6E434C-9353-4644-B8AA-05CFA72FE185}">
      <dgm:prSet/>
      <dgm:spPr/>
      <dgm:t>
        <a:bodyPr/>
        <a:lstStyle/>
        <a:p>
          <a:endParaRPr lang="en-US"/>
        </a:p>
      </dgm:t>
    </dgm:pt>
    <dgm:pt modelId="{FFDB499B-FFC5-48F8-9736-BF8BEE6F9055}">
      <dgm:prSet phldrT="[Text]"/>
      <dgm:spPr>
        <a:noFill/>
        <a:ln>
          <a:solidFill>
            <a:srgbClr val="672769">
              <a:alpha val="90000"/>
            </a:srgbClr>
          </a:solidFill>
        </a:ln>
      </dgm:spPr>
      <dgm:t>
        <a:bodyPr/>
        <a:lstStyle/>
        <a:p>
          <a:r>
            <a:rPr lang="en-US" dirty="0"/>
            <a:t>Contradictions, Belief.</a:t>
          </a:r>
        </a:p>
      </dgm:t>
    </dgm:pt>
    <dgm:pt modelId="{8DB15B6E-C272-461C-9708-DC64CD5B67E6}" type="parTrans" cxnId="{262B94E9-6867-4684-8820-428AF1B25C2C}">
      <dgm:prSet/>
      <dgm:spPr/>
      <dgm:t>
        <a:bodyPr/>
        <a:lstStyle/>
        <a:p>
          <a:endParaRPr lang="en-US"/>
        </a:p>
      </dgm:t>
    </dgm:pt>
    <dgm:pt modelId="{07848A92-7DA5-422F-B5DB-A2F5446431F2}" type="sibTrans" cxnId="{262B94E9-6867-4684-8820-428AF1B25C2C}">
      <dgm:prSet/>
      <dgm:spPr/>
      <dgm:t>
        <a:bodyPr/>
        <a:lstStyle/>
        <a:p>
          <a:endParaRPr lang="en-US"/>
        </a:p>
      </dgm:t>
    </dgm:pt>
    <dgm:pt modelId="{7CABBB90-299A-4A63-978D-F3F758854B66}" type="pres">
      <dgm:prSet presAssocID="{F594640C-BC61-4E18-AD6F-98014DCAA3E3}" presName="Name0" presStyleCnt="0">
        <dgm:presLayoutVars>
          <dgm:dir/>
          <dgm:animLvl val="lvl"/>
          <dgm:resizeHandles val="exact"/>
        </dgm:presLayoutVars>
      </dgm:prSet>
      <dgm:spPr/>
    </dgm:pt>
    <dgm:pt modelId="{4DCA6814-4405-4FEB-9CAF-B62BCF8FE0CB}" type="pres">
      <dgm:prSet presAssocID="{65DBC618-1CFD-455B-A331-52A2064430F1}" presName="linNode" presStyleCnt="0"/>
      <dgm:spPr/>
    </dgm:pt>
    <dgm:pt modelId="{DCFB1937-C1D2-40E8-AFBE-DCEF7E3966D8}" type="pres">
      <dgm:prSet presAssocID="{65DBC618-1CFD-455B-A331-52A2064430F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5A266382-994B-4943-A200-2892BA29864F}" type="pres">
      <dgm:prSet presAssocID="{65DBC618-1CFD-455B-A331-52A2064430F1}" presName="descendantText" presStyleLbl="alignAccFollowNode1" presStyleIdx="0" presStyleCnt="3">
        <dgm:presLayoutVars>
          <dgm:bulletEnabled val="1"/>
        </dgm:presLayoutVars>
      </dgm:prSet>
      <dgm:spPr/>
    </dgm:pt>
    <dgm:pt modelId="{E4A88A21-A95D-4D97-8550-3C063264B7E0}" type="pres">
      <dgm:prSet presAssocID="{FB9E93E8-EDF0-4A72-A805-9CDCDE4C7CE6}" presName="sp" presStyleCnt="0"/>
      <dgm:spPr/>
    </dgm:pt>
    <dgm:pt modelId="{46F0F50E-DCE2-4F97-810D-547F1AD6E47C}" type="pres">
      <dgm:prSet presAssocID="{6DE017C8-A2AF-4B6E-806D-4C3CB6080DDB}" presName="linNode" presStyleCnt="0"/>
      <dgm:spPr/>
    </dgm:pt>
    <dgm:pt modelId="{47F33E50-4508-4862-A7A0-6A58114EEFF2}" type="pres">
      <dgm:prSet presAssocID="{6DE017C8-A2AF-4B6E-806D-4C3CB6080DDB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DD1A79A-A3E1-4818-9492-7DF3FFA22D01}" type="pres">
      <dgm:prSet presAssocID="{6DE017C8-A2AF-4B6E-806D-4C3CB6080DDB}" presName="descendantText" presStyleLbl="alignAccFollowNode1" presStyleIdx="1" presStyleCnt="3">
        <dgm:presLayoutVars>
          <dgm:bulletEnabled val="1"/>
        </dgm:presLayoutVars>
      </dgm:prSet>
      <dgm:spPr/>
    </dgm:pt>
    <dgm:pt modelId="{959A124A-2BF3-4C07-9396-21224E58174A}" type="pres">
      <dgm:prSet presAssocID="{D189ECD8-349B-4A0F-B566-C3B65D583166}" presName="sp" presStyleCnt="0"/>
      <dgm:spPr/>
    </dgm:pt>
    <dgm:pt modelId="{16505B6E-F99B-4AA6-996C-DB2D75A66C94}" type="pres">
      <dgm:prSet presAssocID="{DB57F719-6EEE-4192-9464-FD346E1AF0AC}" presName="linNode" presStyleCnt="0"/>
      <dgm:spPr/>
    </dgm:pt>
    <dgm:pt modelId="{F2CACBDA-EC6D-422C-A5B3-9764CDCA78C0}" type="pres">
      <dgm:prSet presAssocID="{DB57F719-6EEE-4192-9464-FD346E1AF0AC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F76EBE3B-229E-4607-803A-0664E7BCC467}" type="pres">
      <dgm:prSet presAssocID="{DB57F719-6EEE-4192-9464-FD346E1AF0AC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ACD5DE00-B8A2-4CBD-81F9-AF0A11C2885D}" type="presOf" srcId="{65DBC618-1CFD-455B-A331-52A2064430F1}" destId="{DCFB1937-C1D2-40E8-AFBE-DCEF7E3966D8}" srcOrd="0" destOrd="0" presId="urn:microsoft.com/office/officeart/2005/8/layout/vList5"/>
    <dgm:cxn modelId="{370B0D1D-ADFE-45AF-8D98-5AA926598E24}" srcId="{6DE017C8-A2AF-4B6E-806D-4C3CB6080DDB}" destId="{1325BD53-5F7E-4024-B163-B9398D15D5D1}" srcOrd="1" destOrd="0" parTransId="{8C4E68E2-6FEC-42AD-92F1-8C2B12F02786}" sibTransId="{E2891622-8471-46D5-AECB-78F28ACD32E2}"/>
    <dgm:cxn modelId="{D039C92A-8AF8-4935-A71D-185B97CE2A0D}" type="presOf" srcId="{FFDB499B-FFC5-48F8-9736-BF8BEE6F9055}" destId="{F76EBE3B-229E-4607-803A-0664E7BCC467}" srcOrd="0" destOrd="1" presId="urn:microsoft.com/office/officeart/2005/8/layout/vList5"/>
    <dgm:cxn modelId="{41923F4B-ACC5-47FD-B4EB-095EA1C6CBE4}" srcId="{65DBC618-1CFD-455B-A331-52A2064430F1}" destId="{3744E957-A1BB-4656-9969-FB25D7D9C4D1}" srcOrd="1" destOrd="0" parTransId="{AB966B5E-9981-4240-A57C-EAF180362151}" sibTransId="{ACD4F7C5-A066-4785-9645-E3A5EF8947FF}"/>
    <dgm:cxn modelId="{D3B4AF6B-E3A3-4D7C-91DE-BA9392924221}" type="presOf" srcId="{FC45FF89-D047-4421-8F27-F353BFAEFB79}" destId="{5A266382-994B-4943-A200-2892BA29864F}" srcOrd="0" destOrd="0" presId="urn:microsoft.com/office/officeart/2005/8/layout/vList5"/>
    <dgm:cxn modelId="{ED6E434C-9353-4644-B8AA-05CFA72FE185}" srcId="{DB57F719-6EEE-4192-9464-FD346E1AF0AC}" destId="{33A42986-504B-4A46-8313-0EE1E2D1F919}" srcOrd="0" destOrd="0" parTransId="{05AE1B10-74CE-4CE5-B13B-8B9C6724F3AA}" sibTransId="{310CE5C3-2C6C-45ED-A00D-A18A5DA2FEB6}"/>
    <dgm:cxn modelId="{8303144E-790B-4BEC-AB14-5653BEA8D685}" type="presOf" srcId="{1325BD53-5F7E-4024-B163-B9398D15D5D1}" destId="{9DD1A79A-A3E1-4818-9492-7DF3FFA22D01}" srcOrd="0" destOrd="1" presId="urn:microsoft.com/office/officeart/2005/8/layout/vList5"/>
    <dgm:cxn modelId="{ED7E3374-241F-4774-ADFD-7CDA332A43B8}" type="presOf" srcId="{6DE017C8-A2AF-4B6E-806D-4C3CB6080DDB}" destId="{47F33E50-4508-4862-A7A0-6A58114EEFF2}" srcOrd="0" destOrd="0" presId="urn:microsoft.com/office/officeart/2005/8/layout/vList5"/>
    <dgm:cxn modelId="{CDF4A079-26D5-46B4-8A1C-A40140C8B26A}" type="presOf" srcId="{38E4CE49-2C5D-41C1-869D-53C55FF014C4}" destId="{9DD1A79A-A3E1-4818-9492-7DF3FFA22D01}" srcOrd="0" destOrd="0" presId="urn:microsoft.com/office/officeart/2005/8/layout/vList5"/>
    <dgm:cxn modelId="{647BC37D-BCDB-4A57-9A62-BE004BD1132D}" type="presOf" srcId="{33A42986-504B-4A46-8313-0EE1E2D1F919}" destId="{F76EBE3B-229E-4607-803A-0664E7BCC467}" srcOrd="0" destOrd="0" presId="urn:microsoft.com/office/officeart/2005/8/layout/vList5"/>
    <dgm:cxn modelId="{C0032D86-F432-468C-9A17-4D34A20308E6}" srcId="{6DE017C8-A2AF-4B6E-806D-4C3CB6080DDB}" destId="{38E4CE49-2C5D-41C1-869D-53C55FF014C4}" srcOrd="0" destOrd="0" parTransId="{1B2E544D-4DCD-4DAA-A6D2-EEE95A6B786F}" sibTransId="{0D6800B8-0037-4339-BDEB-9134C41CF468}"/>
    <dgm:cxn modelId="{12ADE188-57F7-4FB7-8F70-1778978E2CFA}" srcId="{65DBC618-1CFD-455B-A331-52A2064430F1}" destId="{FC45FF89-D047-4421-8F27-F353BFAEFB79}" srcOrd="0" destOrd="0" parTransId="{8DAEA15C-9F67-4BD8-8980-30F4292605F4}" sibTransId="{6417AD28-3C47-4F31-B826-FD3A83E88B66}"/>
    <dgm:cxn modelId="{E3EA56A0-1466-4925-85B2-F0B791187640}" srcId="{F594640C-BC61-4E18-AD6F-98014DCAA3E3}" destId="{6DE017C8-A2AF-4B6E-806D-4C3CB6080DDB}" srcOrd="1" destOrd="0" parTransId="{0B1D3CF8-DF16-4F65-BF1C-1F72531622AD}" sibTransId="{D189ECD8-349B-4A0F-B566-C3B65D583166}"/>
    <dgm:cxn modelId="{24D777C2-6ECB-4936-A5AF-F04D82EFF999}" type="presOf" srcId="{F594640C-BC61-4E18-AD6F-98014DCAA3E3}" destId="{7CABBB90-299A-4A63-978D-F3F758854B66}" srcOrd="0" destOrd="0" presId="urn:microsoft.com/office/officeart/2005/8/layout/vList5"/>
    <dgm:cxn modelId="{E4129DE1-BEC9-4D71-B8BB-31E4F2B2C5DB}" srcId="{F594640C-BC61-4E18-AD6F-98014DCAA3E3}" destId="{65DBC618-1CFD-455B-A331-52A2064430F1}" srcOrd="0" destOrd="0" parTransId="{C8450593-575E-4A1B-B747-8E223CE52139}" sibTransId="{FB9E93E8-EDF0-4A72-A805-9CDCDE4C7CE6}"/>
    <dgm:cxn modelId="{262B94E9-6867-4684-8820-428AF1B25C2C}" srcId="{DB57F719-6EEE-4192-9464-FD346E1AF0AC}" destId="{FFDB499B-FFC5-48F8-9736-BF8BEE6F9055}" srcOrd="1" destOrd="0" parTransId="{8DB15B6E-C272-461C-9708-DC64CD5B67E6}" sibTransId="{07848A92-7DA5-422F-B5DB-A2F5446431F2}"/>
    <dgm:cxn modelId="{D50728EC-2539-43F2-A913-3D5E3BCD9075}" type="presOf" srcId="{3744E957-A1BB-4656-9969-FB25D7D9C4D1}" destId="{5A266382-994B-4943-A200-2892BA29864F}" srcOrd="0" destOrd="1" presId="urn:microsoft.com/office/officeart/2005/8/layout/vList5"/>
    <dgm:cxn modelId="{E13CACF0-711F-4F1F-8185-26DB75DF3A6A}" type="presOf" srcId="{DB57F719-6EEE-4192-9464-FD346E1AF0AC}" destId="{F2CACBDA-EC6D-422C-A5B3-9764CDCA78C0}" srcOrd="0" destOrd="0" presId="urn:microsoft.com/office/officeart/2005/8/layout/vList5"/>
    <dgm:cxn modelId="{EE190AFE-3A97-4D3A-B2B9-93C1B928B8C3}" srcId="{F594640C-BC61-4E18-AD6F-98014DCAA3E3}" destId="{DB57F719-6EEE-4192-9464-FD346E1AF0AC}" srcOrd="2" destOrd="0" parTransId="{BFE81054-B589-4372-80CD-E96764950BC4}" sibTransId="{790C9A03-E555-4135-9F6C-DA97896A4EDC}"/>
    <dgm:cxn modelId="{208412E8-29C8-4315-820D-41B1D3691004}" type="presParOf" srcId="{7CABBB90-299A-4A63-978D-F3F758854B66}" destId="{4DCA6814-4405-4FEB-9CAF-B62BCF8FE0CB}" srcOrd="0" destOrd="0" presId="urn:microsoft.com/office/officeart/2005/8/layout/vList5"/>
    <dgm:cxn modelId="{35DF4A4C-D0B2-4A7F-AEFA-FD901932C2F6}" type="presParOf" srcId="{4DCA6814-4405-4FEB-9CAF-B62BCF8FE0CB}" destId="{DCFB1937-C1D2-40E8-AFBE-DCEF7E3966D8}" srcOrd="0" destOrd="0" presId="urn:microsoft.com/office/officeart/2005/8/layout/vList5"/>
    <dgm:cxn modelId="{39D0B713-2532-4FA4-B88A-D6E8FF6C75BA}" type="presParOf" srcId="{4DCA6814-4405-4FEB-9CAF-B62BCF8FE0CB}" destId="{5A266382-994B-4943-A200-2892BA29864F}" srcOrd="1" destOrd="0" presId="urn:microsoft.com/office/officeart/2005/8/layout/vList5"/>
    <dgm:cxn modelId="{82308574-36DC-4B5E-920F-158E81C8C38E}" type="presParOf" srcId="{7CABBB90-299A-4A63-978D-F3F758854B66}" destId="{E4A88A21-A95D-4D97-8550-3C063264B7E0}" srcOrd="1" destOrd="0" presId="urn:microsoft.com/office/officeart/2005/8/layout/vList5"/>
    <dgm:cxn modelId="{02B7E242-9446-4712-BC1E-79DC73AE83C0}" type="presParOf" srcId="{7CABBB90-299A-4A63-978D-F3F758854B66}" destId="{46F0F50E-DCE2-4F97-810D-547F1AD6E47C}" srcOrd="2" destOrd="0" presId="urn:microsoft.com/office/officeart/2005/8/layout/vList5"/>
    <dgm:cxn modelId="{F39CB174-F2F8-4E97-9E26-13D1FFC21BFC}" type="presParOf" srcId="{46F0F50E-DCE2-4F97-810D-547F1AD6E47C}" destId="{47F33E50-4508-4862-A7A0-6A58114EEFF2}" srcOrd="0" destOrd="0" presId="urn:microsoft.com/office/officeart/2005/8/layout/vList5"/>
    <dgm:cxn modelId="{ACC23566-BA32-4F7E-A139-B2C916B82C72}" type="presParOf" srcId="{46F0F50E-DCE2-4F97-810D-547F1AD6E47C}" destId="{9DD1A79A-A3E1-4818-9492-7DF3FFA22D01}" srcOrd="1" destOrd="0" presId="urn:microsoft.com/office/officeart/2005/8/layout/vList5"/>
    <dgm:cxn modelId="{E7F8A123-2ECA-4303-91D1-D65D15EE812E}" type="presParOf" srcId="{7CABBB90-299A-4A63-978D-F3F758854B66}" destId="{959A124A-2BF3-4C07-9396-21224E58174A}" srcOrd="3" destOrd="0" presId="urn:microsoft.com/office/officeart/2005/8/layout/vList5"/>
    <dgm:cxn modelId="{A2F73112-5613-488E-B3FE-B93E17B65E7F}" type="presParOf" srcId="{7CABBB90-299A-4A63-978D-F3F758854B66}" destId="{16505B6E-F99B-4AA6-996C-DB2D75A66C94}" srcOrd="4" destOrd="0" presId="urn:microsoft.com/office/officeart/2005/8/layout/vList5"/>
    <dgm:cxn modelId="{6E6821F9-D724-4FFB-A20E-6AF4F19CBF5B}" type="presParOf" srcId="{16505B6E-F99B-4AA6-996C-DB2D75A66C94}" destId="{F2CACBDA-EC6D-422C-A5B3-9764CDCA78C0}" srcOrd="0" destOrd="0" presId="urn:microsoft.com/office/officeart/2005/8/layout/vList5"/>
    <dgm:cxn modelId="{AAED898F-13A8-46AC-8DC7-9DB30B8BC522}" type="presParOf" srcId="{16505B6E-F99B-4AA6-996C-DB2D75A66C94}" destId="{F76EBE3B-229E-4607-803A-0664E7BCC46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AA98FE-7E28-4B19-80AA-A08567F0C5BE}">
      <dsp:nvSpPr>
        <dsp:cNvPr id="0" name=""/>
        <dsp:cNvSpPr/>
      </dsp:nvSpPr>
      <dsp:spPr>
        <a:xfrm>
          <a:off x="0" y="812116"/>
          <a:ext cx="3890929" cy="1707230"/>
        </a:xfrm>
        <a:prstGeom prst="leftRightRibbon">
          <a:avLst/>
        </a:prstGeom>
        <a:solidFill>
          <a:srgbClr val="672769"/>
        </a:solidFill>
        <a:ln w="12700" cap="flat" cmpd="sng" algn="ctr">
          <a:solidFill>
            <a:schemeClr val="bg1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BA046-20E0-4EDD-94BE-D6D370D6688F}">
      <dsp:nvSpPr>
        <dsp:cNvPr id="0" name=""/>
        <dsp:cNvSpPr/>
      </dsp:nvSpPr>
      <dsp:spPr>
        <a:xfrm>
          <a:off x="466911" y="1159910"/>
          <a:ext cx="1284006" cy="76262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Critical Thinking</a:t>
          </a:r>
        </a:p>
      </dsp:txBody>
      <dsp:txXfrm>
        <a:off x="466911" y="1159910"/>
        <a:ext cx="1284006" cy="762622"/>
      </dsp:txXfrm>
    </dsp:sp>
    <dsp:sp modelId="{8519428F-634C-43BD-BED7-964606341CA9}">
      <dsp:nvSpPr>
        <dsp:cNvPr id="0" name=""/>
        <dsp:cNvSpPr/>
      </dsp:nvSpPr>
      <dsp:spPr>
        <a:xfrm>
          <a:off x="1945464" y="1408930"/>
          <a:ext cx="1517462" cy="76262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Skills &amp; Personal Qualities</a:t>
          </a:r>
        </a:p>
      </dsp:txBody>
      <dsp:txXfrm>
        <a:off x="1945464" y="1408930"/>
        <a:ext cx="1517462" cy="7626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66382-994B-4943-A200-2892BA29864F}">
      <dsp:nvSpPr>
        <dsp:cNvPr id="0" name=""/>
        <dsp:cNvSpPr/>
      </dsp:nvSpPr>
      <dsp:spPr>
        <a:xfrm rot="5400000">
          <a:off x="1917772" y="-626435"/>
          <a:ext cx="704917" cy="2136688"/>
        </a:xfrm>
        <a:prstGeom prst="round2SameRect">
          <a:avLst/>
        </a:prstGeom>
        <a:noFill/>
        <a:ln w="12700" cap="flat" cmpd="sng" algn="ctr">
          <a:solidFill>
            <a:srgbClr val="672769">
              <a:alpha val="9000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Identify, Evaluate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Question, Decide.</a:t>
          </a:r>
        </a:p>
      </dsp:txBody>
      <dsp:txXfrm rot="-5400000">
        <a:off x="1201887" y="123861"/>
        <a:ext cx="2102277" cy="636095"/>
      </dsp:txXfrm>
    </dsp:sp>
    <dsp:sp modelId="{DCFB1937-C1D2-40E8-AFBE-DCEF7E3966D8}">
      <dsp:nvSpPr>
        <dsp:cNvPr id="0" name=""/>
        <dsp:cNvSpPr/>
      </dsp:nvSpPr>
      <dsp:spPr>
        <a:xfrm>
          <a:off x="0" y="1335"/>
          <a:ext cx="1201887" cy="881147"/>
        </a:xfrm>
        <a:prstGeom prst="roundRect">
          <a:avLst/>
        </a:prstGeom>
        <a:solidFill>
          <a:srgbClr val="672769"/>
        </a:solidFill>
        <a:ln w="12700" cap="flat" cmpd="sng" algn="ctr">
          <a:solidFill>
            <a:srgbClr val="672769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Reading</a:t>
          </a:r>
        </a:p>
      </dsp:txBody>
      <dsp:txXfrm>
        <a:off x="43014" y="44349"/>
        <a:ext cx="1115859" cy="795119"/>
      </dsp:txXfrm>
    </dsp:sp>
    <dsp:sp modelId="{9DD1A79A-A3E1-4818-9492-7DF3FFA22D01}">
      <dsp:nvSpPr>
        <dsp:cNvPr id="0" name=""/>
        <dsp:cNvSpPr/>
      </dsp:nvSpPr>
      <dsp:spPr>
        <a:xfrm rot="5400000">
          <a:off x="1917772" y="298768"/>
          <a:ext cx="704917" cy="2136688"/>
        </a:xfrm>
        <a:prstGeom prst="round2SameRect">
          <a:avLst/>
        </a:prstGeom>
        <a:noFill/>
        <a:ln w="12700" cap="flat" cmpd="sng" algn="ctr">
          <a:solidFill>
            <a:srgbClr val="672769">
              <a:alpha val="9000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 err="1"/>
            <a:t>Analyse</a:t>
          </a:r>
          <a:r>
            <a:rPr lang="en-US" sz="1600" kern="1200" dirty="0"/>
            <a:t>, Present.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Construct, Read.</a:t>
          </a:r>
        </a:p>
      </dsp:txBody>
      <dsp:txXfrm rot="-5400000">
        <a:off x="1201887" y="1049065"/>
        <a:ext cx="2102277" cy="636095"/>
      </dsp:txXfrm>
    </dsp:sp>
    <dsp:sp modelId="{47F33E50-4508-4862-A7A0-6A58114EEFF2}">
      <dsp:nvSpPr>
        <dsp:cNvPr id="0" name=""/>
        <dsp:cNvSpPr/>
      </dsp:nvSpPr>
      <dsp:spPr>
        <a:xfrm>
          <a:off x="0" y="926539"/>
          <a:ext cx="1201887" cy="881147"/>
        </a:xfrm>
        <a:prstGeom prst="roundRect">
          <a:avLst/>
        </a:prstGeom>
        <a:solidFill>
          <a:srgbClr val="672769"/>
        </a:solidFill>
        <a:ln w="12700" cap="flat" cmpd="sng" algn="ctr">
          <a:solidFill>
            <a:srgbClr val="672769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Writing</a:t>
          </a:r>
        </a:p>
      </dsp:txBody>
      <dsp:txXfrm>
        <a:off x="43014" y="969553"/>
        <a:ext cx="1115859" cy="795119"/>
      </dsp:txXfrm>
    </dsp:sp>
    <dsp:sp modelId="{F76EBE3B-229E-4607-803A-0664E7BCC467}">
      <dsp:nvSpPr>
        <dsp:cNvPr id="0" name=""/>
        <dsp:cNvSpPr/>
      </dsp:nvSpPr>
      <dsp:spPr>
        <a:xfrm rot="5400000">
          <a:off x="1917772" y="1223973"/>
          <a:ext cx="704917" cy="2136688"/>
        </a:xfrm>
        <a:prstGeom prst="round2SameRect">
          <a:avLst/>
        </a:prstGeom>
        <a:noFill/>
        <a:ln w="12700" cap="flat" cmpd="sng" algn="ctr">
          <a:solidFill>
            <a:srgbClr val="672769">
              <a:alpha val="9000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Consistency.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Contradictions, Belief.</a:t>
          </a:r>
        </a:p>
      </dsp:txBody>
      <dsp:txXfrm rot="-5400000">
        <a:off x="1201887" y="1974270"/>
        <a:ext cx="2102277" cy="636095"/>
      </dsp:txXfrm>
    </dsp:sp>
    <dsp:sp modelId="{F2CACBDA-EC6D-422C-A5B3-9764CDCA78C0}">
      <dsp:nvSpPr>
        <dsp:cNvPr id="0" name=""/>
        <dsp:cNvSpPr/>
      </dsp:nvSpPr>
      <dsp:spPr>
        <a:xfrm>
          <a:off x="0" y="1851743"/>
          <a:ext cx="1201887" cy="881147"/>
        </a:xfrm>
        <a:prstGeom prst="roundRect">
          <a:avLst/>
        </a:prstGeom>
        <a:solidFill>
          <a:srgbClr val="672769"/>
        </a:solidFill>
        <a:ln w="12700" cap="flat" cmpd="sng" algn="ctr">
          <a:solidFill>
            <a:srgbClr val="672769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Listening</a:t>
          </a:r>
        </a:p>
      </dsp:txBody>
      <dsp:txXfrm>
        <a:off x="43014" y="1894757"/>
        <a:ext cx="1115859" cy="7951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9F584-2CDB-49FD-AB6F-F1764C23C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1C44AA-5A2F-4A0D-8CE6-CCFAB8EF34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27F8B-4062-40EC-961E-204C999C4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1A8CA-2186-4F88-8937-C8D027325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75289-6737-4495-88DD-4F5406FFD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233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645AC-CCCD-4D8E-9D72-4355049FF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706CE-56D7-4BE0-A575-A2FC0EF78F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21299-BFF9-4129-8D7F-7B6333003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F9F1D-85DA-4597-BB66-0A7D1B495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AD376-689B-40D2-8711-E7CD4873F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656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EDD95-FA93-465F-B12E-81E896431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AA75B5-3713-4F73-92F1-23C71429B6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B1AAE-903A-4327-AFD7-7409467DB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F600C-DEFB-4B44-9C3F-6DECD7DEC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5D707-19B6-4099-B653-A1AC1FE36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326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A801F-99D4-4B59-925F-F9833ADA6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8F4E2-3DA7-425C-9267-DA3276891F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1F97DB-37A1-407F-A871-E65BFE2CA4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01981-EC14-4E10-8D4F-5815E2690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FE861B-8E5F-4FA3-8A39-9F7BE53DA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BC68BA-3553-43DE-A727-AA4BCFC89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09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3E8A6-08A3-48DE-AAC6-A580537A5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122F08-DF7F-49DD-ABCD-B220D51124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983AC9-7DAE-41A9-B8CB-79E1092B11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44DEF8-40EA-4A53-A0DC-940EFC9FB4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A18017-EFB7-4EEE-9658-91CB495510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50E41A-AF03-4079-B7ED-B72657047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CEC30F-511C-4189-837B-FC588F14E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049E50-83DF-4EA7-9AEC-99CA98443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21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DE06-1EF5-416C-B0CC-42FB094A2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5C9F32-5384-48F7-A147-D976CC2A4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E3DED2-C35E-471F-B323-AAD354F1A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1F6DF2-1F41-415A-886E-AF6EFA369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87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D6BDAB-60E8-4DA5-BF66-32D4D52EB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7A61C5-79F4-4346-9C8D-EE4CA5CE9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20E98C-8EFF-4B59-B4A6-FF41A18A8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305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8E52A-895F-4BAE-BED5-CA15DB967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CBCCA-8FF3-4E26-B994-1342DDC3D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A049E1-8555-4366-A902-67C4F916C8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683A7C-A4AB-4CAE-B458-0425E93EA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76C33D-5E4F-4B83-AD43-FD0291270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199655-1702-487D-B11E-05BF68200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646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064C5-F9B6-4847-AEDB-B414BE351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C09682-A335-40B1-8EA1-450063D2B9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04FA6D-0936-45F5-9A05-F503179235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3E96E5-AE9C-4110-B96A-0120CB26E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316C1-2CC3-47C4-A526-F0E424CE6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AAB7A-F31C-4F1D-84CC-1E1B76671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80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6D554-767E-441B-9804-DDAF9DA7C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35424B-ED02-49AC-95A3-DF2E49F2D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5A14F-C5C1-4384-B271-406FC7D85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9A6F2-0974-41C6-ACB3-0651D7D13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44630-0563-4548-8856-B79AA787E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281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3AFF94-9F42-46B6-A8B1-00A03EFDCA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61F260-7ABE-45E5-B68B-970B1942F7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CC072-FF67-4590-B130-0BC3E9A76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63D3-A886-46E2-9A66-47553CE51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889145-0B4A-4A12-B276-A42E15CA6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97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F8741B-0795-4F2C-B109-5C3684733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28096-0F4A-4224-AFC1-C469B8F64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FF897-0294-4EA6-8939-C45F17DEF8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72F031-9936-46D1-AD48-1A311CB1D699}" type="datetimeFigureOut">
              <a:rPr lang="en-GB" smtClean="0"/>
              <a:t>20/01/2018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1B843-7A09-4512-AD2F-259CC4A523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CA774-BABC-4F6B-9F99-B7FC4629D4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43C87-2774-48C8-9799-FD877437E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68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diagramLayout" Target="../diagrams/layout2.xml"/><Relationship Id="rId3" Type="http://schemas.openxmlformats.org/officeDocument/2006/relationships/image" Target="../media/image2.png"/><Relationship Id="rId7" Type="http://schemas.openxmlformats.org/officeDocument/2006/relationships/diagramData" Target="../diagrams/data1.xml"/><Relationship Id="rId12" Type="http://schemas.openxmlformats.org/officeDocument/2006/relationships/diagramData" Target="../diagrams/data2.xml"/><Relationship Id="rId17" Type="http://schemas.openxmlformats.org/officeDocument/2006/relationships/image" Target="../media/image6.png"/><Relationship Id="rId2" Type="http://schemas.openxmlformats.org/officeDocument/2006/relationships/image" Target="../media/image1.png"/><Relationship Id="rId16" Type="http://schemas.microsoft.com/office/2007/relationships/diagramDrawing" Target="../diagrams/drawing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microsoft.com/office/2007/relationships/diagramDrawing" Target="../diagrams/drawing1.xml"/><Relationship Id="rId5" Type="http://schemas.openxmlformats.org/officeDocument/2006/relationships/image" Target="../media/image4.png"/><Relationship Id="rId15" Type="http://schemas.openxmlformats.org/officeDocument/2006/relationships/diagramColors" Target="../diagrams/colors2.xml"/><Relationship Id="rId10" Type="http://schemas.openxmlformats.org/officeDocument/2006/relationships/diagramColors" Target="../diagrams/colors1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1.xml"/><Relationship Id="rId14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56D70B-A6BA-4F64-8F02-507D8F0800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821"/>
          <a:stretch/>
        </p:blipFill>
        <p:spPr>
          <a:xfrm>
            <a:off x="6772860" y="4995994"/>
            <a:ext cx="1065243" cy="99323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B209A53-429B-4E18-B4B6-D2A0901C22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870" y="2787564"/>
            <a:ext cx="1978708" cy="13274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37BF2D9-151D-49CD-8F4D-DC447922CA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550" r="10288"/>
          <a:stretch/>
        </p:blipFill>
        <p:spPr>
          <a:xfrm flipH="1">
            <a:off x="48904" y="1152339"/>
            <a:ext cx="3144870" cy="17915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l="7553" t="9158" r="5829" b="12049"/>
          <a:stretch/>
        </p:blipFill>
        <p:spPr>
          <a:xfrm>
            <a:off x="6245381" y="1017371"/>
            <a:ext cx="5908629" cy="37493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C58156-2CD6-46A2-9A12-1C8A64986C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56039" y="145655"/>
            <a:ext cx="2296051" cy="91900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CC5173F-60F5-482C-B3E7-7D1C4A61E3BE}"/>
              </a:ext>
            </a:extLst>
          </p:cNvPr>
          <p:cNvSpPr txBox="1"/>
          <p:nvPr/>
        </p:nvSpPr>
        <p:spPr>
          <a:xfrm>
            <a:off x="145774" y="145655"/>
            <a:ext cx="79513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+mj-lt"/>
              </a:rPr>
              <a:t>Academic Study Skills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4612732-2D19-4026-8B22-967C7EFAB961}"/>
              </a:ext>
            </a:extLst>
          </p:cNvPr>
          <p:cNvSpPr txBox="1"/>
          <p:nvPr/>
        </p:nvSpPr>
        <p:spPr>
          <a:xfrm>
            <a:off x="853836" y="2870918"/>
            <a:ext cx="23399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Does Critical Thinking Involve...</a:t>
            </a:r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B589E73E-FA26-4C02-8895-1BFD3F3E1E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0600424"/>
              </p:ext>
            </p:extLst>
          </p:nvPr>
        </p:nvGraphicFramePr>
        <p:xfrm>
          <a:off x="2277474" y="307790"/>
          <a:ext cx="3890929" cy="333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FBEF83EA-9172-49FD-96BE-B73526A59BFE}"/>
              </a:ext>
            </a:extLst>
          </p:cNvPr>
          <p:cNvSpPr txBox="1"/>
          <p:nvPr/>
        </p:nvSpPr>
        <p:spPr>
          <a:xfrm>
            <a:off x="3474346" y="6390580"/>
            <a:ext cx="1120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(Cottrell 2013)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0E038F6-CEC8-45A5-8077-4CD08426D0BB}"/>
              </a:ext>
            </a:extLst>
          </p:cNvPr>
          <p:cNvCxnSpPr>
            <a:cxnSpLocks/>
          </p:cNvCxnSpPr>
          <p:nvPr/>
        </p:nvCxnSpPr>
        <p:spPr>
          <a:xfrm>
            <a:off x="145774" y="1033670"/>
            <a:ext cx="11900452" cy="397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8E99D16C-27FB-439E-BBD0-8B77E5A80D5B}"/>
              </a:ext>
            </a:extLst>
          </p:cNvPr>
          <p:cNvSpPr txBox="1"/>
          <p:nvPr/>
        </p:nvSpPr>
        <p:spPr>
          <a:xfrm>
            <a:off x="6523503" y="56907"/>
            <a:ext cx="2438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Time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Critical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Mind Maps</a:t>
            </a:r>
            <a:r>
              <a:rPr lang="en-GB" dirty="0"/>
              <a:t>®</a:t>
            </a:r>
          </a:p>
        </p:txBody>
      </p:sp>
      <p:sp>
        <p:nvSpPr>
          <p:cNvPr id="69" name="Arrow: Curved Right 68">
            <a:extLst>
              <a:ext uri="{FF2B5EF4-FFF2-40B4-BE49-F238E27FC236}">
                <a16:creationId xmlns:a16="http://schemas.microsoft.com/office/drawing/2014/main" id="{93141983-2A86-48AF-899A-BCF5772C40CA}"/>
              </a:ext>
            </a:extLst>
          </p:cNvPr>
          <p:cNvSpPr/>
          <p:nvPr/>
        </p:nvSpPr>
        <p:spPr>
          <a:xfrm rot="20719041">
            <a:off x="4498634" y="4077461"/>
            <a:ext cx="675088" cy="2534158"/>
          </a:xfrm>
          <a:prstGeom prst="curvedRightArrow">
            <a:avLst/>
          </a:prstGeom>
          <a:solidFill>
            <a:srgbClr val="672769"/>
          </a:solidFill>
          <a:ln>
            <a:solidFill>
              <a:srgbClr val="672769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4" name="Rectangle: Rounded Corners 83">
            <a:extLst>
              <a:ext uri="{FF2B5EF4-FFF2-40B4-BE49-F238E27FC236}">
                <a16:creationId xmlns:a16="http://schemas.microsoft.com/office/drawing/2014/main" id="{4A71CB6C-BE34-45D5-B365-A12EEF45CA1A}"/>
              </a:ext>
            </a:extLst>
          </p:cNvPr>
          <p:cNvSpPr/>
          <p:nvPr/>
        </p:nvSpPr>
        <p:spPr>
          <a:xfrm>
            <a:off x="3728341" y="4466391"/>
            <a:ext cx="1295364" cy="443261"/>
          </a:xfrm>
          <a:prstGeom prst="roundRect">
            <a:avLst/>
          </a:prstGeom>
          <a:solidFill>
            <a:srgbClr val="FE4900"/>
          </a:solidFill>
          <a:ln>
            <a:solidFill>
              <a:srgbClr val="FE4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Prioritise.</a:t>
            </a:r>
          </a:p>
        </p:txBody>
      </p:sp>
      <p:graphicFrame>
        <p:nvGraphicFramePr>
          <p:cNvPr id="19" name="Diagram 18"/>
          <p:cNvGraphicFramePr/>
          <p:nvPr>
            <p:extLst>
              <p:ext uri="{D42A27DB-BD31-4B8C-83A1-F6EECF244321}">
                <p14:modId xmlns:p14="http://schemas.microsoft.com/office/powerpoint/2010/main" val="1495317360"/>
              </p:ext>
            </p:extLst>
          </p:nvPr>
        </p:nvGraphicFramePr>
        <p:xfrm>
          <a:off x="312788" y="3687048"/>
          <a:ext cx="3338575" cy="2734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0B4EBD9-9DE7-4C38-A146-345F5E91E5D3}"/>
              </a:ext>
            </a:extLst>
          </p:cNvPr>
          <p:cNvSpPr/>
          <p:nvPr/>
        </p:nvSpPr>
        <p:spPr>
          <a:xfrm>
            <a:off x="7741611" y="5197636"/>
            <a:ext cx="230321" cy="58995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81A3F8-61E9-4C47-8CE4-1B0369A762AB}"/>
              </a:ext>
            </a:extLst>
          </p:cNvPr>
          <p:cNvSpPr txBox="1"/>
          <p:nvPr/>
        </p:nvSpPr>
        <p:spPr>
          <a:xfrm>
            <a:off x="10775784" y="6378799"/>
            <a:ext cx="13782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Buzan</a:t>
            </a:r>
            <a:r>
              <a:rPr lang="en-GB" sz="1200" dirty="0"/>
              <a:t> 1995)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92271C1-AF9E-4574-96AB-01F79F8434CB}"/>
              </a:ext>
            </a:extLst>
          </p:cNvPr>
          <p:cNvSpPr/>
          <p:nvPr/>
        </p:nvSpPr>
        <p:spPr>
          <a:xfrm>
            <a:off x="4199819" y="5693784"/>
            <a:ext cx="995596" cy="443261"/>
          </a:xfrm>
          <a:prstGeom prst="roundRect">
            <a:avLst/>
          </a:prstGeom>
          <a:solidFill>
            <a:srgbClr val="FE4900"/>
          </a:solidFill>
          <a:ln>
            <a:solidFill>
              <a:srgbClr val="FE4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Plan.</a:t>
            </a:r>
          </a:p>
        </p:txBody>
      </p:sp>
      <p:sp>
        <p:nvSpPr>
          <p:cNvPr id="83" name="Rectangle: Rounded Corners 82">
            <a:extLst>
              <a:ext uri="{FF2B5EF4-FFF2-40B4-BE49-F238E27FC236}">
                <a16:creationId xmlns:a16="http://schemas.microsoft.com/office/drawing/2014/main" id="{55A4A779-A7EA-4AA5-9A89-9E437096FAF5}"/>
              </a:ext>
            </a:extLst>
          </p:cNvPr>
          <p:cNvSpPr/>
          <p:nvPr/>
        </p:nvSpPr>
        <p:spPr>
          <a:xfrm>
            <a:off x="5327788" y="4203120"/>
            <a:ext cx="1336963" cy="991247"/>
          </a:xfrm>
          <a:prstGeom prst="roundRect">
            <a:avLst/>
          </a:prstGeom>
          <a:solidFill>
            <a:srgbClr val="FE4900"/>
          </a:solidFill>
          <a:ln>
            <a:solidFill>
              <a:srgbClr val="FE4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Well Managed Time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635707" y="6173081"/>
            <a:ext cx="1277865" cy="552761"/>
          </a:xfrm>
          <a:prstGeom prst="roundRect">
            <a:avLst/>
          </a:prstGeom>
          <a:solidFill>
            <a:srgbClr val="FE4900"/>
          </a:solidFill>
          <a:ln>
            <a:solidFill>
              <a:srgbClr val="FE4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DO IT!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4E09336-006A-4634-B6ED-4C7E88BE9648}"/>
              </a:ext>
            </a:extLst>
          </p:cNvPr>
          <p:cNvSpPr/>
          <p:nvPr/>
        </p:nvSpPr>
        <p:spPr>
          <a:xfrm>
            <a:off x="3896487" y="5082716"/>
            <a:ext cx="1044089" cy="443260"/>
          </a:xfrm>
          <a:prstGeom prst="roundRect">
            <a:avLst/>
          </a:prstGeom>
          <a:solidFill>
            <a:srgbClr val="FE4900"/>
          </a:solidFill>
          <a:ln>
            <a:solidFill>
              <a:srgbClr val="FE4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Decide.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EA47922-C23D-4CB8-9B4A-8A7FF4E9A11F}"/>
              </a:ext>
            </a:extLst>
          </p:cNvPr>
          <p:cNvSpPr/>
          <p:nvPr/>
        </p:nvSpPr>
        <p:spPr>
          <a:xfrm>
            <a:off x="5326708" y="5334019"/>
            <a:ext cx="1339121" cy="725346"/>
          </a:xfrm>
          <a:prstGeom prst="roundRect">
            <a:avLst/>
          </a:prstGeom>
          <a:solidFill>
            <a:srgbClr val="FE4900"/>
          </a:solidFill>
          <a:ln>
            <a:solidFill>
              <a:srgbClr val="FE4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Study</a:t>
            </a:r>
          </a:p>
          <a:p>
            <a:pPr algn="ctr"/>
            <a:r>
              <a:rPr lang="en-GB" sz="2000" dirty="0"/>
              <a:t>Success.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A48D92-FE0F-4FB6-9542-F7C5E6B9109F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13746530">
            <a:off x="7381756" y="4078994"/>
            <a:ext cx="1146147" cy="2591025"/>
          </a:xfrm>
          <a:prstGeom prst="rect">
            <a:avLst/>
          </a:prstGeom>
        </p:spPr>
      </p:pic>
      <p:sp>
        <p:nvSpPr>
          <p:cNvPr id="86" name="Rectangle: Rounded Corners 85">
            <a:extLst>
              <a:ext uri="{FF2B5EF4-FFF2-40B4-BE49-F238E27FC236}">
                <a16:creationId xmlns:a16="http://schemas.microsoft.com/office/drawing/2014/main" id="{62941375-2606-442F-B39E-FB3FFAA88F51}"/>
              </a:ext>
            </a:extLst>
          </p:cNvPr>
          <p:cNvSpPr/>
          <p:nvPr/>
        </p:nvSpPr>
        <p:spPr>
          <a:xfrm>
            <a:off x="7954829" y="4857992"/>
            <a:ext cx="3976304" cy="1797806"/>
          </a:xfrm>
          <a:prstGeom prst="roundRect">
            <a:avLst/>
          </a:prstGeom>
          <a:solidFill>
            <a:srgbClr val="FE4900"/>
          </a:solidFill>
          <a:ln>
            <a:solidFill>
              <a:srgbClr val="FE4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How do I learn how to learn?</a:t>
            </a:r>
          </a:p>
          <a:p>
            <a:pPr algn="ctr"/>
            <a:endParaRPr lang="en-GB" sz="1200" dirty="0"/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When the physical and intellectual aspects of the human brain work together harmoniously, it is more effective. </a:t>
            </a:r>
          </a:p>
        </p:txBody>
      </p:sp>
    </p:spTree>
    <p:extLst>
      <p:ext uri="{BB962C8B-B14F-4D97-AF65-F5344CB8AC3E}">
        <p14:creationId xmlns:p14="http://schemas.microsoft.com/office/powerpoint/2010/main" val="2384255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FF8021-2912-4C35-A8AD-18D359F315D8}"/>
              </a:ext>
            </a:extLst>
          </p:cNvPr>
          <p:cNvSpPr txBox="1"/>
          <p:nvPr/>
        </p:nvSpPr>
        <p:spPr>
          <a:xfrm>
            <a:off x="344557" y="755374"/>
            <a:ext cx="1032344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References.</a:t>
            </a:r>
          </a:p>
          <a:p>
            <a:endParaRPr lang="en-GB" dirty="0"/>
          </a:p>
          <a:p>
            <a:r>
              <a:rPr lang="en-GB" dirty="0" err="1"/>
              <a:t>Buzan</a:t>
            </a:r>
            <a:r>
              <a:rPr lang="en-GB" dirty="0"/>
              <a:t>, T., </a:t>
            </a:r>
            <a:r>
              <a:rPr lang="en-GB" dirty="0" err="1"/>
              <a:t>Buzan</a:t>
            </a:r>
            <a:r>
              <a:rPr lang="en-GB" dirty="0"/>
              <a:t>, B. (1995). </a:t>
            </a:r>
            <a:r>
              <a:rPr lang="en-GB" i="1" dirty="0"/>
              <a:t>The Mind Map Book. </a:t>
            </a:r>
            <a:r>
              <a:rPr lang="en-GB" dirty="0"/>
              <a:t>London: Butler and Tanner Ltd.</a:t>
            </a:r>
          </a:p>
          <a:p>
            <a:endParaRPr lang="en-GB" dirty="0"/>
          </a:p>
          <a:p>
            <a:r>
              <a:rPr lang="en-GB" dirty="0"/>
              <a:t>Cottrell, S. (2013). </a:t>
            </a:r>
            <a:r>
              <a:rPr lang="en-GB" i="1" dirty="0"/>
              <a:t>The Study Skills Handbook</a:t>
            </a:r>
            <a:r>
              <a:rPr lang="en-GB" dirty="0"/>
              <a:t>. London: Palgrave Macmillan.</a:t>
            </a:r>
          </a:p>
          <a:p>
            <a:endParaRPr lang="en-GB" dirty="0"/>
          </a:p>
          <a:p>
            <a:r>
              <a:rPr lang="en-GB" dirty="0"/>
              <a:t>Google Images (2018). </a:t>
            </a:r>
            <a:r>
              <a:rPr lang="en-GB" i="1" dirty="0"/>
              <a:t>All images. </a:t>
            </a:r>
            <a:r>
              <a:rPr lang="en-GB" dirty="0"/>
              <a:t>Retrieved from</a:t>
            </a:r>
            <a:r>
              <a:rPr lang="en-GB" i="1" dirty="0"/>
              <a:t> </a:t>
            </a:r>
            <a:r>
              <a:rPr lang="en-GB" u="sng" dirty="0">
                <a:hlinkClick r:id="rId2"/>
              </a:rPr>
              <a:t>https://www.google.co.uk</a:t>
            </a:r>
            <a:r>
              <a:rPr lang="en-GB" u="sng" dirty="0"/>
              <a:t>. </a:t>
            </a:r>
          </a:p>
          <a:p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7113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4939</TotalTime>
  <Words>158</Words>
  <Application>Microsoft Office PowerPoint</Application>
  <PresentationFormat>Widescreen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Michaela Paterson</dc:creator>
  <cp:lastModifiedBy>Michaela Paterson</cp:lastModifiedBy>
  <cp:revision>52</cp:revision>
  <cp:lastPrinted>2018-01-21T12:48:43Z</cp:lastPrinted>
  <dcterms:created xsi:type="dcterms:W3CDTF">2018-01-16T12:12:47Z</dcterms:created>
  <dcterms:modified xsi:type="dcterms:W3CDTF">2018-01-22T16:31:54Z</dcterms:modified>
</cp:coreProperties>
</file>