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15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768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600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330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885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29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192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28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761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775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73021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903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57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7377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996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53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65459E-0882-47F0-9A67-4A03D198FE06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BD41F-9146-4E5F-840E-AABB956E0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442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23B29-2317-4885-B441-7CCF13FC4BE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Monster or a Fabulous Creature?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31897-F23C-4719-AB19-EF3C596D96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717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916BC-C282-4C24-B894-153175C92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What makes a monster?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2AEA21-9914-41CA-9E13-6F41ED3F67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2" r="3" b="3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C9A61-7FDA-4C28-A3EF-F038642D9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2194560"/>
            <a:ext cx="6832600" cy="4024125"/>
          </a:xfrm>
        </p:spPr>
        <p:txBody>
          <a:bodyPr>
            <a:normAutofit/>
          </a:bodyPr>
          <a:lstStyle/>
          <a:p>
            <a:r>
              <a:rPr lang="en-GB" i="1" dirty="0"/>
              <a:t>‘a large, ugly, and frightening imaginary creature.’</a:t>
            </a:r>
          </a:p>
          <a:p>
            <a:r>
              <a:rPr lang="en-GB" dirty="0"/>
              <a:t>Evil Nature</a:t>
            </a:r>
          </a:p>
          <a:p>
            <a:r>
              <a:rPr lang="en-GB" dirty="0"/>
              <a:t>Typically overcome by a hero</a:t>
            </a:r>
          </a:p>
          <a:p>
            <a:r>
              <a:rPr lang="en-GB" dirty="0"/>
              <a:t>Usually one of the following: </a:t>
            </a:r>
          </a:p>
          <a:p>
            <a:pPr marL="0" indent="0">
              <a:buNone/>
            </a:pPr>
            <a:r>
              <a:rPr lang="en-GB" dirty="0"/>
              <a:t>      - A hybrid creature</a:t>
            </a:r>
          </a:p>
          <a:p>
            <a:pPr marL="0" indent="0">
              <a:buNone/>
            </a:pPr>
            <a:r>
              <a:rPr lang="en-GB" dirty="0"/>
              <a:t>      - Transformed by a God</a:t>
            </a:r>
          </a:p>
          <a:p>
            <a:pPr marL="0" indent="0">
              <a:buNone/>
            </a:pPr>
            <a:r>
              <a:rPr lang="en-GB" dirty="0"/>
              <a:t>      - A child of </a:t>
            </a:r>
            <a:r>
              <a:rPr lang="en-GB" dirty="0" err="1"/>
              <a:t>Thypon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908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461BA-BDCA-4ADB-A26B-E400CB223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/>
          <a:lstStyle/>
          <a:p>
            <a:r>
              <a:rPr lang="en-GB" dirty="0"/>
              <a:t>Medusa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3DE83-A788-4D72-AB06-22A1E15F9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2506" y="2194560"/>
            <a:ext cx="6413694" cy="4024125"/>
          </a:xfrm>
        </p:spPr>
        <p:txBody>
          <a:bodyPr/>
          <a:lstStyle/>
          <a:p>
            <a:r>
              <a:rPr lang="en-GB" dirty="0"/>
              <a:t>A frightening creature whose gaze could turn people to stone</a:t>
            </a:r>
          </a:p>
          <a:p>
            <a:r>
              <a:rPr lang="en-GB" dirty="0"/>
              <a:t>Defeated by the hero Perseus</a:t>
            </a:r>
          </a:p>
          <a:p>
            <a:r>
              <a:rPr lang="en-GB" dirty="0"/>
              <a:t>Mother of Pegasus</a:t>
            </a:r>
          </a:p>
          <a:p>
            <a:r>
              <a:rPr lang="en-GB" dirty="0"/>
              <a:t>Depictions of Medusa changed over time. </a:t>
            </a:r>
          </a:p>
          <a:p>
            <a:pPr marL="0" indent="0">
              <a:buNone/>
            </a:pPr>
            <a:r>
              <a:rPr lang="en-GB" dirty="0"/>
              <a:t>   8</a:t>
            </a:r>
            <a:r>
              <a:rPr lang="en-GB" baseline="30000" dirty="0"/>
              <a:t>th</a:t>
            </a:r>
            <a:r>
              <a:rPr lang="en-GB" dirty="0"/>
              <a:t> Century BCE – ‘</a:t>
            </a:r>
            <a:r>
              <a:rPr lang="en-GB" i="1" dirty="0"/>
              <a:t>Dread monster’</a:t>
            </a:r>
          </a:p>
          <a:p>
            <a:pPr marL="0" indent="0">
              <a:buNone/>
            </a:pPr>
            <a:r>
              <a:rPr lang="en-GB" i="1" dirty="0"/>
              <a:t>   4</a:t>
            </a:r>
            <a:r>
              <a:rPr lang="en-GB" i="1" baseline="30000" dirty="0"/>
              <a:t>th</a:t>
            </a:r>
            <a:r>
              <a:rPr lang="en-GB" i="1" dirty="0"/>
              <a:t> Century BCE – ‘beautiful… having nice                                         cheeks’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D5C064-37C3-49C5-8A8C-B0DF76C20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383" y="1190250"/>
            <a:ext cx="4471972" cy="5028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05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CEE4E-1893-4B0E-BD01-919ADF3DE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Typhon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80C4F1-3ADD-4079-96EA-29929C9DD2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7" b="-3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39757-F612-414F-92BE-2F5DE45F2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2194560"/>
            <a:ext cx="6832600" cy="4024125"/>
          </a:xfrm>
        </p:spPr>
        <p:txBody>
          <a:bodyPr>
            <a:normAutofit/>
          </a:bodyPr>
          <a:lstStyle/>
          <a:p>
            <a:r>
              <a:rPr lang="en-GB" i="1" dirty="0"/>
              <a:t>‘spitting out of his fire-breathing mouth a dark, thick smoke’ </a:t>
            </a:r>
            <a:r>
              <a:rPr lang="en-GB" dirty="0"/>
              <a:t>with </a:t>
            </a:r>
            <a:r>
              <a:rPr lang="en-GB" i="1" dirty="0"/>
              <a:t>‘one hundred heads’</a:t>
            </a:r>
          </a:p>
          <a:p>
            <a:r>
              <a:rPr lang="en-GB" dirty="0"/>
              <a:t>Attempted to overthrow Zeus, was defeated and throw into Tartarus. </a:t>
            </a:r>
          </a:p>
          <a:p>
            <a:r>
              <a:rPr lang="en-GB" dirty="0"/>
              <a:t>Children include Cerberus; Chimera; Sphinx; and the </a:t>
            </a:r>
            <a:r>
              <a:rPr lang="en-GB" dirty="0" err="1"/>
              <a:t>Lernaean</a:t>
            </a:r>
            <a:r>
              <a:rPr lang="en-GB" dirty="0"/>
              <a:t> Hydra.</a:t>
            </a:r>
          </a:p>
          <a:p>
            <a:r>
              <a:rPr lang="en-GB" i="1" dirty="0"/>
              <a:t>‘terrible, outrageous and lawless’</a:t>
            </a:r>
          </a:p>
          <a:p>
            <a:endParaRPr lang="en-GB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697850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3BCA-CE2A-4F42-A6BD-701A735F5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What makes a fabulous Creature?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C23590-E369-4E97-A8A3-8CB1D5D128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21" r="2" b="7649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86199-8738-4123-8840-3B8050C16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2194560"/>
            <a:ext cx="6832600" cy="4024125"/>
          </a:xfrm>
        </p:spPr>
        <p:txBody>
          <a:bodyPr>
            <a:normAutofit/>
          </a:bodyPr>
          <a:lstStyle/>
          <a:p>
            <a:r>
              <a:rPr lang="en-GB" dirty="0"/>
              <a:t>Helping a Hero in need</a:t>
            </a:r>
          </a:p>
          <a:p>
            <a:r>
              <a:rPr lang="en-GB" dirty="0"/>
              <a:t>Descendent of a God</a:t>
            </a:r>
          </a:p>
          <a:p>
            <a:r>
              <a:rPr lang="en-GB" dirty="0"/>
              <a:t>Good Natured</a:t>
            </a:r>
          </a:p>
          <a:p>
            <a:r>
              <a:rPr lang="en-GB" dirty="0"/>
              <a:t>Not affected by whether the creature is born from a monster. </a:t>
            </a:r>
          </a:p>
          <a:p>
            <a:r>
              <a:rPr lang="en-GB" dirty="0"/>
              <a:t>Can also be a hybrid animal, or some sort of mutated animal. </a:t>
            </a:r>
          </a:p>
        </p:txBody>
      </p:sp>
    </p:spTree>
    <p:extLst>
      <p:ext uri="{BB962C8B-B14F-4D97-AF65-F5344CB8AC3E}">
        <p14:creationId xmlns:p14="http://schemas.microsoft.com/office/powerpoint/2010/main" val="149351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78697-9289-45D6-B2B3-4FC304C3D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Pegasus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D223C3-441D-483D-B3D8-768D1447EF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61" r="25286" b="1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00649-0FA2-4B6B-B5D7-9B89BDC3E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2194560"/>
            <a:ext cx="6832600" cy="4024125"/>
          </a:xfrm>
        </p:spPr>
        <p:txBody>
          <a:bodyPr>
            <a:normAutofit/>
          </a:bodyPr>
          <a:lstStyle/>
          <a:p>
            <a:r>
              <a:rPr lang="en-GB" dirty="0"/>
              <a:t>Born from a monster</a:t>
            </a:r>
          </a:p>
          <a:p>
            <a:r>
              <a:rPr lang="en-GB" dirty="0"/>
              <a:t>Hybrid animal </a:t>
            </a:r>
          </a:p>
          <a:p>
            <a:r>
              <a:rPr lang="en-GB" dirty="0"/>
              <a:t>Helps the Hero </a:t>
            </a:r>
          </a:p>
          <a:p>
            <a:r>
              <a:rPr lang="en-GB" dirty="0"/>
              <a:t>‘Noble’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549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EFFD0-47AD-4DA8-B9C9-80633E7A5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3A0CA-F67C-4419-9484-AA02B442E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Oxford Dictionary (2019) Monster Available at: https://en.oxforddictionaries.com/definition/monster (Accessed: 03/06/2019)</a:t>
            </a:r>
          </a:p>
          <a:p>
            <a:r>
              <a:rPr lang="en-GB" dirty="0" err="1"/>
              <a:t>Zolotnikova</a:t>
            </a:r>
            <a:r>
              <a:rPr lang="en-GB" dirty="0"/>
              <a:t>, O.  ‘A Hideous monster or a beautiful Maiden? Did the western Greeks alter the concept of Gorgon?’ pp. 353, 356</a:t>
            </a:r>
          </a:p>
          <a:p>
            <a:r>
              <a:rPr lang="en-GB" dirty="0"/>
              <a:t>Aristophanes – Peace</a:t>
            </a:r>
          </a:p>
          <a:p>
            <a:r>
              <a:rPr lang="en-GB" dirty="0"/>
              <a:t>Hesiod – Theogony</a:t>
            </a:r>
          </a:p>
        </p:txBody>
      </p:sp>
    </p:spTree>
    <p:extLst>
      <p:ext uri="{BB962C8B-B14F-4D97-AF65-F5344CB8AC3E}">
        <p14:creationId xmlns:p14="http://schemas.microsoft.com/office/powerpoint/2010/main" val="121503008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269</Words>
  <Application>Microsoft Office PowerPoint</Application>
  <PresentationFormat>Widescreen</PresentationFormat>
  <Paragraphs>38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Vapor Trail</vt:lpstr>
      <vt:lpstr>A Monster or a Fabulous Creature?</vt:lpstr>
      <vt:lpstr>What makes a monster?</vt:lpstr>
      <vt:lpstr>Medusa</vt:lpstr>
      <vt:lpstr>Typhon</vt:lpstr>
      <vt:lpstr>What makes a fabulous Creature? </vt:lpstr>
      <vt:lpstr>Pegasus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Monster or a Fabulous Creature</dc:title>
  <dc:creator> </dc:creator>
  <cp:lastModifiedBy> </cp:lastModifiedBy>
  <cp:revision>8</cp:revision>
  <dcterms:created xsi:type="dcterms:W3CDTF">2019-06-06T04:36:54Z</dcterms:created>
  <dcterms:modified xsi:type="dcterms:W3CDTF">2019-06-06T09:15:59Z</dcterms:modified>
</cp:coreProperties>
</file>