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781" r:id="rId5"/>
    <p:sldMasterId id="2147483795" r:id="rId6"/>
  </p:sldMasterIdLst>
  <p:notesMasterIdLst>
    <p:notesMasterId r:id="rId26"/>
  </p:notesMasterIdLst>
  <p:handoutMasterIdLst>
    <p:handoutMasterId r:id="rId27"/>
  </p:handoutMasterIdLst>
  <p:sldIdLst>
    <p:sldId id="1000" r:id="rId7"/>
    <p:sldId id="1001" r:id="rId8"/>
    <p:sldId id="273" r:id="rId9"/>
    <p:sldId id="499" r:id="rId10"/>
    <p:sldId id="374" r:id="rId11"/>
    <p:sldId id="472" r:id="rId12"/>
    <p:sldId id="410" r:id="rId13"/>
    <p:sldId id="992" r:id="rId14"/>
    <p:sldId id="447" r:id="rId15"/>
    <p:sldId id="993" r:id="rId16"/>
    <p:sldId id="498" r:id="rId17"/>
    <p:sldId id="477" r:id="rId18"/>
    <p:sldId id="381" r:id="rId19"/>
    <p:sldId id="488" r:id="rId20"/>
    <p:sldId id="489" r:id="rId21"/>
    <p:sldId id="382" r:id="rId22"/>
    <p:sldId id="428" r:id="rId23"/>
    <p:sldId id="320" r:id="rId24"/>
    <p:sldId id="471" r:id="rId2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Jayne Griffith Parry" initials="JGP" lastIdx="1" clrIdx="0">
    <p:extLst>
      <p:ext uri="{19B8F6BF-5375-455C-9EA6-DF929625EA0E}">
        <p15:presenceInfo xmlns:p15="http://schemas.microsoft.com/office/powerpoint/2012/main" userId="Jayne Griffith Parry"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0033"/>
    <a:srgbClr val="66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F998FF2-EAE8-4328-A713-6FCE2915CD4E}" v="3" dt="2025-05-27T07:53:31.36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069" autoAdjust="0"/>
    <p:restoredTop sz="70518" autoAdjust="0"/>
  </p:normalViewPr>
  <p:slideViewPr>
    <p:cSldViewPr>
      <p:cViewPr varScale="1">
        <p:scale>
          <a:sx n="87" d="100"/>
          <a:sy n="87" d="100"/>
        </p:scale>
        <p:origin x="2508" y="90"/>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notesViewPr>
    <p:cSldViewPr>
      <p:cViewPr varScale="1">
        <p:scale>
          <a:sx n="83" d="100"/>
          <a:sy n="83" d="100"/>
        </p:scale>
        <p:origin x="-2166" y="-7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5.xml"/><Relationship Id="rId34" Type="http://schemas.microsoft.com/office/2015/10/relationships/revisionInfo" Target="revisionInfo.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tableStyles" Target="tableStyles.xml"/><Relationship Id="rId5" Type="http://schemas.openxmlformats.org/officeDocument/2006/relationships/slideMaster" Target="slideMasters/slideMaster2.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commentAuthors" Target="commentAuthors.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handoutMaster" Target="handoutMasters/handoutMaster1.xml"/><Relationship Id="rId30" Type="http://schemas.openxmlformats.org/officeDocument/2006/relationships/viewProps" Target="viewProps.xml"/><Relationship Id="rId8"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emma Smith" userId="c43517b7-c020-487a-a609-e5dcac601652" providerId="ADAL" clId="{2F998FF2-EAE8-4328-A713-6FCE2915CD4E}"/>
    <pc:docChg chg="custSel addSld delSld modSld delMainMaster">
      <pc:chgData name="Jemma Smith" userId="c43517b7-c020-487a-a609-e5dcac601652" providerId="ADAL" clId="{2F998FF2-EAE8-4328-A713-6FCE2915CD4E}" dt="2025-05-27T11:21:59.919" v="153" actId="47"/>
      <pc:docMkLst>
        <pc:docMk/>
      </pc:docMkLst>
      <pc:sldChg chg="del">
        <pc:chgData name="Jemma Smith" userId="c43517b7-c020-487a-a609-e5dcac601652" providerId="ADAL" clId="{2F998FF2-EAE8-4328-A713-6FCE2915CD4E}" dt="2025-05-27T07:55:10.542" v="120" actId="47"/>
        <pc:sldMkLst>
          <pc:docMk/>
          <pc:sldMk cId="699576051" sldId="260"/>
        </pc:sldMkLst>
      </pc:sldChg>
      <pc:sldChg chg="del">
        <pc:chgData name="Jemma Smith" userId="c43517b7-c020-487a-a609-e5dcac601652" providerId="ADAL" clId="{2F998FF2-EAE8-4328-A713-6FCE2915CD4E}" dt="2025-05-27T11:20:43.756" v="135" actId="47"/>
        <pc:sldMkLst>
          <pc:docMk/>
          <pc:sldMk cId="2882794039" sldId="315"/>
        </pc:sldMkLst>
      </pc:sldChg>
      <pc:sldChg chg="del">
        <pc:chgData name="Jemma Smith" userId="c43517b7-c020-487a-a609-e5dcac601652" providerId="ADAL" clId="{2F998FF2-EAE8-4328-A713-6FCE2915CD4E}" dt="2025-05-27T07:47:28.229" v="15" actId="47"/>
        <pc:sldMkLst>
          <pc:docMk/>
          <pc:sldMk cId="3853314016" sldId="322"/>
        </pc:sldMkLst>
      </pc:sldChg>
      <pc:sldChg chg="del">
        <pc:chgData name="Jemma Smith" userId="c43517b7-c020-487a-a609-e5dcac601652" providerId="ADAL" clId="{2F998FF2-EAE8-4328-A713-6FCE2915CD4E}" dt="2025-05-27T07:49:42.549" v="58" actId="47"/>
        <pc:sldMkLst>
          <pc:docMk/>
          <pc:sldMk cId="1555249484" sldId="324"/>
        </pc:sldMkLst>
      </pc:sldChg>
      <pc:sldChg chg="del">
        <pc:chgData name="Jemma Smith" userId="c43517b7-c020-487a-a609-e5dcac601652" providerId="ADAL" clId="{2F998FF2-EAE8-4328-A713-6FCE2915CD4E}" dt="2025-05-27T11:20:47.496" v="137" actId="47"/>
        <pc:sldMkLst>
          <pc:docMk/>
          <pc:sldMk cId="3443218559" sldId="343"/>
        </pc:sldMkLst>
      </pc:sldChg>
      <pc:sldChg chg="modSp del mod">
        <pc:chgData name="Jemma Smith" userId="c43517b7-c020-487a-a609-e5dcac601652" providerId="ADAL" clId="{2F998FF2-EAE8-4328-A713-6FCE2915CD4E}" dt="2025-05-27T11:21:59.919" v="153" actId="47"/>
        <pc:sldMkLst>
          <pc:docMk/>
          <pc:sldMk cId="0" sldId="379"/>
        </pc:sldMkLst>
        <pc:spChg chg="mod">
          <ac:chgData name="Jemma Smith" userId="c43517b7-c020-487a-a609-e5dcac601652" providerId="ADAL" clId="{2F998FF2-EAE8-4328-A713-6FCE2915CD4E}" dt="2025-05-27T07:49:07.382" v="56" actId="1076"/>
          <ac:spMkLst>
            <pc:docMk/>
            <pc:sldMk cId="0" sldId="379"/>
            <ac:spMk id="3" creationId="{90508A4B-7CA7-C884-C9ED-1BB77987967F}"/>
          </ac:spMkLst>
        </pc:spChg>
        <pc:picChg chg="mod">
          <ac:chgData name="Jemma Smith" userId="c43517b7-c020-487a-a609-e5dcac601652" providerId="ADAL" clId="{2F998FF2-EAE8-4328-A713-6FCE2915CD4E}" dt="2025-05-27T07:49:10.824" v="57" actId="1076"/>
          <ac:picMkLst>
            <pc:docMk/>
            <pc:sldMk cId="0" sldId="379"/>
            <ac:picMk id="4" creationId="{23643279-7F21-11B2-A31C-7A5538130D1F}"/>
          </ac:picMkLst>
        </pc:picChg>
      </pc:sldChg>
      <pc:sldChg chg="del">
        <pc:chgData name="Jemma Smith" userId="c43517b7-c020-487a-a609-e5dcac601652" providerId="ADAL" clId="{2F998FF2-EAE8-4328-A713-6FCE2915CD4E}" dt="2025-05-27T11:20:45.569" v="136" actId="47"/>
        <pc:sldMkLst>
          <pc:docMk/>
          <pc:sldMk cId="3285505900" sldId="412"/>
        </pc:sldMkLst>
      </pc:sldChg>
      <pc:sldChg chg="modSp mod">
        <pc:chgData name="Jemma Smith" userId="c43517b7-c020-487a-a609-e5dcac601652" providerId="ADAL" clId="{2F998FF2-EAE8-4328-A713-6FCE2915CD4E}" dt="2025-05-27T09:14:03.358" v="128" actId="1076"/>
        <pc:sldMkLst>
          <pc:docMk/>
          <pc:sldMk cId="143145807" sldId="447"/>
        </pc:sldMkLst>
        <pc:spChg chg="mod">
          <ac:chgData name="Jemma Smith" userId="c43517b7-c020-487a-a609-e5dcac601652" providerId="ADAL" clId="{2F998FF2-EAE8-4328-A713-6FCE2915CD4E}" dt="2025-05-27T07:46:36.115" v="4" actId="1076"/>
          <ac:spMkLst>
            <pc:docMk/>
            <pc:sldMk cId="143145807" sldId="447"/>
            <ac:spMk id="2" creationId="{B31480B1-A8F1-4448-B723-D12A12C5853F}"/>
          </ac:spMkLst>
        </pc:spChg>
        <pc:picChg chg="mod">
          <ac:chgData name="Jemma Smith" userId="c43517b7-c020-487a-a609-e5dcac601652" providerId="ADAL" clId="{2F998FF2-EAE8-4328-A713-6FCE2915CD4E}" dt="2025-05-27T09:11:14.308" v="124" actId="1076"/>
          <ac:picMkLst>
            <pc:docMk/>
            <pc:sldMk cId="143145807" sldId="447"/>
            <ac:picMk id="9" creationId="{9CA49872-9CDE-3B6D-ADA3-E53B3EFAA44D}"/>
          </ac:picMkLst>
        </pc:picChg>
        <pc:picChg chg="mod">
          <ac:chgData name="Jemma Smith" userId="c43517b7-c020-487a-a609-e5dcac601652" providerId="ADAL" clId="{2F998FF2-EAE8-4328-A713-6FCE2915CD4E}" dt="2025-05-27T09:14:03.358" v="128" actId="1076"/>
          <ac:picMkLst>
            <pc:docMk/>
            <pc:sldMk cId="143145807" sldId="447"/>
            <ac:picMk id="11" creationId="{5D11CB54-FABE-FD47-FDA7-541C8B8DF513}"/>
          </ac:picMkLst>
        </pc:picChg>
      </pc:sldChg>
      <pc:sldChg chg="del">
        <pc:chgData name="Jemma Smith" userId="c43517b7-c020-487a-a609-e5dcac601652" providerId="ADAL" clId="{2F998FF2-EAE8-4328-A713-6FCE2915CD4E}" dt="2025-05-27T11:21:07.832" v="147" actId="47"/>
        <pc:sldMkLst>
          <pc:docMk/>
          <pc:sldMk cId="3336422802" sldId="476"/>
        </pc:sldMkLst>
      </pc:sldChg>
      <pc:sldChg chg="del">
        <pc:chgData name="Jemma Smith" userId="c43517b7-c020-487a-a609-e5dcac601652" providerId="ADAL" clId="{2F998FF2-EAE8-4328-A713-6FCE2915CD4E}" dt="2025-05-27T11:20:51.468" v="139" actId="47"/>
        <pc:sldMkLst>
          <pc:docMk/>
          <pc:sldMk cId="1247359768" sldId="478"/>
        </pc:sldMkLst>
      </pc:sldChg>
      <pc:sldChg chg="del">
        <pc:chgData name="Jemma Smith" userId="c43517b7-c020-487a-a609-e5dcac601652" providerId="ADAL" clId="{2F998FF2-EAE8-4328-A713-6FCE2915CD4E}" dt="2025-05-27T11:20:54.662" v="141" actId="47"/>
        <pc:sldMkLst>
          <pc:docMk/>
          <pc:sldMk cId="492543423" sldId="480"/>
        </pc:sldMkLst>
      </pc:sldChg>
      <pc:sldChg chg="del">
        <pc:chgData name="Jemma Smith" userId="c43517b7-c020-487a-a609-e5dcac601652" providerId="ADAL" clId="{2F998FF2-EAE8-4328-A713-6FCE2915CD4E}" dt="2025-05-27T11:20:57.849" v="143" actId="47"/>
        <pc:sldMkLst>
          <pc:docMk/>
          <pc:sldMk cId="3948587373" sldId="481"/>
        </pc:sldMkLst>
      </pc:sldChg>
      <pc:sldChg chg="del">
        <pc:chgData name="Jemma Smith" userId="c43517b7-c020-487a-a609-e5dcac601652" providerId="ADAL" clId="{2F998FF2-EAE8-4328-A713-6FCE2915CD4E}" dt="2025-05-27T11:21:02.416" v="146" actId="47"/>
        <pc:sldMkLst>
          <pc:docMk/>
          <pc:sldMk cId="1034855035" sldId="482"/>
        </pc:sldMkLst>
      </pc:sldChg>
      <pc:sldChg chg="del">
        <pc:chgData name="Jemma Smith" userId="c43517b7-c020-487a-a609-e5dcac601652" providerId="ADAL" clId="{2F998FF2-EAE8-4328-A713-6FCE2915CD4E}" dt="2025-05-27T11:21:26.908" v="150" actId="47"/>
        <pc:sldMkLst>
          <pc:docMk/>
          <pc:sldMk cId="4214645507" sldId="490"/>
        </pc:sldMkLst>
      </pc:sldChg>
      <pc:sldChg chg="del">
        <pc:chgData name="Jemma Smith" userId="c43517b7-c020-487a-a609-e5dcac601652" providerId="ADAL" clId="{2F998FF2-EAE8-4328-A713-6FCE2915CD4E}" dt="2025-05-27T11:21:28.606" v="151" actId="47"/>
        <pc:sldMkLst>
          <pc:docMk/>
          <pc:sldMk cId="182663607" sldId="491"/>
        </pc:sldMkLst>
      </pc:sldChg>
      <pc:sldChg chg="del">
        <pc:chgData name="Jemma Smith" userId="c43517b7-c020-487a-a609-e5dcac601652" providerId="ADAL" clId="{2F998FF2-EAE8-4328-A713-6FCE2915CD4E}" dt="2025-05-27T11:21:30.581" v="152" actId="47"/>
        <pc:sldMkLst>
          <pc:docMk/>
          <pc:sldMk cId="3151648582" sldId="492"/>
        </pc:sldMkLst>
      </pc:sldChg>
      <pc:sldChg chg="modSp del mod">
        <pc:chgData name="Jemma Smith" userId="c43517b7-c020-487a-a609-e5dcac601652" providerId="ADAL" clId="{2F998FF2-EAE8-4328-A713-6FCE2915CD4E}" dt="2025-05-27T11:21:25.423" v="149" actId="47"/>
        <pc:sldMkLst>
          <pc:docMk/>
          <pc:sldMk cId="1463314260" sldId="496"/>
        </pc:sldMkLst>
        <pc:spChg chg="mod">
          <ac:chgData name="Jemma Smith" userId="c43517b7-c020-487a-a609-e5dcac601652" providerId="ADAL" clId="{2F998FF2-EAE8-4328-A713-6FCE2915CD4E}" dt="2025-05-27T07:49:55.683" v="59" actId="1076"/>
          <ac:spMkLst>
            <pc:docMk/>
            <pc:sldMk cId="1463314260" sldId="496"/>
            <ac:spMk id="9" creationId="{97DBDB72-30B7-D179-4FA8-CAE1B505224B}"/>
          </ac:spMkLst>
        </pc:spChg>
      </pc:sldChg>
      <pc:sldChg chg="modSp mod">
        <pc:chgData name="Jemma Smith" userId="c43517b7-c020-487a-a609-e5dcac601652" providerId="ADAL" clId="{2F998FF2-EAE8-4328-A713-6FCE2915CD4E}" dt="2025-05-27T07:48:46.626" v="55" actId="1076"/>
        <pc:sldMkLst>
          <pc:docMk/>
          <pc:sldMk cId="3473382703" sldId="498"/>
        </pc:sldMkLst>
        <pc:spChg chg="mod">
          <ac:chgData name="Jemma Smith" userId="c43517b7-c020-487a-a609-e5dcac601652" providerId="ADAL" clId="{2F998FF2-EAE8-4328-A713-6FCE2915CD4E}" dt="2025-05-27T07:48:46.626" v="55" actId="1076"/>
          <ac:spMkLst>
            <pc:docMk/>
            <pc:sldMk cId="3473382703" sldId="498"/>
            <ac:spMk id="11" creationId="{543E98DC-B3C7-461B-B4AA-E50BFB6CE6B7}"/>
          </ac:spMkLst>
        </pc:spChg>
      </pc:sldChg>
      <pc:sldChg chg="del">
        <pc:chgData name="Jemma Smith" userId="c43517b7-c020-487a-a609-e5dcac601652" providerId="ADAL" clId="{2F998FF2-EAE8-4328-A713-6FCE2915CD4E}" dt="2025-05-27T11:20:26.108" v="133" actId="47"/>
        <pc:sldMkLst>
          <pc:docMk/>
          <pc:sldMk cId="0" sldId="500"/>
        </pc:sldMkLst>
      </pc:sldChg>
      <pc:sldChg chg="del">
        <pc:chgData name="Jemma Smith" userId="c43517b7-c020-487a-a609-e5dcac601652" providerId="ADAL" clId="{2F998FF2-EAE8-4328-A713-6FCE2915CD4E}" dt="2025-05-27T07:45:45.837" v="0" actId="2696"/>
        <pc:sldMkLst>
          <pc:docMk/>
          <pc:sldMk cId="3145852489" sldId="501"/>
        </pc:sldMkLst>
      </pc:sldChg>
      <pc:sldChg chg="del">
        <pc:chgData name="Jemma Smith" userId="c43517b7-c020-487a-a609-e5dcac601652" providerId="ADAL" clId="{2F998FF2-EAE8-4328-A713-6FCE2915CD4E}" dt="2025-05-27T11:20:28.741" v="134" actId="47"/>
        <pc:sldMkLst>
          <pc:docMk/>
          <pc:sldMk cId="2413162918" sldId="991"/>
        </pc:sldMkLst>
      </pc:sldChg>
      <pc:sldChg chg="modSp mod">
        <pc:chgData name="Jemma Smith" userId="c43517b7-c020-487a-a609-e5dcac601652" providerId="ADAL" clId="{2F998FF2-EAE8-4328-A713-6FCE2915CD4E}" dt="2025-05-27T09:33:14.772" v="132" actId="20577"/>
        <pc:sldMkLst>
          <pc:docMk/>
          <pc:sldMk cId="1694444581" sldId="993"/>
        </pc:sldMkLst>
        <pc:spChg chg="mod">
          <ac:chgData name="Jemma Smith" userId="c43517b7-c020-487a-a609-e5dcac601652" providerId="ADAL" clId="{2F998FF2-EAE8-4328-A713-6FCE2915CD4E}" dt="2025-05-27T09:33:14.772" v="132" actId="20577"/>
          <ac:spMkLst>
            <pc:docMk/>
            <pc:sldMk cId="1694444581" sldId="993"/>
            <ac:spMk id="11" creationId="{08D6211F-1DBF-4205-A06F-B700C5F597B2}"/>
          </ac:spMkLst>
        </pc:spChg>
      </pc:sldChg>
      <pc:sldChg chg="del">
        <pc:chgData name="Jemma Smith" userId="c43517b7-c020-487a-a609-e5dcac601652" providerId="ADAL" clId="{2F998FF2-EAE8-4328-A713-6FCE2915CD4E}" dt="2025-05-27T11:21:00.973" v="145" actId="47"/>
        <pc:sldMkLst>
          <pc:docMk/>
          <pc:sldMk cId="882067567" sldId="994"/>
        </pc:sldMkLst>
      </pc:sldChg>
      <pc:sldChg chg="del">
        <pc:chgData name="Jemma Smith" userId="c43517b7-c020-487a-a609-e5dcac601652" providerId="ADAL" clId="{2F998FF2-EAE8-4328-A713-6FCE2915CD4E}" dt="2025-05-27T11:20:49.812" v="138" actId="47"/>
        <pc:sldMkLst>
          <pc:docMk/>
          <pc:sldMk cId="3913773214" sldId="995"/>
        </pc:sldMkLst>
      </pc:sldChg>
      <pc:sldChg chg="del">
        <pc:chgData name="Jemma Smith" userId="c43517b7-c020-487a-a609-e5dcac601652" providerId="ADAL" clId="{2F998FF2-EAE8-4328-A713-6FCE2915CD4E}" dt="2025-05-27T11:20:53.118" v="140" actId="47"/>
        <pc:sldMkLst>
          <pc:docMk/>
          <pc:sldMk cId="1325177147" sldId="996"/>
        </pc:sldMkLst>
      </pc:sldChg>
      <pc:sldChg chg="del">
        <pc:chgData name="Jemma Smith" userId="c43517b7-c020-487a-a609-e5dcac601652" providerId="ADAL" clId="{2F998FF2-EAE8-4328-A713-6FCE2915CD4E}" dt="2025-05-27T11:20:56.335" v="142" actId="47"/>
        <pc:sldMkLst>
          <pc:docMk/>
          <pc:sldMk cId="1262514065" sldId="997"/>
        </pc:sldMkLst>
      </pc:sldChg>
      <pc:sldChg chg="del">
        <pc:chgData name="Jemma Smith" userId="c43517b7-c020-487a-a609-e5dcac601652" providerId="ADAL" clId="{2F998FF2-EAE8-4328-A713-6FCE2915CD4E}" dt="2025-05-27T11:20:59.164" v="144" actId="47"/>
        <pc:sldMkLst>
          <pc:docMk/>
          <pc:sldMk cId="2688431880" sldId="998"/>
        </pc:sldMkLst>
      </pc:sldChg>
      <pc:sldChg chg="del">
        <pc:chgData name="Jemma Smith" userId="c43517b7-c020-487a-a609-e5dcac601652" providerId="ADAL" clId="{2F998FF2-EAE8-4328-A713-6FCE2915CD4E}" dt="2025-05-27T11:21:22.645" v="148" actId="47"/>
        <pc:sldMkLst>
          <pc:docMk/>
          <pc:sldMk cId="2407868052" sldId="999"/>
        </pc:sldMkLst>
      </pc:sldChg>
      <pc:sldChg chg="addSp modSp new mod">
        <pc:chgData name="Jemma Smith" userId="c43517b7-c020-487a-a609-e5dcac601652" providerId="ADAL" clId="{2F998FF2-EAE8-4328-A713-6FCE2915CD4E}" dt="2025-05-27T07:51:51.461" v="64" actId="27636"/>
        <pc:sldMkLst>
          <pc:docMk/>
          <pc:sldMk cId="457897207" sldId="1000"/>
        </pc:sldMkLst>
        <pc:spChg chg="add mod">
          <ac:chgData name="Jemma Smith" userId="c43517b7-c020-487a-a609-e5dcac601652" providerId="ADAL" clId="{2F998FF2-EAE8-4328-A713-6FCE2915CD4E}" dt="2025-05-27T07:51:51.461" v="64" actId="27636"/>
          <ac:spMkLst>
            <pc:docMk/>
            <pc:sldMk cId="457897207" sldId="1000"/>
            <ac:spMk id="2" creationId="{B8DDB68A-9571-FA50-A53B-2CA464A2E4C7}"/>
          </ac:spMkLst>
        </pc:spChg>
      </pc:sldChg>
      <pc:sldChg chg="addSp modSp new mod">
        <pc:chgData name="Jemma Smith" userId="c43517b7-c020-487a-a609-e5dcac601652" providerId="ADAL" clId="{2F998FF2-EAE8-4328-A713-6FCE2915CD4E}" dt="2025-05-27T07:53:42.354" v="119" actId="1076"/>
        <pc:sldMkLst>
          <pc:docMk/>
          <pc:sldMk cId="3403224360" sldId="1001"/>
        </pc:sldMkLst>
        <pc:spChg chg="add mod">
          <ac:chgData name="Jemma Smith" userId="c43517b7-c020-487a-a609-e5dcac601652" providerId="ADAL" clId="{2F998FF2-EAE8-4328-A713-6FCE2915CD4E}" dt="2025-05-27T07:53:28.958" v="116" actId="14100"/>
          <ac:spMkLst>
            <pc:docMk/>
            <pc:sldMk cId="3403224360" sldId="1001"/>
            <ac:spMk id="2" creationId="{59E43063-6DE9-0D12-7CDF-E6406BE5DEB5}"/>
          </ac:spMkLst>
        </pc:spChg>
        <pc:picChg chg="add mod">
          <ac:chgData name="Jemma Smith" userId="c43517b7-c020-487a-a609-e5dcac601652" providerId="ADAL" clId="{2F998FF2-EAE8-4328-A713-6FCE2915CD4E}" dt="2025-05-27T07:53:42.354" v="119" actId="1076"/>
          <ac:picMkLst>
            <pc:docMk/>
            <pc:sldMk cId="3403224360" sldId="1001"/>
            <ac:picMk id="3" creationId="{462A59EF-CEC8-1746-81AB-606606740012}"/>
          </ac:picMkLst>
        </pc:picChg>
      </pc:sldChg>
      <pc:sldMasterChg chg="del delSldLayout">
        <pc:chgData name="Jemma Smith" userId="c43517b7-c020-487a-a609-e5dcac601652" providerId="ADAL" clId="{2F998FF2-EAE8-4328-A713-6FCE2915CD4E}" dt="2025-05-27T07:45:54.772" v="1"/>
        <pc:sldMasterMkLst>
          <pc:docMk/>
          <pc:sldMasterMk cId="2042057526" sldId="2147483665"/>
        </pc:sldMasterMkLst>
        <pc:sldLayoutChg chg="del">
          <pc:chgData name="Jemma Smith" userId="c43517b7-c020-487a-a609-e5dcac601652" providerId="ADAL" clId="{2F998FF2-EAE8-4328-A713-6FCE2915CD4E}" dt="2025-05-27T07:45:54.772" v="1"/>
          <pc:sldLayoutMkLst>
            <pc:docMk/>
            <pc:sldMasterMk cId="2042057526" sldId="2147483665"/>
            <pc:sldLayoutMk cId="67642879" sldId="2147483666"/>
          </pc:sldLayoutMkLst>
        </pc:sldLayoutChg>
      </pc:sldMasterChg>
      <pc:sldMasterChg chg="del delSldLayout">
        <pc:chgData name="Jemma Smith" userId="c43517b7-c020-487a-a609-e5dcac601652" providerId="ADAL" clId="{2F998FF2-EAE8-4328-A713-6FCE2915CD4E}" dt="2025-05-27T07:45:54.772" v="1"/>
        <pc:sldMasterMkLst>
          <pc:docMk/>
          <pc:sldMasterMk cId="37730581" sldId="2147483667"/>
        </pc:sldMasterMkLst>
        <pc:sldLayoutChg chg="del">
          <pc:chgData name="Jemma Smith" userId="c43517b7-c020-487a-a609-e5dcac601652" providerId="ADAL" clId="{2F998FF2-EAE8-4328-A713-6FCE2915CD4E}" dt="2025-05-27T07:45:54.772" v="1"/>
          <pc:sldLayoutMkLst>
            <pc:docMk/>
            <pc:sldMasterMk cId="37730581" sldId="2147483667"/>
            <pc:sldLayoutMk cId="59751027" sldId="2147483668"/>
          </pc:sldLayoutMkLst>
        </pc:sldLayoutChg>
      </pc:sldMasterChg>
      <pc:sldMasterChg chg="del delSldLayout">
        <pc:chgData name="Jemma Smith" userId="c43517b7-c020-487a-a609-e5dcac601652" providerId="ADAL" clId="{2F998FF2-EAE8-4328-A713-6FCE2915CD4E}" dt="2025-05-27T07:45:54.772" v="1"/>
        <pc:sldMasterMkLst>
          <pc:docMk/>
          <pc:sldMasterMk cId="4234202986" sldId="2147483669"/>
        </pc:sldMasterMkLst>
        <pc:sldLayoutChg chg="del">
          <pc:chgData name="Jemma Smith" userId="c43517b7-c020-487a-a609-e5dcac601652" providerId="ADAL" clId="{2F998FF2-EAE8-4328-A713-6FCE2915CD4E}" dt="2025-05-27T07:45:54.772" v="1"/>
          <pc:sldLayoutMkLst>
            <pc:docMk/>
            <pc:sldMasterMk cId="4234202986" sldId="2147483669"/>
            <pc:sldLayoutMk cId="4010346140" sldId="2147483670"/>
          </pc:sldLayoutMkLst>
        </pc:sldLayoutChg>
      </pc:sldMasterChg>
      <pc:sldMasterChg chg="del delSldLayout">
        <pc:chgData name="Jemma Smith" userId="c43517b7-c020-487a-a609-e5dcac601652" providerId="ADAL" clId="{2F998FF2-EAE8-4328-A713-6FCE2915CD4E}" dt="2025-05-27T07:45:54.772" v="1"/>
        <pc:sldMasterMkLst>
          <pc:docMk/>
          <pc:sldMasterMk cId="109993458" sldId="2147483671"/>
        </pc:sldMasterMkLst>
        <pc:sldLayoutChg chg="del">
          <pc:chgData name="Jemma Smith" userId="c43517b7-c020-487a-a609-e5dcac601652" providerId="ADAL" clId="{2F998FF2-EAE8-4328-A713-6FCE2915CD4E}" dt="2025-05-27T07:45:54.772" v="1"/>
          <pc:sldLayoutMkLst>
            <pc:docMk/>
            <pc:sldMasterMk cId="109993458" sldId="2147483671"/>
            <pc:sldLayoutMk cId="1894855318" sldId="2147483672"/>
          </pc:sldLayoutMkLst>
        </pc:sldLayoutChg>
      </pc:sldMasterChg>
      <pc:sldMasterChg chg="del delSldLayout">
        <pc:chgData name="Jemma Smith" userId="c43517b7-c020-487a-a609-e5dcac601652" providerId="ADAL" clId="{2F998FF2-EAE8-4328-A713-6FCE2915CD4E}" dt="2025-05-27T07:45:54.772" v="1"/>
        <pc:sldMasterMkLst>
          <pc:docMk/>
          <pc:sldMasterMk cId="955725104" sldId="2147483673"/>
        </pc:sldMasterMkLst>
        <pc:sldLayoutChg chg="del">
          <pc:chgData name="Jemma Smith" userId="c43517b7-c020-487a-a609-e5dcac601652" providerId="ADAL" clId="{2F998FF2-EAE8-4328-A713-6FCE2915CD4E}" dt="2025-05-27T07:45:54.772" v="1"/>
          <pc:sldLayoutMkLst>
            <pc:docMk/>
            <pc:sldMasterMk cId="955725104" sldId="2147483673"/>
            <pc:sldLayoutMk cId="2206021761" sldId="2147483674"/>
          </pc:sldLayoutMkLst>
        </pc:sldLayoutChg>
        <pc:sldLayoutChg chg="del">
          <pc:chgData name="Jemma Smith" userId="c43517b7-c020-487a-a609-e5dcac601652" providerId="ADAL" clId="{2F998FF2-EAE8-4328-A713-6FCE2915CD4E}" dt="2025-05-27T07:45:54.772" v="1"/>
          <pc:sldLayoutMkLst>
            <pc:docMk/>
            <pc:sldMasterMk cId="955725104" sldId="2147483673"/>
            <pc:sldLayoutMk cId="2329453090" sldId="2147483675"/>
          </pc:sldLayoutMkLst>
        </pc:sldLayoutChg>
      </pc:sldMasterChg>
      <pc:sldMasterChg chg="del delSldLayout">
        <pc:chgData name="Jemma Smith" userId="c43517b7-c020-487a-a609-e5dcac601652" providerId="ADAL" clId="{2F998FF2-EAE8-4328-A713-6FCE2915CD4E}" dt="2025-05-27T07:45:54.772" v="1"/>
        <pc:sldMasterMkLst>
          <pc:docMk/>
          <pc:sldMasterMk cId="1530251327" sldId="2147483676"/>
        </pc:sldMasterMkLst>
        <pc:sldLayoutChg chg="del">
          <pc:chgData name="Jemma Smith" userId="c43517b7-c020-487a-a609-e5dcac601652" providerId="ADAL" clId="{2F998FF2-EAE8-4328-A713-6FCE2915CD4E}" dt="2025-05-27T07:45:54.772" v="1"/>
          <pc:sldLayoutMkLst>
            <pc:docMk/>
            <pc:sldMasterMk cId="1530251327" sldId="2147483676"/>
            <pc:sldLayoutMk cId="2846389004" sldId="2147483677"/>
          </pc:sldLayoutMkLst>
        </pc:sldLayoutChg>
      </pc:sldMasterChg>
      <pc:sldMasterChg chg="del delSldLayout">
        <pc:chgData name="Jemma Smith" userId="c43517b7-c020-487a-a609-e5dcac601652" providerId="ADAL" clId="{2F998FF2-EAE8-4328-A713-6FCE2915CD4E}" dt="2025-05-27T07:45:54.772" v="1"/>
        <pc:sldMasterMkLst>
          <pc:docMk/>
          <pc:sldMasterMk cId="2532510885" sldId="2147483678"/>
        </pc:sldMasterMkLst>
        <pc:sldLayoutChg chg="del">
          <pc:chgData name="Jemma Smith" userId="c43517b7-c020-487a-a609-e5dcac601652" providerId="ADAL" clId="{2F998FF2-EAE8-4328-A713-6FCE2915CD4E}" dt="2025-05-27T07:45:54.772" v="1"/>
          <pc:sldLayoutMkLst>
            <pc:docMk/>
            <pc:sldMasterMk cId="2532510885" sldId="2147483678"/>
            <pc:sldLayoutMk cId="1694018283" sldId="2147483679"/>
          </pc:sldLayoutMkLst>
        </pc:sldLayoutChg>
      </pc:sldMasterChg>
      <pc:sldMasterChg chg="del delSldLayout">
        <pc:chgData name="Jemma Smith" userId="c43517b7-c020-487a-a609-e5dcac601652" providerId="ADAL" clId="{2F998FF2-EAE8-4328-A713-6FCE2915CD4E}" dt="2025-05-27T07:45:54.772" v="1"/>
        <pc:sldMasterMkLst>
          <pc:docMk/>
          <pc:sldMasterMk cId="4007315231" sldId="2147483680"/>
        </pc:sldMasterMkLst>
        <pc:sldLayoutChg chg="del">
          <pc:chgData name="Jemma Smith" userId="c43517b7-c020-487a-a609-e5dcac601652" providerId="ADAL" clId="{2F998FF2-EAE8-4328-A713-6FCE2915CD4E}" dt="2025-05-27T07:45:54.772" v="1"/>
          <pc:sldLayoutMkLst>
            <pc:docMk/>
            <pc:sldMasterMk cId="4007315231" sldId="2147483680"/>
            <pc:sldLayoutMk cId="2658246581" sldId="2147483681"/>
          </pc:sldLayoutMkLst>
        </pc:sldLayoutChg>
      </pc:sldMasterChg>
      <pc:sldMasterChg chg="del delSldLayout">
        <pc:chgData name="Jemma Smith" userId="c43517b7-c020-487a-a609-e5dcac601652" providerId="ADAL" clId="{2F998FF2-EAE8-4328-A713-6FCE2915CD4E}" dt="2025-05-27T07:45:54.772" v="1"/>
        <pc:sldMasterMkLst>
          <pc:docMk/>
          <pc:sldMasterMk cId="1343012768" sldId="2147483682"/>
        </pc:sldMasterMkLst>
        <pc:sldLayoutChg chg="del">
          <pc:chgData name="Jemma Smith" userId="c43517b7-c020-487a-a609-e5dcac601652" providerId="ADAL" clId="{2F998FF2-EAE8-4328-A713-6FCE2915CD4E}" dt="2025-05-27T07:45:54.772" v="1"/>
          <pc:sldLayoutMkLst>
            <pc:docMk/>
            <pc:sldMasterMk cId="1343012768" sldId="2147483682"/>
            <pc:sldLayoutMk cId="3092199206" sldId="2147483683"/>
          </pc:sldLayoutMkLst>
        </pc:sldLayoutChg>
        <pc:sldLayoutChg chg="del">
          <pc:chgData name="Jemma Smith" userId="c43517b7-c020-487a-a609-e5dcac601652" providerId="ADAL" clId="{2F998FF2-EAE8-4328-A713-6FCE2915CD4E}" dt="2025-05-27T07:45:54.772" v="1"/>
          <pc:sldLayoutMkLst>
            <pc:docMk/>
            <pc:sldMasterMk cId="1343012768" sldId="2147483682"/>
            <pc:sldLayoutMk cId="2958486272" sldId="2147483684"/>
          </pc:sldLayoutMkLst>
        </pc:sldLayoutChg>
        <pc:sldLayoutChg chg="del">
          <pc:chgData name="Jemma Smith" userId="c43517b7-c020-487a-a609-e5dcac601652" providerId="ADAL" clId="{2F998FF2-EAE8-4328-A713-6FCE2915CD4E}" dt="2025-05-27T07:45:54.772" v="1"/>
          <pc:sldLayoutMkLst>
            <pc:docMk/>
            <pc:sldMasterMk cId="1343012768" sldId="2147483682"/>
            <pc:sldLayoutMk cId="2645412148" sldId="2147483685"/>
          </pc:sldLayoutMkLst>
        </pc:sldLayoutChg>
        <pc:sldLayoutChg chg="del">
          <pc:chgData name="Jemma Smith" userId="c43517b7-c020-487a-a609-e5dcac601652" providerId="ADAL" clId="{2F998FF2-EAE8-4328-A713-6FCE2915CD4E}" dt="2025-05-27T07:45:54.772" v="1"/>
          <pc:sldLayoutMkLst>
            <pc:docMk/>
            <pc:sldMasterMk cId="1343012768" sldId="2147483682"/>
            <pc:sldLayoutMk cId="3263617792" sldId="2147483686"/>
          </pc:sldLayoutMkLst>
        </pc:sldLayoutChg>
        <pc:sldLayoutChg chg="del">
          <pc:chgData name="Jemma Smith" userId="c43517b7-c020-487a-a609-e5dcac601652" providerId="ADAL" clId="{2F998FF2-EAE8-4328-A713-6FCE2915CD4E}" dt="2025-05-27T07:45:54.772" v="1"/>
          <pc:sldLayoutMkLst>
            <pc:docMk/>
            <pc:sldMasterMk cId="1343012768" sldId="2147483682"/>
            <pc:sldLayoutMk cId="86902309" sldId="2147483687"/>
          </pc:sldLayoutMkLst>
        </pc:sldLayoutChg>
        <pc:sldLayoutChg chg="del">
          <pc:chgData name="Jemma Smith" userId="c43517b7-c020-487a-a609-e5dcac601652" providerId="ADAL" clId="{2F998FF2-EAE8-4328-A713-6FCE2915CD4E}" dt="2025-05-27T07:45:54.772" v="1"/>
          <pc:sldLayoutMkLst>
            <pc:docMk/>
            <pc:sldMasterMk cId="1343012768" sldId="2147483682"/>
            <pc:sldLayoutMk cId="960842084" sldId="2147483688"/>
          </pc:sldLayoutMkLst>
        </pc:sldLayoutChg>
        <pc:sldLayoutChg chg="del">
          <pc:chgData name="Jemma Smith" userId="c43517b7-c020-487a-a609-e5dcac601652" providerId="ADAL" clId="{2F998FF2-EAE8-4328-A713-6FCE2915CD4E}" dt="2025-05-27T07:45:54.772" v="1"/>
          <pc:sldLayoutMkLst>
            <pc:docMk/>
            <pc:sldMasterMk cId="1343012768" sldId="2147483682"/>
            <pc:sldLayoutMk cId="3833550775" sldId="2147483689"/>
          </pc:sldLayoutMkLst>
        </pc:sldLayoutChg>
        <pc:sldLayoutChg chg="del">
          <pc:chgData name="Jemma Smith" userId="c43517b7-c020-487a-a609-e5dcac601652" providerId="ADAL" clId="{2F998FF2-EAE8-4328-A713-6FCE2915CD4E}" dt="2025-05-27T07:45:54.772" v="1"/>
          <pc:sldLayoutMkLst>
            <pc:docMk/>
            <pc:sldMasterMk cId="1343012768" sldId="2147483682"/>
            <pc:sldLayoutMk cId="1285904156" sldId="2147483690"/>
          </pc:sldLayoutMkLst>
        </pc:sldLayoutChg>
        <pc:sldLayoutChg chg="del">
          <pc:chgData name="Jemma Smith" userId="c43517b7-c020-487a-a609-e5dcac601652" providerId="ADAL" clId="{2F998FF2-EAE8-4328-A713-6FCE2915CD4E}" dt="2025-05-27T07:45:54.772" v="1"/>
          <pc:sldLayoutMkLst>
            <pc:docMk/>
            <pc:sldMasterMk cId="1343012768" sldId="2147483682"/>
            <pc:sldLayoutMk cId="4002431287" sldId="2147483691"/>
          </pc:sldLayoutMkLst>
        </pc:sldLayoutChg>
        <pc:sldLayoutChg chg="del">
          <pc:chgData name="Jemma Smith" userId="c43517b7-c020-487a-a609-e5dcac601652" providerId="ADAL" clId="{2F998FF2-EAE8-4328-A713-6FCE2915CD4E}" dt="2025-05-27T07:45:54.772" v="1"/>
          <pc:sldLayoutMkLst>
            <pc:docMk/>
            <pc:sldMasterMk cId="1343012768" sldId="2147483682"/>
            <pc:sldLayoutMk cId="2729742223" sldId="2147483692"/>
          </pc:sldLayoutMkLst>
        </pc:sldLayoutChg>
        <pc:sldLayoutChg chg="del">
          <pc:chgData name="Jemma Smith" userId="c43517b7-c020-487a-a609-e5dcac601652" providerId="ADAL" clId="{2F998FF2-EAE8-4328-A713-6FCE2915CD4E}" dt="2025-05-27T07:45:54.772" v="1"/>
          <pc:sldLayoutMkLst>
            <pc:docMk/>
            <pc:sldMasterMk cId="1343012768" sldId="2147483682"/>
            <pc:sldLayoutMk cId="3127781500" sldId="2147483693"/>
          </pc:sldLayoutMkLst>
        </pc:sldLayoutChg>
      </pc:sldMasterChg>
      <pc:sldMasterChg chg="del delSldLayout">
        <pc:chgData name="Jemma Smith" userId="c43517b7-c020-487a-a609-e5dcac601652" providerId="ADAL" clId="{2F998FF2-EAE8-4328-A713-6FCE2915CD4E}" dt="2025-05-27T07:45:54.772" v="1"/>
        <pc:sldMasterMkLst>
          <pc:docMk/>
          <pc:sldMasterMk cId="441159061" sldId="2147483694"/>
        </pc:sldMasterMkLst>
        <pc:sldLayoutChg chg="del">
          <pc:chgData name="Jemma Smith" userId="c43517b7-c020-487a-a609-e5dcac601652" providerId="ADAL" clId="{2F998FF2-EAE8-4328-A713-6FCE2915CD4E}" dt="2025-05-27T07:45:54.772" v="1"/>
          <pc:sldLayoutMkLst>
            <pc:docMk/>
            <pc:sldMasterMk cId="441159061" sldId="2147483694"/>
            <pc:sldLayoutMk cId="2743166595" sldId="2147483695"/>
          </pc:sldLayoutMkLst>
        </pc:sldLayoutChg>
        <pc:sldLayoutChg chg="del">
          <pc:chgData name="Jemma Smith" userId="c43517b7-c020-487a-a609-e5dcac601652" providerId="ADAL" clId="{2F998FF2-EAE8-4328-A713-6FCE2915CD4E}" dt="2025-05-27T07:45:54.772" v="1"/>
          <pc:sldLayoutMkLst>
            <pc:docMk/>
            <pc:sldMasterMk cId="441159061" sldId="2147483694"/>
            <pc:sldLayoutMk cId="2381360222" sldId="2147483696"/>
          </pc:sldLayoutMkLst>
        </pc:sldLayoutChg>
        <pc:sldLayoutChg chg="del">
          <pc:chgData name="Jemma Smith" userId="c43517b7-c020-487a-a609-e5dcac601652" providerId="ADAL" clId="{2F998FF2-EAE8-4328-A713-6FCE2915CD4E}" dt="2025-05-27T07:45:54.772" v="1"/>
          <pc:sldLayoutMkLst>
            <pc:docMk/>
            <pc:sldMasterMk cId="441159061" sldId="2147483694"/>
            <pc:sldLayoutMk cId="3962905314" sldId="2147483697"/>
          </pc:sldLayoutMkLst>
        </pc:sldLayoutChg>
        <pc:sldLayoutChg chg="del">
          <pc:chgData name="Jemma Smith" userId="c43517b7-c020-487a-a609-e5dcac601652" providerId="ADAL" clId="{2F998FF2-EAE8-4328-A713-6FCE2915CD4E}" dt="2025-05-27T07:45:54.772" v="1"/>
          <pc:sldLayoutMkLst>
            <pc:docMk/>
            <pc:sldMasterMk cId="441159061" sldId="2147483694"/>
            <pc:sldLayoutMk cId="3672527102" sldId="2147483698"/>
          </pc:sldLayoutMkLst>
        </pc:sldLayoutChg>
      </pc:sldMasterChg>
      <pc:sldMasterChg chg="del delSldLayout">
        <pc:chgData name="Jemma Smith" userId="c43517b7-c020-487a-a609-e5dcac601652" providerId="ADAL" clId="{2F998FF2-EAE8-4328-A713-6FCE2915CD4E}" dt="2025-05-27T07:45:54.772" v="1"/>
        <pc:sldMasterMkLst>
          <pc:docMk/>
          <pc:sldMasterMk cId="923175595" sldId="2147483699"/>
        </pc:sldMasterMkLst>
        <pc:sldLayoutChg chg="del">
          <pc:chgData name="Jemma Smith" userId="c43517b7-c020-487a-a609-e5dcac601652" providerId="ADAL" clId="{2F998FF2-EAE8-4328-A713-6FCE2915CD4E}" dt="2025-05-27T07:45:54.772" v="1"/>
          <pc:sldLayoutMkLst>
            <pc:docMk/>
            <pc:sldMasterMk cId="923175595" sldId="2147483699"/>
            <pc:sldLayoutMk cId="4286663468" sldId="2147483700"/>
          </pc:sldLayoutMkLst>
        </pc:sldLayoutChg>
        <pc:sldLayoutChg chg="del">
          <pc:chgData name="Jemma Smith" userId="c43517b7-c020-487a-a609-e5dcac601652" providerId="ADAL" clId="{2F998FF2-EAE8-4328-A713-6FCE2915CD4E}" dt="2025-05-27T07:45:54.772" v="1"/>
          <pc:sldLayoutMkLst>
            <pc:docMk/>
            <pc:sldMasterMk cId="923175595" sldId="2147483699"/>
            <pc:sldLayoutMk cId="4272755019" sldId="2147483701"/>
          </pc:sldLayoutMkLst>
        </pc:sldLayoutChg>
        <pc:sldLayoutChg chg="del">
          <pc:chgData name="Jemma Smith" userId="c43517b7-c020-487a-a609-e5dcac601652" providerId="ADAL" clId="{2F998FF2-EAE8-4328-A713-6FCE2915CD4E}" dt="2025-05-27T07:45:54.772" v="1"/>
          <pc:sldLayoutMkLst>
            <pc:docMk/>
            <pc:sldMasterMk cId="923175595" sldId="2147483699"/>
            <pc:sldLayoutMk cId="1795780218" sldId="2147483702"/>
          </pc:sldLayoutMkLst>
        </pc:sldLayoutChg>
      </pc:sldMasterChg>
      <pc:sldMasterChg chg="del delSldLayout">
        <pc:chgData name="Jemma Smith" userId="c43517b7-c020-487a-a609-e5dcac601652" providerId="ADAL" clId="{2F998FF2-EAE8-4328-A713-6FCE2915CD4E}" dt="2025-05-27T07:45:54.772" v="1"/>
        <pc:sldMasterMkLst>
          <pc:docMk/>
          <pc:sldMasterMk cId="927546496" sldId="2147483703"/>
        </pc:sldMasterMkLst>
        <pc:sldLayoutChg chg="del">
          <pc:chgData name="Jemma Smith" userId="c43517b7-c020-487a-a609-e5dcac601652" providerId="ADAL" clId="{2F998FF2-EAE8-4328-A713-6FCE2915CD4E}" dt="2025-05-27T07:45:54.772" v="1"/>
          <pc:sldLayoutMkLst>
            <pc:docMk/>
            <pc:sldMasterMk cId="927546496" sldId="2147483703"/>
            <pc:sldLayoutMk cId="2906927037" sldId="2147483704"/>
          </pc:sldLayoutMkLst>
        </pc:sldLayoutChg>
        <pc:sldLayoutChg chg="del">
          <pc:chgData name="Jemma Smith" userId="c43517b7-c020-487a-a609-e5dcac601652" providerId="ADAL" clId="{2F998FF2-EAE8-4328-A713-6FCE2915CD4E}" dt="2025-05-27T07:45:54.772" v="1"/>
          <pc:sldLayoutMkLst>
            <pc:docMk/>
            <pc:sldMasterMk cId="927546496" sldId="2147483703"/>
            <pc:sldLayoutMk cId="2600465704" sldId="2147483705"/>
          </pc:sldLayoutMkLst>
        </pc:sldLayoutChg>
        <pc:sldLayoutChg chg="del">
          <pc:chgData name="Jemma Smith" userId="c43517b7-c020-487a-a609-e5dcac601652" providerId="ADAL" clId="{2F998FF2-EAE8-4328-A713-6FCE2915CD4E}" dt="2025-05-27T07:45:54.772" v="1"/>
          <pc:sldLayoutMkLst>
            <pc:docMk/>
            <pc:sldMasterMk cId="927546496" sldId="2147483703"/>
            <pc:sldLayoutMk cId="1993669391" sldId="2147483706"/>
          </pc:sldLayoutMkLst>
        </pc:sldLayoutChg>
      </pc:sldMasterChg>
      <pc:sldMasterChg chg="del delSldLayout">
        <pc:chgData name="Jemma Smith" userId="c43517b7-c020-487a-a609-e5dcac601652" providerId="ADAL" clId="{2F998FF2-EAE8-4328-A713-6FCE2915CD4E}" dt="2025-05-27T07:45:54.772" v="1"/>
        <pc:sldMasterMkLst>
          <pc:docMk/>
          <pc:sldMasterMk cId="2037678237" sldId="2147483707"/>
        </pc:sldMasterMkLst>
        <pc:sldLayoutChg chg="del">
          <pc:chgData name="Jemma Smith" userId="c43517b7-c020-487a-a609-e5dcac601652" providerId="ADAL" clId="{2F998FF2-EAE8-4328-A713-6FCE2915CD4E}" dt="2025-05-27T07:45:54.772" v="1"/>
          <pc:sldLayoutMkLst>
            <pc:docMk/>
            <pc:sldMasterMk cId="2037678237" sldId="2147483707"/>
            <pc:sldLayoutMk cId="4186077015" sldId="2147483708"/>
          </pc:sldLayoutMkLst>
        </pc:sldLayoutChg>
        <pc:sldLayoutChg chg="del">
          <pc:chgData name="Jemma Smith" userId="c43517b7-c020-487a-a609-e5dcac601652" providerId="ADAL" clId="{2F998FF2-EAE8-4328-A713-6FCE2915CD4E}" dt="2025-05-27T07:45:54.772" v="1"/>
          <pc:sldLayoutMkLst>
            <pc:docMk/>
            <pc:sldMasterMk cId="2037678237" sldId="2147483707"/>
            <pc:sldLayoutMk cId="428331147" sldId="2147483709"/>
          </pc:sldLayoutMkLst>
        </pc:sldLayoutChg>
        <pc:sldLayoutChg chg="del">
          <pc:chgData name="Jemma Smith" userId="c43517b7-c020-487a-a609-e5dcac601652" providerId="ADAL" clId="{2F998FF2-EAE8-4328-A713-6FCE2915CD4E}" dt="2025-05-27T07:45:54.772" v="1"/>
          <pc:sldLayoutMkLst>
            <pc:docMk/>
            <pc:sldMasterMk cId="2037678237" sldId="2147483707"/>
            <pc:sldLayoutMk cId="162709985" sldId="2147483710"/>
          </pc:sldLayoutMkLst>
        </pc:sldLayoutChg>
        <pc:sldLayoutChg chg="del">
          <pc:chgData name="Jemma Smith" userId="c43517b7-c020-487a-a609-e5dcac601652" providerId="ADAL" clId="{2F998FF2-EAE8-4328-A713-6FCE2915CD4E}" dt="2025-05-27T07:45:54.772" v="1"/>
          <pc:sldLayoutMkLst>
            <pc:docMk/>
            <pc:sldMasterMk cId="2037678237" sldId="2147483707"/>
            <pc:sldLayoutMk cId="1841282799" sldId="2147483711"/>
          </pc:sldLayoutMkLst>
        </pc:sldLayoutChg>
        <pc:sldLayoutChg chg="del">
          <pc:chgData name="Jemma Smith" userId="c43517b7-c020-487a-a609-e5dcac601652" providerId="ADAL" clId="{2F998FF2-EAE8-4328-A713-6FCE2915CD4E}" dt="2025-05-27T07:45:54.772" v="1"/>
          <pc:sldLayoutMkLst>
            <pc:docMk/>
            <pc:sldMasterMk cId="2037678237" sldId="2147483707"/>
            <pc:sldLayoutMk cId="3645007374" sldId="2147483712"/>
          </pc:sldLayoutMkLst>
        </pc:sldLayoutChg>
        <pc:sldLayoutChg chg="del">
          <pc:chgData name="Jemma Smith" userId="c43517b7-c020-487a-a609-e5dcac601652" providerId="ADAL" clId="{2F998FF2-EAE8-4328-A713-6FCE2915CD4E}" dt="2025-05-27T07:45:54.772" v="1"/>
          <pc:sldLayoutMkLst>
            <pc:docMk/>
            <pc:sldMasterMk cId="2037678237" sldId="2147483707"/>
            <pc:sldLayoutMk cId="1420307003" sldId="2147483713"/>
          </pc:sldLayoutMkLst>
        </pc:sldLayoutChg>
        <pc:sldLayoutChg chg="del">
          <pc:chgData name="Jemma Smith" userId="c43517b7-c020-487a-a609-e5dcac601652" providerId="ADAL" clId="{2F998FF2-EAE8-4328-A713-6FCE2915CD4E}" dt="2025-05-27T07:45:54.772" v="1"/>
          <pc:sldLayoutMkLst>
            <pc:docMk/>
            <pc:sldMasterMk cId="2037678237" sldId="2147483707"/>
            <pc:sldLayoutMk cId="3563941170" sldId="2147483714"/>
          </pc:sldLayoutMkLst>
        </pc:sldLayoutChg>
        <pc:sldLayoutChg chg="del">
          <pc:chgData name="Jemma Smith" userId="c43517b7-c020-487a-a609-e5dcac601652" providerId="ADAL" clId="{2F998FF2-EAE8-4328-A713-6FCE2915CD4E}" dt="2025-05-27T07:45:54.772" v="1"/>
          <pc:sldLayoutMkLst>
            <pc:docMk/>
            <pc:sldMasterMk cId="2037678237" sldId="2147483707"/>
            <pc:sldLayoutMk cId="1433553547" sldId="2147483715"/>
          </pc:sldLayoutMkLst>
        </pc:sldLayoutChg>
        <pc:sldLayoutChg chg="del">
          <pc:chgData name="Jemma Smith" userId="c43517b7-c020-487a-a609-e5dcac601652" providerId="ADAL" clId="{2F998FF2-EAE8-4328-A713-6FCE2915CD4E}" dt="2025-05-27T07:45:54.772" v="1"/>
          <pc:sldLayoutMkLst>
            <pc:docMk/>
            <pc:sldMasterMk cId="2037678237" sldId="2147483707"/>
            <pc:sldLayoutMk cId="3784001028" sldId="2147483716"/>
          </pc:sldLayoutMkLst>
        </pc:sldLayoutChg>
        <pc:sldLayoutChg chg="del">
          <pc:chgData name="Jemma Smith" userId="c43517b7-c020-487a-a609-e5dcac601652" providerId="ADAL" clId="{2F998FF2-EAE8-4328-A713-6FCE2915CD4E}" dt="2025-05-27T07:45:54.772" v="1"/>
          <pc:sldLayoutMkLst>
            <pc:docMk/>
            <pc:sldMasterMk cId="2037678237" sldId="2147483707"/>
            <pc:sldLayoutMk cId="1597555271" sldId="2147483717"/>
          </pc:sldLayoutMkLst>
        </pc:sldLayoutChg>
        <pc:sldLayoutChg chg="del">
          <pc:chgData name="Jemma Smith" userId="c43517b7-c020-487a-a609-e5dcac601652" providerId="ADAL" clId="{2F998FF2-EAE8-4328-A713-6FCE2915CD4E}" dt="2025-05-27T07:45:54.772" v="1"/>
          <pc:sldLayoutMkLst>
            <pc:docMk/>
            <pc:sldMasterMk cId="2037678237" sldId="2147483707"/>
            <pc:sldLayoutMk cId="3168938235" sldId="2147483718"/>
          </pc:sldLayoutMkLst>
        </pc:sldLayoutChg>
      </pc:sldMasterChg>
      <pc:sldMasterChg chg="del delSldLayout">
        <pc:chgData name="Jemma Smith" userId="c43517b7-c020-487a-a609-e5dcac601652" providerId="ADAL" clId="{2F998FF2-EAE8-4328-A713-6FCE2915CD4E}" dt="2025-05-27T07:45:54.772" v="1"/>
        <pc:sldMasterMkLst>
          <pc:docMk/>
          <pc:sldMasterMk cId="1286175480" sldId="2147483719"/>
        </pc:sldMasterMkLst>
        <pc:sldLayoutChg chg="del">
          <pc:chgData name="Jemma Smith" userId="c43517b7-c020-487a-a609-e5dcac601652" providerId="ADAL" clId="{2F998FF2-EAE8-4328-A713-6FCE2915CD4E}" dt="2025-05-27T07:45:54.772" v="1"/>
          <pc:sldLayoutMkLst>
            <pc:docMk/>
            <pc:sldMasterMk cId="1286175480" sldId="2147483719"/>
            <pc:sldLayoutMk cId="2119570560" sldId="2147483720"/>
          </pc:sldLayoutMkLst>
        </pc:sldLayoutChg>
        <pc:sldLayoutChg chg="del">
          <pc:chgData name="Jemma Smith" userId="c43517b7-c020-487a-a609-e5dcac601652" providerId="ADAL" clId="{2F998FF2-EAE8-4328-A713-6FCE2915CD4E}" dt="2025-05-27T07:45:54.772" v="1"/>
          <pc:sldLayoutMkLst>
            <pc:docMk/>
            <pc:sldMasterMk cId="1286175480" sldId="2147483719"/>
            <pc:sldLayoutMk cId="4028201965" sldId="2147483721"/>
          </pc:sldLayoutMkLst>
        </pc:sldLayoutChg>
        <pc:sldLayoutChg chg="del">
          <pc:chgData name="Jemma Smith" userId="c43517b7-c020-487a-a609-e5dcac601652" providerId="ADAL" clId="{2F998FF2-EAE8-4328-A713-6FCE2915CD4E}" dt="2025-05-27T07:45:54.772" v="1"/>
          <pc:sldLayoutMkLst>
            <pc:docMk/>
            <pc:sldMasterMk cId="1286175480" sldId="2147483719"/>
            <pc:sldLayoutMk cId="849722979" sldId="2147483722"/>
          </pc:sldLayoutMkLst>
        </pc:sldLayoutChg>
        <pc:sldLayoutChg chg="del">
          <pc:chgData name="Jemma Smith" userId="c43517b7-c020-487a-a609-e5dcac601652" providerId="ADAL" clId="{2F998FF2-EAE8-4328-A713-6FCE2915CD4E}" dt="2025-05-27T07:45:54.772" v="1"/>
          <pc:sldLayoutMkLst>
            <pc:docMk/>
            <pc:sldMasterMk cId="1286175480" sldId="2147483719"/>
            <pc:sldLayoutMk cId="818919985" sldId="2147483723"/>
          </pc:sldLayoutMkLst>
        </pc:sldLayoutChg>
        <pc:sldLayoutChg chg="del">
          <pc:chgData name="Jemma Smith" userId="c43517b7-c020-487a-a609-e5dcac601652" providerId="ADAL" clId="{2F998FF2-EAE8-4328-A713-6FCE2915CD4E}" dt="2025-05-27T07:45:54.772" v="1"/>
          <pc:sldLayoutMkLst>
            <pc:docMk/>
            <pc:sldMasterMk cId="1286175480" sldId="2147483719"/>
            <pc:sldLayoutMk cId="393708425" sldId="2147483724"/>
          </pc:sldLayoutMkLst>
        </pc:sldLayoutChg>
        <pc:sldLayoutChg chg="del">
          <pc:chgData name="Jemma Smith" userId="c43517b7-c020-487a-a609-e5dcac601652" providerId="ADAL" clId="{2F998FF2-EAE8-4328-A713-6FCE2915CD4E}" dt="2025-05-27T07:45:54.772" v="1"/>
          <pc:sldLayoutMkLst>
            <pc:docMk/>
            <pc:sldMasterMk cId="1286175480" sldId="2147483719"/>
            <pc:sldLayoutMk cId="80282094" sldId="2147483725"/>
          </pc:sldLayoutMkLst>
        </pc:sldLayoutChg>
        <pc:sldLayoutChg chg="del">
          <pc:chgData name="Jemma Smith" userId="c43517b7-c020-487a-a609-e5dcac601652" providerId="ADAL" clId="{2F998FF2-EAE8-4328-A713-6FCE2915CD4E}" dt="2025-05-27T07:45:54.772" v="1"/>
          <pc:sldLayoutMkLst>
            <pc:docMk/>
            <pc:sldMasterMk cId="1286175480" sldId="2147483719"/>
            <pc:sldLayoutMk cId="3358603283" sldId="2147483726"/>
          </pc:sldLayoutMkLst>
        </pc:sldLayoutChg>
        <pc:sldLayoutChg chg="del">
          <pc:chgData name="Jemma Smith" userId="c43517b7-c020-487a-a609-e5dcac601652" providerId="ADAL" clId="{2F998FF2-EAE8-4328-A713-6FCE2915CD4E}" dt="2025-05-27T07:45:54.772" v="1"/>
          <pc:sldLayoutMkLst>
            <pc:docMk/>
            <pc:sldMasterMk cId="1286175480" sldId="2147483719"/>
            <pc:sldLayoutMk cId="98544170" sldId="2147483727"/>
          </pc:sldLayoutMkLst>
        </pc:sldLayoutChg>
        <pc:sldLayoutChg chg="del">
          <pc:chgData name="Jemma Smith" userId="c43517b7-c020-487a-a609-e5dcac601652" providerId="ADAL" clId="{2F998FF2-EAE8-4328-A713-6FCE2915CD4E}" dt="2025-05-27T07:45:54.772" v="1"/>
          <pc:sldLayoutMkLst>
            <pc:docMk/>
            <pc:sldMasterMk cId="1286175480" sldId="2147483719"/>
            <pc:sldLayoutMk cId="2103854108" sldId="2147483728"/>
          </pc:sldLayoutMkLst>
        </pc:sldLayoutChg>
        <pc:sldLayoutChg chg="del">
          <pc:chgData name="Jemma Smith" userId="c43517b7-c020-487a-a609-e5dcac601652" providerId="ADAL" clId="{2F998FF2-EAE8-4328-A713-6FCE2915CD4E}" dt="2025-05-27T07:45:54.772" v="1"/>
          <pc:sldLayoutMkLst>
            <pc:docMk/>
            <pc:sldMasterMk cId="1286175480" sldId="2147483719"/>
            <pc:sldLayoutMk cId="1524201791" sldId="2147483729"/>
          </pc:sldLayoutMkLst>
        </pc:sldLayoutChg>
        <pc:sldLayoutChg chg="del">
          <pc:chgData name="Jemma Smith" userId="c43517b7-c020-487a-a609-e5dcac601652" providerId="ADAL" clId="{2F998FF2-EAE8-4328-A713-6FCE2915CD4E}" dt="2025-05-27T07:45:54.772" v="1"/>
          <pc:sldLayoutMkLst>
            <pc:docMk/>
            <pc:sldMasterMk cId="1286175480" sldId="2147483719"/>
            <pc:sldLayoutMk cId="1809257787" sldId="2147483730"/>
          </pc:sldLayoutMkLst>
        </pc:sldLayoutChg>
      </pc:sldMasterChg>
      <pc:sldMasterChg chg="del delSldLayout">
        <pc:chgData name="Jemma Smith" userId="c43517b7-c020-487a-a609-e5dcac601652" providerId="ADAL" clId="{2F998FF2-EAE8-4328-A713-6FCE2915CD4E}" dt="2025-05-27T07:45:54.772" v="1"/>
        <pc:sldMasterMkLst>
          <pc:docMk/>
          <pc:sldMasterMk cId="2210851561" sldId="2147483731"/>
        </pc:sldMasterMkLst>
        <pc:sldLayoutChg chg="del">
          <pc:chgData name="Jemma Smith" userId="c43517b7-c020-487a-a609-e5dcac601652" providerId="ADAL" clId="{2F998FF2-EAE8-4328-A713-6FCE2915CD4E}" dt="2025-05-27T07:45:54.772" v="1"/>
          <pc:sldLayoutMkLst>
            <pc:docMk/>
            <pc:sldMasterMk cId="2210851561" sldId="2147483731"/>
            <pc:sldLayoutMk cId="3214741045" sldId="2147483732"/>
          </pc:sldLayoutMkLst>
        </pc:sldLayoutChg>
        <pc:sldLayoutChg chg="del">
          <pc:chgData name="Jemma Smith" userId="c43517b7-c020-487a-a609-e5dcac601652" providerId="ADAL" clId="{2F998FF2-EAE8-4328-A713-6FCE2915CD4E}" dt="2025-05-27T07:45:54.772" v="1"/>
          <pc:sldLayoutMkLst>
            <pc:docMk/>
            <pc:sldMasterMk cId="2210851561" sldId="2147483731"/>
            <pc:sldLayoutMk cId="390261365" sldId="2147483733"/>
          </pc:sldLayoutMkLst>
        </pc:sldLayoutChg>
        <pc:sldLayoutChg chg="del">
          <pc:chgData name="Jemma Smith" userId="c43517b7-c020-487a-a609-e5dcac601652" providerId="ADAL" clId="{2F998FF2-EAE8-4328-A713-6FCE2915CD4E}" dt="2025-05-27T07:45:54.772" v="1"/>
          <pc:sldLayoutMkLst>
            <pc:docMk/>
            <pc:sldMasterMk cId="2210851561" sldId="2147483731"/>
            <pc:sldLayoutMk cId="778408863" sldId="2147483734"/>
          </pc:sldLayoutMkLst>
        </pc:sldLayoutChg>
        <pc:sldLayoutChg chg="del">
          <pc:chgData name="Jemma Smith" userId="c43517b7-c020-487a-a609-e5dcac601652" providerId="ADAL" clId="{2F998FF2-EAE8-4328-A713-6FCE2915CD4E}" dt="2025-05-27T07:45:54.772" v="1"/>
          <pc:sldLayoutMkLst>
            <pc:docMk/>
            <pc:sldMasterMk cId="2210851561" sldId="2147483731"/>
            <pc:sldLayoutMk cId="4236273514" sldId="2147483735"/>
          </pc:sldLayoutMkLst>
        </pc:sldLayoutChg>
        <pc:sldLayoutChg chg="del">
          <pc:chgData name="Jemma Smith" userId="c43517b7-c020-487a-a609-e5dcac601652" providerId="ADAL" clId="{2F998FF2-EAE8-4328-A713-6FCE2915CD4E}" dt="2025-05-27T07:45:54.772" v="1"/>
          <pc:sldLayoutMkLst>
            <pc:docMk/>
            <pc:sldMasterMk cId="2210851561" sldId="2147483731"/>
            <pc:sldLayoutMk cId="554818463" sldId="2147483736"/>
          </pc:sldLayoutMkLst>
        </pc:sldLayoutChg>
        <pc:sldLayoutChg chg="del">
          <pc:chgData name="Jemma Smith" userId="c43517b7-c020-487a-a609-e5dcac601652" providerId="ADAL" clId="{2F998FF2-EAE8-4328-A713-6FCE2915CD4E}" dt="2025-05-27T07:45:54.772" v="1"/>
          <pc:sldLayoutMkLst>
            <pc:docMk/>
            <pc:sldMasterMk cId="2210851561" sldId="2147483731"/>
            <pc:sldLayoutMk cId="3239063572" sldId="2147483737"/>
          </pc:sldLayoutMkLst>
        </pc:sldLayoutChg>
        <pc:sldLayoutChg chg="del">
          <pc:chgData name="Jemma Smith" userId="c43517b7-c020-487a-a609-e5dcac601652" providerId="ADAL" clId="{2F998FF2-EAE8-4328-A713-6FCE2915CD4E}" dt="2025-05-27T07:45:54.772" v="1"/>
          <pc:sldLayoutMkLst>
            <pc:docMk/>
            <pc:sldMasterMk cId="2210851561" sldId="2147483731"/>
            <pc:sldLayoutMk cId="4066426716" sldId="2147483738"/>
          </pc:sldLayoutMkLst>
        </pc:sldLayoutChg>
        <pc:sldLayoutChg chg="del">
          <pc:chgData name="Jemma Smith" userId="c43517b7-c020-487a-a609-e5dcac601652" providerId="ADAL" clId="{2F998FF2-EAE8-4328-A713-6FCE2915CD4E}" dt="2025-05-27T07:45:54.772" v="1"/>
          <pc:sldLayoutMkLst>
            <pc:docMk/>
            <pc:sldMasterMk cId="2210851561" sldId="2147483731"/>
            <pc:sldLayoutMk cId="2916684274" sldId="2147483739"/>
          </pc:sldLayoutMkLst>
        </pc:sldLayoutChg>
      </pc:sldMasterChg>
      <pc:sldMasterChg chg="del delSldLayout">
        <pc:chgData name="Jemma Smith" userId="c43517b7-c020-487a-a609-e5dcac601652" providerId="ADAL" clId="{2F998FF2-EAE8-4328-A713-6FCE2915CD4E}" dt="2025-05-27T07:45:54.772" v="1"/>
        <pc:sldMasterMkLst>
          <pc:docMk/>
          <pc:sldMasterMk cId="768763920" sldId="2147483740"/>
        </pc:sldMasterMkLst>
        <pc:sldLayoutChg chg="del">
          <pc:chgData name="Jemma Smith" userId="c43517b7-c020-487a-a609-e5dcac601652" providerId="ADAL" clId="{2F998FF2-EAE8-4328-A713-6FCE2915CD4E}" dt="2025-05-27T07:45:54.772" v="1"/>
          <pc:sldLayoutMkLst>
            <pc:docMk/>
            <pc:sldMasterMk cId="768763920" sldId="2147483740"/>
            <pc:sldLayoutMk cId="3525797586" sldId="2147483741"/>
          </pc:sldLayoutMkLst>
        </pc:sldLayoutChg>
        <pc:sldLayoutChg chg="del">
          <pc:chgData name="Jemma Smith" userId="c43517b7-c020-487a-a609-e5dcac601652" providerId="ADAL" clId="{2F998FF2-EAE8-4328-A713-6FCE2915CD4E}" dt="2025-05-27T07:45:54.772" v="1"/>
          <pc:sldLayoutMkLst>
            <pc:docMk/>
            <pc:sldMasterMk cId="768763920" sldId="2147483740"/>
            <pc:sldLayoutMk cId="1539303452" sldId="2147483742"/>
          </pc:sldLayoutMkLst>
        </pc:sldLayoutChg>
      </pc:sldMasterChg>
      <pc:sldMasterChg chg="del delSldLayout">
        <pc:chgData name="Jemma Smith" userId="c43517b7-c020-487a-a609-e5dcac601652" providerId="ADAL" clId="{2F998FF2-EAE8-4328-A713-6FCE2915CD4E}" dt="2025-05-27T07:45:54.772" v="1"/>
        <pc:sldMasterMkLst>
          <pc:docMk/>
          <pc:sldMasterMk cId="1588542692" sldId="2147483744"/>
        </pc:sldMasterMkLst>
        <pc:sldLayoutChg chg="del">
          <pc:chgData name="Jemma Smith" userId="c43517b7-c020-487a-a609-e5dcac601652" providerId="ADAL" clId="{2F998FF2-EAE8-4328-A713-6FCE2915CD4E}" dt="2025-05-27T07:45:54.772" v="1"/>
          <pc:sldLayoutMkLst>
            <pc:docMk/>
            <pc:sldMasterMk cId="1588542692" sldId="2147483744"/>
            <pc:sldLayoutMk cId="2491738681" sldId="2147483745"/>
          </pc:sldLayoutMkLst>
        </pc:sldLayoutChg>
      </pc:sldMasterChg>
      <pc:sldMasterChg chg="del delSldLayout">
        <pc:chgData name="Jemma Smith" userId="c43517b7-c020-487a-a609-e5dcac601652" providerId="ADAL" clId="{2F998FF2-EAE8-4328-A713-6FCE2915CD4E}" dt="2025-05-27T07:45:54.772" v="1"/>
        <pc:sldMasterMkLst>
          <pc:docMk/>
          <pc:sldMasterMk cId="1224679988" sldId="2147483746"/>
        </pc:sldMasterMkLst>
        <pc:sldLayoutChg chg="del">
          <pc:chgData name="Jemma Smith" userId="c43517b7-c020-487a-a609-e5dcac601652" providerId="ADAL" clId="{2F998FF2-EAE8-4328-A713-6FCE2915CD4E}" dt="2025-05-27T07:45:54.772" v="1"/>
          <pc:sldLayoutMkLst>
            <pc:docMk/>
            <pc:sldMasterMk cId="1224679988" sldId="2147483746"/>
            <pc:sldLayoutMk cId="4056772343" sldId="2147483747"/>
          </pc:sldLayoutMkLst>
        </pc:sldLayoutChg>
        <pc:sldLayoutChg chg="del">
          <pc:chgData name="Jemma Smith" userId="c43517b7-c020-487a-a609-e5dcac601652" providerId="ADAL" clId="{2F998FF2-EAE8-4328-A713-6FCE2915CD4E}" dt="2025-05-27T07:45:54.772" v="1"/>
          <pc:sldLayoutMkLst>
            <pc:docMk/>
            <pc:sldMasterMk cId="1224679988" sldId="2147483746"/>
            <pc:sldLayoutMk cId="4248082126" sldId="2147483748"/>
          </pc:sldLayoutMkLst>
        </pc:sldLayoutChg>
        <pc:sldLayoutChg chg="del">
          <pc:chgData name="Jemma Smith" userId="c43517b7-c020-487a-a609-e5dcac601652" providerId="ADAL" clId="{2F998FF2-EAE8-4328-A713-6FCE2915CD4E}" dt="2025-05-27T07:45:54.772" v="1"/>
          <pc:sldLayoutMkLst>
            <pc:docMk/>
            <pc:sldMasterMk cId="1224679988" sldId="2147483746"/>
            <pc:sldLayoutMk cId="963355399" sldId="2147483749"/>
          </pc:sldLayoutMkLst>
        </pc:sldLayoutChg>
      </pc:sldMasterChg>
      <pc:sldMasterChg chg="del delSldLayout">
        <pc:chgData name="Jemma Smith" userId="c43517b7-c020-487a-a609-e5dcac601652" providerId="ADAL" clId="{2F998FF2-EAE8-4328-A713-6FCE2915CD4E}" dt="2025-05-27T07:45:54.772" v="1"/>
        <pc:sldMasterMkLst>
          <pc:docMk/>
          <pc:sldMasterMk cId="204456460" sldId="2147483750"/>
        </pc:sldMasterMkLst>
        <pc:sldLayoutChg chg="del">
          <pc:chgData name="Jemma Smith" userId="c43517b7-c020-487a-a609-e5dcac601652" providerId="ADAL" clId="{2F998FF2-EAE8-4328-A713-6FCE2915CD4E}" dt="2025-05-27T07:45:54.772" v="1"/>
          <pc:sldLayoutMkLst>
            <pc:docMk/>
            <pc:sldMasterMk cId="204456460" sldId="2147483750"/>
            <pc:sldLayoutMk cId="184117846" sldId="2147483751"/>
          </pc:sldLayoutMkLst>
        </pc:sldLayoutChg>
        <pc:sldLayoutChg chg="del">
          <pc:chgData name="Jemma Smith" userId="c43517b7-c020-487a-a609-e5dcac601652" providerId="ADAL" clId="{2F998FF2-EAE8-4328-A713-6FCE2915CD4E}" dt="2025-05-27T07:45:54.772" v="1"/>
          <pc:sldLayoutMkLst>
            <pc:docMk/>
            <pc:sldMasterMk cId="204456460" sldId="2147483750"/>
            <pc:sldLayoutMk cId="598250929" sldId="2147483752"/>
          </pc:sldLayoutMkLst>
        </pc:sldLayoutChg>
        <pc:sldLayoutChg chg="del">
          <pc:chgData name="Jemma Smith" userId="c43517b7-c020-487a-a609-e5dcac601652" providerId="ADAL" clId="{2F998FF2-EAE8-4328-A713-6FCE2915CD4E}" dt="2025-05-27T07:45:54.772" v="1"/>
          <pc:sldLayoutMkLst>
            <pc:docMk/>
            <pc:sldMasterMk cId="204456460" sldId="2147483750"/>
            <pc:sldLayoutMk cId="1468364856" sldId="2147483753"/>
          </pc:sldLayoutMkLst>
        </pc:sldLayoutChg>
        <pc:sldLayoutChg chg="del">
          <pc:chgData name="Jemma Smith" userId="c43517b7-c020-487a-a609-e5dcac601652" providerId="ADAL" clId="{2F998FF2-EAE8-4328-A713-6FCE2915CD4E}" dt="2025-05-27T07:45:54.772" v="1"/>
          <pc:sldLayoutMkLst>
            <pc:docMk/>
            <pc:sldMasterMk cId="204456460" sldId="2147483750"/>
            <pc:sldLayoutMk cId="602424566" sldId="2147483754"/>
          </pc:sldLayoutMkLst>
        </pc:sldLayoutChg>
        <pc:sldLayoutChg chg="del">
          <pc:chgData name="Jemma Smith" userId="c43517b7-c020-487a-a609-e5dcac601652" providerId="ADAL" clId="{2F998FF2-EAE8-4328-A713-6FCE2915CD4E}" dt="2025-05-27T07:45:54.772" v="1"/>
          <pc:sldLayoutMkLst>
            <pc:docMk/>
            <pc:sldMasterMk cId="204456460" sldId="2147483750"/>
            <pc:sldLayoutMk cId="3538915238" sldId="2147483755"/>
          </pc:sldLayoutMkLst>
        </pc:sldLayoutChg>
        <pc:sldLayoutChg chg="del">
          <pc:chgData name="Jemma Smith" userId="c43517b7-c020-487a-a609-e5dcac601652" providerId="ADAL" clId="{2F998FF2-EAE8-4328-A713-6FCE2915CD4E}" dt="2025-05-27T07:45:54.772" v="1"/>
          <pc:sldLayoutMkLst>
            <pc:docMk/>
            <pc:sldMasterMk cId="204456460" sldId="2147483750"/>
            <pc:sldLayoutMk cId="3472803856" sldId="2147483756"/>
          </pc:sldLayoutMkLst>
        </pc:sldLayoutChg>
        <pc:sldLayoutChg chg="del">
          <pc:chgData name="Jemma Smith" userId="c43517b7-c020-487a-a609-e5dcac601652" providerId="ADAL" clId="{2F998FF2-EAE8-4328-A713-6FCE2915CD4E}" dt="2025-05-27T07:45:54.772" v="1"/>
          <pc:sldLayoutMkLst>
            <pc:docMk/>
            <pc:sldMasterMk cId="204456460" sldId="2147483750"/>
            <pc:sldLayoutMk cId="603187589" sldId="2147483757"/>
          </pc:sldLayoutMkLst>
        </pc:sldLayoutChg>
        <pc:sldLayoutChg chg="del">
          <pc:chgData name="Jemma Smith" userId="c43517b7-c020-487a-a609-e5dcac601652" providerId="ADAL" clId="{2F998FF2-EAE8-4328-A713-6FCE2915CD4E}" dt="2025-05-27T07:45:54.772" v="1"/>
          <pc:sldLayoutMkLst>
            <pc:docMk/>
            <pc:sldMasterMk cId="204456460" sldId="2147483750"/>
            <pc:sldLayoutMk cId="3566256327" sldId="2147483758"/>
          </pc:sldLayoutMkLst>
        </pc:sldLayoutChg>
        <pc:sldLayoutChg chg="del">
          <pc:chgData name="Jemma Smith" userId="c43517b7-c020-487a-a609-e5dcac601652" providerId="ADAL" clId="{2F998FF2-EAE8-4328-A713-6FCE2915CD4E}" dt="2025-05-27T07:45:54.772" v="1"/>
          <pc:sldLayoutMkLst>
            <pc:docMk/>
            <pc:sldMasterMk cId="204456460" sldId="2147483750"/>
            <pc:sldLayoutMk cId="2290887706" sldId="2147483759"/>
          </pc:sldLayoutMkLst>
        </pc:sldLayoutChg>
        <pc:sldLayoutChg chg="del">
          <pc:chgData name="Jemma Smith" userId="c43517b7-c020-487a-a609-e5dcac601652" providerId="ADAL" clId="{2F998FF2-EAE8-4328-A713-6FCE2915CD4E}" dt="2025-05-27T07:45:54.772" v="1"/>
          <pc:sldLayoutMkLst>
            <pc:docMk/>
            <pc:sldMasterMk cId="204456460" sldId="2147483750"/>
            <pc:sldLayoutMk cId="3605121862" sldId="2147483760"/>
          </pc:sldLayoutMkLst>
        </pc:sldLayoutChg>
        <pc:sldLayoutChg chg="del">
          <pc:chgData name="Jemma Smith" userId="c43517b7-c020-487a-a609-e5dcac601652" providerId="ADAL" clId="{2F998FF2-EAE8-4328-A713-6FCE2915CD4E}" dt="2025-05-27T07:45:54.772" v="1"/>
          <pc:sldLayoutMkLst>
            <pc:docMk/>
            <pc:sldMasterMk cId="204456460" sldId="2147483750"/>
            <pc:sldLayoutMk cId="2164697465" sldId="2147483761"/>
          </pc:sldLayoutMkLst>
        </pc:sldLayoutChg>
      </pc:sldMasterChg>
      <pc:sldMasterChg chg="del delSldLayout">
        <pc:chgData name="Jemma Smith" userId="c43517b7-c020-487a-a609-e5dcac601652" providerId="ADAL" clId="{2F998FF2-EAE8-4328-A713-6FCE2915CD4E}" dt="2025-05-27T07:45:54.772" v="1"/>
        <pc:sldMasterMkLst>
          <pc:docMk/>
          <pc:sldMasterMk cId="4163563289" sldId="2147483765"/>
        </pc:sldMasterMkLst>
        <pc:sldLayoutChg chg="del">
          <pc:chgData name="Jemma Smith" userId="c43517b7-c020-487a-a609-e5dcac601652" providerId="ADAL" clId="{2F998FF2-EAE8-4328-A713-6FCE2915CD4E}" dt="2025-05-27T07:45:54.772" v="1"/>
          <pc:sldLayoutMkLst>
            <pc:docMk/>
            <pc:sldMasterMk cId="4163563289" sldId="2147483765"/>
            <pc:sldLayoutMk cId="388996916" sldId="2147483766"/>
          </pc:sldLayoutMkLst>
        </pc:sldLayoutChg>
        <pc:sldLayoutChg chg="del">
          <pc:chgData name="Jemma Smith" userId="c43517b7-c020-487a-a609-e5dcac601652" providerId="ADAL" clId="{2F998FF2-EAE8-4328-A713-6FCE2915CD4E}" dt="2025-05-27T07:45:54.772" v="1"/>
          <pc:sldLayoutMkLst>
            <pc:docMk/>
            <pc:sldMasterMk cId="4163563289" sldId="2147483765"/>
            <pc:sldLayoutMk cId="1529190421" sldId="2147483767"/>
          </pc:sldLayoutMkLst>
        </pc:sldLayoutChg>
      </pc:sldMasterChg>
      <pc:sldMasterChg chg="delSldLayout">
        <pc:chgData name="Jemma Smith" userId="c43517b7-c020-487a-a609-e5dcac601652" providerId="ADAL" clId="{2F998FF2-EAE8-4328-A713-6FCE2915CD4E}" dt="2025-05-27T07:49:42.549" v="58" actId="47"/>
        <pc:sldMasterMkLst>
          <pc:docMk/>
          <pc:sldMasterMk cId="4189558803" sldId="2147483781"/>
        </pc:sldMasterMkLst>
        <pc:sldLayoutChg chg="del">
          <pc:chgData name="Jemma Smith" userId="c43517b7-c020-487a-a609-e5dcac601652" providerId="ADAL" clId="{2F998FF2-EAE8-4328-A713-6FCE2915CD4E}" dt="2025-05-27T07:49:42.549" v="58" actId="47"/>
          <pc:sldLayoutMkLst>
            <pc:docMk/>
            <pc:sldMasterMk cId="4189558803" sldId="2147483781"/>
            <pc:sldLayoutMk cId="2862483185" sldId="2147483794"/>
          </pc:sldLayoutMkLst>
        </pc:sldLayoutChg>
      </pc:sldMaster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6D292DE-8B7A-4254-AA83-74C1F4DD4AF0}" type="datetimeFigureOut">
              <a:rPr lang="en-GB" smtClean="0"/>
              <a:t>27/05/2025</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3C3D8D3-17FF-4C88-A759-00DBF3A84646}" type="slidenum">
              <a:rPr lang="en-GB" smtClean="0"/>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D813EE6-B56B-4E67-AEE5-41CF0EE3EA21}" type="datetimeFigureOut">
              <a:rPr lang="en-GB" smtClean="0"/>
              <a:t>27/05/2025</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C058A7A-2F28-4122-82DE-A9C27F33DB3C}" type="slidenum">
              <a:rPr lang="en-GB" smtClean="0"/>
              <a:t>‹#›</a:t>
            </a:fld>
            <a:endParaRPr lang="en-GB"/>
          </a:p>
        </p:txBody>
      </p:sp>
    </p:spTree>
    <p:extLst>
      <p:ext uri="{BB962C8B-B14F-4D97-AF65-F5344CB8AC3E}">
        <p14:creationId xmlns:p14="http://schemas.microsoft.com/office/powerpoint/2010/main" val="169820789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s://www.entrepreneur.com/article/427568" TargetMode="External"/><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Communications Mix defines the ways you communicate with your customers,</a:t>
            </a:r>
          </a:p>
          <a:p>
            <a:r>
              <a:rPr lang="en-GB" dirty="0"/>
              <a:t> i.e. the tools you use.</a:t>
            </a:r>
          </a:p>
          <a:p>
            <a:endParaRPr lang="en-GB" dirty="0"/>
          </a:p>
          <a:p>
            <a:pPr algn="l" fontAlgn="base">
              <a:buFont typeface="+mj-lt"/>
              <a:buNone/>
            </a:pPr>
            <a:r>
              <a:rPr lang="en-GB" b="0" i="0" u="sng" dirty="0">
                <a:solidFill>
                  <a:srgbClr val="3A3A3A"/>
                </a:solidFill>
                <a:effectLst/>
                <a:latin typeface="Helvetica" panose="020B0604020202020204" pitchFamily="34" charset="0"/>
              </a:rPr>
              <a:t>Advertising:</a:t>
            </a:r>
            <a:r>
              <a:rPr lang="en-GB" b="0" i="0" dirty="0">
                <a:solidFill>
                  <a:srgbClr val="3A3A3A"/>
                </a:solidFill>
                <a:effectLst/>
                <a:latin typeface="Helvetica" panose="020B0604020202020204" pitchFamily="34" charset="0"/>
              </a:rPr>
              <a:t> This tool of IMC refers to any paid form of non personal promotions of products and services by a public figure and identified sponsor. The various forms of media used are print, broadcast, network, electronic and display. Advertising form of communication reached geographically dispersed consumers.</a:t>
            </a:r>
          </a:p>
          <a:p>
            <a:pPr algn="l" fontAlgn="base">
              <a:buFont typeface="+mj-lt"/>
              <a:buNone/>
            </a:pPr>
            <a:endParaRPr lang="en-GB" b="0" i="0" u="none" dirty="0">
              <a:solidFill>
                <a:srgbClr val="3A3A3A"/>
              </a:solidFill>
              <a:effectLst/>
              <a:latin typeface="Helvetica" panose="020B0604020202020204" pitchFamily="34" charset="0"/>
            </a:endParaRPr>
          </a:p>
          <a:p>
            <a:pPr algn="l" fontAlgn="base">
              <a:buFont typeface="+mj-lt"/>
              <a:buNone/>
            </a:pPr>
            <a:r>
              <a:rPr lang="en-GB" b="0" i="0" u="sng" dirty="0">
                <a:solidFill>
                  <a:srgbClr val="3A3A3A"/>
                </a:solidFill>
                <a:effectLst/>
                <a:latin typeface="Helvetica" panose="020B0604020202020204" pitchFamily="34" charset="0"/>
              </a:rPr>
              <a:t>Sales Promotions: </a:t>
            </a:r>
            <a:r>
              <a:rPr lang="en-GB" b="0" i="0" dirty="0">
                <a:solidFill>
                  <a:srgbClr val="3A3A3A"/>
                </a:solidFill>
                <a:effectLst/>
                <a:latin typeface="Helvetica" panose="020B0604020202020204" pitchFamily="34" charset="0"/>
              </a:rPr>
              <a:t>Sales promotions are a variety of short-term incentive to encourage trial or purchase of product or service. This usually includes consumer promotions- such as distribution of free samples, coupons on purchase of higher quantity, discounts and premiums or trade promotions, focusing on retailers, such as display and merchandising allowances, volume discounts, pay for performance incentives and incentives on salespersons.</a:t>
            </a:r>
          </a:p>
          <a:p>
            <a:pPr algn="l" fontAlgn="base">
              <a:buFont typeface="+mj-lt"/>
              <a:buAutoNum type="arabicPeriod"/>
            </a:pPr>
            <a:endParaRPr lang="en-GB" b="0" i="0" dirty="0">
              <a:solidFill>
                <a:srgbClr val="3A3A3A"/>
              </a:solidFill>
              <a:effectLst/>
              <a:latin typeface="Helvetica" panose="020B0604020202020204" pitchFamily="34" charset="0"/>
            </a:endParaRPr>
          </a:p>
          <a:p>
            <a:pPr algn="l" fontAlgn="base">
              <a:buFont typeface="+mj-lt"/>
              <a:buNone/>
            </a:pPr>
            <a:r>
              <a:rPr lang="en-GB" b="0" i="0" u="sng" dirty="0">
                <a:solidFill>
                  <a:srgbClr val="3A3A3A"/>
                </a:solidFill>
                <a:effectLst/>
                <a:latin typeface="Helvetica" panose="020B0604020202020204" pitchFamily="34" charset="0"/>
              </a:rPr>
              <a:t>Personal Selling: </a:t>
            </a:r>
            <a:r>
              <a:rPr lang="en-GB" b="0" i="0" dirty="0">
                <a:solidFill>
                  <a:srgbClr val="3A3A3A"/>
                </a:solidFill>
                <a:effectLst/>
                <a:latin typeface="Helvetica" panose="020B0604020202020204" pitchFamily="34" charset="0"/>
              </a:rPr>
              <a:t>This tool of marketing is done through face-to-face interaction with consumers. The whole purpose of personal selling is making presentations, answering questions and taking orders. Personal selling helps in maintaining long term relations with the customer. The main advantage is that the message can be customized as per the needs of the customer.</a:t>
            </a:r>
          </a:p>
          <a:p>
            <a:pPr algn="l" fontAlgn="base">
              <a:buFont typeface="+mj-lt"/>
              <a:buAutoNum type="arabicPeriod"/>
            </a:pPr>
            <a:endParaRPr lang="en-GB" b="0" i="0" dirty="0">
              <a:solidFill>
                <a:srgbClr val="3A3A3A"/>
              </a:solidFill>
              <a:effectLst/>
              <a:latin typeface="Helvetica" panose="020B0604020202020204" pitchFamily="34" charset="0"/>
            </a:endParaRPr>
          </a:p>
          <a:p>
            <a:pPr algn="l" fontAlgn="base">
              <a:buFont typeface="+mj-lt"/>
              <a:buNone/>
            </a:pPr>
            <a:r>
              <a:rPr lang="en-GB" b="0" i="0" u="sng" dirty="0">
                <a:solidFill>
                  <a:srgbClr val="3A3A3A"/>
                </a:solidFill>
                <a:effectLst/>
                <a:latin typeface="Helvetica" panose="020B0604020202020204" pitchFamily="34" charset="0"/>
              </a:rPr>
              <a:t>Public Relations: </a:t>
            </a:r>
            <a:r>
              <a:rPr lang="en-GB" b="0" i="0" dirty="0">
                <a:solidFill>
                  <a:srgbClr val="3A3A3A"/>
                </a:solidFill>
                <a:effectLst/>
                <a:latin typeface="Helvetica" panose="020B0604020202020204" pitchFamily="34" charset="0"/>
              </a:rPr>
              <a:t>PR is a two way communication process which is directed towards improving the relationship between the organization and the public. This method of communication monitors the feedback of the customers and adjusts its message for providing maximum benefits to them.</a:t>
            </a:r>
          </a:p>
          <a:p>
            <a:pPr marL="0" indent="0">
              <a:buNone/>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b="0" i="0" u="sng" dirty="0">
                <a:solidFill>
                  <a:srgbClr val="3A3A3A"/>
                </a:solidFill>
                <a:effectLst/>
                <a:latin typeface="Helvetica" panose="020B0604020202020204" pitchFamily="34" charset="0"/>
              </a:rPr>
              <a:t>Direct Marketing: </a:t>
            </a:r>
            <a:r>
              <a:rPr lang="en-GB" b="0" i="0" dirty="0">
                <a:solidFill>
                  <a:srgbClr val="3A3A3A"/>
                </a:solidFill>
                <a:effectLst/>
                <a:latin typeface="Helvetica" panose="020B0604020202020204" pitchFamily="34" charset="0"/>
              </a:rPr>
              <a:t>This method of communication includes the usage of mail, telephones, fax or internet to communicate with or respond back to the customers or prospects. Companies usually have a database of contact details of consumer through which they directly contact the customers to send catalogues and other marketing material making it easier for the consumer to purchase online.</a:t>
            </a:r>
          </a:p>
          <a:p>
            <a:pPr marL="228600" indent="-228600">
              <a:buAutoNum type="arabicPeriod"/>
            </a:pPr>
            <a:endParaRPr lang="en-GB" dirty="0"/>
          </a:p>
          <a:p>
            <a:endParaRPr lang="en-GB" dirty="0"/>
          </a:p>
        </p:txBody>
      </p:sp>
      <p:sp>
        <p:nvSpPr>
          <p:cNvPr id="4" name="Slide Number Placeholder 3"/>
          <p:cNvSpPr>
            <a:spLocks noGrp="1"/>
          </p:cNvSpPr>
          <p:nvPr>
            <p:ph type="sldNum" sz="quarter" idx="5"/>
          </p:nvPr>
        </p:nvSpPr>
        <p:spPr/>
        <p:txBody>
          <a:bodyPr/>
          <a:lstStyle/>
          <a:p>
            <a:fld id="{AC058A7A-2F28-4122-82DE-A9C27F33DB3C}" type="slidenum">
              <a:rPr lang="en-GB" smtClean="0"/>
              <a:t>6</a:t>
            </a:fld>
            <a:endParaRPr lang="en-GB"/>
          </a:p>
        </p:txBody>
      </p:sp>
    </p:spTree>
    <p:extLst>
      <p:ext uri="{BB962C8B-B14F-4D97-AF65-F5344CB8AC3E}">
        <p14:creationId xmlns:p14="http://schemas.microsoft.com/office/powerpoint/2010/main" val="30065778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GB" sz="1200" dirty="0"/>
              <a:t>Checked your mobile?</a:t>
            </a:r>
          </a:p>
          <a:p>
            <a:pPr marL="0" indent="0">
              <a:buNone/>
            </a:pPr>
            <a:endParaRPr lang="en-GB" sz="1200" dirty="0"/>
          </a:p>
          <a:p>
            <a:pPr marL="0" indent="0">
              <a:buNone/>
            </a:pPr>
            <a:r>
              <a:rPr lang="en-GB" sz="1200" dirty="0"/>
              <a:t>Maybe set up a snapchat story?</a:t>
            </a:r>
          </a:p>
          <a:p>
            <a:pPr marL="0" indent="0">
              <a:buNone/>
            </a:pPr>
            <a:endParaRPr lang="en-GB" sz="1200" dirty="0"/>
          </a:p>
          <a:p>
            <a:pPr marL="0" indent="0">
              <a:buNone/>
            </a:pPr>
            <a:r>
              <a:rPr lang="en-GB" sz="1200" dirty="0"/>
              <a:t>Scrolled through a few Tweets </a:t>
            </a:r>
          </a:p>
          <a:p>
            <a:pPr marL="0" indent="0">
              <a:buNone/>
            </a:pPr>
            <a:endParaRPr lang="en-GB" sz="1200" dirty="0"/>
          </a:p>
          <a:p>
            <a:pPr marL="0" indent="0">
              <a:buNone/>
            </a:pPr>
            <a:r>
              <a:rPr lang="en-GB" sz="1200" dirty="0"/>
              <a:t>or checked out WhatsApp</a:t>
            </a:r>
          </a:p>
          <a:p>
            <a:endParaRPr lang="en-GB" dirty="0"/>
          </a:p>
          <a:p>
            <a:r>
              <a:rPr lang="en-GB" dirty="0"/>
              <a:t>Instagram lunchtime =2/3 times more engagement</a:t>
            </a:r>
          </a:p>
        </p:txBody>
      </p:sp>
      <p:sp>
        <p:nvSpPr>
          <p:cNvPr id="4" name="Slide Number Placeholder 3"/>
          <p:cNvSpPr>
            <a:spLocks noGrp="1"/>
          </p:cNvSpPr>
          <p:nvPr>
            <p:ph type="sldNum" sz="quarter" idx="5"/>
          </p:nvPr>
        </p:nvSpPr>
        <p:spPr/>
        <p:txBody>
          <a:bodyPr/>
          <a:lstStyle/>
          <a:p>
            <a:fld id="{AC058A7A-2F28-4122-82DE-A9C27F33DB3C}" type="slidenum">
              <a:rPr lang="en-GB" smtClean="0"/>
              <a:t>7</a:t>
            </a:fld>
            <a:endParaRPr lang="en-GB"/>
          </a:p>
        </p:txBody>
      </p:sp>
    </p:spTree>
    <p:extLst>
      <p:ext uri="{BB962C8B-B14F-4D97-AF65-F5344CB8AC3E}">
        <p14:creationId xmlns:p14="http://schemas.microsoft.com/office/powerpoint/2010/main" val="225160536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solidFill>
                  <a:prstClr val="black"/>
                </a:solidFill>
                <a:latin typeface="Calibri" panose="020F0502020204030204"/>
              </a:rPr>
              <a:t>A</a:t>
            </a: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 great tool for posters leaflets, social media posts animated videos, web banners and other marketing content.</a:t>
            </a:r>
            <a:endParaRPr lang="en-GB" dirty="0"/>
          </a:p>
          <a:p>
            <a:endParaRPr lang="en-GB" dirty="0"/>
          </a:p>
          <a:p>
            <a:r>
              <a:rPr lang="en-GB" dirty="0"/>
              <a:t>You guys will need to create your own accounts and set a submissions box, ideally one for each of your sessions. </a:t>
            </a:r>
          </a:p>
          <a:p>
            <a:endParaRPr lang="en-GB" dirty="0"/>
          </a:p>
          <a:p>
            <a:r>
              <a:rPr lang="en-GB" dirty="0"/>
              <a:t>Copy and paste the student instructions (I will show you how </a:t>
            </a:r>
            <a:r>
              <a:rPr lang="en-GB" dirty="0">
                <a:sym typeface="Wingdings" panose="05000000000000000000" pitchFamily="2" charset="2"/>
              </a:rPr>
              <a:t>)</a:t>
            </a:r>
            <a:endParaRPr lang="en-GB" dirty="0"/>
          </a:p>
        </p:txBody>
      </p:sp>
      <p:sp>
        <p:nvSpPr>
          <p:cNvPr id="4" name="Slide Number Placeholder 3"/>
          <p:cNvSpPr>
            <a:spLocks noGrp="1"/>
          </p:cNvSpPr>
          <p:nvPr>
            <p:ph type="sldNum" sz="quarter" idx="5"/>
          </p:nvPr>
        </p:nvSpPr>
        <p:spPr/>
        <p:txBody>
          <a:bodyPr/>
          <a:lstStyle/>
          <a:p>
            <a:fld id="{F198CD88-6CC6-4FCE-AAD4-3DFA75E26F71}" type="slidenum">
              <a:rPr lang="en-GB" smtClean="0"/>
              <a:t>11</a:t>
            </a:fld>
            <a:endParaRPr lang="en-GB"/>
          </a:p>
        </p:txBody>
      </p:sp>
    </p:spTree>
    <p:extLst>
      <p:ext uri="{BB962C8B-B14F-4D97-AF65-F5344CB8AC3E}">
        <p14:creationId xmlns:p14="http://schemas.microsoft.com/office/powerpoint/2010/main" val="54425030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PGC &amp; UGC</a:t>
            </a:r>
          </a:p>
          <a:p>
            <a:r>
              <a:rPr lang="en-GB" dirty="0"/>
              <a:t>Professionally Generated content / User Generated Content </a:t>
            </a:r>
          </a:p>
          <a:p>
            <a:endParaRPr lang="en-GB" dirty="0"/>
          </a:p>
          <a:p>
            <a:pPr algn="l"/>
            <a:r>
              <a:rPr lang="en-GB" b="1" i="0" dirty="0">
                <a:solidFill>
                  <a:srgbClr val="323232"/>
                </a:solidFill>
                <a:effectLst/>
                <a:latin typeface="Source Sans Pro" panose="020B0503030403020204" pitchFamily="34" charset="0"/>
              </a:rPr>
              <a:t>1. What is paid media?</a:t>
            </a:r>
          </a:p>
          <a:p>
            <a:pPr algn="l">
              <a:buFont typeface="Arial" panose="020B0604020202020204" pitchFamily="34" charset="0"/>
              <a:buChar char="•"/>
            </a:pPr>
            <a:r>
              <a:rPr lang="en-GB" b="0" i="0" dirty="0">
                <a:solidFill>
                  <a:srgbClr val="595959"/>
                </a:solidFill>
                <a:effectLst/>
                <a:latin typeface="Helvetica" panose="020B0604020202020204" pitchFamily="34" charset="0"/>
              </a:rPr>
              <a:t>Defining paid media is the most simple. Paid or bought media are media where there is investment to pay for visitors, reach or conversions through search, display ad networks or affiliate marketing.</a:t>
            </a:r>
          </a:p>
          <a:p>
            <a:pPr algn="l">
              <a:buFont typeface="Arial" panose="020B0604020202020204" pitchFamily="34" charset="0"/>
              <a:buChar char="•"/>
            </a:pPr>
            <a:r>
              <a:rPr lang="en-GB" b="0" i="0" dirty="0">
                <a:solidFill>
                  <a:srgbClr val="595959"/>
                </a:solidFill>
                <a:effectLst/>
                <a:latin typeface="Helvetica" panose="020B0604020202020204" pitchFamily="34" charset="0"/>
              </a:rPr>
              <a:t>Offline traditional paid media like print and TV advertising and direct mail remain important accounting for a large share of paid media spend.</a:t>
            </a:r>
          </a:p>
          <a:p>
            <a:pPr algn="l">
              <a:buFont typeface="Arial" panose="020B0604020202020204" pitchFamily="34" charset="0"/>
              <a:buChar char="•"/>
            </a:pPr>
            <a:r>
              <a:rPr lang="en-GB" b="0" i="0" dirty="0">
                <a:solidFill>
                  <a:srgbClr val="595959"/>
                </a:solidFill>
                <a:effectLst/>
                <a:latin typeface="Helvetica" panose="020B0604020202020204" pitchFamily="34" charset="0"/>
              </a:rPr>
              <a:t>Digital diffusion means we are seeing more and more opportunities for targeted digital paid media such as online streaming and in-app ads.</a:t>
            </a:r>
          </a:p>
          <a:p>
            <a:endParaRPr lang="en-GB" dirty="0"/>
          </a:p>
          <a:p>
            <a:pPr algn="l"/>
            <a:r>
              <a:rPr lang="en-GB" b="1" i="0" dirty="0">
                <a:solidFill>
                  <a:srgbClr val="323232"/>
                </a:solidFill>
                <a:effectLst/>
                <a:latin typeface="Source Sans Pro" panose="020B0503030403020204" pitchFamily="34" charset="0"/>
              </a:rPr>
              <a:t>What is earned media?</a:t>
            </a:r>
          </a:p>
          <a:p>
            <a:pPr algn="l">
              <a:buFont typeface="Arial" panose="020B0604020202020204" pitchFamily="34" charset="0"/>
              <a:buChar char="•"/>
            </a:pPr>
            <a:r>
              <a:rPr lang="en-GB" b="0" i="0" dirty="0">
                <a:solidFill>
                  <a:srgbClr val="595959"/>
                </a:solidFill>
                <a:effectLst/>
                <a:latin typeface="Helvetica" panose="020B0604020202020204" pitchFamily="34" charset="0"/>
              </a:rPr>
              <a:t>Traditionally, earned media has been the name given to publicity generated through PR invested in targeting influencers to increase awareness about a brand.</a:t>
            </a:r>
          </a:p>
          <a:p>
            <a:pPr algn="l">
              <a:buFont typeface="Arial" panose="020B0604020202020204" pitchFamily="34" charset="0"/>
              <a:buChar char="•"/>
            </a:pPr>
            <a:r>
              <a:rPr lang="en-GB" b="0" i="0" dirty="0">
                <a:solidFill>
                  <a:srgbClr val="595959"/>
                </a:solidFill>
                <a:effectLst/>
                <a:latin typeface="Helvetica" panose="020B0604020202020204" pitchFamily="34" charset="0"/>
              </a:rPr>
              <a:t>Of course, it’s still an investment - whether time or money, or both. But this type of investment, when done well, has the most potential to </a:t>
            </a:r>
            <a:r>
              <a:rPr lang="en-GB" b="0" i="0" u="sng" dirty="0" err="1">
                <a:solidFill>
                  <a:srgbClr val="026BAC"/>
                </a:solidFill>
                <a:effectLst/>
                <a:latin typeface="Helvetica" panose="020B0604020202020204" pitchFamily="34" charset="0"/>
                <a:hlinkClick r:id="rId3"/>
              </a:rPr>
              <a:t>instill</a:t>
            </a:r>
            <a:r>
              <a:rPr lang="en-GB" b="0" i="0" u="sng" dirty="0">
                <a:solidFill>
                  <a:srgbClr val="026BAC"/>
                </a:solidFill>
                <a:effectLst/>
                <a:latin typeface="Helvetica" panose="020B0604020202020204" pitchFamily="34" charset="0"/>
                <a:hlinkClick r:id="rId3"/>
              </a:rPr>
              <a:t> customer trust</a:t>
            </a:r>
            <a:r>
              <a:rPr lang="en-GB" b="0" i="0" dirty="0">
                <a:solidFill>
                  <a:srgbClr val="595959"/>
                </a:solidFill>
                <a:effectLst/>
                <a:latin typeface="Helvetica" panose="020B0604020202020204" pitchFamily="34" charset="0"/>
              </a:rPr>
              <a:t> through recommendations/advocacy.</a:t>
            </a:r>
          </a:p>
          <a:p>
            <a:pPr algn="l">
              <a:buFont typeface="Arial" panose="020B0604020202020204" pitchFamily="34" charset="0"/>
              <a:buChar char="•"/>
            </a:pPr>
            <a:r>
              <a:rPr lang="en-GB" b="0" i="0" dirty="0">
                <a:solidFill>
                  <a:srgbClr val="595959"/>
                </a:solidFill>
                <a:effectLst/>
                <a:latin typeface="Helvetica" panose="020B0604020202020204" pitchFamily="34" charset="0"/>
              </a:rPr>
              <a:t>Earned media also includes word-of-mouth that can be stimulated through viral and social media marketing and includes conversations in social networks, blogs and other communities.</a:t>
            </a:r>
          </a:p>
          <a:p>
            <a:pPr algn="l">
              <a:buFont typeface="Arial" panose="020B0604020202020204" pitchFamily="34" charset="0"/>
              <a:buChar char="•"/>
            </a:pPr>
            <a:r>
              <a:rPr lang="en-GB" b="0" i="0" dirty="0">
                <a:solidFill>
                  <a:srgbClr val="595959"/>
                </a:solidFill>
                <a:effectLst/>
                <a:latin typeface="Helvetica" panose="020B0604020202020204" pitchFamily="34" charset="0"/>
              </a:rPr>
              <a:t>It’s useful to think of earned media as developed through different types of partners such as publishers, bloggers and other influencers including customer advocates. Think of earned media as different forms of conversations occurring both online and offline.</a:t>
            </a:r>
          </a:p>
          <a:p>
            <a:pPr algn="l">
              <a:buFont typeface="Arial" panose="020B0604020202020204" pitchFamily="34" charset="0"/>
              <a:buChar char="•"/>
            </a:pPr>
            <a:endParaRPr lang="en-GB" b="0" i="0" dirty="0">
              <a:solidFill>
                <a:srgbClr val="595959"/>
              </a:solidFill>
              <a:effectLst/>
              <a:latin typeface="Helvetica" panose="020B0604020202020204" pitchFamily="34" charset="0"/>
            </a:endParaRPr>
          </a:p>
          <a:p>
            <a:pPr algn="l">
              <a:buFont typeface="Arial" panose="020B0604020202020204" pitchFamily="34" charset="0"/>
              <a:buNone/>
            </a:pPr>
            <a:r>
              <a:rPr lang="en-GB" b="0" i="0" dirty="0">
                <a:solidFill>
                  <a:srgbClr val="595959"/>
                </a:solidFill>
                <a:effectLst/>
                <a:latin typeface="Helvetica" panose="020B0604020202020204" pitchFamily="34" charset="0"/>
              </a:rPr>
              <a:t>API’s = Application programming interfaces </a:t>
            </a:r>
          </a:p>
          <a:p>
            <a:pPr algn="l">
              <a:buFont typeface="Arial" panose="020B0604020202020204" pitchFamily="34" charset="0"/>
              <a:buNone/>
            </a:pPr>
            <a:r>
              <a:rPr lang="en-GB" b="0" i="0" dirty="0">
                <a:solidFill>
                  <a:srgbClr val="595959"/>
                </a:solidFill>
                <a:effectLst/>
                <a:latin typeface="Helvetica" panose="020B0604020202020204" pitchFamily="34" charset="0"/>
              </a:rPr>
              <a:t>Widget = media/social plugins for use on personal sites </a:t>
            </a:r>
          </a:p>
          <a:p>
            <a:endParaRPr lang="en-GB" dirty="0"/>
          </a:p>
          <a:p>
            <a:pPr algn="l"/>
            <a:r>
              <a:rPr lang="en-GB" b="1" i="0" dirty="0">
                <a:solidFill>
                  <a:srgbClr val="323232"/>
                </a:solidFill>
                <a:effectLst/>
                <a:latin typeface="Source Sans Pro" panose="020B0503030403020204" pitchFamily="34" charset="0"/>
              </a:rPr>
              <a:t>3. What is owned media?</a:t>
            </a:r>
          </a:p>
          <a:p>
            <a:pPr algn="l">
              <a:buFont typeface="Arial" panose="020B0604020202020204" pitchFamily="34" charset="0"/>
              <a:buChar char="•"/>
            </a:pPr>
            <a:r>
              <a:rPr lang="en-GB" b="0" i="0" dirty="0">
                <a:solidFill>
                  <a:srgbClr val="595959"/>
                </a:solidFill>
                <a:effectLst/>
                <a:latin typeface="Helvetica" panose="020B0604020202020204" pitchFamily="34" charset="0"/>
              </a:rPr>
              <a:t>This is media owned by the brand. Online this includes a company’s own websites, blogs, mobile apps or their social presence on Facebook, Linked In or Twitter. Offline owned media may include brochures or retails stores.</a:t>
            </a:r>
          </a:p>
          <a:p>
            <a:pPr algn="l">
              <a:buFont typeface="Arial" panose="020B0604020202020204" pitchFamily="34" charset="0"/>
              <a:buChar char="•"/>
            </a:pPr>
            <a:r>
              <a:rPr lang="en-GB" b="0" i="0" dirty="0">
                <a:solidFill>
                  <a:srgbClr val="595959"/>
                </a:solidFill>
                <a:effectLst/>
                <a:latin typeface="Helvetica" panose="020B0604020202020204" pitchFamily="34" charset="0"/>
              </a:rPr>
              <a:t>It’s useful to think of a company’s own presence as media in the sense that they are an alternative investment to other media and they offer opportunities to promote products using similar ad or editorial formats to other media. It emphasizes the need for all organizations to become multi-channel publishers.</a:t>
            </a:r>
          </a:p>
          <a:p>
            <a:endParaRPr lang="en-GB" dirty="0"/>
          </a:p>
        </p:txBody>
      </p:sp>
      <p:sp>
        <p:nvSpPr>
          <p:cNvPr id="4" name="Slide Number Placeholder 3"/>
          <p:cNvSpPr>
            <a:spLocks noGrp="1"/>
          </p:cNvSpPr>
          <p:nvPr>
            <p:ph type="sldNum" sz="quarter" idx="5"/>
          </p:nvPr>
        </p:nvSpPr>
        <p:spPr/>
        <p:txBody>
          <a:bodyPr/>
          <a:lstStyle/>
          <a:p>
            <a:fld id="{AC058A7A-2F28-4122-82DE-A9C27F33DB3C}" type="slidenum">
              <a:rPr lang="en-GB" smtClean="0"/>
              <a:t>12</a:t>
            </a:fld>
            <a:endParaRPr lang="en-GB"/>
          </a:p>
        </p:txBody>
      </p:sp>
    </p:spTree>
    <p:extLst>
      <p:ext uri="{BB962C8B-B14F-4D97-AF65-F5344CB8AC3E}">
        <p14:creationId xmlns:p14="http://schemas.microsoft.com/office/powerpoint/2010/main" val="328654410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C82ED47-BD2B-4410-B765-3F01A647013B}" type="slidenum">
              <a:rPr lang="en-GB" smtClean="0"/>
              <a:t>14</a:t>
            </a:fld>
            <a:endParaRPr lang="en-GB"/>
          </a:p>
        </p:txBody>
      </p:sp>
    </p:spTree>
    <p:extLst>
      <p:ext uri="{BB962C8B-B14F-4D97-AF65-F5344CB8AC3E}">
        <p14:creationId xmlns:p14="http://schemas.microsoft.com/office/powerpoint/2010/main" val="35729703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Reach and Act to gain interest and interactions, (</a:t>
            </a:r>
            <a:r>
              <a:rPr lang="en-GB" dirty="0" err="1"/>
              <a:t>e.g</a:t>
            </a:r>
            <a:r>
              <a:rPr lang="en-GB" dirty="0"/>
              <a:t> sharing interesting stories on social media/ creating content, stories of local events etc..) PR, Email/Direct marketing, Advertising)   </a:t>
            </a:r>
          </a:p>
          <a:p>
            <a:r>
              <a:rPr lang="en-GB" dirty="0"/>
              <a:t>Convert -  promotions discounts, (personal selling, sales promotion etc..</a:t>
            </a:r>
          </a:p>
          <a:p>
            <a:r>
              <a:rPr lang="en-GB" dirty="0"/>
              <a:t>Engage – keep the customers interested, build relationships – email marketing, encouraging social media stories, remarketing – personalised messages, reminders of previous holidays etc.. </a:t>
            </a:r>
          </a:p>
          <a:p>
            <a:r>
              <a:rPr lang="en-GB" dirty="0"/>
              <a:t> </a:t>
            </a:r>
          </a:p>
        </p:txBody>
      </p:sp>
      <p:sp>
        <p:nvSpPr>
          <p:cNvPr id="4" name="Slide Number Placeholder 3"/>
          <p:cNvSpPr>
            <a:spLocks noGrp="1"/>
          </p:cNvSpPr>
          <p:nvPr>
            <p:ph type="sldNum" sz="quarter" idx="5"/>
          </p:nvPr>
        </p:nvSpPr>
        <p:spPr/>
        <p:txBody>
          <a:bodyPr/>
          <a:lstStyle/>
          <a:p>
            <a:fld id="{BC82ED47-BD2B-4410-B765-3F01A647013B}" type="slidenum">
              <a:rPr lang="en-GB" smtClean="0"/>
              <a:t>15</a:t>
            </a:fld>
            <a:endParaRPr lang="en-GB"/>
          </a:p>
        </p:txBody>
      </p:sp>
    </p:spTree>
    <p:extLst>
      <p:ext uri="{BB962C8B-B14F-4D97-AF65-F5344CB8AC3E}">
        <p14:creationId xmlns:p14="http://schemas.microsoft.com/office/powerpoint/2010/main" val="351669317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Big Data </a:t>
            </a:r>
            <a:r>
              <a:rPr lang="en-GB" dirty="0"/>
              <a:t>– Where does it come from? Everywhere, everything you do online is recorded and logged.. In 2020 44 trillion gigabytes of big data had been collected by marketers of consumer habits, behaviours and purchases.</a:t>
            </a:r>
          </a:p>
          <a:p>
            <a:r>
              <a:rPr lang="en-GB" dirty="0"/>
              <a:t>In 2018 Google spent 3 billion on Big data management and capture, Facebook 1 Billion (Jay Parikh - </a:t>
            </a:r>
            <a:r>
              <a:rPr lang="en-GB" dirty="0" err="1"/>
              <a:t>Vp</a:t>
            </a:r>
            <a:r>
              <a:rPr lang="en-GB" dirty="0"/>
              <a:t> of engineering at Facebook Said “everything we do is a Big data problem”</a:t>
            </a:r>
          </a:p>
          <a:p>
            <a:r>
              <a:rPr lang="en-GB" dirty="0"/>
              <a:t>CIA paid Amazon web services 600 million Dollars to build private cloud infrastructure to manage Big Data. (Ira Hunt – CTO at the CIA said “Our mission is to collect everything and hang on to it forever!” </a:t>
            </a:r>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Big Issues </a:t>
            </a:r>
            <a:r>
              <a:rPr lang="en-GB" dirty="0"/>
              <a:t>– much of the data gathered is unstructured and fragmented lacking cohesion of databases. only 12% on average of this data is ever analysed, with so much data humans simply cant keep up, The advent of the AI marketeer, now a 40 billion a year industry and needed to make sense of vast quantities of data produced.   </a:t>
            </a:r>
          </a:p>
          <a:p>
            <a:endParaRPr lang="en-GB" dirty="0"/>
          </a:p>
          <a:p>
            <a:r>
              <a:rPr lang="en-GB" dirty="0"/>
              <a:t> </a:t>
            </a:r>
          </a:p>
        </p:txBody>
      </p:sp>
      <p:sp>
        <p:nvSpPr>
          <p:cNvPr id="4" name="Slide Number Placeholder 3"/>
          <p:cNvSpPr>
            <a:spLocks noGrp="1"/>
          </p:cNvSpPr>
          <p:nvPr>
            <p:ph type="sldNum" sz="quarter" idx="5"/>
          </p:nvPr>
        </p:nvSpPr>
        <p:spPr/>
        <p:txBody>
          <a:bodyPr/>
          <a:lstStyle/>
          <a:p>
            <a:fld id="{AC058A7A-2F28-4122-82DE-A9C27F33DB3C}" type="slidenum">
              <a:rPr lang="en-GB" smtClean="0"/>
              <a:t>17</a:t>
            </a:fld>
            <a:endParaRPr lang="en-GB"/>
          </a:p>
        </p:txBody>
      </p:sp>
    </p:spTree>
    <p:extLst>
      <p:ext uri="{BB962C8B-B14F-4D97-AF65-F5344CB8AC3E}">
        <p14:creationId xmlns:p14="http://schemas.microsoft.com/office/powerpoint/2010/main" val="18012034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8486832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cSld name="1_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t>27/05/2025</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2627719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27/05/2025</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3300718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27/05/2025</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1006048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16913E-039A-2149-4741-B8591ED769B5}"/>
              </a:ext>
            </a:extLst>
          </p:cNvPr>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endParaRPr lang="en-GB"/>
          </a:p>
        </p:txBody>
      </p:sp>
      <p:sp>
        <p:nvSpPr>
          <p:cNvPr id="3" name="Subtitle 2">
            <a:extLst>
              <a:ext uri="{FF2B5EF4-FFF2-40B4-BE49-F238E27FC236}">
                <a16:creationId xmlns:a16="http://schemas.microsoft.com/office/drawing/2014/main" id="{C894EEC8-388A-33B4-D4FD-E68E26E67637}"/>
              </a:ext>
            </a:extLst>
          </p:cNvPr>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4C0FFCB-93C8-78A4-51B8-70D9BE529771}"/>
              </a:ext>
            </a:extLst>
          </p:cNvPr>
          <p:cNvSpPr>
            <a:spLocks noGrp="1"/>
          </p:cNvSpPr>
          <p:nvPr>
            <p:ph type="dt" sz="half" idx="10"/>
          </p:nvPr>
        </p:nvSpPr>
        <p:spPr/>
        <p:txBody>
          <a:bodyPr/>
          <a:lstStyle/>
          <a:p>
            <a:fld id="{BBC4154B-04FC-4633-BD43-0C1D80178E1C}" type="datetimeFigureOut">
              <a:rPr lang="en-GB" smtClean="0"/>
              <a:t>27/05/2025</a:t>
            </a:fld>
            <a:endParaRPr lang="en-GB"/>
          </a:p>
        </p:txBody>
      </p:sp>
      <p:sp>
        <p:nvSpPr>
          <p:cNvPr id="5" name="Footer Placeholder 4">
            <a:extLst>
              <a:ext uri="{FF2B5EF4-FFF2-40B4-BE49-F238E27FC236}">
                <a16:creationId xmlns:a16="http://schemas.microsoft.com/office/drawing/2014/main" id="{34F19CCF-22B5-9389-7D85-A8C4450D8D7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7244A5F-0355-1676-A299-B7A6B663CE03}"/>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38657741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57886B-9B0D-1A77-0296-5455790C217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019E5A6-9E91-D89D-3300-FF8D6E300C5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A8477B7-42D1-33DE-684E-926CCDB851F3}"/>
              </a:ext>
            </a:extLst>
          </p:cNvPr>
          <p:cNvSpPr>
            <a:spLocks noGrp="1"/>
          </p:cNvSpPr>
          <p:nvPr>
            <p:ph type="dt" sz="half" idx="10"/>
          </p:nvPr>
        </p:nvSpPr>
        <p:spPr/>
        <p:txBody>
          <a:bodyPr/>
          <a:lstStyle/>
          <a:p>
            <a:fld id="{9C64F3F4-CE19-49F8-9EF4-FF4EE52031C2}" type="datetimeFigureOut">
              <a:rPr lang="en-GB" smtClean="0"/>
              <a:t>27/05/2025</a:t>
            </a:fld>
            <a:endParaRPr lang="en-GB"/>
          </a:p>
        </p:txBody>
      </p:sp>
      <p:sp>
        <p:nvSpPr>
          <p:cNvPr id="5" name="Footer Placeholder 4">
            <a:extLst>
              <a:ext uri="{FF2B5EF4-FFF2-40B4-BE49-F238E27FC236}">
                <a16:creationId xmlns:a16="http://schemas.microsoft.com/office/drawing/2014/main" id="{FF9508F3-BB50-296B-CF0D-F5D6859B901B}"/>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689153CC-E956-C64F-05BE-4B14DD3B15F3}"/>
              </a:ext>
            </a:extLst>
          </p:cNvPr>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7406418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70B797-2F89-538A-09EE-F4BDD73174A3}"/>
              </a:ext>
            </a:extLst>
          </p:cNvPr>
          <p:cNvSpPr>
            <a:spLocks noGrp="1"/>
          </p:cNvSpPr>
          <p:nvPr>
            <p:ph type="title"/>
          </p:nvPr>
        </p:nvSpPr>
        <p:spPr>
          <a:xfrm>
            <a:off x="623888" y="1709739"/>
            <a:ext cx="7886700" cy="2852737"/>
          </a:xfrm>
        </p:spPr>
        <p:txBody>
          <a:bodyPr anchor="b"/>
          <a:lstStyle>
            <a:lvl1pPr>
              <a:defRPr sz="45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F5E09BD-D78A-2378-07C8-9AB84D36358A}"/>
              </a:ext>
            </a:extLst>
          </p:cNvPr>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DC7E176-E036-9671-426F-CE83CA66C54D}"/>
              </a:ext>
            </a:extLst>
          </p:cNvPr>
          <p:cNvSpPr>
            <a:spLocks noGrp="1"/>
          </p:cNvSpPr>
          <p:nvPr>
            <p:ph type="dt" sz="half" idx="10"/>
          </p:nvPr>
        </p:nvSpPr>
        <p:spPr/>
        <p:txBody>
          <a:bodyPr/>
          <a:lstStyle/>
          <a:p>
            <a:fld id="{BBC4154B-04FC-4633-BD43-0C1D80178E1C}" type="datetimeFigureOut">
              <a:rPr lang="en-GB" smtClean="0"/>
              <a:t>27/05/2025</a:t>
            </a:fld>
            <a:endParaRPr lang="en-GB"/>
          </a:p>
        </p:txBody>
      </p:sp>
      <p:sp>
        <p:nvSpPr>
          <p:cNvPr id="5" name="Footer Placeholder 4">
            <a:extLst>
              <a:ext uri="{FF2B5EF4-FFF2-40B4-BE49-F238E27FC236}">
                <a16:creationId xmlns:a16="http://schemas.microsoft.com/office/drawing/2014/main" id="{3CFDA4D1-10E6-21F0-16E5-881F0276DD0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2204284-2F6A-A66A-1A8F-FAFDD175F721}"/>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35567823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83B3DE-13A1-616E-84B5-E77D2F1CC3C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49E62F8-256C-A05F-D248-9CF8A7A53001}"/>
              </a:ext>
            </a:extLst>
          </p:cNvPr>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6E8BDD5-29BB-7699-AF0F-AF4E0AF9E62E}"/>
              </a:ext>
            </a:extLst>
          </p:cNvPr>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36ED8E4-A071-C229-257A-6D417B5C1F67}"/>
              </a:ext>
            </a:extLst>
          </p:cNvPr>
          <p:cNvSpPr>
            <a:spLocks noGrp="1"/>
          </p:cNvSpPr>
          <p:nvPr>
            <p:ph type="dt" sz="half" idx="10"/>
          </p:nvPr>
        </p:nvSpPr>
        <p:spPr/>
        <p:txBody>
          <a:bodyPr/>
          <a:lstStyle/>
          <a:p>
            <a:fld id="{9C64F3F4-CE19-49F8-9EF4-FF4EE52031C2}" type="datetimeFigureOut">
              <a:rPr lang="en-GB" smtClean="0"/>
              <a:t>27/05/2025</a:t>
            </a:fld>
            <a:endParaRPr lang="en-GB"/>
          </a:p>
        </p:txBody>
      </p:sp>
      <p:sp>
        <p:nvSpPr>
          <p:cNvPr id="6" name="Footer Placeholder 5">
            <a:extLst>
              <a:ext uri="{FF2B5EF4-FFF2-40B4-BE49-F238E27FC236}">
                <a16:creationId xmlns:a16="http://schemas.microsoft.com/office/drawing/2014/main" id="{BB5521AD-5538-0356-7AB4-2EC179D614C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6168449-7CA2-A451-81F2-C2C145E7E325}"/>
              </a:ext>
            </a:extLst>
          </p:cNvPr>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1509669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901E71-70B2-C517-BBD6-ACDF4250343D}"/>
              </a:ext>
            </a:extLst>
          </p:cNvPr>
          <p:cNvSpPr>
            <a:spLocks noGrp="1"/>
          </p:cNvSpPr>
          <p:nvPr>
            <p:ph type="title"/>
          </p:nvPr>
        </p:nvSpPr>
        <p:spPr>
          <a:xfrm>
            <a:off x="629841" y="365126"/>
            <a:ext cx="78867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115786F-C830-06A1-FA7D-29AC8E4DD578}"/>
              </a:ext>
            </a:extLst>
          </p:cNvPr>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a:extLst>
              <a:ext uri="{FF2B5EF4-FFF2-40B4-BE49-F238E27FC236}">
                <a16:creationId xmlns:a16="http://schemas.microsoft.com/office/drawing/2014/main" id="{6D0D3140-0917-924C-547C-187B1366A3D0}"/>
              </a:ext>
            </a:extLst>
          </p:cNvPr>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7F9A0479-196A-8FAE-8FF8-06A56A821FDA}"/>
              </a:ext>
            </a:extLst>
          </p:cNvPr>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a:extLst>
              <a:ext uri="{FF2B5EF4-FFF2-40B4-BE49-F238E27FC236}">
                <a16:creationId xmlns:a16="http://schemas.microsoft.com/office/drawing/2014/main" id="{FC33F88A-AD85-CC52-41FF-A5BD38315A0E}"/>
              </a:ext>
            </a:extLst>
          </p:cNvPr>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2FC93942-43D4-BB2A-22FE-D13B8CE0829F}"/>
              </a:ext>
            </a:extLst>
          </p:cNvPr>
          <p:cNvSpPr>
            <a:spLocks noGrp="1"/>
          </p:cNvSpPr>
          <p:nvPr>
            <p:ph type="dt" sz="half" idx="10"/>
          </p:nvPr>
        </p:nvSpPr>
        <p:spPr/>
        <p:txBody>
          <a:bodyPr/>
          <a:lstStyle/>
          <a:p>
            <a:fld id="{BBC4154B-04FC-4633-BD43-0C1D80178E1C}" type="datetimeFigureOut">
              <a:rPr lang="en-GB" smtClean="0"/>
              <a:t>27/05/2025</a:t>
            </a:fld>
            <a:endParaRPr lang="en-GB"/>
          </a:p>
        </p:txBody>
      </p:sp>
      <p:sp>
        <p:nvSpPr>
          <p:cNvPr id="8" name="Footer Placeholder 7">
            <a:extLst>
              <a:ext uri="{FF2B5EF4-FFF2-40B4-BE49-F238E27FC236}">
                <a16:creationId xmlns:a16="http://schemas.microsoft.com/office/drawing/2014/main" id="{5881C794-C4BF-BF49-C827-7B521D82299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2C5924B-ED7E-9756-41FA-1436448F4E02}"/>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37330815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2453D4-0FAB-6F25-0558-6A8A3D96FA6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13F6A44-C593-6A7A-99AC-E1A0BCD3CFE1}"/>
              </a:ext>
            </a:extLst>
          </p:cNvPr>
          <p:cNvSpPr>
            <a:spLocks noGrp="1"/>
          </p:cNvSpPr>
          <p:nvPr>
            <p:ph type="dt" sz="half" idx="10"/>
          </p:nvPr>
        </p:nvSpPr>
        <p:spPr/>
        <p:txBody>
          <a:bodyPr/>
          <a:lstStyle/>
          <a:p>
            <a:fld id="{BBC4154B-04FC-4633-BD43-0C1D80178E1C}" type="datetimeFigureOut">
              <a:rPr lang="en-GB" smtClean="0"/>
              <a:t>27/05/2025</a:t>
            </a:fld>
            <a:endParaRPr lang="en-GB"/>
          </a:p>
        </p:txBody>
      </p:sp>
      <p:sp>
        <p:nvSpPr>
          <p:cNvPr id="4" name="Footer Placeholder 3">
            <a:extLst>
              <a:ext uri="{FF2B5EF4-FFF2-40B4-BE49-F238E27FC236}">
                <a16:creationId xmlns:a16="http://schemas.microsoft.com/office/drawing/2014/main" id="{2464AE85-DDE8-BBC6-A4B2-63B9433E7178}"/>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EAB8D453-EBBA-EE30-A8AA-740FE2D6F486}"/>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1825173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18E7434-FCF2-E50C-C4A2-6FCE02C29173}"/>
              </a:ext>
            </a:extLst>
          </p:cNvPr>
          <p:cNvSpPr>
            <a:spLocks noGrp="1"/>
          </p:cNvSpPr>
          <p:nvPr>
            <p:ph type="dt" sz="half" idx="10"/>
          </p:nvPr>
        </p:nvSpPr>
        <p:spPr/>
        <p:txBody>
          <a:bodyPr/>
          <a:lstStyle/>
          <a:p>
            <a:fld id="{BBC4154B-04FC-4633-BD43-0C1D80178E1C}" type="datetimeFigureOut">
              <a:rPr lang="en-GB" smtClean="0"/>
              <a:t>27/05/2025</a:t>
            </a:fld>
            <a:endParaRPr lang="en-GB"/>
          </a:p>
        </p:txBody>
      </p:sp>
      <p:sp>
        <p:nvSpPr>
          <p:cNvPr id="3" name="Footer Placeholder 2">
            <a:extLst>
              <a:ext uri="{FF2B5EF4-FFF2-40B4-BE49-F238E27FC236}">
                <a16:creationId xmlns:a16="http://schemas.microsoft.com/office/drawing/2014/main" id="{19A03123-9034-D97D-3C7F-4132DCEEA1B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F2D13E24-275A-537F-4BBD-8212CB34AE5E}"/>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119725920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8B0D98-2B82-E6D9-4987-2C7C08EB0CFC}"/>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7CDD6CF0-8985-AC41-2ACF-9458ED04C261}"/>
              </a:ext>
            </a:extLst>
          </p:cNvPr>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E6B9C27-51D5-2A7D-CF4C-1AEF5DB37B97}"/>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C373B1F9-11EB-8313-B676-3A7F29A58203}"/>
              </a:ext>
            </a:extLst>
          </p:cNvPr>
          <p:cNvSpPr>
            <a:spLocks noGrp="1"/>
          </p:cNvSpPr>
          <p:nvPr>
            <p:ph type="dt" sz="half" idx="10"/>
          </p:nvPr>
        </p:nvSpPr>
        <p:spPr/>
        <p:txBody>
          <a:bodyPr/>
          <a:lstStyle/>
          <a:p>
            <a:fld id="{BBC4154B-04FC-4633-BD43-0C1D80178E1C}" type="datetimeFigureOut">
              <a:rPr lang="en-GB" smtClean="0"/>
              <a:t>27/05/2025</a:t>
            </a:fld>
            <a:endParaRPr lang="en-GB"/>
          </a:p>
        </p:txBody>
      </p:sp>
      <p:sp>
        <p:nvSpPr>
          <p:cNvPr id="6" name="Footer Placeholder 5">
            <a:extLst>
              <a:ext uri="{FF2B5EF4-FFF2-40B4-BE49-F238E27FC236}">
                <a16:creationId xmlns:a16="http://schemas.microsoft.com/office/drawing/2014/main" id="{28F40189-76F9-E972-B702-D33B90C5748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3C6D6C0-5728-92A2-BDA5-D01EC15C2621}"/>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21189239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7EEF05-2E80-0AD1-0CB1-3D92CB358FF7}"/>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E333B6C-74FE-596F-A71F-77ABE0C4706A}"/>
              </a:ext>
            </a:extLst>
          </p:cNvPr>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GB"/>
          </a:p>
        </p:txBody>
      </p:sp>
      <p:sp>
        <p:nvSpPr>
          <p:cNvPr id="4" name="Text Placeholder 3">
            <a:extLst>
              <a:ext uri="{FF2B5EF4-FFF2-40B4-BE49-F238E27FC236}">
                <a16:creationId xmlns:a16="http://schemas.microsoft.com/office/drawing/2014/main" id="{71F7B152-36E0-B77F-CB19-A0DB35B31D74}"/>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3F242735-B875-F255-92F6-F3E362547273}"/>
              </a:ext>
            </a:extLst>
          </p:cNvPr>
          <p:cNvSpPr>
            <a:spLocks noGrp="1"/>
          </p:cNvSpPr>
          <p:nvPr>
            <p:ph type="dt" sz="half" idx="10"/>
          </p:nvPr>
        </p:nvSpPr>
        <p:spPr/>
        <p:txBody>
          <a:bodyPr/>
          <a:lstStyle/>
          <a:p>
            <a:fld id="{BBC4154B-04FC-4633-BD43-0C1D80178E1C}" type="datetimeFigureOut">
              <a:rPr lang="en-GB" smtClean="0"/>
              <a:t>27/05/2025</a:t>
            </a:fld>
            <a:endParaRPr lang="en-GB"/>
          </a:p>
        </p:txBody>
      </p:sp>
      <p:sp>
        <p:nvSpPr>
          <p:cNvPr id="6" name="Footer Placeholder 5">
            <a:extLst>
              <a:ext uri="{FF2B5EF4-FFF2-40B4-BE49-F238E27FC236}">
                <a16:creationId xmlns:a16="http://schemas.microsoft.com/office/drawing/2014/main" id="{1D198C3B-9D87-E657-06D4-C178BCFB456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0E4894E-DC66-2E1B-C5D9-232D3DA54DF8}"/>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96848516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1EBDD1-AB72-F52D-B626-CD67303A04C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BDFE925-6C37-A8D7-0449-EA91459AC68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D471EA7-C4CC-7E3B-2180-FCBCA0214245}"/>
              </a:ext>
            </a:extLst>
          </p:cNvPr>
          <p:cNvSpPr>
            <a:spLocks noGrp="1"/>
          </p:cNvSpPr>
          <p:nvPr>
            <p:ph type="dt" sz="half" idx="10"/>
          </p:nvPr>
        </p:nvSpPr>
        <p:spPr/>
        <p:txBody>
          <a:bodyPr/>
          <a:lstStyle/>
          <a:p>
            <a:fld id="{BBC4154B-04FC-4633-BD43-0C1D80178E1C}" type="datetimeFigureOut">
              <a:rPr lang="en-GB" smtClean="0"/>
              <a:t>27/05/2025</a:t>
            </a:fld>
            <a:endParaRPr lang="en-GB"/>
          </a:p>
        </p:txBody>
      </p:sp>
      <p:sp>
        <p:nvSpPr>
          <p:cNvPr id="5" name="Footer Placeholder 4">
            <a:extLst>
              <a:ext uri="{FF2B5EF4-FFF2-40B4-BE49-F238E27FC236}">
                <a16:creationId xmlns:a16="http://schemas.microsoft.com/office/drawing/2014/main" id="{EBD1488E-0259-6321-8D9D-96EB13D74B2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4219974-3295-4978-072C-0E729FBD1A73}"/>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375766383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7ACA418-0C41-46E3-3D9C-291B397D98AE}"/>
              </a:ext>
            </a:extLst>
          </p:cNvPr>
          <p:cNvSpPr>
            <a:spLocks noGrp="1"/>
          </p:cNvSpPr>
          <p:nvPr>
            <p:ph type="title" orient="vert"/>
          </p:nvPr>
        </p:nvSpPr>
        <p:spPr>
          <a:xfrm>
            <a:off x="6543675" y="365125"/>
            <a:ext cx="1971675"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C138515-1189-1376-3018-AC7BDB35C623}"/>
              </a:ext>
            </a:extLst>
          </p:cNvPr>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0369115-C55B-CE6A-097F-3EF8503A39D6}"/>
              </a:ext>
            </a:extLst>
          </p:cNvPr>
          <p:cNvSpPr>
            <a:spLocks noGrp="1"/>
          </p:cNvSpPr>
          <p:nvPr>
            <p:ph type="dt" sz="half" idx="10"/>
          </p:nvPr>
        </p:nvSpPr>
        <p:spPr/>
        <p:txBody>
          <a:bodyPr/>
          <a:lstStyle/>
          <a:p>
            <a:fld id="{BBC4154B-04FC-4633-BD43-0C1D80178E1C}" type="datetimeFigureOut">
              <a:rPr lang="en-GB" smtClean="0"/>
              <a:t>27/05/2025</a:t>
            </a:fld>
            <a:endParaRPr lang="en-GB"/>
          </a:p>
        </p:txBody>
      </p:sp>
      <p:sp>
        <p:nvSpPr>
          <p:cNvPr id="5" name="Footer Placeholder 4">
            <a:extLst>
              <a:ext uri="{FF2B5EF4-FFF2-40B4-BE49-F238E27FC236}">
                <a16:creationId xmlns:a16="http://schemas.microsoft.com/office/drawing/2014/main" id="{111705DE-ACC3-1B62-BACC-DC7C2343571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80F0302-09E5-FA73-3194-C14DE0291164}"/>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214918166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16913E-039A-2149-4741-B8591ED769B5}"/>
              </a:ext>
            </a:extLst>
          </p:cNvPr>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endParaRPr lang="en-GB"/>
          </a:p>
        </p:txBody>
      </p:sp>
      <p:sp>
        <p:nvSpPr>
          <p:cNvPr id="3" name="Subtitle 2">
            <a:extLst>
              <a:ext uri="{FF2B5EF4-FFF2-40B4-BE49-F238E27FC236}">
                <a16:creationId xmlns:a16="http://schemas.microsoft.com/office/drawing/2014/main" id="{C894EEC8-388A-33B4-D4FD-E68E26E67637}"/>
              </a:ext>
            </a:extLst>
          </p:cNvPr>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4C0FFCB-93C8-78A4-51B8-70D9BE529771}"/>
              </a:ext>
            </a:extLst>
          </p:cNvPr>
          <p:cNvSpPr>
            <a:spLocks noGrp="1"/>
          </p:cNvSpPr>
          <p:nvPr>
            <p:ph type="dt" sz="half" idx="10"/>
          </p:nvPr>
        </p:nvSpPr>
        <p:spPr/>
        <p:txBody>
          <a:bodyPr/>
          <a:lstStyle/>
          <a:p>
            <a:fld id="{BBC4154B-04FC-4633-BD43-0C1D80178E1C}" type="datetimeFigureOut">
              <a:rPr lang="en-GB" smtClean="0"/>
              <a:t>27/05/2025</a:t>
            </a:fld>
            <a:endParaRPr lang="en-GB"/>
          </a:p>
        </p:txBody>
      </p:sp>
      <p:sp>
        <p:nvSpPr>
          <p:cNvPr id="5" name="Footer Placeholder 4">
            <a:extLst>
              <a:ext uri="{FF2B5EF4-FFF2-40B4-BE49-F238E27FC236}">
                <a16:creationId xmlns:a16="http://schemas.microsoft.com/office/drawing/2014/main" id="{34F19CCF-22B5-9389-7D85-A8C4450D8D7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7244A5F-0355-1676-A299-B7A6B663CE03}"/>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71808195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57886B-9B0D-1A77-0296-5455790C217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019E5A6-9E91-D89D-3300-FF8D6E300C5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A8477B7-42D1-33DE-684E-926CCDB851F3}"/>
              </a:ext>
            </a:extLst>
          </p:cNvPr>
          <p:cNvSpPr>
            <a:spLocks noGrp="1"/>
          </p:cNvSpPr>
          <p:nvPr>
            <p:ph type="dt" sz="half" idx="10"/>
          </p:nvPr>
        </p:nvSpPr>
        <p:spPr/>
        <p:txBody>
          <a:bodyPr/>
          <a:lstStyle/>
          <a:p>
            <a:fld id="{BBC4154B-04FC-4633-BD43-0C1D80178E1C}" type="datetimeFigureOut">
              <a:rPr lang="en-GB" smtClean="0"/>
              <a:t>27/05/2025</a:t>
            </a:fld>
            <a:endParaRPr lang="en-GB"/>
          </a:p>
        </p:txBody>
      </p:sp>
      <p:sp>
        <p:nvSpPr>
          <p:cNvPr id="5" name="Footer Placeholder 4">
            <a:extLst>
              <a:ext uri="{FF2B5EF4-FFF2-40B4-BE49-F238E27FC236}">
                <a16:creationId xmlns:a16="http://schemas.microsoft.com/office/drawing/2014/main" id="{FF9508F3-BB50-296B-CF0D-F5D6859B901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89153CC-E956-C64F-05BE-4B14DD3B15F3}"/>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356191540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70B797-2F89-538A-09EE-F4BDD73174A3}"/>
              </a:ext>
            </a:extLst>
          </p:cNvPr>
          <p:cNvSpPr>
            <a:spLocks noGrp="1"/>
          </p:cNvSpPr>
          <p:nvPr>
            <p:ph type="title"/>
          </p:nvPr>
        </p:nvSpPr>
        <p:spPr>
          <a:xfrm>
            <a:off x="623888" y="1709739"/>
            <a:ext cx="7886700" cy="2852737"/>
          </a:xfrm>
        </p:spPr>
        <p:txBody>
          <a:bodyPr anchor="b"/>
          <a:lstStyle>
            <a:lvl1pPr>
              <a:defRPr sz="45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F5E09BD-D78A-2378-07C8-9AB84D36358A}"/>
              </a:ext>
            </a:extLst>
          </p:cNvPr>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DC7E176-E036-9671-426F-CE83CA66C54D}"/>
              </a:ext>
            </a:extLst>
          </p:cNvPr>
          <p:cNvSpPr>
            <a:spLocks noGrp="1"/>
          </p:cNvSpPr>
          <p:nvPr>
            <p:ph type="dt" sz="half" idx="10"/>
          </p:nvPr>
        </p:nvSpPr>
        <p:spPr/>
        <p:txBody>
          <a:bodyPr/>
          <a:lstStyle/>
          <a:p>
            <a:fld id="{BBC4154B-04FC-4633-BD43-0C1D80178E1C}" type="datetimeFigureOut">
              <a:rPr lang="en-GB" smtClean="0"/>
              <a:t>27/05/2025</a:t>
            </a:fld>
            <a:endParaRPr lang="en-GB"/>
          </a:p>
        </p:txBody>
      </p:sp>
      <p:sp>
        <p:nvSpPr>
          <p:cNvPr id="5" name="Footer Placeholder 4">
            <a:extLst>
              <a:ext uri="{FF2B5EF4-FFF2-40B4-BE49-F238E27FC236}">
                <a16:creationId xmlns:a16="http://schemas.microsoft.com/office/drawing/2014/main" id="{3CFDA4D1-10E6-21F0-16E5-881F0276DD0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2204284-2F6A-A66A-1A8F-FAFDD175F721}"/>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133177338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83B3DE-13A1-616E-84B5-E77D2F1CC3C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49E62F8-256C-A05F-D248-9CF8A7A53001}"/>
              </a:ext>
            </a:extLst>
          </p:cNvPr>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6E8BDD5-29BB-7699-AF0F-AF4E0AF9E62E}"/>
              </a:ext>
            </a:extLst>
          </p:cNvPr>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36ED8E4-A071-C229-257A-6D417B5C1F67}"/>
              </a:ext>
            </a:extLst>
          </p:cNvPr>
          <p:cNvSpPr>
            <a:spLocks noGrp="1"/>
          </p:cNvSpPr>
          <p:nvPr>
            <p:ph type="dt" sz="half" idx="10"/>
          </p:nvPr>
        </p:nvSpPr>
        <p:spPr/>
        <p:txBody>
          <a:bodyPr/>
          <a:lstStyle/>
          <a:p>
            <a:fld id="{BBC4154B-04FC-4633-BD43-0C1D80178E1C}" type="datetimeFigureOut">
              <a:rPr lang="en-GB" smtClean="0"/>
              <a:t>27/05/2025</a:t>
            </a:fld>
            <a:endParaRPr lang="en-GB"/>
          </a:p>
        </p:txBody>
      </p:sp>
      <p:sp>
        <p:nvSpPr>
          <p:cNvPr id="6" name="Footer Placeholder 5">
            <a:extLst>
              <a:ext uri="{FF2B5EF4-FFF2-40B4-BE49-F238E27FC236}">
                <a16:creationId xmlns:a16="http://schemas.microsoft.com/office/drawing/2014/main" id="{BB5521AD-5538-0356-7AB4-2EC179D614C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6168449-7CA2-A451-81F2-C2C145E7E325}"/>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366304993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901E71-70B2-C517-BBD6-ACDF4250343D}"/>
              </a:ext>
            </a:extLst>
          </p:cNvPr>
          <p:cNvSpPr>
            <a:spLocks noGrp="1"/>
          </p:cNvSpPr>
          <p:nvPr>
            <p:ph type="title"/>
          </p:nvPr>
        </p:nvSpPr>
        <p:spPr>
          <a:xfrm>
            <a:off x="629841" y="365126"/>
            <a:ext cx="78867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115786F-C830-06A1-FA7D-29AC8E4DD578}"/>
              </a:ext>
            </a:extLst>
          </p:cNvPr>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a:extLst>
              <a:ext uri="{FF2B5EF4-FFF2-40B4-BE49-F238E27FC236}">
                <a16:creationId xmlns:a16="http://schemas.microsoft.com/office/drawing/2014/main" id="{6D0D3140-0917-924C-547C-187B1366A3D0}"/>
              </a:ext>
            </a:extLst>
          </p:cNvPr>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7F9A0479-196A-8FAE-8FF8-06A56A821FDA}"/>
              </a:ext>
            </a:extLst>
          </p:cNvPr>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a:extLst>
              <a:ext uri="{FF2B5EF4-FFF2-40B4-BE49-F238E27FC236}">
                <a16:creationId xmlns:a16="http://schemas.microsoft.com/office/drawing/2014/main" id="{FC33F88A-AD85-CC52-41FF-A5BD38315A0E}"/>
              </a:ext>
            </a:extLst>
          </p:cNvPr>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2FC93942-43D4-BB2A-22FE-D13B8CE0829F}"/>
              </a:ext>
            </a:extLst>
          </p:cNvPr>
          <p:cNvSpPr>
            <a:spLocks noGrp="1"/>
          </p:cNvSpPr>
          <p:nvPr>
            <p:ph type="dt" sz="half" idx="10"/>
          </p:nvPr>
        </p:nvSpPr>
        <p:spPr/>
        <p:txBody>
          <a:bodyPr/>
          <a:lstStyle/>
          <a:p>
            <a:fld id="{BBC4154B-04FC-4633-BD43-0C1D80178E1C}" type="datetimeFigureOut">
              <a:rPr lang="en-GB" smtClean="0"/>
              <a:t>27/05/2025</a:t>
            </a:fld>
            <a:endParaRPr lang="en-GB"/>
          </a:p>
        </p:txBody>
      </p:sp>
      <p:sp>
        <p:nvSpPr>
          <p:cNvPr id="8" name="Footer Placeholder 7">
            <a:extLst>
              <a:ext uri="{FF2B5EF4-FFF2-40B4-BE49-F238E27FC236}">
                <a16:creationId xmlns:a16="http://schemas.microsoft.com/office/drawing/2014/main" id="{5881C794-C4BF-BF49-C827-7B521D82299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2C5924B-ED7E-9756-41FA-1436448F4E02}"/>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341360821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2453D4-0FAB-6F25-0558-6A8A3D96FA6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13F6A44-C593-6A7A-99AC-E1A0BCD3CFE1}"/>
              </a:ext>
            </a:extLst>
          </p:cNvPr>
          <p:cNvSpPr>
            <a:spLocks noGrp="1"/>
          </p:cNvSpPr>
          <p:nvPr>
            <p:ph type="dt" sz="half" idx="10"/>
          </p:nvPr>
        </p:nvSpPr>
        <p:spPr/>
        <p:txBody>
          <a:bodyPr/>
          <a:lstStyle/>
          <a:p>
            <a:fld id="{BBC4154B-04FC-4633-BD43-0C1D80178E1C}" type="datetimeFigureOut">
              <a:rPr lang="en-GB" smtClean="0"/>
              <a:t>27/05/2025</a:t>
            </a:fld>
            <a:endParaRPr lang="en-GB"/>
          </a:p>
        </p:txBody>
      </p:sp>
      <p:sp>
        <p:nvSpPr>
          <p:cNvPr id="4" name="Footer Placeholder 3">
            <a:extLst>
              <a:ext uri="{FF2B5EF4-FFF2-40B4-BE49-F238E27FC236}">
                <a16:creationId xmlns:a16="http://schemas.microsoft.com/office/drawing/2014/main" id="{2464AE85-DDE8-BBC6-A4B2-63B9433E7178}"/>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EAB8D453-EBBA-EE30-A8AA-740FE2D6F486}"/>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238902150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18E7434-FCF2-E50C-C4A2-6FCE02C29173}"/>
              </a:ext>
            </a:extLst>
          </p:cNvPr>
          <p:cNvSpPr>
            <a:spLocks noGrp="1"/>
          </p:cNvSpPr>
          <p:nvPr>
            <p:ph type="dt" sz="half" idx="10"/>
          </p:nvPr>
        </p:nvSpPr>
        <p:spPr/>
        <p:txBody>
          <a:bodyPr/>
          <a:lstStyle/>
          <a:p>
            <a:fld id="{BBC4154B-04FC-4633-BD43-0C1D80178E1C}" type="datetimeFigureOut">
              <a:rPr lang="en-GB" smtClean="0"/>
              <a:t>27/05/2025</a:t>
            </a:fld>
            <a:endParaRPr lang="en-GB"/>
          </a:p>
        </p:txBody>
      </p:sp>
      <p:sp>
        <p:nvSpPr>
          <p:cNvPr id="3" name="Footer Placeholder 2">
            <a:extLst>
              <a:ext uri="{FF2B5EF4-FFF2-40B4-BE49-F238E27FC236}">
                <a16:creationId xmlns:a16="http://schemas.microsoft.com/office/drawing/2014/main" id="{19A03123-9034-D97D-3C7F-4132DCEEA1B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F2D13E24-275A-537F-4BBD-8212CB34AE5E}"/>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41205783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8B0D98-2B82-E6D9-4987-2C7C08EB0CFC}"/>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7CDD6CF0-8985-AC41-2ACF-9458ED04C261}"/>
              </a:ext>
            </a:extLst>
          </p:cNvPr>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E6B9C27-51D5-2A7D-CF4C-1AEF5DB37B97}"/>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C373B1F9-11EB-8313-B676-3A7F29A58203}"/>
              </a:ext>
            </a:extLst>
          </p:cNvPr>
          <p:cNvSpPr>
            <a:spLocks noGrp="1"/>
          </p:cNvSpPr>
          <p:nvPr>
            <p:ph type="dt" sz="half" idx="10"/>
          </p:nvPr>
        </p:nvSpPr>
        <p:spPr/>
        <p:txBody>
          <a:bodyPr/>
          <a:lstStyle/>
          <a:p>
            <a:fld id="{BBC4154B-04FC-4633-BD43-0C1D80178E1C}" type="datetimeFigureOut">
              <a:rPr lang="en-GB" smtClean="0"/>
              <a:t>27/05/2025</a:t>
            </a:fld>
            <a:endParaRPr lang="en-GB"/>
          </a:p>
        </p:txBody>
      </p:sp>
      <p:sp>
        <p:nvSpPr>
          <p:cNvPr id="6" name="Footer Placeholder 5">
            <a:extLst>
              <a:ext uri="{FF2B5EF4-FFF2-40B4-BE49-F238E27FC236}">
                <a16:creationId xmlns:a16="http://schemas.microsoft.com/office/drawing/2014/main" id="{28F40189-76F9-E972-B702-D33B90C5748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3C6D6C0-5728-92A2-BDA5-D01EC15C2621}"/>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265377288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7EEF05-2E80-0AD1-0CB1-3D92CB358FF7}"/>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E333B6C-74FE-596F-A71F-77ABE0C4706A}"/>
              </a:ext>
            </a:extLst>
          </p:cNvPr>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GB"/>
          </a:p>
        </p:txBody>
      </p:sp>
      <p:sp>
        <p:nvSpPr>
          <p:cNvPr id="4" name="Text Placeholder 3">
            <a:extLst>
              <a:ext uri="{FF2B5EF4-FFF2-40B4-BE49-F238E27FC236}">
                <a16:creationId xmlns:a16="http://schemas.microsoft.com/office/drawing/2014/main" id="{71F7B152-36E0-B77F-CB19-A0DB35B31D74}"/>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3F242735-B875-F255-92F6-F3E362547273}"/>
              </a:ext>
            </a:extLst>
          </p:cNvPr>
          <p:cNvSpPr>
            <a:spLocks noGrp="1"/>
          </p:cNvSpPr>
          <p:nvPr>
            <p:ph type="dt" sz="half" idx="10"/>
          </p:nvPr>
        </p:nvSpPr>
        <p:spPr/>
        <p:txBody>
          <a:bodyPr/>
          <a:lstStyle/>
          <a:p>
            <a:fld id="{BBC4154B-04FC-4633-BD43-0C1D80178E1C}" type="datetimeFigureOut">
              <a:rPr lang="en-GB" smtClean="0"/>
              <a:t>27/05/2025</a:t>
            </a:fld>
            <a:endParaRPr lang="en-GB"/>
          </a:p>
        </p:txBody>
      </p:sp>
      <p:sp>
        <p:nvSpPr>
          <p:cNvPr id="6" name="Footer Placeholder 5">
            <a:extLst>
              <a:ext uri="{FF2B5EF4-FFF2-40B4-BE49-F238E27FC236}">
                <a16:creationId xmlns:a16="http://schemas.microsoft.com/office/drawing/2014/main" id="{1D198C3B-9D87-E657-06D4-C178BCFB456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0E4894E-DC66-2E1B-C5D9-232D3DA54DF8}"/>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105323202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1EBDD1-AB72-F52D-B626-CD67303A04C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BDFE925-6C37-A8D7-0449-EA91459AC68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D471EA7-C4CC-7E3B-2180-FCBCA0214245}"/>
              </a:ext>
            </a:extLst>
          </p:cNvPr>
          <p:cNvSpPr>
            <a:spLocks noGrp="1"/>
          </p:cNvSpPr>
          <p:nvPr>
            <p:ph type="dt" sz="half" idx="10"/>
          </p:nvPr>
        </p:nvSpPr>
        <p:spPr/>
        <p:txBody>
          <a:bodyPr/>
          <a:lstStyle/>
          <a:p>
            <a:fld id="{BBC4154B-04FC-4633-BD43-0C1D80178E1C}" type="datetimeFigureOut">
              <a:rPr lang="en-GB" smtClean="0"/>
              <a:t>27/05/2025</a:t>
            </a:fld>
            <a:endParaRPr lang="en-GB"/>
          </a:p>
        </p:txBody>
      </p:sp>
      <p:sp>
        <p:nvSpPr>
          <p:cNvPr id="5" name="Footer Placeholder 4">
            <a:extLst>
              <a:ext uri="{FF2B5EF4-FFF2-40B4-BE49-F238E27FC236}">
                <a16:creationId xmlns:a16="http://schemas.microsoft.com/office/drawing/2014/main" id="{EBD1488E-0259-6321-8D9D-96EB13D74B2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4219974-3295-4978-072C-0E729FBD1A73}"/>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108025745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7ACA418-0C41-46E3-3D9C-291B397D98AE}"/>
              </a:ext>
            </a:extLst>
          </p:cNvPr>
          <p:cNvSpPr>
            <a:spLocks noGrp="1"/>
          </p:cNvSpPr>
          <p:nvPr>
            <p:ph type="title" orient="vert"/>
          </p:nvPr>
        </p:nvSpPr>
        <p:spPr>
          <a:xfrm>
            <a:off x="6543675" y="365125"/>
            <a:ext cx="1971675"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C138515-1189-1376-3018-AC7BDB35C623}"/>
              </a:ext>
            </a:extLst>
          </p:cNvPr>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0369115-C55B-CE6A-097F-3EF8503A39D6}"/>
              </a:ext>
            </a:extLst>
          </p:cNvPr>
          <p:cNvSpPr>
            <a:spLocks noGrp="1"/>
          </p:cNvSpPr>
          <p:nvPr>
            <p:ph type="dt" sz="half" idx="10"/>
          </p:nvPr>
        </p:nvSpPr>
        <p:spPr/>
        <p:txBody>
          <a:bodyPr/>
          <a:lstStyle/>
          <a:p>
            <a:fld id="{BBC4154B-04FC-4633-BD43-0C1D80178E1C}" type="datetimeFigureOut">
              <a:rPr lang="en-GB" smtClean="0"/>
              <a:t>27/05/2025</a:t>
            </a:fld>
            <a:endParaRPr lang="en-GB"/>
          </a:p>
        </p:txBody>
      </p:sp>
      <p:sp>
        <p:nvSpPr>
          <p:cNvPr id="5" name="Footer Placeholder 4">
            <a:extLst>
              <a:ext uri="{FF2B5EF4-FFF2-40B4-BE49-F238E27FC236}">
                <a16:creationId xmlns:a16="http://schemas.microsoft.com/office/drawing/2014/main" id="{111705DE-ACC3-1B62-BACC-DC7C2343571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80F0302-09E5-FA73-3194-C14DE0291164}"/>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386652513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BF0BA9FB-2FDB-7E46-981B-3CC0ADD4E578}"/>
              </a:ext>
            </a:extLst>
          </p:cNvPr>
          <p:cNvSpPr>
            <a:spLocks noGrp="1"/>
          </p:cNvSpPr>
          <p:nvPr>
            <p:ph type="title"/>
          </p:nvPr>
        </p:nvSpPr>
        <p:spPr>
          <a:xfrm>
            <a:off x="384286" y="1516010"/>
            <a:ext cx="8058149" cy="3607785"/>
          </a:xfrm>
          <a:prstGeom prst="rect">
            <a:avLst/>
          </a:prstGeom>
        </p:spPr>
        <p:txBody>
          <a:bodyPr/>
          <a:lstStyle>
            <a:lvl1pPr>
              <a:defRPr sz="1875">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150790379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1547813" y="260354"/>
            <a:ext cx="6840537" cy="993775"/>
          </a:xfrm>
        </p:spPr>
        <p:txBody>
          <a:bodyPr/>
          <a:lstStyle/>
          <a:p>
            <a:r>
              <a:rPr lang="en-US"/>
              <a:t>Click to edit Master title style</a:t>
            </a:r>
          </a:p>
        </p:txBody>
      </p:sp>
      <p:sp>
        <p:nvSpPr>
          <p:cNvPr id="3" name="Text Placeholder 2"/>
          <p:cNvSpPr>
            <a:spLocks noGrp="1"/>
          </p:cNvSpPr>
          <p:nvPr>
            <p:ph type="body" sz="half" idx="1"/>
          </p:nvPr>
        </p:nvSpPr>
        <p:spPr>
          <a:xfrm>
            <a:off x="1547813" y="1628775"/>
            <a:ext cx="3343275" cy="467995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lipArt Placeholder 3"/>
          <p:cNvSpPr>
            <a:spLocks noGrp="1"/>
          </p:cNvSpPr>
          <p:nvPr>
            <p:ph type="clipArt" sz="half" idx="2"/>
          </p:nvPr>
        </p:nvSpPr>
        <p:spPr>
          <a:xfrm>
            <a:off x="5043488" y="1628775"/>
            <a:ext cx="3344862" cy="4679950"/>
          </a:xfrm>
        </p:spPr>
        <p:txBody>
          <a:bodyPr>
            <a:normAutofit/>
          </a:bodyPr>
          <a:lstStyle/>
          <a:p>
            <a:pPr lvl="0"/>
            <a:endParaRPr lang="en-US" noProof="0"/>
          </a:p>
        </p:txBody>
      </p:sp>
    </p:spTree>
    <p:extLst>
      <p:ext uri="{BB962C8B-B14F-4D97-AF65-F5344CB8AC3E}">
        <p14:creationId xmlns:p14="http://schemas.microsoft.com/office/powerpoint/2010/main" val="2935000378"/>
      </p:ext>
    </p:extLst>
  </p:cSld>
  <p:clrMapOvr>
    <a:masterClrMapping/>
  </p:clrMapOvr>
  <p:transition>
    <p:dissolve/>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12" name="Content Placeholder 2"/>
          <p:cNvSpPr>
            <a:spLocks noGrp="1"/>
          </p:cNvSpPr>
          <p:nvPr>
            <p:ph sz="quarter" idx="13"/>
          </p:nvPr>
        </p:nvSpPr>
        <p:spPr>
          <a:xfrm>
            <a:off x="514351" y="2063396"/>
            <a:ext cx="7796030" cy="331118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EFBDC27-E420-4878-9EE6-7B9656D6442A}" type="datetimeFigureOut">
              <a:rPr lang="en-US" dirty="0"/>
              <a:t>5/27/2025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2452529675"/>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pn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2.xml"/><Relationship Id="rId13" Type="http://schemas.openxmlformats.org/officeDocument/2006/relationships/image" Target="../media/image3.jpg"/><Relationship Id="rId3" Type="http://schemas.openxmlformats.org/officeDocument/2006/relationships/slideLayout" Target="../slideLayouts/slideLayout7.xml"/><Relationship Id="rId7" Type="http://schemas.openxmlformats.org/officeDocument/2006/relationships/slideLayout" Target="../slideLayouts/slideLayout11.xml"/><Relationship Id="rId12" Type="http://schemas.openxmlformats.org/officeDocument/2006/relationships/theme" Target="../theme/theme2.xml"/><Relationship Id="rId2" Type="http://schemas.openxmlformats.org/officeDocument/2006/relationships/slideLayout" Target="../slideLayouts/slideLayout6.xml"/><Relationship Id="rId1" Type="http://schemas.openxmlformats.org/officeDocument/2006/relationships/slideLayout" Target="../slideLayouts/slideLayout5.xml"/><Relationship Id="rId6" Type="http://schemas.openxmlformats.org/officeDocument/2006/relationships/slideLayout" Target="../slideLayouts/slideLayout10.xml"/><Relationship Id="rId11" Type="http://schemas.openxmlformats.org/officeDocument/2006/relationships/slideLayout" Target="../slideLayouts/slideLayout15.xml"/><Relationship Id="rId5" Type="http://schemas.openxmlformats.org/officeDocument/2006/relationships/slideLayout" Target="../slideLayouts/slideLayout9.xml"/><Relationship Id="rId10" Type="http://schemas.openxmlformats.org/officeDocument/2006/relationships/slideLayout" Target="../slideLayouts/slideLayout14.xml"/><Relationship Id="rId4" Type="http://schemas.openxmlformats.org/officeDocument/2006/relationships/slideLayout" Target="../slideLayouts/slideLayout8.xml"/><Relationship Id="rId9" Type="http://schemas.openxmlformats.org/officeDocument/2006/relationships/slideLayout" Target="../slideLayouts/slideLayout13.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2" Type="http://schemas.openxmlformats.org/officeDocument/2006/relationships/slideLayout" Target="../slideLayouts/slideLayout17.xml"/><Relationship Id="rId16" Type="http://schemas.openxmlformats.org/officeDocument/2006/relationships/image" Target="../media/image3.jpg"/><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theme" Target="../theme/theme3.xml"/><Relationship Id="rId10" Type="http://schemas.openxmlformats.org/officeDocument/2006/relationships/slideLayout" Target="../slideLayouts/slideLayout25.xml"/><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Logo&#10;&#10;Description automatically generated">
            <a:extLst>
              <a:ext uri="{FF2B5EF4-FFF2-40B4-BE49-F238E27FC236}">
                <a16:creationId xmlns:a16="http://schemas.microsoft.com/office/drawing/2014/main" id="{85A667A1-ECA2-024B-9CB5-ABBC0AAC5E4C}"/>
              </a:ext>
            </a:extLst>
          </p:cNvPr>
          <p:cNvPicPr>
            <a:picLocks noChangeAspect="1"/>
          </p:cNvPicPr>
          <p:nvPr/>
        </p:nvPicPr>
        <p:blipFill>
          <a:blip r:embed="rId6"/>
          <a:stretch>
            <a:fillRect/>
          </a:stretch>
        </p:blipFill>
        <p:spPr>
          <a:xfrm>
            <a:off x="0" y="0"/>
            <a:ext cx="9144000" cy="6858000"/>
          </a:xfrm>
          <a:prstGeom prst="rect">
            <a:avLst/>
          </a:prstGeom>
        </p:spPr>
      </p:pic>
    </p:spTree>
    <p:extLst>
      <p:ext uri="{BB962C8B-B14F-4D97-AF65-F5344CB8AC3E}">
        <p14:creationId xmlns:p14="http://schemas.microsoft.com/office/powerpoint/2010/main" val="429132006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98BCAE4-E4DF-56DA-A567-0D05449D4D5D}"/>
              </a:ext>
            </a:extLst>
          </p:cNvPr>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CFC735F-9803-259C-18EA-C03700DE63D3}"/>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30C043A-F9F6-2403-EEB1-C6BC3D5A436F}"/>
              </a:ext>
            </a:extLst>
          </p:cNvPr>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BBC4154B-04FC-4633-BD43-0C1D80178E1C}" type="datetimeFigureOut">
              <a:rPr lang="en-GB" smtClean="0"/>
              <a:t>27/05/2025</a:t>
            </a:fld>
            <a:endParaRPr lang="en-GB"/>
          </a:p>
        </p:txBody>
      </p:sp>
      <p:sp>
        <p:nvSpPr>
          <p:cNvPr id="5" name="Footer Placeholder 4">
            <a:extLst>
              <a:ext uri="{FF2B5EF4-FFF2-40B4-BE49-F238E27FC236}">
                <a16:creationId xmlns:a16="http://schemas.microsoft.com/office/drawing/2014/main" id="{8ACEE623-190A-71D3-79DE-892556427F7D}"/>
              </a:ext>
            </a:extLst>
          </p:cNvPr>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AAD25559-A655-D606-8FC4-CBEFF924C2A9}"/>
              </a:ext>
            </a:extLst>
          </p:cNvPr>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8061792D-5A63-4B20-B82F-9B479457EE87}" type="slidenum">
              <a:rPr lang="en-GB" smtClean="0"/>
              <a:t>‹#›</a:t>
            </a:fld>
            <a:endParaRPr lang="en-GB"/>
          </a:p>
        </p:txBody>
      </p:sp>
    </p:spTree>
    <p:extLst>
      <p:ext uri="{BB962C8B-B14F-4D97-AF65-F5344CB8AC3E}">
        <p14:creationId xmlns:p14="http://schemas.microsoft.com/office/powerpoint/2010/main" val="4189558803"/>
      </p:ext>
    </p:extLst>
  </p:cSld>
  <p:clrMap bg1="lt1" tx1="dk1" bg2="lt2" tx2="dk2" accent1="accent1" accent2="accent2" accent3="accent3" accent4="accent4" accent5="accent5" accent6="accent6" hlink="hlink" folHlink="folHlink"/>
  <p:sldLayoutIdLst>
    <p:sldLayoutId id="2147483782" r:id="rId1"/>
    <p:sldLayoutId id="2147483783" r:id="rId2"/>
    <p:sldLayoutId id="2147483784" r:id="rId3"/>
    <p:sldLayoutId id="2147483785" r:id="rId4"/>
    <p:sldLayoutId id="2147483786" r:id="rId5"/>
    <p:sldLayoutId id="2147483787" r:id="rId6"/>
    <p:sldLayoutId id="2147483788" r:id="rId7"/>
    <p:sldLayoutId id="2147483789" r:id="rId8"/>
    <p:sldLayoutId id="2147483790" r:id="rId9"/>
    <p:sldLayoutId id="2147483791" r:id="rId10"/>
    <p:sldLayoutId id="2147483792"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98BCAE4-E4DF-56DA-A567-0D05449D4D5D}"/>
              </a:ext>
            </a:extLst>
          </p:cNvPr>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CFC735F-9803-259C-18EA-C03700DE63D3}"/>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30C043A-F9F6-2403-EEB1-C6BC3D5A436F}"/>
              </a:ext>
            </a:extLst>
          </p:cNvPr>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BBC4154B-04FC-4633-BD43-0C1D80178E1C}" type="datetimeFigureOut">
              <a:rPr lang="en-GB" smtClean="0"/>
              <a:t>27/05/2025</a:t>
            </a:fld>
            <a:endParaRPr lang="en-GB"/>
          </a:p>
        </p:txBody>
      </p:sp>
      <p:sp>
        <p:nvSpPr>
          <p:cNvPr id="5" name="Footer Placeholder 4">
            <a:extLst>
              <a:ext uri="{FF2B5EF4-FFF2-40B4-BE49-F238E27FC236}">
                <a16:creationId xmlns:a16="http://schemas.microsoft.com/office/drawing/2014/main" id="{8ACEE623-190A-71D3-79DE-892556427F7D}"/>
              </a:ext>
            </a:extLst>
          </p:cNvPr>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AAD25559-A655-D606-8FC4-CBEFF924C2A9}"/>
              </a:ext>
            </a:extLst>
          </p:cNvPr>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8061792D-5A63-4B20-B82F-9B479457EE87}" type="slidenum">
              <a:rPr lang="en-GB" smtClean="0"/>
              <a:t>‹#›</a:t>
            </a:fld>
            <a:endParaRPr lang="en-GB"/>
          </a:p>
        </p:txBody>
      </p:sp>
    </p:spTree>
    <p:extLst>
      <p:ext uri="{BB962C8B-B14F-4D97-AF65-F5344CB8AC3E}">
        <p14:creationId xmlns:p14="http://schemas.microsoft.com/office/powerpoint/2010/main" val="3427928875"/>
      </p:ext>
    </p:extLst>
  </p:cSld>
  <p:clrMap bg1="lt1" tx1="dk1" bg2="lt2" tx2="dk2" accent1="accent1" accent2="accent2" accent3="accent3" accent4="accent4" accent5="accent5" accent6="accent6" hlink="hlink" folHlink="folHlink"/>
  <p:sldLayoutIdLst>
    <p:sldLayoutId id="2147483796" r:id="rId1"/>
    <p:sldLayoutId id="2147483797" r:id="rId2"/>
    <p:sldLayoutId id="2147483798" r:id="rId3"/>
    <p:sldLayoutId id="2147483799" r:id="rId4"/>
    <p:sldLayoutId id="2147483800" r:id="rId5"/>
    <p:sldLayoutId id="2147483801" r:id="rId6"/>
    <p:sldLayoutId id="2147483802" r:id="rId7"/>
    <p:sldLayoutId id="2147483803" r:id="rId8"/>
    <p:sldLayoutId id="2147483804" r:id="rId9"/>
    <p:sldLayoutId id="2147483805" r:id="rId10"/>
    <p:sldLayoutId id="2147483806" r:id="rId11"/>
    <p:sldLayoutId id="2147483807" r:id="rId12"/>
    <p:sldLayoutId id="2147483808" r:id="rId13"/>
    <p:sldLayoutId id="2147483809" r:id="rId14"/>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2.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notesSlide" Target="../notesSlides/notesSlide2.xml"/><Relationship Id="rId1" Type="http://schemas.openxmlformats.org/officeDocument/2006/relationships/slideLayout" Target="../slideLayouts/slideLayout6.xml"/><Relationship Id="rId6" Type="http://schemas.openxmlformats.org/officeDocument/2006/relationships/image" Target="../media/image13.png"/><Relationship Id="rId5" Type="http://schemas.openxmlformats.org/officeDocument/2006/relationships/image" Target="../media/image12.jpeg"/><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8" Type="http://schemas.openxmlformats.org/officeDocument/2006/relationships/hyperlink" Target="https://share.vidyard.com/watch/PHAGcdZduUAjzuZr3DeKLs?" TargetMode="External"/><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image" Target="../media/image15.png"/><Relationship Id="rId1" Type="http://schemas.openxmlformats.org/officeDocument/2006/relationships/slideLayout" Target="../slideLayouts/slideLayout8.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3" Type="http://schemas.openxmlformats.org/officeDocument/2006/relationships/image" Target="../media/image23.png"/><Relationship Id="rId7" Type="http://schemas.openxmlformats.org/officeDocument/2006/relationships/image" Target="../media/image27.png"/><Relationship Id="rId2" Type="http://schemas.openxmlformats.org/officeDocument/2006/relationships/hyperlink" Target="https://education.hootsuite.com/" TargetMode="External"/><Relationship Id="rId1" Type="http://schemas.openxmlformats.org/officeDocument/2006/relationships/slideLayout" Target="../slideLayouts/slideLayout5.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s>
</file>

<file path=ppt/slides/_rels/slide11.xml.rels><?xml version="1.0" encoding="UTF-8" standalone="yes"?>
<Relationships xmlns="http://schemas.openxmlformats.org/package/2006/relationships"><Relationship Id="rId8" Type="http://schemas.openxmlformats.org/officeDocument/2006/relationships/image" Target="../media/image33.png"/><Relationship Id="rId3" Type="http://schemas.openxmlformats.org/officeDocument/2006/relationships/image" Target="../media/image28.jpeg"/><Relationship Id="rId7" Type="http://schemas.openxmlformats.org/officeDocument/2006/relationships/image" Target="../media/image32.png"/><Relationship Id="rId2" Type="http://schemas.openxmlformats.org/officeDocument/2006/relationships/notesSlide" Target="../notesSlides/notesSlide3.xml"/><Relationship Id="rId1" Type="http://schemas.openxmlformats.org/officeDocument/2006/relationships/slideLayout" Target="../slideLayouts/slideLayout6.xml"/><Relationship Id="rId6" Type="http://schemas.openxmlformats.org/officeDocument/2006/relationships/image" Target="../media/image31.png"/><Relationship Id="rId5" Type="http://schemas.openxmlformats.org/officeDocument/2006/relationships/image" Target="../media/image30.jpeg"/><Relationship Id="rId10" Type="http://schemas.openxmlformats.org/officeDocument/2006/relationships/image" Target="../media/image35.jpeg"/><Relationship Id="rId4" Type="http://schemas.openxmlformats.org/officeDocument/2006/relationships/image" Target="../media/image29.png"/><Relationship Id="rId9" Type="http://schemas.openxmlformats.org/officeDocument/2006/relationships/image" Target="../media/image34.png"/></Relationships>
</file>

<file path=ppt/slides/_rels/slide12.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DDB68A-9571-FA50-A53B-2CA464A2E4C7}"/>
              </a:ext>
            </a:extLst>
          </p:cNvPr>
          <p:cNvSpPr txBox="1">
            <a:spLocks/>
          </p:cNvSpPr>
          <p:nvPr/>
        </p:nvSpPr>
        <p:spPr>
          <a:xfrm>
            <a:off x="787589" y="796919"/>
            <a:ext cx="7384811" cy="3424170"/>
          </a:xfrm>
          <a:prstGeom prst="rect">
            <a:avLst/>
          </a:prstGeom>
        </p:spPr>
        <p:txBody>
          <a:bodyPr>
            <a:normAutofit fontScale="75000" lnSpcReduction="20000"/>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GB" sz="4800" b="1">
                <a:latin typeface="Aptos Light" panose="020B0004020202020204" pitchFamily="34" charset="0"/>
              </a:rPr>
              <a:t>Welcome to Marketing &amp; Promoting Restaurant Facilities – BMGM6002</a:t>
            </a:r>
            <a:br>
              <a:rPr lang="en-GB" sz="2400"/>
            </a:br>
            <a:br>
              <a:rPr lang="en-GB" sz="2800"/>
            </a:br>
            <a:r>
              <a:rPr lang="en-GB" sz="2800"/>
              <a:t>I will begin the Lecture at </a:t>
            </a:r>
            <a:r>
              <a:rPr lang="en-GB" sz="2800" b="1"/>
              <a:t>9:30am</a:t>
            </a:r>
            <a:r>
              <a:rPr lang="en-GB" sz="2800"/>
              <a:t>, so use this as an opportunity to grab a beverage, access required documents or ask me any questions that you have. Please ensure that once we begin the lecture you have access to Moodle with your module handbook open. </a:t>
            </a:r>
            <a:br>
              <a:rPr lang="en-GB" sz="2800"/>
            </a:br>
            <a:br>
              <a:rPr lang="en-GB" sz="2800"/>
            </a:br>
            <a:r>
              <a:rPr lang="en-GB" sz="2800"/>
              <a:t>Please ensure that during this lecture your camera </a:t>
            </a:r>
            <a:r>
              <a:rPr lang="en-GB" sz="2800" b="1"/>
              <a:t>remains on at all times.</a:t>
            </a:r>
            <a:endParaRPr lang="en-GB" dirty="0"/>
          </a:p>
        </p:txBody>
      </p:sp>
    </p:spTree>
    <p:extLst>
      <p:ext uri="{BB962C8B-B14F-4D97-AF65-F5344CB8AC3E}">
        <p14:creationId xmlns:p14="http://schemas.microsoft.com/office/powerpoint/2010/main" val="45789720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9E43063-6DE9-0D12-7CDF-E6406BE5DEB5}"/>
              </a:ext>
            </a:extLst>
          </p:cNvPr>
          <p:cNvSpPr txBox="1"/>
          <p:nvPr/>
        </p:nvSpPr>
        <p:spPr>
          <a:xfrm>
            <a:off x="683568" y="836712"/>
            <a:ext cx="4464496" cy="4370427"/>
          </a:xfrm>
          <a:prstGeom prst="rect">
            <a:avLst/>
          </a:prstGeom>
          <a:noFill/>
        </p:spPr>
        <p:txBody>
          <a:bodyPr wrap="square" rtlCol="0">
            <a:spAutoFit/>
          </a:bodyPr>
          <a:lstStyle/>
          <a:p>
            <a:pPr algn="ctr"/>
            <a:r>
              <a:rPr lang="en-GB" sz="2800" i="1" dirty="0">
                <a:latin typeface="Aptos Light" panose="020B0004020202020204" pitchFamily="34" charset="0"/>
              </a:rPr>
              <a:t>International Gastronomy Management</a:t>
            </a:r>
          </a:p>
          <a:p>
            <a:pPr algn="ctr"/>
            <a:r>
              <a:rPr lang="en-GB" sz="2800" i="1" dirty="0">
                <a:latin typeface="Aptos Light" panose="020B0004020202020204" pitchFamily="34" charset="0"/>
              </a:rPr>
              <a:t>BMGM6002 Marketing &amp; Promoting </a:t>
            </a:r>
          </a:p>
          <a:p>
            <a:pPr algn="ctr"/>
            <a:r>
              <a:rPr lang="en-GB" sz="2800" i="1" dirty="0">
                <a:latin typeface="Aptos Light" panose="020B0004020202020204" pitchFamily="34" charset="0"/>
              </a:rPr>
              <a:t>Restaurant Facilities </a:t>
            </a:r>
          </a:p>
          <a:p>
            <a:pPr algn="ctr"/>
            <a:endParaRPr lang="en-GB" sz="2800" i="1" dirty="0">
              <a:latin typeface="Aptos Light" panose="020B0004020202020204" pitchFamily="34" charset="0"/>
            </a:endParaRPr>
          </a:p>
          <a:p>
            <a:pPr algn="ctr"/>
            <a:r>
              <a:rPr lang="en-GB" sz="2800" i="1" dirty="0">
                <a:latin typeface="Aptos Light" panose="020B0004020202020204" pitchFamily="34" charset="0"/>
              </a:rPr>
              <a:t>Week 5 – Tactics, Action and Control</a:t>
            </a:r>
            <a:br>
              <a:rPr lang="en-GB" sz="7200" i="1" dirty="0"/>
            </a:br>
            <a:endParaRPr lang="en-GB" sz="5400" dirty="0">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462A59EF-CEC8-1746-81AB-606606740012}"/>
              </a:ext>
            </a:extLst>
          </p:cNvPr>
          <p:cNvPicPr>
            <a:picLocks noChangeAspect="1"/>
          </p:cNvPicPr>
          <p:nvPr/>
        </p:nvPicPr>
        <p:blipFill>
          <a:blip r:embed="rId2"/>
          <a:stretch>
            <a:fillRect/>
          </a:stretch>
        </p:blipFill>
        <p:spPr>
          <a:xfrm>
            <a:off x="5076056" y="1196752"/>
            <a:ext cx="3756689" cy="2507858"/>
          </a:xfrm>
          <a:prstGeom prst="rect">
            <a:avLst/>
          </a:prstGeom>
        </p:spPr>
      </p:pic>
    </p:spTree>
    <p:extLst>
      <p:ext uri="{BB962C8B-B14F-4D97-AF65-F5344CB8AC3E}">
        <p14:creationId xmlns:p14="http://schemas.microsoft.com/office/powerpoint/2010/main" val="34032243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B97F6D9A-FBC6-2CB5-256A-533D49F6E9FC}"/>
              </a:ext>
            </a:extLst>
          </p:cNvPr>
          <p:cNvPicPr>
            <a:picLocks noChangeAspect="1"/>
          </p:cNvPicPr>
          <p:nvPr/>
        </p:nvPicPr>
        <p:blipFill rotWithShape="1">
          <a:blip r:embed="rId2"/>
          <a:srcRect t="624"/>
          <a:stretch/>
        </p:blipFill>
        <p:spPr>
          <a:xfrm>
            <a:off x="61529" y="106846"/>
            <a:ext cx="5014527" cy="6644307"/>
          </a:xfrm>
          <a:prstGeom prst="rect">
            <a:avLst/>
          </a:prstGeom>
        </p:spPr>
      </p:pic>
      <p:sp>
        <p:nvSpPr>
          <p:cNvPr id="2" name="Title 1">
            <a:extLst>
              <a:ext uri="{FF2B5EF4-FFF2-40B4-BE49-F238E27FC236}">
                <a16:creationId xmlns:a16="http://schemas.microsoft.com/office/drawing/2014/main" id="{422CCE67-C34A-480C-92CB-3D52CECD0757}"/>
              </a:ext>
            </a:extLst>
          </p:cNvPr>
          <p:cNvSpPr>
            <a:spLocks noGrp="1"/>
          </p:cNvSpPr>
          <p:nvPr>
            <p:ph type="title"/>
          </p:nvPr>
        </p:nvSpPr>
        <p:spPr>
          <a:xfrm>
            <a:off x="2483949" y="476672"/>
            <a:ext cx="3285434" cy="1001040"/>
          </a:xfrm>
        </p:spPr>
        <p:txBody>
          <a:bodyPr vert="horz" lIns="51435" tIns="25718" rIns="51435" bIns="25718" rtlCol="0" anchor="ctr">
            <a:normAutofit/>
          </a:bodyPr>
          <a:lstStyle/>
          <a:p>
            <a:r>
              <a:rPr lang="en-US" sz="2250" b="1" dirty="0">
                <a:solidFill>
                  <a:srgbClr val="FFFFFF"/>
                </a:solidFill>
              </a:rPr>
              <a:t>Aims for today</a:t>
            </a:r>
          </a:p>
        </p:txBody>
      </p:sp>
      <p:sp>
        <p:nvSpPr>
          <p:cNvPr id="3" name="Content Placeholder 2">
            <a:extLst>
              <a:ext uri="{FF2B5EF4-FFF2-40B4-BE49-F238E27FC236}">
                <a16:creationId xmlns:a16="http://schemas.microsoft.com/office/drawing/2014/main" id="{129DA15B-EDB7-4EA8-93F9-99BFC0601F7E}"/>
              </a:ext>
            </a:extLst>
          </p:cNvPr>
          <p:cNvSpPr>
            <a:spLocks noGrp="1"/>
          </p:cNvSpPr>
          <p:nvPr>
            <p:ph idx="1"/>
          </p:nvPr>
        </p:nvSpPr>
        <p:spPr>
          <a:xfrm>
            <a:off x="5797037" y="2348880"/>
            <a:ext cx="3285434" cy="2888695"/>
          </a:xfrm>
        </p:spPr>
        <p:txBody>
          <a:bodyPr vert="horz" lIns="51435" tIns="25718" rIns="51435" bIns="25718" rtlCol="0" anchor="t">
            <a:normAutofit lnSpcReduction="10000"/>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2600" b="0" i="0" u="none" strike="noStrike" kern="1200" cap="none" spc="0" normalizeH="0" baseline="0" noProof="0" dirty="0">
                <a:ln>
                  <a:noFill/>
                </a:ln>
                <a:effectLst/>
                <a:uLnTx/>
                <a:uFillTx/>
                <a:latin typeface="Calibri" panose="020F0502020204030204"/>
                <a:ea typeface="+mn-ea"/>
                <a:cs typeface="+mn-cs"/>
              </a:rPr>
              <a:t>What is Social Media/Digital Marketing</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GB" sz="2600" b="0" i="0" u="none" strike="noStrike" kern="1200" cap="none" spc="0" normalizeH="0" baseline="0" noProof="0" dirty="0">
              <a:ln>
                <a:noFill/>
              </a:ln>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GB" sz="2600" b="0" i="0" u="none" strike="noStrike" kern="1200" cap="none" spc="0" normalizeH="0" baseline="0" noProof="0" dirty="0">
              <a:ln>
                <a:noFill/>
              </a:ln>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2600" b="0" i="0" u="none" strike="noStrike" kern="1200" cap="none" spc="0" normalizeH="0" baseline="0" noProof="0" dirty="0">
                <a:ln>
                  <a:noFill/>
                </a:ln>
                <a:effectLst/>
                <a:uLnTx/>
                <a:uFillTx/>
                <a:latin typeface="Calibri" panose="020F0502020204030204"/>
                <a:ea typeface="+mn-ea"/>
                <a:cs typeface="+mn-cs"/>
              </a:rPr>
              <a:t>Communication &amp; promotional Mix </a:t>
            </a:r>
          </a:p>
          <a:p>
            <a:pPr marL="0"/>
            <a:endParaRPr lang="en-US" sz="1125" b="1" dirty="0">
              <a:solidFill>
                <a:srgbClr val="FEFFFF"/>
              </a:solidFill>
            </a:endParaRPr>
          </a:p>
        </p:txBody>
      </p:sp>
      <p:pic>
        <p:nvPicPr>
          <p:cNvPr id="4" name="Picture 3">
            <a:extLst>
              <a:ext uri="{FF2B5EF4-FFF2-40B4-BE49-F238E27FC236}">
                <a16:creationId xmlns:a16="http://schemas.microsoft.com/office/drawing/2014/main" id="{87992C6E-8ECE-9A36-F357-EACF496234AB}"/>
              </a:ext>
            </a:extLst>
          </p:cNvPr>
          <p:cNvPicPr>
            <a:picLocks noChangeAspect="1"/>
          </p:cNvPicPr>
          <p:nvPr/>
        </p:nvPicPr>
        <p:blipFill>
          <a:blip r:embed="rId3">
            <a:alphaModFix amt="85000"/>
          </a:blip>
          <a:stretch>
            <a:fillRect/>
          </a:stretch>
        </p:blipFill>
        <p:spPr>
          <a:xfrm>
            <a:off x="10901" y="6095616"/>
            <a:ext cx="9144000" cy="793712"/>
          </a:xfrm>
          <a:prstGeom prst="rect">
            <a:avLst/>
          </a:prstGeom>
        </p:spPr>
      </p:pic>
    </p:spTree>
    <p:extLst>
      <p:ext uri="{BB962C8B-B14F-4D97-AF65-F5344CB8AC3E}">
        <p14:creationId xmlns:p14="http://schemas.microsoft.com/office/powerpoint/2010/main" val="294156442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96AC5B-D734-A682-5BCF-3ED108030E26}"/>
              </a:ext>
            </a:extLst>
          </p:cNvPr>
          <p:cNvSpPr>
            <a:spLocks noGrp="1"/>
          </p:cNvSpPr>
          <p:nvPr>
            <p:ph type="title"/>
          </p:nvPr>
        </p:nvSpPr>
        <p:spPr>
          <a:xfrm>
            <a:off x="1400219" y="559441"/>
            <a:ext cx="5915025" cy="1604665"/>
          </a:xfrm>
        </p:spPr>
        <p:txBody>
          <a:bodyPr/>
          <a:lstStyle/>
          <a:p>
            <a:r>
              <a:rPr lang="en-GB" dirty="0"/>
              <a:t>Any Questions?</a:t>
            </a:r>
          </a:p>
        </p:txBody>
      </p:sp>
      <p:pic>
        <p:nvPicPr>
          <p:cNvPr id="4" name="Picture 2" descr="See the source image">
            <a:extLst>
              <a:ext uri="{FF2B5EF4-FFF2-40B4-BE49-F238E27FC236}">
                <a16:creationId xmlns:a16="http://schemas.microsoft.com/office/drawing/2014/main" id="{3BF81206-D75A-3F98-244B-7CE96B78569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871700" y="2210568"/>
            <a:ext cx="4752528" cy="30407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213782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E2E3585-575E-CF98-C8B5-2080750897EB}"/>
              </a:ext>
            </a:extLst>
          </p:cNvPr>
          <p:cNvPicPr>
            <a:picLocks noChangeAspect="1"/>
          </p:cNvPicPr>
          <p:nvPr/>
        </p:nvPicPr>
        <p:blipFill rotWithShape="1">
          <a:blip r:embed="rId2"/>
          <a:srcRect l="1020" r="-7887"/>
          <a:stretch/>
        </p:blipFill>
        <p:spPr>
          <a:xfrm>
            <a:off x="107504" y="116632"/>
            <a:ext cx="6048672" cy="6021278"/>
          </a:xfrm>
          <a:custGeom>
            <a:avLst/>
            <a:gdLst/>
            <a:ahLst/>
            <a:cxnLst/>
            <a:rect l="l" t="t" r="r" b="b"/>
            <a:pathLst>
              <a:path w="7028495" h="6858000">
                <a:moveTo>
                  <a:pt x="0" y="0"/>
                </a:moveTo>
                <a:lnTo>
                  <a:pt x="6915668" y="0"/>
                </a:lnTo>
                <a:lnTo>
                  <a:pt x="6952411" y="219663"/>
                </a:lnTo>
                <a:cubicBezTo>
                  <a:pt x="7002551" y="569921"/>
                  <a:pt x="7028495" y="927986"/>
                  <a:pt x="7028495" y="1292112"/>
                </a:cubicBezTo>
                <a:cubicBezTo>
                  <a:pt x="7028495" y="3343346"/>
                  <a:pt x="6205186" y="5202289"/>
                  <a:pt x="4870994" y="6556512"/>
                </a:cubicBezTo>
                <a:lnTo>
                  <a:pt x="4556185" y="6858000"/>
                </a:lnTo>
                <a:lnTo>
                  <a:pt x="0" y="6858000"/>
                </a:lnTo>
                <a:close/>
              </a:path>
            </a:pathLst>
          </a:custGeom>
        </p:spPr>
      </p:pic>
      <p:sp>
        <p:nvSpPr>
          <p:cNvPr id="5" name="TextBox 4">
            <a:extLst>
              <a:ext uri="{FF2B5EF4-FFF2-40B4-BE49-F238E27FC236}">
                <a16:creationId xmlns:a16="http://schemas.microsoft.com/office/drawing/2014/main" id="{4906FF90-D4F6-82BF-86D7-5C8A501DDF81}"/>
              </a:ext>
            </a:extLst>
          </p:cNvPr>
          <p:cNvSpPr txBox="1"/>
          <p:nvPr/>
        </p:nvSpPr>
        <p:spPr>
          <a:xfrm>
            <a:off x="5482281" y="3161567"/>
            <a:ext cx="4879910" cy="830997"/>
          </a:xfrm>
          <a:prstGeom prst="rect">
            <a:avLst/>
          </a:prstGeom>
          <a:noFill/>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4800" b="0" i="0" u="none" strike="noStrike" kern="1200" cap="none" spc="0" normalizeH="0" baseline="0" noProof="0" dirty="0">
                <a:ln>
                  <a:noFill/>
                </a:ln>
                <a:solidFill>
                  <a:prstClr val="black"/>
                </a:solidFill>
                <a:effectLst/>
                <a:uLnTx/>
                <a:uFillTx/>
                <a:latin typeface="Calibri Light" panose="020F0302020204030204"/>
                <a:ea typeface="+mn-ea"/>
                <a:cs typeface="+mn-cs"/>
              </a:rPr>
              <a:t>Tactics</a:t>
            </a:r>
          </a:p>
        </p:txBody>
      </p:sp>
      <p:sp>
        <p:nvSpPr>
          <p:cNvPr id="3" name="TextBox 2">
            <a:extLst>
              <a:ext uri="{FF2B5EF4-FFF2-40B4-BE49-F238E27FC236}">
                <a16:creationId xmlns:a16="http://schemas.microsoft.com/office/drawing/2014/main" id="{520A950B-4FE6-E272-A53F-64E9C6CDA8A6}"/>
              </a:ext>
            </a:extLst>
          </p:cNvPr>
          <p:cNvSpPr txBox="1"/>
          <p:nvPr/>
        </p:nvSpPr>
        <p:spPr>
          <a:xfrm>
            <a:off x="5364088" y="4234239"/>
            <a:ext cx="4879910" cy="830997"/>
          </a:xfrm>
          <a:prstGeom prst="rect">
            <a:avLst/>
          </a:prstGeom>
          <a:noFill/>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4800" dirty="0">
                <a:solidFill>
                  <a:prstClr val="black"/>
                </a:solidFill>
                <a:latin typeface="Calibri Light" panose="020F0302020204030204"/>
              </a:rPr>
              <a:t>Action </a:t>
            </a:r>
            <a:endParaRPr kumimoji="0" lang="en-GB" sz="4800" b="0" i="0" u="none" strike="noStrike" kern="1200" cap="none" spc="0" normalizeH="0" baseline="0" noProof="0" dirty="0">
              <a:ln>
                <a:noFill/>
              </a:ln>
              <a:solidFill>
                <a:prstClr val="black"/>
              </a:solidFill>
              <a:effectLst/>
              <a:uLnTx/>
              <a:uFillTx/>
              <a:latin typeface="Calibri Light" panose="020F0302020204030204"/>
              <a:ea typeface="+mn-ea"/>
              <a:cs typeface="+mn-cs"/>
            </a:endParaRPr>
          </a:p>
        </p:txBody>
      </p:sp>
      <p:sp>
        <p:nvSpPr>
          <p:cNvPr id="4" name="TextBox 3">
            <a:extLst>
              <a:ext uri="{FF2B5EF4-FFF2-40B4-BE49-F238E27FC236}">
                <a16:creationId xmlns:a16="http://schemas.microsoft.com/office/drawing/2014/main" id="{99A85DF1-9333-80AD-1B75-686EEC1EF746}"/>
              </a:ext>
            </a:extLst>
          </p:cNvPr>
          <p:cNvSpPr txBox="1"/>
          <p:nvPr/>
        </p:nvSpPr>
        <p:spPr>
          <a:xfrm>
            <a:off x="4860032" y="5136119"/>
            <a:ext cx="4879910" cy="830997"/>
          </a:xfrm>
          <a:prstGeom prst="rect">
            <a:avLst/>
          </a:prstGeom>
          <a:noFill/>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4800" dirty="0">
                <a:solidFill>
                  <a:prstClr val="black"/>
                </a:solidFill>
                <a:latin typeface="Calibri Light" panose="020F0302020204030204"/>
              </a:rPr>
              <a:t>Control </a:t>
            </a:r>
            <a:endParaRPr kumimoji="0" lang="en-GB" sz="4800" b="0" i="0" u="none" strike="noStrike" kern="1200" cap="none" spc="0" normalizeH="0" baseline="0" noProof="0" dirty="0">
              <a:ln>
                <a:noFill/>
              </a:ln>
              <a:solidFill>
                <a:prstClr val="black"/>
              </a:solidFill>
              <a:effectLst/>
              <a:uLnTx/>
              <a:uFillTx/>
              <a:latin typeface="Calibri Light" panose="020F0302020204030204"/>
              <a:ea typeface="+mn-ea"/>
              <a:cs typeface="+mn-cs"/>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1CFCEA-F23E-45F1-B357-6DB2D8228D3A}"/>
              </a:ext>
            </a:extLst>
          </p:cNvPr>
          <p:cNvSpPr>
            <a:spLocks noGrp="1"/>
          </p:cNvSpPr>
          <p:nvPr>
            <p:ph type="title"/>
          </p:nvPr>
        </p:nvSpPr>
        <p:spPr>
          <a:xfrm>
            <a:off x="337984" y="-338369"/>
            <a:ext cx="2949178" cy="1600200"/>
          </a:xfrm>
        </p:spPr>
        <p:txBody>
          <a:bodyPr anchor="b">
            <a:normAutofit/>
          </a:bodyPr>
          <a:lstStyle/>
          <a:p>
            <a:r>
              <a:rPr lang="en-GB" b="1" dirty="0"/>
              <a:t>Communications Mix</a:t>
            </a:r>
            <a:br>
              <a:rPr lang="en-GB" b="1" dirty="0"/>
            </a:br>
            <a:r>
              <a:rPr lang="en-GB" b="1" dirty="0"/>
              <a:t> </a:t>
            </a:r>
          </a:p>
        </p:txBody>
      </p:sp>
      <p:sp>
        <p:nvSpPr>
          <p:cNvPr id="3" name="Content Placeholder 2">
            <a:extLst>
              <a:ext uri="{FF2B5EF4-FFF2-40B4-BE49-F238E27FC236}">
                <a16:creationId xmlns:a16="http://schemas.microsoft.com/office/drawing/2014/main" id="{C11B9CAA-56B5-4448-AEF0-87B04CEC4AF2}"/>
              </a:ext>
            </a:extLst>
          </p:cNvPr>
          <p:cNvSpPr>
            <a:spLocks noGrp="1"/>
          </p:cNvSpPr>
          <p:nvPr>
            <p:ph type="body" sz="half" idx="2"/>
          </p:nvPr>
        </p:nvSpPr>
        <p:spPr>
          <a:xfrm>
            <a:off x="337984" y="1263480"/>
            <a:ext cx="3801967" cy="4325760"/>
          </a:xfrm>
        </p:spPr>
        <p:txBody>
          <a:bodyPr>
            <a:normAutofit lnSpcReduction="10000"/>
          </a:bodyPr>
          <a:lstStyle/>
          <a:p>
            <a:pPr marL="0" indent="0">
              <a:buNone/>
            </a:pPr>
            <a:r>
              <a:rPr lang="en-GB" sz="1800" b="0" i="0" dirty="0">
                <a:effectLst/>
              </a:rPr>
              <a:t>A company’s overall marketing communication strategy is called the “Communications” or “Promotional” mix.</a:t>
            </a:r>
          </a:p>
          <a:p>
            <a:pPr marL="0" indent="0">
              <a:buNone/>
            </a:pPr>
            <a:br>
              <a:rPr lang="en-GB" sz="1800" dirty="0"/>
            </a:br>
            <a:r>
              <a:rPr lang="en-GB" sz="1800" b="0" i="0" dirty="0">
                <a:effectLst/>
              </a:rPr>
              <a:t>“The specific blend of advertising, public relations, personal selling, and direct-marketing tools that the company uses to persuasively communicate customer value and build customer relationships.”</a:t>
            </a:r>
            <a:r>
              <a:rPr lang="en-GB" sz="1800" dirty="0"/>
              <a:t> (Kotler &amp; Armstrong, 2018) </a:t>
            </a:r>
          </a:p>
          <a:p>
            <a:pPr marL="0" indent="0">
              <a:buNone/>
            </a:pPr>
            <a:r>
              <a:rPr lang="en-GB" sz="1800" dirty="0"/>
              <a:t>In the era of mass communications and emerging mobile technologies, an organization must build an adequate mix of marketing communications </a:t>
            </a:r>
            <a:r>
              <a:rPr lang="en-GB" sz="1800" b="0" i="0" dirty="0">
                <a:effectLst/>
              </a:rPr>
              <a:t>(Todorova, 2015)</a:t>
            </a:r>
          </a:p>
          <a:p>
            <a:pPr marL="0" indent="0">
              <a:buNone/>
            </a:pPr>
            <a:endParaRPr lang="en-GB" dirty="0"/>
          </a:p>
        </p:txBody>
      </p:sp>
      <p:pic>
        <p:nvPicPr>
          <p:cNvPr id="4" name="Picture 3">
            <a:extLst>
              <a:ext uri="{FF2B5EF4-FFF2-40B4-BE49-F238E27FC236}">
                <a16:creationId xmlns:a16="http://schemas.microsoft.com/office/drawing/2014/main" id="{C0DA74E4-0841-D97D-CD51-04D0CC5D6BFC}"/>
              </a:ext>
            </a:extLst>
          </p:cNvPr>
          <p:cNvPicPr>
            <a:picLocks noChangeAspect="1"/>
          </p:cNvPicPr>
          <p:nvPr/>
        </p:nvPicPr>
        <p:blipFill>
          <a:blip r:embed="rId3"/>
          <a:stretch>
            <a:fillRect/>
          </a:stretch>
        </p:blipFill>
        <p:spPr>
          <a:xfrm>
            <a:off x="4139951" y="1412776"/>
            <a:ext cx="4807650" cy="3377373"/>
          </a:xfrm>
          <a:prstGeom prst="rect">
            <a:avLst/>
          </a:prstGeom>
          <a:effectLst/>
        </p:spPr>
      </p:pic>
    </p:spTree>
    <p:extLst>
      <p:ext uri="{BB962C8B-B14F-4D97-AF65-F5344CB8AC3E}">
        <p14:creationId xmlns:p14="http://schemas.microsoft.com/office/powerpoint/2010/main" val="16832660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45B684-130B-4F2D-899C-8373A5E1FC5F}"/>
              </a:ext>
            </a:extLst>
          </p:cNvPr>
          <p:cNvSpPr>
            <a:spLocks noGrp="1"/>
          </p:cNvSpPr>
          <p:nvPr>
            <p:ph type="title"/>
          </p:nvPr>
        </p:nvSpPr>
        <p:spPr>
          <a:xfrm>
            <a:off x="107504" y="128939"/>
            <a:ext cx="8229600" cy="562074"/>
          </a:xfrm>
        </p:spPr>
        <p:txBody>
          <a:bodyPr>
            <a:normAutofit/>
          </a:bodyPr>
          <a:lstStyle/>
          <a:p>
            <a:r>
              <a:rPr lang="en-GB" sz="2800" b="1" dirty="0">
                <a:solidFill>
                  <a:schemeClr val="tx2"/>
                </a:solidFill>
              </a:rPr>
              <a:t>Its a social World</a:t>
            </a:r>
          </a:p>
        </p:txBody>
      </p:sp>
      <p:sp>
        <p:nvSpPr>
          <p:cNvPr id="3" name="Content Placeholder 2">
            <a:extLst>
              <a:ext uri="{FF2B5EF4-FFF2-40B4-BE49-F238E27FC236}">
                <a16:creationId xmlns:a16="http://schemas.microsoft.com/office/drawing/2014/main" id="{2D3A7A8B-C362-4E5A-B53A-B0267CD01037}"/>
              </a:ext>
            </a:extLst>
          </p:cNvPr>
          <p:cNvSpPr>
            <a:spLocks noGrp="1"/>
          </p:cNvSpPr>
          <p:nvPr>
            <p:ph idx="1"/>
          </p:nvPr>
        </p:nvSpPr>
        <p:spPr>
          <a:xfrm>
            <a:off x="251520" y="606698"/>
            <a:ext cx="8784976" cy="5774630"/>
          </a:xfrm>
        </p:spPr>
        <p:txBody>
          <a:bodyPr>
            <a:normAutofit/>
          </a:bodyPr>
          <a:lstStyle/>
          <a:p>
            <a:pPr marL="0" indent="0">
              <a:buNone/>
            </a:pPr>
            <a:r>
              <a:rPr lang="en-GB" sz="2800" dirty="0"/>
              <a:t>What was the first thing you did when you woke up this morning?</a:t>
            </a:r>
          </a:p>
          <a:p>
            <a:pPr marL="0" indent="0">
              <a:buNone/>
            </a:pPr>
            <a:endParaRPr lang="en-GB" sz="2800" dirty="0"/>
          </a:p>
          <a:p>
            <a:pPr marL="0" indent="0">
              <a:buNone/>
            </a:pPr>
            <a:endParaRPr lang="en-GB" sz="2800" dirty="0"/>
          </a:p>
          <a:p>
            <a:pPr marL="0" indent="0">
              <a:buNone/>
            </a:pPr>
            <a:endParaRPr lang="en-GB" dirty="0"/>
          </a:p>
          <a:p>
            <a:pPr marL="0" indent="0">
              <a:buNone/>
            </a:pPr>
            <a:endParaRPr lang="en-GB" sz="2800" dirty="0"/>
          </a:p>
          <a:p>
            <a:pPr marL="0" indent="0">
              <a:buNone/>
            </a:pPr>
            <a:endParaRPr lang="en-GB" sz="2800" dirty="0"/>
          </a:p>
        </p:txBody>
      </p:sp>
      <p:pic>
        <p:nvPicPr>
          <p:cNvPr id="5" name="Picture 4">
            <a:extLst>
              <a:ext uri="{FF2B5EF4-FFF2-40B4-BE49-F238E27FC236}">
                <a16:creationId xmlns:a16="http://schemas.microsoft.com/office/drawing/2014/main" id="{987C74E9-EFC4-5695-1170-3186E9F92241}"/>
              </a:ext>
            </a:extLst>
          </p:cNvPr>
          <p:cNvPicPr>
            <a:picLocks noChangeAspect="1"/>
          </p:cNvPicPr>
          <p:nvPr/>
        </p:nvPicPr>
        <p:blipFill>
          <a:blip r:embed="rId3"/>
          <a:stretch>
            <a:fillRect/>
          </a:stretch>
        </p:blipFill>
        <p:spPr>
          <a:xfrm>
            <a:off x="6334572" y="2261091"/>
            <a:ext cx="2002532" cy="1885718"/>
          </a:xfrm>
          <a:prstGeom prst="rect">
            <a:avLst/>
          </a:prstGeom>
          <a:effectLst>
            <a:outerShdw blurRad="50800" dist="38100" dir="8100000" algn="tr" rotWithShape="0">
              <a:prstClr val="black">
                <a:alpha val="40000"/>
              </a:prstClr>
            </a:outerShdw>
          </a:effectLst>
        </p:spPr>
      </p:pic>
      <p:pic>
        <p:nvPicPr>
          <p:cNvPr id="10" name="Picture 9">
            <a:extLst>
              <a:ext uri="{FF2B5EF4-FFF2-40B4-BE49-F238E27FC236}">
                <a16:creationId xmlns:a16="http://schemas.microsoft.com/office/drawing/2014/main" id="{A914D562-8A26-1679-7A22-2B5663AC1E5E}"/>
              </a:ext>
            </a:extLst>
          </p:cNvPr>
          <p:cNvPicPr>
            <a:picLocks noChangeAspect="1"/>
          </p:cNvPicPr>
          <p:nvPr/>
        </p:nvPicPr>
        <p:blipFill>
          <a:blip r:embed="rId4"/>
          <a:stretch>
            <a:fillRect/>
          </a:stretch>
        </p:blipFill>
        <p:spPr>
          <a:xfrm>
            <a:off x="2599605" y="1256344"/>
            <a:ext cx="3484565" cy="2323044"/>
          </a:xfrm>
          <a:prstGeom prst="rect">
            <a:avLst/>
          </a:prstGeom>
          <a:effectLst>
            <a:outerShdw blurRad="50800" dist="38100" dir="2700000" algn="tl" rotWithShape="0">
              <a:prstClr val="black">
                <a:alpha val="40000"/>
              </a:prstClr>
            </a:outerShdw>
          </a:effectLst>
        </p:spPr>
      </p:pic>
      <p:pic>
        <p:nvPicPr>
          <p:cNvPr id="1026" name="Picture 2" descr="See the source image">
            <a:extLst>
              <a:ext uri="{FF2B5EF4-FFF2-40B4-BE49-F238E27FC236}">
                <a16:creationId xmlns:a16="http://schemas.microsoft.com/office/drawing/2014/main" id="{377315FB-DEB6-0A2F-407D-C40A7A0EE6F6}"/>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11560" y="2387010"/>
            <a:ext cx="2448272" cy="1633881"/>
          </a:xfrm>
          <a:prstGeom prst="rect">
            <a:avLst/>
          </a:prstGeom>
          <a:noFill/>
          <a:effectLst>
            <a:outerShdw blurRad="50800" dist="38100" dir="8100000" algn="tr" rotWithShape="0">
              <a:prstClr val="black">
                <a:alpha val="40000"/>
              </a:prstClr>
            </a:outerShdw>
          </a:effectLst>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66D7CB46-00D2-7B9A-F714-191FD73B99C1}"/>
              </a:ext>
            </a:extLst>
          </p:cNvPr>
          <p:cNvPicPr>
            <a:picLocks noChangeAspect="1"/>
          </p:cNvPicPr>
          <p:nvPr/>
        </p:nvPicPr>
        <p:blipFill>
          <a:blip r:embed="rId6"/>
          <a:stretch>
            <a:fillRect/>
          </a:stretch>
        </p:blipFill>
        <p:spPr>
          <a:xfrm rot="20044710">
            <a:off x="2482062" y="2516995"/>
            <a:ext cx="538642" cy="302986"/>
          </a:xfrm>
          <a:prstGeom prst="rect">
            <a:avLst/>
          </a:prstGeom>
          <a:effectLst>
            <a:outerShdw blurRad="50800" dist="38100" dir="8100000" algn="tr" rotWithShape="0">
              <a:prstClr val="black">
                <a:alpha val="40000"/>
              </a:prstClr>
            </a:outerShdw>
          </a:effectLst>
        </p:spPr>
      </p:pic>
      <p:sp>
        <p:nvSpPr>
          <p:cNvPr id="13" name="TextBox 12">
            <a:extLst>
              <a:ext uri="{FF2B5EF4-FFF2-40B4-BE49-F238E27FC236}">
                <a16:creationId xmlns:a16="http://schemas.microsoft.com/office/drawing/2014/main" id="{B0B551DA-EF00-7CE9-64BA-B1ABA9D4E848}"/>
              </a:ext>
            </a:extLst>
          </p:cNvPr>
          <p:cNvSpPr txBox="1"/>
          <p:nvPr/>
        </p:nvSpPr>
        <p:spPr>
          <a:xfrm>
            <a:off x="6214663" y="5372938"/>
            <a:ext cx="2880320" cy="369332"/>
          </a:xfrm>
          <a:prstGeom prst="rect">
            <a:avLst/>
          </a:prstGeom>
          <a:noFill/>
        </p:spPr>
        <p:txBody>
          <a:bodyPr wrap="square">
            <a:spAutoFit/>
          </a:bodyPr>
          <a:lstStyle/>
          <a:p>
            <a:r>
              <a:rPr lang="en-GB" sz="1800" dirty="0"/>
              <a:t>(Lee &amp; </a:t>
            </a:r>
            <a:r>
              <a:rPr lang="en-GB" sz="1800" dirty="0" err="1"/>
              <a:t>Calugar</a:t>
            </a:r>
            <a:r>
              <a:rPr lang="en-GB" sz="1800" dirty="0"/>
              <a:t>-Pop 2016)</a:t>
            </a:r>
            <a:endParaRPr lang="en-GB" dirty="0"/>
          </a:p>
        </p:txBody>
      </p:sp>
      <p:sp>
        <p:nvSpPr>
          <p:cNvPr id="7" name="TextBox 6">
            <a:extLst>
              <a:ext uri="{FF2B5EF4-FFF2-40B4-BE49-F238E27FC236}">
                <a16:creationId xmlns:a16="http://schemas.microsoft.com/office/drawing/2014/main" id="{D7D35243-EDEE-AF35-803E-51F86A996CC1}"/>
              </a:ext>
            </a:extLst>
          </p:cNvPr>
          <p:cNvSpPr txBox="1"/>
          <p:nvPr/>
        </p:nvSpPr>
        <p:spPr>
          <a:xfrm>
            <a:off x="899592" y="4357275"/>
            <a:ext cx="7119597" cy="1015663"/>
          </a:xfrm>
          <a:prstGeom prst="rect">
            <a:avLst/>
          </a:prstGeom>
          <a:noFill/>
        </p:spPr>
        <p:txBody>
          <a:bodyPr wrap="square">
            <a:spAutoFit/>
          </a:bodyPr>
          <a:lstStyle/>
          <a:p>
            <a:pPr marL="0" indent="0" algn="ctr">
              <a:buNone/>
            </a:pPr>
            <a:r>
              <a:rPr lang="en-GB" sz="2000" b="1" dirty="0">
                <a:solidFill>
                  <a:schemeClr val="tx2"/>
                </a:solidFill>
              </a:rPr>
              <a:t>You wouldn't be alone one survey of people from 31 countries reported that 96% of them use their smartphone within an hour of waking up often before they get out of bed</a:t>
            </a:r>
            <a:endParaRPr lang="en-GB" sz="2000" dirty="0"/>
          </a:p>
        </p:txBody>
      </p:sp>
      <p:grpSp>
        <p:nvGrpSpPr>
          <p:cNvPr id="8" name="Group 7">
            <a:extLst>
              <a:ext uri="{FF2B5EF4-FFF2-40B4-BE49-F238E27FC236}">
                <a16:creationId xmlns:a16="http://schemas.microsoft.com/office/drawing/2014/main" id="{FC75A37C-8C5C-649C-3B57-5A5141869DF6}"/>
              </a:ext>
            </a:extLst>
          </p:cNvPr>
          <p:cNvGrpSpPr/>
          <p:nvPr/>
        </p:nvGrpSpPr>
        <p:grpSpPr>
          <a:xfrm>
            <a:off x="6444208" y="1089632"/>
            <a:ext cx="3035319" cy="983499"/>
            <a:chOff x="7117700" y="1728826"/>
            <a:chExt cx="4047092" cy="1311332"/>
          </a:xfrm>
        </p:grpSpPr>
        <p:sp>
          <p:nvSpPr>
            <p:cNvPr id="9" name="TextBox 8">
              <a:extLst>
                <a:ext uri="{FF2B5EF4-FFF2-40B4-BE49-F238E27FC236}">
                  <a16:creationId xmlns:a16="http://schemas.microsoft.com/office/drawing/2014/main" id="{53E59BFC-BA3B-EE98-16CC-6842509A0C6F}"/>
                </a:ext>
              </a:extLst>
            </p:cNvPr>
            <p:cNvSpPr txBox="1"/>
            <p:nvPr/>
          </p:nvSpPr>
          <p:spPr>
            <a:xfrm>
              <a:off x="7117700" y="1809051"/>
              <a:ext cx="3269887" cy="1231107"/>
            </a:xfrm>
            <a:prstGeom prst="rect">
              <a:avLst/>
            </a:prstGeom>
            <a:solidFill>
              <a:srgbClr val="5B9BD5">
                <a:lumMod val="40000"/>
                <a:lumOff val="60000"/>
              </a:srgbClr>
            </a:solidFill>
            <a:ln>
              <a:solidFill>
                <a:srgbClr val="4472C4">
                  <a:lumMod val="60000"/>
                  <a:lumOff val="40000"/>
                </a:srgbClr>
              </a:solidFill>
            </a:ln>
            <a:effectLst>
              <a:outerShdw blurRad="50800" dist="38100" dir="5400000" algn="t" rotWithShape="0">
                <a:prstClr val="black">
                  <a:alpha val="40000"/>
                </a:prstClr>
              </a:outerShdw>
            </a:effectLst>
          </p:spPr>
          <p:txBody>
            <a:bodyPr wrap="square" rtlCol="0">
              <a:spAutoFit/>
            </a:bodyPr>
            <a:lstStyle/>
            <a:p>
              <a:pPr marL="0" marR="0" lvl="0" indent="0" algn="l" defTabSz="342900" rtl="0" eaLnBrk="1" fontAlgn="auto" latinLnBrk="0" hangingPunct="1">
                <a:lnSpc>
                  <a:spcPct val="100000"/>
                </a:lnSpc>
                <a:spcBef>
                  <a:spcPts val="0"/>
                </a:spcBef>
                <a:spcAft>
                  <a:spcPts val="0"/>
                </a:spcAft>
                <a:buClrTx/>
                <a:buSzTx/>
                <a:buFontTx/>
                <a:buNone/>
                <a:tabLst/>
                <a:defRPr/>
              </a:pPr>
              <a:r>
                <a:rPr lang="en-GB" kern="0" dirty="0">
                  <a:solidFill>
                    <a:prstClr val="black"/>
                  </a:solidFill>
                  <a:latin typeface="Abadi" panose="020B0604020202020204" pitchFamily="34" charset="0"/>
                </a:rPr>
                <a:t>What time of day is best to post on social media? </a:t>
              </a:r>
              <a:endParaRPr kumimoji="0" lang="en-GB" sz="1800" b="0" i="0" u="none" strike="noStrike" kern="0" cap="none" spc="0" normalizeH="0" baseline="0" noProof="0" dirty="0">
                <a:ln>
                  <a:noFill/>
                </a:ln>
                <a:solidFill>
                  <a:prstClr val="black"/>
                </a:solidFill>
                <a:effectLst/>
                <a:uLnTx/>
                <a:uFillTx/>
                <a:latin typeface="Abadi" panose="020B0604020202020204" pitchFamily="34" charset="0"/>
                <a:ea typeface="+mn-ea"/>
                <a:cs typeface="+mn-cs"/>
              </a:endParaRPr>
            </a:p>
          </p:txBody>
        </p:sp>
        <p:pic>
          <p:nvPicPr>
            <p:cNvPr id="11" name="Picture 2" descr="Amazon.co.uk: Question of the Day : Alexa Skills">
              <a:extLst>
                <a:ext uri="{FF2B5EF4-FFF2-40B4-BE49-F238E27FC236}">
                  <a16:creationId xmlns:a16="http://schemas.microsoft.com/office/drawing/2014/main" id="{AB84EAFA-431E-E398-1241-BF7B44205BE8}"/>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0139341" y="1728826"/>
              <a:ext cx="1025451" cy="1025451"/>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6000519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par>
                          <p:cTn id="8" fill="hold">
                            <p:stCondLst>
                              <p:cond delay="500"/>
                            </p:stCondLst>
                            <p:childTnLst>
                              <p:par>
                                <p:cTn id="9" presetID="10" presetClass="entr" presetSubtype="0" fill="hold" nodeType="afterEffect">
                                  <p:stCondLst>
                                    <p:cond delay="1000"/>
                                  </p:stCondLst>
                                  <p:childTnLst>
                                    <p:set>
                                      <p:cBhvr>
                                        <p:cTn id="10" dur="1" fill="hold">
                                          <p:stCondLst>
                                            <p:cond delay="0"/>
                                          </p:stCondLst>
                                        </p:cTn>
                                        <p:tgtEl>
                                          <p:spTgt spid="1026"/>
                                        </p:tgtEl>
                                        <p:attrNameLst>
                                          <p:attrName>style.visibility</p:attrName>
                                        </p:attrNameLst>
                                      </p:cBhvr>
                                      <p:to>
                                        <p:strVal val="visible"/>
                                      </p:to>
                                    </p:set>
                                    <p:animEffect transition="in" filter="fade">
                                      <p:cBhvr>
                                        <p:cTn id="11" dur="500"/>
                                        <p:tgtEl>
                                          <p:spTgt spid="1026"/>
                                        </p:tgtEl>
                                      </p:cBhvr>
                                    </p:animEffect>
                                  </p:childTnLst>
                                </p:cTn>
                              </p:par>
                              <p:par>
                                <p:cTn id="12" presetID="10" presetClass="entr" presetSubtype="0" fill="hold" nodeType="withEffect">
                                  <p:stCondLst>
                                    <p:cond delay="100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500"/>
                                        <p:tgtEl>
                                          <p:spTgt spid="4"/>
                                        </p:tgtEl>
                                      </p:cBhvr>
                                    </p:animEffect>
                                  </p:childTnLst>
                                </p:cTn>
                              </p:par>
                            </p:childTnLst>
                          </p:cTn>
                        </p:par>
                        <p:par>
                          <p:cTn id="15" fill="hold">
                            <p:stCondLst>
                              <p:cond delay="2000"/>
                            </p:stCondLst>
                            <p:childTnLst>
                              <p:par>
                                <p:cTn id="16" presetID="10" presetClass="entr" presetSubtype="0" fill="hold" nodeType="after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500"/>
                                        <p:tgtEl>
                                          <p:spTgt spid="5"/>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fade">
                                      <p:cBhvr>
                                        <p:cTn id="23" dur="500"/>
                                        <p:tgtEl>
                                          <p:spTgt spid="7"/>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1" name="Title 1">
            <a:extLst>
              <a:ext uri="{FF2B5EF4-FFF2-40B4-BE49-F238E27FC236}">
                <a16:creationId xmlns:a16="http://schemas.microsoft.com/office/drawing/2014/main" id="{A9132933-C219-7A88-6CD5-5D041FC832B6}"/>
              </a:ext>
            </a:extLst>
          </p:cNvPr>
          <p:cNvSpPr>
            <a:spLocks noGrp="1"/>
          </p:cNvSpPr>
          <p:nvPr>
            <p:ph type="title"/>
          </p:nvPr>
        </p:nvSpPr>
        <p:spPr>
          <a:xfrm>
            <a:off x="179512" y="-243408"/>
            <a:ext cx="7886700" cy="1325563"/>
          </a:xfrm>
        </p:spPr>
        <p:txBody>
          <a:bodyPr/>
          <a:lstStyle/>
          <a:p>
            <a:r>
              <a:rPr lang="en-US" dirty="0"/>
              <a:t>When? </a:t>
            </a:r>
          </a:p>
        </p:txBody>
      </p:sp>
      <p:sp>
        <p:nvSpPr>
          <p:cNvPr id="3" name="Content Placeholder 2">
            <a:extLst>
              <a:ext uri="{FF2B5EF4-FFF2-40B4-BE49-F238E27FC236}">
                <a16:creationId xmlns:a16="http://schemas.microsoft.com/office/drawing/2014/main" id="{2602D329-C06F-7238-6EFC-01B5213B4F5F}"/>
              </a:ext>
            </a:extLst>
          </p:cNvPr>
          <p:cNvSpPr>
            <a:spLocks noGrp="1"/>
          </p:cNvSpPr>
          <p:nvPr>
            <p:ph sz="half" idx="2"/>
          </p:nvPr>
        </p:nvSpPr>
        <p:spPr>
          <a:xfrm>
            <a:off x="2267744" y="116632"/>
            <a:ext cx="6696744" cy="1224136"/>
          </a:xfrm>
        </p:spPr>
        <p:txBody>
          <a:bodyPr>
            <a:normAutofit/>
          </a:bodyPr>
          <a:lstStyle/>
          <a:p>
            <a:pPr marL="0" indent="0">
              <a:buNone/>
            </a:pPr>
            <a:r>
              <a:rPr lang="en-GB" sz="1600" b="0" i="0" dirty="0">
                <a:effectLst/>
              </a:rPr>
              <a:t>Generally, the </a:t>
            </a:r>
            <a:r>
              <a:rPr lang="en-GB" sz="1600" b="1" i="0" dirty="0">
                <a:effectLst/>
              </a:rPr>
              <a:t>best time to post on social media overall is 9:00 AM PST</a:t>
            </a:r>
            <a:r>
              <a:rPr lang="en-GB" sz="1600" b="0" i="0" dirty="0">
                <a:effectLst/>
              </a:rPr>
              <a:t> </a:t>
            </a:r>
            <a:r>
              <a:rPr lang="en-GB" sz="1600" b="1" i="0" dirty="0">
                <a:effectLst/>
              </a:rPr>
              <a:t>(12:00 PM EST) on Mondays</a:t>
            </a:r>
            <a:r>
              <a:rPr lang="en-GB" sz="1600" b="0" i="0" dirty="0">
                <a:effectLst/>
              </a:rPr>
              <a:t>. But every network has its own sweet spot.</a:t>
            </a:r>
          </a:p>
          <a:p>
            <a:pPr marL="0" indent="0">
              <a:buNone/>
            </a:pPr>
            <a:endParaRPr lang="en-GB" sz="1600" b="0" i="0" dirty="0">
              <a:effectLst/>
            </a:endParaRPr>
          </a:p>
          <a:p>
            <a:endParaRPr lang="en-GB" sz="1600" dirty="0"/>
          </a:p>
        </p:txBody>
      </p:sp>
      <p:pic>
        <p:nvPicPr>
          <p:cNvPr id="1028" name="Picture 4" descr="when to post on Facebook">
            <a:extLst>
              <a:ext uri="{FF2B5EF4-FFF2-40B4-BE49-F238E27FC236}">
                <a16:creationId xmlns:a16="http://schemas.microsoft.com/office/drawing/2014/main" id="{3139AAF6-D12C-80F2-B230-C2B773E11AE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604" y="920634"/>
            <a:ext cx="2837152" cy="200431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a:extLst>
              <a:ext uri="{FF2B5EF4-FFF2-40B4-BE49-F238E27FC236}">
                <a16:creationId xmlns:a16="http://schemas.microsoft.com/office/drawing/2014/main" id="{68CA6F38-C3E5-79E1-95A3-844E8B9878C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014454" y="920634"/>
            <a:ext cx="2840056" cy="2004310"/>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when to post on twitter">
            <a:extLst>
              <a:ext uri="{FF2B5EF4-FFF2-40B4-BE49-F238E27FC236}">
                <a16:creationId xmlns:a16="http://schemas.microsoft.com/office/drawing/2014/main" id="{A73D314D-66DE-FB46-2652-ACC498B4453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098" y="2924945"/>
            <a:ext cx="2798658" cy="1968088"/>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when to post on linkedin 1pm on monday">
            <a:extLst>
              <a:ext uri="{FF2B5EF4-FFF2-40B4-BE49-F238E27FC236}">
                <a16:creationId xmlns:a16="http://schemas.microsoft.com/office/drawing/2014/main" id="{103DF7F6-E344-A2F1-1166-FC470FF64FA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014454" y="2949151"/>
            <a:ext cx="2785878" cy="1968088"/>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when to post on tiktok 7pm thursdays">
            <a:extLst>
              <a:ext uri="{FF2B5EF4-FFF2-40B4-BE49-F238E27FC236}">
                <a16:creationId xmlns:a16="http://schemas.microsoft.com/office/drawing/2014/main" id="{52F3D6E2-ADF0-415E-C3FE-1DBE13AE864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956012" y="920634"/>
            <a:ext cx="2869913" cy="2004310"/>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a:extLst>
              <a:ext uri="{FF2B5EF4-FFF2-40B4-BE49-F238E27FC236}">
                <a16:creationId xmlns:a16="http://schemas.microsoft.com/office/drawing/2014/main" id="{D2629EBE-2C1F-1FB8-572D-3771C0EC62CD}"/>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924975" y="2949151"/>
            <a:ext cx="3266415" cy="2249612"/>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557D73C6-4AEE-1A7A-377D-D63F08A36C42}"/>
              </a:ext>
            </a:extLst>
          </p:cNvPr>
          <p:cNvSpPr txBox="1"/>
          <p:nvPr/>
        </p:nvSpPr>
        <p:spPr>
          <a:xfrm>
            <a:off x="208449" y="5172665"/>
            <a:ext cx="8928992" cy="369332"/>
          </a:xfrm>
          <a:prstGeom prst="rect">
            <a:avLst/>
          </a:prstGeom>
          <a:noFill/>
        </p:spPr>
        <p:txBody>
          <a:bodyPr wrap="square">
            <a:spAutoFit/>
          </a:bodyPr>
          <a:lstStyle/>
          <a:p>
            <a:r>
              <a:rPr lang="en-GB" dirty="0">
                <a:hlinkClick r:id="rId8"/>
              </a:rPr>
              <a:t>Best Time to Publish in Hootsuite Analytics (vidyard.com)</a:t>
            </a:r>
            <a:endParaRPr lang="en-GB" dirty="0"/>
          </a:p>
        </p:txBody>
      </p:sp>
    </p:spTree>
    <p:extLst>
      <p:ext uri="{BB962C8B-B14F-4D97-AF65-F5344CB8AC3E}">
        <p14:creationId xmlns:p14="http://schemas.microsoft.com/office/powerpoint/2010/main" val="19237450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1480B1-A8F1-4448-B723-D12A12C5853F}"/>
              </a:ext>
            </a:extLst>
          </p:cNvPr>
          <p:cNvSpPr>
            <a:spLocks noGrp="1"/>
          </p:cNvSpPr>
          <p:nvPr>
            <p:ph type="title"/>
          </p:nvPr>
        </p:nvSpPr>
        <p:spPr>
          <a:xfrm>
            <a:off x="192" y="93018"/>
            <a:ext cx="5987008" cy="562074"/>
          </a:xfrm>
        </p:spPr>
        <p:txBody>
          <a:bodyPr anchor="ctr">
            <a:normAutofit/>
          </a:bodyPr>
          <a:lstStyle/>
          <a:p>
            <a:pPr>
              <a:lnSpc>
                <a:spcPct val="90000"/>
              </a:lnSpc>
            </a:pPr>
            <a:r>
              <a:rPr lang="en-GB" sz="2800" b="1" dirty="0">
                <a:solidFill>
                  <a:schemeClr val="tx2"/>
                </a:solidFill>
              </a:rPr>
              <a:t>So how connected are our customers?</a:t>
            </a:r>
          </a:p>
        </p:txBody>
      </p:sp>
      <p:pic>
        <p:nvPicPr>
          <p:cNvPr id="9" name="Picture 8">
            <a:extLst>
              <a:ext uri="{FF2B5EF4-FFF2-40B4-BE49-F238E27FC236}">
                <a16:creationId xmlns:a16="http://schemas.microsoft.com/office/drawing/2014/main" id="{9CA49872-9CDE-3B6D-ADA3-E53B3EFAA44D}"/>
              </a:ext>
            </a:extLst>
          </p:cNvPr>
          <p:cNvPicPr>
            <a:picLocks noChangeAspect="1"/>
          </p:cNvPicPr>
          <p:nvPr/>
        </p:nvPicPr>
        <p:blipFill>
          <a:blip r:embed="rId2"/>
          <a:stretch>
            <a:fillRect/>
          </a:stretch>
        </p:blipFill>
        <p:spPr>
          <a:xfrm>
            <a:off x="606010" y="836712"/>
            <a:ext cx="7931979" cy="4121723"/>
          </a:xfrm>
          <a:prstGeom prst="rect">
            <a:avLst/>
          </a:prstGeom>
        </p:spPr>
      </p:pic>
      <p:pic>
        <p:nvPicPr>
          <p:cNvPr id="11" name="Picture 10">
            <a:extLst>
              <a:ext uri="{FF2B5EF4-FFF2-40B4-BE49-F238E27FC236}">
                <a16:creationId xmlns:a16="http://schemas.microsoft.com/office/drawing/2014/main" id="{5D11CB54-FABE-FD47-FDA7-541C8B8DF513}"/>
              </a:ext>
            </a:extLst>
          </p:cNvPr>
          <p:cNvPicPr>
            <a:picLocks noChangeAspect="1"/>
          </p:cNvPicPr>
          <p:nvPr/>
        </p:nvPicPr>
        <p:blipFill>
          <a:blip r:embed="rId3"/>
          <a:stretch>
            <a:fillRect/>
          </a:stretch>
        </p:blipFill>
        <p:spPr>
          <a:xfrm>
            <a:off x="467544" y="1772816"/>
            <a:ext cx="8407445" cy="4121723"/>
          </a:xfrm>
          <a:prstGeom prst="rect">
            <a:avLst/>
          </a:prstGeom>
        </p:spPr>
      </p:pic>
    </p:spTree>
    <p:extLst>
      <p:ext uri="{BB962C8B-B14F-4D97-AF65-F5344CB8AC3E}">
        <p14:creationId xmlns:p14="http://schemas.microsoft.com/office/powerpoint/2010/main" val="1431458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5867F9E8-CFCD-5853-BED6-9D3766554996}"/>
              </a:ext>
            </a:extLst>
          </p:cNvPr>
          <p:cNvSpPr>
            <a:spLocks noGrp="1"/>
          </p:cNvSpPr>
          <p:nvPr>
            <p:ph type="subTitle" idx="1"/>
          </p:nvPr>
        </p:nvSpPr>
        <p:spPr>
          <a:xfrm>
            <a:off x="-69485" y="4648933"/>
            <a:ext cx="6858000" cy="1655762"/>
          </a:xfrm>
        </p:spPr>
        <p:txBody>
          <a:bodyPr/>
          <a:lstStyle/>
          <a:p>
            <a:r>
              <a:rPr lang="en-GB" dirty="0">
                <a:hlinkClick r:id="rId2"/>
              </a:rPr>
              <a:t>Social Media Marketing &amp; Platform Courseware - Hootsuite Academy</a:t>
            </a:r>
            <a:endParaRPr lang="en-GB" dirty="0"/>
          </a:p>
        </p:txBody>
      </p:sp>
      <p:pic>
        <p:nvPicPr>
          <p:cNvPr id="5" name="Picture 4">
            <a:extLst>
              <a:ext uri="{FF2B5EF4-FFF2-40B4-BE49-F238E27FC236}">
                <a16:creationId xmlns:a16="http://schemas.microsoft.com/office/drawing/2014/main" id="{2C393DD1-B716-F52C-6425-4D1163401222}"/>
              </a:ext>
            </a:extLst>
          </p:cNvPr>
          <p:cNvPicPr>
            <a:picLocks noChangeAspect="1"/>
          </p:cNvPicPr>
          <p:nvPr/>
        </p:nvPicPr>
        <p:blipFill>
          <a:blip r:embed="rId3"/>
          <a:stretch>
            <a:fillRect/>
          </a:stretch>
        </p:blipFill>
        <p:spPr>
          <a:xfrm>
            <a:off x="107504" y="1365403"/>
            <a:ext cx="5257838" cy="3152798"/>
          </a:xfrm>
          <a:prstGeom prst="rect">
            <a:avLst/>
          </a:prstGeom>
        </p:spPr>
      </p:pic>
      <p:pic>
        <p:nvPicPr>
          <p:cNvPr id="7" name="Picture 6">
            <a:extLst>
              <a:ext uri="{FF2B5EF4-FFF2-40B4-BE49-F238E27FC236}">
                <a16:creationId xmlns:a16="http://schemas.microsoft.com/office/drawing/2014/main" id="{CEC6DA50-2A32-A2DF-88C6-6226CC8C85CD}"/>
              </a:ext>
            </a:extLst>
          </p:cNvPr>
          <p:cNvPicPr>
            <a:picLocks noChangeAspect="1"/>
          </p:cNvPicPr>
          <p:nvPr/>
        </p:nvPicPr>
        <p:blipFill>
          <a:blip r:embed="rId4"/>
          <a:stretch>
            <a:fillRect/>
          </a:stretch>
        </p:blipFill>
        <p:spPr>
          <a:xfrm>
            <a:off x="5166686" y="3553550"/>
            <a:ext cx="3709161" cy="1095383"/>
          </a:xfrm>
          <a:prstGeom prst="rect">
            <a:avLst/>
          </a:prstGeom>
        </p:spPr>
      </p:pic>
      <p:pic>
        <p:nvPicPr>
          <p:cNvPr id="2050" name="Picture 2" descr="404 - Page non trouvée | ParcoursTech de NPower Canada">
            <a:extLst>
              <a:ext uri="{FF2B5EF4-FFF2-40B4-BE49-F238E27FC236}">
                <a16:creationId xmlns:a16="http://schemas.microsoft.com/office/drawing/2014/main" id="{95381849-0004-1642-BF7F-E7A8AA32ECDE}"/>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08520" y="-99392"/>
            <a:ext cx="4355976" cy="1684916"/>
          </a:xfrm>
          <a:prstGeom prst="rect">
            <a:avLst/>
          </a:prstGeom>
          <a:noFill/>
          <a:extLst>
            <a:ext uri="{909E8E84-426E-40DD-AFC4-6F175D3DCCD1}">
              <a14:hiddenFill xmlns:a14="http://schemas.microsoft.com/office/drawing/2010/main">
                <a:solidFill>
                  <a:srgbClr val="FFFFFF"/>
                </a:solidFill>
              </a14:hiddenFill>
            </a:ext>
          </a:extLst>
        </p:spPr>
      </p:pic>
      <p:grpSp>
        <p:nvGrpSpPr>
          <p:cNvPr id="10" name="Group 9">
            <a:extLst>
              <a:ext uri="{FF2B5EF4-FFF2-40B4-BE49-F238E27FC236}">
                <a16:creationId xmlns:a16="http://schemas.microsoft.com/office/drawing/2014/main" id="{1596434F-083C-20DD-916A-A3D6F795BEFD}"/>
              </a:ext>
            </a:extLst>
          </p:cNvPr>
          <p:cNvGrpSpPr/>
          <p:nvPr/>
        </p:nvGrpSpPr>
        <p:grpSpPr>
          <a:xfrm>
            <a:off x="3923928" y="5066254"/>
            <a:ext cx="4579945" cy="1617651"/>
            <a:chOff x="5318649" y="1042835"/>
            <a:chExt cx="3686715" cy="2156868"/>
          </a:xfrm>
        </p:grpSpPr>
        <p:sp>
          <p:nvSpPr>
            <p:cNvPr id="11" name="TextBox 10">
              <a:extLst>
                <a:ext uri="{FF2B5EF4-FFF2-40B4-BE49-F238E27FC236}">
                  <a16:creationId xmlns:a16="http://schemas.microsoft.com/office/drawing/2014/main" id="{08D6211F-1DBF-4205-A06F-B700C5F597B2}"/>
                </a:ext>
              </a:extLst>
            </p:cNvPr>
            <p:cNvSpPr txBox="1"/>
            <p:nvPr/>
          </p:nvSpPr>
          <p:spPr>
            <a:xfrm>
              <a:off x="5318649" y="1042835"/>
              <a:ext cx="3269886" cy="1600440"/>
            </a:xfrm>
            <a:prstGeom prst="rect">
              <a:avLst/>
            </a:prstGeom>
            <a:solidFill>
              <a:srgbClr val="5B9BD5">
                <a:lumMod val="40000"/>
                <a:lumOff val="60000"/>
              </a:srgbClr>
            </a:solidFill>
            <a:ln>
              <a:solidFill>
                <a:srgbClr val="4472C4">
                  <a:lumMod val="60000"/>
                  <a:lumOff val="40000"/>
                </a:srgbClr>
              </a:solidFill>
            </a:ln>
            <a:effectLst>
              <a:outerShdw blurRad="50800" dist="38100" dir="5400000" algn="t" rotWithShape="0">
                <a:prstClr val="black">
                  <a:alpha val="40000"/>
                </a:prstClr>
              </a:outerShdw>
            </a:effectLst>
          </p:spPr>
          <p:txBody>
            <a:bodyPr wrap="square" rtlCol="0">
              <a:spAutoFit/>
            </a:bodyPr>
            <a:lstStyle/>
            <a:p>
              <a:pPr marL="0" marR="0" lvl="0" indent="0" algn="l" defTabSz="342900" rtl="0" eaLnBrk="1" fontAlgn="auto" latinLnBrk="0" hangingPunct="1">
                <a:lnSpc>
                  <a:spcPct val="100000"/>
                </a:lnSpc>
                <a:spcBef>
                  <a:spcPts val="0"/>
                </a:spcBef>
                <a:spcAft>
                  <a:spcPts val="0"/>
                </a:spcAft>
                <a:buClrTx/>
                <a:buSzTx/>
                <a:buFontTx/>
                <a:buNone/>
                <a:tabLst/>
                <a:defRPr/>
              </a:pPr>
              <a:r>
                <a:rPr lang="en-GB" kern="0" dirty="0">
                  <a:solidFill>
                    <a:prstClr val="black"/>
                  </a:solidFill>
                  <a:latin typeface="Abadi" panose="020B0604020202020204" pitchFamily="34" charset="0"/>
                </a:rPr>
                <a:t>45</a:t>
              </a:r>
              <a:r>
                <a:rPr kumimoji="0" lang="en-GB" sz="1800" b="0" i="0" u="none" strike="noStrike" kern="0" cap="none" spc="0" normalizeH="0" baseline="0" noProof="0" dirty="0">
                  <a:ln>
                    <a:noFill/>
                  </a:ln>
                  <a:solidFill>
                    <a:prstClr val="black"/>
                  </a:solidFill>
                  <a:effectLst/>
                  <a:uLnTx/>
                  <a:uFillTx/>
                  <a:latin typeface="Abadi" panose="020B0604020202020204" pitchFamily="34" charset="0"/>
                  <a:ea typeface="+mn-ea"/>
                  <a:cs typeface="+mn-cs"/>
                </a:rPr>
                <a:t> </a:t>
              </a:r>
              <a:r>
                <a:rPr lang="en-GB" kern="0" dirty="0">
                  <a:solidFill>
                    <a:prstClr val="black"/>
                  </a:solidFill>
                  <a:latin typeface="Abadi" panose="020B0604020202020204" pitchFamily="34" charset="0"/>
                </a:rPr>
                <a:t>mins to get as far as you can in Hootsuite academy</a:t>
              </a:r>
              <a:r>
                <a:rPr kumimoji="0" lang="en-GB" sz="1800" b="0" i="0" u="none" strike="noStrike" kern="0" cap="none" spc="0" normalizeH="0" baseline="0" noProof="0" dirty="0">
                  <a:ln>
                    <a:noFill/>
                  </a:ln>
                  <a:solidFill>
                    <a:prstClr val="black"/>
                  </a:solidFill>
                  <a:effectLst/>
                  <a:uLnTx/>
                  <a:uFillTx/>
                  <a:latin typeface="Abadi" panose="020B0604020202020204" pitchFamily="34" charset="0"/>
                  <a:ea typeface="+mn-ea"/>
                  <a:cs typeface="+mn-cs"/>
                </a:rPr>
                <a:t>? </a:t>
              </a:r>
            </a:p>
            <a:p>
              <a:pPr marL="0" marR="0" lvl="0" indent="0" algn="l" defTabSz="342900" rtl="0" eaLnBrk="1" fontAlgn="auto" latinLnBrk="0" hangingPunct="1">
                <a:lnSpc>
                  <a:spcPct val="100000"/>
                </a:lnSpc>
                <a:spcBef>
                  <a:spcPts val="0"/>
                </a:spcBef>
                <a:spcAft>
                  <a:spcPts val="0"/>
                </a:spcAft>
                <a:buClrTx/>
                <a:buSzTx/>
                <a:buFontTx/>
                <a:buNone/>
                <a:tabLst/>
                <a:defRPr/>
              </a:pPr>
              <a:r>
                <a:rPr lang="en-GB" kern="0" dirty="0">
                  <a:solidFill>
                    <a:prstClr val="black"/>
                  </a:solidFill>
                  <a:latin typeface="Abadi" panose="020B0604020202020204" pitchFamily="34" charset="0"/>
                </a:rPr>
                <a:t>Complete in your own time to get certificate</a:t>
              </a:r>
              <a:endParaRPr kumimoji="0" lang="en-GB" sz="1800" b="0" i="0" u="none" strike="noStrike" kern="0" cap="none" spc="0" normalizeH="0" baseline="0" noProof="0" dirty="0">
                <a:ln>
                  <a:noFill/>
                </a:ln>
                <a:solidFill>
                  <a:prstClr val="black"/>
                </a:solidFill>
                <a:effectLst/>
                <a:uLnTx/>
                <a:uFillTx/>
                <a:latin typeface="Abadi" panose="020B0604020202020204" pitchFamily="34" charset="0"/>
                <a:ea typeface="+mn-ea"/>
                <a:cs typeface="+mn-cs"/>
              </a:endParaRPr>
            </a:p>
          </p:txBody>
        </p:sp>
        <p:pic>
          <p:nvPicPr>
            <p:cNvPr id="12" name="Picture 2" descr="Amazon.co.uk: Question of the Day : Alexa Skills">
              <a:extLst>
                <a:ext uri="{FF2B5EF4-FFF2-40B4-BE49-F238E27FC236}">
                  <a16:creationId xmlns:a16="http://schemas.microsoft.com/office/drawing/2014/main" id="{B6A9A70E-30F1-37E1-9501-6B944AD50B5D}"/>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979914" y="1739192"/>
              <a:ext cx="1025450" cy="1460511"/>
            </a:xfrm>
            <a:prstGeom prst="rect">
              <a:avLst/>
            </a:prstGeom>
            <a:noFill/>
            <a:extLst>
              <a:ext uri="{909E8E84-426E-40DD-AFC4-6F175D3DCCD1}">
                <a14:hiddenFill xmlns:a14="http://schemas.microsoft.com/office/drawing/2010/main">
                  <a:solidFill>
                    <a:srgbClr val="FFFFFF"/>
                  </a:solidFill>
                </a14:hiddenFill>
              </a:ext>
            </a:extLst>
          </p:spPr>
        </p:pic>
      </p:grpSp>
      <p:pic>
        <p:nvPicPr>
          <p:cNvPr id="14" name="Picture 13">
            <a:extLst>
              <a:ext uri="{FF2B5EF4-FFF2-40B4-BE49-F238E27FC236}">
                <a16:creationId xmlns:a16="http://schemas.microsoft.com/office/drawing/2014/main" id="{B8327035-EB6E-E336-FEC7-2E953CBB3EF7}"/>
              </a:ext>
            </a:extLst>
          </p:cNvPr>
          <p:cNvPicPr>
            <a:picLocks noChangeAspect="1"/>
          </p:cNvPicPr>
          <p:nvPr/>
        </p:nvPicPr>
        <p:blipFill>
          <a:blip r:embed="rId7"/>
          <a:stretch>
            <a:fillRect/>
          </a:stretch>
        </p:blipFill>
        <p:spPr>
          <a:xfrm>
            <a:off x="5294074" y="72820"/>
            <a:ext cx="3581773" cy="3581773"/>
          </a:xfrm>
          <a:prstGeom prst="rect">
            <a:avLst/>
          </a:prstGeom>
        </p:spPr>
      </p:pic>
    </p:spTree>
    <p:extLst>
      <p:ext uri="{BB962C8B-B14F-4D97-AF65-F5344CB8AC3E}">
        <p14:creationId xmlns:p14="http://schemas.microsoft.com/office/powerpoint/2010/main" val="16944445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543E98DC-B3C7-461B-B4AA-E50BFB6CE6B7}"/>
              </a:ext>
            </a:extLst>
          </p:cNvPr>
          <p:cNvSpPr txBox="1"/>
          <p:nvPr/>
        </p:nvSpPr>
        <p:spPr>
          <a:xfrm>
            <a:off x="221610" y="698530"/>
            <a:ext cx="3753926" cy="4893647"/>
          </a:xfrm>
          <a:prstGeom prst="rect">
            <a:avLst/>
          </a:prstGeom>
          <a:solidFill>
            <a:srgbClr val="5B9BD5">
              <a:lumMod val="40000"/>
              <a:lumOff val="60000"/>
            </a:srgbClr>
          </a:solidFill>
          <a:ln>
            <a:solidFill>
              <a:srgbClr val="4472C4">
                <a:lumMod val="60000"/>
                <a:lumOff val="40000"/>
              </a:srgbClr>
            </a:solidFill>
          </a:ln>
          <a:effectLst>
            <a:outerShdw blurRad="50800" dist="38100" dir="5400000" algn="t" rotWithShape="0">
              <a:prstClr val="black">
                <a:alpha val="40000"/>
              </a:prstClr>
            </a:outerShdw>
          </a:effectLst>
        </p:spPr>
        <p:txBody>
          <a:bodyPr wrap="square" rtlCol="0">
            <a:spAutoFit/>
          </a:bodyPr>
          <a:lstStyle/>
          <a:p>
            <a:pPr defTabSz="342900">
              <a:defRPr/>
            </a:pPr>
            <a:r>
              <a:rPr lang="en-GB" sz="2400" kern="0" dirty="0">
                <a:solidFill>
                  <a:prstClr val="black"/>
                </a:solidFill>
                <a:latin typeface="Abadi" panose="020B0604020202020204" pitchFamily="34" charset="0"/>
              </a:rPr>
              <a:t>Create content designed to get customers to ‘Act’ for the opening of your business. </a:t>
            </a:r>
          </a:p>
          <a:p>
            <a:pPr defTabSz="342900">
              <a:defRPr/>
            </a:pPr>
            <a:endParaRPr lang="en-GB" sz="2400" kern="0" dirty="0">
              <a:solidFill>
                <a:prstClr val="black"/>
              </a:solidFill>
              <a:latin typeface="Abadi" panose="020B0604020202020204" pitchFamily="34" charset="0"/>
            </a:endParaRPr>
          </a:p>
          <a:p>
            <a:pPr defTabSz="342900">
              <a:defRPr/>
            </a:pPr>
            <a:r>
              <a:rPr lang="en-GB" sz="2400" kern="0" dirty="0">
                <a:solidFill>
                  <a:prstClr val="black"/>
                </a:solidFill>
                <a:latin typeface="Abadi" panose="020B0604020202020204" pitchFamily="34" charset="0"/>
              </a:rPr>
              <a:t>Think about who you are making it for, which social media channel‘s’ you would use. </a:t>
            </a:r>
          </a:p>
          <a:p>
            <a:pPr defTabSz="342900">
              <a:defRPr/>
            </a:pPr>
            <a:endParaRPr lang="en-GB" sz="2400" kern="0" dirty="0">
              <a:solidFill>
                <a:prstClr val="black"/>
              </a:solidFill>
              <a:latin typeface="Abadi" panose="020B0604020202020204" pitchFamily="34" charset="0"/>
            </a:endParaRPr>
          </a:p>
          <a:p>
            <a:pPr defTabSz="342900">
              <a:defRPr/>
            </a:pPr>
            <a:r>
              <a:rPr lang="en-GB" sz="2400" kern="0" dirty="0">
                <a:solidFill>
                  <a:prstClr val="black"/>
                </a:solidFill>
                <a:latin typeface="Abadi" panose="020B0604020202020204" pitchFamily="34" charset="0"/>
              </a:rPr>
              <a:t>Be prepared to discuss</a:t>
            </a:r>
          </a:p>
          <a:p>
            <a:pPr defTabSz="342900">
              <a:defRPr/>
            </a:pPr>
            <a:endParaRPr lang="en-GB" sz="2400" kern="0" dirty="0">
              <a:solidFill>
                <a:prstClr val="black"/>
              </a:solidFill>
              <a:latin typeface="Abadi" panose="020B0604020202020204" pitchFamily="34" charset="0"/>
            </a:endParaRPr>
          </a:p>
          <a:p>
            <a:pPr defTabSz="342900">
              <a:defRPr/>
            </a:pPr>
            <a:r>
              <a:rPr lang="en-GB" sz="2400" kern="0" dirty="0">
                <a:solidFill>
                  <a:prstClr val="black"/>
                </a:solidFill>
                <a:latin typeface="Abadi" panose="020B0604020202020204" pitchFamily="34" charset="0"/>
              </a:rPr>
              <a:t>45 mins!</a:t>
            </a:r>
          </a:p>
        </p:txBody>
      </p:sp>
      <p:pic>
        <p:nvPicPr>
          <p:cNvPr id="3074" name="Picture 2" descr="PosterMyWall Reviews 2023: Details, Pricing, &amp; Features | G2">
            <a:extLst>
              <a:ext uri="{FF2B5EF4-FFF2-40B4-BE49-F238E27FC236}">
                <a16:creationId xmlns:a16="http://schemas.microsoft.com/office/drawing/2014/main" id="{F1AB0376-28F8-9C01-8096-07264F8F377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93569" y="1047448"/>
            <a:ext cx="1996372" cy="1996372"/>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16">
            <a:extLst>
              <a:ext uri="{FF2B5EF4-FFF2-40B4-BE49-F238E27FC236}">
                <a16:creationId xmlns:a16="http://schemas.microsoft.com/office/drawing/2014/main" id="{830D2C11-700C-FF95-E4A4-F05214AF7BC3}"/>
              </a:ext>
            </a:extLst>
          </p:cNvPr>
          <p:cNvPicPr>
            <a:picLocks noChangeAspect="1"/>
          </p:cNvPicPr>
          <p:nvPr/>
        </p:nvPicPr>
        <p:blipFill>
          <a:blip r:embed="rId4"/>
          <a:stretch>
            <a:fillRect/>
          </a:stretch>
        </p:blipFill>
        <p:spPr>
          <a:xfrm>
            <a:off x="4528042" y="3145354"/>
            <a:ext cx="4368636" cy="1893389"/>
          </a:xfrm>
          <a:prstGeom prst="rect">
            <a:avLst/>
          </a:prstGeom>
        </p:spPr>
      </p:pic>
      <p:pic>
        <p:nvPicPr>
          <p:cNvPr id="2" name="Picture 2" descr="Canva Reviews 2023: Details, Pricing, &amp; Features | G2">
            <a:extLst>
              <a:ext uri="{FF2B5EF4-FFF2-40B4-BE49-F238E27FC236}">
                <a16:creationId xmlns:a16="http://schemas.microsoft.com/office/drawing/2014/main" id="{66C64D12-1D7A-E737-9CC3-F0B54E5B41F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242006" y="751785"/>
            <a:ext cx="2214563" cy="1164431"/>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Visme Review | PCMag">
            <a:extLst>
              <a:ext uri="{FF2B5EF4-FFF2-40B4-BE49-F238E27FC236}">
                <a16:creationId xmlns:a16="http://schemas.microsoft.com/office/drawing/2014/main" id="{9137AE13-CCFB-117C-534D-ADE892F4423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911616" y="5302306"/>
            <a:ext cx="1433473" cy="802745"/>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PicMonkey Review, Pricing &amp; Features | SoftwarePundit">
            <a:extLst>
              <a:ext uri="{FF2B5EF4-FFF2-40B4-BE49-F238E27FC236}">
                <a16:creationId xmlns:a16="http://schemas.microsoft.com/office/drawing/2014/main" id="{32B1A38E-A253-8291-00AD-0CC0385A6212}"/>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468762" y="2285007"/>
            <a:ext cx="2319185" cy="834907"/>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descr="Stencil Reviews by Stencil Users [IN PROGRESS] | OutwitTrade">
            <a:extLst>
              <a:ext uri="{FF2B5EF4-FFF2-40B4-BE49-F238E27FC236}">
                <a16:creationId xmlns:a16="http://schemas.microsoft.com/office/drawing/2014/main" id="{969959F7-6008-ABE1-A63C-D7F03881B0C0}"/>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7224365" y="5186311"/>
            <a:ext cx="1765576" cy="939136"/>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Amazon.co.uk: Question of the Day : Alexa Skills">
            <a:extLst>
              <a:ext uri="{FF2B5EF4-FFF2-40B4-BE49-F238E27FC236}">
                <a16:creationId xmlns:a16="http://schemas.microsoft.com/office/drawing/2014/main" id="{BEEEDE46-3CD0-C0AD-3412-FBD8DB24FEB5}"/>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3064061" y="4653136"/>
            <a:ext cx="1481628" cy="1481628"/>
          </a:xfrm>
          <a:prstGeom prst="rect">
            <a:avLst/>
          </a:prstGeom>
          <a:noFill/>
          <a:extLst>
            <a:ext uri="{909E8E84-426E-40DD-AFC4-6F175D3DCCD1}">
              <a14:hiddenFill xmlns:a14="http://schemas.microsoft.com/office/drawing/2010/main">
                <a:solidFill>
                  <a:srgbClr val="FFFFFF"/>
                </a:solidFill>
              </a14:hiddenFill>
            </a:ext>
          </a:extLst>
        </p:spPr>
      </p:pic>
      <p:sp>
        <p:nvSpPr>
          <p:cNvPr id="4" name="Title 1">
            <a:extLst>
              <a:ext uri="{FF2B5EF4-FFF2-40B4-BE49-F238E27FC236}">
                <a16:creationId xmlns:a16="http://schemas.microsoft.com/office/drawing/2014/main" id="{B5365755-99C7-823B-680B-E25E0A943839}"/>
              </a:ext>
            </a:extLst>
          </p:cNvPr>
          <p:cNvSpPr txBox="1">
            <a:spLocks/>
          </p:cNvSpPr>
          <p:nvPr/>
        </p:nvSpPr>
        <p:spPr>
          <a:xfrm>
            <a:off x="101853" y="-288855"/>
            <a:ext cx="7886700" cy="1325563"/>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GB" dirty="0"/>
              <a:t>Show me your marketing art!</a:t>
            </a:r>
          </a:p>
        </p:txBody>
      </p:sp>
      <p:pic>
        <p:nvPicPr>
          <p:cNvPr id="6146" name="Picture 2" descr="Social Media: how to use it safely - NCSC.GOV.UK">
            <a:extLst>
              <a:ext uri="{FF2B5EF4-FFF2-40B4-BE49-F238E27FC236}">
                <a16:creationId xmlns:a16="http://schemas.microsoft.com/office/drawing/2014/main" id="{F9A4EF08-0087-0725-55DE-FA24596B0080}"/>
              </a:ext>
            </a:extLst>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6193416" y="155497"/>
            <a:ext cx="1787003" cy="11925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7338270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a:extLst>
              <a:ext uri="{FF2B5EF4-FFF2-40B4-BE49-F238E27FC236}">
                <a16:creationId xmlns:a16="http://schemas.microsoft.com/office/drawing/2014/main" id="{742CC358-35FC-6CA5-C81B-4BE8A49A93CA}"/>
              </a:ext>
            </a:extLst>
          </p:cNvPr>
          <p:cNvPicPr>
            <a:picLocks noChangeAspect="1"/>
          </p:cNvPicPr>
          <p:nvPr/>
        </p:nvPicPr>
        <p:blipFill>
          <a:blip r:embed="rId3" cstate="print"/>
          <a:stretch>
            <a:fillRect/>
          </a:stretch>
        </p:blipFill>
        <p:spPr>
          <a:xfrm>
            <a:off x="899592" y="260648"/>
            <a:ext cx="7632848" cy="5482929"/>
          </a:xfrm>
          <a:prstGeom prst="rect">
            <a:avLst/>
          </a:prstGeom>
        </p:spPr>
      </p:pic>
      <p:sp>
        <p:nvSpPr>
          <p:cNvPr id="9" name="Title 1">
            <a:extLst>
              <a:ext uri="{FF2B5EF4-FFF2-40B4-BE49-F238E27FC236}">
                <a16:creationId xmlns:a16="http://schemas.microsoft.com/office/drawing/2014/main" id="{1823F2FB-3BBC-5CA6-1620-CA3762DA4AE8}"/>
              </a:ext>
            </a:extLst>
          </p:cNvPr>
          <p:cNvSpPr>
            <a:spLocks noGrp="1"/>
          </p:cNvSpPr>
          <p:nvPr>
            <p:ph type="title"/>
          </p:nvPr>
        </p:nvSpPr>
        <p:spPr>
          <a:xfrm>
            <a:off x="323528" y="-99392"/>
            <a:ext cx="2578608" cy="1124712"/>
          </a:xfrm>
        </p:spPr>
        <p:txBody>
          <a:bodyPr vert="horz" lIns="91440" tIns="45720" rIns="91440" bIns="45720" rtlCol="0" anchor="b">
            <a:normAutofit/>
          </a:bodyPr>
          <a:lstStyle/>
          <a:p>
            <a:r>
              <a:rPr lang="en-US" sz="2400" b="1" dirty="0"/>
              <a:t>Types of Media </a:t>
            </a:r>
            <a:br>
              <a:rPr lang="en-US" sz="2400" b="1" dirty="0"/>
            </a:br>
            <a:r>
              <a:rPr lang="en-US" sz="2400" b="1" dirty="0"/>
              <a:t> </a:t>
            </a:r>
          </a:p>
        </p:txBody>
      </p:sp>
    </p:spTree>
    <p:extLst>
      <p:ext uri="{BB962C8B-B14F-4D97-AF65-F5344CB8AC3E}">
        <p14:creationId xmlns:p14="http://schemas.microsoft.com/office/powerpoint/2010/main" val="2802406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a:extLst>
              <a:ext uri="{FF2B5EF4-FFF2-40B4-BE49-F238E27FC236}">
                <a16:creationId xmlns:a16="http://schemas.microsoft.com/office/drawing/2014/main" id="{846B023E-C89A-332A-A256-56B6C8EEED65}"/>
              </a:ext>
            </a:extLst>
          </p:cNvPr>
          <p:cNvSpPr>
            <a:spLocks noGrp="1"/>
          </p:cNvSpPr>
          <p:nvPr>
            <p:ph type="title"/>
          </p:nvPr>
        </p:nvSpPr>
        <p:spPr>
          <a:xfrm>
            <a:off x="4716016" y="2636912"/>
            <a:ext cx="3065480" cy="2889114"/>
          </a:xfrm>
        </p:spPr>
        <p:txBody>
          <a:bodyPr vert="horz" lIns="91440" tIns="45720" rIns="91440" bIns="45720" rtlCol="0" anchor="b">
            <a:normAutofit/>
          </a:bodyPr>
          <a:lstStyle/>
          <a:p>
            <a:r>
              <a:rPr lang="en-US" altLang="en-US" sz="4700" dirty="0"/>
              <a:t>Action</a:t>
            </a:r>
          </a:p>
        </p:txBody>
      </p:sp>
      <p:pic>
        <p:nvPicPr>
          <p:cNvPr id="24578" name="Picture 2" descr="See the source image">
            <a:extLst>
              <a:ext uri="{FF2B5EF4-FFF2-40B4-BE49-F238E27FC236}">
                <a16:creationId xmlns:a16="http://schemas.microsoft.com/office/drawing/2014/main" id="{22BE969A-51C0-0854-0152-AFD7C4403D47}"/>
              </a:ext>
            </a:extLst>
          </p:cNvPr>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4386" r="3843"/>
          <a:stretch/>
        </p:blipFill>
        <p:spPr bwMode="auto">
          <a:xfrm>
            <a:off x="20" y="10"/>
            <a:ext cx="5271352" cy="6857990"/>
          </a:xfrm>
          <a:custGeom>
            <a:avLst/>
            <a:gdLst/>
            <a:ahLst/>
            <a:cxnLst/>
            <a:rect l="l" t="t" r="r" b="b"/>
            <a:pathLst>
              <a:path w="7028495" h="6858000">
                <a:moveTo>
                  <a:pt x="0" y="0"/>
                </a:moveTo>
                <a:lnTo>
                  <a:pt x="6915668" y="0"/>
                </a:lnTo>
                <a:lnTo>
                  <a:pt x="6952411" y="219663"/>
                </a:lnTo>
                <a:cubicBezTo>
                  <a:pt x="7002551" y="569921"/>
                  <a:pt x="7028495" y="927986"/>
                  <a:pt x="7028495" y="1292112"/>
                </a:cubicBezTo>
                <a:cubicBezTo>
                  <a:pt x="7028495" y="3343346"/>
                  <a:pt x="6205186" y="5202289"/>
                  <a:pt x="4870994" y="6556512"/>
                </a:cubicBezTo>
                <a:lnTo>
                  <a:pt x="4556185" y="6858000"/>
                </a:lnTo>
                <a:lnTo>
                  <a:pt x="0" y="6858000"/>
                </a:lnTo>
                <a:close/>
              </a:path>
            </a:pathLst>
          </a:cu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34818"/>
                                        </p:tgtEl>
                                        <p:attrNameLst>
                                          <p:attrName>style.visibility</p:attrName>
                                        </p:attrNameLst>
                                      </p:cBhvr>
                                      <p:to>
                                        <p:strVal val="visible"/>
                                      </p:to>
                                    </p:set>
                                    <p:animEffect transition="in" filter="fade">
                                      <p:cBhvr>
                                        <p:cTn id="7" dur="400"/>
                                        <p:tgtEl>
                                          <p:spTgt spid="348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1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B01B87-F920-517C-F483-BF2EC50398A3}"/>
              </a:ext>
            </a:extLst>
          </p:cNvPr>
          <p:cNvSpPr>
            <a:spLocks noGrp="1"/>
          </p:cNvSpPr>
          <p:nvPr>
            <p:ph type="title"/>
          </p:nvPr>
        </p:nvSpPr>
        <p:spPr/>
        <p:txBody>
          <a:bodyPr/>
          <a:lstStyle/>
          <a:p>
            <a:r>
              <a:rPr lang="en-GB" dirty="0"/>
              <a:t>Action!</a:t>
            </a:r>
          </a:p>
        </p:txBody>
      </p:sp>
      <p:sp>
        <p:nvSpPr>
          <p:cNvPr id="3" name="Content Placeholder 2">
            <a:extLst>
              <a:ext uri="{FF2B5EF4-FFF2-40B4-BE49-F238E27FC236}">
                <a16:creationId xmlns:a16="http://schemas.microsoft.com/office/drawing/2014/main" id="{4D5C72AC-DB55-97C0-2B05-62162D01CD21}"/>
              </a:ext>
            </a:extLst>
          </p:cNvPr>
          <p:cNvSpPr>
            <a:spLocks noGrp="1"/>
          </p:cNvSpPr>
          <p:nvPr>
            <p:ph idx="1"/>
          </p:nvPr>
        </p:nvSpPr>
        <p:spPr>
          <a:xfrm>
            <a:off x="340756" y="1597993"/>
            <a:ext cx="7886700" cy="3279899"/>
          </a:xfrm>
        </p:spPr>
        <p:txBody>
          <a:bodyPr/>
          <a:lstStyle/>
          <a:p>
            <a:r>
              <a:rPr lang="en-GB" dirty="0"/>
              <a:t>Now you have an idea of what your audience wants and what channels they use  and thought about the types of communications we want to send ‘RACE’ now we have to deliver!</a:t>
            </a:r>
          </a:p>
          <a:p>
            <a:r>
              <a:rPr lang="en-GB" dirty="0"/>
              <a:t>Now we must create a timeline of our communications (Just the communications!)</a:t>
            </a:r>
          </a:p>
          <a:p>
            <a:r>
              <a:rPr lang="en-GB" dirty="0"/>
              <a:t>Think about at what time of year we should release what types of messages for our brand?</a:t>
            </a:r>
          </a:p>
          <a:p>
            <a:r>
              <a:rPr lang="en-GB" dirty="0" err="1"/>
              <a:t>E.g</a:t>
            </a:r>
            <a:r>
              <a:rPr lang="en-GB" dirty="0"/>
              <a:t> if we are a beach resort in Spain, should we use promotions in summer or winter?... </a:t>
            </a:r>
          </a:p>
          <a:p>
            <a:endParaRPr lang="en-GB" dirty="0"/>
          </a:p>
        </p:txBody>
      </p:sp>
      <p:pic>
        <p:nvPicPr>
          <p:cNvPr id="2050" name="Picture 2" descr="Time For Action Images – Browse 106,199 Stock Photos, Vectors, and Video |  Adobe Stock">
            <a:extLst>
              <a:ext uri="{FF2B5EF4-FFF2-40B4-BE49-F238E27FC236}">
                <a16:creationId xmlns:a16="http://schemas.microsoft.com/office/drawing/2014/main" id="{CD0FF394-762E-C758-ADBF-63FCBBE9670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588224" y="260649"/>
            <a:ext cx="2247482" cy="1337344"/>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850C830A-BB8F-E1E1-9BD9-BE98E1FB825E}"/>
              </a:ext>
            </a:extLst>
          </p:cNvPr>
          <p:cNvSpPr txBox="1"/>
          <p:nvPr/>
        </p:nvSpPr>
        <p:spPr>
          <a:xfrm>
            <a:off x="5522049" y="5050226"/>
            <a:ext cx="2452415" cy="507831"/>
          </a:xfrm>
          <a:prstGeom prst="rect">
            <a:avLst/>
          </a:prstGeom>
          <a:solidFill>
            <a:srgbClr val="5B9BD5">
              <a:lumMod val="40000"/>
              <a:lumOff val="60000"/>
            </a:srgbClr>
          </a:solidFill>
          <a:ln>
            <a:solidFill>
              <a:srgbClr val="4472C4">
                <a:lumMod val="60000"/>
                <a:lumOff val="40000"/>
              </a:srgbClr>
            </a:solidFill>
          </a:ln>
          <a:effectLst>
            <a:outerShdw blurRad="50800" dist="38100" dir="5400000" algn="t" rotWithShape="0">
              <a:prstClr val="black">
                <a:alpha val="40000"/>
              </a:prstClr>
            </a:outerShdw>
          </a:effectLst>
        </p:spPr>
        <p:txBody>
          <a:bodyPr wrap="square" lIns="91440" tIns="45720" rIns="91440" bIns="45720" rtlCol="0" anchor="t">
            <a:spAutoFit/>
          </a:bodyPr>
          <a:lstStyle/>
          <a:p>
            <a:pPr marL="0" marR="0" lvl="0" indent="0" algn="l" defTabSz="342900" rtl="0" eaLnBrk="1" fontAlgn="auto" latinLnBrk="0" hangingPunct="1">
              <a:lnSpc>
                <a:spcPct val="100000"/>
              </a:lnSpc>
              <a:spcBef>
                <a:spcPts val="0"/>
              </a:spcBef>
              <a:spcAft>
                <a:spcPts val="0"/>
              </a:spcAft>
              <a:buClrTx/>
              <a:buSzTx/>
              <a:buFontTx/>
              <a:buNone/>
              <a:tabLst/>
              <a:defRPr/>
            </a:pPr>
            <a:r>
              <a:rPr kumimoji="0" lang="en-US" sz="1350" b="0" i="0" u="none" strike="noStrike" kern="1200" cap="none" spc="0" normalizeH="0" baseline="0" noProof="0" dirty="0">
                <a:ln>
                  <a:noFill/>
                </a:ln>
                <a:solidFill>
                  <a:prstClr val="black"/>
                </a:solidFill>
                <a:effectLst/>
                <a:uLnTx/>
                <a:uFillTx/>
                <a:latin typeface="Calibri"/>
                <a:ea typeface="+mn-ea"/>
                <a:cs typeface="Calibri"/>
              </a:rPr>
              <a:t>Is</a:t>
            </a:r>
            <a:r>
              <a:rPr kumimoji="0" lang="en-US" sz="1350" b="0" i="0" u="none" strike="noStrike" kern="1200" cap="none" spc="0" normalizeH="0" noProof="0" dirty="0">
                <a:ln>
                  <a:noFill/>
                </a:ln>
                <a:solidFill>
                  <a:prstClr val="black"/>
                </a:solidFill>
                <a:effectLst/>
                <a:uLnTx/>
                <a:uFillTx/>
                <a:latin typeface="Calibri"/>
                <a:ea typeface="+mn-ea"/>
                <a:cs typeface="Calibri"/>
              </a:rPr>
              <a:t> a ‘Promotion’ likely to be Reach, </a:t>
            </a:r>
            <a:r>
              <a:rPr lang="en-US" sz="1350" dirty="0">
                <a:solidFill>
                  <a:prstClr val="black"/>
                </a:solidFill>
                <a:latin typeface="Calibri"/>
                <a:cs typeface="Calibri"/>
              </a:rPr>
              <a:t>A</a:t>
            </a:r>
            <a:r>
              <a:rPr kumimoji="0" lang="en-US" sz="1350" b="0" i="0" u="none" strike="noStrike" kern="1200" cap="none" spc="0" normalizeH="0" noProof="0" dirty="0" err="1">
                <a:ln>
                  <a:noFill/>
                </a:ln>
                <a:solidFill>
                  <a:prstClr val="black"/>
                </a:solidFill>
                <a:effectLst/>
                <a:uLnTx/>
                <a:uFillTx/>
                <a:latin typeface="Calibri"/>
                <a:ea typeface="+mn-ea"/>
                <a:cs typeface="Calibri"/>
              </a:rPr>
              <a:t>ct</a:t>
            </a:r>
            <a:r>
              <a:rPr kumimoji="0" lang="en-US" sz="1350" b="0" i="0" u="none" strike="noStrike" kern="1200" cap="none" spc="0" normalizeH="0" noProof="0" dirty="0">
                <a:ln>
                  <a:noFill/>
                </a:ln>
                <a:solidFill>
                  <a:prstClr val="black"/>
                </a:solidFill>
                <a:effectLst/>
                <a:uLnTx/>
                <a:uFillTx/>
                <a:latin typeface="Calibri"/>
                <a:ea typeface="+mn-ea"/>
                <a:cs typeface="Calibri"/>
              </a:rPr>
              <a:t>, Convert or Engage?</a:t>
            </a:r>
            <a:endParaRPr kumimoji="0" lang="en-US" sz="1350" b="0" i="0" u="none" strike="noStrike" kern="1200" cap="none" spc="0" normalizeH="0" baseline="0" noProof="0" dirty="0">
              <a:ln>
                <a:noFill/>
              </a:ln>
              <a:solidFill>
                <a:prstClr val="black"/>
              </a:solidFill>
              <a:effectLst/>
              <a:uLnTx/>
              <a:uFillTx/>
              <a:latin typeface="Calibri"/>
              <a:ea typeface="+mn-ea"/>
              <a:cs typeface="Calibri"/>
            </a:endParaRPr>
          </a:p>
        </p:txBody>
      </p:sp>
      <p:sp>
        <p:nvSpPr>
          <p:cNvPr id="5" name="TextBox 4">
            <a:extLst>
              <a:ext uri="{FF2B5EF4-FFF2-40B4-BE49-F238E27FC236}">
                <a16:creationId xmlns:a16="http://schemas.microsoft.com/office/drawing/2014/main" id="{21BBC5A1-C213-FD95-BC93-AB38C8CCE26B}"/>
              </a:ext>
            </a:extLst>
          </p:cNvPr>
          <p:cNvSpPr txBox="1"/>
          <p:nvPr/>
        </p:nvSpPr>
        <p:spPr>
          <a:xfrm>
            <a:off x="539552" y="4850909"/>
            <a:ext cx="3096837" cy="715581"/>
          </a:xfrm>
          <a:prstGeom prst="rect">
            <a:avLst/>
          </a:prstGeom>
          <a:solidFill>
            <a:srgbClr val="5B9BD5">
              <a:lumMod val="40000"/>
              <a:lumOff val="60000"/>
            </a:srgbClr>
          </a:solidFill>
          <a:ln>
            <a:solidFill>
              <a:srgbClr val="4472C4">
                <a:lumMod val="60000"/>
                <a:lumOff val="40000"/>
              </a:srgbClr>
            </a:solidFill>
          </a:ln>
          <a:effectLst>
            <a:outerShdw blurRad="50800" dist="38100" dir="5400000" algn="t" rotWithShape="0">
              <a:prstClr val="black">
                <a:alpha val="40000"/>
              </a:prstClr>
            </a:outerShdw>
          </a:effectLst>
        </p:spPr>
        <p:txBody>
          <a:bodyPr wrap="square" lIns="91440" tIns="45720" rIns="91440" bIns="45720" rtlCol="0" anchor="t">
            <a:spAutoFit/>
          </a:bodyPr>
          <a:lstStyle/>
          <a:p>
            <a:pPr marL="0" marR="0" lvl="0" indent="0" algn="l" defTabSz="342900" rtl="0" eaLnBrk="1" fontAlgn="auto" latinLnBrk="0" hangingPunct="1">
              <a:lnSpc>
                <a:spcPct val="100000"/>
              </a:lnSpc>
              <a:spcBef>
                <a:spcPts val="0"/>
              </a:spcBef>
              <a:spcAft>
                <a:spcPts val="0"/>
              </a:spcAft>
              <a:buClrTx/>
              <a:buSzTx/>
              <a:buFontTx/>
              <a:buNone/>
              <a:tabLst/>
              <a:defRPr/>
            </a:pPr>
            <a:r>
              <a:rPr kumimoji="0" lang="en-US" sz="1350" b="0" i="0" u="none" strike="noStrike" kern="1200" cap="none" spc="0" normalizeH="0" baseline="0" noProof="0" dirty="0">
                <a:ln>
                  <a:noFill/>
                </a:ln>
                <a:solidFill>
                  <a:prstClr val="black"/>
                </a:solidFill>
                <a:effectLst/>
                <a:uLnTx/>
                <a:uFillTx/>
                <a:latin typeface="Calibri"/>
                <a:ea typeface="+mn-ea"/>
                <a:cs typeface="Calibri"/>
              </a:rPr>
              <a:t>What</a:t>
            </a:r>
            <a:r>
              <a:rPr kumimoji="0" lang="en-US" sz="1350" b="0" i="0" u="none" strike="noStrike" kern="1200" cap="none" spc="0" normalizeH="0" noProof="0" dirty="0">
                <a:ln>
                  <a:noFill/>
                </a:ln>
                <a:solidFill>
                  <a:prstClr val="black"/>
                </a:solidFill>
                <a:effectLst/>
                <a:uLnTx/>
                <a:uFillTx/>
                <a:latin typeface="Calibri"/>
                <a:ea typeface="+mn-ea"/>
                <a:cs typeface="Calibri"/>
              </a:rPr>
              <a:t> channels would you use for a beach resort in Spain when targeting promotions to British holiday makers?  </a:t>
            </a:r>
            <a:endParaRPr kumimoji="0" lang="en-US" sz="1350" b="0" i="0" u="none" strike="noStrike" kern="1200" cap="none" spc="0" normalizeH="0" baseline="0" noProof="0" dirty="0">
              <a:ln>
                <a:noFill/>
              </a:ln>
              <a:solidFill>
                <a:prstClr val="black"/>
              </a:solidFill>
              <a:effectLst/>
              <a:uLnTx/>
              <a:uFillTx/>
              <a:latin typeface="Calibri"/>
              <a:ea typeface="+mn-ea"/>
              <a:cs typeface="Calibri"/>
            </a:endParaRPr>
          </a:p>
        </p:txBody>
      </p:sp>
    </p:spTree>
    <p:extLst>
      <p:ext uri="{BB962C8B-B14F-4D97-AF65-F5344CB8AC3E}">
        <p14:creationId xmlns:p14="http://schemas.microsoft.com/office/powerpoint/2010/main" val="323077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B01B87-F920-517C-F483-BF2EC50398A3}"/>
              </a:ext>
            </a:extLst>
          </p:cNvPr>
          <p:cNvSpPr>
            <a:spLocks noGrp="1"/>
          </p:cNvSpPr>
          <p:nvPr>
            <p:ph type="title"/>
          </p:nvPr>
        </p:nvSpPr>
        <p:spPr>
          <a:xfrm>
            <a:off x="40095" y="58140"/>
            <a:ext cx="7886700" cy="1325563"/>
          </a:xfrm>
        </p:spPr>
        <p:txBody>
          <a:bodyPr/>
          <a:lstStyle/>
          <a:p>
            <a:r>
              <a:rPr lang="en-GB" dirty="0"/>
              <a:t>Action!</a:t>
            </a:r>
          </a:p>
        </p:txBody>
      </p:sp>
      <p:sp>
        <p:nvSpPr>
          <p:cNvPr id="5" name="TextBox 4">
            <a:extLst>
              <a:ext uri="{FF2B5EF4-FFF2-40B4-BE49-F238E27FC236}">
                <a16:creationId xmlns:a16="http://schemas.microsoft.com/office/drawing/2014/main" id="{21BBC5A1-C213-FD95-BC93-AB38C8CCE26B}"/>
              </a:ext>
            </a:extLst>
          </p:cNvPr>
          <p:cNvSpPr txBox="1"/>
          <p:nvPr/>
        </p:nvSpPr>
        <p:spPr>
          <a:xfrm>
            <a:off x="2699792" y="111173"/>
            <a:ext cx="3096837" cy="1962076"/>
          </a:xfrm>
          <a:prstGeom prst="rect">
            <a:avLst/>
          </a:prstGeom>
          <a:solidFill>
            <a:srgbClr val="5B9BD5">
              <a:lumMod val="40000"/>
              <a:lumOff val="60000"/>
            </a:srgbClr>
          </a:solidFill>
          <a:ln>
            <a:solidFill>
              <a:srgbClr val="4472C4">
                <a:lumMod val="60000"/>
                <a:lumOff val="40000"/>
              </a:srgbClr>
            </a:solidFill>
          </a:ln>
          <a:effectLst>
            <a:outerShdw blurRad="50800" dist="38100" dir="5400000" algn="t" rotWithShape="0">
              <a:prstClr val="black">
                <a:alpha val="40000"/>
              </a:prstClr>
            </a:outerShdw>
          </a:effectLst>
        </p:spPr>
        <p:txBody>
          <a:bodyPr wrap="square" lIns="91440" tIns="45720" rIns="91440" bIns="45720" rtlCol="0" anchor="t">
            <a:spAutoFit/>
          </a:bodyPr>
          <a:lstStyle/>
          <a:p>
            <a:pPr marL="0" marR="0" lvl="0" indent="0" algn="l" defTabSz="342900" rtl="0" eaLnBrk="1" fontAlgn="auto" latinLnBrk="0" hangingPunct="1">
              <a:lnSpc>
                <a:spcPct val="100000"/>
              </a:lnSpc>
              <a:spcBef>
                <a:spcPts val="0"/>
              </a:spcBef>
              <a:spcAft>
                <a:spcPts val="0"/>
              </a:spcAft>
              <a:buClrTx/>
              <a:buSzTx/>
              <a:buFontTx/>
              <a:buNone/>
              <a:tabLst/>
              <a:defRPr/>
            </a:pPr>
            <a:r>
              <a:rPr kumimoji="0" lang="en-US" sz="1350" b="0" i="0" u="none" strike="noStrike" kern="1200" cap="none" spc="0" normalizeH="0" baseline="0" noProof="0" dirty="0">
                <a:ln>
                  <a:noFill/>
                </a:ln>
                <a:solidFill>
                  <a:prstClr val="black"/>
                </a:solidFill>
                <a:effectLst/>
                <a:uLnTx/>
                <a:uFillTx/>
                <a:latin typeface="Calibri"/>
                <a:ea typeface="+mn-ea"/>
                <a:cs typeface="Calibri"/>
              </a:rPr>
              <a:t>In</a:t>
            </a:r>
            <a:r>
              <a:rPr kumimoji="0" lang="en-US" sz="1350" b="0" i="0" u="none" strike="noStrike" kern="1200" cap="none" spc="0" normalizeH="0" noProof="0" dirty="0">
                <a:ln>
                  <a:noFill/>
                </a:ln>
                <a:solidFill>
                  <a:prstClr val="black"/>
                </a:solidFill>
                <a:effectLst/>
                <a:uLnTx/>
                <a:uFillTx/>
                <a:latin typeface="Calibri"/>
                <a:ea typeface="+mn-ea"/>
                <a:cs typeface="Calibri"/>
              </a:rPr>
              <a:t> groups make a Gannt chart of marketing activities and channels for the case study. Gannt chart template is in the learning materials on Moodle- </a:t>
            </a:r>
            <a:r>
              <a:rPr lang="en-US" sz="1350" u="sng" dirty="0">
                <a:solidFill>
                  <a:prstClr val="black"/>
                </a:solidFill>
                <a:latin typeface="Calibri"/>
                <a:cs typeface="Calibri"/>
              </a:rPr>
              <a:t>Y</a:t>
            </a:r>
            <a:r>
              <a:rPr kumimoji="0" lang="en-US" sz="1350" b="0" i="0" u="sng" strike="noStrike" kern="1200" cap="none" spc="0" normalizeH="0" noProof="0" dirty="0" err="1">
                <a:ln>
                  <a:noFill/>
                </a:ln>
                <a:solidFill>
                  <a:prstClr val="black"/>
                </a:solidFill>
                <a:effectLst/>
                <a:uLnTx/>
                <a:uFillTx/>
                <a:latin typeface="Calibri"/>
                <a:ea typeface="+mn-ea"/>
                <a:cs typeface="Calibri"/>
              </a:rPr>
              <a:t>ou</a:t>
            </a:r>
            <a:r>
              <a:rPr kumimoji="0" lang="en-US" sz="1350" b="0" i="0" u="sng" strike="noStrike" kern="1200" cap="none" spc="0" normalizeH="0" noProof="0" dirty="0">
                <a:ln>
                  <a:noFill/>
                </a:ln>
                <a:solidFill>
                  <a:prstClr val="black"/>
                </a:solidFill>
                <a:effectLst/>
                <a:uLnTx/>
                <a:uFillTx/>
                <a:latin typeface="Calibri"/>
                <a:ea typeface="+mn-ea"/>
                <a:cs typeface="Calibri"/>
              </a:rPr>
              <a:t> must use this template for your assessment.</a:t>
            </a:r>
          </a:p>
          <a:p>
            <a:pPr marL="0" marR="0" lvl="0" indent="0" algn="l" defTabSz="342900" rtl="0" eaLnBrk="1" fontAlgn="auto" latinLnBrk="0" hangingPunct="1">
              <a:lnSpc>
                <a:spcPct val="100000"/>
              </a:lnSpc>
              <a:spcBef>
                <a:spcPts val="0"/>
              </a:spcBef>
              <a:spcAft>
                <a:spcPts val="0"/>
              </a:spcAft>
              <a:buClrTx/>
              <a:buSzTx/>
              <a:buFontTx/>
              <a:buNone/>
              <a:tabLst/>
              <a:defRPr/>
            </a:pPr>
            <a:r>
              <a:rPr lang="en-US" sz="1350" baseline="0" dirty="0">
                <a:solidFill>
                  <a:prstClr val="black"/>
                </a:solidFill>
                <a:latin typeface="Calibri"/>
                <a:cs typeface="Calibri"/>
              </a:rPr>
              <a:t>Consider the</a:t>
            </a:r>
            <a:r>
              <a:rPr lang="en-US" sz="1350" dirty="0">
                <a:solidFill>
                  <a:prstClr val="black"/>
                </a:solidFill>
                <a:latin typeface="Calibri"/>
                <a:cs typeface="Calibri"/>
              </a:rPr>
              <a:t> issues this organization is facing? How will you structure their communications to be the most effective?</a:t>
            </a:r>
            <a:endParaRPr kumimoji="0" lang="en-US" sz="1350" b="0" i="0" strike="noStrike" kern="1200" cap="none" spc="0" normalizeH="0" baseline="0" noProof="0" dirty="0">
              <a:ln>
                <a:noFill/>
              </a:ln>
              <a:solidFill>
                <a:prstClr val="black"/>
              </a:solidFill>
              <a:effectLst/>
              <a:uLnTx/>
              <a:uFillTx/>
              <a:latin typeface="Calibri"/>
              <a:ea typeface="+mn-ea"/>
              <a:cs typeface="Calibri"/>
            </a:endParaRPr>
          </a:p>
        </p:txBody>
      </p:sp>
      <p:sp>
        <p:nvSpPr>
          <p:cNvPr id="6" name="TextBox 5">
            <a:extLst>
              <a:ext uri="{FF2B5EF4-FFF2-40B4-BE49-F238E27FC236}">
                <a16:creationId xmlns:a16="http://schemas.microsoft.com/office/drawing/2014/main" id="{9922D365-8171-B086-1CDC-9A490FF62A1F}"/>
              </a:ext>
            </a:extLst>
          </p:cNvPr>
          <p:cNvSpPr txBox="1"/>
          <p:nvPr/>
        </p:nvSpPr>
        <p:spPr>
          <a:xfrm>
            <a:off x="40095" y="1436736"/>
            <a:ext cx="8856984" cy="4247317"/>
          </a:xfrm>
          <a:prstGeom prst="rect">
            <a:avLst/>
          </a:prstGeom>
          <a:noFill/>
        </p:spPr>
        <p:txBody>
          <a:bodyPr wrap="square" rtlCol="0">
            <a:spAutoFit/>
          </a:bodyPr>
          <a:lstStyle/>
          <a:p>
            <a:r>
              <a:rPr lang="en-GB" dirty="0"/>
              <a:t>Case study – </a:t>
            </a:r>
          </a:p>
          <a:p>
            <a:r>
              <a:rPr lang="en-GB" dirty="0"/>
              <a:t>The Cosy cottage</a:t>
            </a:r>
          </a:p>
          <a:p>
            <a:endParaRPr lang="en-GB" dirty="0"/>
          </a:p>
          <a:p>
            <a:r>
              <a:rPr lang="en-GB" dirty="0"/>
              <a:t>In late 2022, The Jones family purchased the Cosy Cottage Hotel in South Devon coast (An existing hotel that had gone out of business during the Covid lockdown). The Hotel has a basic website and a little used social media page with a good number of followers from the previous owners (400), The hotel is a 15 mins walk from the beach and a 20 min drive to Torquay which has many attractions, The Jones family are keen to get their hotel started on the right foot and have asked you to design a communications plan for next year January to December that will attract new users to their website and social media and increase bookings in the quieter autumn and winter months and reach out to the customers who have been to the hotel under the previous owners.</a:t>
            </a:r>
          </a:p>
          <a:p>
            <a:r>
              <a:rPr lang="en-GB" dirty="0"/>
              <a:t>-Consider RACE (what is the aim of the message)/ and what Channels you will use for which groups of new and existing customers? </a:t>
            </a:r>
          </a:p>
          <a:p>
            <a:r>
              <a:rPr lang="en-GB" dirty="0"/>
              <a:t>-What times of year will need which kinds of strategies?   </a:t>
            </a:r>
          </a:p>
        </p:txBody>
      </p:sp>
      <p:pic>
        <p:nvPicPr>
          <p:cNvPr id="3" name="Picture 2">
            <a:extLst>
              <a:ext uri="{FF2B5EF4-FFF2-40B4-BE49-F238E27FC236}">
                <a16:creationId xmlns:a16="http://schemas.microsoft.com/office/drawing/2014/main" id="{611702D1-55CB-6962-42C8-2037182F9E66}"/>
              </a:ext>
            </a:extLst>
          </p:cNvPr>
          <p:cNvPicPr>
            <a:picLocks noChangeAspect="1"/>
          </p:cNvPicPr>
          <p:nvPr/>
        </p:nvPicPr>
        <p:blipFill rotWithShape="1">
          <a:blip r:embed="rId3"/>
          <a:srcRect t="571" b="573"/>
          <a:stretch/>
        </p:blipFill>
        <p:spPr>
          <a:xfrm>
            <a:off x="5914136" y="160562"/>
            <a:ext cx="3096837" cy="1998399"/>
          </a:xfrm>
          <a:prstGeom prst="rect">
            <a:avLst/>
          </a:prstGeom>
        </p:spPr>
      </p:pic>
    </p:spTree>
    <p:extLst>
      <p:ext uri="{BB962C8B-B14F-4D97-AF65-F5344CB8AC3E}">
        <p14:creationId xmlns:p14="http://schemas.microsoft.com/office/powerpoint/2010/main" val="13182187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le 1">
            <a:extLst>
              <a:ext uri="{FF2B5EF4-FFF2-40B4-BE49-F238E27FC236}">
                <a16:creationId xmlns:a16="http://schemas.microsoft.com/office/drawing/2014/main" id="{BA9C8C5F-0916-76D0-C4DC-60B553AA9A9A}"/>
              </a:ext>
            </a:extLst>
          </p:cNvPr>
          <p:cNvSpPr>
            <a:spLocks noGrp="1"/>
          </p:cNvSpPr>
          <p:nvPr>
            <p:ph type="title"/>
          </p:nvPr>
        </p:nvSpPr>
        <p:spPr>
          <a:xfrm>
            <a:off x="4355976" y="3068960"/>
            <a:ext cx="3065480" cy="2889114"/>
          </a:xfrm>
        </p:spPr>
        <p:txBody>
          <a:bodyPr vert="horz" lIns="91440" tIns="45720" rIns="91440" bIns="45720" rtlCol="0" anchor="b">
            <a:normAutofit/>
          </a:bodyPr>
          <a:lstStyle/>
          <a:p>
            <a:r>
              <a:rPr lang="en-US" altLang="en-US" sz="4700" dirty="0"/>
              <a:t>Control</a:t>
            </a:r>
          </a:p>
        </p:txBody>
      </p:sp>
      <p:pic>
        <p:nvPicPr>
          <p:cNvPr id="22530" name="Picture 2" descr="See the source image">
            <a:extLst>
              <a:ext uri="{FF2B5EF4-FFF2-40B4-BE49-F238E27FC236}">
                <a16:creationId xmlns:a16="http://schemas.microsoft.com/office/drawing/2014/main" id="{3055835E-4D6D-66C5-3E32-247C575F5C52}"/>
              </a:ext>
            </a:extLst>
          </p:cNvPr>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4386" r="3843"/>
          <a:stretch/>
        </p:blipFill>
        <p:spPr bwMode="auto">
          <a:xfrm>
            <a:off x="107504" y="-603448"/>
            <a:ext cx="5271352" cy="6857990"/>
          </a:xfrm>
          <a:custGeom>
            <a:avLst/>
            <a:gdLst/>
            <a:ahLst/>
            <a:cxnLst/>
            <a:rect l="l" t="t" r="r" b="b"/>
            <a:pathLst>
              <a:path w="7028495" h="6858000">
                <a:moveTo>
                  <a:pt x="0" y="0"/>
                </a:moveTo>
                <a:lnTo>
                  <a:pt x="6915668" y="0"/>
                </a:lnTo>
                <a:lnTo>
                  <a:pt x="6952411" y="219663"/>
                </a:lnTo>
                <a:cubicBezTo>
                  <a:pt x="7002551" y="569921"/>
                  <a:pt x="7028495" y="927986"/>
                  <a:pt x="7028495" y="1292112"/>
                </a:cubicBezTo>
                <a:cubicBezTo>
                  <a:pt x="7028495" y="3343346"/>
                  <a:pt x="6205186" y="5202289"/>
                  <a:pt x="4870994" y="6556512"/>
                </a:cubicBezTo>
                <a:lnTo>
                  <a:pt x="4556185" y="6858000"/>
                </a:lnTo>
                <a:lnTo>
                  <a:pt x="0" y="6858000"/>
                </a:lnTo>
                <a:close/>
              </a:path>
            </a:pathLst>
          </a:cu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36866"/>
                                        </p:tgtEl>
                                        <p:attrNameLst>
                                          <p:attrName>style.visibility</p:attrName>
                                        </p:attrNameLst>
                                      </p:cBhvr>
                                      <p:to>
                                        <p:strVal val="visible"/>
                                      </p:to>
                                    </p:set>
                                    <p:animEffect transition="in" filter="fade">
                                      <p:cBhvr>
                                        <p:cTn id="7" dur="700"/>
                                        <p:tgtEl>
                                          <p:spTgt spid="368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217F7F-A3FA-43A0-8593-DA67229349CE}"/>
              </a:ext>
            </a:extLst>
          </p:cNvPr>
          <p:cNvSpPr>
            <a:spLocks noGrp="1"/>
          </p:cNvSpPr>
          <p:nvPr>
            <p:ph type="title"/>
          </p:nvPr>
        </p:nvSpPr>
        <p:spPr>
          <a:xfrm>
            <a:off x="208232" y="125759"/>
            <a:ext cx="3826768" cy="1143000"/>
          </a:xfrm>
        </p:spPr>
        <p:txBody>
          <a:bodyPr anchor="ctr">
            <a:normAutofit fontScale="90000"/>
          </a:bodyPr>
          <a:lstStyle/>
          <a:p>
            <a:r>
              <a:rPr lang="en-GB" sz="2800" b="1" dirty="0">
                <a:solidFill>
                  <a:schemeClr val="tx2"/>
                </a:solidFill>
              </a:rPr>
              <a:t>Big Data, Social footprints &amp; </a:t>
            </a:r>
            <a:br>
              <a:rPr lang="en-GB" sz="2800" b="1" dirty="0">
                <a:solidFill>
                  <a:schemeClr val="tx2"/>
                </a:solidFill>
              </a:rPr>
            </a:br>
            <a:r>
              <a:rPr lang="en-GB" sz="2800" b="1" dirty="0">
                <a:solidFill>
                  <a:schemeClr val="tx2"/>
                </a:solidFill>
              </a:rPr>
              <a:t>The Goldmine!</a:t>
            </a:r>
          </a:p>
        </p:txBody>
      </p:sp>
      <p:pic>
        <p:nvPicPr>
          <p:cNvPr id="5" name="Content Placeholder 4">
            <a:extLst>
              <a:ext uri="{FF2B5EF4-FFF2-40B4-BE49-F238E27FC236}">
                <a16:creationId xmlns:a16="http://schemas.microsoft.com/office/drawing/2014/main" id="{74C76CC8-30C3-4AED-BE08-970C7E575638}"/>
              </a:ext>
            </a:extLst>
          </p:cNvPr>
          <p:cNvPicPr>
            <a:picLocks noGrp="1" noChangeAspect="1"/>
          </p:cNvPicPr>
          <p:nvPr>
            <p:ph sz="half" idx="1"/>
          </p:nvPr>
        </p:nvPicPr>
        <p:blipFill>
          <a:blip r:embed="rId3"/>
          <a:stretch>
            <a:fillRect/>
          </a:stretch>
        </p:blipFill>
        <p:spPr>
          <a:xfrm>
            <a:off x="426390" y="1340768"/>
            <a:ext cx="3426826" cy="3989040"/>
          </a:xfrm>
          <a:noFill/>
        </p:spPr>
      </p:pic>
      <p:sp>
        <p:nvSpPr>
          <p:cNvPr id="10" name="Content Placeholder 3">
            <a:extLst>
              <a:ext uri="{FF2B5EF4-FFF2-40B4-BE49-F238E27FC236}">
                <a16:creationId xmlns:a16="http://schemas.microsoft.com/office/drawing/2014/main" id="{3D8CA7CD-61C3-4E11-A792-FFA76A57DF49}"/>
              </a:ext>
            </a:extLst>
          </p:cNvPr>
          <p:cNvSpPr>
            <a:spLocks noGrp="1"/>
          </p:cNvSpPr>
          <p:nvPr>
            <p:ph sz="half" idx="2"/>
          </p:nvPr>
        </p:nvSpPr>
        <p:spPr>
          <a:xfrm>
            <a:off x="3853216" y="620688"/>
            <a:ext cx="5255288" cy="5184577"/>
          </a:xfrm>
        </p:spPr>
        <p:txBody>
          <a:bodyPr>
            <a:normAutofit/>
          </a:bodyPr>
          <a:lstStyle/>
          <a:p>
            <a:pPr marL="0" indent="0">
              <a:lnSpc>
                <a:spcPct val="120000"/>
              </a:lnSpc>
              <a:buNone/>
            </a:pPr>
            <a:r>
              <a:rPr lang="en-US" dirty="0"/>
              <a:t>This is the impression or mark that we make when we visit sites.</a:t>
            </a:r>
          </a:p>
          <a:p>
            <a:pPr marL="0" indent="0">
              <a:lnSpc>
                <a:spcPct val="120000"/>
              </a:lnSpc>
              <a:buNone/>
            </a:pPr>
            <a:r>
              <a:rPr lang="en-US" dirty="0"/>
              <a:t>When we visit websites and web communities, we leave </a:t>
            </a:r>
            <a:r>
              <a:rPr lang="en-US" b="1" dirty="0"/>
              <a:t>a digital trail </a:t>
            </a:r>
            <a:r>
              <a:rPr lang="en-US" dirty="0"/>
              <a:t>behind… your footprints become a source of </a:t>
            </a:r>
            <a:r>
              <a:rPr lang="en-US" b="1" dirty="0"/>
              <a:t>Big data </a:t>
            </a:r>
            <a:endParaRPr lang="en-US" dirty="0"/>
          </a:p>
          <a:p>
            <a:pPr marL="0" indent="0">
              <a:lnSpc>
                <a:spcPct val="120000"/>
              </a:lnSpc>
              <a:buNone/>
            </a:pPr>
            <a:r>
              <a:rPr lang="en-US" dirty="0"/>
              <a:t>Much research on what can be revealed about you by the footprints that you leave has been carried out, one notably by Dong (2015) who found that </a:t>
            </a:r>
            <a:r>
              <a:rPr lang="en-US" b="1" dirty="0"/>
              <a:t>personal traits are clear  </a:t>
            </a:r>
            <a:r>
              <a:rPr lang="en-US" dirty="0"/>
              <a:t>including whether your parents were divorced could be established!</a:t>
            </a:r>
          </a:p>
        </p:txBody>
      </p:sp>
    </p:spTree>
    <p:extLst>
      <p:ext uri="{BB962C8B-B14F-4D97-AF65-F5344CB8AC3E}">
        <p14:creationId xmlns:p14="http://schemas.microsoft.com/office/powerpoint/2010/main" val="293646393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le 1">
            <a:extLst>
              <a:ext uri="{FF2B5EF4-FFF2-40B4-BE49-F238E27FC236}">
                <a16:creationId xmlns:a16="http://schemas.microsoft.com/office/drawing/2014/main" id="{46E2A334-0DD8-E27E-4175-DF793F3BDE79}"/>
              </a:ext>
            </a:extLst>
          </p:cNvPr>
          <p:cNvSpPr>
            <a:spLocks noGrp="1"/>
          </p:cNvSpPr>
          <p:nvPr>
            <p:ph type="title"/>
          </p:nvPr>
        </p:nvSpPr>
        <p:spPr>
          <a:xfrm>
            <a:off x="193141" y="188640"/>
            <a:ext cx="3985902" cy="1325563"/>
          </a:xfrm>
        </p:spPr>
        <p:txBody>
          <a:bodyPr>
            <a:normAutofit/>
          </a:bodyPr>
          <a:lstStyle/>
          <a:p>
            <a:r>
              <a:rPr lang="en-GB" altLang="en-US" dirty="0">
                <a:latin typeface="Trebuchet MS" panose="020B0603020202020204" pitchFamily="34" charset="0"/>
              </a:rPr>
              <a:t>Control</a:t>
            </a:r>
          </a:p>
        </p:txBody>
      </p:sp>
      <p:sp>
        <p:nvSpPr>
          <p:cNvPr id="37891" name="Content Placeholder 2">
            <a:extLst>
              <a:ext uri="{FF2B5EF4-FFF2-40B4-BE49-F238E27FC236}">
                <a16:creationId xmlns:a16="http://schemas.microsoft.com/office/drawing/2014/main" id="{378689CB-65C9-AFEF-9D78-EFB0CDF76258}"/>
              </a:ext>
            </a:extLst>
          </p:cNvPr>
          <p:cNvSpPr>
            <a:spLocks noGrp="1"/>
          </p:cNvSpPr>
          <p:nvPr>
            <p:ph idx="1"/>
          </p:nvPr>
        </p:nvSpPr>
        <p:spPr>
          <a:xfrm>
            <a:off x="268537" y="1233412"/>
            <a:ext cx="5023543" cy="4427836"/>
          </a:xfrm>
        </p:spPr>
        <p:txBody>
          <a:bodyPr anchor="t">
            <a:normAutofit fontScale="77500" lnSpcReduction="20000"/>
          </a:bodyPr>
          <a:lstStyle/>
          <a:p>
            <a:r>
              <a:rPr lang="en-GB" altLang="en-US" sz="2100" dirty="0">
                <a:latin typeface="Trebuchet MS" panose="020B0603020202020204" pitchFamily="34" charset="0"/>
              </a:rPr>
              <a:t>Plans should include control systems – performance must be monitored, measured and controlled (how will we measure success? Think about your SMART target and what was identified)</a:t>
            </a:r>
          </a:p>
          <a:p>
            <a:r>
              <a:rPr lang="en-GB" altLang="en-US" sz="2100" dirty="0">
                <a:latin typeface="Trebuchet MS" panose="020B0603020202020204" pitchFamily="34" charset="0"/>
              </a:rPr>
              <a:t>Identify USP, Features and Benefits</a:t>
            </a:r>
          </a:p>
          <a:p>
            <a:pPr marL="0" indent="0">
              <a:buNone/>
            </a:pPr>
            <a:endParaRPr lang="en-GB" altLang="en-US" sz="2100" dirty="0">
              <a:latin typeface="Trebuchet MS" panose="020B0603020202020204" pitchFamily="34" charset="0"/>
            </a:endParaRPr>
          </a:p>
          <a:p>
            <a:r>
              <a:rPr lang="en-GB" altLang="en-US" sz="2100" dirty="0">
                <a:latin typeface="Trebuchet MS" panose="020B0603020202020204" pitchFamily="34" charset="0"/>
              </a:rPr>
              <a:t>On your Gannt there is a space for “Metrics/KPI’s” for each channel you use, this is what you will measure to know that the process is working, consider what can be measured and how</a:t>
            </a:r>
          </a:p>
          <a:p>
            <a:r>
              <a:rPr lang="en-GB" altLang="en-US" sz="2100" dirty="0">
                <a:latin typeface="Trebuchet MS" panose="020B0603020202020204" pitchFamily="34" charset="0"/>
              </a:rPr>
              <a:t>Discuss how we will measure success? Why? </a:t>
            </a:r>
          </a:p>
          <a:p>
            <a:r>
              <a:rPr lang="en-GB" altLang="en-US" sz="2100" dirty="0">
                <a:latin typeface="Trebuchet MS" panose="020B0603020202020204" pitchFamily="34" charset="0"/>
              </a:rPr>
              <a:t>What is the objective-New customers, positive attitudes towards brand, Increase profits etc.. </a:t>
            </a:r>
          </a:p>
          <a:p>
            <a:r>
              <a:rPr lang="en-GB" altLang="en-US" sz="2100" dirty="0">
                <a:latin typeface="Trebuchet MS" panose="020B0603020202020204" pitchFamily="34" charset="0"/>
              </a:rPr>
              <a:t>In this section you will discuss your use of metrics and justify your choices, </a:t>
            </a:r>
          </a:p>
          <a:p>
            <a:pPr marL="0" indent="0">
              <a:buNone/>
            </a:pPr>
            <a:r>
              <a:rPr lang="en-GB" altLang="en-US" sz="2100" dirty="0" err="1">
                <a:latin typeface="Trebuchet MS" panose="020B0603020202020204" pitchFamily="34" charset="0"/>
              </a:rPr>
              <a:t>e.g</a:t>
            </a:r>
            <a:endParaRPr lang="en-GB" altLang="en-US" sz="2100" dirty="0">
              <a:latin typeface="Trebuchet MS" panose="020B0603020202020204" pitchFamily="34" charset="0"/>
            </a:endParaRPr>
          </a:p>
          <a:p>
            <a:pPr marL="0" indent="0">
              <a:buNone/>
            </a:pPr>
            <a:r>
              <a:rPr lang="en-GB" altLang="en-US" sz="2100" i="1" dirty="0">
                <a:latin typeface="Trebuchet MS" panose="020B0603020202020204" pitchFamily="34" charset="0"/>
              </a:rPr>
              <a:t>“Promotional discount codes have been used to measure radio communications effectiveness as each time a promotional code is used this can be traced to a successful engagement of the channel.”</a:t>
            </a:r>
          </a:p>
          <a:p>
            <a:endParaRPr lang="en-GB" altLang="en-US" sz="1600" dirty="0">
              <a:latin typeface="Trebuchet MS" panose="020B0603020202020204" pitchFamily="34" charset="0"/>
            </a:endParaRPr>
          </a:p>
        </p:txBody>
      </p:sp>
      <p:pic>
        <p:nvPicPr>
          <p:cNvPr id="2" name="Picture 1">
            <a:extLst>
              <a:ext uri="{FF2B5EF4-FFF2-40B4-BE49-F238E27FC236}">
                <a16:creationId xmlns:a16="http://schemas.microsoft.com/office/drawing/2014/main" id="{5A7E8AEA-6201-368A-CD1E-15524042A76F}"/>
              </a:ext>
            </a:extLst>
          </p:cNvPr>
          <p:cNvPicPr>
            <a:picLocks noChangeAspect="1"/>
          </p:cNvPicPr>
          <p:nvPr/>
        </p:nvPicPr>
        <p:blipFill rotWithShape="1">
          <a:blip r:embed="rId2"/>
          <a:srcRect t="20666" r="63157"/>
          <a:stretch/>
        </p:blipFill>
        <p:spPr>
          <a:xfrm>
            <a:off x="5638491" y="1124744"/>
            <a:ext cx="3312368" cy="3214976"/>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96463C-ACEA-4492-B486-62ECED5B7201}"/>
              </a:ext>
            </a:extLst>
          </p:cNvPr>
          <p:cNvSpPr>
            <a:spLocks noGrp="1"/>
          </p:cNvSpPr>
          <p:nvPr>
            <p:ph type="title"/>
          </p:nvPr>
        </p:nvSpPr>
        <p:spPr/>
        <p:txBody>
          <a:bodyPr/>
          <a:lstStyle/>
          <a:p>
            <a:r>
              <a:rPr lang="en-GB" dirty="0"/>
              <a:t>REFERENCES</a:t>
            </a:r>
          </a:p>
        </p:txBody>
      </p:sp>
      <p:sp>
        <p:nvSpPr>
          <p:cNvPr id="3" name="Content Placeholder 2">
            <a:extLst>
              <a:ext uri="{FF2B5EF4-FFF2-40B4-BE49-F238E27FC236}">
                <a16:creationId xmlns:a16="http://schemas.microsoft.com/office/drawing/2014/main" id="{8D0001C6-28FB-48FC-8AE4-A99CAE59FF66}"/>
              </a:ext>
            </a:extLst>
          </p:cNvPr>
          <p:cNvSpPr>
            <a:spLocks noGrp="1"/>
          </p:cNvSpPr>
          <p:nvPr>
            <p:ph idx="1"/>
          </p:nvPr>
        </p:nvSpPr>
        <p:spPr>
          <a:xfrm>
            <a:off x="395536" y="1253331"/>
            <a:ext cx="7886700" cy="4351338"/>
          </a:xfrm>
        </p:spPr>
        <p:txBody>
          <a:bodyPr/>
          <a:lstStyle/>
          <a:p>
            <a:pPr marL="0" indent="0">
              <a:buNone/>
            </a:pPr>
            <a:r>
              <a:rPr lang="en-GB" sz="2000" dirty="0"/>
              <a:t>Kotler, P., Keller, K. and </a:t>
            </a:r>
            <a:r>
              <a:rPr lang="en-GB" sz="2000" dirty="0" err="1"/>
              <a:t>Chernev</a:t>
            </a:r>
            <a:r>
              <a:rPr lang="en-GB" sz="2000" dirty="0"/>
              <a:t>, A., 2021. Marketing management. 16th ed. Pearson.</a:t>
            </a:r>
          </a:p>
          <a:p>
            <a:pPr marL="0" indent="0">
              <a:buNone/>
            </a:pPr>
            <a:r>
              <a:rPr lang="en-GB" sz="2000" dirty="0"/>
              <a:t>Lee, P. and </a:t>
            </a:r>
            <a:r>
              <a:rPr lang="en-GB" sz="2000" dirty="0" err="1"/>
              <a:t>Calugar</a:t>
            </a:r>
            <a:r>
              <a:rPr lang="en-GB" sz="2000" dirty="0"/>
              <a:t>-Pop, C., 2021. The home-based worker. [online] Deloitte Insights. Available at: &lt;https://www2.deloitte.com/us/en/insights/industry/telecommunications/global-mobile-consumer-survey.html&gt; [Accessed 15 May 2022].</a:t>
            </a:r>
          </a:p>
          <a:p>
            <a:pPr marL="0" indent="0">
              <a:buNone/>
            </a:pPr>
            <a:r>
              <a:rPr lang="en-GB" sz="2000" dirty="0"/>
              <a:t>Solis, B., 2013. The Ultimate Moment of Truth and The Art of Digital Engagement - Brian Solis. [online] Brian Solis. Available at: &lt;https://www.briansolis.com/2013/11/the-ultimate-moment-of-truth-and-the-art-of-engagement/&gt; [Accessed 15 May 2022].</a:t>
            </a:r>
          </a:p>
          <a:p>
            <a:pPr marL="0" indent="0">
              <a:buNone/>
            </a:pPr>
            <a:r>
              <a:rPr lang="en-GB" sz="2000" dirty="0"/>
              <a:t>Todorova, G., 2015. Marketing communication mix. </a:t>
            </a:r>
            <a:r>
              <a:rPr lang="en-GB" sz="2000" dirty="0" err="1"/>
              <a:t>Trakia</a:t>
            </a:r>
            <a:r>
              <a:rPr lang="en-GB" sz="2000" dirty="0"/>
              <a:t> Journal of Science, 13(Suppl.1), pp.368-374.</a:t>
            </a:r>
          </a:p>
          <a:p>
            <a:pPr marL="0" indent="0">
              <a:buNone/>
            </a:pPr>
            <a:endParaRPr lang="en-GB" dirty="0"/>
          </a:p>
        </p:txBody>
      </p:sp>
    </p:spTree>
    <p:extLst>
      <p:ext uri="{BB962C8B-B14F-4D97-AF65-F5344CB8AC3E}">
        <p14:creationId xmlns:p14="http://schemas.microsoft.com/office/powerpoint/2010/main" val="2199484358"/>
      </p:ext>
    </p:extLst>
  </p:cSld>
  <p:clrMapOvr>
    <a:masterClrMapping/>
  </p:clrMapOvr>
</p:sld>
</file>

<file path=ppt/theme/theme1.xml><?xml version="1.0" encoding="utf-8"?>
<a:theme xmlns:a="http://schemas.openxmlformats.org/drawingml/2006/main" name="Holding PAg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IHM PPT Template_">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IHM PPT Template_" id="{65F858F1-9EA7-4E35-BDAA-B2F269EFA568}" vid="{B58C0904-D1F3-477E-97DF-21497C8EB27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A22DCA5D1B256B479227F480D2542598" ma:contentTypeVersion="4" ma:contentTypeDescription="Create a new document." ma:contentTypeScope="" ma:versionID="697e22ecbe2135e394169004b01b34a9">
  <xsd:schema xmlns:xsd="http://www.w3.org/2001/XMLSchema" xmlns:xs="http://www.w3.org/2001/XMLSchema" xmlns:p="http://schemas.microsoft.com/office/2006/metadata/properties" xmlns:ns2="211f9404-bca0-4bcf-9c1d-965ccb6f8d2d" xmlns:ns3="303dbf9b-b85b-46a0-94f1-894078c07ecd" targetNamespace="http://schemas.microsoft.com/office/2006/metadata/properties" ma:root="true" ma:fieldsID="d20f70134215217fb266d1d94757e047" ns2:_="" ns3:_="">
    <xsd:import namespace="211f9404-bca0-4bcf-9c1d-965ccb6f8d2d"/>
    <xsd:import namespace="303dbf9b-b85b-46a0-94f1-894078c07ecd"/>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11f9404-bca0-4bcf-9c1d-965ccb6f8d2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SharedWithUsers xmlns="303dbf9b-b85b-46a0-94f1-894078c07ecd">
      <UserInfo>
        <DisplayName>Sylvia Hoffmann</DisplayName>
        <AccountId>4398</AccountId>
        <AccountType/>
      </UserInfo>
      <UserInfo>
        <DisplayName>Llinos McVicar</DisplayName>
        <AccountId>4803</AccountId>
        <AccountType/>
      </UserInfo>
      <UserInfo>
        <DisplayName>Bunmi Thomas</DisplayName>
        <AccountId>20016</AccountId>
        <AccountType/>
      </UserInfo>
    </SharedWithUsers>
  </documentManagement>
</p:properties>
</file>

<file path=customXml/itemProps1.xml><?xml version="1.0" encoding="utf-8"?>
<ds:datastoreItem xmlns:ds="http://schemas.openxmlformats.org/officeDocument/2006/customXml" ds:itemID="{BDCF9ABB-9528-409E-A13D-EBE9E1E9DF8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11f9404-bca0-4bcf-9c1d-965ccb6f8d2d"/>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D081439C-114A-4151-B03A-0408F1ADA968}">
  <ds:schemaRefs>
    <ds:schemaRef ds:uri="http://schemas.microsoft.com/sharepoint/v3/contenttype/forms"/>
  </ds:schemaRefs>
</ds:datastoreItem>
</file>

<file path=customXml/itemProps3.xml><?xml version="1.0" encoding="utf-8"?>
<ds:datastoreItem xmlns:ds="http://schemas.openxmlformats.org/officeDocument/2006/customXml" ds:itemID="{65FC5585-51CA-4C4C-9028-AEC8FAD67B8B}">
  <ds:schemaRefs>
    <ds:schemaRef ds:uri="http://schemas.microsoft.com/office/2006/documentManagement/types"/>
    <ds:schemaRef ds:uri="http://schemas.microsoft.com/office/infopath/2007/PartnerControls"/>
    <ds:schemaRef ds:uri="http://schemas.microsoft.com/office/2006/metadata/properties"/>
    <ds:schemaRef ds:uri="http://purl.org/dc/dcmitype/"/>
    <ds:schemaRef ds:uri="http://www.w3.org/XML/1998/namespace"/>
    <ds:schemaRef ds:uri="303dbf9b-b85b-46a0-94f1-894078c07ecd"/>
    <ds:schemaRef ds:uri="http://purl.org/dc/elements/1.1/"/>
    <ds:schemaRef ds:uri="http://purl.org/dc/terms/"/>
    <ds:schemaRef ds:uri="http://schemas.openxmlformats.org/package/2006/metadata/core-properties"/>
  </ds:schemaRefs>
</ds:datastoreItem>
</file>

<file path=docProps/app.xml><?xml version="1.0" encoding="utf-8"?>
<Properties xmlns="http://schemas.openxmlformats.org/officeDocument/2006/extended-properties" xmlns:vt="http://schemas.openxmlformats.org/officeDocument/2006/docPropsVTypes">
  <Template>UWTSD 200_Powerpoint Template Standard 4x3</Template>
  <TotalTime>80</TotalTime>
  <Words>2202</Words>
  <Application>Microsoft Office PowerPoint</Application>
  <PresentationFormat>On-screen Show (4:3)</PresentationFormat>
  <Paragraphs>144</Paragraphs>
  <Slides>19</Slides>
  <Notes>7</Notes>
  <HiddenSlides>0</HiddenSlides>
  <MMClips>0</MMClips>
  <ScaleCrop>false</ScaleCrop>
  <HeadingPairs>
    <vt:vector size="6" baseType="variant">
      <vt:variant>
        <vt:lpstr>Fonts Used</vt:lpstr>
      </vt:variant>
      <vt:variant>
        <vt:i4>9</vt:i4>
      </vt:variant>
      <vt:variant>
        <vt:lpstr>Theme</vt:lpstr>
      </vt:variant>
      <vt:variant>
        <vt:i4>3</vt:i4>
      </vt:variant>
      <vt:variant>
        <vt:lpstr>Slide Titles</vt:lpstr>
      </vt:variant>
      <vt:variant>
        <vt:i4>19</vt:i4>
      </vt:variant>
    </vt:vector>
  </HeadingPairs>
  <TitlesOfParts>
    <vt:vector size="31" baseType="lpstr">
      <vt:lpstr>Abadi</vt:lpstr>
      <vt:lpstr>Aptos Light</vt:lpstr>
      <vt:lpstr>Arial</vt:lpstr>
      <vt:lpstr>Calibri</vt:lpstr>
      <vt:lpstr>Calibri Light</vt:lpstr>
      <vt:lpstr>Helvetica</vt:lpstr>
      <vt:lpstr>Source Sans Pro</vt:lpstr>
      <vt:lpstr>Trebuchet MS</vt:lpstr>
      <vt:lpstr>Wingdings</vt:lpstr>
      <vt:lpstr>Holding PAge</vt:lpstr>
      <vt:lpstr>IHM PPT Template_</vt:lpstr>
      <vt:lpstr>Office Theme</vt:lpstr>
      <vt:lpstr>PowerPoint Presentation</vt:lpstr>
      <vt:lpstr>PowerPoint Presentation</vt:lpstr>
      <vt:lpstr>Aims for today</vt:lpstr>
      <vt:lpstr>Any Questions?</vt:lpstr>
      <vt:lpstr>PowerPoint Presentation</vt:lpstr>
      <vt:lpstr>Communications Mix  </vt:lpstr>
      <vt:lpstr>Its a social World</vt:lpstr>
      <vt:lpstr>When? </vt:lpstr>
      <vt:lpstr>So how connected are our customers?</vt:lpstr>
      <vt:lpstr>PowerPoint Presentation</vt:lpstr>
      <vt:lpstr>PowerPoint Presentation</vt:lpstr>
      <vt:lpstr>Types of Media   </vt:lpstr>
      <vt:lpstr>Action</vt:lpstr>
      <vt:lpstr>Action!</vt:lpstr>
      <vt:lpstr>Action!</vt:lpstr>
      <vt:lpstr>Control</vt:lpstr>
      <vt:lpstr>Big Data, Social footprints &amp;  The Goldmine!</vt:lpstr>
      <vt:lpstr>Control</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INTERNATIONAL HOTEL MANAGEMENT   Marketing Essentials BMIH4005</dc:title>
  <dc:creator>Jayne Griffith Parry</dc:creator>
  <cp:lastModifiedBy>Jemma Smith</cp:lastModifiedBy>
  <cp:revision>17</cp:revision>
  <dcterms:created xsi:type="dcterms:W3CDTF">2020-11-28T18:56:00Z</dcterms:created>
  <dcterms:modified xsi:type="dcterms:W3CDTF">2025-05-27T11:22:08Z</dcterms:modified>
</cp:coreProperties>
</file>