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2138"/>
  </p:normalViewPr>
  <p:slideViewPr>
    <p:cSldViewPr snapToGrid="0" snapToObjects="1">
      <p:cViewPr varScale="1">
        <p:scale>
          <a:sx n="101" d="100"/>
          <a:sy n="101" d="100"/>
        </p:scale>
        <p:origin x="1000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1E7F8C-4118-5C43-91F2-A67FF7E9FF8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B03356-7B2E-394D-90D8-2BF0E6F492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597786-0957-7A45-BF40-FB0F45FB19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96538-A720-6B40-8826-9B6B4D4D3911}" type="datetimeFigureOut">
              <a:rPr lang="en-US" smtClean="0"/>
              <a:t>10/4/23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78198C-1ABB-FF4A-8582-B3394F918C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72CE52-5659-F04B-A215-85DD665C62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B207A-F24B-5649-A10F-F9E5A526B7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22769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F6CA9E-CF41-4849-9D81-603736DCCD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A64E8B-CA18-EA47-A688-0C5B99C74E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7FCDBE-07F4-624B-A7DF-C13C6B2B74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96538-A720-6B40-8826-9B6B4D4D3911}" type="datetimeFigureOut">
              <a:rPr lang="en-US" smtClean="0"/>
              <a:t>10/4/23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3A70DF-C46D-5344-AFE5-3A0BEDDC4B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4DD0C4-66BB-A64D-8AB6-D67B63186F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B207A-F24B-5649-A10F-F9E5A526B7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1577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38227A-D04F-874C-B19B-B3F01A4BFE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B1CE04-FB2A-0B45-9E00-B5291CA2C7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501970-A685-CE4B-B721-22F781E5F5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96538-A720-6B40-8826-9B6B4D4D3911}" type="datetimeFigureOut">
              <a:rPr lang="en-US" smtClean="0"/>
              <a:t>10/4/23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02AE5B-D9CC-CA48-B5D2-35BD32710B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A8B30F-5C84-5B43-B7B7-ACC7A5552B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B207A-F24B-5649-A10F-F9E5A526B7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89058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30B2FA-E733-A342-AEBE-9992C2F550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07E18E-D7CA-F049-8A54-448B4DA0B31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99BDB01-0430-8F4E-801B-C3EF3345B55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89815E-F7F9-3B4B-963E-94F4A6548F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96538-A720-6B40-8826-9B6B4D4D3911}" type="datetimeFigureOut">
              <a:rPr lang="en-US" smtClean="0"/>
              <a:t>10/4/23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76A59B6-49C5-E845-B4B9-B24FAB68D8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BA80767-55FE-1647-B73B-F9B47B227C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B207A-F24B-5649-A10F-F9E5A526B7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51734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044F77-593D-3C4D-8456-488C3E7699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66186C-8463-F646-8BFD-615669E0C9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A56E980-E112-4E40-9451-9673123C65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4F1841E-09FB-B348-AC4C-D2AFAD7D03D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00828D8-0B50-5549-BD88-60B49C83618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6068887-2013-6C42-A493-6BCD10139A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96538-A720-6B40-8826-9B6B4D4D3911}" type="datetimeFigureOut">
              <a:rPr lang="en-US" smtClean="0"/>
              <a:t>10/4/23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5CE7D91-D9CC-D54C-BC44-FD90C6E7A9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4E50230-453B-5D42-AACF-09A0B42A02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B207A-F24B-5649-A10F-F9E5A526B7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3890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520A3D-931E-FE45-86BD-2F2A8834F3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B582ABA-1A78-6048-AE7E-281849C6AD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96538-A720-6B40-8826-9B6B4D4D3911}" type="datetimeFigureOut">
              <a:rPr lang="en-US" smtClean="0"/>
              <a:t>10/4/23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F18F2C5-23B9-8945-8A6F-EFCAB42BDE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348BF5-0DF5-5040-A1AC-6F22FF6F89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B207A-F24B-5649-A10F-F9E5A526B7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84453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72C7B9B-B792-FB4E-A70E-2446A44ED4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96538-A720-6B40-8826-9B6B4D4D3911}" type="datetimeFigureOut">
              <a:rPr lang="en-US" smtClean="0"/>
              <a:t>10/4/23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FC6F6B6-6EDC-1243-AE76-AE0AD6238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A3CDBE-7B2B-C842-949D-E2AE075DD4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B207A-F24B-5649-A10F-F9E5A526B7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71030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7DBEB3-792C-4143-8567-E47E40D038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F2FD33-9A16-1749-B95A-344AB5AC44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685263F-95AA-8740-B4F7-0959469391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47BFF4-5501-534E-A4B8-6A80FBF990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96538-A720-6B40-8826-9B6B4D4D3911}" type="datetimeFigureOut">
              <a:rPr lang="en-US" smtClean="0"/>
              <a:t>10/4/23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1FC3A80-1219-6941-96B2-52C49AF7D0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508B39-9DC8-A944-B5C3-AB52903B33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B207A-F24B-5649-A10F-F9E5A526B7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13363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E0A076-0219-DC42-8B05-3AC9D44F5B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FBBCCD5-AA0F-BD4F-BC4B-66D667D9CA8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6A0A28A-CE72-7540-AC3F-FCE7506D543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048A56-C02F-8649-A294-69B5BB232A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96538-A720-6B40-8826-9B6B4D4D3911}" type="datetimeFigureOut">
              <a:rPr lang="en-US" smtClean="0"/>
              <a:t>10/4/23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EDF9FB-1231-294C-BFC0-ECB27912ED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CDFB649-A001-594D-9C93-926D08C2FC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B207A-F24B-5649-A10F-F9E5A526B7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7249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724209-4187-854A-9A62-DACE3AB2FB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9CC0E83-B066-ED4B-8E8B-C06FBE5C8B7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A27F00-495C-424D-BEEB-379C3ECAC3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96538-A720-6B40-8826-9B6B4D4D3911}" type="datetimeFigureOut">
              <a:rPr lang="en-US" smtClean="0"/>
              <a:t>10/4/23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1153A0-B118-124C-A67D-29FE7C84CD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A71ECB-C336-704E-B7FB-1B4DF16BD6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B207A-F24B-5649-A10F-F9E5A526B7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82080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71C3701-99F2-9B4E-8848-B231C9A6F6C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1C64E61-CEEF-F442-B874-644099DA1BE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BF0B2E-FBF2-BA44-8517-1A38073CD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96538-A720-6B40-8826-9B6B4D4D3911}" type="datetimeFigureOut">
              <a:rPr lang="en-US" smtClean="0"/>
              <a:t>10/4/23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F73A25-FE7F-C64E-9EB4-A301906352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8F0DA1-A1F0-7640-91F3-3F2E4B4F40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B207A-F24B-5649-A10F-F9E5A526B7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22804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722242D-D8AD-CF42-A064-ED57181FF4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E20556-6260-6445-AE93-74C51467AD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C0C2A8-AD7A-7744-9875-672B1BF5F1A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496538-A720-6B40-8826-9B6B4D4D3911}" type="datetimeFigureOut">
              <a:rPr lang="en-US" smtClean="0"/>
              <a:t>10/4/23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61583-543B-0B42-84A9-CD253F402BD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378DC4-09C4-F14C-945E-0E484F7CD22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1B207A-F24B-5649-A10F-F9E5A526B7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56602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DA2B0F27-E11A-E142-A936-C7EAD569785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00385134"/>
              </p:ext>
            </p:extLst>
          </p:nvPr>
        </p:nvGraphicFramePr>
        <p:xfrm>
          <a:off x="435019" y="359058"/>
          <a:ext cx="11400670" cy="615765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140067">
                  <a:extLst>
                    <a:ext uri="{9D8B030D-6E8A-4147-A177-3AD203B41FA5}">
                      <a16:colId xmlns:a16="http://schemas.microsoft.com/office/drawing/2014/main" val="3351053495"/>
                    </a:ext>
                  </a:extLst>
                </a:gridCol>
                <a:gridCol w="1140067">
                  <a:extLst>
                    <a:ext uri="{9D8B030D-6E8A-4147-A177-3AD203B41FA5}">
                      <a16:colId xmlns:a16="http://schemas.microsoft.com/office/drawing/2014/main" val="1867873719"/>
                    </a:ext>
                  </a:extLst>
                </a:gridCol>
                <a:gridCol w="1140067">
                  <a:extLst>
                    <a:ext uri="{9D8B030D-6E8A-4147-A177-3AD203B41FA5}">
                      <a16:colId xmlns:a16="http://schemas.microsoft.com/office/drawing/2014/main" val="2369183667"/>
                    </a:ext>
                  </a:extLst>
                </a:gridCol>
                <a:gridCol w="1140067">
                  <a:extLst>
                    <a:ext uri="{9D8B030D-6E8A-4147-A177-3AD203B41FA5}">
                      <a16:colId xmlns:a16="http://schemas.microsoft.com/office/drawing/2014/main" val="1189757849"/>
                    </a:ext>
                  </a:extLst>
                </a:gridCol>
                <a:gridCol w="1140067">
                  <a:extLst>
                    <a:ext uri="{9D8B030D-6E8A-4147-A177-3AD203B41FA5}">
                      <a16:colId xmlns:a16="http://schemas.microsoft.com/office/drawing/2014/main" val="3616594878"/>
                    </a:ext>
                  </a:extLst>
                </a:gridCol>
                <a:gridCol w="1140067">
                  <a:extLst>
                    <a:ext uri="{9D8B030D-6E8A-4147-A177-3AD203B41FA5}">
                      <a16:colId xmlns:a16="http://schemas.microsoft.com/office/drawing/2014/main" val="2003921196"/>
                    </a:ext>
                  </a:extLst>
                </a:gridCol>
                <a:gridCol w="1140067">
                  <a:extLst>
                    <a:ext uri="{9D8B030D-6E8A-4147-A177-3AD203B41FA5}">
                      <a16:colId xmlns:a16="http://schemas.microsoft.com/office/drawing/2014/main" val="1319500544"/>
                    </a:ext>
                  </a:extLst>
                </a:gridCol>
                <a:gridCol w="1140067">
                  <a:extLst>
                    <a:ext uri="{9D8B030D-6E8A-4147-A177-3AD203B41FA5}">
                      <a16:colId xmlns:a16="http://schemas.microsoft.com/office/drawing/2014/main" val="985701044"/>
                    </a:ext>
                  </a:extLst>
                </a:gridCol>
                <a:gridCol w="1140067">
                  <a:extLst>
                    <a:ext uri="{9D8B030D-6E8A-4147-A177-3AD203B41FA5}">
                      <a16:colId xmlns:a16="http://schemas.microsoft.com/office/drawing/2014/main" val="1535972275"/>
                    </a:ext>
                  </a:extLst>
                </a:gridCol>
                <a:gridCol w="1140067">
                  <a:extLst>
                    <a:ext uri="{9D8B030D-6E8A-4147-A177-3AD203B41FA5}">
                      <a16:colId xmlns:a16="http://schemas.microsoft.com/office/drawing/2014/main" val="1966770190"/>
                    </a:ext>
                  </a:extLst>
                </a:gridCol>
              </a:tblGrid>
              <a:tr h="1026275">
                <a:tc>
                  <a:txBody>
                    <a:bodyPr/>
                    <a:lstStyle/>
                    <a:p>
                      <a:pPr algn="ctr"/>
                      <a:r>
                        <a:rPr lang="en-US" dirty="0" err="1"/>
                        <a:t>porfa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err="1"/>
                        <a:t>llyfr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err="1"/>
                        <a:t>modrwy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err="1"/>
                        <a:t>awyren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err="1"/>
                        <a:t>cennin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err="1"/>
                        <a:t>bwced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err="1"/>
                        <a:t>coeden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err="1"/>
                        <a:t>popty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err="1"/>
                        <a:t>pabell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err="1"/>
                        <a:t>plentyn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8225504"/>
                  </a:ext>
                </a:extLst>
              </a:tr>
              <a:tr h="1026275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car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err="1"/>
                        <a:t>papur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err="1"/>
                        <a:t>gair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err="1"/>
                        <a:t>Pren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mesur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err="1"/>
                        <a:t>fferm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err="1"/>
                        <a:t>nos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err="1"/>
                        <a:t>parc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dis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err="1"/>
                        <a:t>siswrn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err="1"/>
                        <a:t>ceg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65424723"/>
                  </a:ext>
                </a:extLst>
              </a:tr>
              <a:tr h="1026275">
                <a:tc>
                  <a:txBody>
                    <a:bodyPr/>
                    <a:lstStyle/>
                    <a:p>
                      <a:pPr algn="ctr"/>
                      <a:r>
                        <a:rPr lang="en-US" dirty="0" err="1"/>
                        <a:t>beic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mil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banana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err="1"/>
                        <a:t>tudalen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err="1"/>
                        <a:t>grisiau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err="1"/>
                        <a:t>cranc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err="1"/>
                        <a:t>Pêl-droed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err="1"/>
                        <a:t>drws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err="1"/>
                        <a:t>tafarn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sz="1500" dirty="0"/>
                    </a:p>
                    <a:p>
                      <a:pPr algn="ctr"/>
                      <a:r>
                        <a:rPr lang="en-US" sz="1500" dirty="0" err="1"/>
                        <a:t>llugaeronen</a:t>
                      </a:r>
                      <a:endParaRPr lang="en-US" sz="15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39872720"/>
                  </a:ext>
                </a:extLst>
              </a:tr>
              <a:tr h="1026275">
                <a:tc>
                  <a:txBody>
                    <a:bodyPr/>
                    <a:lstStyle/>
                    <a:p>
                      <a:pPr algn="ctr"/>
                      <a:r>
                        <a:rPr lang="en-US" dirty="0" err="1"/>
                        <a:t>gwr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err="1"/>
                        <a:t>fferi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err="1"/>
                        <a:t>ceffyl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err="1"/>
                        <a:t>cylch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err="1"/>
                        <a:t>dafad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err="1"/>
                        <a:t>miniwr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err="1"/>
                        <a:t>esgid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err="1"/>
                        <a:t>cadair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err="1"/>
                        <a:t>oergell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err="1"/>
                        <a:t>paent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70846872"/>
                  </a:ext>
                </a:extLst>
              </a:tr>
              <a:tr h="1026275">
                <a:tc>
                  <a:txBody>
                    <a:bodyPr/>
                    <a:lstStyle/>
                    <a:p>
                      <a:pPr algn="ctr"/>
                      <a:endParaRPr lang="en-US" sz="1500" dirty="0"/>
                    </a:p>
                    <a:p>
                      <a:pPr algn="ctr"/>
                      <a:r>
                        <a:rPr lang="en-US" sz="1500" dirty="0" err="1"/>
                        <a:t>cyfrifiannell</a:t>
                      </a:r>
                      <a:endParaRPr lang="en-US" sz="15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err="1"/>
                        <a:t>tacsi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err="1"/>
                        <a:t>cownter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err="1"/>
                        <a:t>cwningen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err="1"/>
                        <a:t>sbectol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err="1"/>
                        <a:t>môr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err="1"/>
                        <a:t>tegell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err="1"/>
                        <a:t>tywod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err="1"/>
                        <a:t>mafonen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err="1"/>
                        <a:t>tedi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24835067"/>
                  </a:ext>
                </a:extLst>
              </a:tr>
              <a:tr h="1026275">
                <a:tc>
                  <a:txBody>
                    <a:bodyPr/>
                    <a:lstStyle/>
                    <a:p>
                      <a:pPr algn="ctr"/>
                      <a:r>
                        <a:rPr lang="en-US" dirty="0" err="1"/>
                        <a:t>aderyn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err="1"/>
                        <a:t>peren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err="1"/>
                        <a:t>llygoden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err="1"/>
                        <a:t>paragraff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err="1"/>
                        <a:t>cloch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err="1"/>
                        <a:t>seren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err="1"/>
                        <a:t>dydd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err="1"/>
                        <a:t>gwe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err="1"/>
                        <a:t>cadair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err="1"/>
                        <a:t>clust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5472761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155369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EC4DDC-0BAB-FA42-8654-A3FD45EFFD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>
            <a:normAutofit/>
          </a:bodyPr>
          <a:lstStyle/>
          <a:p>
            <a:r>
              <a:rPr lang="en-US" sz="6000" dirty="0" err="1"/>
              <a:t>Ansoddeiriau</a:t>
            </a:r>
            <a:endParaRPr lang="en-US" sz="6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E9F30B-9FCF-F240-9031-259864197A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526961"/>
            <a:ext cx="3219718" cy="4948661"/>
          </a:xfrm>
        </p:spPr>
        <p:txBody>
          <a:bodyPr>
            <a:normAutofit fontScale="92500" lnSpcReduction="10000"/>
          </a:bodyPr>
          <a:lstStyle/>
          <a:p>
            <a:r>
              <a:rPr lang="en-US" dirty="0" err="1"/>
              <a:t>Trawiadol</a:t>
            </a:r>
            <a:endParaRPr lang="en-US" dirty="0"/>
          </a:p>
          <a:p>
            <a:r>
              <a:rPr lang="en-US" dirty="0" err="1"/>
              <a:t>Ffug</a:t>
            </a:r>
            <a:endParaRPr lang="en-US" dirty="0"/>
          </a:p>
          <a:p>
            <a:r>
              <a:rPr lang="en-US" dirty="0" err="1"/>
              <a:t>Dibwrpas</a:t>
            </a:r>
            <a:endParaRPr lang="en-US" dirty="0"/>
          </a:p>
          <a:p>
            <a:r>
              <a:rPr lang="en-US" dirty="0" err="1"/>
              <a:t>Cryf</a:t>
            </a:r>
            <a:endParaRPr lang="en-US" dirty="0"/>
          </a:p>
          <a:p>
            <a:r>
              <a:rPr lang="en-US" dirty="0" err="1"/>
              <a:t>Dychrynllyd</a:t>
            </a:r>
            <a:endParaRPr lang="en-US" dirty="0"/>
          </a:p>
          <a:p>
            <a:r>
              <a:rPr lang="en-US" dirty="0" err="1"/>
              <a:t>Dryslyd</a:t>
            </a:r>
            <a:endParaRPr lang="en-US" dirty="0"/>
          </a:p>
          <a:p>
            <a:r>
              <a:rPr lang="en-US" dirty="0" err="1"/>
              <a:t>Lletchwith</a:t>
            </a:r>
            <a:endParaRPr lang="en-US" dirty="0"/>
          </a:p>
          <a:p>
            <a:r>
              <a:rPr lang="en-US" dirty="0" err="1"/>
              <a:t>Tebyg</a:t>
            </a:r>
            <a:endParaRPr lang="en-US" dirty="0"/>
          </a:p>
          <a:p>
            <a:r>
              <a:rPr lang="en-US" dirty="0" err="1"/>
              <a:t>Prydferth</a:t>
            </a:r>
            <a:endParaRPr lang="en-US" dirty="0"/>
          </a:p>
          <a:p>
            <a:r>
              <a:rPr lang="en-US" dirty="0" err="1"/>
              <a:t>Unigryw</a:t>
            </a:r>
            <a:endParaRPr lang="en-US" dirty="0"/>
          </a:p>
          <a:p>
            <a:r>
              <a:rPr lang="en-US" dirty="0" err="1"/>
              <a:t>Crand</a:t>
            </a:r>
            <a:endParaRPr lang="en-US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BCBF5C5A-3E08-C24B-8D4B-9E354274D95D}"/>
              </a:ext>
            </a:extLst>
          </p:cNvPr>
          <p:cNvSpPr txBox="1">
            <a:spLocks/>
          </p:cNvSpPr>
          <p:nvPr/>
        </p:nvSpPr>
        <p:spPr>
          <a:xfrm>
            <a:off x="4637468" y="1551468"/>
            <a:ext cx="3219718" cy="4948661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 err="1"/>
              <a:t>Tenau</a:t>
            </a:r>
            <a:endParaRPr lang="en-US" dirty="0"/>
          </a:p>
          <a:p>
            <a:r>
              <a:rPr lang="en-US" dirty="0" err="1"/>
              <a:t>Cyfforddus</a:t>
            </a:r>
            <a:endParaRPr lang="en-US" dirty="0"/>
          </a:p>
          <a:p>
            <a:r>
              <a:rPr lang="en-US" dirty="0" err="1"/>
              <a:t>Cynorthwyol</a:t>
            </a:r>
            <a:endParaRPr lang="en-US" dirty="0"/>
          </a:p>
          <a:p>
            <a:r>
              <a:rPr lang="en-US" dirty="0" err="1"/>
              <a:t>Defnyddiol</a:t>
            </a:r>
            <a:endParaRPr lang="en-US" dirty="0"/>
          </a:p>
          <a:p>
            <a:r>
              <a:rPr lang="en-US" dirty="0" err="1"/>
              <a:t>Twymgalon</a:t>
            </a:r>
            <a:endParaRPr lang="en-US" dirty="0"/>
          </a:p>
          <a:p>
            <a:r>
              <a:rPr lang="en-US" dirty="0" err="1"/>
              <a:t>Glas</a:t>
            </a:r>
            <a:endParaRPr lang="en-US" dirty="0"/>
          </a:p>
          <a:p>
            <a:r>
              <a:rPr lang="en-US" dirty="0" err="1"/>
              <a:t>Melyn</a:t>
            </a:r>
            <a:endParaRPr lang="en-US" dirty="0"/>
          </a:p>
          <a:p>
            <a:r>
              <a:rPr lang="en-US" dirty="0"/>
              <a:t>Pert</a:t>
            </a:r>
          </a:p>
          <a:p>
            <a:r>
              <a:rPr lang="en-US" dirty="0" err="1"/>
              <a:t>Neis</a:t>
            </a:r>
            <a:endParaRPr lang="en-US" dirty="0"/>
          </a:p>
          <a:p>
            <a:r>
              <a:rPr lang="en-US" dirty="0" err="1"/>
              <a:t>Ofnadwy</a:t>
            </a:r>
            <a:endParaRPr lang="en-US" dirty="0"/>
          </a:p>
          <a:p>
            <a:r>
              <a:rPr lang="en-US" dirty="0" err="1"/>
              <a:t>Peryglus</a:t>
            </a:r>
            <a:endParaRPr lang="en-US" dirty="0"/>
          </a:p>
          <a:p>
            <a:r>
              <a:rPr lang="en-US" dirty="0" err="1"/>
              <a:t>Diogel</a:t>
            </a:r>
            <a:endParaRPr lang="en-US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274BD049-6938-664E-ADBD-F0F490F6CCCD}"/>
              </a:ext>
            </a:extLst>
          </p:cNvPr>
          <p:cNvSpPr txBox="1">
            <a:spLocks/>
          </p:cNvSpPr>
          <p:nvPr/>
        </p:nvSpPr>
        <p:spPr>
          <a:xfrm>
            <a:off x="8255358" y="1526961"/>
            <a:ext cx="3490174" cy="4973168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 err="1"/>
              <a:t>Diog</a:t>
            </a:r>
            <a:endParaRPr lang="en-US" dirty="0"/>
          </a:p>
          <a:p>
            <a:r>
              <a:rPr lang="en-US" dirty="0" err="1"/>
              <a:t>Salw</a:t>
            </a:r>
            <a:endParaRPr lang="en-US" dirty="0"/>
          </a:p>
          <a:p>
            <a:r>
              <a:rPr lang="en-US" dirty="0" err="1"/>
              <a:t>Swnllyd</a:t>
            </a:r>
            <a:endParaRPr lang="en-US" dirty="0"/>
          </a:p>
          <a:p>
            <a:r>
              <a:rPr lang="en-US" dirty="0" err="1"/>
              <a:t>Tawel</a:t>
            </a:r>
            <a:endParaRPr lang="en-US" dirty="0"/>
          </a:p>
          <a:p>
            <a:r>
              <a:rPr lang="en-US" dirty="0" err="1"/>
              <a:t>Drewllyd</a:t>
            </a:r>
            <a:endParaRPr lang="en-US" dirty="0"/>
          </a:p>
          <a:p>
            <a:r>
              <a:rPr lang="en-US" dirty="0" err="1"/>
              <a:t>Arisel</a:t>
            </a:r>
            <a:endParaRPr lang="en-US" dirty="0"/>
          </a:p>
          <a:p>
            <a:r>
              <a:rPr lang="en-US" dirty="0" err="1"/>
              <a:t>Gwael</a:t>
            </a:r>
            <a:endParaRPr lang="en-US" dirty="0"/>
          </a:p>
          <a:p>
            <a:r>
              <a:rPr lang="en-US" dirty="0" err="1"/>
              <a:t>Coch</a:t>
            </a:r>
            <a:endParaRPr lang="en-US" dirty="0"/>
          </a:p>
          <a:p>
            <a:r>
              <a:rPr lang="en-US" dirty="0" err="1"/>
              <a:t>Caled</a:t>
            </a:r>
            <a:endParaRPr lang="en-US" dirty="0"/>
          </a:p>
          <a:p>
            <a:r>
              <a:rPr lang="en-US" dirty="0" err="1"/>
              <a:t>Meddal</a:t>
            </a:r>
            <a:endParaRPr lang="en-US" dirty="0"/>
          </a:p>
          <a:p>
            <a:r>
              <a:rPr lang="en-US" dirty="0"/>
              <a:t>Gwyn</a:t>
            </a:r>
          </a:p>
          <a:p>
            <a:r>
              <a:rPr lang="en-US" dirty="0" err="1"/>
              <a:t>Tew</a:t>
            </a: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35569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155</TotalTime>
  <Words>97</Words>
  <Application>Microsoft Macintosh PowerPoint</Application>
  <PresentationFormat>Widescreen</PresentationFormat>
  <Paragraphs>98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Ansoddeiriau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 Langdon</dc:creator>
  <cp:lastModifiedBy>Eleri Powell</cp:lastModifiedBy>
  <cp:revision>4</cp:revision>
  <cp:lastPrinted>2019-01-10T13:09:55Z</cp:lastPrinted>
  <dcterms:created xsi:type="dcterms:W3CDTF">2019-01-10T11:29:02Z</dcterms:created>
  <dcterms:modified xsi:type="dcterms:W3CDTF">2023-10-04T17:20:09Z</dcterms:modified>
</cp:coreProperties>
</file>