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88C1C9-969F-DD45-912A-E653DF91016F}" v="8" dt="2025-04-24T17:48:08.630"/>
    <p1510:client id="{D86EAB43-EE5F-5A64-256D-414CC6C8DC4D}" v="950" dt="2025-04-24T17:37:28.3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wan Thomas (2403908)" userId="S::2403908@student.uwtsd.ac.uk::75234604-554a-4a25-a32d-2b5763a3a97a" providerId="AD" clId="Web-{D86EAB43-EE5F-5A64-256D-414CC6C8DC4D}"/>
    <pc:docChg chg="addSld modSld">
      <pc:chgData name="Iwan Thomas (2403908)" userId="S::2403908@student.uwtsd.ac.uk::75234604-554a-4a25-a32d-2b5763a3a97a" providerId="AD" clId="Web-{D86EAB43-EE5F-5A64-256D-414CC6C8DC4D}" dt="2025-04-24T17:37:28.386" v="937" actId="20577"/>
      <pc:docMkLst>
        <pc:docMk/>
      </pc:docMkLst>
      <pc:sldChg chg="addSp modSp mod setBg">
        <pc:chgData name="Iwan Thomas (2403908)" userId="S::2403908@student.uwtsd.ac.uk::75234604-554a-4a25-a32d-2b5763a3a97a" providerId="AD" clId="Web-{D86EAB43-EE5F-5A64-256D-414CC6C8DC4D}" dt="2025-04-24T16:31:29.806" v="67"/>
        <pc:sldMkLst>
          <pc:docMk/>
          <pc:sldMk cId="109857222" sldId="256"/>
        </pc:sldMkLst>
        <pc:spChg chg="mod">
          <ac:chgData name="Iwan Thomas (2403908)" userId="S::2403908@student.uwtsd.ac.uk::75234604-554a-4a25-a32d-2b5763a3a97a" providerId="AD" clId="Web-{D86EAB43-EE5F-5A64-256D-414CC6C8DC4D}" dt="2025-04-24T16:31:29.806" v="6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Iwan Thomas (2403908)" userId="S::2403908@student.uwtsd.ac.uk::75234604-554a-4a25-a32d-2b5763a3a97a" providerId="AD" clId="Web-{D86EAB43-EE5F-5A64-256D-414CC6C8DC4D}" dt="2025-04-24T16:31:29.806" v="6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Iwan Thomas (2403908)" userId="S::2403908@student.uwtsd.ac.uk::75234604-554a-4a25-a32d-2b5763a3a97a" providerId="AD" clId="Web-{D86EAB43-EE5F-5A64-256D-414CC6C8DC4D}" dt="2025-04-24T16:31:29.806" v="67"/>
          <ac:spMkLst>
            <pc:docMk/>
            <pc:sldMk cId="109857222" sldId="256"/>
            <ac:spMk id="9" creationId="{DF05ACD0-FF4A-4F8F-B5C5-6A4EBD0D1B38}"/>
          </ac:spMkLst>
        </pc:spChg>
        <pc:spChg chg="add">
          <ac:chgData name="Iwan Thomas (2403908)" userId="S::2403908@student.uwtsd.ac.uk::75234604-554a-4a25-a32d-2b5763a3a97a" providerId="AD" clId="Web-{D86EAB43-EE5F-5A64-256D-414CC6C8DC4D}" dt="2025-04-24T16:31:29.806" v="67"/>
          <ac:spMkLst>
            <pc:docMk/>
            <pc:sldMk cId="109857222" sldId="256"/>
            <ac:spMk id="11" creationId="{4C9AFA28-B5ED-4346-9AF7-68A157F16C7E}"/>
          </ac:spMkLst>
        </pc:spChg>
        <pc:picChg chg="add mod">
          <ac:chgData name="Iwan Thomas (2403908)" userId="S::2403908@student.uwtsd.ac.uk::75234604-554a-4a25-a32d-2b5763a3a97a" providerId="AD" clId="Web-{D86EAB43-EE5F-5A64-256D-414CC6C8DC4D}" dt="2025-04-24T16:31:29.806" v="67"/>
          <ac:picMkLst>
            <pc:docMk/>
            <pc:sldMk cId="109857222" sldId="256"/>
            <ac:picMk id="4" creationId="{640C3082-8380-CC5A-C18D-A7B589A643BE}"/>
          </ac:picMkLst>
        </pc:picChg>
      </pc:sldChg>
      <pc:sldChg chg="modSp new mod setBg">
        <pc:chgData name="Iwan Thomas (2403908)" userId="S::2403908@student.uwtsd.ac.uk::75234604-554a-4a25-a32d-2b5763a3a97a" providerId="AD" clId="Web-{D86EAB43-EE5F-5A64-256D-414CC6C8DC4D}" dt="2025-04-24T17:26:38.900" v="925"/>
        <pc:sldMkLst>
          <pc:docMk/>
          <pc:sldMk cId="3368364208" sldId="257"/>
        </pc:sldMkLst>
        <pc:spChg chg="mod">
          <ac:chgData name="Iwan Thomas (2403908)" userId="S::2403908@student.uwtsd.ac.uk::75234604-554a-4a25-a32d-2b5763a3a97a" providerId="AD" clId="Web-{D86EAB43-EE5F-5A64-256D-414CC6C8DC4D}" dt="2025-04-24T17:19:31.780" v="774" actId="20577"/>
          <ac:spMkLst>
            <pc:docMk/>
            <pc:sldMk cId="3368364208" sldId="257"/>
            <ac:spMk id="2" creationId="{CD2B29AD-621D-78FC-0DF2-C5208E1DBE34}"/>
          </ac:spMkLst>
        </pc:spChg>
        <pc:spChg chg="mod">
          <ac:chgData name="Iwan Thomas (2403908)" userId="S::2403908@student.uwtsd.ac.uk::75234604-554a-4a25-a32d-2b5763a3a97a" providerId="AD" clId="Web-{D86EAB43-EE5F-5A64-256D-414CC6C8DC4D}" dt="2025-04-24T16:53:30.939" v="300" actId="20577"/>
          <ac:spMkLst>
            <pc:docMk/>
            <pc:sldMk cId="3368364208" sldId="257"/>
            <ac:spMk id="3" creationId="{36A65BA6-D9BB-BA28-C9E4-A476AE76EEC4}"/>
          </ac:spMkLst>
        </pc:spChg>
      </pc:sldChg>
      <pc:sldChg chg="modSp new mod setBg">
        <pc:chgData name="Iwan Thomas (2403908)" userId="S::2403908@student.uwtsd.ac.uk::75234604-554a-4a25-a32d-2b5763a3a97a" providerId="AD" clId="Web-{D86EAB43-EE5F-5A64-256D-414CC6C8DC4D}" dt="2025-04-24T17:26:50.963" v="926"/>
        <pc:sldMkLst>
          <pc:docMk/>
          <pc:sldMk cId="566534715" sldId="258"/>
        </pc:sldMkLst>
        <pc:spChg chg="mod">
          <ac:chgData name="Iwan Thomas (2403908)" userId="S::2403908@student.uwtsd.ac.uk::75234604-554a-4a25-a32d-2b5763a3a97a" providerId="AD" clId="Web-{D86EAB43-EE5F-5A64-256D-414CC6C8DC4D}" dt="2025-04-24T17:19:19.498" v="769" actId="20577"/>
          <ac:spMkLst>
            <pc:docMk/>
            <pc:sldMk cId="566534715" sldId="258"/>
            <ac:spMk id="2" creationId="{870D5C77-6D5F-5982-3181-EA2561FE4B22}"/>
          </ac:spMkLst>
        </pc:spChg>
        <pc:spChg chg="mod">
          <ac:chgData name="Iwan Thomas (2403908)" userId="S::2403908@student.uwtsd.ac.uk::75234604-554a-4a25-a32d-2b5763a3a97a" providerId="AD" clId="Web-{D86EAB43-EE5F-5A64-256D-414CC6C8DC4D}" dt="2025-04-24T16:54:01.456" v="306" actId="20577"/>
          <ac:spMkLst>
            <pc:docMk/>
            <pc:sldMk cId="566534715" sldId="258"/>
            <ac:spMk id="3" creationId="{BCE6C487-B780-DD1C-AE5D-7081ADAE5055}"/>
          </ac:spMkLst>
        </pc:spChg>
      </pc:sldChg>
      <pc:sldChg chg="addSp modSp new mod setBg">
        <pc:chgData name="Iwan Thomas (2403908)" userId="S::2403908@student.uwtsd.ac.uk::75234604-554a-4a25-a32d-2b5763a3a97a" providerId="AD" clId="Web-{D86EAB43-EE5F-5A64-256D-414CC6C8DC4D}" dt="2025-04-24T17:26:54.463" v="927"/>
        <pc:sldMkLst>
          <pc:docMk/>
          <pc:sldMk cId="2432057946" sldId="259"/>
        </pc:sldMkLst>
        <pc:spChg chg="mod">
          <ac:chgData name="Iwan Thomas (2403908)" userId="S::2403908@student.uwtsd.ac.uk::75234604-554a-4a25-a32d-2b5763a3a97a" providerId="AD" clId="Web-{D86EAB43-EE5F-5A64-256D-414CC6C8DC4D}" dt="2025-04-24T17:19:25.576" v="771" actId="20577"/>
          <ac:spMkLst>
            <pc:docMk/>
            <pc:sldMk cId="2432057946" sldId="259"/>
            <ac:spMk id="2" creationId="{CB822569-4E6D-EAD1-AC3E-EBEF24939B34}"/>
          </ac:spMkLst>
        </pc:spChg>
        <pc:spChg chg="mod">
          <ac:chgData name="Iwan Thomas (2403908)" userId="S::2403908@student.uwtsd.ac.uk::75234604-554a-4a25-a32d-2b5763a3a97a" providerId="AD" clId="Web-{D86EAB43-EE5F-5A64-256D-414CC6C8DC4D}" dt="2025-04-24T16:59:50.451" v="441" actId="14100"/>
          <ac:spMkLst>
            <pc:docMk/>
            <pc:sldMk cId="2432057946" sldId="259"/>
            <ac:spMk id="3" creationId="{208EBE2F-9D6B-096A-26F5-C4470DEC3259}"/>
          </ac:spMkLst>
        </pc:spChg>
        <pc:spChg chg="add mod">
          <ac:chgData name="Iwan Thomas (2403908)" userId="S::2403908@student.uwtsd.ac.uk::75234604-554a-4a25-a32d-2b5763a3a97a" providerId="AD" clId="Web-{D86EAB43-EE5F-5A64-256D-414CC6C8DC4D}" dt="2025-04-24T17:04:11.240" v="556" actId="20577"/>
          <ac:spMkLst>
            <pc:docMk/>
            <pc:sldMk cId="2432057946" sldId="259"/>
            <ac:spMk id="5" creationId="{F70B5B94-8492-8203-2A02-3A5139D5089B}"/>
          </ac:spMkLst>
        </pc:spChg>
      </pc:sldChg>
      <pc:sldChg chg="addSp modSp new mod setBg">
        <pc:chgData name="Iwan Thomas (2403908)" userId="S::2403908@student.uwtsd.ac.uk::75234604-554a-4a25-a32d-2b5763a3a97a" providerId="AD" clId="Web-{D86EAB43-EE5F-5A64-256D-414CC6C8DC4D}" dt="2025-04-24T17:27:02.682" v="928"/>
        <pc:sldMkLst>
          <pc:docMk/>
          <pc:sldMk cId="1184579535" sldId="260"/>
        </pc:sldMkLst>
        <pc:spChg chg="mod">
          <ac:chgData name="Iwan Thomas (2403908)" userId="S::2403908@student.uwtsd.ac.uk::75234604-554a-4a25-a32d-2b5763a3a97a" providerId="AD" clId="Web-{D86EAB43-EE5F-5A64-256D-414CC6C8DC4D}" dt="2025-04-24T17:19:16.482" v="767" actId="20577"/>
          <ac:spMkLst>
            <pc:docMk/>
            <pc:sldMk cId="1184579535" sldId="260"/>
            <ac:spMk id="2" creationId="{247B39DD-52DA-B675-BDFC-3B19A4F6C479}"/>
          </ac:spMkLst>
        </pc:spChg>
        <pc:spChg chg="mod">
          <ac:chgData name="Iwan Thomas (2403908)" userId="S::2403908@student.uwtsd.ac.uk::75234604-554a-4a25-a32d-2b5763a3a97a" providerId="AD" clId="Web-{D86EAB43-EE5F-5A64-256D-414CC6C8DC4D}" dt="2025-04-24T17:16:37.744" v="685" actId="20577"/>
          <ac:spMkLst>
            <pc:docMk/>
            <pc:sldMk cId="1184579535" sldId="260"/>
            <ac:spMk id="3" creationId="{CD8B14F5-6A38-FB7F-FC59-6C3D1A767A4D}"/>
          </ac:spMkLst>
        </pc:spChg>
        <pc:spChg chg="add mod">
          <ac:chgData name="Iwan Thomas (2403908)" userId="S::2403908@student.uwtsd.ac.uk::75234604-554a-4a25-a32d-2b5763a3a97a" providerId="AD" clId="Web-{D86EAB43-EE5F-5A64-256D-414CC6C8DC4D}" dt="2025-04-24T17:17:46.480" v="710" actId="1076"/>
          <ac:spMkLst>
            <pc:docMk/>
            <pc:sldMk cId="1184579535" sldId="260"/>
            <ac:spMk id="5" creationId="{E7809E4C-1F74-367E-5589-1BA51A40A124}"/>
          </ac:spMkLst>
        </pc:spChg>
        <pc:spChg chg="add mod">
          <ac:chgData name="Iwan Thomas (2403908)" userId="S::2403908@student.uwtsd.ac.uk::75234604-554a-4a25-a32d-2b5763a3a97a" providerId="AD" clId="Web-{D86EAB43-EE5F-5A64-256D-414CC6C8DC4D}" dt="2025-04-24T17:18:40.528" v="741" actId="20577"/>
          <ac:spMkLst>
            <pc:docMk/>
            <pc:sldMk cId="1184579535" sldId="260"/>
            <ac:spMk id="7" creationId="{8153A4D7-1383-C155-F765-AD0B3F6486A6}"/>
          </ac:spMkLst>
        </pc:spChg>
      </pc:sldChg>
      <pc:sldChg chg="addSp modSp new mod setBg">
        <pc:chgData name="Iwan Thomas (2403908)" userId="S::2403908@student.uwtsd.ac.uk::75234604-554a-4a25-a32d-2b5763a3a97a" providerId="AD" clId="Web-{D86EAB43-EE5F-5A64-256D-414CC6C8DC4D}" dt="2025-04-24T17:27:07.979" v="929"/>
        <pc:sldMkLst>
          <pc:docMk/>
          <pc:sldMk cId="1741353837" sldId="261"/>
        </pc:sldMkLst>
        <pc:spChg chg="mod">
          <ac:chgData name="Iwan Thomas (2403908)" userId="S::2403908@student.uwtsd.ac.uk::75234604-554a-4a25-a32d-2b5763a3a97a" providerId="AD" clId="Web-{D86EAB43-EE5F-5A64-256D-414CC6C8DC4D}" dt="2025-04-24T17:19:04.904" v="764" actId="20577"/>
          <ac:spMkLst>
            <pc:docMk/>
            <pc:sldMk cId="1741353837" sldId="261"/>
            <ac:spMk id="2" creationId="{A60504A4-E488-963C-FEAD-33059347496C}"/>
          </ac:spMkLst>
        </pc:spChg>
        <pc:spChg chg="mod">
          <ac:chgData name="Iwan Thomas (2403908)" userId="S::2403908@student.uwtsd.ac.uk::75234604-554a-4a25-a32d-2b5763a3a97a" providerId="AD" clId="Web-{D86EAB43-EE5F-5A64-256D-414CC6C8DC4D}" dt="2025-04-24T17:21:21.407" v="816" actId="20577"/>
          <ac:spMkLst>
            <pc:docMk/>
            <pc:sldMk cId="1741353837" sldId="261"/>
            <ac:spMk id="3" creationId="{4E745F0D-BD85-42F5-5287-BBE12796FA61}"/>
          </ac:spMkLst>
        </pc:spChg>
        <pc:spChg chg="add mod">
          <ac:chgData name="Iwan Thomas (2403908)" userId="S::2403908@student.uwtsd.ac.uk::75234604-554a-4a25-a32d-2b5763a3a97a" providerId="AD" clId="Web-{D86EAB43-EE5F-5A64-256D-414CC6C8DC4D}" dt="2025-04-24T17:24:22.490" v="893" actId="20577"/>
          <ac:spMkLst>
            <pc:docMk/>
            <pc:sldMk cId="1741353837" sldId="261"/>
            <ac:spMk id="5" creationId="{EDABB2F9-5C51-13C8-68E3-2A9097C214B4}"/>
          </ac:spMkLst>
        </pc:spChg>
      </pc:sldChg>
      <pc:sldChg chg="modSp new mod setBg">
        <pc:chgData name="Iwan Thomas (2403908)" userId="S::2403908@student.uwtsd.ac.uk::75234604-554a-4a25-a32d-2b5763a3a97a" providerId="AD" clId="Web-{D86EAB43-EE5F-5A64-256D-414CC6C8DC4D}" dt="2025-04-24T17:37:28.386" v="937" actId="20577"/>
        <pc:sldMkLst>
          <pc:docMk/>
          <pc:sldMk cId="1589717658" sldId="262"/>
        </pc:sldMkLst>
        <pc:spChg chg="mod">
          <ac:chgData name="Iwan Thomas (2403908)" userId="S::2403908@student.uwtsd.ac.uk::75234604-554a-4a25-a32d-2b5763a3a97a" providerId="AD" clId="Web-{D86EAB43-EE5F-5A64-256D-414CC6C8DC4D}" dt="2025-04-24T17:24:02.677" v="890" actId="20577"/>
          <ac:spMkLst>
            <pc:docMk/>
            <pc:sldMk cId="1589717658" sldId="262"/>
            <ac:spMk id="2" creationId="{CB672A84-08C4-BC9C-34EE-FDD17697AEBF}"/>
          </ac:spMkLst>
        </pc:spChg>
        <pc:spChg chg="mod">
          <ac:chgData name="Iwan Thomas (2403908)" userId="S::2403908@student.uwtsd.ac.uk::75234604-554a-4a25-a32d-2b5763a3a97a" providerId="AD" clId="Web-{D86EAB43-EE5F-5A64-256D-414CC6C8DC4D}" dt="2025-04-24T17:37:28.386" v="937" actId="20577"/>
          <ac:spMkLst>
            <pc:docMk/>
            <pc:sldMk cId="1589717658" sldId="262"/>
            <ac:spMk id="3" creationId="{C1CC82B5-5617-4A93-9F67-AF773F3B4B9B}"/>
          </ac:spMkLst>
        </pc:spChg>
      </pc:sldChg>
      <pc:sldChg chg="addSp delSp modSp new mod setBg setClrOvrMap">
        <pc:chgData name="Iwan Thomas (2403908)" userId="S::2403908@student.uwtsd.ac.uk::75234604-554a-4a25-a32d-2b5763a3a97a" providerId="AD" clId="Web-{D86EAB43-EE5F-5A64-256D-414CC6C8DC4D}" dt="2025-04-24T17:28:42.138" v="933"/>
        <pc:sldMkLst>
          <pc:docMk/>
          <pc:sldMk cId="826142978" sldId="263"/>
        </pc:sldMkLst>
        <pc:spChg chg="mod">
          <ac:chgData name="Iwan Thomas (2403908)" userId="S::2403908@student.uwtsd.ac.uk::75234604-554a-4a25-a32d-2b5763a3a97a" providerId="AD" clId="Web-{D86EAB43-EE5F-5A64-256D-414CC6C8DC4D}" dt="2025-04-24T17:28:13.043" v="932"/>
          <ac:spMkLst>
            <pc:docMk/>
            <pc:sldMk cId="826142978" sldId="263"/>
            <ac:spMk id="2" creationId="{46408ED1-E0E9-F032-03C7-87A17BA2FF19}"/>
          </ac:spMkLst>
        </pc:spChg>
        <pc:spChg chg="del">
          <ac:chgData name="Iwan Thomas (2403908)" userId="S::2403908@student.uwtsd.ac.uk::75234604-554a-4a25-a32d-2b5763a3a97a" providerId="AD" clId="Web-{D86EAB43-EE5F-5A64-256D-414CC6C8DC4D}" dt="2025-04-24T17:24:42.147" v="901"/>
          <ac:spMkLst>
            <pc:docMk/>
            <pc:sldMk cId="826142978" sldId="263"/>
            <ac:spMk id="3" creationId="{C4134C1C-75CB-C0B7-F80D-B06625AF4706}"/>
          </ac:spMkLst>
        </pc:spChg>
        <pc:spChg chg="add del">
          <ac:chgData name="Iwan Thomas (2403908)" userId="S::2403908@student.uwtsd.ac.uk::75234604-554a-4a25-a32d-2b5763a3a97a" providerId="AD" clId="Web-{D86EAB43-EE5F-5A64-256D-414CC6C8DC4D}" dt="2025-04-24T17:25:50.649" v="922"/>
          <ac:spMkLst>
            <pc:docMk/>
            <pc:sldMk cId="826142978" sldId="263"/>
            <ac:spMk id="8" creationId="{C8320351-9FA2-4A26-885B-BB8F3E4902D2}"/>
          </ac:spMkLst>
        </pc:spChg>
        <pc:spChg chg="add del">
          <ac:chgData name="Iwan Thomas (2403908)" userId="S::2403908@student.uwtsd.ac.uk::75234604-554a-4a25-a32d-2b5763a3a97a" providerId="AD" clId="Web-{D86EAB43-EE5F-5A64-256D-414CC6C8DC4D}" dt="2025-04-24T17:25:50.649" v="922"/>
          <ac:spMkLst>
            <pc:docMk/>
            <pc:sldMk cId="826142978" sldId="263"/>
            <ac:spMk id="10" creationId="{68CD2EFB-78C2-4C6E-A6B9-4ED12FAD5B99}"/>
          </ac:spMkLst>
        </pc:spChg>
        <pc:spChg chg="add del">
          <ac:chgData name="Iwan Thomas (2403908)" userId="S::2403908@student.uwtsd.ac.uk::75234604-554a-4a25-a32d-2b5763a3a97a" providerId="AD" clId="Web-{D86EAB43-EE5F-5A64-256D-414CC6C8DC4D}" dt="2025-04-24T17:28:13.043" v="932"/>
          <ac:spMkLst>
            <pc:docMk/>
            <pc:sldMk cId="826142978" sldId="263"/>
            <ac:spMk id="15" creationId="{71B2258F-86CA-4D4D-8270-BC05FCDEBFB3}"/>
          </ac:spMkLst>
        </pc:spChg>
        <pc:spChg chg="add">
          <ac:chgData name="Iwan Thomas (2403908)" userId="S::2403908@student.uwtsd.ac.uk::75234604-554a-4a25-a32d-2b5763a3a97a" providerId="AD" clId="Web-{D86EAB43-EE5F-5A64-256D-414CC6C8DC4D}" dt="2025-04-24T17:28:13.043" v="932"/>
          <ac:spMkLst>
            <pc:docMk/>
            <pc:sldMk cId="826142978" sldId="263"/>
            <ac:spMk id="21" creationId="{EB0222B5-B739-82A9-5CCC-C5585AE12A69}"/>
          </ac:spMkLst>
        </pc:spChg>
        <pc:spChg chg="add">
          <ac:chgData name="Iwan Thomas (2403908)" userId="S::2403908@student.uwtsd.ac.uk::75234604-554a-4a25-a32d-2b5763a3a97a" providerId="AD" clId="Web-{D86EAB43-EE5F-5A64-256D-414CC6C8DC4D}" dt="2025-04-24T17:28:13.043" v="932"/>
          <ac:spMkLst>
            <pc:docMk/>
            <pc:sldMk cId="826142978" sldId="263"/>
            <ac:spMk id="23" creationId="{5BE23E75-E7E9-4D9F-6D25-5512363F8621}"/>
          </ac:spMkLst>
        </pc:spChg>
        <pc:picChg chg="add del mod">
          <ac:chgData name="Iwan Thomas (2403908)" userId="S::2403908@student.uwtsd.ac.uk::75234604-554a-4a25-a32d-2b5763a3a97a" providerId="AD" clId="Web-{D86EAB43-EE5F-5A64-256D-414CC6C8DC4D}" dt="2025-04-24T17:27:54.808" v="931"/>
          <ac:picMkLst>
            <pc:docMk/>
            <pc:sldMk cId="826142978" sldId="263"/>
            <ac:picMk id="4" creationId="{9E9E8426-16C0-761E-A18D-61D32EB793FC}"/>
          </ac:picMkLst>
        </pc:picChg>
        <pc:picChg chg="add">
          <ac:chgData name="Iwan Thomas (2403908)" userId="S::2403908@student.uwtsd.ac.uk::75234604-554a-4a25-a32d-2b5763a3a97a" providerId="AD" clId="Web-{D86EAB43-EE5F-5A64-256D-414CC6C8DC4D}" dt="2025-04-24T17:28:13.043" v="932"/>
          <ac:picMkLst>
            <pc:docMk/>
            <pc:sldMk cId="826142978" sldId="263"/>
            <ac:picMk id="17" creationId="{B6435976-53B9-791E-B29B-F870C955FDF5}"/>
          </ac:picMkLst>
        </pc:picChg>
        <pc:cxnChg chg="add">
          <ac:chgData name="Iwan Thomas (2403908)" userId="S::2403908@student.uwtsd.ac.uk::75234604-554a-4a25-a32d-2b5763a3a97a" providerId="AD" clId="Web-{D86EAB43-EE5F-5A64-256D-414CC6C8DC4D}" dt="2025-04-24T17:28:13.043" v="932"/>
          <ac:cxnSpMkLst>
            <pc:docMk/>
            <pc:sldMk cId="826142978" sldId="263"/>
            <ac:cxnSpMk id="25" creationId="{61B115DB-65EB-3FC3-7284-CFDF4ADC60B6}"/>
          </ac:cxnSpMkLst>
        </pc:cxnChg>
      </pc:sldChg>
    </pc:docChg>
  </pc:docChgLst>
  <pc:docChgLst>
    <pc:chgData name="Iwan Thomas (2403908)" userId="75234604-554a-4a25-a32d-2b5763a3a97a" providerId="ADAL" clId="{1E88C1C9-969F-DD45-912A-E653DF91016F}"/>
    <pc:docChg chg="modSld">
      <pc:chgData name="Iwan Thomas (2403908)" userId="75234604-554a-4a25-a32d-2b5763a3a97a" providerId="ADAL" clId="{1E88C1C9-969F-DD45-912A-E653DF91016F}" dt="2025-04-24T17:48:08.630" v="7"/>
      <pc:docMkLst>
        <pc:docMk/>
      </pc:docMkLst>
      <pc:sldChg chg="addSp modSp">
        <pc:chgData name="Iwan Thomas (2403908)" userId="75234604-554a-4a25-a32d-2b5763a3a97a" providerId="ADAL" clId="{1E88C1C9-969F-DD45-912A-E653DF91016F}" dt="2025-04-24T17:41:20.431" v="0"/>
        <pc:sldMkLst>
          <pc:docMk/>
          <pc:sldMk cId="109857222" sldId="256"/>
        </pc:sldMkLst>
        <pc:picChg chg="add mod">
          <ac:chgData name="Iwan Thomas (2403908)" userId="75234604-554a-4a25-a32d-2b5763a3a97a" providerId="ADAL" clId="{1E88C1C9-969F-DD45-912A-E653DF91016F}" dt="2025-04-24T17:41:20.431" v="0"/>
          <ac:picMkLst>
            <pc:docMk/>
            <pc:sldMk cId="109857222" sldId="256"/>
            <ac:picMk id="7" creationId="{F78DF159-3E08-FD3D-B44D-1121D615375A}"/>
          </ac:picMkLst>
        </pc:picChg>
      </pc:sldChg>
      <pc:sldChg chg="addSp modSp">
        <pc:chgData name="Iwan Thomas (2403908)" userId="75234604-554a-4a25-a32d-2b5763a3a97a" providerId="ADAL" clId="{1E88C1C9-969F-DD45-912A-E653DF91016F}" dt="2025-04-24T17:42:15.511" v="1"/>
        <pc:sldMkLst>
          <pc:docMk/>
          <pc:sldMk cId="3368364208" sldId="257"/>
        </pc:sldMkLst>
        <pc:picChg chg="add mod">
          <ac:chgData name="Iwan Thomas (2403908)" userId="75234604-554a-4a25-a32d-2b5763a3a97a" providerId="ADAL" clId="{1E88C1C9-969F-DD45-912A-E653DF91016F}" dt="2025-04-24T17:42:15.511" v="1"/>
          <ac:picMkLst>
            <pc:docMk/>
            <pc:sldMk cId="3368364208" sldId="257"/>
            <ac:picMk id="6" creationId="{2DF1CA41-B899-B858-F9C3-A0D996E9E236}"/>
          </ac:picMkLst>
        </pc:picChg>
      </pc:sldChg>
      <pc:sldChg chg="addSp modSp">
        <pc:chgData name="Iwan Thomas (2403908)" userId="75234604-554a-4a25-a32d-2b5763a3a97a" providerId="ADAL" clId="{1E88C1C9-969F-DD45-912A-E653DF91016F}" dt="2025-04-24T17:43:37.498" v="2"/>
        <pc:sldMkLst>
          <pc:docMk/>
          <pc:sldMk cId="566534715" sldId="258"/>
        </pc:sldMkLst>
        <pc:picChg chg="add mod">
          <ac:chgData name="Iwan Thomas (2403908)" userId="75234604-554a-4a25-a32d-2b5763a3a97a" providerId="ADAL" clId="{1E88C1C9-969F-DD45-912A-E653DF91016F}" dt="2025-04-24T17:43:37.498" v="2"/>
          <ac:picMkLst>
            <pc:docMk/>
            <pc:sldMk cId="566534715" sldId="258"/>
            <ac:picMk id="6" creationId="{B7479DB3-1D45-395B-9C42-E8AE8F27BDA7}"/>
          </ac:picMkLst>
        </pc:picChg>
      </pc:sldChg>
      <pc:sldChg chg="addSp modSp">
        <pc:chgData name="Iwan Thomas (2403908)" userId="75234604-554a-4a25-a32d-2b5763a3a97a" providerId="ADAL" clId="{1E88C1C9-969F-DD45-912A-E653DF91016F}" dt="2025-04-24T17:45:01.636" v="3"/>
        <pc:sldMkLst>
          <pc:docMk/>
          <pc:sldMk cId="2432057946" sldId="259"/>
        </pc:sldMkLst>
        <pc:picChg chg="add mod">
          <ac:chgData name="Iwan Thomas (2403908)" userId="75234604-554a-4a25-a32d-2b5763a3a97a" providerId="ADAL" clId="{1E88C1C9-969F-DD45-912A-E653DF91016F}" dt="2025-04-24T17:45:01.636" v="3"/>
          <ac:picMkLst>
            <pc:docMk/>
            <pc:sldMk cId="2432057946" sldId="259"/>
            <ac:picMk id="7" creationId="{F7F365EB-07F0-E885-581B-DBE52AB7A7D3}"/>
          </ac:picMkLst>
        </pc:picChg>
      </pc:sldChg>
      <pc:sldChg chg="addSp modSp">
        <pc:chgData name="Iwan Thomas (2403908)" userId="75234604-554a-4a25-a32d-2b5763a3a97a" providerId="ADAL" clId="{1E88C1C9-969F-DD45-912A-E653DF91016F}" dt="2025-04-24T17:46:24.848" v="4"/>
        <pc:sldMkLst>
          <pc:docMk/>
          <pc:sldMk cId="1184579535" sldId="260"/>
        </pc:sldMkLst>
        <pc:picChg chg="add mod">
          <ac:chgData name="Iwan Thomas (2403908)" userId="75234604-554a-4a25-a32d-2b5763a3a97a" providerId="ADAL" clId="{1E88C1C9-969F-DD45-912A-E653DF91016F}" dt="2025-04-24T17:46:24.848" v="4"/>
          <ac:picMkLst>
            <pc:docMk/>
            <pc:sldMk cId="1184579535" sldId="260"/>
            <ac:picMk id="8" creationId="{DE88B9DE-D95D-3012-4A74-85FAC15ED76D}"/>
          </ac:picMkLst>
        </pc:picChg>
      </pc:sldChg>
      <pc:sldChg chg="addSp modSp">
        <pc:chgData name="Iwan Thomas (2403908)" userId="75234604-554a-4a25-a32d-2b5763a3a97a" providerId="ADAL" clId="{1E88C1C9-969F-DD45-912A-E653DF91016F}" dt="2025-04-24T17:47:26.427" v="5"/>
        <pc:sldMkLst>
          <pc:docMk/>
          <pc:sldMk cId="1741353837" sldId="261"/>
        </pc:sldMkLst>
        <pc:picChg chg="add mod">
          <ac:chgData name="Iwan Thomas (2403908)" userId="75234604-554a-4a25-a32d-2b5763a3a97a" providerId="ADAL" clId="{1E88C1C9-969F-DD45-912A-E653DF91016F}" dt="2025-04-24T17:47:26.427" v="5"/>
          <ac:picMkLst>
            <pc:docMk/>
            <pc:sldMk cId="1741353837" sldId="261"/>
            <ac:picMk id="7" creationId="{DAA1072F-D751-0245-D7B4-DA88BA2BE37F}"/>
          </ac:picMkLst>
        </pc:picChg>
      </pc:sldChg>
      <pc:sldChg chg="addSp modSp">
        <pc:chgData name="Iwan Thomas (2403908)" userId="75234604-554a-4a25-a32d-2b5763a3a97a" providerId="ADAL" clId="{1E88C1C9-969F-DD45-912A-E653DF91016F}" dt="2025-04-24T17:47:58.047" v="6"/>
        <pc:sldMkLst>
          <pc:docMk/>
          <pc:sldMk cId="1589717658" sldId="262"/>
        </pc:sldMkLst>
        <pc:picChg chg="add mod">
          <ac:chgData name="Iwan Thomas (2403908)" userId="75234604-554a-4a25-a32d-2b5763a3a97a" providerId="ADAL" clId="{1E88C1C9-969F-DD45-912A-E653DF91016F}" dt="2025-04-24T17:47:58.047" v="6"/>
          <ac:picMkLst>
            <pc:docMk/>
            <pc:sldMk cId="1589717658" sldId="262"/>
            <ac:picMk id="6" creationId="{30ED1626-6F53-BF92-6C6D-86B00E5C01FF}"/>
          </ac:picMkLst>
        </pc:picChg>
      </pc:sldChg>
      <pc:sldChg chg="addSp modSp">
        <pc:chgData name="Iwan Thomas (2403908)" userId="75234604-554a-4a25-a32d-2b5763a3a97a" providerId="ADAL" clId="{1E88C1C9-969F-DD45-912A-E653DF91016F}" dt="2025-04-24T17:48:08.630" v="7"/>
        <pc:sldMkLst>
          <pc:docMk/>
          <pc:sldMk cId="826142978" sldId="263"/>
        </pc:sldMkLst>
        <pc:picChg chg="add mod">
          <ac:chgData name="Iwan Thomas (2403908)" userId="75234604-554a-4a25-a32d-2b5763a3a97a" providerId="ADAL" clId="{1E88C1C9-969F-DD45-912A-E653DF91016F}" dt="2025-04-24T17:48:08.630" v="7"/>
          <ac:picMkLst>
            <pc:docMk/>
            <pc:sldMk cId="826142978" sldId="263"/>
            <ac:picMk id="5" creationId="{3CA9FF6D-BFAF-9FC0-879B-8888CCCC60A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F05ACD0-FF4A-4F8F-B5C5-6A4EBD0D1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9AFA28-B5ED-4346-9AF7-68A157F16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2608" y="1380564"/>
            <a:ext cx="4561369" cy="2346229"/>
          </a:xfrm>
        </p:spPr>
        <p:txBody>
          <a:bodyPr anchor="b">
            <a:normAutofit/>
          </a:bodyPr>
          <a:lstStyle/>
          <a:p>
            <a:r>
              <a:rPr lang="en-GB" sz="3200">
                <a:solidFill>
                  <a:srgbClr val="595959"/>
                </a:solidFill>
              </a:rPr>
              <a:t>Eco Threads: Sustainable fashion, for a better future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2608" y="4061345"/>
            <a:ext cx="4561369" cy="14160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400">
                <a:solidFill>
                  <a:srgbClr val="595959"/>
                </a:solidFill>
              </a:rPr>
              <a:t>A presentation by Iwan Thomas, 2403908</a:t>
            </a:r>
          </a:p>
        </p:txBody>
      </p:sp>
      <p:pic>
        <p:nvPicPr>
          <p:cNvPr id="4" name="Picture 3" descr="A logo with white leaves on a black background&#10;&#10;AI-generated content may be incorrect.">
            <a:extLst>
              <a:ext uri="{FF2B5EF4-FFF2-40B4-BE49-F238E27FC236}">
                <a16:creationId xmlns:a16="http://schemas.microsoft.com/office/drawing/2014/main" id="{640C3082-8380-CC5A-C18D-A7B589A643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0935" y="1419785"/>
            <a:ext cx="4018430" cy="4018430"/>
          </a:xfrm>
          <a:prstGeom prst="rect">
            <a:avLst/>
          </a:prstGeom>
        </p:spPr>
      </p:pic>
      <p:pic>
        <p:nvPicPr>
          <p:cNvPr id="7" name="Audio 6">
            <a:extLst>
              <a:ext uri="{FF2B5EF4-FFF2-40B4-BE49-F238E27FC236}">
                <a16:creationId xmlns:a16="http://schemas.microsoft.com/office/drawing/2014/main" id="{F78DF159-3E08-FD3D-B44D-1121D61537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42"/>
    </mc:Choice>
    <mc:Fallback>
      <p:transition spd="slow" advTm="19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B29AD-621D-78FC-0DF2-C5208E1DB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Company overview, Vision and Mission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65BA6-D9BB-BA28-C9E4-A476AE76EE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/>
              <a:t>Eco Threads is a social enterprise operating in the sustainable fashion and second-hand clothing resale market. Our business model fundamentally focuses on reducing textile waste and offering stylish, affordable, pre-loved clothing through a hybrid platform of e-commerce and pop-up shops.</a:t>
            </a:r>
            <a:endParaRPr lang="en-US"/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r>
              <a:rPr lang="en-GB" sz="2400"/>
              <a:t>Our vision is to redefine fashion consumption through sustainability, accessibility, and ethical responsibility. In line with this, our mission is to provide an eco-friendly, alternative approach to fast fashion, while educating consumers and supporting community-based clothing drives and job creation. This dual purpose of profit and purpose is at the heart of Eco Threads.</a:t>
            </a:r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2DF1CA41-B899-B858-F9C3-A0D996E9E2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364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53"/>
    </mc:Choice>
    <mc:Fallback>
      <p:transition spd="slow" advTm="46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D5C77-6D5F-5982-3181-EA2561FE4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Goals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6C487-B780-DD1C-AE5D-7081ADAE5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Short term – launch e-commerce website, secure reliable supply of quality apparel, more pop-up events.</a:t>
            </a:r>
            <a:endParaRPr lang="en-US"/>
          </a:p>
          <a:p>
            <a:r>
              <a:rPr lang="en-GB"/>
              <a:t>Medium term – open a primary store  in a central urban area, collaborate with local artists and tailors, launch a fashion education programme.</a:t>
            </a:r>
          </a:p>
          <a:p>
            <a:r>
              <a:rPr lang="en-GB"/>
              <a:t>Long term – national expansion, utilise mobile resale units and franchised outlets, introduce a subscription-based wardrobe rental service, work towards carbon neutral certification.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B7479DB3-1D45-395B-9C42-E8AE8F27BD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53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371"/>
    </mc:Choice>
    <mc:Fallback>
      <p:transition spd="slow" advTm="74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22569-4E6D-EAD1-AC3E-EBEF24939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Sustainability Strategy and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8EBE2F-9D6B-096A-26F5-C4470DEC3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5511"/>
            <a:ext cx="4463143" cy="47214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u="sng"/>
              <a:t>Sustainability strategy</a:t>
            </a:r>
          </a:p>
          <a:p>
            <a:r>
              <a:rPr lang="en-GB"/>
              <a:t>Reduce landfill waste</a:t>
            </a:r>
          </a:p>
          <a:p>
            <a:r>
              <a:rPr lang="en-GB"/>
              <a:t>Use biodegradable packaging</a:t>
            </a:r>
          </a:p>
          <a:p>
            <a:r>
              <a:rPr lang="en-GB"/>
              <a:t>Use bicycle couriers</a:t>
            </a:r>
          </a:p>
          <a:p>
            <a:r>
              <a:rPr lang="en-GB"/>
              <a:t>Create job opportunities for underserved communities</a:t>
            </a:r>
          </a:p>
          <a:p>
            <a:r>
              <a:rPr lang="en-GB"/>
              <a:t>Partner with non-profit organisations</a:t>
            </a:r>
          </a:p>
          <a:p>
            <a:endParaRPr lang="en-GB"/>
          </a:p>
          <a:p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70B5B94-8492-8203-2A02-3A5139D5089B}"/>
              </a:ext>
            </a:extLst>
          </p:cNvPr>
          <p:cNvSpPr txBox="1">
            <a:spLocks/>
          </p:cNvSpPr>
          <p:nvPr/>
        </p:nvSpPr>
        <p:spPr>
          <a:xfrm>
            <a:off x="5965371" y="1455511"/>
            <a:ext cx="4463143" cy="47214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u="sng"/>
              <a:t>Resources </a:t>
            </a:r>
          </a:p>
          <a:p>
            <a:r>
              <a:rPr lang="en-GB"/>
              <a:t>1,000sq ft of storage space with office space</a:t>
            </a:r>
          </a:p>
          <a:p>
            <a:r>
              <a:rPr lang="en-GB"/>
              <a:t>Found a team of: CEO, operations manager, digital marketing specialist, part time store assistants and volunteers</a:t>
            </a:r>
          </a:p>
          <a:p>
            <a:r>
              <a:rPr lang="en-GB"/>
              <a:t>Start-up capital of £25,000 from grants.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7" name="Audio 6">
            <a:extLst>
              <a:ext uri="{FF2B5EF4-FFF2-40B4-BE49-F238E27FC236}">
                <a16:creationId xmlns:a16="http://schemas.microsoft.com/office/drawing/2014/main" id="{F7F365EB-07F0-E885-581B-DBE52AB7A7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5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083"/>
    </mc:Choice>
    <mc:Fallback>
      <p:transition spd="slow" advTm="76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B39DD-52DA-B675-BDFC-3B19A4F6C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Marketing, Competitors and Strategic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B14F5-6A38-FB7F-FC59-6C3D1A767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8217"/>
            <a:ext cx="2995534" cy="511333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u="sng"/>
              <a:t>Marketing</a:t>
            </a:r>
          </a:p>
          <a:p>
            <a:r>
              <a:rPr lang="en-GB"/>
              <a:t>Young adults aged 18 to 35</a:t>
            </a:r>
          </a:p>
          <a:p>
            <a:r>
              <a:rPr lang="en-GB"/>
              <a:t>Budget conscious families</a:t>
            </a:r>
          </a:p>
          <a:p>
            <a:r>
              <a:rPr lang="en-GB"/>
              <a:t>Vintage fashion enthusiasts</a:t>
            </a:r>
          </a:p>
          <a:p>
            <a:r>
              <a:rPr lang="en-GB"/>
              <a:t>Utilise Instagram, TikTok, and Pinterest</a:t>
            </a:r>
          </a:p>
          <a:p>
            <a:r>
              <a:rPr lang="en-GB"/>
              <a:t>Send email campaigns and create SEO blogs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7809E4C-1F74-367E-5589-1BA51A40A124}"/>
              </a:ext>
            </a:extLst>
          </p:cNvPr>
          <p:cNvSpPr txBox="1">
            <a:spLocks/>
          </p:cNvSpPr>
          <p:nvPr/>
        </p:nvSpPr>
        <p:spPr>
          <a:xfrm>
            <a:off x="4600731" y="1678224"/>
            <a:ext cx="2995534" cy="51133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u="sng"/>
              <a:t>Competitors</a:t>
            </a:r>
          </a:p>
          <a:p>
            <a:r>
              <a:rPr lang="en-GB"/>
              <a:t>Depop and vinted</a:t>
            </a:r>
          </a:p>
          <a:p>
            <a:r>
              <a:rPr lang="en-GB"/>
              <a:t>Local charity shops and vintage boutiques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153A4D7-1383-C155-F765-AD0B3F6486A6}"/>
              </a:ext>
            </a:extLst>
          </p:cNvPr>
          <p:cNvSpPr txBox="1">
            <a:spLocks/>
          </p:cNvSpPr>
          <p:nvPr/>
        </p:nvSpPr>
        <p:spPr>
          <a:xfrm>
            <a:off x="8360764" y="1678224"/>
            <a:ext cx="2995534" cy="51133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u="sng"/>
              <a:t>Strategic analysis</a:t>
            </a:r>
          </a:p>
          <a:p>
            <a:r>
              <a:rPr lang="en-GB"/>
              <a:t>PESTLE analysis</a:t>
            </a:r>
          </a:p>
          <a:p>
            <a:r>
              <a:rPr lang="en-GB"/>
              <a:t>SWOT analysis</a:t>
            </a:r>
          </a:p>
        </p:txBody>
      </p:sp>
      <p:pic>
        <p:nvPicPr>
          <p:cNvPr id="8" name="Audio 7">
            <a:extLst>
              <a:ext uri="{FF2B5EF4-FFF2-40B4-BE49-F238E27FC236}">
                <a16:creationId xmlns:a16="http://schemas.microsoft.com/office/drawing/2014/main" id="{DE88B9DE-D95D-3012-4A74-85FAC15ED7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57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078"/>
    </mc:Choice>
    <mc:Fallback>
      <p:transition spd="slow" advTm="72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504A4-E488-963C-FEAD-330593474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Financial Forecast and Contingency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45F0D-BD85-42F5-5287-BBE12796FA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5658"/>
            <a:ext cx="4869305" cy="440130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u="sng"/>
              <a:t>Year 1 projections</a:t>
            </a:r>
          </a:p>
          <a:p>
            <a:r>
              <a:rPr lang="en-GB"/>
              <a:t>Total income of £300,000</a:t>
            </a:r>
          </a:p>
          <a:p>
            <a:r>
              <a:rPr lang="en-GB"/>
              <a:t>Expenses of £153,000</a:t>
            </a:r>
          </a:p>
          <a:p>
            <a:r>
              <a:rPr lang="en-GB"/>
              <a:t>Net profit od £147,000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DABB2F9-5C51-13C8-68E3-2A9097C214B4}"/>
              </a:ext>
            </a:extLst>
          </p:cNvPr>
          <p:cNvSpPr txBox="1">
            <a:spLocks/>
          </p:cNvSpPr>
          <p:nvPr/>
        </p:nvSpPr>
        <p:spPr>
          <a:xfrm>
            <a:off x="6099748" y="1778156"/>
            <a:ext cx="4869305" cy="44013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u="sng"/>
              <a:t>Contingency Plan to mitigate risks such as:</a:t>
            </a:r>
          </a:p>
          <a:p>
            <a:r>
              <a:rPr lang="en-GB"/>
              <a:t>Low inventory supply</a:t>
            </a:r>
          </a:p>
          <a:p>
            <a:r>
              <a:rPr lang="en-GB"/>
              <a:t>Economic downturns</a:t>
            </a:r>
          </a:p>
          <a:p>
            <a:r>
              <a:rPr lang="en-GB"/>
              <a:t>Staff turnovers</a:t>
            </a:r>
          </a:p>
          <a:p>
            <a:r>
              <a:rPr lang="en-GB"/>
              <a:t>Technical disruptions</a:t>
            </a:r>
          </a:p>
          <a:p>
            <a:pPr marL="0" indent="0">
              <a:buNone/>
            </a:pPr>
            <a:endParaRPr lang="en-GB" u="sng"/>
          </a:p>
          <a:p>
            <a:endParaRPr lang="en-GB"/>
          </a:p>
        </p:txBody>
      </p:sp>
      <p:pic>
        <p:nvPicPr>
          <p:cNvPr id="7" name="Audio 6">
            <a:extLst>
              <a:ext uri="{FF2B5EF4-FFF2-40B4-BE49-F238E27FC236}">
                <a16:creationId xmlns:a16="http://schemas.microsoft.com/office/drawing/2014/main" id="{DAA1072F-D751-0245-D7B4-DA88BA2BE3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5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43"/>
    </mc:Choice>
    <mc:Fallback>
      <p:transition spd="slow" advTm="50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72A84-08C4-BC9C-34EE-FDD17697A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Conclusion and Call to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C82B5-5617-4A93-9F67-AF773F3B4B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/>
              <a:t>In conclusion, Eco Threads will be poised at the intersection of ethical consumerism and sustainable enterprise. Our integration of solid sustainability practices with an innovative business model provides a clear pathway to both commercial success and positive social change. We are not just selling clothing; we are driving a movement towards mindful living and responsible fashion consumption.</a:t>
            </a:r>
          </a:p>
        </p:txBody>
      </p:sp>
      <p:pic>
        <p:nvPicPr>
          <p:cNvPr id="6" name="Audio 5">
            <a:extLst>
              <a:ext uri="{FF2B5EF4-FFF2-40B4-BE49-F238E27FC236}">
                <a16:creationId xmlns:a16="http://schemas.microsoft.com/office/drawing/2014/main" id="{30ED1626-6F53-BF92-6C6D-86B00E5C01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717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87"/>
    </mc:Choice>
    <mc:Fallback>
      <p:transition spd="slow" advTm="241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B6435976-53B9-791E-B29B-F870C955FDF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 r="6250" b="6250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B0222B5-B739-82A9-5CCC-C5585AE12A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344663" y="-4344657"/>
            <a:ext cx="3512260" cy="12201589"/>
          </a:xfrm>
          <a:prstGeom prst="rect">
            <a:avLst/>
          </a:prstGeom>
          <a:gradFill flip="none" rotWithShape="1">
            <a:gsLst>
              <a:gs pos="10000">
                <a:srgbClr val="000000">
                  <a:alpha val="0"/>
                </a:srgbClr>
              </a:gs>
              <a:gs pos="66000">
                <a:srgbClr val="000000">
                  <a:alpha val="46000"/>
                </a:srgbClr>
              </a:gs>
              <a:gs pos="100000">
                <a:srgbClr val="000000">
                  <a:alpha val="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408ED1-E0E9-F032-03C7-87A17BA2F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7434"/>
            <a:ext cx="7800660" cy="15209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Thank you for your time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BE23E75-E7E9-4D9F-6D25-5512363F86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78570" y="-449383"/>
            <a:ext cx="2425271" cy="12201588"/>
          </a:xfrm>
          <a:prstGeom prst="rect">
            <a:avLst/>
          </a:prstGeom>
          <a:gradFill flip="none" rotWithShape="1">
            <a:gsLst>
              <a:gs pos="10000">
                <a:srgbClr val="000000">
                  <a:alpha val="0"/>
                </a:srgbClr>
              </a:gs>
              <a:gs pos="66000">
                <a:srgbClr val="000000">
                  <a:alpha val="35000"/>
                </a:srgbClr>
              </a:gs>
              <a:gs pos="100000">
                <a:srgbClr val="000000">
                  <a:alpha val="4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1B115DB-65EB-3FC3-7284-CFDF4ADC6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extLst>
              <a:ext uri="{FF2B5EF4-FFF2-40B4-BE49-F238E27FC236}">
                <a16:creationId xmlns:a16="http://schemas.microsoft.com/office/drawing/2014/main" id="{3CA9FF6D-BFAF-9FC0-879B-8888CCCC60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14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02"/>
    </mc:Choice>
    <mc:Fallback>
      <p:transition spd="slow" advTm="3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Eco Threads: Sustainable fashion, for a better future</vt:lpstr>
      <vt:lpstr>Company overview, Vision and Mission</vt:lpstr>
      <vt:lpstr>Goals and Objectives</vt:lpstr>
      <vt:lpstr>Sustainability Strategy and Resources</vt:lpstr>
      <vt:lpstr>Marketing, Competitors and Strategic Analysis</vt:lpstr>
      <vt:lpstr>Financial Forecast and Contingency Plan</vt:lpstr>
      <vt:lpstr>Conclusion and Call to Action</vt:lpstr>
      <vt:lpstr>Thank you for your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2025-04-22T16:51:57Z</dcterms:created>
  <dcterms:modified xsi:type="dcterms:W3CDTF">2025-04-24T17:48:13Z</dcterms:modified>
</cp:coreProperties>
</file>