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9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6" d="100"/>
          <a:sy n="66" d="100"/>
        </p:scale>
        <p:origin x="48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ED139-0480-4198-83E2-68CE0B25BC9B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3495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2BD47-5F5E-4508-9DFC-0021F20B392D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8974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 spc="3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B23E3-326B-4424-9A50-2CBB9CA4B2E5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92055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09F6F-C437-48B6-80BB-8E50899C06AF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46513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76D14-B85F-4865-804C-5734F9C85CDD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23781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956C38-6601-4688-9146-5E61D8B04598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22533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6061E-CDAE-49E3-92CB-288B639C3B6F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33734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E9851-4767-4B63-B36B-F772D06043F2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005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 baseline="0">
                <a:solidFill>
                  <a:schemeClr val="bg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9A586-BE94-448D-BAE3-D5D323B9149F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720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7CE23-3B6A-482C-9BEA-F32A9EB44C40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94229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9C8FD-9717-4D78-9D01-4CBD0AC8CAE0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32093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294198"/>
            <a:ext cx="9692640" cy="1397124"/>
          </a:xfrm>
          <a:prstGeom prst="rect">
            <a:avLst/>
          </a:prstGeo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ADDEAF24-54CC-4408-99B3-A70A172EFF44}" type="datetimeFigureOut">
              <a:rPr lang="en-US" dirty="0"/>
              <a:t>4/9/2025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431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 spc="-5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1020" y="4670468"/>
            <a:ext cx="9418320" cy="41861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2800" dirty="0"/>
              <a:t>Keeping our children safe.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0591" y="6084630"/>
            <a:ext cx="10181310" cy="6961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000" dirty="0"/>
              <a:t>By Josh Humphreys, Chelsea Keenan, Leah Hughes, Ieuan Morgan, Seren Sleep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E8ECA2-60A0-4D39-817D-F1E982ED7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651500" y="5097592"/>
            <a:ext cx="596394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2">
            <a:extLst>
              <a:ext uri="{FF2B5EF4-FFF2-40B4-BE49-F238E27FC236}">
                <a16:creationId xmlns:a16="http://schemas.microsoft.com/office/drawing/2014/main" id="{68195308-F4BD-F7C3-BF73-AC7CC542B3D3}"/>
              </a:ext>
            </a:extLst>
          </p:cNvPr>
          <p:cNvSpPr txBox="1">
            <a:spLocks/>
          </p:cNvSpPr>
          <p:nvPr/>
        </p:nvSpPr>
        <p:spPr>
          <a:xfrm>
            <a:off x="855541" y="5233465"/>
            <a:ext cx="10190955" cy="36694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None/>
              <a:defRPr sz="2200" kern="1200" spc="30" baseline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/>
              <a:t>ECIE5010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A12DF5-44ED-F461-FB03-7E77865F7AA4}"/>
              </a:ext>
            </a:extLst>
          </p:cNvPr>
          <p:cNvSpPr txBox="1"/>
          <p:nvPr/>
        </p:nvSpPr>
        <p:spPr>
          <a:xfrm>
            <a:off x="856528" y="345311"/>
            <a:ext cx="10025605" cy="40395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 dirty="0"/>
              <a:t>Training peers in the field of child protection.</a:t>
            </a:r>
            <a:r>
              <a:rPr lang="en-US" sz="965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F198B-D217-4D6D-A9EF-65633307FAC0}"/>
              </a:ext>
            </a:extLst>
          </p:cNvPr>
          <p:cNvSpPr txBox="1">
            <a:spLocks/>
          </p:cNvSpPr>
          <p:nvPr/>
        </p:nvSpPr>
        <p:spPr>
          <a:xfrm>
            <a:off x="1261872" y="294198"/>
            <a:ext cx="9692640" cy="615833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 spc="-5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What is Child Protection?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4EC3C7-2EF6-456B-88AB-6A0289D851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9380" y="1387098"/>
            <a:ext cx="5176525" cy="3835048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C025F565-C723-4CF9-BF3E-DD861C4175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7067" y="5699213"/>
            <a:ext cx="542767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(Five Start Management Quality Consultant, 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E97EA0-ED44-4C60-8744-1528F1DB1D17}"/>
              </a:ext>
            </a:extLst>
          </p:cNvPr>
          <p:cNvSpPr txBox="1"/>
          <p:nvPr/>
        </p:nvSpPr>
        <p:spPr>
          <a:xfrm>
            <a:off x="786469" y="6376923"/>
            <a:ext cx="1956732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(NSPCC, 2023)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Child protection">
            <a:hlinkClick r:id="" action="ppaction://media"/>
            <a:extLst>
              <a:ext uri="{FF2B5EF4-FFF2-40B4-BE49-F238E27FC236}">
                <a16:creationId xmlns:a16="http://schemas.microsoft.com/office/drawing/2014/main" id="{EF966953-1F6E-46D0-A51A-8F44FFAAEF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4987" y="1258445"/>
            <a:ext cx="4456224" cy="39637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2960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0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600131-30DD-47CD-8BDB-441135A4DF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2412" y="263836"/>
            <a:ext cx="4311942" cy="6099754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ADD57CB0-06D7-419B-9324-0464822076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1135" y="6409498"/>
            <a:ext cx="441260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(Wakefield Safeguarding Children, 2024)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6EE1F6D-64B4-4890-8349-21777D0CBA8A}"/>
              </a:ext>
            </a:extLst>
          </p:cNvPr>
          <p:cNvSpPr txBox="1">
            <a:spLocks/>
          </p:cNvSpPr>
          <p:nvPr/>
        </p:nvSpPr>
        <p:spPr>
          <a:xfrm>
            <a:off x="1117861" y="429819"/>
            <a:ext cx="4681728" cy="2204323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 spc="-5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en-US" sz="4000" dirty="0"/>
              <a:t>What are the signs and symptoms of abuse?</a:t>
            </a:r>
          </a:p>
          <a:p>
            <a:pPr algn="ctr">
              <a:lnSpc>
                <a:spcPct val="120000"/>
              </a:lnSpc>
            </a:pPr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2F1B5E-D6E6-4103-A7AD-876DC48F289E}"/>
              </a:ext>
            </a:extLst>
          </p:cNvPr>
          <p:cNvSpPr txBox="1"/>
          <p:nvPr/>
        </p:nvSpPr>
        <p:spPr>
          <a:xfrm>
            <a:off x="635466" y="6363590"/>
            <a:ext cx="22671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(Welsh Gov, 2012)</a:t>
            </a:r>
            <a:endParaRPr lang="en-GB" dirty="0"/>
          </a:p>
        </p:txBody>
      </p:sp>
      <p:pic>
        <p:nvPicPr>
          <p:cNvPr id="5" name="Signs and Symptoms">
            <a:hlinkClick r:id="" action="ppaction://media"/>
            <a:extLst>
              <a:ext uri="{FF2B5EF4-FFF2-40B4-BE49-F238E27FC236}">
                <a16:creationId xmlns:a16="http://schemas.microsoft.com/office/drawing/2014/main" id="{05EE573F-7EC4-4980-A014-A7366581FE0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523" y="2634142"/>
            <a:ext cx="4032424" cy="30608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5001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1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B74CB99-1B9E-4BBA-BFF6-8DD3F0DF62BF}"/>
              </a:ext>
            </a:extLst>
          </p:cNvPr>
          <p:cNvSpPr txBox="1">
            <a:spLocks/>
          </p:cNvSpPr>
          <p:nvPr/>
        </p:nvSpPr>
        <p:spPr>
          <a:xfrm>
            <a:off x="975247" y="172963"/>
            <a:ext cx="9821383" cy="2204323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 spc="-5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20000"/>
              </a:lnSpc>
            </a:pPr>
            <a:r>
              <a:rPr lang="en-US" sz="4000" dirty="0"/>
              <a:t>Dealing with Disclosure</a:t>
            </a:r>
          </a:p>
          <a:p>
            <a:pPr algn="ctr">
              <a:lnSpc>
                <a:spcPct val="120000"/>
              </a:lnSpc>
            </a:pP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4EC1EE-57A6-4006-A65F-6EA607AF987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395" t="17125" r="23142" b="4709"/>
          <a:stretch/>
        </p:blipFill>
        <p:spPr>
          <a:xfrm>
            <a:off x="671117" y="1057013"/>
            <a:ext cx="4689447" cy="5360566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EA80D90A-1E1F-42F9-8260-D4BCD04479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5247" y="6417579"/>
            <a:ext cx="418610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(The National Library of Wales, 2021)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99A00FF-7A89-4E7E-A062-B9F44E5F7D26}"/>
              </a:ext>
            </a:extLst>
          </p:cNvPr>
          <p:cNvSpPr txBox="1"/>
          <p:nvPr/>
        </p:nvSpPr>
        <p:spPr>
          <a:xfrm>
            <a:off x="7825504" y="6413154"/>
            <a:ext cx="3391249" cy="37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(Safeguarding Wales, no date)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Dealing with Disclosure">
            <a:hlinkClick r:id="" action="ppaction://media"/>
            <a:extLst>
              <a:ext uri="{FF2B5EF4-FFF2-40B4-BE49-F238E27FC236}">
                <a16:creationId xmlns:a16="http://schemas.microsoft.com/office/drawing/2014/main" id="{5732E3A9-5311-4951-9577-FE08EB198B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61354" y="1530417"/>
            <a:ext cx="5575421" cy="40960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3089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77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B12BF28-43BB-4ABD-BE5D-9147FFE836FD}"/>
              </a:ext>
            </a:extLst>
          </p:cNvPr>
          <p:cNvSpPr txBox="1"/>
          <p:nvPr/>
        </p:nvSpPr>
        <p:spPr>
          <a:xfrm>
            <a:off x="897622" y="162112"/>
            <a:ext cx="9571839" cy="58340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 List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Five Start Management Quality Consultant (2024)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 protection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https://fsmqc.com/child-protection/ (Accessed: 3 April 2025).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NSPCC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(2023)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 Protection System in the UK | NSPCC Learning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https://learning.nspcc.org.uk/child-protection-system (Accessed: 3 April 2025).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Safeguarding Wales (no date)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Section 2 The duty to report a child at risk of abuse, neglect and/or harm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https://www.safeguarding.wales/en/chi-i/chi-i-c2/c2-p11/ (Accessed: 3 April 2025).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National Library of Wales (2021)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Safeguarding policy and delivery document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https://www.library.wales/fileadmin/docs_gwefan/new_structure/about_nlw/about_us/governance/corporate_documents/Polisi_Diogelu_LLGC_Saesneg_TERFYNOL.pdf (Accessed: 3 April 2025).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457200" indent="-457200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Wakefield Safeguarding Children (2024) </a:t>
            </a:r>
            <a:r>
              <a:rPr lang="en-GB" sz="12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Worried about a child?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https://www.wakefieldscp.org.uk/worried-about-a-child/ (Accessed: 3 April 2025).</a:t>
            </a:r>
          </a:p>
          <a:p>
            <a:pPr marL="457200" indent="-457200"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Welsh Gov (2012) Safeguarding children: Reporting suspected abuse, neglect or harm. Available at: https://www.gov.wales/safeguarding-children-reporting-suspected-abuse-neglect-or-harm (Accessed: 3 April 2025).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1406073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7B713C7F-58B7-4AE9-B361-B13EB9EC4C0C}"/>
    </a:ext>
  </a:extLst>
</a:theme>
</file>

<file path=ppt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  <wetp:taskpane dockstate="right" visibility="0" width="350" row="1">
    <wetp:webextensionref xmlns:r="http://schemas.openxmlformats.org/officeDocument/2006/relationships" r:id="rId2"/>
  </wetp:taskpane>
</wetp:taskpanes>
</file>

<file path=ppt/webextensions/webextension1.xml><?xml version="1.0" encoding="utf-8"?>
<we:webextension xmlns:we="http://schemas.microsoft.com/office/webextensions/webextension/2010/11" id="{6698CBD1-090C-457E-AA51-74F4E753F740}">
  <we:reference id="wa200007130" version="1.0.0.1" store="en-US" storeType="omex"/>
  <we:alternateReferences>
    <we:reference id="wa200007130" version="1.0.0.1" store="omex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34B3B031-6CF5-4717-BE65-8A9D3B069381}">
  <we:reference id="wa200006067" version="1.0.0.8" store="en-US" storeType="omex"/>
  <we:alternateReferences>
    <we:reference id="wa200006067" version="1.0.0.8" store="omex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170</TotalTime>
  <Words>348</Words>
  <Application>Microsoft Office PowerPoint</Application>
  <PresentationFormat>Widescreen</PresentationFormat>
  <Paragraphs>25</Paragraphs>
  <Slides>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Century Schoolbook</vt:lpstr>
      <vt:lpstr>Wingdings 2</vt:lpstr>
      <vt:lpstr>View</vt:lpstr>
      <vt:lpstr>Keeping our children safe.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Keeping our children safe.</dc:title>
  <dc:creator>Mr J Humphreys</dc:creator>
  <cp:lastModifiedBy>J Humphreys (Pontarddulais Comprehensive School)</cp:lastModifiedBy>
  <cp:revision>157</cp:revision>
  <dcterms:created xsi:type="dcterms:W3CDTF">2025-03-07T08:17:27Z</dcterms:created>
  <dcterms:modified xsi:type="dcterms:W3CDTF">2025-04-09T14:38:06Z</dcterms:modified>
</cp:coreProperties>
</file>