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CC46F4-94E5-4233-9908-D505D8EE77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02190F-AFC2-420E-A4BF-666AAC7C19A1}">
      <dgm:prSet phldrT="[Text]"/>
      <dgm:spPr/>
      <dgm:t>
        <a:bodyPr/>
        <a:lstStyle/>
        <a:p>
          <a:r>
            <a:rPr lang="en-GB" dirty="0" smtClean="0"/>
            <a:t>1. Choosing a topic/research question</a:t>
          </a:r>
          <a:endParaRPr lang="en-GB" dirty="0"/>
        </a:p>
      </dgm:t>
    </dgm:pt>
    <dgm:pt modelId="{9699540B-C513-49B2-B2FD-EE0BB0DF7A7C}" type="parTrans" cxnId="{7DF438DD-43F6-4516-A277-80F37697A2F1}">
      <dgm:prSet/>
      <dgm:spPr/>
      <dgm:t>
        <a:bodyPr/>
        <a:lstStyle/>
        <a:p>
          <a:endParaRPr lang="en-GB"/>
        </a:p>
      </dgm:t>
    </dgm:pt>
    <dgm:pt modelId="{B502FADA-1C1F-4106-B47A-952ACD69A7CB}" type="sibTrans" cxnId="{7DF438DD-43F6-4516-A277-80F37697A2F1}">
      <dgm:prSet/>
      <dgm:spPr/>
      <dgm:t>
        <a:bodyPr/>
        <a:lstStyle/>
        <a:p>
          <a:endParaRPr lang="en-GB"/>
        </a:p>
      </dgm:t>
    </dgm:pt>
    <dgm:pt modelId="{BE9692C9-DD0F-4478-8069-5349221B1FA9}">
      <dgm:prSet/>
      <dgm:spPr/>
      <dgm:t>
        <a:bodyPr/>
        <a:lstStyle/>
        <a:p>
          <a:r>
            <a:rPr lang="en-GB" dirty="0" smtClean="0"/>
            <a:t>2. Constructing an interview schedule</a:t>
          </a:r>
          <a:endParaRPr lang="en-GB" dirty="0"/>
        </a:p>
      </dgm:t>
    </dgm:pt>
    <dgm:pt modelId="{1A59DD35-3628-40B6-AB9E-D022F2E3D248}" type="parTrans" cxnId="{1829C989-0F48-49D0-B831-5D3AB7B0CE53}">
      <dgm:prSet/>
      <dgm:spPr/>
      <dgm:t>
        <a:bodyPr/>
        <a:lstStyle/>
        <a:p>
          <a:endParaRPr lang="en-GB"/>
        </a:p>
      </dgm:t>
    </dgm:pt>
    <dgm:pt modelId="{97E1314E-D23D-4481-A0FE-1353C237C199}" type="sibTrans" cxnId="{1829C989-0F48-49D0-B831-5D3AB7B0CE53}">
      <dgm:prSet/>
      <dgm:spPr/>
      <dgm:t>
        <a:bodyPr/>
        <a:lstStyle/>
        <a:p>
          <a:endParaRPr lang="en-GB"/>
        </a:p>
      </dgm:t>
    </dgm:pt>
    <dgm:pt modelId="{861CE987-C152-4B72-AF96-0E3A51E0766A}">
      <dgm:prSet/>
      <dgm:spPr/>
      <dgm:t>
        <a:bodyPr/>
        <a:lstStyle/>
        <a:p>
          <a:r>
            <a:rPr lang="en-GB" dirty="0" smtClean="0"/>
            <a:t>3. Locating participants</a:t>
          </a:r>
          <a:endParaRPr lang="en-GB" dirty="0"/>
        </a:p>
      </dgm:t>
    </dgm:pt>
    <dgm:pt modelId="{0422A6E5-6C65-49BB-8EE0-1ABA58710709}" type="parTrans" cxnId="{1DEA7501-EC12-46BA-B14B-22435E6F4134}">
      <dgm:prSet/>
      <dgm:spPr/>
      <dgm:t>
        <a:bodyPr/>
        <a:lstStyle/>
        <a:p>
          <a:endParaRPr lang="en-GB"/>
        </a:p>
      </dgm:t>
    </dgm:pt>
    <dgm:pt modelId="{EDA70237-FFC9-4957-981B-AA34D2BDDCED}" type="sibTrans" cxnId="{1DEA7501-EC12-46BA-B14B-22435E6F4134}">
      <dgm:prSet/>
      <dgm:spPr/>
      <dgm:t>
        <a:bodyPr/>
        <a:lstStyle/>
        <a:p>
          <a:endParaRPr lang="en-GB"/>
        </a:p>
      </dgm:t>
    </dgm:pt>
    <dgm:pt modelId="{CEB47E06-B115-489B-A339-5B232C139F74}">
      <dgm:prSet/>
      <dgm:spPr/>
      <dgm:t>
        <a:bodyPr/>
        <a:lstStyle/>
        <a:p>
          <a:r>
            <a:rPr lang="en-GB" dirty="0" smtClean="0"/>
            <a:t>4. Conducting an interview or interviews</a:t>
          </a:r>
        </a:p>
      </dgm:t>
    </dgm:pt>
    <dgm:pt modelId="{A45590B2-E5D6-4F02-A8ED-2E7D8BA2BDBB}" type="parTrans" cxnId="{59FC67C6-2F16-4A1E-B7C8-68742DFDFE3B}">
      <dgm:prSet/>
      <dgm:spPr/>
      <dgm:t>
        <a:bodyPr/>
        <a:lstStyle/>
        <a:p>
          <a:endParaRPr lang="en-GB"/>
        </a:p>
      </dgm:t>
    </dgm:pt>
    <dgm:pt modelId="{FE2D81C8-4BC9-4F16-A181-E46808E2C2F3}" type="sibTrans" cxnId="{59FC67C6-2F16-4A1E-B7C8-68742DFDFE3B}">
      <dgm:prSet/>
      <dgm:spPr/>
      <dgm:t>
        <a:bodyPr/>
        <a:lstStyle/>
        <a:p>
          <a:endParaRPr lang="en-GB"/>
        </a:p>
      </dgm:t>
    </dgm:pt>
    <dgm:pt modelId="{D1B844BC-69E6-4137-93A1-E6B0AD379981}">
      <dgm:prSet/>
      <dgm:spPr/>
      <dgm:t>
        <a:bodyPr/>
        <a:lstStyle/>
        <a:p>
          <a:r>
            <a:rPr lang="en-GB" dirty="0" smtClean="0"/>
            <a:t>5. Transcribing the interview material</a:t>
          </a:r>
        </a:p>
      </dgm:t>
    </dgm:pt>
    <dgm:pt modelId="{769549E2-37DE-4F1C-855D-3A16EC9FC8E0}" type="parTrans" cxnId="{8B570921-3BDB-4BD1-B8D6-768C6350E841}">
      <dgm:prSet/>
      <dgm:spPr/>
      <dgm:t>
        <a:bodyPr/>
        <a:lstStyle/>
        <a:p>
          <a:endParaRPr lang="en-GB"/>
        </a:p>
      </dgm:t>
    </dgm:pt>
    <dgm:pt modelId="{6BB11B24-5CD2-469E-A111-A1764470AD89}" type="sibTrans" cxnId="{8B570921-3BDB-4BD1-B8D6-768C6350E841}">
      <dgm:prSet/>
      <dgm:spPr/>
      <dgm:t>
        <a:bodyPr/>
        <a:lstStyle/>
        <a:p>
          <a:endParaRPr lang="en-GB"/>
        </a:p>
      </dgm:t>
    </dgm:pt>
    <dgm:pt modelId="{D6BD68AE-EDBA-49EA-8D76-9C204282471C}">
      <dgm:prSet/>
      <dgm:spPr/>
      <dgm:t>
        <a:bodyPr/>
        <a:lstStyle/>
        <a:p>
          <a:r>
            <a:rPr lang="en-GB" dirty="0" smtClean="0"/>
            <a:t>6. Analysis of data</a:t>
          </a:r>
        </a:p>
      </dgm:t>
    </dgm:pt>
    <dgm:pt modelId="{B4E0A921-F066-46A1-A86F-223181645B4E}" type="parTrans" cxnId="{A25A65ED-8615-47A5-B7A9-3CDD63E6602E}">
      <dgm:prSet/>
      <dgm:spPr/>
      <dgm:t>
        <a:bodyPr/>
        <a:lstStyle/>
        <a:p>
          <a:endParaRPr lang="en-GB"/>
        </a:p>
      </dgm:t>
    </dgm:pt>
    <dgm:pt modelId="{95A6D929-FEFC-4005-8D56-F71E7161216B}" type="sibTrans" cxnId="{A25A65ED-8615-47A5-B7A9-3CDD63E6602E}">
      <dgm:prSet/>
      <dgm:spPr/>
      <dgm:t>
        <a:bodyPr/>
        <a:lstStyle/>
        <a:p>
          <a:endParaRPr lang="en-GB"/>
        </a:p>
      </dgm:t>
    </dgm:pt>
    <dgm:pt modelId="{BEAED3D0-A373-4BFD-8F22-D2AF5C1B8F80}">
      <dgm:prSet/>
      <dgm:spPr/>
      <dgm:t>
        <a:bodyPr/>
        <a:lstStyle/>
        <a:p>
          <a:r>
            <a:rPr lang="en-GB" dirty="0" smtClean="0"/>
            <a:t>7. Writing Up</a:t>
          </a:r>
        </a:p>
      </dgm:t>
    </dgm:pt>
    <dgm:pt modelId="{6CE19DA4-5FB1-4586-B905-72E6E7C05EA7}" type="parTrans" cxnId="{28D4CF46-4E17-4CC0-8CD4-F78DB25F3E51}">
      <dgm:prSet/>
      <dgm:spPr/>
      <dgm:t>
        <a:bodyPr/>
        <a:lstStyle/>
        <a:p>
          <a:endParaRPr lang="en-GB"/>
        </a:p>
      </dgm:t>
    </dgm:pt>
    <dgm:pt modelId="{CB781955-D874-4DE4-8E24-DB6CFA1B57D5}" type="sibTrans" cxnId="{28D4CF46-4E17-4CC0-8CD4-F78DB25F3E51}">
      <dgm:prSet/>
      <dgm:spPr/>
      <dgm:t>
        <a:bodyPr/>
        <a:lstStyle/>
        <a:p>
          <a:endParaRPr lang="en-GB"/>
        </a:p>
      </dgm:t>
    </dgm:pt>
    <dgm:pt modelId="{23AAA8E8-081B-4DB4-AC53-CD80CFB0A203}" type="pres">
      <dgm:prSet presAssocID="{89CC46F4-94E5-4233-9908-D505D8EE77A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460789E-53C2-4BD4-92A4-3E6E23E5FB84}" type="pres">
      <dgm:prSet presAssocID="{8102190F-AFC2-420E-A4BF-666AAC7C19A1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EE1AF5-D075-45B4-87C1-28E7749ADE1E}" type="pres">
      <dgm:prSet presAssocID="{B502FADA-1C1F-4106-B47A-952ACD69A7CB}" presName="sibTrans" presStyleCnt="0"/>
      <dgm:spPr/>
    </dgm:pt>
    <dgm:pt modelId="{01F22A10-81AB-46A5-BB7D-E9EC8C34747E}" type="pres">
      <dgm:prSet presAssocID="{BE9692C9-DD0F-4478-8069-5349221B1FA9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364C26-6B4C-417E-B205-F830A0CE996B}" type="pres">
      <dgm:prSet presAssocID="{97E1314E-D23D-4481-A0FE-1353C237C199}" presName="sibTrans" presStyleCnt="0"/>
      <dgm:spPr/>
    </dgm:pt>
    <dgm:pt modelId="{77D96FDC-CFA6-4908-8509-778CDAD666B0}" type="pres">
      <dgm:prSet presAssocID="{861CE987-C152-4B72-AF96-0E3A51E0766A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686C71A-E496-40E3-A4ED-EB50E1FB7DB8}" type="pres">
      <dgm:prSet presAssocID="{EDA70237-FFC9-4957-981B-AA34D2BDDCED}" presName="sibTrans" presStyleCnt="0"/>
      <dgm:spPr/>
    </dgm:pt>
    <dgm:pt modelId="{0F66709A-5642-4CEA-B728-89268E8F44FB}" type="pres">
      <dgm:prSet presAssocID="{CEB47E06-B115-489B-A339-5B232C139F74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F90D9D-BD54-4D12-B4A2-B6F67C58242A}" type="pres">
      <dgm:prSet presAssocID="{FE2D81C8-4BC9-4F16-A181-E46808E2C2F3}" presName="sibTrans" presStyleCnt="0"/>
      <dgm:spPr/>
    </dgm:pt>
    <dgm:pt modelId="{BCA993D1-1032-473A-97B2-3BA432894F19}" type="pres">
      <dgm:prSet presAssocID="{D1B844BC-69E6-4137-93A1-E6B0AD379981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83854A-0758-4C41-9421-3490F1214D27}" type="pres">
      <dgm:prSet presAssocID="{6BB11B24-5CD2-469E-A111-A1764470AD89}" presName="sibTrans" presStyleCnt="0"/>
      <dgm:spPr/>
    </dgm:pt>
    <dgm:pt modelId="{0ACDD7DF-27BF-4750-9BD7-87B45CE31833}" type="pres">
      <dgm:prSet presAssocID="{D6BD68AE-EDBA-49EA-8D76-9C204282471C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85224A-5BC2-4ED2-AF2D-A97F650FB89E}" type="pres">
      <dgm:prSet presAssocID="{95A6D929-FEFC-4005-8D56-F71E7161216B}" presName="sibTrans" presStyleCnt="0"/>
      <dgm:spPr/>
    </dgm:pt>
    <dgm:pt modelId="{309F49EA-1FAF-4377-BCE2-7F0B848F971F}" type="pres">
      <dgm:prSet presAssocID="{BEAED3D0-A373-4BFD-8F22-D2AF5C1B8F80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25A65ED-8615-47A5-B7A9-3CDD63E6602E}" srcId="{89CC46F4-94E5-4233-9908-D505D8EE77AE}" destId="{D6BD68AE-EDBA-49EA-8D76-9C204282471C}" srcOrd="5" destOrd="0" parTransId="{B4E0A921-F066-46A1-A86F-223181645B4E}" sibTransId="{95A6D929-FEFC-4005-8D56-F71E7161216B}"/>
    <dgm:cxn modelId="{8A796DF2-B419-4D09-AC34-E9607EE61788}" type="presOf" srcId="{D1B844BC-69E6-4137-93A1-E6B0AD379981}" destId="{BCA993D1-1032-473A-97B2-3BA432894F19}" srcOrd="0" destOrd="0" presId="urn:microsoft.com/office/officeart/2005/8/layout/default"/>
    <dgm:cxn modelId="{C5E38173-85FD-48F6-8939-CCAF37085A10}" type="presOf" srcId="{BEAED3D0-A373-4BFD-8F22-D2AF5C1B8F80}" destId="{309F49EA-1FAF-4377-BCE2-7F0B848F971F}" srcOrd="0" destOrd="0" presId="urn:microsoft.com/office/officeart/2005/8/layout/default"/>
    <dgm:cxn modelId="{1829C989-0F48-49D0-B831-5D3AB7B0CE53}" srcId="{89CC46F4-94E5-4233-9908-D505D8EE77AE}" destId="{BE9692C9-DD0F-4478-8069-5349221B1FA9}" srcOrd="1" destOrd="0" parTransId="{1A59DD35-3628-40B6-AB9E-D022F2E3D248}" sibTransId="{97E1314E-D23D-4481-A0FE-1353C237C199}"/>
    <dgm:cxn modelId="{45098898-A249-4237-B678-968A6D3E3CF9}" type="presOf" srcId="{BE9692C9-DD0F-4478-8069-5349221B1FA9}" destId="{01F22A10-81AB-46A5-BB7D-E9EC8C34747E}" srcOrd="0" destOrd="0" presId="urn:microsoft.com/office/officeart/2005/8/layout/default"/>
    <dgm:cxn modelId="{28D4CF46-4E17-4CC0-8CD4-F78DB25F3E51}" srcId="{89CC46F4-94E5-4233-9908-D505D8EE77AE}" destId="{BEAED3D0-A373-4BFD-8F22-D2AF5C1B8F80}" srcOrd="6" destOrd="0" parTransId="{6CE19DA4-5FB1-4586-B905-72E6E7C05EA7}" sibTransId="{CB781955-D874-4DE4-8E24-DB6CFA1B57D5}"/>
    <dgm:cxn modelId="{67BB7BA9-7E70-41E5-9BDA-EB339A6BAA68}" type="presOf" srcId="{CEB47E06-B115-489B-A339-5B232C139F74}" destId="{0F66709A-5642-4CEA-B728-89268E8F44FB}" srcOrd="0" destOrd="0" presId="urn:microsoft.com/office/officeart/2005/8/layout/default"/>
    <dgm:cxn modelId="{5D403188-9A6A-461C-BE93-03E7E684D084}" type="presOf" srcId="{8102190F-AFC2-420E-A4BF-666AAC7C19A1}" destId="{4460789E-53C2-4BD4-92A4-3E6E23E5FB84}" srcOrd="0" destOrd="0" presId="urn:microsoft.com/office/officeart/2005/8/layout/default"/>
    <dgm:cxn modelId="{98FEF240-A285-48A9-A20F-F0C4FD0875A8}" type="presOf" srcId="{89CC46F4-94E5-4233-9908-D505D8EE77AE}" destId="{23AAA8E8-081B-4DB4-AC53-CD80CFB0A203}" srcOrd="0" destOrd="0" presId="urn:microsoft.com/office/officeart/2005/8/layout/default"/>
    <dgm:cxn modelId="{8B570921-3BDB-4BD1-B8D6-768C6350E841}" srcId="{89CC46F4-94E5-4233-9908-D505D8EE77AE}" destId="{D1B844BC-69E6-4137-93A1-E6B0AD379981}" srcOrd="4" destOrd="0" parTransId="{769549E2-37DE-4F1C-855D-3A16EC9FC8E0}" sibTransId="{6BB11B24-5CD2-469E-A111-A1764470AD89}"/>
    <dgm:cxn modelId="{A04118EC-1339-41DC-B86D-31071A52E8C0}" type="presOf" srcId="{D6BD68AE-EDBA-49EA-8D76-9C204282471C}" destId="{0ACDD7DF-27BF-4750-9BD7-87B45CE31833}" srcOrd="0" destOrd="0" presId="urn:microsoft.com/office/officeart/2005/8/layout/default"/>
    <dgm:cxn modelId="{59FC67C6-2F16-4A1E-B7C8-68742DFDFE3B}" srcId="{89CC46F4-94E5-4233-9908-D505D8EE77AE}" destId="{CEB47E06-B115-489B-A339-5B232C139F74}" srcOrd="3" destOrd="0" parTransId="{A45590B2-E5D6-4F02-A8ED-2E7D8BA2BDBB}" sibTransId="{FE2D81C8-4BC9-4F16-A181-E46808E2C2F3}"/>
    <dgm:cxn modelId="{F2263B59-E20C-4698-AA55-DE02ABBF04E5}" type="presOf" srcId="{861CE987-C152-4B72-AF96-0E3A51E0766A}" destId="{77D96FDC-CFA6-4908-8509-778CDAD666B0}" srcOrd="0" destOrd="0" presId="urn:microsoft.com/office/officeart/2005/8/layout/default"/>
    <dgm:cxn modelId="{1DEA7501-EC12-46BA-B14B-22435E6F4134}" srcId="{89CC46F4-94E5-4233-9908-D505D8EE77AE}" destId="{861CE987-C152-4B72-AF96-0E3A51E0766A}" srcOrd="2" destOrd="0" parTransId="{0422A6E5-6C65-49BB-8EE0-1ABA58710709}" sibTransId="{EDA70237-FFC9-4957-981B-AA34D2BDDCED}"/>
    <dgm:cxn modelId="{7DF438DD-43F6-4516-A277-80F37697A2F1}" srcId="{89CC46F4-94E5-4233-9908-D505D8EE77AE}" destId="{8102190F-AFC2-420E-A4BF-666AAC7C19A1}" srcOrd="0" destOrd="0" parTransId="{9699540B-C513-49B2-B2FD-EE0BB0DF7A7C}" sibTransId="{B502FADA-1C1F-4106-B47A-952ACD69A7CB}"/>
    <dgm:cxn modelId="{6D3B0304-52A7-419D-B80F-592940E7363E}" type="presParOf" srcId="{23AAA8E8-081B-4DB4-AC53-CD80CFB0A203}" destId="{4460789E-53C2-4BD4-92A4-3E6E23E5FB84}" srcOrd="0" destOrd="0" presId="urn:microsoft.com/office/officeart/2005/8/layout/default"/>
    <dgm:cxn modelId="{106946B7-7489-46E9-BC92-87F0D57F5AB0}" type="presParOf" srcId="{23AAA8E8-081B-4DB4-AC53-CD80CFB0A203}" destId="{FFEE1AF5-D075-45B4-87C1-28E7749ADE1E}" srcOrd="1" destOrd="0" presId="urn:microsoft.com/office/officeart/2005/8/layout/default"/>
    <dgm:cxn modelId="{3C419581-A635-4930-A60A-BA24B6BDD8CC}" type="presParOf" srcId="{23AAA8E8-081B-4DB4-AC53-CD80CFB0A203}" destId="{01F22A10-81AB-46A5-BB7D-E9EC8C34747E}" srcOrd="2" destOrd="0" presId="urn:microsoft.com/office/officeart/2005/8/layout/default"/>
    <dgm:cxn modelId="{461C4026-2F7B-4351-86CE-EECCFF80510D}" type="presParOf" srcId="{23AAA8E8-081B-4DB4-AC53-CD80CFB0A203}" destId="{0F364C26-6B4C-417E-B205-F830A0CE996B}" srcOrd="3" destOrd="0" presId="urn:microsoft.com/office/officeart/2005/8/layout/default"/>
    <dgm:cxn modelId="{8CBF3D00-166C-49D2-A5BA-42B3DF05F57B}" type="presParOf" srcId="{23AAA8E8-081B-4DB4-AC53-CD80CFB0A203}" destId="{77D96FDC-CFA6-4908-8509-778CDAD666B0}" srcOrd="4" destOrd="0" presId="urn:microsoft.com/office/officeart/2005/8/layout/default"/>
    <dgm:cxn modelId="{1BB298C0-0772-4F42-8676-E1C4817F4D96}" type="presParOf" srcId="{23AAA8E8-081B-4DB4-AC53-CD80CFB0A203}" destId="{5686C71A-E496-40E3-A4ED-EB50E1FB7DB8}" srcOrd="5" destOrd="0" presId="urn:microsoft.com/office/officeart/2005/8/layout/default"/>
    <dgm:cxn modelId="{D773E76F-61A3-4FE6-84F5-662EFAC2983D}" type="presParOf" srcId="{23AAA8E8-081B-4DB4-AC53-CD80CFB0A203}" destId="{0F66709A-5642-4CEA-B728-89268E8F44FB}" srcOrd="6" destOrd="0" presId="urn:microsoft.com/office/officeart/2005/8/layout/default"/>
    <dgm:cxn modelId="{DC7ED519-3AFE-41F9-A0F6-82822C254858}" type="presParOf" srcId="{23AAA8E8-081B-4DB4-AC53-CD80CFB0A203}" destId="{7DF90D9D-BD54-4D12-B4A2-B6F67C58242A}" srcOrd="7" destOrd="0" presId="urn:microsoft.com/office/officeart/2005/8/layout/default"/>
    <dgm:cxn modelId="{DE611D88-7B45-4D73-8CB0-ECBE87CD4356}" type="presParOf" srcId="{23AAA8E8-081B-4DB4-AC53-CD80CFB0A203}" destId="{BCA993D1-1032-473A-97B2-3BA432894F19}" srcOrd="8" destOrd="0" presId="urn:microsoft.com/office/officeart/2005/8/layout/default"/>
    <dgm:cxn modelId="{22E37D0C-FFE1-41DC-9D5E-F1C585CB02F6}" type="presParOf" srcId="{23AAA8E8-081B-4DB4-AC53-CD80CFB0A203}" destId="{2A83854A-0758-4C41-9421-3490F1214D27}" srcOrd="9" destOrd="0" presId="urn:microsoft.com/office/officeart/2005/8/layout/default"/>
    <dgm:cxn modelId="{50299E64-F549-48F5-A290-9943E5DB3443}" type="presParOf" srcId="{23AAA8E8-081B-4DB4-AC53-CD80CFB0A203}" destId="{0ACDD7DF-27BF-4750-9BD7-87B45CE31833}" srcOrd="10" destOrd="0" presId="urn:microsoft.com/office/officeart/2005/8/layout/default"/>
    <dgm:cxn modelId="{C1863EC5-B05F-4EA6-B8FC-30B82B13CAA6}" type="presParOf" srcId="{23AAA8E8-081B-4DB4-AC53-CD80CFB0A203}" destId="{E985224A-5BC2-4ED2-AF2D-A97F650FB89E}" srcOrd="11" destOrd="0" presId="urn:microsoft.com/office/officeart/2005/8/layout/default"/>
    <dgm:cxn modelId="{A1A56634-6004-4152-8DFD-794786E83153}" type="presParOf" srcId="{23AAA8E8-081B-4DB4-AC53-CD80CFB0A203}" destId="{309F49EA-1FAF-4377-BCE2-7F0B848F971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EC1EB3-F8EA-4B8C-B28E-11C67EB96BC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1142D7-6461-49E4-AA49-03D7A8EA0FB4}">
      <dgm:prSet phldrT="[Text]"/>
      <dgm:spPr/>
      <dgm:t>
        <a:bodyPr/>
        <a:lstStyle/>
        <a:p>
          <a:r>
            <a:rPr lang="en-GB" dirty="0" smtClean="0"/>
            <a:t>Cluster Theme 1</a:t>
          </a:r>
          <a:endParaRPr lang="en-GB" dirty="0"/>
        </a:p>
      </dgm:t>
    </dgm:pt>
    <dgm:pt modelId="{300E24AE-EE97-40BF-8127-2E3A483C6A86}" type="parTrans" cxnId="{B40D7F52-79E7-4C9A-AF35-05B7891492F1}">
      <dgm:prSet/>
      <dgm:spPr/>
      <dgm:t>
        <a:bodyPr/>
        <a:lstStyle/>
        <a:p>
          <a:endParaRPr lang="en-GB"/>
        </a:p>
      </dgm:t>
    </dgm:pt>
    <dgm:pt modelId="{8D7E0679-6A87-48F3-AE80-7CAB8C3B6BD9}" type="sibTrans" cxnId="{B40D7F52-79E7-4C9A-AF35-05B7891492F1}">
      <dgm:prSet/>
      <dgm:spPr/>
      <dgm:t>
        <a:bodyPr/>
        <a:lstStyle/>
        <a:p>
          <a:endParaRPr lang="en-GB"/>
        </a:p>
      </dgm:t>
    </dgm:pt>
    <dgm:pt modelId="{8295649E-0269-42EC-B6BA-98DFCEAE03A7}" type="asst">
      <dgm:prSet phldrT="[Text]"/>
      <dgm:spPr/>
      <dgm:t>
        <a:bodyPr/>
        <a:lstStyle/>
        <a:p>
          <a:r>
            <a:rPr lang="en-GB" dirty="0" smtClean="0"/>
            <a:t>Cluster Theme 2</a:t>
          </a:r>
          <a:endParaRPr lang="en-GB" dirty="0"/>
        </a:p>
      </dgm:t>
    </dgm:pt>
    <dgm:pt modelId="{ACA86F56-BEA0-459D-AD1F-0A08970E50C5}" type="parTrans" cxnId="{D46B8987-6DBD-4259-B52B-D1CA8FEC5383}">
      <dgm:prSet/>
      <dgm:spPr/>
      <dgm:t>
        <a:bodyPr/>
        <a:lstStyle/>
        <a:p>
          <a:endParaRPr lang="en-GB"/>
        </a:p>
      </dgm:t>
    </dgm:pt>
    <dgm:pt modelId="{509B7822-788D-4F3C-AD21-0279DF7B9EAF}" type="sibTrans" cxnId="{D46B8987-6DBD-4259-B52B-D1CA8FEC5383}">
      <dgm:prSet/>
      <dgm:spPr/>
      <dgm:t>
        <a:bodyPr/>
        <a:lstStyle/>
        <a:p>
          <a:endParaRPr lang="en-GB"/>
        </a:p>
      </dgm:t>
    </dgm:pt>
    <dgm:pt modelId="{3D10869E-0C71-4B12-A731-A786106926A8}">
      <dgm:prSet phldrT="[Text]"/>
      <dgm:spPr/>
      <dgm:t>
        <a:bodyPr/>
        <a:lstStyle/>
        <a:p>
          <a:r>
            <a:rPr lang="en-GB" dirty="0" smtClean="0"/>
            <a:t>Subordinate Theme 1</a:t>
          </a:r>
          <a:endParaRPr lang="en-GB" dirty="0"/>
        </a:p>
      </dgm:t>
    </dgm:pt>
    <dgm:pt modelId="{994B3C9E-3D3F-4FB6-87B2-F5199DF5639D}" type="parTrans" cxnId="{A5626A4C-1B2D-41E0-81DF-022AF95D7290}">
      <dgm:prSet/>
      <dgm:spPr/>
      <dgm:t>
        <a:bodyPr/>
        <a:lstStyle/>
        <a:p>
          <a:endParaRPr lang="en-GB"/>
        </a:p>
      </dgm:t>
    </dgm:pt>
    <dgm:pt modelId="{7040A3F5-B6F9-4497-806C-3A8F1695BFAB}" type="sibTrans" cxnId="{A5626A4C-1B2D-41E0-81DF-022AF95D7290}">
      <dgm:prSet/>
      <dgm:spPr/>
      <dgm:t>
        <a:bodyPr/>
        <a:lstStyle/>
        <a:p>
          <a:endParaRPr lang="en-GB"/>
        </a:p>
      </dgm:t>
    </dgm:pt>
    <dgm:pt modelId="{00714838-B0A1-453E-9791-863B0CA08EDE}">
      <dgm:prSet phldrT="[Text]"/>
      <dgm:spPr/>
      <dgm:t>
        <a:bodyPr/>
        <a:lstStyle/>
        <a:p>
          <a:r>
            <a:rPr lang="en-GB" dirty="0" smtClean="0"/>
            <a:t>Subordinate Theme 2</a:t>
          </a:r>
          <a:endParaRPr lang="en-GB" dirty="0"/>
        </a:p>
      </dgm:t>
    </dgm:pt>
    <dgm:pt modelId="{9911FECC-AD71-4098-A1C2-C18DC6965AD9}" type="parTrans" cxnId="{6EF4FC41-7524-4A46-8B14-53142F852F68}">
      <dgm:prSet/>
      <dgm:spPr/>
      <dgm:t>
        <a:bodyPr/>
        <a:lstStyle/>
        <a:p>
          <a:endParaRPr lang="en-GB"/>
        </a:p>
      </dgm:t>
    </dgm:pt>
    <dgm:pt modelId="{2720EB1B-0966-425D-BBAD-E12C75A07ADF}" type="sibTrans" cxnId="{6EF4FC41-7524-4A46-8B14-53142F852F68}">
      <dgm:prSet/>
      <dgm:spPr/>
      <dgm:t>
        <a:bodyPr/>
        <a:lstStyle/>
        <a:p>
          <a:endParaRPr lang="en-GB"/>
        </a:p>
      </dgm:t>
    </dgm:pt>
    <dgm:pt modelId="{ED8E5664-4A81-4FA6-B466-67D1A2B650D2}">
      <dgm:prSet phldrT="[Text]"/>
      <dgm:spPr/>
      <dgm:t>
        <a:bodyPr/>
        <a:lstStyle/>
        <a:p>
          <a:r>
            <a:rPr lang="en-GB" dirty="0" smtClean="0"/>
            <a:t>Subordinate Theme 3</a:t>
          </a:r>
          <a:endParaRPr lang="en-GB" dirty="0"/>
        </a:p>
      </dgm:t>
    </dgm:pt>
    <dgm:pt modelId="{AE1DA5EF-B579-431C-9246-14DACC635061}" type="parTrans" cxnId="{50C52808-12B7-4126-8CC7-4F05A6E5EB78}">
      <dgm:prSet/>
      <dgm:spPr/>
      <dgm:t>
        <a:bodyPr/>
        <a:lstStyle/>
        <a:p>
          <a:endParaRPr lang="en-GB"/>
        </a:p>
      </dgm:t>
    </dgm:pt>
    <dgm:pt modelId="{D519FAC4-9B3D-471A-AE84-472B62134634}" type="sibTrans" cxnId="{50C52808-12B7-4126-8CC7-4F05A6E5EB78}">
      <dgm:prSet/>
      <dgm:spPr/>
      <dgm:t>
        <a:bodyPr/>
        <a:lstStyle/>
        <a:p>
          <a:endParaRPr lang="en-GB"/>
        </a:p>
      </dgm:t>
    </dgm:pt>
    <dgm:pt modelId="{295909CC-C584-482E-A6FB-FA43FF50C52E}">
      <dgm:prSet phldrT="[Text]"/>
      <dgm:spPr/>
      <dgm:t>
        <a:bodyPr/>
        <a:lstStyle/>
        <a:p>
          <a:r>
            <a:rPr lang="en-GB" dirty="0" smtClean="0"/>
            <a:t>Subordinate Theme 1</a:t>
          </a:r>
          <a:endParaRPr lang="en-GB" dirty="0"/>
        </a:p>
      </dgm:t>
    </dgm:pt>
    <dgm:pt modelId="{F086888B-B418-4BFF-8C28-3676549B1FEC}" type="parTrans" cxnId="{5AE1EBE9-B9F8-4FFB-969E-670A62AF8D83}">
      <dgm:prSet/>
      <dgm:spPr/>
      <dgm:t>
        <a:bodyPr/>
        <a:lstStyle/>
        <a:p>
          <a:endParaRPr lang="en-GB"/>
        </a:p>
      </dgm:t>
    </dgm:pt>
    <dgm:pt modelId="{460C2A97-30BF-4859-8D95-2F06703A385F}" type="sibTrans" cxnId="{5AE1EBE9-B9F8-4FFB-969E-670A62AF8D83}">
      <dgm:prSet/>
      <dgm:spPr/>
      <dgm:t>
        <a:bodyPr/>
        <a:lstStyle/>
        <a:p>
          <a:endParaRPr lang="en-GB"/>
        </a:p>
      </dgm:t>
    </dgm:pt>
    <dgm:pt modelId="{508CA81B-76E9-496A-97C4-7D62B966F4D4}">
      <dgm:prSet phldrT="[Text]"/>
      <dgm:spPr/>
      <dgm:t>
        <a:bodyPr/>
        <a:lstStyle/>
        <a:p>
          <a:r>
            <a:rPr lang="en-GB" dirty="0" smtClean="0"/>
            <a:t>Subordinate Theme 2</a:t>
          </a:r>
          <a:endParaRPr lang="en-GB" dirty="0"/>
        </a:p>
      </dgm:t>
    </dgm:pt>
    <dgm:pt modelId="{FD6EE614-8D54-4760-85E4-3A62B0538531}" type="parTrans" cxnId="{4B67EDB3-0F0B-497B-8061-4802CBA336B1}">
      <dgm:prSet/>
      <dgm:spPr/>
      <dgm:t>
        <a:bodyPr/>
        <a:lstStyle/>
        <a:p>
          <a:endParaRPr lang="en-GB"/>
        </a:p>
      </dgm:t>
    </dgm:pt>
    <dgm:pt modelId="{AB94810D-FC24-43D2-BCF3-BA7E4FE27E06}" type="sibTrans" cxnId="{4B67EDB3-0F0B-497B-8061-4802CBA336B1}">
      <dgm:prSet/>
      <dgm:spPr/>
      <dgm:t>
        <a:bodyPr/>
        <a:lstStyle/>
        <a:p>
          <a:endParaRPr lang="en-GB"/>
        </a:p>
      </dgm:t>
    </dgm:pt>
    <dgm:pt modelId="{BDD17D17-6341-4B5D-92F9-CC977D1B6971}">
      <dgm:prSet phldrT="[Text]"/>
      <dgm:spPr/>
      <dgm:t>
        <a:bodyPr/>
        <a:lstStyle/>
        <a:p>
          <a:r>
            <a:rPr lang="en-GB" dirty="0" smtClean="0"/>
            <a:t>Subordinate Theme 3</a:t>
          </a:r>
          <a:endParaRPr lang="en-GB" dirty="0"/>
        </a:p>
      </dgm:t>
    </dgm:pt>
    <dgm:pt modelId="{E4B7EFC7-C4BC-427B-A3B7-EF1038059EA0}" type="parTrans" cxnId="{4A56B8A0-A6B6-4990-A323-35C8CA53F453}">
      <dgm:prSet/>
      <dgm:spPr/>
      <dgm:t>
        <a:bodyPr/>
        <a:lstStyle/>
        <a:p>
          <a:endParaRPr lang="en-GB"/>
        </a:p>
      </dgm:t>
    </dgm:pt>
    <dgm:pt modelId="{EC76E000-0B87-4BD8-B991-C7676E3F7AAD}" type="sibTrans" cxnId="{4A56B8A0-A6B6-4990-A323-35C8CA53F453}">
      <dgm:prSet/>
      <dgm:spPr/>
      <dgm:t>
        <a:bodyPr/>
        <a:lstStyle/>
        <a:p>
          <a:endParaRPr lang="en-GB"/>
        </a:p>
      </dgm:t>
    </dgm:pt>
    <dgm:pt modelId="{B2E2AEF6-25FF-42B5-ACC9-A72E8F75BC1C}">
      <dgm:prSet phldrT="[Text]"/>
      <dgm:spPr/>
      <dgm:t>
        <a:bodyPr/>
        <a:lstStyle/>
        <a:p>
          <a:r>
            <a:rPr lang="en-GB" dirty="0" smtClean="0"/>
            <a:t>Subordinate Theme 4</a:t>
          </a:r>
          <a:endParaRPr lang="en-GB" dirty="0"/>
        </a:p>
      </dgm:t>
    </dgm:pt>
    <dgm:pt modelId="{6A3ADE4E-1CBE-4C0D-8713-9A2569DE901E}" type="parTrans" cxnId="{AF809247-F868-4440-9F71-5B49E1B7F64F}">
      <dgm:prSet/>
      <dgm:spPr/>
      <dgm:t>
        <a:bodyPr/>
        <a:lstStyle/>
        <a:p>
          <a:endParaRPr lang="en-GB"/>
        </a:p>
      </dgm:t>
    </dgm:pt>
    <dgm:pt modelId="{D1A36C31-23A9-4CF7-9061-8E4FEEA30C87}" type="sibTrans" cxnId="{AF809247-F868-4440-9F71-5B49E1B7F64F}">
      <dgm:prSet/>
      <dgm:spPr/>
      <dgm:t>
        <a:bodyPr/>
        <a:lstStyle/>
        <a:p>
          <a:endParaRPr lang="en-GB"/>
        </a:p>
      </dgm:t>
    </dgm:pt>
    <dgm:pt modelId="{1DC3C2D2-6B58-47BE-B4D9-A69519E3ACEE}">
      <dgm:prSet phldrT="[Text]"/>
      <dgm:spPr/>
      <dgm:t>
        <a:bodyPr/>
        <a:lstStyle/>
        <a:p>
          <a:r>
            <a:rPr lang="en-GB" dirty="0" smtClean="0"/>
            <a:t>Example 1 (initial analysis of text)</a:t>
          </a:r>
          <a:endParaRPr lang="en-GB" dirty="0"/>
        </a:p>
      </dgm:t>
    </dgm:pt>
    <dgm:pt modelId="{9BBB7A93-E5C4-45BD-875A-5E12C5EA2607}" type="parTrans" cxnId="{AFC08B0E-4822-4A11-9269-8EE54C4A78AC}">
      <dgm:prSet/>
      <dgm:spPr/>
      <dgm:t>
        <a:bodyPr/>
        <a:lstStyle/>
        <a:p>
          <a:endParaRPr lang="en-GB"/>
        </a:p>
      </dgm:t>
    </dgm:pt>
    <dgm:pt modelId="{45988F53-6BD4-45FE-BDFE-35E3819317EC}" type="sibTrans" cxnId="{AFC08B0E-4822-4A11-9269-8EE54C4A78AC}">
      <dgm:prSet/>
      <dgm:spPr/>
      <dgm:t>
        <a:bodyPr/>
        <a:lstStyle/>
        <a:p>
          <a:endParaRPr lang="en-GB"/>
        </a:p>
      </dgm:t>
    </dgm:pt>
    <dgm:pt modelId="{D3AF92A2-CF93-4D5D-81DE-FC896452AACB}">
      <dgm:prSet phldrT="[Text]"/>
      <dgm:spPr/>
      <dgm:t>
        <a:bodyPr/>
        <a:lstStyle/>
        <a:p>
          <a:r>
            <a:rPr lang="en-GB" dirty="0" smtClean="0"/>
            <a:t>Example 2 (initial analysis of text)</a:t>
          </a:r>
          <a:endParaRPr lang="en-GB" dirty="0"/>
        </a:p>
      </dgm:t>
    </dgm:pt>
    <dgm:pt modelId="{C47ECAC3-2947-4441-9304-EF5F67941E89}" type="parTrans" cxnId="{0251C840-848C-4BBC-A7E9-5555DDE4D477}">
      <dgm:prSet/>
      <dgm:spPr/>
      <dgm:t>
        <a:bodyPr/>
        <a:lstStyle/>
        <a:p>
          <a:endParaRPr lang="en-GB"/>
        </a:p>
      </dgm:t>
    </dgm:pt>
    <dgm:pt modelId="{232CC359-35E9-450A-82DE-7E28BC19486A}" type="sibTrans" cxnId="{0251C840-848C-4BBC-A7E9-5555DDE4D477}">
      <dgm:prSet/>
      <dgm:spPr/>
      <dgm:t>
        <a:bodyPr/>
        <a:lstStyle/>
        <a:p>
          <a:endParaRPr lang="en-GB"/>
        </a:p>
      </dgm:t>
    </dgm:pt>
    <dgm:pt modelId="{C5851BEA-115A-454E-8CB8-4CD1D4756FB0}">
      <dgm:prSet phldrT="[Text]"/>
      <dgm:spPr/>
      <dgm:t>
        <a:bodyPr/>
        <a:lstStyle/>
        <a:p>
          <a:r>
            <a:rPr lang="en-GB" dirty="0" smtClean="0"/>
            <a:t>Example</a:t>
          </a:r>
          <a:endParaRPr lang="en-GB" dirty="0"/>
        </a:p>
      </dgm:t>
    </dgm:pt>
    <dgm:pt modelId="{AFD3734B-A6AF-476C-A3B8-FC3132056B53}" type="parTrans" cxnId="{F6D6415E-6766-4592-89D8-578C53C48C8D}">
      <dgm:prSet/>
      <dgm:spPr/>
      <dgm:t>
        <a:bodyPr/>
        <a:lstStyle/>
        <a:p>
          <a:endParaRPr lang="en-GB"/>
        </a:p>
      </dgm:t>
    </dgm:pt>
    <dgm:pt modelId="{CB4991A7-12AD-4A19-9613-75B233DCCADC}" type="sibTrans" cxnId="{F6D6415E-6766-4592-89D8-578C53C48C8D}">
      <dgm:prSet/>
      <dgm:spPr/>
      <dgm:t>
        <a:bodyPr/>
        <a:lstStyle/>
        <a:p>
          <a:endParaRPr lang="en-GB"/>
        </a:p>
      </dgm:t>
    </dgm:pt>
    <dgm:pt modelId="{602791C0-2FCD-4269-8E5B-D761891840B3}">
      <dgm:prSet phldrT="[Text]"/>
      <dgm:spPr/>
      <dgm:t>
        <a:bodyPr/>
        <a:lstStyle/>
        <a:p>
          <a:r>
            <a:rPr lang="en-GB" dirty="0" smtClean="0"/>
            <a:t>Example</a:t>
          </a:r>
          <a:endParaRPr lang="en-GB" dirty="0"/>
        </a:p>
      </dgm:t>
    </dgm:pt>
    <dgm:pt modelId="{5E782643-1DD3-4649-855A-03646CB07CB6}" type="parTrans" cxnId="{BED4C0C5-C9D7-4946-8010-EEFBE1279DE1}">
      <dgm:prSet/>
      <dgm:spPr/>
      <dgm:t>
        <a:bodyPr/>
        <a:lstStyle/>
        <a:p>
          <a:endParaRPr lang="en-GB"/>
        </a:p>
      </dgm:t>
    </dgm:pt>
    <dgm:pt modelId="{648B83B7-FB46-4EB0-B8E1-18D27B1BCEF9}" type="sibTrans" cxnId="{BED4C0C5-C9D7-4946-8010-EEFBE1279DE1}">
      <dgm:prSet/>
      <dgm:spPr/>
      <dgm:t>
        <a:bodyPr/>
        <a:lstStyle/>
        <a:p>
          <a:endParaRPr lang="en-GB"/>
        </a:p>
      </dgm:t>
    </dgm:pt>
    <dgm:pt modelId="{EEA2D917-0423-40F8-9729-0D12B170CE4E}">
      <dgm:prSet phldrT="[Text]"/>
      <dgm:spPr/>
      <dgm:t>
        <a:bodyPr/>
        <a:lstStyle/>
        <a:p>
          <a:r>
            <a:rPr lang="en-GB" dirty="0" smtClean="0"/>
            <a:t>Example 1</a:t>
          </a:r>
          <a:endParaRPr lang="en-GB" dirty="0"/>
        </a:p>
      </dgm:t>
    </dgm:pt>
    <dgm:pt modelId="{90020827-2C97-4993-A410-26FF35D04C8F}" type="parTrans" cxnId="{B998FF73-2D20-4CB5-A78B-BAF4C4642E52}">
      <dgm:prSet/>
      <dgm:spPr/>
      <dgm:t>
        <a:bodyPr/>
        <a:lstStyle/>
        <a:p>
          <a:endParaRPr lang="en-GB"/>
        </a:p>
      </dgm:t>
    </dgm:pt>
    <dgm:pt modelId="{350BE857-EAFF-4661-A163-2524DA859FC9}" type="sibTrans" cxnId="{B998FF73-2D20-4CB5-A78B-BAF4C4642E52}">
      <dgm:prSet/>
      <dgm:spPr/>
      <dgm:t>
        <a:bodyPr/>
        <a:lstStyle/>
        <a:p>
          <a:endParaRPr lang="en-GB"/>
        </a:p>
      </dgm:t>
    </dgm:pt>
    <dgm:pt modelId="{F40ADC7D-E748-43CC-ABD0-4DDC3FA78FC5}">
      <dgm:prSet phldrT="[Text]"/>
      <dgm:spPr/>
      <dgm:t>
        <a:bodyPr/>
        <a:lstStyle/>
        <a:p>
          <a:r>
            <a:rPr lang="en-GB" dirty="0" smtClean="0"/>
            <a:t>Example 2</a:t>
          </a:r>
          <a:endParaRPr lang="en-GB" dirty="0"/>
        </a:p>
      </dgm:t>
    </dgm:pt>
    <dgm:pt modelId="{5D8BBC6F-336A-42B8-BCCA-E3F07C1F434C}" type="parTrans" cxnId="{9DC7F632-5AC1-4DB3-99C7-5719853CC877}">
      <dgm:prSet/>
      <dgm:spPr/>
      <dgm:t>
        <a:bodyPr/>
        <a:lstStyle/>
        <a:p>
          <a:endParaRPr lang="en-GB"/>
        </a:p>
      </dgm:t>
    </dgm:pt>
    <dgm:pt modelId="{31AE3573-E6F3-4F2A-B24F-E794E4DCE52D}" type="sibTrans" cxnId="{9DC7F632-5AC1-4DB3-99C7-5719853CC877}">
      <dgm:prSet/>
      <dgm:spPr/>
      <dgm:t>
        <a:bodyPr/>
        <a:lstStyle/>
        <a:p>
          <a:endParaRPr lang="en-GB"/>
        </a:p>
      </dgm:t>
    </dgm:pt>
    <dgm:pt modelId="{635EF5FD-F7D5-418D-97A6-CE6CF7C01ED2}">
      <dgm:prSet phldrT="[Text]"/>
      <dgm:spPr/>
      <dgm:t>
        <a:bodyPr/>
        <a:lstStyle/>
        <a:p>
          <a:r>
            <a:rPr lang="en-GB" dirty="0" smtClean="0"/>
            <a:t>Example 3</a:t>
          </a:r>
          <a:endParaRPr lang="en-GB" dirty="0"/>
        </a:p>
      </dgm:t>
    </dgm:pt>
    <dgm:pt modelId="{6C77E316-D2D2-4D7D-A60F-78FD1290175D}" type="parTrans" cxnId="{A64E4406-5A3D-4DEF-B304-0700D5305622}">
      <dgm:prSet/>
      <dgm:spPr/>
      <dgm:t>
        <a:bodyPr/>
        <a:lstStyle/>
        <a:p>
          <a:endParaRPr lang="en-GB"/>
        </a:p>
      </dgm:t>
    </dgm:pt>
    <dgm:pt modelId="{6603D2EC-8AF0-4B2D-8DD4-73F92C902101}" type="sibTrans" cxnId="{A64E4406-5A3D-4DEF-B304-0700D5305622}">
      <dgm:prSet/>
      <dgm:spPr/>
      <dgm:t>
        <a:bodyPr/>
        <a:lstStyle/>
        <a:p>
          <a:endParaRPr lang="en-GB"/>
        </a:p>
      </dgm:t>
    </dgm:pt>
    <dgm:pt modelId="{9AD4CB86-EF7C-446D-B500-F29D8A0D768A}">
      <dgm:prSet phldrT="[Text]"/>
      <dgm:spPr/>
      <dgm:t>
        <a:bodyPr/>
        <a:lstStyle/>
        <a:p>
          <a:r>
            <a:rPr lang="en-GB" dirty="0" smtClean="0"/>
            <a:t>Example </a:t>
          </a:r>
          <a:endParaRPr lang="en-GB" dirty="0"/>
        </a:p>
      </dgm:t>
    </dgm:pt>
    <dgm:pt modelId="{912C8BA5-6668-4155-A8B0-437BB96161FA}" type="parTrans" cxnId="{67C9A338-B905-4783-83AA-32D1004F4C9F}">
      <dgm:prSet/>
      <dgm:spPr/>
      <dgm:t>
        <a:bodyPr/>
        <a:lstStyle/>
        <a:p>
          <a:endParaRPr lang="en-GB"/>
        </a:p>
      </dgm:t>
    </dgm:pt>
    <dgm:pt modelId="{8EA225B6-57BC-424C-A093-C7F333B1A555}" type="sibTrans" cxnId="{67C9A338-B905-4783-83AA-32D1004F4C9F}">
      <dgm:prSet/>
      <dgm:spPr/>
      <dgm:t>
        <a:bodyPr/>
        <a:lstStyle/>
        <a:p>
          <a:endParaRPr lang="en-GB"/>
        </a:p>
      </dgm:t>
    </dgm:pt>
    <dgm:pt modelId="{318B0C21-AB40-4D4A-B03B-C84316C0A15A}">
      <dgm:prSet phldrT="[Text]"/>
      <dgm:spPr/>
      <dgm:t>
        <a:bodyPr/>
        <a:lstStyle/>
        <a:p>
          <a:r>
            <a:rPr lang="en-GB" dirty="0" smtClean="0"/>
            <a:t>Example</a:t>
          </a:r>
          <a:endParaRPr lang="en-GB" dirty="0"/>
        </a:p>
      </dgm:t>
    </dgm:pt>
    <dgm:pt modelId="{0AA02989-70E4-43B7-BA52-0EF712B2B207}" type="parTrans" cxnId="{7BB98AA3-329A-464C-BCCA-657D778D99A3}">
      <dgm:prSet/>
      <dgm:spPr/>
      <dgm:t>
        <a:bodyPr/>
        <a:lstStyle/>
        <a:p>
          <a:endParaRPr lang="en-GB"/>
        </a:p>
      </dgm:t>
    </dgm:pt>
    <dgm:pt modelId="{8E744BDD-9310-4975-8D80-667A10E0CF35}" type="sibTrans" cxnId="{7BB98AA3-329A-464C-BCCA-657D778D99A3}">
      <dgm:prSet/>
      <dgm:spPr/>
      <dgm:t>
        <a:bodyPr/>
        <a:lstStyle/>
        <a:p>
          <a:endParaRPr lang="en-GB"/>
        </a:p>
      </dgm:t>
    </dgm:pt>
    <dgm:pt modelId="{4384AF9C-ABAA-4447-99DB-341743AB26A4}">
      <dgm:prSet phldrT="[Text]"/>
      <dgm:spPr/>
      <dgm:t>
        <a:bodyPr/>
        <a:lstStyle/>
        <a:p>
          <a:r>
            <a:rPr lang="en-GB" dirty="0" smtClean="0"/>
            <a:t>Example 1</a:t>
          </a:r>
          <a:endParaRPr lang="en-GB" dirty="0"/>
        </a:p>
      </dgm:t>
    </dgm:pt>
    <dgm:pt modelId="{44A8D42C-CA9C-4B97-9A7F-29914B718004}" type="parTrans" cxnId="{AA55E55A-2C3E-4B5A-8637-AC17CC63A6CD}">
      <dgm:prSet/>
      <dgm:spPr/>
      <dgm:t>
        <a:bodyPr/>
        <a:lstStyle/>
        <a:p>
          <a:endParaRPr lang="en-GB"/>
        </a:p>
      </dgm:t>
    </dgm:pt>
    <dgm:pt modelId="{1944400E-0859-4EE0-9C40-AD5D3D7EBD96}" type="sibTrans" cxnId="{AA55E55A-2C3E-4B5A-8637-AC17CC63A6CD}">
      <dgm:prSet/>
      <dgm:spPr/>
      <dgm:t>
        <a:bodyPr/>
        <a:lstStyle/>
        <a:p>
          <a:endParaRPr lang="en-GB"/>
        </a:p>
      </dgm:t>
    </dgm:pt>
    <dgm:pt modelId="{118D3C84-746F-4D58-866E-575A1A612AFB}">
      <dgm:prSet phldrT="[Text]"/>
      <dgm:spPr/>
      <dgm:t>
        <a:bodyPr/>
        <a:lstStyle/>
        <a:p>
          <a:r>
            <a:rPr lang="en-GB" dirty="0" smtClean="0"/>
            <a:t>Example 3</a:t>
          </a:r>
          <a:endParaRPr lang="en-GB" dirty="0"/>
        </a:p>
      </dgm:t>
    </dgm:pt>
    <dgm:pt modelId="{FFCDB850-55BA-4BE4-B01B-A313FD3AB93C}" type="parTrans" cxnId="{9CC5D35D-8E77-4B8B-8DB4-CD21D7860815}">
      <dgm:prSet/>
      <dgm:spPr/>
      <dgm:t>
        <a:bodyPr/>
        <a:lstStyle/>
        <a:p>
          <a:endParaRPr lang="en-GB"/>
        </a:p>
      </dgm:t>
    </dgm:pt>
    <dgm:pt modelId="{DCD77E27-0779-410B-8FB5-AEEB8B6FDA08}" type="sibTrans" cxnId="{9CC5D35D-8E77-4B8B-8DB4-CD21D7860815}">
      <dgm:prSet/>
      <dgm:spPr/>
      <dgm:t>
        <a:bodyPr/>
        <a:lstStyle/>
        <a:p>
          <a:endParaRPr lang="en-GB"/>
        </a:p>
      </dgm:t>
    </dgm:pt>
    <dgm:pt modelId="{8C267001-9440-4655-A8AF-8A5D957E8C5E}" type="pres">
      <dgm:prSet presAssocID="{6CEC1EB3-F8EA-4B8C-B28E-11C67EB96BC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A4251472-A9CA-4703-B79C-4F73812E658E}" type="pres">
      <dgm:prSet presAssocID="{7F1142D7-6461-49E4-AA49-03D7A8EA0FB4}" presName="hierRoot1" presStyleCnt="0">
        <dgm:presLayoutVars>
          <dgm:hierBranch val="init"/>
        </dgm:presLayoutVars>
      </dgm:prSet>
      <dgm:spPr/>
    </dgm:pt>
    <dgm:pt modelId="{D8DE6F1E-48FD-415F-AD60-12909E6460EB}" type="pres">
      <dgm:prSet presAssocID="{7F1142D7-6461-49E4-AA49-03D7A8EA0FB4}" presName="rootComposite1" presStyleCnt="0"/>
      <dgm:spPr/>
    </dgm:pt>
    <dgm:pt modelId="{34520795-CCD4-419D-8958-D10DBF44575E}" type="pres">
      <dgm:prSet presAssocID="{7F1142D7-6461-49E4-AA49-03D7A8EA0FB4}" presName="rootText1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A6804B8-ABB7-441F-A296-674CD6981909}" type="pres">
      <dgm:prSet presAssocID="{7F1142D7-6461-49E4-AA49-03D7A8EA0FB4}" presName="rootConnector1" presStyleLbl="node1" presStyleIdx="0" presStyleCnt="0"/>
      <dgm:spPr/>
      <dgm:t>
        <a:bodyPr/>
        <a:lstStyle/>
        <a:p>
          <a:endParaRPr lang="en-GB"/>
        </a:p>
      </dgm:t>
    </dgm:pt>
    <dgm:pt modelId="{A1501D7B-BFA7-404F-AE1C-FE97B7446187}" type="pres">
      <dgm:prSet presAssocID="{7F1142D7-6461-49E4-AA49-03D7A8EA0FB4}" presName="hierChild2" presStyleCnt="0"/>
      <dgm:spPr/>
    </dgm:pt>
    <dgm:pt modelId="{B2DA13E4-2462-41FA-8173-EA9DF38287FA}" type="pres">
      <dgm:prSet presAssocID="{F086888B-B418-4BFF-8C28-3676549B1FEC}" presName="Name37" presStyleLbl="parChTrans1D2" presStyleIdx="0" presStyleCnt="7"/>
      <dgm:spPr/>
      <dgm:t>
        <a:bodyPr/>
        <a:lstStyle/>
        <a:p>
          <a:endParaRPr lang="en-GB"/>
        </a:p>
      </dgm:t>
    </dgm:pt>
    <dgm:pt modelId="{77D66F1E-7445-44F1-AD57-C4A139A7C00F}" type="pres">
      <dgm:prSet presAssocID="{295909CC-C584-482E-A6FB-FA43FF50C52E}" presName="hierRoot2" presStyleCnt="0">
        <dgm:presLayoutVars>
          <dgm:hierBranch val="init"/>
        </dgm:presLayoutVars>
      </dgm:prSet>
      <dgm:spPr/>
    </dgm:pt>
    <dgm:pt modelId="{719483DE-21DE-4D99-A999-98DCD5EEFE40}" type="pres">
      <dgm:prSet presAssocID="{295909CC-C584-482E-A6FB-FA43FF50C52E}" presName="rootComposite" presStyleCnt="0"/>
      <dgm:spPr/>
    </dgm:pt>
    <dgm:pt modelId="{D625E476-CECF-4CBC-9D5D-D627FC5A9C59}" type="pres">
      <dgm:prSet presAssocID="{295909CC-C584-482E-A6FB-FA43FF50C52E}" presName="rootText" presStyleLbl="node2" presStyleIdx="0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94CA8B9-CB63-4832-89D2-064EB50B9930}" type="pres">
      <dgm:prSet presAssocID="{295909CC-C584-482E-A6FB-FA43FF50C52E}" presName="rootConnector" presStyleLbl="node2" presStyleIdx="0" presStyleCnt="7"/>
      <dgm:spPr/>
      <dgm:t>
        <a:bodyPr/>
        <a:lstStyle/>
        <a:p>
          <a:endParaRPr lang="en-GB"/>
        </a:p>
      </dgm:t>
    </dgm:pt>
    <dgm:pt modelId="{D8FD50DC-6B47-4969-8207-9F68A336C73E}" type="pres">
      <dgm:prSet presAssocID="{295909CC-C584-482E-A6FB-FA43FF50C52E}" presName="hierChild4" presStyleCnt="0"/>
      <dgm:spPr/>
    </dgm:pt>
    <dgm:pt modelId="{ECE6C205-B1AB-4CF3-A51B-4801165A078D}" type="pres">
      <dgm:prSet presAssocID="{9BBB7A93-E5C4-45BD-875A-5E12C5EA2607}" presName="Name37" presStyleLbl="parChTrans1D3" presStyleIdx="0" presStyleCnt="11"/>
      <dgm:spPr/>
      <dgm:t>
        <a:bodyPr/>
        <a:lstStyle/>
        <a:p>
          <a:endParaRPr lang="en-GB"/>
        </a:p>
      </dgm:t>
    </dgm:pt>
    <dgm:pt modelId="{5ED58663-BA2F-4790-B17B-1B8B1EAEDDD8}" type="pres">
      <dgm:prSet presAssocID="{1DC3C2D2-6B58-47BE-B4D9-A69519E3ACEE}" presName="hierRoot2" presStyleCnt="0">
        <dgm:presLayoutVars>
          <dgm:hierBranch val="init"/>
        </dgm:presLayoutVars>
      </dgm:prSet>
      <dgm:spPr/>
    </dgm:pt>
    <dgm:pt modelId="{C4231D5C-75B4-4A5F-A506-BE6E8260905D}" type="pres">
      <dgm:prSet presAssocID="{1DC3C2D2-6B58-47BE-B4D9-A69519E3ACEE}" presName="rootComposite" presStyleCnt="0"/>
      <dgm:spPr/>
    </dgm:pt>
    <dgm:pt modelId="{E7F8E2D5-51A5-4E0A-8F9C-8478192018D6}" type="pres">
      <dgm:prSet presAssocID="{1DC3C2D2-6B58-47BE-B4D9-A69519E3ACEE}" presName="rootText" presStyleLbl="node3" presStyleIdx="0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9C9D882-E0D8-4CE1-9ACA-FCA6B0C1D1D4}" type="pres">
      <dgm:prSet presAssocID="{1DC3C2D2-6B58-47BE-B4D9-A69519E3ACEE}" presName="rootConnector" presStyleLbl="node3" presStyleIdx="0" presStyleCnt="11"/>
      <dgm:spPr/>
      <dgm:t>
        <a:bodyPr/>
        <a:lstStyle/>
        <a:p>
          <a:endParaRPr lang="en-GB"/>
        </a:p>
      </dgm:t>
    </dgm:pt>
    <dgm:pt modelId="{64164C7E-27D1-46CE-A47F-0CEE2072EA08}" type="pres">
      <dgm:prSet presAssocID="{1DC3C2D2-6B58-47BE-B4D9-A69519E3ACEE}" presName="hierChild4" presStyleCnt="0"/>
      <dgm:spPr/>
    </dgm:pt>
    <dgm:pt modelId="{A72FDD76-8E34-4657-92AB-B0F836437E8B}" type="pres">
      <dgm:prSet presAssocID="{1DC3C2D2-6B58-47BE-B4D9-A69519E3ACEE}" presName="hierChild5" presStyleCnt="0"/>
      <dgm:spPr/>
    </dgm:pt>
    <dgm:pt modelId="{39400A1B-BA10-4920-9336-6DAF195AADA7}" type="pres">
      <dgm:prSet presAssocID="{C47ECAC3-2947-4441-9304-EF5F67941E89}" presName="Name37" presStyleLbl="parChTrans1D3" presStyleIdx="1" presStyleCnt="11"/>
      <dgm:spPr/>
      <dgm:t>
        <a:bodyPr/>
        <a:lstStyle/>
        <a:p>
          <a:endParaRPr lang="en-GB"/>
        </a:p>
      </dgm:t>
    </dgm:pt>
    <dgm:pt modelId="{D451A98B-3939-45A4-B9A9-D201D2C7E34C}" type="pres">
      <dgm:prSet presAssocID="{D3AF92A2-CF93-4D5D-81DE-FC896452AACB}" presName="hierRoot2" presStyleCnt="0">
        <dgm:presLayoutVars>
          <dgm:hierBranch val="init"/>
        </dgm:presLayoutVars>
      </dgm:prSet>
      <dgm:spPr/>
    </dgm:pt>
    <dgm:pt modelId="{196E08B8-93E5-4B35-98CB-FFCC623F86E0}" type="pres">
      <dgm:prSet presAssocID="{D3AF92A2-CF93-4D5D-81DE-FC896452AACB}" presName="rootComposite" presStyleCnt="0"/>
      <dgm:spPr/>
    </dgm:pt>
    <dgm:pt modelId="{B9680A41-5B9E-4C63-B576-831A0DC18DEB}" type="pres">
      <dgm:prSet presAssocID="{D3AF92A2-CF93-4D5D-81DE-FC896452AACB}" presName="rootText" presStyleLbl="node3" presStyleIdx="1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79C41D5-AF91-45DD-B7F0-1EA41BD273AA}" type="pres">
      <dgm:prSet presAssocID="{D3AF92A2-CF93-4D5D-81DE-FC896452AACB}" presName="rootConnector" presStyleLbl="node3" presStyleIdx="1" presStyleCnt="11"/>
      <dgm:spPr/>
      <dgm:t>
        <a:bodyPr/>
        <a:lstStyle/>
        <a:p>
          <a:endParaRPr lang="en-GB"/>
        </a:p>
      </dgm:t>
    </dgm:pt>
    <dgm:pt modelId="{82D946E9-1116-4842-9A68-3076CF4ED737}" type="pres">
      <dgm:prSet presAssocID="{D3AF92A2-CF93-4D5D-81DE-FC896452AACB}" presName="hierChild4" presStyleCnt="0"/>
      <dgm:spPr/>
    </dgm:pt>
    <dgm:pt modelId="{A8611D37-C09C-4951-8B44-B363F601A9A6}" type="pres">
      <dgm:prSet presAssocID="{D3AF92A2-CF93-4D5D-81DE-FC896452AACB}" presName="hierChild5" presStyleCnt="0"/>
      <dgm:spPr/>
    </dgm:pt>
    <dgm:pt modelId="{E8A894C8-17D7-4C9F-B624-59221FB849DD}" type="pres">
      <dgm:prSet presAssocID="{295909CC-C584-482E-A6FB-FA43FF50C52E}" presName="hierChild5" presStyleCnt="0"/>
      <dgm:spPr/>
    </dgm:pt>
    <dgm:pt modelId="{0CCFC136-6946-490A-ADB0-E78CC31F6882}" type="pres">
      <dgm:prSet presAssocID="{FD6EE614-8D54-4760-85E4-3A62B0538531}" presName="Name37" presStyleLbl="parChTrans1D2" presStyleIdx="1" presStyleCnt="7"/>
      <dgm:spPr/>
      <dgm:t>
        <a:bodyPr/>
        <a:lstStyle/>
        <a:p>
          <a:endParaRPr lang="en-GB"/>
        </a:p>
      </dgm:t>
    </dgm:pt>
    <dgm:pt modelId="{B9428152-55AA-4B23-A563-02AF7643C505}" type="pres">
      <dgm:prSet presAssocID="{508CA81B-76E9-496A-97C4-7D62B966F4D4}" presName="hierRoot2" presStyleCnt="0">
        <dgm:presLayoutVars>
          <dgm:hierBranch val="init"/>
        </dgm:presLayoutVars>
      </dgm:prSet>
      <dgm:spPr/>
    </dgm:pt>
    <dgm:pt modelId="{B52CFD74-B7E8-49F9-A57F-BEB2672B1A17}" type="pres">
      <dgm:prSet presAssocID="{508CA81B-76E9-496A-97C4-7D62B966F4D4}" presName="rootComposite" presStyleCnt="0"/>
      <dgm:spPr/>
    </dgm:pt>
    <dgm:pt modelId="{E86C8297-F970-4D29-9FF2-B5F123A4D473}" type="pres">
      <dgm:prSet presAssocID="{508CA81B-76E9-496A-97C4-7D62B966F4D4}" presName="rootText" presStyleLbl="node2" presStyleIdx="1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88BEF920-C76C-45C1-A8DF-09CA982AA12A}" type="pres">
      <dgm:prSet presAssocID="{508CA81B-76E9-496A-97C4-7D62B966F4D4}" presName="rootConnector" presStyleLbl="node2" presStyleIdx="1" presStyleCnt="7"/>
      <dgm:spPr/>
      <dgm:t>
        <a:bodyPr/>
        <a:lstStyle/>
        <a:p>
          <a:endParaRPr lang="en-GB"/>
        </a:p>
      </dgm:t>
    </dgm:pt>
    <dgm:pt modelId="{C34254FC-61BD-4302-BA89-4CA5B281124D}" type="pres">
      <dgm:prSet presAssocID="{508CA81B-76E9-496A-97C4-7D62B966F4D4}" presName="hierChild4" presStyleCnt="0"/>
      <dgm:spPr/>
    </dgm:pt>
    <dgm:pt modelId="{FC6A70D6-645F-4D8F-8CC6-8A20D69746E5}" type="pres">
      <dgm:prSet presAssocID="{AFD3734B-A6AF-476C-A3B8-FC3132056B53}" presName="Name37" presStyleLbl="parChTrans1D3" presStyleIdx="2" presStyleCnt="11"/>
      <dgm:spPr/>
      <dgm:t>
        <a:bodyPr/>
        <a:lstStyle/>
        <a:p>
          <a:endParaRPr lang="en-GB"/>
        </a:p>
      </dgm:t>
    </dgm:pt>
    <dgm:pt modelId="{9D90D7D1-ABFD-4599-9B12-FAB6DD9984CC}" type="pres">
      <dgm:prSet presAssocID="{C5851BEA-115A-454E-8CB8-4CD1D4756FB0}" presName="hierRoot2" presStyleCnt="0">
        <dgm:presLayoutVars>
          <dgm:hierBranch val="init"/>
        </dgm:presLayoutVars>
      </dgm:prSet>
      <dgm:spPr/>
    </dgm:pt>
    <dgm:pt modelId="{38739284-7D36-4168-B630-99BB3FE4536C}" type="pres">
      <dgm:prSet presAssocID="{C5851BEA-115A-454E-8CB8-4CD1D4756FB0}" presName="rootComposite" presStyleCnt="0"/>
      <dgm:spPr/>
    </dgm:pt>
    <dgm:pt modelId="{7D381CB5-CF00-4A30-8FB4-7FA37629D653}" type="pres">
      <dgm:prSet presAssocID="{C5851BEA-115A-454E-8CB8-4CD1D4756FB0}" presName="rootText" presStyleLbl="node3" presStyleIdx="2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F1942FC-47ED-48E2-A02D-9B6F41F1C41D}" type="pres">
      <dgm:prSet presAssocID="{C5851BEA-115A-454E-8CB8-4CD1D4756FB0}" presName="rootConnector" presStyleLbl="node3" presStyleIdx="2" presStyleCnt="11"/>
      <dgm:spPr/>
      <dgm:t>
        <a:bodyPr/>
        <a:lstStyle/>
        <a:p>
          <a:endParaRPr lang="en-GB"/>
        </a:p>
      </dgm:t>
    </dgm:pt>
    <dgm:pt modelId="{85C4439E-2FEF-411D-9B98-B9322B50935C}" type="pres">
      <dgm:prSet presAssocID="{C5851BEA-115A-454E-8CB8-4CD1D4756FB0}" presName="hierChild4" presStyleCnt="0"/>
      <dgm:spPr/>
    </dgm:pt>
    <dgm:pt modelId="{81CBADD9-A7EC-4D47-B76F-3AE0C43931EC}" type="pres">
      <dgm:prSet presAssocID="{C5851BEA-115A-454E-8CB8-4CD1D4756FB0}" presName="hierChild5" presStyleCnt="0"/>
      <dgm:spPr/>
    </dgm:pt>
    <dgm:pt modelId="{28F666ED-C3BA-47D2-BFFD-AA48F7EA52E7}" type="pres">
      <dgm:prSet presAssocID="{508CA81B-76E9-496A-97C4-7D62B966F4D4}" presName="hierChild5" presStyleCnt="0"/>
      <dgm:spPr/>
    </dgm:pt>
    <dgm:pt modelId="{065FC0F3-7A4B-4E7B-9388-1922AF33287A}" type="pres">
      <dgm:prSet presAssocID="{E4B7EFC7-C4BC-427B-A3B7-EF1038059EA0}" presName="Name37" presStyleLbl="parChTrans1D2" presStyleIdx="2" presStyleCnt="7"/>
      <dgm:spPr/>
      <dgm:t>
        <a:bodyPr/>
        <a:lstStyle/>
        <a:p>
          <a:endParaRPr lang="en-GB"/>
        </a:p>
      </dgm:t>
    </dgm:pt>
    <dgm:pt modelId="{373AA9E0-38C6-49BB-ADDC-84BFEE60A6AA}" type="pres">
      <dgm:prSet presAssocID="{BDD17D17-6341-4B5D-92F9-CC977D1B6971}" presName="hierRoot2" presStyleCnt="0">
        <dgm:presLayoutVars>
          <dgm:hierBranch val="init"/>
        </dgm:presLayoutVars>
      </dgm:prSet>
      <dgm:spPr/>
    </dgm:pt>
    <dgm:pt modelId="{F2278002-22A8-44A8-881B-1969730F673B}" type="pres">
      <dgm:prSet presAssocID="{BDD17D17-6341-4B5D-92F9-CC977D1B6971}" presName="rootComposite" presStyleCnt="0"/>
      <dgm:spPr/>
    </dgm:pt>
    <dgm:pt modelId="{4BA051F2-03A8-4CFF-A383-40BEF4AF9316}" type="pres">
      <dgm:prSet presAssocID="{BDD17D17-6341-4B5D-92F9-CC977D1B6971}" presName="rootText" presStyleLbl="node2" presStyleIdx="2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1F14B0C-C36A-47E4-945D-854D50ADD3BF}" type="pres">
      <dgm:prSet presAssocID="{BDD17D17-6341-4B5D-92F9-CC977D1B6971}" presName="rootConnector" presStyleLbl="node2" presStyleIdx="2" presStyleCnt="7"/>
      <dgm:spPr/>
      <dgm:t>
        <a:bodyPr/>
        <a:lstStyle/>
        <a:p>
          <a:endParaRPr lang="en-GB"/>
        </a:p>
      </dgm:t>
    </dgm:pt>
    <dgm:pt modelId="{121AA68B-D2B5-4857-980E-21129F3FB228}" type="pres">
      <dgm:prSet presAssocID="{BDD17D17-6341-4B5D-92F9-CC977D1B6971}" presName="hierChild4" presStyleCnt="0"/>
      <dgm:spPr/>
    </dgm:pt>
    <dgm:pt modelId="{ECA70B54-C09D-49BB-9F1D-7E50E19380CF}" type="pres">
      <dgm:prSet presAssocID="{5E782643-1DD3-4649-855A-03646CB07CB6}" presName="Name37" presStyleLbl="parChTrans1D3" presStyleIdx="3" presStyleCnt="11"/>
      <dgm:spPr/>
      <dgm:t>
        <a:bodyPr/>
        <a:lstStyle/>
        <a:p>
          <a:endParaRPr lang="en-GB"/>
        </a:p>
      </dgm:t>
    </dgm:pt>
    <dgm:pt modelId="{42B64BF1-CB12-4FA3-B2D2-24914DDA7602}" type="pres">
      <dgm:prSet presAssocID="{602791C0-2FCD-4269-8E5B-D761891840B3}" presName="hierRoot2" presStyleCnt="0">
        <dgm:presLayoutVars>
          <dgm:hierBranch val="init"/>
        </dgm:presLayoutVars>
      </dgm:prSet>
      <dgm:spPr/>
    </dgm:pt>
    <dgm:pt modelId="{B22B4C40-77A7-4D82-B186-A5E33F8E10C8}" type="pres">
      <dgm:prSet presAssocID="{602791C0-2FCD-4269-8E5B-D761891840B3}" presName="rootComposite" presStyleCnt="0"/>
      <dgm:spPr/>
    </dgm:pt>
    <dgm:pt modelId="{0F6E763D-FE5E-474C-B4E8-3DCB04E74C88}" type="pres">
      <dgm:prSet presAssocID="{602791C0-2FCD-4269-8E5B-D761891840B3}" presName="rootText" presStyleLbl="node3" presStyleIdx="3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C023304-41D3-4F3B-9541-2B9BD0C386DC}" type="pres">
      <dgm:prSet presAssocID="{602791C0-2FCD-4269-8E5B-D761891840B3}" presName="rootConnector" presStyleLbl="node3" presStyleIdx="3" presStyleCnt="11"/>
      <dgm:spPr/>
      <dgm:t>
        <a:bodyPr/>
        <a:lstStyle/>
        <a:p>
          <a:endParaRPr lang="en-GB"/>
        </a:p>
      </dgm:t>
    </dgm:pt>
    <dgm:pt modelId="{C65B097B-BA61-467E-84EA-0FE28B93D736}" type="pres">
      <dgm:prSet presAssocID="{602791C0-2FCD-4269-8E5B-D761891840B3}" presName="hierChild4" presStyleCnt="0"/>
      <dgm:spPr/>
    </dgm:pt>
    <dgm:pt modelId="{AC6DB950-E96A-4784-BBE9-815408DF0791}" type="pres">
      <dgm:prSet presAssocID="{602791C0-2FCD-4269-8E5B-D761891840B3}" presName="hierChild5" presStyleCnt="0"/>
      <dgm:spPr/>
    </dgm:pt>
    <dgm:pt modelId="{22CE53C4-3142-43BD-8A7D-11FFBE468C96}" type="pres">
      <dgm:prSet presAssocID="{BDD17D17-6341-4B5D-92F9-CC977D1B6971}" presName="hierChild5" presStyleCnt="0"/>
      <dgm:spPr/>
    </dgm:pt>
    <dgm:pt modelId="{B9A4E253-CD8E-4E96-AAD2-0DD73CF93F6C}" type="pres">
      <dgm:prSet presAssocID="{6A3ADE4E-1CBE-4C0D-8713-9A2569DE901E}" presName="Name37" presStyleLbl="parChTrans1D2" presStyleIdx="3" presStyleCnt="7"/>
      <dgm:spPr/>
      <dgm:t>
        <a:bodyPr/>
        <a:lstStyle/>
        <a:p>
          <a:endParaRPr lang="en-GB"/>
        </a:p>
      </dgm:t>
    </dgm:pt>
    <dgm:pt modelId="{C15D1AA5-006A-418B-9ADA-FDB72D586ECD}" type="pres">
      <dgm:prSet presAssocID="{B2E2AEF6-25FF-42B5-ACC9-A72E8F75BC1C}" presName="hierRoot2" presStyleCnt="0">
        <dgm:presLayoutVars>
          <dgm:hierBranch val="init"/>
        </dgm:presLayoutVars>
      </dgm:prSet>
      <dgm:spPr/>
    </dgm:pt>
    <dgm:pt modelId="{2DB34F8D-3A54-4BD6-831E-FF23E03CC020}" type="pres">
      <dgm:prSet presAssocID="{B2E2AEF6-25FF-42B5-ACC9-A72E8F75BC1C}" presName="rootComposite" presStyleCnt="0"/>
      <dgm:spPr/>
    </dgm:pt>
    <dgm:pt modelId="{3149D0C8-9240-4A8E-9086-2D3F8C3479D3}" type="pres">
      <dgm:prSet presAssocID="{B2E2AEF6-25FF-42B5-ACC9-A72E8F75BC1C}" presName="rootText" presStyleLbl="node2" presStyleIdx="3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802FFE7-3C7D-47DC-87A1-E350DD0AEC08}" type="pres">
      <dgm:prSet presAssocID="{B2E2AEF6-25FF-42B5-ACC9-A72E8F75BC1C}" presName="rootConnector" presStyleLbl="node2" presStyleIdx="3" presStyleCnt="7"/>
      <dgm:spPr/>
      <dgm:t>
        <a:bodyPr/>
        <a:lstStyle/>
        <a:p>
          <a:endParaRPr lang="en-GB"/>
        </a:p>
      </dgm:t>
    </dgm:pt>
    <dgm:pt modelId="{77DC9E40-419E-42B0-B875-73598958F257}" type="pres">
      <dgm:prSet presAssocID="{B2E2AEF6-25FF-42B5-ACC9-A72E8F75BC1C}" presName="hierChild4" presStyleCnt="0"/>
      <dgm:spPr/>
    </dgm:pt>
    <dgm:pt modelId="{ECC2800D-4163-426F-9A5E-311C19F336F0}" type="pres">
      <dgm:prSet presAssocID="{90020827-2C97-4993-A410-26FF35D04C8F}" presName="Name37" presStyleLbl="parChTrans1D3" presStyleIdx="4" presStyleCnt="11"/>
      <dgm:spPr/>
      <dgm:t>
        <a:bodyPr/>
        <a:lstStyle/>
        <a:p>
          <a:endParaRPr lang="en-GB"/>
        </a:p>
      </dgm:t>
    </dgm:pt>
    <dgm:pt modelId="{6F7B914E-720E-4A79-AD3A-2FB32FC71EC9}" type="pres">
      <dgm:prSet presAssocID="{EEA2D917-0423-40F8-9729-0D12B170CE4E}" presName="hierRoot2" presStyleCnt="0">
        <dgm:presLayoutVars>
          <dgm:hierBranch val="init"/>
        </dgm:presLayoutVars>
      </dgm:prSet>
      <dgm:spPr/>
    </dgm:pt>
    <dgm:pt modelId="{D5B355F9-7BB4-480E-B4B7-C64DFBFBC095}" type="pres">
      <dgm:prSet presAssocID="{EEA2D917-0423-40F8-9729-0D12B170CE4E}" presName="rootComposite" presStyleCnt="0"/>
      <dgm:spPr/>
    </dgm:pt>
    <dgm:pt modelId="{61CCED93-FE71-4FA7-A509-28D6CE9FC58F}" type="pres">
      <dgm:prSet presAssocID="{EEA2D917-0423-40F8-9729-0D12B170CE4E}" presName="rootText" presStyleLbl="node3" presStyleIdx="4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8548861-51B9-4EE8-BACC-6FA633EBB75B}" type="pres">
      <dgm:prSet presAssocID="{EEA2D917-0423-40F8-9729-0D12B170CE4E}" presName="rootConnector" presStyleLbl="node3" presStyleIdx="4" presStyleCnt="11"/>
      <dgm:spPr/>
      <dgm:t>
        <a:bodyPr/>
        <a:lstStyle/>
        <a:p>
          <a:endParaRPr lang="en-GB"/>
        </a:p>
      </dgm:t>
    </dgm:pt>
    <dgm:pt modelId="{AB684CFA-670D-41A3-9198-735FB30470E8}" type="pres">
      <dgm:prSet presAssocID="{EEA2D917-0423-40F8-9729-0D12B170CE4E}" presName="hierChild4" presStyleCnt="0"/>
      <dgm:spPr/>
    </dgm:pt>
    <dgm:pt modelId="{63C79A96-7187-465C-950D-E929DDF075F6}" type="pres">
      <dgm:prSet presAssocID="{EEA2D917-0423-40F8-9729-0D12B170CE4E}" presName="hierChild5" presStyleCnt="0"/>
      <dgm:spPr/>
    </dgm:pt>
    <dgm:pt modelId="{045DE601-1861-41A1-B554-3B2C43151BD0}" type="pres">
      <dgm:prSet presAssocID="{5D8BBC6F-336A-42B8-BCCA-E3F07C1F434C}" presName="Name37" presStyleLbl="parChTrans1D3" presStyleIdx="5" presStyleCnt="11"/>
      <dgm:spPr/>
      <dgm:t>
        <a:bodyPr/>
        <a:lstStyle/>
        <a:p>
          <a:endParaRPr lang="en-GB"/>
        </a:p>
      </dgm:t>
    </dgm:pt>
    <dgm:pt modelId="{BF0248DD-58D4-4492-8F52-CF4665BEA392}" type="pres">
      <dgm:prSet presAssocID="{F40ADC7D-E748-43CC-ABD0-4DDC3FA78FC5}" presName="hierRoot2" presStyleCnt="0">
        <dgm:presLayoutVars>
          <dgm:hierBranch val="init"/>
        </dgm:presLayoutVars>
      </dgm:prSet>
      <dgm:spPr/>
    </dgm:pt>
    <dgm:pt modelId="{3BB75C6C-9DB0-4324-A7DE-F247A6CDB564}" type="pres">
      <dgm:prSet presAssocID="{F40ADC7D-E748-43CC-ABD0-4DDC3FA78FC5}" presName="rootComposite" presStyleCnt="0"/>
      <dgm:spPr/>
    </dgm:pt>
    <dgm:pt modelId="{B4DCEFB5-0FE0-4D84-9368-4085D0025BC7}" type="pres">
      <dgm:prSet presAssocID="{F40ADC7D-E748-43CC-ABD0-4DDC3FA78FC5}" presName="rootText" presStyleLbl="node3" presStyleIdx="5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2994C43-D07C-4527-9B23-83D860FBC9FF}" type="pres">
      <dgm:prSet presAssocID="{F40ADC7D-E748-43CC-ABD0-4DDC3FA78FC5}" presName="rootConnector" presStyleLbl="node3" presStyleIdx="5" presStyleCnt="11"/>
      <dgm:spPr/>
      <dgm:t>
        <a:bodyPr/>
        <a:lstStyle/>
        <a:p>
          <a:endParaRPr lang="en-GB"/>
        </a:p>
      </dgm:t>
    </dgm:pt>
    <dgm:pt modelId="{24D55CF8-CA09-4FB6-9995-7236B64AAC9D}" type="pres">
      <dgm:prSet presAssocID="{F40ADC7D-E748-43CC-ABD0-4DDC3FA78FC5}" presName="hierChild4" presStyleCnt="0"/>
      <dgm:spPr/>
    </dgm:pt>
    <dgm:pt modelId="{A2662B5F-70D3-494E-821F-3C26BAE706CE}" type="pres">
      <dgm:prSet presAssocID="{F40ADC7D-E748-43CC-ABD0-4DDC3FA78FC5}" presName="hierChild5" presStyleCnt="0"/>
      <dgm:spPr/>
    </dgm:pt>
    <dgm:pt modelId="{3E4F16E6-876B-42E0-8799-0154BEB3747E}" type="pres">
      <dgm:prSet presAssocID="{6C77E316-D2D2-4D7D-A60F-78FD1290175D}" presName="Name37" presStyleLbl="parChTrans1D3" presStyleIdx="6" presStyleCnt="11"/>
      <dgm:spPr/>
      <dgm:t>
        <a:bodyPr/>
        <a:lstStyle/>
        <a:p>
          <a:endParaRPr lang="en-GB"/>
        </a:p>
      </dgm:t>
    </dgm:pt>
    <dgm:pt modelId="{7FF53ED6-D734-47E7-BB30-BF15127BFD98}" type="pres">
      <dgm:prSet presAssocID="{635EF5FD-F7D5-418D-97A6-CE6CF7C01ED2}" presName="hierRoot2" presStyleCnt="0">
        <dgm:presLayoutVars>
          <dgm:hierBranch val="init"/>
        </dgm:presLayoutVars>
      </dgm:prSet>
      <dgm:spPr/>
    </dgm:pt>
    <dgm:pt modelId="{0E37702B-9220-4FA3-B727-D940C98005FE}" type="pres">
      <dgm:prSet presAssocID="{635EF5FD-F7D5-418D-97A6-CE6CF7C01ED2}" presName="rootComposite" presStyleCnt="0"/>
      <dgm:spPr/>
    </dgm:pt>
    <dgm:pt modelId="{9B85A95D-9D51-467D-926E-8241BAF141D3}" type="pres">
      <dgm:prSet presAssocID="{635EF5FD-F7D5-418D-97A6-CE6CF7C01ED2}" presName="rootText" presStyleLbl="node3" presStyleIdx="6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EC001D7-0DD7-4A85-8DEB-37DF16272D92}" type="pres">
      <dgm:prSet presAssocID="{635EF5FD-F7D5-418D-97A6-CE6CF7C01ED2}" presName="rootConnector" presStyleLbl="node3" presStyleIdx="6" presStyleCnt="11"/>
      <dgm:spPr/>
      <dgm:t>
        <a:bodyPr/>
        <a:lstStyle/>
        <a:p>
          <a:endParaRPr lang="en-GB"/>
        </a:p>
      </dgm:t>
    </dgm:pt>
    <dgm:pt modelId="{AC0BBAA7-DAE4-4CF5-83D8-1DC85F04A252}" type="pres">
      <dgm:prSet presAssocID="{635EF5FD-F7D5-418D-97A6-CE6CF7C01ED2}" presName="hierChild4" presStyleCnt="0"/>
      <dgm:spPr/>
    </dgm:pt>
    <dgm:pt modelId="{0416C510-E641-4753-8AC4-0FE918D1D3E8}" type="pres">
      <dgm:prSet presAssocID="{635EF5FD-F7D5-418D-97A6-CE6CF7C01ED2}" presName="hierChild5" presStyleCnt="0"/>
      <dgm:spPr/>
    </dgm:pt>
    <dgm:pt modelId="{02D3C780-74E1-48E7-AD28-BE98BAEFC97A}" type="pres">
      <dgm:prSet presAssocID="{B2E2AEF6-25FF-42B5-ACC9-A72E8F75BC1C}" presName="hierChild5" presStyleCnt="0"/>
      <dgm:spPr/>
    </dgm:pt>
    <dgm:pt modelId="{A5BC96BA-23D1-412E-8B4D-125837F3E1CE}" type="pres">
      <dgm:prSet presAssocID="{7F1142D7-6461-49E4-AA49-03D7A8EA0FB4}" presName="hierChild3" presStyleCnt="0"/>
      <dgm:spPr/>
    </dgm:pt>
    <dgm:pt modelId="{A7E6FA70-129B-4BA3-8311-E7F16BEFF094}" type="pres">
      <dgm:prSet presAssocID="{8295649E-0269-42EC-B6BA-98DFCEAE03A7}" presName="hierRoot1" presStyleCnt="0">
        <dgm:presLayoutVars>
          <dgm:hierBranch val="init"/>
        </dgm:presLayoutVars>
      </dgm:prSet>
      <dgm:spPr/>
    </dgm:pt>
    <dgm:pt modelId="{3DD8316B-51B7-4B2C-900A-C78609F88C38}" type="pres">
      <dgm:prSet presAssocID="{8295649E-0269-42EC-B6BA-98DFCEAE03A7}" presName="rootComposite1" presStyleCnt="0"/>
      <dgm:spPr/>
    </dgm:pt>
    <dgm:pt modelId="{23E730DF-88BD-48BE-B81F-25072FA21764}" type="pres">
      <dgm:prSet presAssocID="{8295649E-0269-42EC-B6BA-98DFCEAE03A7}" presName="rootText1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9D62187-1B43-49EC-8804-C9855179BB65}" type="pres">
      <dgm:prSet presAssocID="{8295649E-0269-42EC-B6BA-98DFCEAE03A7}" presName="rootConnector1" presStyleLbl="asst0" presStyleIdx="0" presStyleCnt="0"/>
      <dgm:spPr/>
      <dgm:t>
        <a:bodyPr/>
        <a:lstStyle/>
        <a:p>
          <a:endParaRPr lang="en-GB"/>
        </a:p>
      </dgm:t>
    </dgm:pt>
    <dgm:pt modelId="{ECB3FCA1-D28C-40FB-8650-0EBEBB7DBA98}" type="pres">
      <dgm:prSet presAssocID="{8295649E-0269-42EC-B6BA-98DFCEAE03A7}" presName="hierChild2" presStyleCnt="0"/>
      <dgm:spPr/>
    </dgm:pt>
    <dgm:pt modelId="{435DBAD6-6594-44E1-9562-61B69FA97008}" type="pres">
      <dgm:prSet presAssocID="{994B3C9E-3D3F-4FB6-87B2-F5199DF5639D}" presName="Name37" presStyleLbl="parChTrans1D2" presStyleIdx="4" presStyleCnt="7"/>
      <dgm:spPr/>
      <dgm:t>
        <a:bodyPr/>
        <a:lstStyle/>
        <a:p>
          <a:endParaRPr lang="en-GB"/>
        </a:p>
      </dgm:t>
    </dgm:pt>
    <dgm:pt modelId="{439E7114-1AB5-4738-A750-70ABBB9429C0}" type="pres">
      <dgm:prSet presAssocID="{3D10869E-0C71-4B12-A731-A786106926A8}" presName="hierRoot2" presStyleCnt="0">
        <dgm:presLayoutVars>
          <dgm:hierBranch val="init"/>
        </dgm:presLayoutVars>
      </dgm:prSet>
      <dgm:spPr/>
    </dgm:pt>
    <dgm:pt modelId="{6317633F-51EA-4BAB-A596-EAD25B41599C}" type="pres">
      <dgm:prSet presAssocID="{3D10869E-0C71-4B12-A731-A786106926A8}" presName="rootComposite" presStyleCnt="0"/>
      <dgm:spPr/>
    </dgm:pt>
    <dgm:pt modelId="{D4525313-7439-4077-9E5B-097EE58DAC7F}" type="pres">
      <dgm:prSet presAssocID="{3D10869E-0C71-4B12-A731-A786106926A8}" presName="rootText" presStyleLbl="node2" presStyleIdx="4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37ECE39-F02D-47AD-A141-AAAFAD511529}" type="pres">
      <dgm:prSet presAssocID="{3D10869E-0C71-4B12-A731-A786106926A8}" presName="rootConnector" presStyleLbl="node2" presStyleIdx="4" presStyleCnt="7"/>
      <dgm:spPr/>
      <dgm:t>
        <a:bodyPr/>
        <a:lstStyle/>
        <a:p>
          <a:endParaRPr lang="en-GB"/>
        </a:p>
      </dgm:t>
    </dgm:pt>
    <dgm:pt modelId="{78310C7F-0B6F-4E8F-B256-28D7477A49AA}" type="pres">
      <dgm:prSet presAssocID="{3D10869E-0C71-4B12-A731-A786106926A8}" presName="hierChild4" presStyleCnt="0"/>
      <dgm:spPr/>
    </dgm:pt>
    <dgm:pt modelId="{0AC7FED8-7EB2-4219-AA69-3750992380D4}" type="pres">
      <dgm:prSet presAssocID="{912C8BA5-6668-4155-A8B0-437BB96161FA}" presName="Name37" presStyleLbl="parChTrans1D3" presStyleIdx="7" presStyleCnt="11"/>
      <dgm:spPr/>
      <dgm:t>
        <a:bodyPr/>
        <a:lstStyle/>
        <a:p>
          <a:endParaRPr lang="en-GB"/>
        </a:p>
      </dgm:t>
    </dgm:pt>
    <dgm:pt modelId="{C1E2C899-700C-4F7D-9734-6383BDB7BAEB}" type="pres">
      <dgm:prSet presAssocID="{9AD4CB86-EF7C-446D-B500-F29D8A0D768A}" presName="hierRoot2" presStyleCnt="0">
        <dgm:presLayoutVars>
          <dgm:hierBranch val="init"/>
        </dgm:presLayoutVars>
      </dgm:prSet>
      <dgm:spPr/>
    </dgm:pt>
    <dgm:pt modelId="{AE969D43-4BF0-48A2-B5AB-6682BC9C1EF6}" type="pres">
      <dgm:prSet presAssocID="{9AD4CB86-EF7C-446D-B500-F29D8A0D768A}" presName="rootComposite" presStyleCnt="0"/>
      <dgm:spPr/>
    </dgm:pt>
    <dgm:pt modelId="{49B94096-116A-48FE-9546-217F7CB448B8}" type="pres">
      <dgm:prSet presAssocID="{9AD4CB86-EF7C-446D-B500-F29D8A0D768A}" presName="rootText" presStyleLbl="node3" presStyleIdx="7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059F8AD-7C98-492A-82F4-E6EE184B9A73}" type="pres">
      <dgm:prSet presAssocID="{9AD4CB86-EF7C-446D-B500-F29D8A0D768A}" presName="rootConnector" presStyleLbl="node3" presStyleIdx="7" presStyleCnt="11"/>
      <dgm:spPr/>
      <dgm:t>
        <a:bodyPr/>
        <a:lstStyle/>
        <a:p>
          <a:endParaRPr lang="en-GB"/>
        </a:p>
      </dgm:t>
    </dgm:pt>
    <dgm:pt modelId="{EAC80582-269E-4CF7-B939-DFBB225348CC}" type="pres">
      <dgm:prSet presAssocID="{9AD4CB86-EF7C-446D-B500-F29D8A0D768A}" presName="hierChild4" presStyleCnt="0"/>
      <dgm:spPr/>
    </dgm:pt>
    <dgm:pt modelId="{2C156AF5-B86F-42D7-9160-D34B697B6268}" type="pres">
      <dgm:prSet presAssocID="{9AD4CB86-EF7C-446D-B500-F29D8A0D768A}" presName="hierChild5" presStyleCnt="0"/>
      <dgm:spPr/>
    </dgm:pt>
    <dgm:pt modelId="{03052858-F86B-4F48-A117-BBBC74513434}" type="pres">
      <dgm:prSet presAssocID="{3D10869E-0C71-4B12-A731-A786106926A8}" presName="hierChild5" presStyleCnt="0"/>
      <dgm:spPr/>
    </dgm:pt>
    <dgm:pt modelId="{22883A6F-1FDF-4AA4-8F92-136E045CA971}" type="pres">
      <dgm:prSet presAssocID="{9911FECC-AD71-4098-A1C2-C18DC6965AD9}" presName="Name37" presStyleLbl="parChTrans1D2" presStyleIdx="5" presStyleCnt="7"/>
      <dgm:spPr/>
      <dgm:t>
        <a:bodyPr/>
        <a:lstStyle/>
        <a:p>
          <a:endParaRPr lang="en-GB"/>
        </a:p>
      </dgm:t>
    </dgm:pt>
    <dgm:pt modelId="{69F7D19D-3DD2-4235-8849-0ED0EAA5A742}" type="pres">
      <dgm:prSet presAssocID="{00714838-B0A1-453E-9791-863B0CA08EDE}" presName="hierRoot2" presStyleCnt="0">
        <dgm:presLayoutVars>
          <dgm:hierBranch val="init"/>
        </dgm:presLayoutVars>
      </dgm:prSet>
      <dgm:spPr/>
    </dgm:pt>
    <dgm:pt modelId="{149D97BD-D9A0-476B-9881-7420D306EAC6}" type="pres">
      <dgm:prSet presAssocID="{00714838-B0A1-453E-9791-863B0CA08EDE}" presName="rootComposite" presStyleCnt="0"/>
      <dgm:spPr/>
    </dgm:pt>
    <dgm:pt modelId="{672E98F4-0FFD-48E3-A6AF-BB69FBF41E47}" type="pres">
      <dgm:prSet presAssocID="{00714838-B0A1-453E-9791-863B0CA08EDE}" presName="rootText" presStyleLbl="node2" presStyleIdx="5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78C86BB-43DB-4F0C-976D-B0E2AF0AF77B}" type="pres">
      <dgm:prSet presAssocID="{00714838-B0A1-453E-9791-863B0CA08EDE}" presName="rootConnector" presStyleLbl="node2" presStyleIdx="5" presStyleCnt="7"/>
      <dgm:spPr/>
      <dgm:t>
        <a:bodyPr/>
        <a:lstStyle/>
        <a:p>
          <a:endParaRPr lang="en-GB"/>
        </a:p>
      </dgm:t>
    </dgm:pt>
    <dgm:pt modelId="{E3755767-B205-4147-8FF7-2FA19DF07B54}" type="pres">
      <dgm:prSet presAssocID="{00714838-B0A1-453E-9791-863B0CA08EDE}" presName="hierChild4" presStyleCnt="0"/>
      <dgm:spPr/>
    </dgm:pt>
    <dgm:pt modelId="{91A01DD9-BDDE-48AF-A2D5-B80E13298751}" type="pres">
      <dgm:prSet presAssocID="{0AA02989-70E4-43B7-BA52-0EF712B2B207}" presName="Name37" presStyleLbl="parChTrans1D3" presStyleIdx="8" presStyleCnt="11"/>
      <dgm:spPr/>
      <dgm:t>
        <a:bodyPr/>
        <a:lstStyle/>
        <a:p>
          <a:endParaRPr lang="en-GB"/>
        </a:p>
      </dgm:t>
    </dgm:pt>
    <dgm:pt modelId="{3885D614-35D5-4620-9F78-A3EA765E5A4F}" type="pres">
      <dgm:prSet presAssocID="{318B0C21-AB40-4D4A-B03B-C84316C0A15A}" presName="hierRoot2" presStyleCnt="0">
        <dgm:presLayoutVars>
          <dgm:hierBranch val="init"/>
        </dgm:presLayoutVars>
      </dgm:prSet>
      <dgm:spPr/>
    </dgm:pt>
    <dgm:pt modelId="{2E1405BE-3373-4721-A833-3F722910D5C9}" type="pres">
      <dgm:prSet presAssocID="{318B0C21-AB40-4D4A-B03B-C84316C0A15A}" presName="rootComposite" presStyleCnt="0"/>
      <dgm:spPr/>
    </dgm:pt>
    <dgm:pt modelId="{34DEB17D-3B06-40D3-91E5-3257C0FAAF41}" type="pres">
      <dgm:prSet presAssocID="{318B0C21-AB40-4D4A-B03B-C84316C0A15A}" presName="rootText" presStyleLbl="node3" presStyleIdx="8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735AF13-ACBF-42E6-8C41-4ED3D8747AEF}" type="pres">
      <dgm:prSet presAssocID="{318B0C21-AB40-4D4A-B03B-C84316C0A15A}" presName="rootConnector" presStyleLbl="node3" presStyleIdx="8" presStyleCnt="11"/>
      <dgm:spPr/>
      <dgm:t>
        <a:bodyPr/>
        <a:lstStyle/>
        <a:p>
          <a:endParaRPr lang="en-GB"/>
        </a:p>
      </dgm:t>
    </dgm:pt>
    <dgm:pt modelId="{34FE101A-AC0B-49F3-B815-C619455D1414}" type="pres">
      <dgm:prSet presAssocID="{318B0C21-AB40-4D4A-B03B-C84316C0A15A}" presName="hierChild4" presStyleCnt="0"/>
      <dgm:spPr/>
    </dgm:pt>
    <dgm:pt modelId="{2EEAAB25-5A45-49C4-9CF1-51D2D8DF3EE8}" type="pres">
      <dgm:prSet presAssocID="{318B0C21-AB40-4D4A-B03B-C84316C0A15A}" presName="hierChild5" presStyleCnt="0"/>
      <dgm:spPr/>
    </dgm:pt>
    <dgm:pt modelId="{CC8A9799-FA76-4275-B689-16EF0D95993A}" type="pres">
      <dgm:prSet presAssocID="{00714838-B0A1-453E-9791-863B0CA08EDE}" presName="hierChild5" presStyleCnt="0"/>
      <dgm:spPr/>
    </dgm:pt>
    <dgm:pt modelId="{9AFF1A1D-9F3E-40F9-BD97-E37AF73AFA1F}" type="pres">
      <dgm:prSet presAssocID="{AE1DA5EF-B579-431C-9246-14DACC635061}" presName="Name37" presStyleLbl="parChTrans1D2" presStyleIdx="6" presStyleCnt="7"/>
      <dgm:spPr/>
      <dgm:t>
        <a:bodyPr/>
        <a:lstStyle/>
        <a:p>
          <a:endParaRPr lang="en-GB"/>
        </a:p>
      </dgm:t>
    </dgm:pt>
    <dgm:pt modelId="{416F55B0-55C4-4FB9-82D2-38B4A2E810FB}" type="pres">
      <dgm:prSet presAssocID="{ED8E5664-4A81-4FA6-B466-67D1A2B650D2}" presName="hierRoot2" presStyleCnt="0">
        <dgm:presLayoutVars>
          <dgm:hierBranch val="init"/>
        </dgm:presLayoutVars>
      </dgm:prSet>
      <dgm:spPr/>
    </dgm:pt>
    <dgm:pt modelId="{076A2A39-7E04-400D-A719-797D2536DD55}" type="pres">
      <dgm:prSet presAssocID="{ED8E5664-4A81-4FA6-B466-67D1A2B650D2}" presName="rootComposite" presStyleCnt="0"/>
      <dgm:spPr/>
    </dgm:pt>
    <dgm:pt modelId="{F3CEE5E4-2A54-48C4-8C92-6D5A2863DFFD}" type="pres">
      <dgm:prSet presAssocID="{ED8E5664-4A81-4FA6-B466-67D1A2B650D2}" presName="rootText" presStyleLbl="node2" presStyleIdx="6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561B020-B4D1-4265-ADE4-5AD1A13BB10E}" type="pres">
      <dgm:prSet presAssocID="{ED8E5664-4A81-4FA6-B466-67D1A2B650D2}" presName="rootConnector" presStyleLbl="node2" presStyleIdx="6" presStyleCnt="7"/>
      <dgm:spPr/>
      <dgm:t>
        <a:bodyPr/>
        <a:lstStyle/>
        <a:p>
          <a:endParaRPr lang="en-GB"/>
        </a:p>
      </dgm:t>
    </dgm:pt>
    <dgm:pt modelId="{854F6C22-AA76-4D0A-ADD6-2CDBB8CFE2B2}" type="pres">
      <dgm:prSet presAssocID="{ED8E5664-4A81-4FA6-B466-67D1A2B650D2}" presName="hierChild4" presStyleCnt="0"/>
      <dgm:spPr/>
    </dgm:pt>
    <dgm:pt modelId="{34DDAE91-ED15-4122-98D6-2541AF395056}" type="pres">
      <dgm:prSet presAssocID="{44A8D42C-CA9C-4B97-9A7F-29914B718004}" presName="Name37" presStyleLbl="parChTrans1D3" presStyleIdx="9" presStyleCnt="11"/>
      <dgm:spPr/>
      <dgm:t>
        <a:bodyPr/>
        <a:lstStyle/>
        <a:p>
          <a:endParaRPr lang="en-GB"/>
        </a:p>
      </dgm:t>
    </dgm:pt>
    <dgm:pt modelId="{531887FA-4F56-4FE3-A4E9-D0C0C64A6FD1}" type="pres">
      <dgm:prSet presAssocID="{4384AF9C-ABAA-4447-99DB-341743AB26A4}" presName="hierRoot2" presStyleCnt="0">
        <dgm:presLayoutVars>
          <dgm:hierBranch val="init"/>
        </dgm:presLayoutVars>
      </dgm:prSet>
      <dgm:spPr/>
    </dgm:pt>
    <dgm:pt modelId="{56583399-D694-4F54-BBB9-1BABF926F9E5}" type="pres">
      <dgm:prSet presAssocID="{4384AF9C-ABAA-4447-99DB-341743AB26A4}" presName="rootComposite" presStyleCnt="0"/>
      <dgm:spPr/>
    </dgm:pt>
    <dgm:pt modelId="{0545587C-6300-4D4D-A93D-7ED0859D48AE}" type="pres">
      <dgm:prSet presAssocID="{4384AF9C-ABAA-4447-99DB-341743AB26A4}" presName="rootText" presStyleLbl="node3" presStyleIdx="9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9DF698C-6F67-4B91-9E63-F1636E1AE01B}" type="pres">
      <dgm:prSet presAssocID="{4384AF9C-ABAA-4447-99DB-341743AB26A4}" presName="rootConnector" presStyleLbl="node3" presStyleIdx="9" presStyleCnt="11"/>
      <dgm:spPr/>
      <dgm:t>
        <a:bodyPr/>
        <a:lstStyle/>
        <a:p>
          <a:endParaRPr lang="en-GB"/>
        </a:p>
      </dgm:t>
    </dgm:pt>
    <dgm:pt modelId="{46181B9D-0D5C-4FD3-9601-671811E50616}" type="pres">
      <dgm:prSet presAssocID="{4384AF9C-ABAA-4447-99DB-341743AB26A4}" presName="hierChild4" presStyleCnt="0"/>
      <dgm:spPr/>
    </dgm:pt>
    <dgm:pt modelId="{094F0482-3086-4C11-BB4C-E2A5175D103F}" type="pres">
      <dgm:prSet presAssocID="{4384AF9C-ABAA-4447-99DB-341743AB26A4}" presName="hierChild5" presStyleCnt="0"/>
      <dgm:spPr/>
    </dgm:pt>
    <dgm:pt modelId="{173A44ED-3EFA-497C-8944-895EB4A7FFD7}" type="pres">
      <dgm:prSet presAssocID="{FFCDB850-55BA-4BE4-B01B-A313FD3AB93C}" presName="Name37" presStyleLbl="parChTrans1D3" presStyleIdx="10" presStyleCnt="11"/>
      <dgm:spPr/>
      <dgm:t>
        <a:bodyPr/>
        <a:lstStyle/>
        <a:p>
          <a:endParaRPr lang="en-GB"/>
        </a:p>
      </dgm:t>
    </dgm:pt>
    <dgm:pt modelId="{E116716F-539F-4A38-9101-6964ADF693BC}" type="pres">
      <dgm:prSet presAssocID="{118D3C84-746F-4D58-866E-575A1A612AFB}" presName="hierRoot2" presStyleCnt="0">
        <dgm:presLayoutVars>
          <dgm:hierBranch val="init"/>
        </dgm:presLayoutVars>
      </dgm:prSet>
      <dgm:spPr/>
    </dgm:pt>
    <dgm:pt modelId="{B49910D7-FA97-4947-9B18-299E9EEC2232}" type="pres">
      <dgm:prSet presAssocID="{118D3C84-746F-4D58-866E-575A1A612AFB}" presName="rootComposite" presStyleCnt="0"/>
      <dgm:spPr/>
    </dgm:pt>
    <dgm:pt modelId="{C559D2AA-C8AC-4B12-AE68-835520365E5A}" type="pres">
      <dgm:prSet presAssocID="{118D3C84-746F-4D58-866E-575A1A612AFB}" presName="rootText" presStyleLbl="node3" presStyleIdx="10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9DBD6D7-2345-4930-B43B-30B4F7FE6BB9}" type="pres">
      <dgm:prSet presAssocID="{118D3C84-746F-4D58-866E-575A1A612AFB}" presName="rootConnector" presStyleLbl="node3" presStyleIdx="10" presStyleCnt="11"/>
      <dgm:spPr/>
      <dgm:t>
        <a:bodyPr/>
        <a:lstStyle/>
        <a:p>
          <a:endParaRPr lang="en-GB"/>
        </a:p>
      </dgm:t>
    </dgm:pt>
    <dgm:pt modelId="{0D27AD33-B95A-4BFF-B1D3-53E29F08C936}" type="pres">
      <dgm:prSet presAssocID="{118D3C84-746F-4D58-866E-575A1A612AFB}" presName="hierChild4" presStyleCnt="0"/>
      <dgm:spPr/>
    </dgm:pt>
    <dgm:pt modelId="{6CF17D4A-5B7F-49CB-A898-982BA07DD999}" type="pres">
      <dgm:prSet presAssocID="{118D3C84-746F-4D58-866E-575A1A612AFB}" presName="hierChild5" presStyleCnt="0"/>
      <dgm:spPr/>
    </dgm:pt>
    <dgm:pt modelId="{6F023CE8-FD29-4901-BE76-460845EFE0F4}" type="pres">
      <dgm:prSet presAssocID="{ED8E5664-4A81-4FA6-B466-67D1A2B650D2}" presName="hierChild5" presStyleCnt="0"/>
      <dgm:spPr/>
    </dgm:pt>
    <dgm:pt modelId="{C0148E7C-4473-4548-BA16-2027D40ABFBA}" type="pres">
      <dgm:prSet presAssocID="{8295649E-0269-42EC-B6BA-98DFCEAE03A7}" presName="hierChild3" presStyleCnt="0"/>
      <dgm:spPr/>
    </dgm:pt>
  </dgm:ptLst>
  <dgm:cxnLst>
    <dgm:cxn modelId="{3F6E0588-5E0A-473A-BB5C-E5304E2F32C7}" type="presOf" srcId="{3D10869E-0C71-4B12-A731-A786106926A8}" destId="{D4525313-7439-4077-9E5B-097EE58DAC7F}" srcOrd="0" destOrd="0" presId="urn:microsoft.com/office/officeart/2005/8/layout/orgChart1"/>
    <dgm:cxn modelId="{DCE7BB68-87A5-41AD-8E29-863823E2AEC9}" type="presOf" srcId="{9AD4CB86-EF7C-446D-B500-F29D8A0D768A}" destId="{3059F8AD-7C98-492A-82F4-E6EE184B9A73}" srcOrd="1" destOrd="0" presId="urn:microsoft.com/office/officeart/2005/8/layout/orgChart1"/>
    <dgm:cxn modelId="{546E521B-56CC-40C7-B16D-E42B9A5D4F86}" type="presOf" srcId="{295909CC-C584-482E-A6FB-FA43FF50C52E}" destId="{694CA8B9-CB63-4832-89D2-064EB50B9930}" srcOrd="1" destOrd="0" presId="urn:microsoft.com/office/officeart/2005/8/layout/orgChart1"/>
    <dgm:cxn modelId="{F54AF7CE-F4F3-459B-AFF8-68ED3843E59F}" type="presOf" srcId="{912C8BA5-6668-4155-A8B0-437BB96161FA}" destId="{0AC7FED8-7EB2-4219-AA69-3750992380D4}" srcOrd="0" destOrd="0" presId="urn:microsoft.com/office/officeart/2005/8/layout/orgChart1"/>
    <dgm:cxn modelId="{AF809247-F868-4440-9F71-5B49E1B7F64F}" srcId="{7F1142D7-6461-49E4-AA49-03D7A8EA0FB4}" destId="{B2E2AEF6-25FF-42B5-ACC9-A72E8F75BC1C}" srcOrd="3" destOrd="0" parTransId="{6A3ADE4E-1CBE-4C0D-8713-9A2569DE901E}" sibTransId="{D1A36C31-23A9-4CF7-9061-8E4FEEA30C87}"/>
    <dgm:cxn modelId="{166EF37E-4BC8-4BC1-869E-E707F135D295}" type="presOf" srcId="{D3AF92A2-CF93-4D5D-81DE-FC896452AACB}" destId="{179C41D5-AF91-45DD-B7F0-1EA41BD273AA}" srcOrd="1" destOrd="0" presId="urn:microsoft.com/office/officeart/2005/8/layout/orgChart1"/>
    <dgm:cxn modelId="{4A56B8A0-A6B6-4990-A323-35C8CA53F453}" srcId="{7F1142D7-6461-49E4-AA49-03D7A8EA0FB4}" destId="{BDD17D17-6341-4B5D-92F9-CC977D1B6971}" srcOrd="2" destOrd="0" parTransId="{E4B7EFC7-C4BC-427B-A3B7-EF1038059EA0}" sibTransId="{EC76E000-0B87-4BD8-B991-C7676E3F7AAD}"/>
    <dgm:cxn modelId="{0251C840-848C-4BBC-A7E9-5555DDE4D477}" srcId="{295909CC-C584-482E-A6FB-FA43FF50C52E}" destId="{D3AF92A2-CF93-4D5D-81DE-FC896452AACB}" srcOrd="1" destOrd="0" parTransId="{C47ECAC3-2947-4441-9304-EF5F67941E89}" sibTransId="{232CC359-35E9-450A-82DE-7E28BC19486A}"/>
    <dgm:cxn modelId="{7C0070B4-6287-459D-BDA6-E40165AB8231}" type="presOf" srcId="{9911FECC-AD71-4098-A1C2-C18DC6965AD9}" destId="{22883A6F-1FDF-4AA4-8F92-136E045CA971}" srcOrd="0" destOrd="0" presId="urn:microsoft.com/office/officeart/2005/8/layout/orgChart1"/>
    <dgm:cxn modelId="{5AE1EBE9-B9F8-4FFB-969E-670A62AF8D83}" srcId="{7F1142D7-6461-49E4-AA49-03D7A8EA0FB4}" destId="{295909CC-C584-482E-A6FB-FA43FF50C52E}" srcOrd="0" destOrd="0" parTransId="{F086888B-B418-4BFF-8C28-3676549B1FEC}" sibTransId="{460C2A97-30BF-4859-8D95-2F06703A385F}"/>
    <dgm:cxn modelId="{F831EE59-F467-470B-9C5D-C91BB0D4AA06}" type="presOf" srcId="{508CA81B-76E9-496A-97C4-7D62B966F4D4}" destId="{88BEF920-C76C-45C1-A8DF-09CA982AA12A}" srcOrd="1" destOrd="0" presId="urn:microsoft.com/office/officeart/2005/8/layout/orgChart1"/>
    <dgm:cxn modelId="{150893B5-4CFF-403D-855E-76A07B1ABB5C}" type="presOf" srcId="{1DC3C2D2-6B58-47BE-B4D9-A69519E3ACEE}" destId="{E7F8E2D5-51A5-4E0A-8F9C-8478192018D6}" srcOrd="0" destOrd="0" presId="urn:microsoft.com/office/officeart/2005/8/layout/orgChart1"/>
    <dgm:cxn modelId="{DB2CC7C4-7314-4492-B5FC-8D2741B44D20}" type="presOf" srcId="{1DC3C2D2-6B58-47BE-B4D9-A69519E3ACEE}" destId="{69C9D882-E0D8-4CE1-9ACA-FCA6B0C1D1D4}" srcOrd="1" destOrd="0" presId="urn:microsoft.com/office/officeart/2005/8/layout/orgChart1"/>
    <dgm:cxn modelId="{44C10F85-5CE6-467F-908D-7193320CD849}" type="presOf" srcId="{F086888B-B418-4BFF-8C28-3676549B1FEC}" destId="{B2DA13E4-2462-41FA-8173-EA9DF38287FA}" srcOrd="0" destOrd="0" presId="urn:microsoft.com/office/officeart/2005/8/layout/orgChart1"/>
    <dgm:cxn modelId="{68B6D970-FDF2-41BB-B69E-3FCA768F29EC}" type="presOf" srcId="{AE1DA5EF-B579-431C-9246-14DACC635061}" destId="{9AFF1A1D-9F3E-40F9-BD97-E37AF73AFA1F}" srcOrd="0" destOrd="0" presId="urn:microsoft.com/office/officeart/2005/8/layout/orgChart1"/>
    <dgm:cxn modelId="{1E23A49D-A390-4ED3-A8E9-82BB3BC4B2B3}" type="presOf" srcId="{508CA81B-76E9-496A-97C4-7D62B966F4D4}" destId="{E86C8297-F970-4D29-9FF2-B5F123A4D473}" srcOrd="0" destOrd="0" presId="urn:microsoft.com/office/officeart/2005/8/layout/orgChart1"/>
    <dgm:cxn modelId="{7BB98AA3-329A-464C-BCCA-657D778D99A3}" srcId="{00714838-B0A1-453E-9791-863B0CA08EDE}" destId="{318B0C21-AB40-4D4A-B03B-C84316C0A15A}" srcOrd="0" destOrd="0" parTransId="{0AA02989-70E4-43B7-BA52-0EF712B2B207}" sibTransId="{8E744BDD-9310-4975-8D80-667A10E0CF35}"/>
    <dgm:cxn modelId="{BED4C0C5-C9D7-4946-8010-EEFBE1279DE1}" srcId="{BDD17D17-6341-4B5D-92F9-CC977D1B6971}" destId="{602791C0-2FCD-4269-8E5B-D761891840B3}" srcOrd="0" destOrd="0" parTransId="{5E782643-1DD3-4649-855A-03646CB07CB6}" sibTransId="{648B83B7-FB46-4EB0-B8E1-18D27B1BCEF9}"/>
    <dgm:cxn modelId="{3F12F4E5-CE34-4C99-85D7-A6F32D14E824}" type="presOf" srcId="{4384AF9C-ABAA-4447-99DB-341743AB26A4}" destId="{0545587C-6300-4D4D-A93D-7ED0859D48AE}" srcOrd="0" destOrd="0" presId="urn:microsoft.com/office/officeart/2005/8/layout/orgChart1"/>
    <dgm:cxn modelId="{A7954FBC-52C6-4DAC-A789-A09228B33C4A}" type="presOf" srcId="{9AD4CB86-EF7C-446D-B500-F29D8A0D768A}" destId="{49B94096-116A-48FE-9546-217F7CB448B8}" srcOrd="0" destOrd="0" presId="urn:microsoft.com/office/officeart/2005/8/layout/orgChart1"/>
    <dgm:cxn modelId="{4F8B7AE6-F910-4F70-BC82-0F32A44AB221}" type="presOf" srcId="{ED8E5664-4A81-4FA6-B466-67D1A2B650D2}" destId="{F3CEE5E4-2A54-48C4-8C92-6D5A2863DFFD}" srcOrd="0" destOrd="0" presId="urn:microsoft.com/office/officeart/2005/8/layout/orgChart1"/>
    <dgm:cxn modelId="{A7675DD5-8412-4A7B-8720-11F5B5E0A894}" type="presOf" srcId="{295909CC-C584-482E-A6FB-FA43FF50C52E}" destId="{D625E476-CECF-4CBC-9D5D-D627FC5A9C59}" srcOrd="0" destOrd="0" presId="urn:microsoft.com/office/officeart/2005/8/layout/orgChart1"/>
    <dgm:cxn modelId="{07CE8BBD-BA0F-4510-A3AE-F9CA0B31A9C6}" type="presOf" srcId="{BDD17D17-6341-4B5D-92F9-CC977D1B6971}" destId="{4BA051F2-03A8-4CFF-A383-40BEF4AF9316}" srcOrd="0" destOrd="0" presId="urn:microsoft.com/office/officeart/2005/8/layout/orgChart1"/>
    <dgm:cxn modelId="{7ED86645-A033-48B0-A273-D1DCDBFB9B50}" type="presOf" srcId="{8295649E-0269-42EC-B6BA-98DFCEAE03A7}" destId="{23E730DF-88BD-48BE-B81F-25072FA21764}" srcOrd="0" destOrd="0" presId="urn:microsoft.com/office/officeart/2005/8/layout/orgChart1"/>
    <dgm:cxn modelId="{559CE048-5FB9-4152-8020-F847EBF9FFD3}" type="presOf" srcId="{C5851BEA-115A-454E-8CB8-4CD1D4756FB0}" destId="{7D381CB5-CF00-4A30-8FB4-7FA37629D653}" srcOrd="0" destOrd="0" presId="urn:microsoft.com/office/officeart/2005/8/layout/orgChart1"/>
    <dgm:cxn modelId="{AFC08B0E-4822-4A11-9269-8EE54C4A78AC}" srcId="{295909CC-C584-482E-A6FB-FA43FF50C52E}" destId="{1DC3C2D2-6B58-47BE-B4D9-A69519E3ACEE}" srcOrd="0" destOrd="0" parTransId="{9BBB7A93-E5C4-45BD-875A-5E12C5EA2607}" sibTransId="{45988F53-6BD4-45FE-BDFE-35E3819317EC}"/>
    <dgm:cxn modelId="{D85D20C4-0F89-471B-A0F5-E242AC703D1B}" type="presOf" srcId="{EEA2D917-0423-40F8-9729-0D12B170CE4E}" destId="{28548861-51B9-4EE8-BACC-6FA633EBB75B}" srcOrd="1" destOrd="0" presId="urn:microsoft.com/office/officeart/2005/8/layout/orgChart1"/>
    <dgm:cxn modelId="{4B67EDB3-0F0B-497B-8061-4802CBA336B1}" srcId="{7F1142D7-6461-49E4-AA49-03D7A8EA0FB4}" destId="{508CA81B-76E9-496A-97C4-7D62B966F4D4}" srcOrd="1" destOrd="0" parTransId="{FD6EE614-8D54-4760-85E4-3A62B0538531}" sibTransId="{AB94810D-FC24-43D2-BCF3-BA7E4FE27E06}"/>
    <dgm:cxn modelId="{F28246F8-B98A-4576-B620-929C6F19756C}" type="presOf" srcId="{6CEC1EB3-F8EA-4B8C-B28E-11C67EB96BC1}" destId="{8C267001-9440-4655-A8AF-8A5D957E8C5E}" srcOrd="0" destOrd="0" presId="urn:microsoft.com/office/officeart/2005/8/layout/orgChart1"/>
    <dgm:cxn modelId="{F21942E3-2398-4E43-841A-864CCC4DC9C2}" type="presOf" srcId="{00714838-B0A1-453E-9791-863B0CA08EDE}" destId="{278C86BB-43DB-4F0C-976D-B0E2AF0AF77B}" srcOrd="1" destOrd="0" presId="urn:microsoft.com/office/officeart/2005/8/layout/orgChart1"/>
    <dgm:cxn modelId="{9A1B3FAD-287A-43E0-8FD5-BDCF63EE4401}" type="presOf" srcId="{B2E2AEF6-25FF-42B5-ACC9-A72E8F75BC1C}" destId="{3149D0C8-9240-4A8E-9086-2D3F8C3479D3}" srcOrd="0" destOrd="0" presId="urn:microsoft.com/office/officeart/2005/8/layout/orgChart1"/>
    <dgm:cxn modelId="{817236F8-5D82-4D0D-966A-352433F526A3}" type="presOf" srcId="{FD6EE614-8D54-4760-85E4-3A62B0538531}" destId="{0CCFC136-6946-490A-ADB0-E78CC31F6882}" srcOrd="0" destOrd="0" presId="urn:microsoft.com/office/officeart/2005/8/layout/orgChart1"/>
    <dgm:cxn modelId="{50C52808-12B7-4126-8CC7-4F05A6E5EB78}" srcId="{8295649E-0269-42EC-B6BA-98DFCEAE03A7}" destId="{ED8E5664-4A81-4FA6-B466-67D1A2B650D2}" srcOrd="2" destOrd="0" parTransId="{AE1DA5EF-B579-431C-9246-14DACC635061}" sibTransId="{D519FAC4-9B3D-471A-AE84-472B62134634}"/>
    <dgm:cxn modelId="{A5626A4C-1B2D-41E0-81DF-022AF95D7290}" srcId="{8295649E-0269-42EC-B6BA-98DFCEAE03A7}" destId="{3D10869E-0C71-4B12-A731-A786106926A8}" srcOrd="0" destOrd="0" parTransId="{994B3C9E-3D3F-4FB6-87B2-F5199DF5639D}" sibTransId="{7040A3F5-B6F9-4497-806C-3A8F1695BFAB}"/>
    <dgm:cxn modelId="{ADC1FC6A-9AC0-4767-89E6-7207E4D9922C}" type="presOf" srcId="{AFD3734B-A6AF-476C-A3B8-FC3132056B53}" destId="{FC6A70D6-645F-4D8F-8CC6-8A20D69746E5}" srcOrd="0" destOrd="0" presId="urn:microsoft.com/office/officeart/2005/8/layout/orgChart1"/>
    <dgm:cxn modelId="{AA55E55A-2C3E-4B5A-8637-AC17CC63A6CD}" srcId="{ED8E5664-4A81-4FA6-B466-67D1A2B650D2}" destId="{4384AF9C-ABAA-4447-99DB-341743AB26A4}" srcOrd="0" destOrd="0" parTransId="{44A8D42C-CA9C-4B97-9A7F-29914B718004}" sibTransId="{1944400E-0859-4EE0-9C40-AD5D3D7EBD96}"/>
    <dgm:cxn modelId="{7EBA6A5B-9091-4AF0-8417-4A963A1702EF}" type="presOf" srcId="{602791C0-2FCD-4269-8E5B-D761891840B3}" destId="{9C023304-41D3-4F3B-9541-2B9BD0C386DC}" srcOrd="1" destOrd="0" presId="urn:microsoft.com/office/officeart/2005/8/layout/orgChart1"/>
    <dgm:cxn modelId="{B40D7F52-79E7-4C9A-AF35-05B7891492F1}" srcId="{6CEC1EB3-F8EA-4B8C-B28E-11C67EB96BC1}" destId="{7F1142D7-6461-49E4-AA49-03D7A8EA0FB4}" srcOrd="0" destOrd="0" parTransId="{300E24AE-EE97-40BF-8127-2E3A483C6A86}" sibTransId="{8D7E0679-6A87-48F3-AE80-7CAB8C3B6BD9}"/>
    <dgm:cxn modelId="{9DC7F632-5AC1-4DB3-99C7-5719853CC877}" srcId="{B2E2AEF6-25FF-42B5-ACC9-A72E8F75BC1C}" destId="{F40ADC7D-E748-43CC-ABD0-4DDC3FA78FC5}" srcOrd="1" destOrd="0" parTransId="{5D8BBC6F-336A-42B8-BCCA-E3F07C1F434C}" sibTransId="{31AE3573-E6F3-4F2A-B24F-E794E4DCE52D}"/>
    <dgm:cxn modelId="{B6042255-5456-4737-B5CB-FC3F96CE0B6C}" type="presOf" srcId="{EEA2D917-0423-40F8-9729-0D12B170CE4E}" destId="{61CCED93-FE71-4FA7-A509-28D6CE9FC58F}" srcOrd="0" destOrd="0" presId="urn:microsoft.com/office/officeart/2005/8/layout/orgChart1"/>
    <dgm:cxn modelId="{90173659-06CC-4F6E-8B43-D1DFA369FC64}" type="presOf" srcId="{8295649E-0269-42EC-B6BA-98DFCEAE03A7}" destId="{79D62187-1B43-49EC-8804-C9855179BB65}" srcOrd="1" destOrd="0" presId="urn:microsoft.com/office/officeart/2005/8/layout/orgChart1"/>
    <dgm:cxn modelId="{D0CF21A3-9023-4445-89F8-9F6AF6CA183B}" type="presOf" srcId="{635EF5FD-F7D5-418D-97A6-CE6CF7C01ED2}" destId="{9B85A95D-9D51-467D-926E-8241BAF141D3}" srcOrd="0" destOrd="0" presId="urn:microsoft.com/office/officeart/2005/8/layout/orgChart1"/>
    <dgm:cxn modelId="{B29312E4-5277-488E-B381-E6740F05E458}" type="presOf" srcId="{F40ADC7D-E748-43CC-ABD0-4DDC3FA78FC5}" destId="{62994C43-D07C-4527-9B23-83D860FBC9FF}" srcOrd="1" destOrd="0" presId="urn:microsoft.com/office/officeart/2005/8/layout/orgChart1"/>
    <dgm:cxn modelId="{1FF99F14-558B-484B-B353-5DCD9A54420A}" type="presOf" srcId="{6A3ADE4E-1CBE-4C0D-8713-9A2569DE901E}" destId="{B9A4E253-CD8E-4E96-AAD2-0DD73CF93F6C}" srcOrd="0" destOrd="0" presId="urn:microsoft.com/office/officeart/2005/8/layout/orgChart1"/>
    <dgm:cxn modelId="{B998FF73-2D20-4CB5-A78B-BAF4C4642E52}" srcId="{B2E2AEF6-25FF-42B5-ACC9-A72E8F75BC1C}" destId="{EEA2D917-0423-40F8-9729-0D12B170CE4E}" srcOrd="0" destOrd="0" parTransId="{90020827-2C97-4993-A410-26FF35D04C8F}" sibTransId="{350BE857-EAFF-4661-A163-2524DA859FC9}"/>
    <dgm:cxn modelId="{DB2FD638-6697-4F0E-8976-A9402762430A}" type="presOf" srcId="{FFCDB850-55BA-4BE4-B01B-A313FD3AB93C}" destId="{173A44ED-3EFA-497C-8944-895EB4A7FFD7}" srcOrd="0" destOrd="0" presId="urn:microsoft.com/office/officeart/2005/8/layout/orgChart1"/>
    <dgm:cxn modelId="{D46B8987-6DBD-4259-B52B-D1CA8FEC5383}" srcId="{6CEC1EB3-F8EA-4B8C-B28E-11C67EB96BC1}" destId="{8295649E-0269-42EC-B6BA-98DFCEAE03A7}" srcOrd="1" destOrd="0" parTransId="{ACA86F56-BEA0-459D-AD1F-0A08970E50C5}" sibTransId="{509B7822-788D-4F3C-AD21-0279DF7B9EAF}"/>
    <dgm:cxn modelId="{9CC5D35D-8E77-4B8B-8DB4-CD21D7860815}" srcId="{ED8E5664-4A81-4FA6-B466-67D1A2B650D2}" destId="{118D3C84-746F-4D58-866E-575A1A612AFB}" srcOrd="1" destOrd="0" parTransId="{FFCDB850-55BA-4BE4-B01B-A313FD3AB93C}" sibTransId="{DCD77E27-0779-410B-8FB5-AEEB8B6FDA08}"/>
    <dgm:cxn modelId="{8A0653D2-64D9-4892-AA86-20F2A8201335}" type="presOf" srcId="{C47ECAC3-2947-4441-9304-EF5F67941E89}" destId="{39400A1B-BA10-4920-9336-6DAF195AADA7}" srcOrd="0" destOrd="0" presId="urn:microsoft.com/office/officeart/2005/8/layout/orgChart1"/>
    <dgm:cxn modelId="{E4ED72C6-9024-4DE7-88F5-D4EA6E0C3AA9}" type="presOf" srcId="{BDD17D17-6341-4B5D-92F9-CC977D1B6971}" destId="{D1F14B0C-C36A-47E4-945D-854D50ADD3BF}" srcOrd="1" destOrd="0" presId="urn:microsoft.com/office/officeart/2005/8/layout/orgChart1"/>
    <dgm:cxn modelId="{40EE8FB5-33B4-42E0-9DC6-A3849E6508EF}" type="presOf" srcId="{6C77E316-D2D2-4D7D-A60F-78FD1290175D}" destId="{3E4F16E6-876B-42E0-8799-0154BEB3747E}" srcOrd="0" destOrd="0" presId="urn:microsoft.com/office/officeart/2005/8/layout/orgChart1"/>
    <dgm:cxn modelId="{504C1B4E-E963-4D2D-A015-F4F1DEB0CA1B}" type="presOf" srcId="{5D8BBC6F-336A-42B8-BCCA-E3F07C1F434C}" destId="{045DE601-1861-41A1-B554-3B2C43151BD0}" srcOrd="0" destOrd="0" presId="urn:microsoft.com/office/officeart/2005/8/layout/orgChart1"/>
    <dgm:cxn modelId="{B82BB94C-79C2-447F-8B3E-CB1EDA9C4111}" type="presOf" srcId="{90020827-2C97-4993-A410-26FF35D04C8F}" destId="{ECC2800D-4163-426F-9A5E-311C19F336F0}" srcOrd="0" destOrd="0" presId="urn:microsoft.com/office/officeart/2005/8/layout/orgChart1"/>
    <dgm:cxn modelId="{35DA4E5C-0163-4A7C-84D5-1B145B358AB3}" type="presOf" srcId="{ED8E5664-4A81-4FA6-B466-67D1A2B650D2}" destId="{F561B020-B4D1-4265-ADE4-5AD1A13BB10E}" srcOrd="1" destOrd="0" presId="urn:microsoft.com/office/officeart/2005/8/layout/orgChart1"/>
    <dgm:cxn modelId="{C4C2C4FB-AE7D-4374-A756-DFEF1C4835B3}" type="presOf" srcId="{00714838-B0A1-453E-9791-863B0CA08EDE}" destId="{672E98F4-0FFD-48E3-A6AF-BB69FBF41E47}" srcOrd="0" destOrd="0" presId="urn:microsoft.com/office/officeart/2005/8/layout/orgChart1"/>
    <dgm:cxn modelId="{D29022E8-D705-4D36-9C9B-962B615F6072}" type="presOf" srcId="{0AA02989-70E4-43B7-BA52-0EF712B2B207}" destId="{91A01DD9-BDDE-48AF-A2D5-B80E13298751}" srcOrd="0" destOrd="0" presId="urn:microsoft.com/office/officeart/2005/8/layout/orgChart1"/>
    <dgm:cxn modelId="{B4DB0E7C-FB0B-40AF-A324-D8537F4F45E3}" type="presOf" srcId="{B2E2AEF6-25FF-42B5-ACC9-A72E8F75BC1C}" destId="{D802FFE7-3C7D-47DC-87A1-E350DD0AEC08}" srcOrd="1" destOrd="0" presId="urn:microsoft.com/office/officeart/2005/8/layout/orgChart1"/>
    <dgm:cxn modelId="{6B42FF5A-4885-4B1E-A6F8-2A0B251BD205}" type="presOf" srcId="{D3AF92A2-CF93-4D5D-81DE-FC896452AACB}" destId="{B9680A41-5B9E-4C63-B576-831A0DC18DEB}" srcOrd="0" destOrd="0" presId="urn:microsoft.com/office/officeart/2005/8/layout/orgChart1"/>
    <dgm:cxn modelId="{19351438-EE04-408A-83F3-9891C38D8BBD}" type="presOf" srcId="{7F1142D7-6461-49E4-AA49-03D7A8EA0FB4}" destId="{34520795-CCD4-419D-8958-D10DBF44575E}" srcOrd="0" destOrd="0" presId="urn:microsoft.com/office/officeart/2005/8/layout/orgChart1"/>
    <dgm:cxn modelId="{A84C00B8-77C0-4C67-814B-EB07BD781079}" type="presOf" srcId="{E4B7EFC7-C4BC-427B-A3B7-EF1038059EA0}" destId="{065FC0F3-7A4B-4E7B-9388-1922AF33287A}" srcOrd="0" destOrd="0" presId="urn:microsoft.com/office/officeart/2005/8/layout/orgChart1"/>
    <dgm:cxn modelId="{2113418B-0875-4CE8-AF46-1DF7C00286F9}" type="presOf" srcId="{635EF5FD-F7D5-418D-97A6-CE6CF7C01ED2}" destId="{CEC001D7-0DD7-4A85-8DEB-37DF16272D92}" srcOrd="1" destOrd="0" presId="urn:microsoft.com/office/officeart/2005/8/layout/orgChart1"/>
    <dgm:cxn modelId="{ED21FD06-B9D1-4531-960E-4410567942D2}" type="presOf" srcId="{602791C0-2FCD-4269-8E5B-D761891840B3}" destId="{0F6E763D-FE5E-474C-B4E8-3DCB04E74C88}" srcOrd="0" destOrd="0" presId="urn:microsoft.com/office/officeart/2005/8/layout/orgChart1"/>
    <dgm:cxn modelId="{D60A7A21-F780-4F8A-AD4F-0433ABC6203F}" type="presOf" srcId="{318B0C21-AB40-4D4A-B03B-C84316C0A15A}" destId="{34DEB17D-3B06-40D3-91E5-3257C0FAAF41}" srcOrd="0" destOrd="0" presId="urn:microsoft.com/office/officeart/2005/8/layout/orgChart1"/>
    <dgm:cxn modelId="{8B6865D4-5514-4A7F-845A-129AE8E02BE2}" type="presOf" srcId="{994B3C9E-3D3F-4FB6-87B2-F5199DF5639D}" destId="{435DBAD6-6594-44E1-9562-61B69FA97008}" srcOrd="0" destOrd="0" presId="urn:microsoft.com/office/officeart/2005/8/layout/orgChart1"/>
    <dgm:cxn modelId="{4DF3E9A7-1501-4A8F-8AC2-1E4A8E2B5B60}" type="presOf" srcId="{C5851BEA-115A-454E-8CB8-4CD1D4756FB0}" destId="{DF1942FC-47ED-48E2-A02D-9B6F41F1C41D}" srcOrd="1" destOrd="0" presId="urn:microsoft.com/office/officeart/2005/8/layout/orgChart1"/>
    <dgm:cxn modelId="{1884118E-7525-4259-8C28-C71FD18E6236}" type="presOf" srcId="{318B0C21-AB40-4D4A-B03B-C84316C0A15A}" destId="{7735AF13-ACBF-42E6-8C41-4ED3D8747AEF}" srcOrd="1" destOrd="0" presId="urn:microsoft.com/office/officeart/2005/8/layout/orgChart1"/>
    <dgm:cxn modelId="{A256BE1E-5EE0-4B88-9BEB-FF096C645630}" type="presOf" srcId="{9BBB7A93-E5C4-45BD-875A-5E12C5EA2607}" destId="{ECE6C205-B1AB-4CF3-A51B-4801165A078D}" srcOrd="0" destOrd="0" presId="urn:microsoft.com/office/officeart/2005/8/layout/orgChart1"/>
    <dgm:cxn modelId="{53F0D07D-CAC5-42F5-8B67-62180ADE4EF2}" type="presOf" srcId="{44A8D42C-CA9C-4B97-9A7F-29914B718004}" destId="{34DDAE91-ED15-4122-98D6-2541AF395056}" srcOrd="0" destOrd="0" presId="urn:microsoft.com/office/officeart/2005/8/layout/orgChart1"/>
    <dgm:cxn modelId="{91F05DE8-39A1-4D37-B474-0B041A42EEA8}" type="presOf" srcId="{F40ADC7D-E748-43CC-ABD0-4DDC3FA78FC5}" destId="{B4DCEFB5-0FE0-4D84-9368-4085D0025BC7}" srcOrd="0" destOrd="0" presId="urn:microsoft.com/office/officeart/2005/8/layout/orgChart1"/>
    <dgm:cxn modelId="{6EF4FC41-7524-4A46-8B14-53142F852F68}" srcId="{8295649E-0269-42EC-B6BA-98DFCEAE03A7}" destId="{00714838-B0A1-453E-9791-863B0CA08EDE}" srcOrd="1" destOrd="0" parTransId="{9911FECC-AD71-4098-A1C2-C18DC6965AD9}" sibTransId="{2720EB1B-0966-425D-BBAD-E12C75A07ADF}"/>
    <dgm:cxn modelId="{6E9B220B-2130-4EF9-8A47-A957AA6229D5}" type="presOf" srcId="{7F1142D7-6461-49E4-AA49-03D7A8EA0FB4}" destId="{FA6804B8-ABB7-441F-A296-674CD6981909}" srcOrd="1" destOrd="0" presId="urn:microsoft.com/office/officeart/2005/8/layout/orgChart1"/>
    <dgm:cxn modelId="{3A6D2F6D-1508-4CAD-B84A-BDF776CCAD18}" type="presOf" srcId="{118D3C84-746F-4D58-866E-575A1A612AFB}" destId="{C559D2AA-C8AC-4B12-AE68-835520365E5A}" srcOrd="0" destOrd="0" presId="urn:microsoft.com/office/officeart/2005/8/layout/orgChart1"/>
    <dgm:cxn modelId="{F6D6415E-6766-4592-89D8-578C53C48C8D}" srcId="{508CA81B-76E9-496A-97C4-7D62B966F4D4}" destId="{C5851BEA-115A-454E-8CB8-4CD1D4756FB0}" srcOrd="0" destOrd="0" parTransId="{AFD3734B-A6AF-476C-A3B8-FC3132056B53}" sibTransId="{CB4991A7-12AD-4A19-9613-75B233DCCADC}"/>
    <dgm:cxn modelId="{BDA978D4-ED2D-476F-9858-69A1CAABF632}" type="presOf" srcId="{3D10869E-0C71-4B12-A731-A786106926A8}" destId="{137ECE39-F02D-47AD-A141-AAAFAD511529}" srcOrd="1" destOrd="0" presId="urn:microsoft.com/office/officeart/2005/8/layout/orgChart1"/>
    <dgm:cxn modelId="{376FB585-BECF-4062-9983-026F74BE304E}" type="presOf" srcId="{5E782643-1DD3-4649-855A-03646CB07CB6}" destId="{ECA70B54-C09D-49BB-9F1D-7E50E19380CF}" srcOrd="0" destOrd="0" presId="urn:microsoft.com/office/officeart/2005/8/layout/orgChart1"/>
    <dgm:cxn modelId="{A64E4406-5A3D-4DEF-B304-0700D5305622}" srcId="{B2E2AEF6-25FF-42B5-ACC9-A72E8F75BC1C}" destId="{635EF5FD-F7D5-418D-97A6-CE6CF7C01ED2}" srcOrd="2" destOrd="0" parTransId="{6C77E316-D2D2-4D7D-A60F-78FD1290175D}" sibTransId="{6603D2EC-8AF0-4B2D-8DD4-73F92C902101}"/>
    <dgm:cxn modelId="{67C9A338-B905-4783-83AA-32D1004F4C9F}" srcId="{3D10869E-0C71-4B12-A731-A786106926A8}" destId="{9AD4CB86-EF7C-446D-B500-F29D8A0D768A}" srcOrd="0" destOrd="0" parTransId="{912C8BA5-6668-4155-A8B0-437BB96161FA}" sibTransId="{8EA225B6-57BC-424C-A093-C7F333B1A555}"/>
    <dgm:cxn modelId="{2566B190-CE79-40CD-8684-CF81AAE2E918}" type="presOf" srcId="{118D3C84-746F-4D58-866E-575A1A612AFB}" destId="{19DBD6D7-2345-4930-B43B-30B4F7FE6BB9}" srcOrd="1" destOrd="0" presId="urn:microsoft.com/office/officeart/2005/8/layout/orgChart1"/>
    <dgm:cxn modelId="{043E2074-E721-4F25-916B-3FED15AEA10C}" type="presOf" srcId="{4384AF9C-ABAA-4447-99DB-341743AB26A4}" destId="{69DF698C-6F67-4B91-9E63-F1636E1AE01B}" srcOrd="1" destOrd="0" presId="urn:microsoft.com/office/officeart/2005/8/layout/orgChart1"/>
    <dgm:cxn modelId="{F326BD70-4CB5-4231-B118-00EE6639AC20}" type="presParOf" srcId="{8C267001-9440-4655-A8AF-8A5D957E8C5E}" destId="{A4251472-A9CA-4703-B79C-4F73812E658E}" srcOrd="0" destOrd="0" presId="urn:microsoft.com/office/officeart/2005/8/layout/orgChart1"/>
    <dgm:cxn modelId="{920FD24A-2563-4F9A-826E-B662AE7719D9}" type="presParOf" srcId="{A4251472-A9CA-4703-B79C-4F73812E658E}" destId="{D8DE6F1E-48FD-415F-AD60-12909E6460EB}" srcOrd="0" destOrd="0" presId="urn:microsoft.com/office/officeart/2005/8/layout/orgChart1"/>
    <dgm:cxn modelId="{8F214EE5-B48E-4D57-A7DE-9C112D25B5AD}" type="presParOf" srcId="{D8DE6F1E-48FD-415F-AD60-12909E6460EB}" destId="{34520795-CCD4-419D-8958-D10DBF44575E}" srcOrd="0" destOrd="0" presId="urn:microsoft.com/office/officeart/2005/8/layout/orgChart1"/>
    <dgm:cxn modelId="{3C5126CC-3B7F-4D07-A177-5A3DDC5F5ADA}" type="presParOf" srcId="{D8DE6F1E-48FD-415F-AD60-12909E6460EB}" destId="{FA6804B8-ABB7-441F-A296-674CD6981909}" srcOrd="1" destOrd="0" presId="urn:microsoft.com/office/officeart/2005/8/layout/orgChart1"/>
    <dgm:cxn modelId="{B9EF0B9D-A1CC-4B82-94A7-8FEA5E219CAF}" type="presParOf" srcId="{A4251472-A9CA-4703-B79C-4F73812E658E}" destId="{A1501D7B-BFA7-404F-AE1C-FE97B7446187}" srcOrd="1" destOrd="0" presId="urn:microsoft.com/office/officeart/2005/8/layout/orgChart1"/>
    <dgm:cxn modelId="{3922CD5D-74FF-4204-AEB6-FC4478F21A35}" type="presParOf" srcId="{A1501D7B-BFA7-404F-AE1C-FE97B7446187}" destId="{B2DA13E4-2462-41FA-8173-EA9DF38287FA}" srcOrd="0" destOrd="0" presId="urn:microsoft.com/office/officeart/2005/8/layout/orgChart1"/>
    <dgm:cxn modelId="{65F04345-C613-4810-A5C3-5266BDC68DAC}" type="presParOf" srcId="{A1501D7B-BFA7-404F-AE1C-FE97B7446187}" destId="{77D66F1E-7445-44F1-AD57-C4A139A7C00F}" srcOrd="1" destOrd="0" presId="urn:microsoft.com/office/officeart/2005/8/layout/orgChart1"/>
    <dgm:cxn modelId="{F3DD85C4-7F5A-4C4C-B0EE-11D3914103DE}" type="presParOf" srcId="{77D66F1E-7445-44F1-AD57-C4A139A7C00F}" destId="{719483DE-21DE-4D99-A999-98DCD5EEFE40}" srcOrd="0" destOrd="0" presId="urn:microsoft.com/office/officeart/2005/8/layout/orgChart1"/>
    <dgm:cxn modelId="{7650AAFC-F0B7-4DC3-BBD0-0A6BAA2B7EE9}" type="presParOf" srcId="{719483DE-21DE-4D99-A999-98DCD5EEFE40}" destId="{D625E476-CECF-4CBC-9D5D-D627FC5A9C59}" srcOrd="0" destOrd="0" presId="urn:microsoft.com/office/officeart/2005/8/layout/orgChart1"/>
    <dgm:cxn modelId="{55EFDE32-2E3E-4982-976E-E2DC65DB23BD}" type="presParOf" srcId="{719483DE-21DE-4D99-A999-98DCD5EEFE40}" destId="{694CA8B9-CB63-4832-89D2-064EB50B9930}" srcOrd="1" destOrd="0" presId="urn:microsoft.com/office/officeart/2005/8/layout/orgChart1"/>
    <dgm:cxn modelId="{8D2BEE37-B5F3-4602-8ACB-62CFEE88AA92}" type="presParOf" srcId="{77D66F1E-7445-44F1-AD57-C4A139A7C00F}" destId="{D8FD50DC-6B47-4969-8207-9F68A336C73E}" srcOrd="1" destOrd="0" presId="urn:microsoft.com/office/officeart/2005/8/layout/orgChart1"/>
    <dgm:cxn modelId="{1249CED8-0CBC-4A1D-A0BC-1B33BD4015B6}" type="presParOf" srcId="{D8FD50DC-6B47-4969-8207-9F68A336C73E}" destId="{ECE6C205-B1AB-4CF3-A51B-4801165A078D}" srcOrd="0" destOrd="0" presId="urn:microsoft.com/office/officeart/2005/8/layout/orgChart1"/>
    <dgm:cxn modelId="{E485A321-C0DA-4DC8-8F72-9AD63507ABFC}" type="presParOf" srcId="{D8FD50DC-6B47-4969-8207-9F68A336C73E}" destId="{5ED58663-BA2F-4790-B17B-1B8B1EAEDDD8}" srcOrd="1" destOrd="0" presId="urn:microsoft.com/office/officeart/2005/8/layout/orgChart1"/>
    <dgm:cxn modelId="{C3AB8FB1-AA50-4D1D-9788-FAC3FED99FEB}" type="presParOf" srcId="{5ED58663-BA2F-4790-B17B-1B8B1EAEDDD8}" destId="{C4231D5C-75B4-4A5F-A506-BE6E8260905D}" srcOrd="0" destOrd="0" presId="urn:microsoft.com/office/officeart/2005/8/layout/orgChart1"/>
    <dgm:cxn modelId="{845F1241-14FA-4FE1-9B6D-4D182ACCC032}" type="presParOf" srcId="{C4231D5C-75B4-4A5F-A506-BE6E8260905D}" destId="{E7F8E2D5-51A5-4E0A-8F9C-8478192018D6}" srcOrd="0" destOrd="0" presId="urn:microsoft.com/office/officeart/2005/8/layout/orgChart1"/>
    <dgm:cxn modelId="{E53CE18C-787C-4BD5-857F-8EB79CDBC427}" type="presParOf" srcId="{C4231D5C-75B4-4A5F-A506-BE6E8260905D}" destId="{69C9D882-E0D8-4CE1-9ACA-FCA6B0C1D1D4}" srcOrd="1" destOrd="0" presId="urn:microsoft.com/office/officeart/2005/8/layout/orgChart1"/>
    <dgm:cxn modelId="{D21F5B60-7E97-4B83-8027-4F86EBDCD14D}" type="presParOf" srcId="{5ED58663-BA2F-4790-B17B-1B8B1EAEDDD8}" destId="{64164C7E-27D1-46CE-A47F-0CEE2072EA08}" srcOrd="1" destOrd="0" presId="urn:microsoft.com/office/officeart/2005/8/layout/orgChart1"/>
    <dgm:cxn modelId="{547C6822-3D3D-429A-BC86-9A96BBD3E7C1}" type="presParOf" srcId="{5ED58663-BA2F-4790-B17B-1B8B1EAEDDD8}" destId="{A72FDD76-8E34-4657-92AB-B0F836437E8B}" srcOrd="2" destOrd="0" presId="urn:microsoft.com/office/officeart/2005/8/layout/orgChart1"/>
    <dgm:cxn modelId="{3F8DC47A-8875-49ED-8BE7-A57F3A694998}" type="presParOf" srcId="{D8FD50DC-6B47-4969-8207-9F68A336C73E}" destId="{39400A1B-BA10-4920-9336-6DAF195AADA7}" srcOrd="2" destOrd="0" presId="urn:microsoft.com/office/officeart/2005/8/layout/orgChart1"/>
    <dgm:cxn modelId="{A3C769A1-9F84-46AB-8376-25DA37ACDCBD}" type="presParOf" srcId="{D8FD50DC-6B47-4969-8207-9F68A336C73E}" destId="{D451A98B-3939-45A4-B9A9-D201D2C7E34C}" srcOrd="3" destOrd="0" presId="urn:microsoft.com/office/officeart/2005/8/layout/orgChart1"/>
    <dgm:cxn modelId="{B49CC8B2-0BD1-4441-A0A5-15832A139FA6}" type="presParOf" srcId="{D451A98B-3939-45A4-B9A9-D201D2C7E34C}" destId="{196E08B8-93E5-4B35-98CB-FFCC623F86E0}" srcOrd="0" destOrd="0" presId="urn:microsoft.com/office/officeart/2005/8/layout/orgChart1"/>
    <dgm:cxn modelId="{4018D403-C7AC-48E6-ADCE-559982C6C17E}" type="presParOf" srcId="{196E08B8-93E5-4B35-98CB-FFCC623F86E0}" destId="{B9680A41-5B9E-4C63-B576-831A0DC18DEB}" srcOrd="0" destOrd="0" presId="urn:microsoft.com/office/officeart/2005/8/layout/orgChart1"/>
    <dgm:cxn modelId="{05E6FD40-43CC-4FDE-A027-9859278EC127}" type="presParOf" srcId="{196E08B8-93E5-4B35-98CB-FFCC623F86E0}" destId="{179C41D5-AF91-45DD-B7F0-1EA41BD273AA}" srcOrd="1" destOrd="0" presId="urn:microsoft.com/office/officeart/2005/8/layout/orgChart1"/>
    <dgm:cxn modelId="{0E871B97-7277-4715-ACC2-B5F9BE24530B}" type="presParOf" srcId="{D451A98B-3939-45A4-B9A9-D201D2C7E34C}" destId="{82D946E9-1116-4842-9A68-3076CF4ED737}" srcOrd="1" destOrd="0" presId="urn:microsoft.com/office/officeart/2005/8/layout/orgChart1"/>
    <dgm:cxn modelId="{0761B765-B922-4057-ABD7-7AAE2D2D6C01}" type="presParOf" srcId="{D451A98B-3939-45A4-B9A9-D201D2C7E34C}" destId="{A8611D37-C09C-4951-8B44-B363F601A9A6}" srcOrd="2" destOrd="0" presId="urn:microsoft.com/office/officeart/2005/8/layout/orgChart1"/>
    <dgm:cxn modelId="{D9ACCFA5-7FF8-4A2F-97F1-246E83091D93}" type="presParOf" srcId="{77D66F1E-7445-44F1-AD57-C4A139A7C00F}" destId="{E8A894C8-17D7-4C9F-B624-59221FB849DD}" srcOrd="2" destOrd="0" presId="urn:microsoft.com/office/officeart/2005/8/layout/orgChart1"/>
    <dgm:cxn modelId="{2348763F-662E-4051-B44D-4DFA4BEC7D0C}" type="presParOf" srcId="{A1501D7B-BFA7-404F-AE1C-FE97B7446187}" destId="{0CCFC136-6946-490A-ADB0-E78CC31F6882}" srcOrd="2" destOrd="0" presId="urn:microsoft.com/office/officeart/2005/8/layout/orgChart1"/>
    <dgm:cxn modelId="{38820C17-1824-4CCB-81A6-625CD241E08D}" type="presParOf" srcId="{A1501D7B-BFA7-404F-AE1C-FE97B7446187}" destId="{B9428152-55AA-4B23-A563-02AF7643C505}" srcOrd="3" destOrd="0" presId="urn:microsoft.com/office/officeart/2005/8/layout/orgChart1"/>
    <dgm:cxn modelId="{3F7A6893-0C87-46DE-AA2C-FD035F710000}" type="presParOf" srcId="{B9428152-55AA-4B23-A563-02AF7643C505}" destId="{B52CFD74-B7E8-49F9-A57F-BEB2672B1A17}" srcOrd="0" destOrd="0" presId="urn:microsoft.com/office/officeart/2005/8/layout/orgChart1"/>
    <dgm:cxn modelId="{0780BDB9-E09A-4422-A3F5-C864EA28F5DF}" type="presParOf" srcId="{B52CFD74-B7E8-49F9-A57F-BEB2672B1A17}" destId="{E86C8297-F970-4D29-9FF2-B5F123A4D473}" srcOrd="0" destOrd="0" presId="urn:microsoft.com/office/officeart/2005/8/layout/orgChart1"/>
    <dgm:cxn modelId="{5D5A125C-0D24-4264-80FE-0ED52613CCC0}" type="presParOf" srcId="{B52CFD74-B7E8-49F9-A57F-BEB2672B1A17}" destId="{88BEF920-C76C-45C1-A8DF-09CA982AA12A}" srcOrd="1" destOrd="0" presId="urn:microsoft.com/office/officeart/2005/8/layout/orgChart1"/>
    <dgm:cxn modelId="{D80F06BD-9DDE-4CED-99BC-99C2326FC388}" type="presParOf" srcId="{B9428152-55AA-4B23-A563-02AF7643C505}" destId="{C34254FC-61BD-4302-BA89-4CA5B281124D}" srcOrd="1" destOrd="0" presId="urn:microsoft.com/office/officeart/2005/8/layout/orgChart1"/>
    <dgm:cxn modelId="{044A28BF-37AE-4724-96EC-79B5486249EA}" type="presParOf" srcId="{C34254FC-61BD-4302-BA89-4CA5B281124D}" destId="{FC6A70D6-645F-4D8F-8CC6-8A20D69746E5}" srcOrd="0" destOrd="0" presId="urn:microsoft.com/office/officeart/2005/8/layout/orgChart1"/>
    <dgm:cxn modelId="{19B49960-0EC7-490E-9E4C-55787B0E2127}" type="presParOf" srcId="{C34254FC-61BD-4302-BA89-4CA5B281124D}" destId="{9D90D7D1-ABFD-4599-9B12-FAB6DD9984CC}" srcOrd="1" destOrd="0" presId="urn:microsoft.com/office/officeart/2005/8/layout/orgChart1"/>
    <dgm:cxn modelId="{D66F5D05-F89E-4F82-8483-B8E2C097AE67}" type="presParOf" srcId="{9D90D7D1-ABFD-4599-9B12-FAB6DD9984CC}" destId="{38739284-7D36-4168-B630-99BB3FE4536C}" srcOrd="0" destOrd="0" presId="urn:microsoft.com/office/officeart/2005/8/layout/orgChart1"/>
    <dgm:cxn modelId="{0F5F3EFA-1960-4AB4-81E9-8E6C9AA31B29}" type="presParOf" srcId="{38739284-7D36-4168-B630-99BB3FE4536C}" destId="{7D381CB5-CF00-4A30-8FB4-7FA37629D653}" srcOrd="0" destOrd="0" presId="urn:microsoft.com/office/officeart/2005/8/layout/orgChart1"/>
    <dgm:cxn modelId="{1806FDA0-9EB4-4D74-B68F-EF5F52849343}" type="presParOf" srcId="{38739284-7D36-4168-B630-99BB3FE4536C}" destId="{DF1942FC-47ED-48E2-A02D-9B6F41F1C41D}" srcOrd="1" destOrd="0" presId="urn:microsoft.com/office/officeart/2005/8/layout/orgChart1"/>
    <dgm:cxn modelId="{39F102C8-F1BA-4A6F-A27D-EBF8ADF43598}" type="presParOf" srcId="{9D90D7D1-ABFD-4599-9B12-FAB6DD9984CC}" destId="{85C4439E-2FEF-411D-9B98-B9322B50935C}" srcOrd="1" destOrd="0" presId="urn:microsoft.com/office/officeart/2005/8/layout/orgChart1"/>
    <dgm:cxn modelId="{CD191907-3AAA-4E93-A1E3-AEABE677F51E}" type="presParOf" srcId="{9D90D7D1-ABFD-4599-9B12-FAB6DD9984CC}" destId="{81CBADD9-A7EC-4D47-B76F-3AE0C43931EC}" srcOrd="2" destOrd="0" presId="urn:microsoft.com/office/officeart/2005/8/layout/orgChart1"/>
    <dgm:cxn modelId="{C66479CF-1834-448C-A662-BAE042CC266C}" type="presParOf" srcId="{B9428152-55AA-4B23-A563-02AF7643C505}" destId="{28F666ED-C3BA-47D2-BFFD-AA48F7EA52E7}" srcOrd="2" destOrd="0" presId="urn:microsoft.com/office/officeart/2005/8/layout/orgChart1"/>
    <dgm:cxn modelId="{AE069B1E-3FF0-4174-A35B-D0BA595EC697}" type="presParOf" srcId="{A1501D7B-BFA7-404F-AE1C-FE97B7446187}" destId="{065FC0F3-7A4B-4E7B-9388-1922AF33287A}" srcOrd="4" destOrd="0" presId="urn:microsoft.com/office/officeart/2005/8/layout/orgChart1"/>
    <dgm:cxn modelId="{FAF19C28-8B79-469E-BB91-3C6F20EB1950}" type="presParOf" srcId="{A1501D7B-BFA7-404F-AE1C-FE97B7446187}" destId="{373AA9E0-38C6-49BB-ADDC-84BFEE60A6AA}" srcOrd="5" destOrd="0" presId="urn:microsoft.com/office/officeart/2005/8/layout/orgChart1"/>
    <dgm:cxn modelId="{87478CE5-6004-41DC-8F8B-2795964469D9}" type="presParOf" srcId="{373AA9E0-38C6-49BB-ADDC-84BFEE60A6AA}" destId="{F2278002-22A8-44A8-881B-1969730F673B}" srcOrd="0" destOrd="0" presId="urn:microsoft.com/office/officeart/2005/8/layout/orgChart1"/>
    <dgm:cxn modelId="{79A50EC5-B623-43F8-9589-4F8344FF6FCC}" type="presParOf" srcId="{F2278002-22A8-44A8-881B-1969730F673B}" destId="{4BA051F2-03A8-4CFF-A383-40BEF4AF9316}" srcOrd="0" destOrd="0" presId="urn:microsoft.com/office/officeart/2005/8/layout/orgChart1"/>
    <dgm:cxn modelId="{AFCBE915-C406-4BE5-8B5E-A88BCE948199}" type="presParOf" srcId="{F2278002-22A8-44A8-881B-1969730F673B}" destId="{D1F14B0C-C36A-47E4-945D-854D50ADD3BF}" srcOrd="1" destOrd="0" presId="urn:microsoft.com/office/officeart/2005/8/layout/orgChart1"/>
    <dgm:cxn modelId="{468B5251-20AF-4FAA-8E9F-49B014A8A584}" type="presParOf" srcId="{373AA9E0-38C6-49BB-ADDC-84BFEE60A6AA}" destId="{121AA68B-D2B5-4857-980E-21129F3FB228}" srcOrd="1" destOrd="0" presId="urn:microsoft.com/office/officeart/2005/8/layout/orgChart1"/>
    <dgm:cxn modelId="{BABA5E7B-CED9-4450-8131-68AD7EDEF1B2}" type="presParOf" srcId="{121AA68B-D2B5-4857-980E-21129F3FB228}" destId="{ECA70B54-C09D-49BB-9F1D-7E50E19380CF}" srcOrd="0" destOrd="0" presId="urn:microsoft.com/office/officeart/2005/8/layout/orgChart1"/>
    <dgm:cxn modelId="{4E343CE0-31BF-46A1-9C9F-86B7FA277822}" type="presParOf" srcId="{121AA68B-D2B5-4857-980E-21129F3FB228}" destId="{42B64BF1-CB12-4FA3-B2D2-24914DDA7602}" srcOrd="1" destOrd="0" presId="urn:microsoft.com/office/officeart/2005/8/layout/orgChart1"/>
    <dgm:cxn modelId="{09B573AA-D891-41BF-A333-DE321793B13E}" type="presParOf" srcId="{42B64BF1-CB12-4FA3-B2D2-24914DDA7602}" destId="{B22B4C40-77A7-4D82-B186-A5E33F8E10C8}" srcOrd="0" destOrd="0" presId="urn:microsoft.com/office/officeart/2005/8/layout/orgChart1"/>
    <dgm:cxn modelId="{EF534A43-AFDA-4B43-ABE0-9147A28D4AD7}" type="presParOf" srcId="{B22B4C40-77A7-4D82-B186-A5E33F8E10C8}" destId="{0F6E763D-FE5E-474C-B4E8-3DCB04E74C88}" srcOrd="0" destOrd="0" presId="urn:microsoft.com/office/officeart/2005/8/layout/orgChart1"/>
    <dgm:cxn modelId="{9D3F5D2E-247F-4361-B631-D167E7711DC2}" type="presParOf" srcId="{B22B4C40-77A7-4D82-B186-A5E33F8E10C8}" destId="{9C023304-41D3-4F3B-9541-2B9BD0C386DC}" srcOrd="1" destOrd="0" presId="urn:microsoft.com/office/officeart/2005/8/layout/orgChart1"/>
    <dgm:cxn modelId="{59C0F77A-9248-4FAF-BB75-3847A05E94CA}" type="presParOf" srcId="{42B64BF1-CB12-4FA3-B2D2-24914DDA7602}" destId="{C65B097B-BA61-467E-84EA-0FE28B93D736}" srcOrd="1" destOrd="0" presId="urn:microsoft.com/office/officeart/2005/8/layout/orgChart1"/>
    <dgm:cxn modelId="{DCEF3101-6E37-4F60-B8CB-88F6DBBDEFF6}" type="presParOf" srcId="{42B64BF1-CB12-4FA3-B2D2-24914DDA7602}" destId="{AC6DB950-E96A-4784-BBE9-815408DF0791}" srcOrd="2" destOrd="0" presId="urn:microsoft.com/office/officeart/2005/8/layout/orgChart1"/>
    <dgm:cxn modelId="{F44697DC-E434-4FEF-BA26-069C5575A95B}" type="presParOf" srcId="{373AA9E0-38C6-49BB-ADDC-84BFEE60A6AA}" destId="{22CE53C4-3142-43BD-8A7D-11FFBE468C96}" srcOrd="2" destOrd="0" presId="urn:microsoft.com/office/officeart/2005/8/layout/orgChart1"/>
    <dgm:cxn modelId="{0DC888B5-632F-48BD-BCC7-2D97CA598F1D}" type="presParOf" srcId="{A1501D7B-BFA7-404F-AE1C-FE97B7446187}" destId="{B9A4E253-CD8E-4E96-AAD2-0DD73CF93F6C}" srcOrd="6" destOrd="0" presId="urn:microsoft.com/office/officeart/2005/8/layout/orgChart1"/>
    <dgm:cxn modelId="{6851AF11-1899-43BA-80DB-5DD36F5DD803}" type="presParOf" srcId="{A1501D7B-BFA7-404F-AE1C-FE97B7446187}" destId="{C15D1AA5-006A-418B-9ADA-FDB72D586ECD}" srcOrd="7" destOrd="0" presId="urn:microsoft.com/office/officeart/2005/8/layout/orgChart1"/>
    <dgm:cxn modelId="{A2EC6C5E-5341-438B-91B7-F1FF44E275A8}" type="presParOf" srcId="{C15D1AA5-006A-418B-9ADA-FDB72D586ECD}" destId="{2DB34F8D-3A54-4BD6-831E-FF23E03CC020}" srcOrd="0" destOrd="0" presId="urn:microsoft.com/office/officeart/2005/8/layout/orgChart1"/>
    <dgm:cxn modelId="{67794E2B-5B88-4B74-AC0C-3CFA7DFA6D63}" type="presParOf" srcId="{2DB34F8D-3A54-4BD6-831E-FF23E03CC020}" destId="{3149D0C8-9240-4A8E-9086-2D3F8C3479D3}" srcOrd="0" destOrd="0" presId="urn:microsoft.com/office/officeart/2005/8/layout/orgChart1"/>
    <dgm:cxn modelId="{27CBDC72-CEC8-448D-BC29-C915062B9ADD}" type="presParOf" srcId="{2DB34F8D-3A54-4BD6-831E-FF23E03CC020}" destId="{D802FFE7-3C7D-47DC-87A1-E350DD0AEC08}" srcOrd="1" destOrd="0" presId="urn:microsoft.com/office/officeart/2005/8/layout/orgChart1"/>
    <dgm:cxn modelId="{218005A9-8C15-427E-8E4F-AAB0C26FA18B}" type="presParOf" srcId="{C15D1AA5-006A-418B-9ADA-FDB72D586ECD}" destId="{77DC9E40-419E-42B0-B875-73598958F257}" srcOrd="1" destOrd="0" presId="urn:microsoft.com/office/officeart/2005/8/layout/orgChart1"/>
    <dgm:cxn modelId="{3ECE1081-2FE0-4B0F-BE22-CB8376C34E0A}" type="presParOf" srcId="{77DC9E40-419E-42B0-B875-73598958F257}" destId="{ECC2800D-4163-426F-9A5E-311C19F336F0}" srcOrd="0" destOrd="0" presId="urn:microsoft.com/office/officeart/2005/8/layout/orgChart1"/>
    <dgm:cxn modelId="{D5BE6E7A-13D0-415D-8E31-93AB5DA31EC2}" type="presParOf" srcId="{77DC9E40-419E-42B0-B875-73598958F257}" destId="{6F7B914E-720E-4A79-AD3A-2FB32FC71EC9}" srcOrd="1" destOrd="0" presId="urn:microsoft.com/office/officeart/2005/8/layout/orgChart1"/>
    <dgm:cxn modelId="{23EFF6E9-F4C8-4732-986B-3B6516603CFD}" type="presParOf" srcId="{6F7B914E-720E-4A79-AD3A-2FB32FC71EC9}" destId="{D5B355F9-7BB4-480E-B4B7-C64DFBFBC095}" srcOrd="0" destOrd="0" presId="urn:microsoft.com/office/officeart/2005/8/layout/orgChart1"/>
    <dgm:cxn modelId="{43507B62-D496-4F96-BCBB-AAAB77204783}" type="presParOf" srcId="{D5B355F9-7BB4-480E-B4B7-C64DFBFBC095}" destId="{61CCED93-FE71-4FA7-A509-28D6CE9FC58F}" srcOrd="0" destOrd="0" presId="urn:microsoft.com/office/officeart/2005/8/layout/orgChart1"/>
    <dgm:cxn modelId="{1FA518F5-32C3-4D83-8947-E47A90ADA2F4}" type="presParOf" srcId="{D5B355F9-7BB4-480E-B4B7-C64DFBFBC095}" destId="{28548861-51B9-4EE8-BACC-6FA633EBB75B}" srcOrd="1" destOrd="0" presId="urn:microsoft.com/office/officeart/2005/8/layout/orgChart1"/>
    <dgm:cxn modelId="{7AA874EB-39B7-4F03-B2B9-7DA15724450A}" type="presParOf" srcId="{6F7B914E-720E-4A79-AD3A-2FB32FC71EC9}" destId="{AB684CFA-670D-41A3-9198-735FB30470E8}" srcOrd="1" destOrd="0" presId="urn:microsoft.com/office/officeart/2005/8/layout/orgChart1"/>
    <dgm:cxn modelId="{7B5A8B4D-3B16-450B-9B27-FA114C927503}" type="presParOf" srcId="{6F7B914E-720E-4A79-AD3A-2FB32FC71EC9}" destId="{63C79A96-7187-465C-950D-E929DDF075F6}" srcOrd="2" destOrd="0" presId="urn:microsoft.com/office/officeart/2005/8/layout/orgChart1"/>
    <dgm:cxn modelId="{54704041-0524-44B1-9016-6CEAB2416CEE}" type="presParOf" srcId="{77DC9E40-419E-42B0-B875-73598958F257}" destId="{045DE601-1861-41A1-B554-3B2C43151BD0}" srcOrd="2" destOrd="0" presId="urn:microsoft.com/office/officeart/2005/8/layout/orgChart1"/>
    <dgm:cxn modelId="{F5436072-657E-4400-85D0-6E4E9A917CDA}" type="presParOf" srcId="{77DC9E40-419E-42B0-B875-73598958F257}" destId="{BF0248DD-58D4-4492-8F52-CF4665BEA392}" srcOrd="3" destOrd="0" presId="urn:microsoft.com/office/officeart/2005/8/layout/orgChart1"/>
    <dgm:cxn modelId="{5C2E5E0B-1BDF-4E01-BF24-1A810AA06B8D}" type="presParOf" srcId="{BF0248DD-58D4-4492-8F52-CF4665BEA392}" destId="{3BB75C6C-9DB0-4324-A7DE-F247A6CDB564}" srcOrd="0" destOrd="0" presId="urn:microsoft.com/office/officeart/2005/8/layout/orgChart1"/>
    <dgm:cxn modelId="{371679AB-EB34-427A-9065-101B670E17BC}" type="presParOf" srcId="{3BB75C6C-9DB0-4324-A7DE-F247A6CDB564}" destId="{B4DCEFB5-0FE0-4D84-9368-4085D0025BC7}" srcOrd="0" destOrd="0" presId="urn:microsoft.com/office/officeart/2005/8/layout/orgChart1"/>
    <dgm:cxn modelId="{8468332F-2C39-4B37-8543-06D303AF7E92}" type="presParOf" srcId="{3BB75C6C-9DB0-4324-A7DE-F247A6CDB564}" destId="{62994C43-D07C-4527-9B23-83D860FBC9FF}" srcOrd="1" destOrd="0" presId="urn:microsoft.com/office/officeart/2005/8/layout/orgChart1"/>
    <dgm:cxn modelId="{0C9F5C21-F724-429D-88D4-6AD2D2474587}" type="presParOf" srcId="{BF0248DD-58D4-4492-8F52-CF4665BEA392}" destId="{24D55CF8-CA09-4FB6-9995-7236B64AAC9D}" srcOrd="1" destOrd="0" presId="urn:microsoft.com/office/officeart/2005/8/layout/orgChart1"/>
    <dgm:cxn modelId="{25F554B6-0EBB-461D-A7B0-8D1F36F5CA90}" type="presParOf" srcId="{BF0248DD-58D4-4492-8F52-CF4665BEA392}" destId="{A2662B5F-70D3-494E-821F-3C26BAE706CE}" srcOrd="2" destOrd="0" presId="urn:microsoft.com/office/officeart/2005/8/layout/orgChart1"/>
    <dgm:cxn modelId="{1FD9093A-9F2A-4563-91C7-503204473AD8}" type="presParOf" srcId="{77DC9E40-419E-42B0-B875-73598958F257}" destId="{3E4F16E6-876B-42E0-8799-0154BEB3747E}" srcOrd="4" destOrd="0" presId="urn:microsoft.com/office/officeart/2005/8/layout/orgChart1"/>
    <dgm:cxn modelId="{FF0ADD33-37BB-4B8F-B3AE-BA170A3329EA}" type="presParOf" srcId="{77DC9E40-419E-42B0-B875-73598958F257}" destId="{7FF53ED6-D734-47E7-BB30-BF15127BFD98}" srcOrd="5" destOrd="0" presId="urn:microsoft.com/office/officeart/2005/8/layout/orgChart1"/>
    <dgm:cxn modelId="{75901D3C-C1C7-4BC6-8700-096D8DC35905}" type="presParOf" srcId="{7FF53ED6-D734-47E7-BB30-BF15127BFD98}" destId="{0E37702B-9220-4FA3-B727-D940C98005FE}" srcOrd="0" destOrd="0" presId="urn:microsoft.com/office/officeart/2005/8/layout/orgChart1"/>
    <dgm:cxn modelId="{33FC714A-22A7-4A0A-820D-0755E51B947B}" type="presParOf" srcId="{0E37702B-9220-4FA3-B727-D940C98005FE}" destId="{9B85A95D-9D51-467D-926E-8241BAF141D3}" srcOrd="0" destOrd="0" presId="urn:microsoft.com/office/officeart/2005/8/layout/orgChart1"/>
    <dgm:cxn modelId="{E3DF91C8-9F61-4396-AA49-EC45339B563D}" type="presParOf" srcId="{0E37702B-9220-4FA3-B727-D940C98005FE}" destId="{CEC001D7-0DD7-4A85-8DEB-37DF16272D92}" srcOrd="1" destOrd="0" presId="urn:microsoft.com/office/officeart/2005/8/layout/orgChart1"/>
    <dgm:cxn modelId="{5C21B1C6-1A2E-4465-BBAC-EFCF7B9A7F67}" type="presParOf" srcId="{7FF53ED6-D734-47E7-BB30-BF15127BFD98}" destId="{AC0BBAA7-DAE4-4CF5-83D8-1DC85F04A252}" srcOrd="1" destOrd="0" presId="urn:microsoft.com/office/officeart/2005/8/layout/orgChart1"/>
    <dgm:cxn modelId="{D987FD6A-E289-4BE5-80E9-FA9C2F8DB5B7}" type="presParOf" srcId="{7FF53ED6-D734-47E7-BB30-BF15127BFD98}" destId="{0416C510-E641-4753-8AC4-0FE918D1D3E8}" srcOrd="2" destOrd="0" presId="urn:microsoft.com/office/officeart/2005/8/layout/orgChart1"/>
    <dgm:cxn modelId="{12EB6315-DA33-4117-AABC-80F9F9BE2B64}" type="presParOf" srcId="{C15D1AA5-006A-418B-9ADA-FDB72D586ECD}" destId="{02D3C780-74E1-48E7-AD28-BE98BAEFC97A}" srcOrd="2" destOrd="0" presId="urn:microsoft.com/office/officeart/2005/8/layout/orgChart1"/>
    <dgm:cxn modelId="{B9869A24-E88C-4847-9B62-6E8F66A7CF01}" type="presParOf" srcId="{A4251472-A9CA-4703-B79C-4F73812E658E}" destId="{A5BC96BA-23D1-412E-8B4D-125837F3E1CE}" srcOrd="2" destOrd="0" presId="urn:microsoft.com/office/officeart/2005/8/layout/orgChart1"/>
    <dgm:cxn modelId="{2B4E31F5-DD54-4C84-A2DB-114D8148DDF5}" type="presParOf" srcId="{8C267001-9440-4655-A8AF-8A5D957E8C5E}" destId="{A7E6FA70-129B-4BA3-8311-E7F16BEFF094}" srcOrd="1" destOrd="0" presId="urn:microsoft.com/office/officeart/2005/8/layout/orgChart1"/>
    <dgm:cxn modelId="{61131D27-72A9-4994-B533-BDE0C12F6738}" type="presParOf" srcId="{A7E6FA70-129B-4BA3-8311-E7F16BEFF094}" destId="{3DD8316B-51B7-4B2C-900A-C78609F88C38}" srcOrd="0" destOrd="0" presId="urn:microsoft.com/office/officeart/2005/8/layout/orgChart1"/>
    <dgm:cxn modelId="{F16C9FCC-51C4-42FD-9324-4EE2E5217238}" type="presParOf" srcId="{3DD8316B-51B7-4B2C-900A-C78609F88C38}" destId="{23E730DF-88BD-48BE-B81F-25072FA21764}" srcOrd="0" destOrd="0" presId="urn:microsoft.com/office/officeart/2005/8/layout/orgChart1"/>
    <dgm:cxn modelId="{D3255BED-AFD9-482B-AA80-3C7D9427D4A2}" type="presParOf" srcId="{3DD8316B-51B7-4B2C-900A-C78609F88C38}" destId="{79D62187-1B43-49EC-8804-C9855179BB65}" srcOrd="1" destOrd="0" presId="urn:microsoft.com/office/officeart/2005/8/layout/orgChart1"/>
    <dgm:cxn modelId="{852EFAA0-76E1-449E-8F7E-9CAC8F2A3776}" type="presParOf" srcId="{A7E6FA70-129B-4BA3-8311-E7F16BEFF094}" destId="{ECB3FCA1-D28C-40FB-8650-0EBEBB7DBA98}" srcOrd="1" destOrd="0" presId="urn:microsoft.com/office/officeart/2005/8/layout/orgChart1"/>
    <dgm:cxn modelId="{CC0FE4CE-DE0E-4309-8C18-8AFA6153B8FD}" type="presParOf" srcId="{ECB3FCA1-D28C-40FB-8650-0EBEBB7DBA98}" destId="{435DBAD6-6594-44E1-9562-61B69FA97008}" srcOrd="0" destOrd="0" presId="urn:microsoft.com/office/officeart/2005/8/layout/orgChart1"/>
    <dgm:cxn modelId="{D6E77EAE-A254-4EBD-A9B1-A0ABCD76D23D}" type="presParOf" srcId="{ECB3FCA1-D28C-40FB-8650-0EBEBB7DBA98}" destId="{439E7114-1AB5-4738-A750-70ABBB9429C0}" srcOrd="1" destOrd="0" presId="urn:microsoft.com/office/officeart/2005/8/layout/orgChart1"/>
    <dgm:cxn modelId="{354F6B22-284A-427B-8B6E-9606A7EAD7A6}" type="presParOf" srcId="{439E7114-1AB5-4738-A750-70ABBB9429C0}" destId="{6317633F-51EA-4BAB-A596-EAD25B41599C}" srcOrd="0" destOrd="0" presId="urn:microsoft.com/office/officeart/2005/8/layout/orgChart1"/>
    <dgm:cxn modelId="{1EB17645-A7D7-4A73-8314-7493A01508B3}" type="presParOf" srcId="{6317633F-51EA-4BAB-A596-EAD25B41599C}" destId="{D4525313-7439-4077-9E5B-097EE58DAC7F}" srcOrd="0" destOrd="0" presId="urn:microsoft.com/office/officeart/2005/8/layout/orgChart1"/>
    <dgm:cxn modelId="{9B0B3899-F8C2-4659-94DF-3D25330529BA}" type="presParOf" srcId="{6317633F-51EA-4BAB-A596-EAD25B41599C}" destId="{137ECE39-F02D-47AD-A141-AAAFAD511529}" srcOrd="1" destOrd="0" presId="urn:microsoft.com/office/officeart/2005/8/layout/orgChart1"/>
    <dgm:cxn modelId="{52621B50-588E-441D-89E8-91725109EC5B}" type="presParOf" srcId="{439E7114-1AB5-4738-A750-70ABBB9429C0}" destId="{78310C7F-0B6F-4E8F-B256-28D7477A49AA}" srcOrd="1" destOrd="0" presId="urn:microsoft.com/office/officeart/2005/8/layout/orgChart1"/>
    <dgm:cxn modelId="{F0DBBC37-4150-4F5C-89E2-C02799FC387A}" type="presParOf" srcId="{78310C7F-0B6F-4E8F-B256-28D7477A49AA}" destId="{0AC7FED8-7EB2-4219-AA69-3750992380D4}" srcOrd="0" destOrd="0" presId="urn:microsoft.com/office/officeart/2005/8/layout/orgChart1"/>
    <dgm:cxn modelId="{22774476-694C-42D6-88F2-1A9B5BD1C8C9}" type="presParOf" srcId="{78310C7F-0B6F-4E8F-B256-28D7477A49AA}" destId="{C1E2C899-700C-4F7D-9734-6383BDB7BAEB}" srcOrd="1" destOrd="0" presId="urn:microsoft.com/office/officeart/2005/8/layout/orgChart1"/>
    <dgm:cxn modelId="{C83E3910-3F16-4E0D-8A88-C71EBF3C537D}" type="presParOf" srcId="{C1E2C899-700C-4F7D-9734-6383BDB7BAEB}" destId="{AE969D43-4BF0-48A2-B5AB-6682BC9C1EF6}" srcOrd="0" destOrd="0" presId="urn:microsoft.com/office/officeart/2005/8/layout/orgChart1"/>
    <dgm:cxn modelId="{1FFDDAF3-8DC5-413C-AC72-B4DA48517F1A}" type="presParOf" srcId="{AE969D43-4BF0-48A2-B5AB-6682BC9C1EF6}" destId="{49B94096-116A-48FE-9546-217F7CB448B8}" srcOrd="0" destOrd="0" presId="urn:microsoft.com/office/officeart/2005/8/layout/orgChart1"/>
    <dgm:cxn modelId="{8F94069E-B0D6-4F09-A26B-329D62628862}" type="presParOf" srcId="{AE969D43-4BF0-48A2-B5AB-6682BC9C1EF6}" destId="{3059F8AD-7C98-492A-82F4-E6EE184B9A73}" srcOrd="1" destOrd="0" presId="urn:microsoft.com/office/officeart/2005/8/layout/orgChart1"/>
    <dgm:cxn modelId="{E1DFB287-1F76-440E-868F-6200EF8173DD}" type="presParOf" srcId="{C1E2C899-700C-4F7D-9734-6383BDB7BAEB}" destId="{EAC80582-269E-4CF7-B939-DFBB225348CC}" srcOrd="1" destOrd="0" presId="urn:microsoft.com/office/officeart/2005/8/layout/orgChart1"/>
    <dgm:cxn modelId="{CD8734DB-70F8-4D30-A327-CD4A0BD56E94}" type="presParOf" srcId="{C1E2C899-700C-4F7D-9734-6383BDB7BAEB}" destId="{2C156AF5-B86F-42D7-9160-D34B697B6268}" srcOrd="2" destOrd="0" presId="urn:microsoft.com/office/officeart/2005/8/layout/orgChart1"/>
    <dgm:cxn modelId="{728BC09D-FC1C-404D-95DE-E1E6F728A9EA}" type="presParOf" srcId="{439E7114-1AB5-4738-A750-70ABBB9429C0}" destId="{03052858-F86B-4F48-A117-BBBC74513434}" srcOrd="2" destOrd="0" presId="urn:microsoft.com/office/officeart/2005/8/layout/orgChart1"/>
    <dgm:cxn modelId="{EAC6EF41-5213-412D-9DC5-CB0D75654193}" type="presParOf" srcId="{ECB3FCA1-D28C-40FB-8650-0EBEBB7DBA98}" destId="{22883A6F-1FDF-4AA4-8F92-136E045CA971}" srcOrd="2" destOrd="0" presId="urn:microsoft.com/office/officeart/2005/8/layout/orgChart1"/>
    <dgm:cxn modelId="{18586F75-3B5F-4059-B702-4DB0FD29F953}" type="presParOf" srcId="{ECB3FCA1-D28C-40FB-8650-0EBEBB7DBA98}" destId="{69F7D19D-3DD2-4235-8849-0ED0EAA5A742}" srcOrd="3" destOrd="0" presId="urn:microsoft.com/office/officeart/2005/8/layout/orgChart1"/>
    <dgm:cxn modelId="{39E91A31-1B95-4A76-AFA1-758CC9375486}" type="presParOf" srcId="{69F7D19D-3DD2-4235-8849-0ED0EAA5A742}" destId="{149D97BD-D9A0-476B-9881-7420D306EAC6}" srcOrd="0" destOrd="0" presId="urn:microsoft.com/office/officeart/2005/8/layout/orgChart1"/>
    <dgm:cxn modelId="{8C5492BC-79AA-4C87-94AA-6CC93B4581D1}" type="presParOf" srcId="{149D97BD-D9A0-476B-9881-7420D306EAC6}" destId="{672E98F4-0FFD-48E3-A6AF-BB69FBF41E47}" srcOrd="0" destOrd="0" presId="urn:microsoft.com/office/officeart/2005/8/layout/orgChart1"/>
    <dgm:cxn modelId="{F28A5C1D-8017-4418-9B68-79C8C93A9B8D}" type="presParOf" srcId="{149D97BD-D9A0-476B-9881-7420D306EAC6}" destId="{278C86BB-43DB-4F0C-976D-B0E2AF0AF77B}" srcOrd="1" destOrd="0" presId="urn:microsoft.com/office/officeart/2005/8/layout/orgChart1"/>
    <dgm:cxn modelId="{D2BEA419-064E-46D5-BF0C-A35C7760A3E3}" type="presParOf" srcId="{69F7D19D-3DD2-4235-8849-0ED0EAA5A742}" destId="{E3755767-B205-4147-8FF7-2FA19DF07B54}" srcOrd="1" destOrd="0" presId="urn:microsoft.com/office/officeart/2005/8/layout/orgChart1"/>
    <dgm:cxn modelId="{F4D8A5EF-DFCD-4189-AB06-9BAD8C9B41E1}" type="presParOf" srcId="{E3755767-B205-4147-8FF7-2FA19DF07B54}" destId="{91A01DD9-BDDE-48AF-A2D5-B80E13298751}" srcOrd="0" destOrd="0" presId="urn:microsoft.com/office/officeart/2005/8/layout/orgChart1"/>
    <dgm:cxn modelId="{8801EA2B-C66B-42F9-BC32-5E887C2B683A}" type="presParOf" srcId="{E3755767-B205-4147-8FF7-2FA19DF07B54}" destId="{3885D614-35D5-4620-9F78-A3EA765E5A4F}" srcOrd="1" destOrd="0" presId="urn:microsoft.com/office/officeart/2005/8/layout/orgChart1"/>
    <dgm:cxn modelId="{16BF7F75-22DE-4989-B2B5-F867A4EC92E8}" type="presParOf" srcId="{3885D614-35D5-4620-9F78-A3EA765E5A4F}" destId="{2E1405BE-3373-4721-A833-3F722910D5C9}" srcOrd="0" destOrd="0" presId="urn:microsoft.com/office/officeart/2005/8/layout/orgChart1"/>
    <dgm:cxn modelId="{0E69730C-9E7B-4C70-BF5C-050F45C3D6BB}" type="presParOf" srcId="{2E1405BE-3373-4721-A833-3F722910D5C9}" destId="{34DEB17D-3B06-40D3-91E5-3257C0FAAF41}" srcOrd="0" destOrd="0" presId="urn:microsoft.com/office/officeart/2005/8/layout/orgChart1"/>
    <dgm:cxn modelId="{81547289-5E2B-4DC2-8BFD-EE57115FFAF0}" type="presParOf" srcId="{2E1405BE-3373-4721-A833-3F722910D5C9}" destId="{7735AF13-ACBF-42E6-8C41-4ED3D8747AEF}" srcOrd="1" destOrd="0" presId="urn:microsoft.com/office/officeart/2005/8/layout/orgChart1"/>
    <dgm:cxn modelId="{23B8231C-78CA-4E17-ABE3-7F8A325CF108}" type="presParOf" srcId="{3885D614-35D5-4620-9F78-A3EA765E5A4F}" destId="{34FE101A-AC0B-49F3-B815-C619455D1414}" srcOrd="1" destOrd="0" presId="urn:microsoft.com/office/officeart/2005/8/layout/orgChart1"/>
    <dgm:cxn modelId="{117C3C33-F3C7-4FFA-9D16-6D700B08A172}" type="presParOf" srcId="{3885D614-35D5-4620-9F78-A3EA765E5A4F}" destId="{2EEAAB25-5A45-49C4-9CF1-51D2D8DF3EE8}" srcOrd="2" destOrd="0" presId="urn:microsoft.com/office/officeart/2005/8/layout/orgChart1"/>
    <dgm:cxn modelId="{EA593797-A0FC-49DD-A43B-8B70958DECCA}" type="presParOf" srcId="{69F7D19D-3DD2-4235-8849-0ED0EAA5A742}" destId="{CC8A9799-FA76-4275-B689-16EF0D95993A}" srcOrd="2" destOrd="0" presId="urn:microsoft.com/office/officeart/2005/8/layout/orgChart1"/>
    <dgm:cxn modelId="{DE89EBC9-6C78-4878-A2F4-1236A30D2744}" type="presParOf" srcId="{ECB3FCA1-D28C-40FB-8650-0EBEBB7DBA98}" destId="{9AFF1A1D-9F3E-40F9-BD97-E37AF73AFA1F}" srcOrd="4" destOrd="0" presId="urn:microsoft.com/office/officeart/2005/8/layout/orgChart1"/>
    <dgm:cxn modelId="{C5D1A25E-0256-4932-A686-C4ADF917EAD2}" type="presParOf" srcId="{ECB3FCA1-D28C-40FB-8650-0EBEBB7DBA98}" destId="{416F55B0-55C4-4FB9-82D2-38B4A2E810FB}" srcOrd="5" destOrd="0" presId="urn:microsoft.com/office/officeart/2005/8/layout/orgChart1"/>
    <dgm:cxn modelId="{C8ED6C3D-8637-4DE5-97D0-BB82ADBF7CC6}" type="presParOf" srcId="{416F55B0-55C4-4FB9-82D2-38B4A2E810FB}" destId="{076A2A39-7E04-400D-A719-797D2536DD55}" srcOrd="0" destOrd="0" presId="urn:microsoft.com/office/officeart/2005/8/layout/orgChart1"/>
    <dgm:cxn modelId="{CBAA9DDE-5E2F-45F9-8FB3-DD56FA871604}" type="presParOf" srcId="{076A2A39-7E04-400D-A719-797D2536DD55}" destId="{F3CEE5E4-2A54-48C4-8C92-6D5A2863DFFD}" srcOrd="0" destOrd="0" presId="urn:microsoft.com/office/officeart/2005/8/layout/orgChart1"/>
    <dgm:cxn modelId="{30C9D67E-735F-45AA-8BA7-DA51CD61DCE6}" type="presParOf" srcId="{076A2A39-7E04-400D-A719-797D2536DD55}" destId="{F561B020-B4D1-4265-ADE4-5AD1A13BB10E}" srcOrd="1" destOrd="0" presId="urn:microsoft.com/office/officeart/2005/8/layout/orgChart1"/>
    <dgm:cxn modelId="{76D7F0DC-3ACA-4E58-8388-CD0A9E144729}" type="presParOf" srcId="{416F55B0-55C4-4FB9-82D2-38B4A2E810FB}" destId="{854F6C22-AA76-4D0A-ADD6-2CDBB8CFE2B2}" srcOrd="1" destOrd="0" presId="urn:microsoft.com/office/officeart/2005/8/layout/orgChart1"/>
    <dgm:cxn modelId="{47FD73AE-14AF-43E8-AAE0-71870A8398E3}" type="presParOf" srcId="{854F6C22-AA76-4D0A-ADD6-2CDBB8CFE2B2}" destId="{34DDAE91-ED15-4122-98D6-2541AF395056}" srcOrd="0" destOrd="0" presId="urn:microsoft.com/office/officeart/2005/8/layout/orgChart1"/>
    <dgm:cxn modelId="{4B7A4A25-147D-411E-96B9-1A00459BCB5C}" type="presParOf" srcId="{854F6C22-AA76-4D0A-ADD6-2CDBB8CFE2B2}" destId="{531887FA-4F56-4FE3-A4E9-D0C0C64A6FD1}" srcOrd="1" destOrd="0" presId="urn:microsoft.com/office/officeart/2005/8/layout/orgChart1"/>
    <dgm:cxn modelId="{053697F6-E334-43E4-9E77-4B835E0AE29F}" type="presParOf" srcId="{531887FA-4F56-4FE3-A4E9-D0C0C64A6FD1}" destId="{56583399-D694-4F54-BBB9-1BABF926F9E5}" srcOrd="0" destOrd="0" presId="urn:microsoft.com/office/officeart/2005/8/layout/orgChart1"/>
    <dgm:cxn modelId="{CD193669-067A-40FB-8B79-FF452DBA5AB6}" type="presParOf" srcId="{56583399-D694-4F54-BBB9-1BABF926F9E5}" destId="{0545587C-6300-4D4D-A93D-7ED0859D48AE}" srcOrd="0" destOrd="0" presId="urn:microsoft.com/office/officeart/2005/8/layout/orgChart1"/>
    <dgm:cxn modelId="{D8395CF8-EEC0-4268-A309-B9EF7E274DAB}" type="presParOf" srcId="{56583399-D694-4F54-BBB9-1BABF926F9E5}" destId="{69DF698C-6F67-4B91-9E63-F1636E1AE01B}" srcOrd="1" destOrd="0" presId="urn:microsoft.com/office/officeart/2005/8/layout/orgChart1"/>
    <dgm:cxn modelId="{CE2B29A7-E18C-4042-A600-F4B6137A0A6F}" type="presParOf" srcId="{531887FA-4F56-4FE3-A4E9-D0C0C64A6FD1}" destId="{46181B9D-0D5C-4FD3-9601-671811E50616}" srcOrd="1" destOrd="0" presId="urn:microsoft.com/office/officeart/2005/8/layout/orgChart1"/>
    <dgm:cxn modelId="{52A311AB-E1AC-430B-94F1-9C74E4760702}" type="presParOf" srcId="{531887FA-4F56-4FE3-A4E9-D0C0C64A6FD1}" destId="{094F0482-3086-4C11-BB4C-E2A5175D103F}" srcOrd="2" destOrd="0" presId="urn:microsoft.com/office/officeart/2005/8/layout/orgChart1"/>
    <dgm:cxn modelId="{6F47E320-AF86-4528-808C-69F121AB1C96}" type="presParOf" srcId="{854F6C22-AA76-4D0A-ADD6-2CDBB8CFE2B2}" destId="{173A44ED-3EFA-497C-8944-895EB4A7FFD7}" srcOrd="2" destOrd="0" presId="urn:microsoft.com/office/officeart/2005/8/layout/orgChart1"/>
    <dgm:cxn modelId="{285B88E5-D943-4CFB-A6CC-6D2CCF33FF8E}" type="presParOf" srcId="{854F6C22-AA76-4D0A-ADD6-2CDBB8CFE2B2}" destId="{E116716F-539F-4A38-9101-6964ADF693BC}" srcOrd="3" destOrd="0" presId="urn:microsoft.com/office/officeart/2005/8/layout/orgChart1"/>
    <dgm:cxn modelId="{FD3B0D12-D517-48A5-8481-04A2FED5FC6E}" type="presParOf" srcId="{E116716F-539F-4A38-9101-6964ADF693BC}" destId="{B49910D7-FA97-4947-9B18-299E9EEC2232}" srcOrd="0" destOrd="0" presId="urn:microsoft.com/office/officeart/2005/8/layout/orgChart1"/>
    <dgm:cxn modelId="{239BD145-50E1-4BA5-AF1C-6A78F4C43C79}" type="presParOf" srcId="{B49910D7-FA97-4947-9B18-299E9EEC2232}" destId="{C559D2AA-C8AC-4B12-AE68-835520365E5A}" srcOrd="0" destOrd="0" presId="urn:microsoft.com/office/officeart/2005/8/layout/orgChart1"/>
    <dgm:cxn modelId="{CCB3FE19-2C33-46B4-AA3F-BF6531D5ED23}" type="presParOf" srcId="{B49910D7-FA97-4947-9B18-299E9EEC2232}" destId="{19DBD6D7-2345-4930-B43B-30B4F7FE6BB9}" srcOrd="1" destOrd="0" presId="urn:microsoft.com/office/officeart/2005/8/layout/orgChart1"/>
    <dgm:cxn modelId="{935E1B4A-4286-4102-ADCF-C558B88C8A27}" type="presParOf" srcId="{E116716F-539F-4A38-9101-6964ADF693BC}" destId="{0D27AD33-B95A-4BFF-B1D3-53E29F08C936}" srcOrd="1" destOrd="0" presId="urn:microsoft.com/office/officeart/2005/8/layout/orgChart1"/>
    <dgm:cxn modelId="{B4E93A79-0F74-4402-8F05-E7E9CF4A95A0}" type="presParOf" srcId="{E116716F-539F-4A38-9101-6964ADF693BC}" destId="{6CF17D4A-5B7F-49CB-A898-982BA07DD999}" srcOrd="2" destOrd="0" presId="urn:microsoft.com/office/officeart/2005/8/layout/orgChart1"/>
    <dgm:cxn modelId="{1AD13495-002A-4341-B580-A8B05526A506}" type="presParOf" srcId="{416F55B0-55C4-4FB9-82D2-38B4A2E810FB}" destId="{6F023CE8-FD29-4901-BE76-460845EFE0F4}" srcOrd="2" destOrd="0" presId="urn:microsoft.com/office/officeart/2005/8/layout/orgChart1"/>
    <dgm:cxn modelId="{69993AD1-1153-4C31-AF82-C96867A7C2CD}" type="presParOf" srcId="{A7E6FA70-129B-4BA3-8311-E7F16BEFF094}" destId="{C0148E7C-4473-4548-BA16-2027D40ABFB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60789E-53C2-4BD4-92A4-3E6E23E5FB84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1. Choosing a topic/research question</a:t>
          </a:r>
          <a:endParaRPr lang="en-GB" sz="2000" kern="1200" dirty="0"/>
        </a:p>
      </dsp:txBody>
      <dsp:txXfrm>
        <a:off x="2585" y="374933"/>
        <a:ext cx="2051102" cy="1230661"/>
      </dsp:txXfrm>
    </dsp:sp>
    <dsp:sp modelId="{01F22A10-81AB-46A5-BB7D-E9EC8C34747E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2. Constructing an interview schedule</a:t>
          </a:r>
          <a:endParaRPr lang="en-GB" sz="2000" kern="1200" dirty="0"/>
        </a:p>
      </dsp:txBody>
      <dsp:txXfrm>
        <a:off x="2258798" y="374933"/>
        <a:ext cx="2051102" cy="1230661"/>
      </dsp:txXfrm>
    </dsp:sp>
    <dsp:sp modelId="{77D96FDC-CFA6-4908-8509-778CDAD666B0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3. Locating participants</a:t>
          </a:r>
          <a:endParaRPr lang="en-GB" sz="2000" kern="1200" dirty="0"/>
        </a:p>
      </dsp:txBody>
      <dsp:txXfrm>
        <a:off x="4515011" y="374933"/>
        <a:ext cx="2051102" cy="1230661"/>
      </dsp:txXfrm>
    </dsp:sp>
    <dsp:sp modelId="{0F66709A-5642-4CEA-B728-89268E8F44FB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4. Conducting an interview or interviews</a:t>
          </a:r>
        </a:p>
      </dsp:txBody>
      <dsp:txXfrm>
        <a:off x="6771224" y="374933"/>
        <a:ext cx="2051102" cy="1230661"/>
      </dsp:txXfrm>
    </dsp:sp>
    <dsp:sp modelId="{BCA993D1-1032-473A-97B2-3BA432894F19}">
      <dsp:nvSpPr>
        <dsp:cNvPr id="0" name=""/>
        <dsp:cNvSpPr/>
      </dsp:nvSpPr>
      <dsp:spPr>
        <a:xfrm>
          <a:off x="113069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5. Transcribing the interview material</a:t>
          </a:r>
        </a:p>
      </dsp:txBody>
      <dsp:txXfrm>
        <a:off x="1130691" y="1810705"/>
        <a:ext cx="2051102" cy="1230661"/>
      </dsp:txXfrm>
    </dsp:sp>
    <dsp:sp modelId="{0ACDD7DF-27BF-4750-9BD7-87B45CE31833}">
      <dsp:nvSpPr>
        <dsp:cNvPr id="0" name=""/>
        <dsp:cNvSpPr/>
      </dsp:nvSpPr>
      <dsp:spPr>
        <a:xfrm>
          <a:off x="338690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6. Analysis of data</a:t>
          </a:r>
        </a:p>
      </dsp:txBody>
      <dsp:txXfrm>
        <a:off x="3386905" y="1810705"/>
        <a:ext cx="2051102" cy="1230661"/>
      </dsp:txXfrm>
    </dsp:sp>
    <dsp:sp modelId="{309F49EA-1FAF-4377-BCE2-7F0B848F971F}">
      <dsp:nvSpPr>
        <dsp:cNvPr id="0" name=""/>
        <dsp:cNvSpPr/>
      </dsp:nvSpPr>
      <dsp:spPr>
        <a:xfrm>
          <a:off x="564311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7. Writing Up</a:t>
          </a:r>
        </a:p>
      </dsp:txBody>
      <dsp:txXfrm>
        <a:off x="5643118" y="1810705"/>
        <a:ext cx="2051102" cy="12306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3A44ED-3EFA-497C-8944-895EB4A7FFD7}">
      <dsp:nvSpPr>
        <dsp:cNvPr id="0" name=""/>
        <dsp:cNvSpPr/>
      </dsp:nvSpPr>
      <dsp:spPr>
        <a:xfrm>
          <a:off x="7117079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DDAE91-ED15-4122-98D6-2541AF395056}">
      <dsp:nvSpPr>
        <dsp:cNvPr id="0" name=""/>
        <dsp:cNvSpPr/>
      </dsp:nvSpPr>
      <dsp:spPr>
        <a:xfrm>
          <a:off x="7117079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FF1A1D-9F3E-40F9-BD97-E37AF73AFA1F}">
      <dsp:nvSpPr>
        <dsp:cNvPr id="0" name=""/>
        <dsp:cNvSpPr/>
      </dsp:nvSpPr>
      <dsp:spPr>
        <a:xfrm>
          <a:off x="6333876" y="1134068"/>
          <a:ext cx="1169970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1169970" y="101526"/>
              </a:lnTo>
              <a:lnTo>
                <a:pt x="116997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A01DD9-BDDE-48AF-A2D5-B80E13298751}">
      <dsp:nvSpPr>
        <dsp:cNvPr id="0" name=""/>
        <dsp:cNvSpPr/>
      </dsp:nvSpPr>
      <dsp:spPr>
        <a:xfrm>
          <a:off x="5947109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883A6F-1FDF-4AA4-8F92-136E045CA971}">
      <dsp:nvSpPr>
        <dsp:cNvPr id="0" name=""/>
        <dsp:cNvSpPr/>
      </dsp:nvSpPr>
      <dsp:spPr>
        <a:xfrm>
          <a:off x="6288156" y="1134068"/>
          <a:ext cx="91440" cy="20305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C7FED8-7EB2-4219-AA69-3750992380D4}">
      <dsp:nvSpPr>
        <dsp:cNvPr id="0" name=""/>
        <dsp:cNvSpPr/>
      </dsp:nvSpPr>
      <dsp:spPr>
        <a:xfrm>
          <a:off x="4777138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5DBAD6-6594-44E1-9562-61B69FA97008}">
      <dsp:nvSpPr>
        <dsp:cNvPr id="0" name=""/>
        <dsp:cNvSpPr/>
      </dsp:nvSpPr>
      <dsp:spPr>
        <a:xfrm>
          <a:off x="5163905" y="1134068"/>
          <a:ext cx="1169970" cy="203052"/>
        </a:xfrm>
        <a:custGeom>
          <a:avLst/>
          <a:gdLst/>
          <a:ahLst/>
          <a:cxnLst/>
          <a:rect l="0" t="0" r="0" b="0"/>
          <a:pathLst>
            <a:path>
              <a:moveTo>
                <a:pt x="1169970" y="0"/>
              </a:moveTo>
              <a:lnTo>
                <a:pt x="1169970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4F16E6-876B-42E0-8799-0154BEB3747E}">
      <dsp:nvSpPr>
        <dsp:cNvPr id="0" name=""/>
        <dsp:cNvSpPr/>
      </dsp:nvSpPr>
      <dsp:spPr>
        <a:xfrm>
          <a:off x="3607168" y="1820580"/>
          <a:ext cx="145037" cy="18178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7805"/>
              </a:lnTo>
              <a:lnTo>
                <a:pt x="145037" y="1817805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5DE601-1861-41A1-B554-3B2C43151BD0}">
      <dsp:nvSpPr>
        <dsp:cNvPr id="0" name=""/>
        <dsp:cNvSpPr/>
      </dsp:nvSpPr>
      <dsp:spPr>
        <a:xfrm>
          <a:off x="3607168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C2800D-4163-426F-9A5E-311C19F336F0}">
      <dsp:nvSpPr>
        <dsp:cNvPr id="0" name=""/>
        <dsp:cNvSpPr/>
      </dsp:nvSpPr>
      <dsp:spPr>
        <a:xfrm>
          <a:off x="3607168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A4E253-CD8E-4E96-AAD2-0DD73CF93F6C}">
      <dsp:nvSpPr>
        <dsp:cNvPr id="0" name=""/>
        <dsp:cNvSpPr/>
      </dsp:nvSpPr>
      <dsp:spPr>
        <a:xfrm>
          <a:off x="2238979" y="1134068"/>
          <a:ext cx="1754955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1754955" y="101526"/>
              </a:lnTo>
              <a:lnTo>
                <a:pt x="1754955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A70B54-C09D-49BB-9F1D-7E50E19380CF}">
      <dsp:nvSpPr>
        <dsp:cNvPr id="0" name=""/>
        <dsp:cNvSpPr/>
      </dsp:nvSpPr>
      <dsp:spPr>
        <a:xfrm>
          <a:off x="2437197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5FC0F3-7A4B-4E7B-9388-1922AF33287A}">
      <dsp:nvSpPr>
        <dsp:cNvPr id="0" name=""/>
        <dsp:cNvSpPr/>
      </dsp:nvSpPr>
      <dsp:spPr>
        <a:xfrm>
          <a:off x="2238979" y="1134068"/>
          <a:ext cx="584985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584985" y="101526"/>
              </a:lnTo>
              <a:lnTo>
                <a:pt x="584985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6A70D6-645F-4D8F-8CC6-8A20D69746E5}">
      <dsp:nvSpPr>
        <dsp:cNvPr id="0" name=""/>
        <dsp:cNvSpPr/>
      </dsp:nvSpPr>
      <dsp:spPr>
        <a:xfrm>
          <a:off x="1267227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CFC136-6946-490A-ADB0-E78CC31F6882}">
      <dsp:nvSpPr>
        <dsp:cNvPr id="0" name=""/>
        <dsp:cNvSpPr/>
      </dsp:nvSpPr>
      <dsp:spPr>
        <a:xfrm>
          <a:off x="1653994" y="1134068"/>
          <a:ext cx="584985" cy="203052"/>
        </a:xfrm>
        <a:custGeom>
          <a:avLst/>
          <a:gdLst/>
          <a:ahLst/>
          <a:cxnLst/>
          <a:rect l="0" t="0" r="0" b="0"/>
          <a:pathLst>
            <a:path>
              <a:moveTo>
                <a:pt x="584985" y="0"/>
              </a:moveTo>
              <a:lnTo>
                <a:pt x="584985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400A1B-BA10-4920-9336-6DAF195AADA7}">
      <dsp:nvSpPr>
        <dsp:cNvPr id="0" name=""/>
        <dsp:cNvSpPr/>
      </dsp:nvSpPr>
      <dsp:spPr>
        <a:xfrm>
          <a:off x="97256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E6C205-B1AB-4CF3-A51B-4801165A078D}">
      <dsp:nvSpPr>
        <dsp:cNvPr id="0" name=""/>
        <dsp:cNvSpPr/>
      </dsp:nvSpPr>
      <dsp:spPr>
        <a:xfrm>
          <a:off x="97256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DA13E4-2462-41FA-8173-EA9DF38287FA}">
      <dsp:nvSpPr>
        <dsp:cNvPr id="0" name=""/>
        <dsp:cNvSpPr/>
      </dsp:nvSpPr>
      <dsp:spPr>
        <a:xfrm>
          <a:off x="484023" y="1134068"/>
          <a:ext cx="1754955" cy="203052"/>
        </a:xfrm>
        <a:custGeom>
          <a:avLst/>
          <a:gdLst/>
          <a:ahLst/>
          <a:cxnLst/>
          <a:rect l="0" t="0" r="0" b="0"/>
          <a:pathLst>
            <a:path>
              <a:moveTo>
                <a:pt x="1754955" y="0"/>
              </a:moveTo>
              <a:lnTo>
                <a:pt x="1754955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520795-CCD4-419D-8958-D10DBF44575E}">
      <dsp:nvSpPr>
        <dsp:cNvPr id="0" name=""/>
        <dsp:cNvSpPr/>
      </dsp:nvSpPr>
      <dsp:spPr>
        <a:xfrm>
          <a:off x="1755520" y="650609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Cluster Theme 1</a:t>
          </a:r>
          <a:endParaRPr lang="en-GB" sz="1100" kern="1200" dirty="0"/>
        </a:p>
      </dsp:txBody>
      <dsp:txXfrm>
        <a:off x="1755520" y="650609"/>
        <a:ext cx="966917" cy="483458"/>
      </dsp:txXfrm>
    </dsp:sp>
    <dsp:sp modelId="{D625E476-CECF-4CBC-9D5D-D627FC5A9C59}">
      <dsp:nvSpPr>
        <dsp:cNvPr id="0" name=""/>
        <dsp:cNvSpPr/>
      </dsp:nvSpPr>
      <dsp:spPr>
        <a:xfrm>
          <a:off x="56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1</a:t>
          </a:r>
          <a:endParaRPr lang="en-GB" sz="1100" kern="1200" dirty="0"/>
        </a:p>
      </dsp:txBody>
      <dsp:txXfrm>
        <a:off x="565" y="1337121"/>
        <a:ext cx="966917" cy="483458"/>
      </dsp:txXfrm>
    </dsp:sp>
    <dsp:sp modelId="{E7F8E2D5-51A5-4E0A-8F9C-8478192018D6}">
      <dsp:nvSpPr>
        <dsp:cNvPr id="0" name=""/>
        <dsp:cNvSpPr/>
      </dsp:nvSpPr>
      <dsp:spPr>
        <a:xfrm>
          <a:off x="242294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1 (initial analysis of text)</a:t>
          </a:r>
          <a:endParaRPr lang="en-GB" sz="1100" kern="1200" dirty="0"/>
        </a:p>
      </dsp:txBody>
      <dsp:txXfrm>
        <a:off x="242294" y="2023633"/>
        <a:ext cx="966917" cy="483458"/>
      </dsp:txXfrm>
    </dsp:sp>
    <dsp:sp modelId="{B9680A41-5B9E-4C63-B576-831A0DC18DEB}">
      <dsp:nvSpPr>
        <dsp:cNvPr id="0" name=""/>
        <dsp:cNvSpPr/>
      </dsp:nvSpPr>
      <dsp:spPr>
        <a:xfrm>
          <a:off x="242294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2 (initial analysis of text)</a:t>
          </a:r>
          <a:endParaRPr lang="en-GB" sz="1100" kern="1200" dirty="0"/>
        </a:p>
      </dsp:txBody>
      <dsp:txXfrm>
        <a:off x="242294" y="2710144"/>
        <a:ext cx="966917" cy="483458"/>
      </dsp:txXfrm>
    </dsp:sp>
    <dsp:sp modelId="{E86C8297-F970-4D29-9FF2-B5F123A4D473}">
      <dsp:nvSpPr>
        <dsp:cNvPr id="0" name=""/>
        <dsp:cNvSpPr/>
      </dsp:nvSpPr>
      <dsp:spPr>
        <a:xfrm>
          <a:off x="117053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2</a:t>
          </a:r>
          <a:endParaRPr lang="en-GB" sz="1100" kern="1200" dirty="0"/>
        </a:p>
      </dsp:txBody>
      <dsp:txXfrm>
        <a:off x="1170535" y="1337121"/>
        <a:ext cx="966917" cy="483458"/>
      </dsp:txXfrm>
    </dsp:sp>
    <dsp:sp modelId="{7D381CB5-CF00-4A30-8FB4-7FA37629D653}">
      <dsp:nvSpPr>
        <dsp:cNvPr id="0" name=""/>
        <dsp:cNvSpPr/>
      </dsp:nvSpPr>
      <dsp:spPr>
        <a:xfrm>
          <a:off x="1412264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</a:t>
          </a:r>
          <a:endParaRPr lang="en-GB" sz="1100" kern="1200" dirty="0"/>
        </a:p>
      </dsp:txBody>
      <dsp:txXfrm>
        <a:off x="1412264" y="2023633"/>
        <a:ext cx="966917" cy="483458"/>
      </dsp:txXfrm>
    </dsp:sp>
    <dsp:sp modelId="{4BA051F2-03A8-4CFF-A383-40BEF4AF9316}">
      <dsp:nvSpPr>
        <dsp:cNvPr id="0" name=""/>
        <dsp:cNvSpPr/>
      </dsp:nvSpPr>
      <dsp:spPr>
        <a:xfrm>
          <a:off x="234050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3</a:t>
          </a:r>
          <a:endParaRPr lang="en-GB" sz="1100" kern="1200" dirty="0"/>
        </a:p>
      </dsp:txBody>
      <dsp:txXfrm>
        <a:off x="2340505" y="1337121"/>
        <a:ext cx="966917" cy="483458"/>
      </dsp:txXfrm>
    </dsp:sp>
    <dsp:sp modelId="{0F6E763D-FE5E-474C-B4E8-3DCB04E74C88}">
      <dsp:nvSpPr>
        <dsp:cNvPr id="0" name=""/>
        <dsp:cNvSpPr/>
      </dsp:nvSpPr>
      <dsp:spPr>
        <a:xfrm>
          <a:off x="2582235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</a:t>
          </a:r>
          <a:endParaRPr lang="en-GB" sz="1100" kern="1200" dirty="0"/>
        </a:p>
      </dsp:txBody>
      <dsp:txXfrm>
        <a:off x="2582235" y="2023633"/>
        <a:ext cx="966917" cy="483458"/>
      </dsp:txXfrm>
    </dsp:sp>
    <dsp:sp modelId="{3149D0C8-9240-4A8E-9086-2D3F8C3479D3}">
      <dsp:nvSpPr>
        <dsp:cNvPr id="0" name=""/>
        <dsp:cNvSpPr/>
      </dsp:nvSpPr>
      <dsp:spPr>
        <a:xfrm>
          <a:off x="3510476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4</a:t>
          </a:r>
          <a:endParaRPr lang="en-GB" sz="1100" kern="1200" dirty="0"/>
        </a:p>
      </dsp:txBody>
      <dsp:txXfrm>
        <a:off x="3510476" y="1337121"/>
        <a:ext cx="966917" cy="483458"/>
      </dsp:txXfrm>
    </dsp:sp>
    <dsp:sp modelId="{61CCED93-FE71-4FA7-A509-28D6CE9FC58F}">
      <dsp:nvSpPr>
        <dsp:cNvPr id="0" name=""/>
        <dsp:cNvSpPr/>
      </dsp:nvSpPr>
      <dsp:spPr>
        <a:xfrm>
          <a:off x="3752205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1</a:t>
          </a:r>
          <a:endParaRPr lang="en-GB" sz="1100" kern="1200" dirty="0"/>
        </a:p>
      </dsp:txBody>
      <dsp:txXfrm>
        <a:off x="3752205" y="2023633"/>
        <a:ext cx="966917" cy="483458"/>
      </dsp:txXfrm>
    </dsp:sp>
    <dsp:sp modelId="{B4DCEFB5-0FE0-4D84-9368-4085D0025BC7}">
      <dsp:nvSpPr>
        <dsp:cNvPr id="0" name=""/>
        <dsp:cNvSpPr/>
      </dsp:nvSpPr>
      <dsp:spPr>
        <a:xfrm>
          <a:off x="3752205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2</a:t>
          </a:r>
          <a:endParaRPr lang="en-GB" sz="1100" kern="1200" dirty="0"/>
        </a:p>
      </dsp:txBody>
      <dsp:txXfrm>
        <a:off x="3752205" y="2710144"/>
        <a:ext cx="966917" cy="483458"/>
      </dsp:txXfrm>
    </dsp:sp>
    <dsp:sp modelId="{9B85A95D-9D51-467D-926E-8241BAF141D3}">
      <dsp:nvSpPr>
        <dsp:cNvPr id="0" name=""/>
        <dsp:cNvSpPr/>
      </dsp:nvSpPr>
      <dsp:spPr>
        <a:xfrm>
          <a:off x="3752205" y="3396656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3</a:t>
          </a:r>
          <a:endParaRPr lang="en-GB" sz="1100" kern="1200" dirty="0"/>
        </a:p>
      </dsp:txBody>
      <dsp:txXfrm>
        <a:off x="3752205" y="3396656"/>
        <a:ext cx="966917" cy="483458"/>
      </dsp:txXfrm>
    </dsp:sp>
    <dsp:sp modelId="{23E730DF-88BD-48BE-B81F-25072FA21764}">
      <dsp:nvSpPr>
        <dsp:cNvPr id="0" name=""/>
        <dsp:cNvSpPr/>
      </dsp:nvSpPr>
      <dsp:spPr>
        <a:xfrm>
          <a:off x="5850417" y="650609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Cluster Theme 2</a:t>
          </a:r>
          <a:endParaRPr lang="en-GB" sz="1100" kern="1200" dirty="0"/>
        </a:p>
      </dsp:txBody>
      <dsp:txXfrm>
        <a:off x="5850417" y="650609"/>
        <a:ext cx="966917" cy="483458"/>
      </dsp:txXfrm>
    </dsp:sp>
    <dsp:sp modelId="{D4525313-7439-4077-9E5B-097EE58DAC7F}">
      <dsp:nvSpPr>
        <dsp:cNvPr id="0" name=""/>
        <dsp:cNvSpPr/>
      </dsp:nvSpPr>
      <dsp:spPr>
        <a:xfrm>
          <a:off x="4680446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1</a:t>
          </a:r>
          <a:endParaRPr lang="en-GB" sz="1100" kern="1200" dirty="0"/>
        </a:p>
      </dsp:txBody>
      <dsp:txXfrm>
        <a:off x="4680446" y="1337121"/>
        <a:ext cx="966917" cy="483458"/>
      </dsp:txXfrm>
    </dsp:sp>
    <dsp:sp modelId="{49B94096-116A-48FE-9546-217F7CB448B8}">
      <dsp:nvSpPr>
        <dsp:cNvPr id="0" name=""/>
        <dsp:cNvSpPr/>
      </dsp:nvSpPr>
      <dsp:spPr>
        <a:xfrm>
          <a:off x="4922176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</a:t>
          </a:r>
          <a:endParaRPr lang="en-GB" sz="1100" kern="1200" dirty="0"/>
        </a:p>
      </dsp:txBody>
      <dsp:txXfrm>
        <a:off x="4922176" y="2023633"/>
        <a:ext cx="966917" cy="483458"/>
      </dsp:txXfrm>
    </dsp:sp>
    <dsp:sp modelId="{672E98F4-0FFD-48E3-A6AF-BB69FBF41E47}">
      <dsp:nvSpPr>
        <dsp:cNvPr id="0" name=""/>
        <dsp:cNvSpPr/>
      </dsp:nvSpPr>
      <dsp:spPr>
        <a:xfrm>
          <a:off x="5850417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2</a:t>
          </a:r>
          <a:endParaRPr lang="en-GB" sz="1100" kern="1200" dirty="0"/>
        </a:p>
      </dsp:txBody>
      <dsp:txXfrm>
        <a:off x="5850417" y="1337121"/>
        <a:ext cx="966917" cy="483458"/>
      </dsp:txXfrm>
    </dsp:sp>
    <dsp:sp modelId="{34DEB17D-3B06-40D3-91E5-3257C0FAAF41}">
      <dsp:nvSpPr>
        <dsp:cNvPr id="0" name=""/>
        <dsp:cNvSpPr/>
      </dsp:nvSpPr>
      <dsp:spPr>
        <a:xfrm>
          <a:off x="6092146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</a:t>
          </a:r>
          <a:endParaRPr lang="en-GB" sz="1100" kern="1200" dirty="0"/>
        </a:p>
      </dsp:txBody>
      <dsp:txXfrm>
        <a:off x="6092146" y="2023633"/>
        <a:ext cx="966917" cy="483458"/>
      </dsp:txXfrm>
    </dsp:sp>
    <dsp:sp modelId="{F3CEE5E4-2A54-48C4-8C92-6D5A2863DFFD}">
      <dsp:nvSpPr>
        <dsp:cNvPr id="0" name=""/>
        <dsp:cNvSpPr/>
      </dsp:nvSpPr>
      <dsp:spPr>
        <a:xfrm>
          <a:off x="7020387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3</a:t>
          </a:r>
          <a:endParaRPr lang="en-GB" sz="1100" kern="1200" dirty="0"/>
        </a:p>
      </dsp:txBody>
      <dsp:txXfrm>
        <a:off x="7020387" y="1337121"/>
        <a:ext cx="966917" cy="483458"/>
      </dsp:txXfrm>
    </dsp:sp>
    <dsp:sp modelId="{0545587C-6300-4D4D-A93D-7ED0859D48AE}">
      <dsp:nvSpPr>
        <dsp:cNvPr id="0" name=""/>
        <dsp:cNvSpPr/>
      </dsp:nvSpPr>
      <dsp:spPr>
        <a:xfrm>
          <a:off x="7262117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1</a:t>
          </a:r>
          <a:endParaRPr lang="en-GB" sz="1100" kern="1200" dirty="0"/>
        </a:p>
      </dsp:txBody>
      <dsp:txXfrm>
        <a:off x="7262117" y="2023633"/>
        <a:ext cx="966917" cy="483458"/>
      </dsp:txXfrm>
    </dsp:sp>
    <dsp:sp modelId="{C559D2AA-C8AC-4B12-AE68-835520365E5A}">
      <dsp:nvSpPr>
        <dsp:cNvPr id="0" name=""/>
        <dsp:cNvSpPr/>
      </dsp:nvSpPr>
      <dsp:spPr>
        <a:xfrm>
          <a:off x="7262117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3</a:t>
          </a:r>
          <a:endParaRPr lang="en-GB" sz="1100" kern="1200" dirty="0"/>
        </a:p>
      </dsp:txBody>
      <dsp:txXfrm>
        <a:off x="7262117" y="2710144"/>
        <a:ext cx="966917" cy="4834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002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239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621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20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332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212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385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48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699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63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834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321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938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97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1362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895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298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F0E6B8-D6ED-41EE-8210-83A88388ED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1354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334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074863"/>
            <a:ext cx="9817100" cy="23876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Qualitative Methods – </a:t>
            </a:r>
            <a:r>
              <a:rPr lang="en-GB" dirty="0"/>
              <a:t>Interpretative </a:t>
            </a:r>
            <a:r>
              <a:rPr lang="en-GB" dirty="0" smtClean="0"/>
              <a:t>Phenomenological Analysis.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935538"/>
            <a:ext cx="9144000" cy="1655762"/>
          </a:xfrm>
        </p:spPr>
        <p:txBody>
          <a:bodyPr/>
          <a:lstStyle/>
          <a:p>
            <a:pPr algn="ctr"/>
            <a:r>
              <a:rPr lang="en-GB" dirty="0" smtClean="0"/>
              <a:t>SSAP5001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47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IPA’s Assumptions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IPA is derived from phenomenology. 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Phenomenology: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“is interested in the world as it is experienced by human beings within particular contexts and at particular times” (</a:t>
            </a:r>
            <a:r>
              <a:rPr lang="en-GB" dirty="0" err="1" smtClean="0"/>
              <a:t>Willig</a:t>
            </a:r>
            <a:r>
              <a:rPr lang="en-GB" dirty="0" smtClean="0"/>
              <a:t> 2001: 50). 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9957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IPA’s aims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Through qualitative data, such as diaries or transcripts of interviews, IPA seeks to examine an individual’s </a:t>
            </a:r>
            <a:r>
              <a:rPr lang="en-GB" b="1" dirty="0" smtClean="0"/>
              <a:t>perceptions </a:t>
            </a:r>
            <a:r>
              <a:rPr lang="en-GB" dirty="0" smtClean="0"/>
              <a:t>(</a:t>
            </a:r>
            <a:r>
              <a:rPr lang="en-GB" b="1" dirty="0" smtClean="0"/>
              <a:t>feelings, understandings</a:t>
            </a:r>
            <a:r>
              <a:rPr lang="en-GB" dirty="0" smtClean="0"/>
              <a:t>) about a situation or event.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IPA then seeks to understand how these feelings are structured around </a:t>
            </a:r>
            <a:r>
              <a:rPr lang="en-GB" b="1" dirty="0" smtClean="0"/>
              <a:t>themes</a:t>
            </a:r>
            <a:r>
              <a:rPr lang="en-GB" dirty="0" smtClean="0"/>
              <a:t> (i.e. regularly reoccurring ideas or concerns).</a:t>
            </a:r>
          </a:p>
        </p:txBody>
      </p:sp>
    </p:spTree>
    <p:extLst>
      <p:ext uri="{BB962C8B-B14F-4D97-AF65-F5344CB8AC3E}">
        <p14:creationId xmlns:p14="http://schemas.microsoft.com/office/powerpoint/2010/main" val="102091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/>
              <a:t>Topics of Phenomenological Research &amp; IPA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2327276"/>
            <a:ext cx="8229600" cy="45307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Being victimized (Fischer &amp; Wertz 1979)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Anger (</a:t>
            </a:r>
            <a:r>
              <a:rPr lang="en-GB" dirty="0" err="1" smtClean="0"/>
              <a:t>Stevick</a:t>
            </a:r>
            <a:r>
              <a:rPr lang="en-GB" dirty="0" smtClean="0"/>
              <a:t>, 1971)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Learning (</a:t>
            </a:r>
            <a:r>
              <a:rPr lang="en-GB" dirty="0" err="1" smtClean="0"/>
              <a:t>Giorgi</a:t>
            </a:r>
            <a:r>
              <a:rPr lang="en-GB" dirty="0" smtClean="0"/>
              <a:t> 1975, 1985)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Feeling understood (Van </a:t>
            </a:r>
            <a:r>
              <a:rPr lang="en-GB" dirty="0" err="1" smtClean="0"/>
              <a:t>Kaam</a:t>
            </a:r>
            <a:r>
              <a:rPr lang="en-GB" dirty="0" smtClean="0"/>
              <a:t> 1959)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All cited in </a:t>
            </a:r>
            <a:r>
              <a:rPr lang="en-GB" dirty="0" err="1" smtClean="0"/>
              <a:t>Willig</a:t>
            </a:r>
            <a:r>
              <a:rPr lang="en-GB" dirty="0" smtClean="0"/>
              <a:t> (2013)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7554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Key Steps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44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defRPr/>
            </a:pPr>
            <a:r>
              <a:rPr lang="en-GB" sz="4000" dirty="0"/>
              <a:t>Conducting analysis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IPA involves searching for themes in interview or other qualitative data. </a:t>
            </a: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Themes are: “recurrent ideas or topics which can be detected in the material which is being analysed, and which come up on more than one occasion in a particular set of data.” (Hayes 2000:173)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4980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Process of IPA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Stage 1 – Reading and Re-reading. </a:t>
            </a:r>
          </a:p>
          <a:p>
            <a:pPr lvl="1"/>
            <a:r>
              <a:rPr lang="en-GB" dirty="0" smtClean="0"/>
              <a:t>Read the transcript a number of times to become intimate with the account. </a:t>
            </a:r>
          </a:p>
          <a:p>
            <a:r>
              <a:rPr lang="en-GB" dirty="0" smtClean="0"/>
              <a:t>Stage 2 – Initial Noting</a:t>
            </a:r>
          </a:p>
          <a:p>
            <a:pPr lvl="1"/>
            <a:r>
              <a:rPr lang="en-GB" dirty="0" smtClean="0"/>
              <a:t>Use right hand margin to document interesting data / thoughts in the form of key words / phrases. </a:t>
            </a:r>
          </a:p>
          <a:p>
            <a:r>
              <a:rPr lang="en-GB" dirty="0" smtClean="0"/>
              <a:t>Stage 3 – Developing emergent themes. </a:t>
            </a:r>
          </a:p>
          <a:p>
            <a:pPr lvl="1"/>
            <a:r>
              <a:rPr lang="en-GB" dirty="0" smtClean="0"/>
              <a:t>Emerging themes identified in the left hand margin in a chronological manner</a:t>
            </a:r>
          </a:p>
          <a:p>
            <a:pPr lvl="1"/>
            <a:r>
              <a:rPr lang="en-GB" dirty="0" smtClean="0"/>
              <a:t>Themes checked back with primary source material</a:t>
            </a:r>
          </a:p>
          <a:p>
            <a:r>
              <a:rPr lang="en-GB" dirty="0" smtClean="0"/>
              <a:t>Stage 4 – Searching for connections across emergent themes. </a:t>
            </a:r>
          </a:p>
          <a:p>
            <a:pPr lvl="1"/>
            <a:r>
              <a:rPr lang="en-GB" dirty="0" smtClean="0"/>
              <a:t>Connections looked for between themes – </a:t>
            </a:r>
            <a:r>
              <a:rPr lang="en-GB" b="1" dirty="0" smtClean="0"/>
              <a:t>Superordinate themes identified</a:t>
            </a:r>
          </a:p>
          <a:p>
            <a:pPr lvl="1"/>
            <a:r>
              <a:rPr lang="en-GB" dirty="0" smtClean="0"/>
              <a:t>Table of themes produced and Superordinate themes given a name / label. </a:t>
            </a:r>
          </a:p>
          <a:p>
            <a:pPr lvl="1"/>
            <a:r>
              <a:rPr lang="en-GB" dirty="0" smtClean="0"/>
              <a:t>Identifier added to each instance in the table.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66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Lets Break this down further…. 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None/>
              <a:defRPr/>
            </a:pPr>
            <a:r>
              <a:rPr lang="en-GB" dirty="0"/>
              <a:t>A</a:t>
            </a:r>
            <a:r>
              <a:rPr lang="en-GB" dirty="0" smtClean="0"/>
              <a:t>nalysing </a:t>
            </a:r>
            <a:r>
              <a:rPr lang="en-GB" dirty="0"/>
              <a:t>data for themes involves three main steps: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Making brief notes indicating points of interest in the </a:t>
            </a:r>
            <a:r>
              <a:rPr lang="en-GB" dirty="0" smtClean="0"/>
              <a:t>data (use right hand margin)</a:t>
            </a: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Indicating any reoccurring themes that arise in the interview.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Grouping the themes under wider headings or categories. These are ‘superordinate themes’ </a:t>
            </a:r>
          </a:p>
        </p:txBody>
      </p:sp>
    </p:spTree>
    <p:extLst>
      <p:ext uri="{BB962C8B-B14F-4D97-AF65-F5344CB8AC3E}">
        <p14:creationId xmlns:p14="http://schemas.microsoft.com/office/powerpoint/2010/main" val="314671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A</a:t>
            </a:r>
            <a:r>
              <a:rPr lang="en-GB" dirty="0" smtClean="0"/>
              <a:t>nalysing data from IPA research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marL="609600" indent="-609600">
              <a:lnSpc>
                <a:spcPct val="90000"/>
              </a:lnSpc>
              <a:buNone/>
              <a:defRPr/>
            </a:pPr>
            <a:r>
              <a:rPr lang="en-GB" sz="2800"/>
              <a:t>For IPA, analysing data for themes involves three main steps:</a:t>
            </a:r>
          </a:p>
          <a:p>
            <a:pPr marL="609600" indent="-609600">
              <a:lnSpc>
                <a:spcPct val="90000"/>
              </a:lnSpc>
              <a:buFont typeface="Wingdings" panose="05000000000000000000" pitchFamily="2" charset="2"/>
              <a:buAutoNum type="arabicPeriod"/>
              <a:defRPr/>
            </a:pPr>
            <a:r>
              <a:rPr lang="en-GB" sz="2800"/>
              <a:t>Making brief notes indicating points of interest in the data</a:t>
            </a:r>
          </a:p>
          <a:p>
            <a:pPr marL="609600" indent="-609600">
              <a:lnSpc>
                <a:spcPct val="90000"/>
              </a:lnSpc>
              <a:buFont typeface="Wingdings" panose="05000000000000000000" pitchFamily="2" charset="2"/>
              <a:buAutoNum type="arabicPeriod"/>
              <a:defRPr/>
            </a:pPr>
            <a:endParaRPr lang="en-GB" sz="2800"/>
          </a:p>
          <a:p>
            <a:pPr marL="609600" indent="-609600">
              <a:lnSpc>
                <a:spcPct val="90000"/>
              </a:lnSpc>
              <a:buFont typeface="Wingdings" panose="05000000000000000000" pitchFamily="2" charset="2"/>
              <a:buAutoNum type="arabicPeriod"/>
              <a:defRPr/>
            </a:pPr>
            <a:r>
              <a:rPr lang="en-GB" sz="2800"/>
              <a:t>Indicating any reoccurring themes that arise in the interview.</a:t>
            </a:r>
          </a:p>
          <a:p>
            <a:pPr marL="609600" indent="-609600">
              <a:lnSpc>
                <a:spcPct val="90000"/>
              </a:lnSpc>
              <a:buFont typeface="Wingdings" panose="05000000000000000000" pitchFamily="2" charset="2"/>
              <a:buAutoNum type="arabicPeriod"/>
              <a:defRPr/>
            </a:pPr>
            <a:endParaRPr lang="en-GB" sz="2800"/>
          </a:p>
          <a:p>
            <a:pPr marL="609600" indent="-609600">
              <a:lnSpc>
                <a:spcPct val="90000"/>
              </a:lnSpc>
              <a:buFont typeface="Wingdings" panose="05000000000000000000" pitchFamily="2" charset="2"/>
              <a:buAutoNum type="arabicPeriod"/>
              <a:defRPr/>
            </a:pPr>
            <a:r>
              <a:rPr lang="en-GB" sz="2800"/>
              <a:t>Grouping the themes under wider headings or categories. These are ‘superordinate themes’ </a:t>
            </a:r>
          </a:p>
        </p:txBody>
      </p:sp>
    </p:spTree>
    <p:extLst>
      <p:ext uri="{BB962C8B-B14F-4D97-AF65-F5344CB8AC3E}">
        <p14:creationId xmlns:p14="http://schemas.microsoft.com/office/powerpoint/2010/main" val="45017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Interpretative Phenomenological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6410" y="2286000"/>
            <a:ext cx="11140068" cy="4348976"/>
          </a:xfrm>
        </p:spPr>
        <p:txBody>
          <a:bodyPr/>
          <a:lstStyle/>
          <a:p>
            <a:r>
              <a:rPr lang="en-GB" dirty="0"/>
              <a:t>IPA attempts to analyse an individual’s experiences in order to understand the world from their point of view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IPA tries to discover how individuals organise their perceptions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The method assumes perceptions are themed. That is, when people talk about their experiences, there are ideas or topics that they return to again and again.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Individuals may or may not be aware of these themes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The interviewee NOT the interviewer is the expert.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489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Interpretative Phenomenological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 = Interpretative – The interviewer / analyser must INTERPRET the perceptions of the narrative to understand the lived experience.</a:t>
            </a:r>
          </a:p>
          <a:p>
            <a:pPr>
              <a:defRPr/>
            </a:pPr>
            <a:r>
              <a:rPr lang="en-GB" dirty="0" smtClean="0"/>
              <a:t> </a:t>
            </a:r>
          </a:p>
          <a:p>
            <a:pPr>
              <a:defRPr/>
            </a:pPr>
            <a:r>
              <a:rPr lang="en-GB" dirty="0" smtClean="0"/>
              <a:t>P = Phenomenological – The Narrative / Interview will account for a specific phenomena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Analysis – The Analysis Process.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231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Stages of analysis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Willig</a:t>
            </a:r>
            <a:r>
              <a:rPr lang="en-GB" dirty="0" smtClean="0"/>
              <a:t> </a:t>
            </a:r>
            <a:r>
              <a:rPr lang="en-GB" dirty="0"/>
              <a:t>(2013) identifies four stages:</a:t>
            </a:r>
          </a:p>
          <a:p>
            <a:endParaRPr lang="en-GB" dirty="0"/>
          </a:p>
          <a:p>
            <a:r>
              <a:rPr lang="en-GB" dirty="0"/>
              <a:t>The researcher’s initial encounter with the text</a:t>
            </a:r>
          </a:p>
          <a:p>
            <a:endParaRPr lang="en-GB" dirty="0"/>
          </a:p>
          <a:p>
            <a:r>
              <a:rPr lang="en-GB" dirty="0"/>
              <a:t>Identification of themes (Subordinate themes)</a:t>
            </a:r>
          </a:p>
          <a:p>
            <a:endParaRPr lang="en-GB" dirty="0"/>
          </a:p>
          <a:p>
            <a:r>
              <a:rPr lang="en-GB" dirty="0"/>
              <a:t>Clustering of themes (Superordinate themes)</a:t>
            </a:r>
          </a:p>
          <a:p>
            <a:endParaRPr lang="en-GB" dirty="0"/>
          </a:p>
          <a:p>
            <a:r>
              <a:rPr lang="en-GB" dirty="0"/>
              <a:t>Production of a summary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893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Your research!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latin typeface="Helvetica" pitchFamily="34" charset="0"/>
              </a:rPr>
              <a:t>Formulate a research question that will guide your analysis</a:t>
            </a:r>
            <a:r>
              <a:rPr lang="en-GB" dirty="0" smtClean="0">
                <a:latin typeface="Helvetica" pitchFamily="34" charset="0"/>
              </a:rPr>
              <a:t> </a:t>
            </a:r>
          </a:p>
          <a:p>
            <a:pPr eaLnBrk="1" hangingPunct="1">
              <a:defRPr/>
            </a:pPr>
            <a:endParaRPr lang="en-GB" dirty="0" smtClean="0">
              <a:latin typeface="Helvetica" pitchFamily="34" charset="0"/>
            </a:endParaRPr>
          </a:p>
          <a:p>
            <a:pPr eaLnBrk="1" hangingPunct="1">
              <a:defRPr/>
            </a:pPr>
            <a:r>
              <a:rPr lang="en-GB" dirty="0" smtClean="0">
                <a:latin typeface="Helvetica" pitchFamily="34" charset="0"/>
              </a:rPr>
              <a:t>You may change the question as you go along if, for instance, the data suggests a different one is more appropriate or you can’t find any themes relating to your question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2739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1498600" y="2632075"/>
            <a:ext cx="8686800" cy="514985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You will then follow the steps  suggested by </a:t>
            </a:r>
            <a:r>
              <a:rPr lang="en-GB" dirty="0" err="1" smtClean="0">
                <a:latin typeface="Helvetica" pitchFamily="34" charset="0"/>
              </a:rPr>
              <a:t>Willig</a:t>
            </a:r>
            <a:r>
              <a:rPr lang="en-GB" dirty="0" smtClean="0">
                <a:latin typeface="Helvetica" pitchFamily="34" charset="0"/>
              </a:rPr>
              <a:t> 2013</a:t>
            </a: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These are:</a:t>
            </a:r>
          </a:p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      The researcher’s initial encounter with the text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	Identification of themes</a:t>
            </a:r>
          </a:p>
          <a:p>
            <a:pPr eaLnBrk="1" hangingPunct="1"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	Clustering of themes</a:t>
            </a:r>
          </a:p>
          <a:p>
            <a:pPr eaLnBrk="1" hangingPunct="1">
              <a:buFontTx/>
              <a:buAutoNum type="arabicPeriod"/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12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Identification of themes: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ideas, concerns, emotions, etc. recur throughout the article?</a:t>
            </a:r>
          </a:p>
          <a:p>
            <a:endParaRPr lang="en-GB" dirty="0" smtClean="0"/>
          </a:p>
          <a:p>
            <a:r>
              <a:rPr lang="en-GB" dirty="0" smtClean="0"/>
              <a:t>How do they help you address your research question?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70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908051"/>
            <a:ext cx="8229600" cy="11398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>
                <a:latin typeface="Helvetica" pitchFamily="34" charset="0"/>
              </a:rPr>
              <a:t>Clustering of themes:</a:t>
            </a:r>
            <a:br>
              <a:rPr lang="en-GB" sz="4000">
                <a:latin typeface="Helvetica" pitchFamily="34" charset="0"/>
              </a:rPr>
            </a:br>
            <a:endParaRPr lang="en-GB" sz="4000">
              <a:latin typeface="Helvetica" pitchFamily="34" charset="0"/>
            </a:endParaRP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2438400" y="2327276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endParaRPr lang="en-GB" sz="3600" dirty="0">
              <a:latin typeface="Helvetica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3600" dirty="0">
                <a:latin typeface="Helvetica" pitchFamily="34" charset="0"/>
              </a:rPr>
              <a:t>   Can you group the themes you’ve identified under more general headings?</a:t>
            </a:r>
          </a:p>
          <a:p>
            <a:pPr eaLnBrk="1" hangingPunct="1">
              <a:defRPr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60766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b="1">
                <a:latin typeface="Helvetica" pitchFamily="34" charset="0"/>
              </a:rPr>
              <a:t>Now it’s over to you: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1009650" y="2081214"/>
            <a:ext cx="8229600" cy="45307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en-GB" b="1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Data preparation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Formulating a research question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The researcher’s initial encounter with the text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dirty="0">
                <a:latin typeface="Helvetica" pitchFamily="34" charset="0"/>
              </a:rPr>
              <a:t> 	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Identification of themes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Clustering of themes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41786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Writing Up a Qualitative Report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74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Qualitative Reports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603500"/>
            <a:ext cx="8825659" cy="42545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sz="2400" dirty="0" smtClean="0"/>
              <a:t>Can deviate a little form the format required for quantitative reports</a:t>
            </a:r>
          </a:p>
          <a:p>
            <a:pPr lvl="1" eaLnBrk="1" hangingPunct="1">
              <a:defRPr/>
            </a:pPr>
            <a:r>
              <a:rPr lang="en-GB" sz="2400" dirty="0" smtClean="0"/>
              <a:t>Can write in the first person</a:t>
            </a:r>
          </a:p>
          <a:p>
            <a:pPr lvl="2" eaLnBrk="1" hangingPunct="1">
              <a:defRPr/>
            </a:pPr>
            <a:r>
              <a:rPr lang="en-GB" sz="2400" dirty="0" smtClean="0"/>
              <a:t>HOWEVER, CONSIDER IF THIS IS NECESSARY?</a:t>
            </a:r>
          </a:p>
          <a:p>
            <a:pPr lvl="1" eaLnBrk="1" hangingPunct="1">
              <a:defRPr/>
            </a:pPr>
            <a:r>
              <a:rPr lang="en-GB" sz="2400" dirty="0" smtClean="0"/>
              <a:t>More flexibility in presentation of method and results sections</a:t>
            </a:r>
          </a:p>
          <a:p>
            <a:pPr eaLnBrk="1" hangingPunct="1">
              <a:defRPr/>
            </a:pPr>
            <a:r>
              <a:rPr lang="en-GB" sz="2400" dirty="0" smtClean="0"/>
              <a:t>However clear and precise account is still very important</a:t>
            </a:r>
          </a:p>
        </p:txBody>
      </p:sp>
    </p:spTree>
    <p:extLst>
      <p:ext uri="{BB962C8B-B14F-4D97-AF65-F5344CB8AC3E}">
        <p14:creationId xmlns:p14="http://schemas.microsoft.com/office/powerpoint/2010/main" val="218963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Structuring the Project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Still need the following details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Clear and Precise Title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Abstract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Major </a:t>
            </a:r>
            <a:r>
              <a:rPr lang="en-GB" dirty="0"/>
              <a:t>sections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Introduction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Methodology</a:t>
            </a:r>
            <a:endParaRPr lang="en-GB" sz="2400" dirty="0"/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Results/Discussion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Reflexive Account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Conclusion</a:t>
            </a:r>
            <a:endParaRPr lang="en-GB" sz="2400" dirty="0"/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References</a:t>
            </a:r>
            <a:endParaRPr lang="en-GB" sz="2400" dirty="0"/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419341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806575" y="952500"/>
            <a:ext cx="81534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/>
              <a:t>Title</a:t>
            </a:r>
            <a:br>
              <a:rPr lang="en-GB" altLang="en-US" dirty="0"/>
            </a:br>
            <a:endParaRPr lang="en-GB" altLang="en-US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504825" y="2616200"/>
            <a:ext cx="11417299" cy="5068888"/>
          </a:xfrm>
        </p:spPr>
        <p:txBody>
          <a:bodyPr/>
          <a:lstStyle/>
          <a:p>
            <a:pPr lvl="1" eaLnBrk="1" hangingPunct="1">
              <a:defRPr/>
            </a:pPr>
            <a:r>
              <a:rPr lang="en-GB" altLang="en-US" sz="2400" dirty="0" smtClean="0"/>
              <a:t>Aim </a:t>
            </a:r>
            <a:r>
              <a:rPr lang="en-GB" altLang="en-US" sz="2400" dirty="0"/>
              <a:t>to be informative, yet as precise and concise as you can. Make sure it makes sense.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defRPr/>
            </a:pPr>
            <a:r>
              <a:rPr lang="en-GB" altLang="en-US" sz="2400" dirty="0"/>
              <a:t>Remember with qualitative research it is not considered an experiment, you might not even have a hypothesis (this is quite common), it is often an investigation or exploration (use these words!). 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If a case study, or a focus group state this in </a:t>
            </a:r>
            <a:r>
              <a:rPr lang="en-GB" altLang="en-US" sz="2400" dirty="0" smtClean="0"/>
              <a:t>title (for the purposes of assessment 2 </a:t>
            </a:r>
            <a:r>
              <a:rPr lang="en-GB" altLang="en-US" sz="2400" dirty="0"/>
              <a:t>for </a:t>
            </a:r>
            <a:r>
              <a:rPr lang="en-GB" altLang="en-US" sz="2400" dirty="0" smtClean="0"/>
              <a:t>M5X02252 then you are analysing a diary extract). </a:t>
            </a:r>
            <a:endParaRPr lang="en-GB" altLang="en-US" sz="2400" dirty="0"/>
          </a:p>
          <a:p>
            <a:pPr lvl="1" eaLnBrk="1" hangingPunct="1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4645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Titles -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 smtClean="0"/>
              <a:t>An investigation into the impact of a cyber bullying on dating confidence: A focus group approach. 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 smtClean="0"/>
              <a:t>Exploring the impact of cyber bullying on dating confidence: A case study of a victim of cyber bullying.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6782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endParaRPr lang="en-GB" alt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501900"/>
            <a:ext cx="11036299" cy="44958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altLang="en-US" sz="2400" dirty="0" smtClean="0"/>
              <a:t>Abstract (placed directly underneath your title). 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Summary of report. Try to be as succinct as possible. Include the following details:</a:t>
            </a:r>
          </a:p>
          <a:p>
            <a:pPr lvl="2" eaLnBrk="1" hangingPunct="1">
              <a:defRPr/>
            </a:pPr>
            <a:r>
              <a:rPr lang="en-GB" altLang="en-US" sz="2400" dirty="0" smtClean="0"/>
              <a:t>Background to your study</a:t>
            </a:r>
          </a:p>
          <a:p>
            <a:pPr lvl="2" eaLnBrk="1" hangingPunct="1">
              <a:defRPr/>
            </a:pPr>
            <a:r>
              <a:rPr lang="en-GB" altLang="en-US" sz="2400" dirty="0" smtClean="0"/>
              <a:t>Method - a brief statement of design and sample</a:t>
            </a:r>
          </a:p>
          <a:p>
            <a:pPr lvl="2" eaLnBrk="1" hangingPunct="1">
              <a:defRPr/>
            </a:pPr>
            <a:r>
              <a:rPr lang="en-GB" altLang="en-US" sz="2400" dirty="0" smtClean="0"/>
              <a:t>Results - the main findings in words (just brief note of the themes)</a:t>
            </a:r>
          </a:p>
          <a:p>
            <a:pPr lvl="2" eaLnBrk="1" hangingPunct="1">
              <a:defRPr/>
            </a:pPr>
            <a:r>
              <a:rPr lang="en-GB" altLang="en-US" sz="2400" dirty="0" smtClean="0"/>
              <a:t>Conclusion - in one line if possible.</a:t>
            </a:r>
          </a:p>
          <a:p>
            <a:pPr lvl="3" eaLnBrk="1" hangingPunct="1">
              <a:defRPr/>
            </a:pPr>
            <a:r>
              <a:rPr lang="en-GB" altLang="en-US" sz="2400" dirty="0" smtClean="0"/>
              <a:t>150-200 words maximum. </a:t>
            </a:r>
          </a:p>
        </p:txBody>
      </p:sp>
    </p:spTree>
    <p:extLst>
      <p:ext uri="{BB962C8B-B14F-4D97-AF65-F5344CB8AC3E}">
        <p14:creationId xmlns:p14="http://schemas.microsoft.com/office/powerpoint/2010/main" val="140672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2124075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Introduction / Literature Review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328738" y="2771775"/>
            <a:ext cx="10164762" cy="4495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The background to your study derived from the psychological literature.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Begin in broad terms -set the context for the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Then outline some relevant evidence using studies from the literature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Give the rationale for your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Conclude with the specific aim of your study, including the research question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As stated a qualitative report is largely investigative and should not have a hypothesis. </a:t>
            </a:r>
          </a:p>
        </p:txBody>
      </p:sp>
    </p:spTree>
    <p:extLst>
      <p:ext uri="{BB962C8B-B14F-4D97-AF65-F5344CB8AC3E}">
        <p14:creationId xmlns:p14="http://schemas.microsoft.com/office/powerpoint/2010/main" val="126036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Structuring the report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Introduction / Literature Review</a:t>
            </a:r>
          </a:p>
          <a:p>
            <a:pPr lvl="1" eaLnBrk="1" hangingPunct="1">
              <a:defRPr/>
            </a:pPr>
            <a:r>
              <a:rPr lang="en-GB" dirty="0" smtClean="0"/>
              <a:t>Same format as with any report</a:t>
            </a:r>
          </a:p>
          <a:p>
            <a:pPr lvl="2" eaLnBrk="1" hangingPunct="1">
              <a:defRPr/>
            </a:pPr>
            <a:r>
              <a:rPr lang="en-GB" dirty="0" smtClean="0"/>
              <a:t>Start by stating the general area</a:t>
            </a:r>
          </a:p>
          <a:p>
            <a:pPr lvl="2" eaLnBrk="1" hangingPunct="1">
              <a:defRPr/>
            </a:pPr>
            <a:r>
              <a:rPr lang="en-GB" dirty="0" smtClean="0"/>
              <a:t>Review relevant research and theory</a:t>
            </a:r>
          </a:p>
          <a:p>
            <a:pPr lvl="2" eaLnBrk="1" hangingPunct="1">
              <a:defRPr/>
            </a:pPr>
            <a:r>
              <a:rPr lang="en-GB" dirty="0" smtClean="0"/>
              <a:t>Quite often it can be appropriate to complete (not write up) your analysis first then complete your introduction / literature review. </a:t>
            </a:r>
          </a:p>
          <a:p>
            <a:pPr lvl="2" eaLnBrk="1" hangingPunct="1">
              <a:defRPr/>
            </a:pPr>
            <a:r>
              <a:rPr lang="en-GB" b="1" dirty="0" smtClean="0"/>
              <a:t>Rationale for your study</a:t>
            </a:r>
          </a:p>
          <a:p>
            <a:pPr lvl="2" eaLnBrk="1" hangingPunct="1">
              <a:defRPr/>
            </a:pPr>
            <a:r>
              <a:rPr lang="en-GB" dirty="0" smtClean="0"/>
              <a:t>End with statement of research question</a:t>
            </a:r>
          </a:p>
          <a:p>
            <a:pPr lvl="3" eaLnBrk="1" hangingPunct="1">
              <a:defRPr/>
            </a:pPr>
            <a:r>
              <a:rPr lang="en-GB" dirty="0" smtClean="0"/>
              <a:t>Not with a hypothesis</a:t>
            </a:r>
          </a:p>
        </p:txBody>
      </p:sp>
    </p:spTree>
    <p:extLst>
      <p:ext uri="{BB962C8B-B14F-4D97-AF65-F5344CB8AC3E}">
        <p14:creationId xmlns:p14="http://schemas.microsoft.com/office/powerpoint/2010/main" val="402881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6985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Method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136775" y="2624138"/>
            <a:ext cx="8153400" cy="449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400" dirty="0" smtClean="0"/>
              <a:t>Should include all of the practical information necessary for someone else to replicate your work. </a:t>
            </a:r>
          </a:p>
          <a:p>
            <a:pPr eaLnBrk="1" hangingPunct="1">
              <a:defRPr/>
            </a:pPr>
            <a:r>
              <a:rPr lang="en-GB" altLang="en-US" sz="2400" dirty="0" smtClean="0"/>
              <a:t>Divided into the following subsections: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Design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Participants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Apparatus/Materials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Procedure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Ethical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44679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4" y="6985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Method cont’d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136774" y="2362200"/>
            <a:ext cx="91154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 smtClean="0"/>
              <a:t>Design</a:t>
            </a:r>
          </a:p>
          <a:p>
            <a:pPr lvl="1" eaLnBrk="1" hangingPunct="1">
              <a:defRPr/>
            </a:pPr>
            <a:r>
              <a:rPr lang="en-GB" altLang="en-US" sz="2000" dirty="0" smtClean="0"/>
              <a:t>the logical framework of the study, all of the planning required prior to carrying it out.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 smtClean="0"/>
              <a:t>In terms of a qualitative report as it is non-experimental you only need to state:- 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T</a:t>
            </a:r>
            <a:r>
              <a:rPr lang="en-GB" altLang="en-US" sz="2000" dirty="0" smtClean="0"/>
              <a:t>hat a non experimental, qualitative approach was taken.</a:t>
            </a:r>
          </a:p>
          <a:p>
            <a:pPr lvl="2" eaLnBrk="1" hangingPunct="1">
              <a:defRPr/>
            </a:pPr>
            <a:r>
              <a:rPr lang="en-GB" altLang="en-US" sz="2000" dirty="0" smtClean="0"/>
              <a:t>State what approach was made, focus group, case study, multiple interviews, longitudinal. </a:t>
            </a:r>
          </a:p>
          <a:p>
            <a:pPr lvl="1" eaLnBrk="1" hangingPunct="1">
              <a:defRPr/>
            </a:pPr>
            <a:endParaRPr lang="en-GB" altLang="en-US" dirty="0" smtClean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1960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2187575" y="7747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Method cont’d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060574" y="2641600"/>
            <a:ext cx="9521825" cy="46370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Participants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You should give the details of your sample and your sampling procedure. Give the mean age and number of males and females and how your participant group was assembled. 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400" dirty="0" smtClean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Sometimes, you may also need to give specific information about participants that is relevant to your particular study e.g. first language, handedness, etc.</a:t>
            </a:r>
          </a:p>
        </p:txBody>
      </p:sp>
    </p:spTree>
    <p:extLst>
      <p:ext uri="{BB962C8B-B14F-4D97-AF65-F5344CB8AC3E}">
        <p14:creationId xmlns:p14="http://schemas.microsoft.com/office/powerpoint/2010/main" val="1043092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8374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Method cont’d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238374" y="2514600"/>
            <a:ext cx="90900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Things to avoid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Describing type of sample:</a:t>
            </a:r>
          </a:p>
          <a:p>
            <a:pPr lvl="2" eaLnBrk="1" hangingPunct="1">
              <a:defRPr/>
            </a:pPr>
            <a:r>
              <a:rPr lang="en-GB" altLang="en-US" sz="2000" dirty="0"/>
              <a:t>‘Random sample’ -  if you say this, be sure it really was ‘random’</a:t>
            </a:r>
          </a:p>
          <a:p>
            <a:pPr lvl="2" eaLnBrk="1" hangingPunct="1">
              <a:defRPr/>
            </a:pPr>
            <a:r>
              <a:rPr lang="en-GB" altLang="en-US" sz="2000" dirty="0"/>
              <a:t>opportunist sample - you mean </a:t>
            </a:r>
            <a:r>
              <a:rPr lang="en-GB" altLang="en-US" sz="2000" i="1" dirty="0"/>
              <a:t>opportunity sample!</a:t>
            </a:r>
          </a:p>
          <a:p>
            <a:pPr lvl="1" eaLnBrk="1" hangingPunct="1">
              <a:defRPr/>
            </a:pPr>
            <a:r>
              <a:rPr lang="en-GB" altLang="en-US" sz="2000" dirty="0"/>
              <a:t>When participant sample is divided into different groups: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split in half randomly’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both male and female’</a:t>
            </a:r>
          </a:p>
          <a:p>
            <a:pPr lvl="2" eaLnBrk="1" hangingPunct="1">
              <a:defRPr/>
            </a:pPr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185422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Method cont’d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084546" cy="34163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It might be that your report might be an empirical but with no participants as such…</a:t>
            </a:r>
          </a:p>
          <a:p>
            <a:pPr lvl="1">
              <a:defRPr/>
            </a:pPr>
            <a:r>
              <a:rPr lang="en-GB" sz="2400" dirty="0" smtClean="0"/>
              <a:t>E.g. your task for this module</a:t>
            </a:r>
          </a:p>
          <a:p>
            <a:pPr>
              <a:defRPr/>
            </a:pPr>
            <a:r>
              <a:rPr lang="en-GB" sz="2400" dirty="0" smtClean="0"/>
              <a:t>In that case you would need to replace the Participants section and give details of the researcher (e.g. you) and also the data (e.g. the extract).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0139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Structuring the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211546" cy="34163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 smtClean="0"/>
              <a:t>Materials</a:t>
            </a:r>
          </a:p>
          <a:p>
            <a:pPr lvl="1">
              <a:defRPr/>
            </a:pPr>
            <a:r>
              <a:rPr lang="en-GB" sz="2000" dirty="0" smtClean="0"/>
              <a:t>Give the Following Details. </a:t>
            </a:r>
          </a:p>
          <a:p>
            <a:pPr lvl="2">
              <a:defRPr/>
            </a:pPr>
            <a:r>
              <a:rPr lang="en-GB" sz="2000" dirty="0" smtClean="0"/>
              <a:t>Describe any physical equipment used </a:t>
            </a:r>
          </a:p>
          <a:p>
            <a:pPr lvl="3">
              <a:defRPr/>
            </a:pPr>
            <a:r>
              <a:rPr lang="en-GB" sz="2000" dirty="0" smtClean="0"/>
              <a:t>E.g. Dictaphone, Computers etc. </a:t>
            </a:r>
          </a:p>
          <a:p>
            <a:pPr lvl="2">
              <a:defRPr/>
            </a:pPr>
            <a:r>
              <a:rPr lang="en-GB" sz="2000" dirty="0" smtClean="0"/>
              <a:t>Describe any stimuli used</a:t>
            </a:r>
          </a:p>
          <a:p>
            <a:pPr lvl="3">
              <a:defRPr/>
            </a:pPr>
            <a:r>
              <a:rPr lang="en-GB" sz="2000" dirty="0" smtClean="0"/>
              <a:t>E.g. Interview schedule, Diary Extract, Consent forms etc. </a:t>
            </a:r>
          </a:p>
          <a:p>
            <a:pPr lvl="3">
              <a:defRPr/>
            </a:pPr>
            <a:endParaRPr lang="en-GB" sz="2000" dirty="0"/>
          </a:p>
          <a:p>
            <a:pPr lvl="3">
              <a:defRPr/>
            </a:pPr>
            <a:r>
              <a:rPr lang="en-GB" sz="2000" dirty="0" smtClean="0"/>
              <a:t>Interview schedules should go in Appendices. </a:t>
            </a:r>
          </a:p>
        </p:txBody>
      </p:sp>
    </p:spTree>
    <p:extLst>
      <p:ext uri="{BB962C8B-B14F-4D97-AF65-F5344CB8AC3E}">
        <p14:creationId xmlns:p14="http://schemas.microsoft.com/office/powerpoint/2010/main" val="3400898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mtClean="0"/>
              <a:t>Method cont’d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820862" y="2471738"/>
            <a:ext cx="9177337" cy="449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dirty="0" smtClean="0"/>
              <a:t>Procedure</a:t>
            </a:r>
          </a:p>
          <a:p>
            <a:pPr lvl="1" eaLnBrk="1" hangingPunct="1">
              <a:defRPr/>
            </a:pPr>
            <a:r>
              <a:rPr lang="en-GB" altLang="en-US" dirty="0" smtClean="0"/>
              <a:t>Describe how the study was carried out.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r>
              <a:rPr lang="en-GB" altLang="en-US" dirty="0" smtClean="0"/>
              <a:t>Where were participants interviewed, how long were they interviewed. 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r>
              <a:rPr lang="en-GB" altLang="en-US" dirty="0" smtClean="0"/>
              <a:t>What did you do next – Transcribe the interviews. </a:t>
            </a:r>
            <a:endParaRPr lang="en-GB" altLang="en-US" dirty="0"/>
          </a:p>
          <a:p>
            <a:pPr lvl="1">
              <a:defRPr/>
            </a:pPr>
            <a:r>
              <a:rPr lang="en-GB" altLang="en-US" dirty="0" smtClean="0"/>
              <a:t>The type of analysis (e.g. </a:t>
            </a:r>
            <a:r>
              <a:rPr lang="en-GB" altLang="en-US" dirty="0"/>
              <a:t>Interpretative Phenomenological </a:t>
            </a:r>
            <a:r>
              <a:rPr lang="en-GB" altLang="en-US" dirty="0" smtClean="0"/>
              <a:t>Analysis). Go into detail about HOW you analysed the data – the stages </a:t>
            </a:r>
            <a:r>
              <a:rPr lang="en-GB" altLang="en-US" dirty="0" err="1" smtClean="0"/>
              <a:t>etc</a:t>
            </a:r>
            <a:r>
              <a:rPr lang="en-GB" altLang="en-US" dirty="0" smtClean="0"/>
              <a:t> – do not mention the results. </a:t>
            </a:r>
          </a:p>
          <a:p>
            <a:pPr lvl="1">
              <a:defRPr/>
            </a:pPr>
            <a:endParaRPr lang="en-GB" altLang="en-US" dirty="0"/>
          </a:p>
          <a:p>
            <a:pPr lvl="1">
              <a:defRPr/>
            </a:pPr>
            <a:r>
              <a:rPr lang="en-GB" altLang="en-US" dirty="0" smtClean="0"/>
              <a:t>The procedure can go into the appendices to save on word count.  </a:t>
            </a:r>
          </a:p>
          <a:p>
            <a:pPr lvl="1" eaLnBrk="1" hangingPunct="1">
              <a:defRPr/>
            </a:pPr>
            <a:endParaRPr lang="en-GB" altLang="en-US" dirty="0" smtClean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 smtClean="0"/>
          </a:p>
          <a:p>
            <a:pPr lvl="2" eaLnBrk="1" hangingPunct="1">
              <a:buFontTx/>
              <a:buNone/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67961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cont’d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Ethical Considerations. </a:t>
            </a:r>
          </a:p>
          <a:p>
            <a:endParaRPr lang="en-GB" dirty="0" smtClean="0"/>
          </a:p>
          <a:p>
            <a:r>
              <a:rPr lang="en-GB" dirty="0" smtClean="0"/>
              <a:t>It is considered good practice to outline the ethical considerations that you carried out when conducting your study.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6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Structuring the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Results/Discussion</a:t>
            </a:r>
          </a:p>
          <a:p>
            <a:pPr lvl="1"/>
            <a:r>
              <a:rPr lang="en-GB" dirty="0" smtClean="0"/>
              <a:t>Combine these two sections</a:t>
            </a:r>
          </a:p>
          <a:p>
            <a:pPr lvl="1"/>
            <a:r>
              <a:rPr lang="en-GB" dirty="0" smtClean="0"/>
              <a:t>Produce and include a summary table of themes</a:t>
            </a:r>
          </a:p>
          <a:p>
            <a:pPr lvl="1"/>
            <a:r>
              <a:rPr lang="en-GB" dirty="0" smtClean="0"/>
              <a:t>No quantitative analysis, so distinction between results and discussion is less clear cut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81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Results/Discussion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Initial Encounter with the text. </a:t>
            </a:r>
          </a:p>
          <a:p>
            <a:pPr lvl="1"/>
            <a:r>
              <a:rPr lang="en-GB" dirty="0" smtClean="0"/>
              <a:t>Based upon initial notes, what were the initial views about the text. </a:t>
            </a:r>
          </a:p>
          <a:p>
            <a:endParaRPr lang="en-GB" dirty="0"/>
          </a:p>
          <a:p>
            <a:r>
              <a:rPr lang="en-GB" dirty="0" smtClean="0"/>
              <a:t>2. Summary Table. </a:t>
            </a:r>
          </a:p>
          <a:p>
            <a:pPr lvl="1"/>
            <a:r>
              <a:rPr lang="en-GB" dirty="0" smtClean="0"/>
              <a:t>See next slide</a:t>
            </a:r>
            <a:endParaRPr lang="en-GB" dirty="0"/>
          </a:p>
          <a:p>
            <a:r>
              <a:rPr lang="en-GB" dirty="0" smtClean="0"/>
              <a:t>3. Discussion of the Results.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323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Example of a Summary Table.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2882900" y="2395538"/>
          <a:ext cx="7797801" cy="42592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82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5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2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Quote Keyword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/ Line Number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408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Page 4; Line 20.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Subordinate Theme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24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2.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10; Line 3 etc.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Remember to Present your table in APA format (As shown here) and also label your table.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711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Diagrammatical Representation of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Not compulsory, but can look good.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Use of flow charts to display hierarchical nature of analysis. </a:t>
            </a:r>
            <a:endParaRPr lang="en-GB" dirty="0"/>
          </a:p>
          <a:p>
            <a:pPr>
              <a:defRPr/>
            </a:pPr>
            <a:r>
              <a:rPr lang="en-GB" dirty="0" smtClean="0"/>
              <a:t>From the superordinate themes (at the top of the diagram) through to the initial analysis of the data, via the subordinate themes. </a:t>
            </a:r>
          </a:p>
          <a:p>
            <a:pPr lvl="1">
              <a:defRPr/>
            </a:pPr>
            <a:r>
              <a:rPr lang="en-GB" dirty="0" smtClean="0"/>
              <a:t>You will have this information at hand anyway (with the table).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62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Example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968500" y="2082801"/>
          <a:ext cx="8229600" cy="4530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972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How to do Flow Charts quickly and effectively.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Microsoft Word is your friend.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Insert …… Smart Art Graphics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Then when in SmartArt – just click on Hierarchy and flow chart options will appear. </a:t>
            </a:r>
          </a:p>
          <a:p>
            <a:pPr>
              <a:defRPr/>
            </a:pPr>
            <a:r>
              <a:rPr lang="en-GB" dirty="0" smtClean="0"/>
              <a:t>The previous slide took less than 2 minutes!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36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Results/discussion cont…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2000250" y="2327275"/>
            <a:ext cx="9251950" cy="4530725"/>
          </a:xfrm>
        </p:spPr>
        <p:txBody>
          <a:bodyPr/>
          <a:lstStyle/>
          <a:p>
            <a:pPr lvl="1" eaLnBrk="1" hangingPunct="1">
              <a:defRPr/>
            </a:pPr>
            <a:r>
              <a:rPr lang="en-GB" sz="1800" dirty="0" smtClean="0"/>
              <a:t>Describe what you found</a:t>
            </a:r>
          </a:p>
          <a:p>
            <a:pPr lvl="2" eaLnBrk="1" hangingPunct="1">
              <a:defRPr/>
            </a:pPr>
            <a:r>
              <a:rPr lang="en-GB" sz="1800" dirty="0" smtClean="0"/>
              <a:t>Plenty of examples to illustrate the points you are making</a:t>
            </a:r>
          </a:p>
          <a:p>
            <a:pPr lvl="2" eaLnBrk="1" hangingPunct="1">
              <a:defRPr/>
            </a:pPr>
            <a:r>
              <a:rPr lang="en-GB" sz="1800" dirty="0" smtClean="0"/>
              <a:t>Link back to the Introduction and previous theory/research. </a:t>
            </a:r>
          </a:p>
          <a:p>
            <a:pPr lvl="2" eaLnBrk="1" hangingPunct="1">
              <a:defRPr/>
            </a:pPr>
            <a:endParaRPr lang="en-GB" sz="1800" dirty="0"/>
          </a:p>
          <a:p>
            <a:pPr marL="914400" lvl="2" indent="0" eaLnBrk="1" hangingPunct="1">
              <a:buNone/>
              <a:defRPr/>
            </a:pPr>
            <a:endParaRPr lang="en-GB" sz="1800" dirty="0" smtClean="0"/>
          </a:p>
          <a:p>
            <a:pPr lvl="1" eaLnBrk="1" hangingPunct="1">
              <a:defRPr/>
            </a:pPr>
            <a:r>
              <a:rPr lang="en-GB" sz="1800" dirty="0" smtClean="0"/>
              <a:t>Can use different sub-headings if you think this might be helpful.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endParaRPr lang="en-GB" sz="1800" dirty="0" smtClean="0"/>
          </a:p>
          <a:p>
            <a:pPr lvl="1" eaLnBrk="1" hangingPunct="1">
              <a:defRPr/>
            </a:pPr>
            <a:r>
              <a:rPr lang="en-GB" sz="1800" dirty="0" smtClean="0"/>
              <a:t>Use your superordinate themes as subheadings. 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 smtClean="0"/>
              <a:t>Implications, Limitations and Future Research. 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2641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Structuring the report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Reflexive report (200-250 words maximum)</a:t>
            </a:r>
          </a:p>
          <a:p>
            <a:pPr lvl="1" eaLnBrk="1" hangingPunct="1">
              <a:defRPr/>
            </a:pPr>
            <a:r>
              <a:rPr lang="en-GB" dirty="0" smtClean="0"/>
              <a:t>Your overall impressions of this type of research, discussed in relation to the specific study you conducted</a:t>
            </a:r>
          </a:p>
          <a:p>
            <a:pPr lvl="2" eaLnBrk="1" hangingPunct="1">
              <a:defRPr/>
            </a:pPr>
            <a:r>
              <a:rPr lang="en-GB" dirty="0" smtClean="0"/>
              <a:t>What interested you about the research?</a:t>
            </a:r>
          </a:p>
          <a:p>
            <a:pPr lvl="2" eaLnBrk="1" hangingPunct="1">
              <a:defRPr/>
            </a:pPr>
            <a:r>
              <a:rPr lang="en-GB" dirty="0" smtClean="0"/>
              <a:t>What were your concerns?</a:t>
            </a:r>
          </a:p>
          <a:p>
            <a:pPr lvl="2" eaLnBrk="1" hangingPunct="1">
              <a:defRPr/>
            </a:pPr>
            <a:r>
              <a:rPr lang="en-GB" dirty="0" smtClean="0"/>
              <a:t>Could this topic have been investigated in a quantitative study?</a:t>
            </a:r>
          </a:p>
          <a:p>
            <a:pPr lvl="2" eaLnBrk="1" hangingPunct="1">
              <a:defRPr/>
            </a:pPr>
            <a:r>
              <a:rPr lang="en-GB" dirty="0" smtClean="0"/>
              <a:t>Reliability, validity, Objectivity, generalizability of results</a:t>
            </a:r>
          </a:p>
          <a:p>
            <a:pPr lvl="3" eaLnBrk="1" hangingPunct="1">
              <a:defRPr/>
            </a:pPr>
            <a:r>
              <a:rPr lang="en-GB" dirty="0" smtClean="0"/>
              <a:t>Were your findings just subjective speculations?</a:t>
            </a:r>
          </a:p>
        </p:txBody>
      </p:sp>
    </p:spTree>
    <p:extLst>
      <p:ext uri="{BB962C8B-B14F-4D97-AF65-F5344CB8AC3E}">
        <p14:creationId xmlns:p14="http://schemas.microsoft.com/office/powerpoint/2010/main" val="2330015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Features of a Reflexive Account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280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>
                <a:latin typeface="Helvetica" pitchFamily="34" charset="0"/>
              </a:rPr>
              <a:t>Reflexive accounts include personal statements about: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>
                <a:latin typeface="Helvetica" pitchFamily="34" charset="0"/>
              </a:rPr>
              <a:t>Motivations for conducting the research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>
                <a:latin typeface="Helvetica" pitchFamily="34" charset="0"/>
              </a:rPr>
              <a:t>Feelings about the research process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>
                <a:latin typeface="Helvetica" pitchFamily="34" charset="0"/>
              </a:rPr>
              <a:t>Interests in the research area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31951231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Features of a Reflexive Account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sz="2000">
              <a:latin typeface="Helvetic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>
                <a:latin typeface="Helvetica" pitchFamily="34" charset="0"/>
              </a:rPr>
              <a:t>A reflexive account also includes questions of method, including: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000">
              <a:latin typeface="Helvetic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>
                <a:latin typeface="Helvetica" pitchFamily="34" charset="0"/>
              </a:rPr>
              <a:t>How useful the method has been for answering the research question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000">
              <a:latin typeface="Helvetic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>
                <a:latin typeface="Helvetica" pitchFamily="34" charset="0"/>
              </a:rPr>
              <a:t>What limits have been placed on the ways in which the data has been interpreted?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000">
              <a:latin typeface="Helvetic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>
                <a:latin typeface="Helvetica" pitchFamily="34" charset="0"/>
              </a:rPr>
              <a:t>What other methods might have been used to answer the research question?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000">
              <a:latin typeface="Helvetic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>
                <a:latin typeface="Helvetica" pitchFamily="34" charset="0"/>
              </a:rPr>
              <a:t>What might have influenced the data?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3338070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After you have finished your results / discussion then you should have an overall conclusion summarising your research.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4524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8"/>
          <p:cNvSpPr>
            <a:spLocks noGrp="1" noChangeArrowheads="1"/>
          </p:cNvSpPr>
          <p:nvPr>
            <p:ph type="title"/>
          </p:nvPr>
        </p:nvSpPr>
        <p:spPr>
          <a:xfrm>
            <a:off x="1990725" y="685801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References</a:t>
            </a: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1881188" y="2370139"/>
            <a:ext cx="8229600" cy="2185987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Should be listed in alphabetical order (by author surname) in the APA format as follows: Use your reference guidelines. </a:t>
            </a:r>
          </a:p>
        </p:txBody>
      </p:sp>
      <p:sp>
        <p:nvSpPr>
          <p:cNvPr id="18442" name="Rectangle 10"/>
          <p:cNvSpPr>
            <a:spLocks noGrp="1" noChangeArrowheads="1"/>
          </p:cNvSpPr>
          <p:nvPr>
            <p:ph sz="half" idx="2"/>
          </p:nvPr>
        </p:nvSpPr>
        <p:spPr>
          <a:xfrm>
            <a:off x="1881188" y="3071814"/>
            <a:ext cx="8229600" cy="327342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en-GB" sz="2400" u="sng" dirty="0"/>
              <a:t>Journal</a:t>
            </a:r>
          </a:p>
          <a:p>
            <a:pPr marL="0" indent="0">
              <a:buNone/>
              <a:defRPr/>
            </a:pPr>
            <a:r>
              <a:rPr lang="en-GB" sz="2400" dirty="0" err="1"/>
              <a:t>Logie</a:t>
            </a:r>
            <a:r>
              <a:rPr lang="en-GB" sz="2400" dirty="0"/>
              <a:t>, R.H. (2006).  </a:t>
            </a:r>
            <a:r>
              <a:rPr lang="en-GB" sz="2400" dirty="0" err="1"/>
              <a:t>Visuo</a:t>
            </a:r>
            <a:r>
              <a:rPr lang="en-GB" sz="2400" dirty="0"/>
              <a:t>-spatial processes in working memory. </a:t>
            </a:r>
            <a:r>
              <a:rPr lang="en-GB" sz="2400" i="1" dirty="0"/>
              <a:t>Quarterly Journal of Experimental Psychology,</a:t>
            </a:r>
            <a:r>
              <a:rPr lang="en-GB" sz="2400" dirty="0"/>
              <a:t> </a:t>
            </a:r>
            <a:r>
              <a:rPr lang="en-GB" sz="2400" i="1" dirty="0"/>
              <a:t>38A</a:t>
            </a:r>
            <a:r>
              <a:rPr lang="en-GB" sz="2400" dirty="0"/>
              <a:t>, 229-247.</a:t>
            </a:r>
            <a:endParaRPr lang="en-GB" sz="2400" u="sng" dirty="0"/>
          </a:p>
          <a:p>
            <a:pPr marL="0" indent="0">
              <a:buNone/>
              <a:defRPr/>
            </a:pPr>
            <a:r>
              <a:rPr lang="en-GB" sz="2400" u="sng" dirty="0"/>
              <a:t>Book</a:t>
            </a:r>
          </a:p>
          <a:p>
            <a:pPr marL="0" indent="0">
              <a:buNone/>
              <a:defRPr/>
            </a:pPr>
            <a:r>
              <a:rPr lang="en-GB" sz="2400" dirty="0" err="1"/>
              <a:t>Levelt</a:t>
            </a:r>
            <a:r>
              <a:rPr lang="en-GB" sz="2400" dirty="0"/>
              <a:t>, W.J.M. (1989). </a:t>
            </a:r>
            <a:r>
              <a:rPr lang="en-GB" sz="2400" i="1" dirty="0"/>
              <a:t>Speaking: From</a:t>
            </a:r>
            <a:r>
              <a:rPr lang="en-GB" sz="2400" dirty="0"/>
              <a:t> </a:t>
            </a:r>
            <a:r>
              <a:rPr lang="en-GB" sz="2400" i="1" dirty="0"/>
              <a:t>intention to articulation</a:t>
            </a:r>
            <a:r>
              <a:rPr lang="en-GB" sz="2400" dirty="0"/>
              <a:t>. Cambridge MA: MIT Press.</a:t>
            </a:r>
          </a:p>
          <a:p>
            <a:pPr marL="0" indent="0">
              <a:buFont typeface="Wingdings"/>
              <a:buChar char=""/>
              <a:defRPr/>
            </a:pPr>
            <a:r>
              <a:rPr lang="en-GB" sz="2400" dirty="0"/>
              <a:t>NB Don’t divide references into separate book and journal sections.</a:t>
            </a:r>
          </a:p>
        </p:txBody>
      </p:sp>
    </p:spTree>
    <p:extLst>
      <p:ext uri="{BB962C8B-B14F-4D97-AF65-F5344CB8AC3E}">
        <p14:creationId xmlns:p14="http://schemas.microsoft.com/office/powerpoint/2010/main" val="138589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1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098675" y="7620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Appendices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844675" y="2667000"/>
            <a:ext cx="81534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Reference material that may be useful to the reader: For qualitative studies these may include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Interview Schedules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If you a diary extract, then include that.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Consent forms / debrief forms (just an example not the signed version).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Additional analysis not part of your main results.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dirty="0" smtClean="0"/>
              <a:t>For example, you may have interviewed 2 participants on 3 different occasions but only looked at common themes amongst the 2 participants. You could include in your appendices your analysis tables/figures for each individual interview.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Procedure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4600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So respective word count for a </a:t>
            </a:r>
            <a:r>
              <a:rPr lang="en-GB" sz="2800" dirty="0" smtClean="0"/>
              <a:t>2000 </a:t>
            </a:r>
            <a:r>
              <a:rPr lang="en-GB" sz="2800" dirty="0"/>
              <a:t>qualitative empirical research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en-GB" dirty="0" smtClean="0"/>
              <a:t>Title is NOT part of the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sz="2400" dirty="0"/>
              <a:t>Abstract – </a:t>
            </a:r>
            <a:r>
              <a:rPr lang="en-GB" sz="2400" dirty="0" smtClean="0"/>
              <a:t>150 (maximum</a:t>
            </a:r>
            <a:r>
              <a:rPr lang="en-GB" sz="2400" dirty="0"/>
              <a:t>).</a:t>
            </a:r>
          </a:p>
          <a:p>
            <a:pPr>
              <a:defRPr/>
            </a:pPr>
            <a:r>
              <a:rPr lang="en-GB" sz="2400" dirty="0"/>
              <a:t>Introduction / Literature Review – </a:t>
            </a:r>
            <a:r>
              <a:rPr lang="en-GB" sz="2400" dirty="0" smtClean="0"/>
              <a:t>750 words </a:t>
            </a:r>
            <a:endParaRPr lang="en-GB" sz="2400" dirty="0"/>
          </a:p>
          <a:p>
            <a:pPr>
              <a:defRPr/>
            </a:pPr>
            <a:r>
              <a:rPr lang="en-GB" sz="2400" dirty="0"/>
              <a:t>Methodology section (all subsections combined) – </a:t>
            </a:r>
            <a:r>
              <a:rPr lang="en-GB" sz="2400" dirty="0" smtClean="0"/>
              <a:t>250</a:t>
            </a:r>
            <a:endParaRPr lang="en-GB" sz="2400" dirty="0"/>
          </a:p>
          <a:p>
            <a:pPr lvl="1">
              <a:defRPr/>
            </a:pPr>
            <a:r>
              <a:rPr lang="en-GB" dirty="0"/>
              <a:t>Remember tables and direct quotes from transcripts not part of word count. </a:t>
            </a:r>
          </a:p>
          <a:p>
            <a:pPr>
              <a:defRPr/>
            </a:pPr>
            <a:r>
              <a:rPr lang="en-GB" sz="2400" dirty="0"/>
              <a:t>Results /  </a:t>
            </a:r>
            <a:r>
              <a:rPr lang="en-GB" sz="2400" dirty="0" smtClean="0"/>
              <a:t>Discussion - 750</a:t>
            </a:r>
          </a:p>
          <a:p>
            <a:pPr>
              <a:defRPr/>
            </a:pPr>
            <a:r>
              <a:rPr lang="en-GB" sz="2400" dirty="0" smtClean="0"/>
              <a:t>Reflexive Account – 200 (Maximum)</a:t>
            </a:r>
          </a:p>
          <a:p>
            <a:pPr>
              <a:defRPr/>
            </a:pPr>
            <a:r>
              <a:rPr lang="en-GB" sz="2400" dirty="0" smtClean="0"/>
              <a:t>Conclusion – 100 words. </a:t>
            </a:r>
          </a:p>
          <a:p>
            <a:pPr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 lvl="1">
              <a:defRPr/>
            </a:pPr>
            <a:r>
              <a:rPr lang="en-GB" sz="2000" dirty="0"/>
              <a:t>Total = </a:t>
            </a:r>
            <a:r>
              <a:rPr lang="en-GB" sz="2000" dirty="0" smtClean="0"/>
              <a:t>2200 but </a:t>
            </a:r>
            <a:r>
              <a:rPr lang="en-GB" sz="2000" dirty="0"/>
              <a:t>remember you have the +-10% rule.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112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Finally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Reference list is not part of the word count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And neither is information placed in appendices.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You may place your “procedure” (and only “procedure” section) in your appendices if struggling for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Remember to write in the past tense, this is a report of what you did.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45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2414</Words>
  <Application>Microsoft Office PowerPoint</Application>
  <PresentationFormat>Widescreen</PresentationFormat>
  <Paragraphs>382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6" baseType="lpstr">
      <vt:lpstr>Arial</vt:lpstr>
      <vt:lpstr>Calibri</vt:lpstr>
      <vt:lpstr>Century Gothic</vt:lpstr>
      <vt:lpstr>Helvetica</vt:lpstr>
      <vt:lpstr>Times New Roman</vt:lpstr>
      <vt:lpstr>Wingdings</vt:lpstr>
      <vt:lpstr>Wingdings 3</vt:lpstr>
      <vt:lpstr>Ion Boardroom</vt:lpstr>
      <vt:lpstr> Qualitative Methods – Interpretative Phenomenological Analysis.</vt:lpstr>
      <vt:lpstr>IPA’s Assumptions</vt:lpstr>
      <vt:lpstr>IPA’s aims</vt:lpstr>
      <vt:lpstr>Topics of Phenomenological Research &amp; IPA</vt:lpstr>
      <vt:lpstr>The Key Steps</vt:lpstr>
      <vt:lpstr>Conducting analysis </vt:lpstr>
      <vt:lpstr>The Process of IPA research</vt:lpstr>
      <vt:lpstr>Lets Break this down further…. </vt:lpstr>
      <vt:lpstr>Analysing data from IPA research</vt:lpstr>
      <vt:lpstr>Interpretative Phenomenological analysis</vt:lpstr>
      <vt:lpstr>Interpretative Phenomenological analysis</vt:lpstr>
      <vt:lpstr>Stages of analysis</vt:lpstr>
      <vt:lpstr>Your research!</vt:lpstr>
      <vt:lpstr>PowerPoint Presentation</vt:lpstr>
      <vt:lpstr>Identification of themes: </vt:lpstr>
      <vt:lpstr>Clustering of themes: </vt:lpstr>
      <vt:lpstr>Now it’s over to you:</vt:lpstr>
      <vt:lpstr>Writing Up a Qualitative Report </vt:lpstr>
      <vt:lpstr>Qualitative Reports</vt:lpstr>
      <vt:lpstr>Structuring the Project</vt:lpstr>
      <vt:lpstr>Title </vt:lpstr>
      <vt:lpstr>Titles - Example</vt:lpstr>
      <vt:lpstr>PowerPoint Presentation</vt:lpstr>
      <vt:lpstr>Introduction / Literature Review</vt:lpstr>
      <vt:lpstr>Structuring the report</vt:lpstr>
      <vt:lpstr>Method</vt:lpstr>
      <vt:lpstr>Method cont’d</vt:lpstr>
      <vt:lpstr>Method cont’d</vt:lpstr>
      <vt:lpstr>Method cont’d</vt:lpstr>
      <vt:lpstr>Method cont’d</vt:lpstr>
      <vt:lpstr>Structuring the Report</vt:lpstr>
      <vt:lpstr>Method cont’d</vt:lpstr>
      <vt:lpstr>Method cont’d</vt:lpstr>
      <vt:lpstr>Structuring the report</vt:lpstr>
      <vt:lpstr>Results/Discussion</vt:lpstr>
      <vt:lpstr>Example of a Summary Table. </vt:lpstr>
      <vt:lpstr>Diagrammatical Representation of Results</vt:lpstr>
      <vt:lpstr>Example</vt:lpstr>
      <vt:lpstr>How to do Flow Charts quickly and effectively. </vt:lpstr>
      <vt:lpstr>Results/discussion cont…</vt:lpstr>
      <vt:lpstr>Structuring the report</vt:lpstr>
      <vt:lpstr>Features of a Reflexive Account</vt:lpstr>
      <vt:lpstr>Features of a Reflexive Account</vt:lpstr>
      <vt:lpstr>Conclusion</vt:lpstr>
      <vt:lpstr>References</vt:lpstr>
      <vt:lpstr>Appendices</vt:lpstr>
      <vt:lpstr>So respective word count for a 2000 qualitative empirical research project</vt:lpstr>
      <vt:lpstr>Finally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Methods – Interpretative Phenomenological Analysis.</dc:title>
  <dc:creator>Stuart Jones</dc:creator>
  <cp:lastModifiedBy>Stuart Jones</cp:lastModifiedBy>
  <cp:revision>2</cp:revision>
  <dcterms:created xsi:type="dcterms:W3CDTF">2019-03-29T10:06:02Z</dcterms:created>
  <dcterms:modified xsi:type="dcterms:W3CDTF">2019-03-29T10:46:44Z</dcterms:modified>
</cp:coreProperties>
</file>