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0" r:id="rId5"/>
    <p:sldMasterId id="2147483658" r:id="rId6"/>
  </p:sldMasterIdLst>
  <p:notesMasterIdLst>
    <p:notesMasterId r:id="rId62"/>
  </p:notesMasterIdLst>
  <p:sldIdLst>
    <p:sldId id="281" r:id="rId7"/>
    <p:sldId id="291" r:id="rId8"/>
    <p:sldId id="271" r:id="rId9"/>
    <p:sldId id="274" r:id="rId10"/>
    <p:sldId id="304" r:id="rId11"/>
    <p:sldId id="306" r:id="rId12"/>
    <p:sldId id="305" r:id="rId13"/>
    <p:sldId id="307" r:id="rId14"/>
    <p:sldId id="275" r:id="rId15"/>
    <p:sldId id="273" r:id="rId16"/>
    <p:sldId id="314" r:id="rId17"/>
    <p:sldId id="315" r:id="rId18"/>
    <p:sldId id="272" r:id="rId19"/>
    <p:sldId id="270" r:id="rId20"/>
    <p:sldId id="260" r:id="rId21"/>
    <p:sldId id="257" r:id="rId22"/>
    <p:sldId id="258" r:id="rId23"/>
    <p:sldId id="259" r:id="rId24"/>
    <p:sldId id="261" r:id="rId25"/>
    <p:sldId id="262" r:id="rId26"/>
    <p:sldId id="263" r:id="rId27"/>
    <p:sldId id="264" r:id="rId28"/>
    <p:sldId id="265" r:id="rId29"/>
    <p:sldId id="319" r:id="rId30"/>
    <p:sldId id="268" r:id="rId31"/>
    <p:sldId id="266" r:id="rId32"/>
    <p:sldId id="267" r:id="rId33"/>
    <p:sldId id="269" r:id="rId34"/>
    <p:sldId id="316" r:id="rId35"/>
    <p:sldId id="320" r:id="rId36"/>
    <p:sldId id="276" r:id="rId37"/>
    <p:sldId id="308" r:id="rId38"/>
    <p:sldId id="309" r:id="rId39"/>
    <p:sldId id="310" r:id="rId40"/>
    <p:sldId id="311" r:id="rId41"/>
    <p:sldId id="312" r:id="rId42"/>
    <p:sldId id="313" r:id="rId43"/>
    <p:sldId id="280" r:id="rId44"/>
    <p:sldId id="317" r:id="rId45"/>
    <p:sldId id="318" r:id="rId46"/>
    <p:sldId id="279" r:id="rId47"/>
    <p:sldId id="300" r:id="rId48"/>
    <p:sldId id="321" r:id="rId49"/>
    <p:sldId id="285" r:id="rId50"/>
    <p:sldId id="286" r:id="rId51"/>
    <p:sldId id="287" r:id="rId52"/>
    <p:sldId id="303" r:id="rId53"/>
    <p:sldId id="288" r:id="rId54"/>
    <p:sldId id="302" r:id="rId55"/>
    <p:sldId id="322" r:id="rId56"/>
    <p:sldId id="284" r:id="rId57"/>
    <p:sldId id="290" r:id="rId58"/>
    <p:sldId id="277" r:id="rId59"/>
    <p:sldId id="283" r:id="rId60"/>
    <p:sldId id="282"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60B75D-F3C2-4E24-B6D8-84246E424B12}" v="231" dt="2024-10-03T09:32:26.7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3245" autoAdjust="0"/>
  </p:normalViewPr>
  <p:slideViewPr>
    <p:cSldViewPr snapToGrid="0">
      <p:cViewPr varScale="1">
        <p:scale>
          <a:sx n="81" d="100"/>
          <a:sy n="81" d="100"/>
        </p:scale>
        <p:origin x="1752"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viewProps" Target="viewProp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microsoft.com/office/2016/11/relationships/changesInfo" Target="changesInfos/changesInfo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Morgan" userId="72fd7c22-3ae8-4a57-b9f9-9fbe9cf82915" providerId="ADAL" clId="{6F66BDCC-99D6-4B2C-86DA-382CA399B8BD}"/>
    <pc:docChg chg="undo custSel addSld delSld modSld sldOrd">
      <pc:chgData name="Nathan Morgan" userId="72fd7c22-3ae8-4a57-b9f9-9fbe9cf82915" providerId="ADAL" clId="{6F66BDCC-99D6-4B2C-86DA-382CA399B8BD}" dt="2024-08-19T10:24:21.121" v="1125" actId="20577"/>
      <pc:docMkLst>
        <pc:docMk/>
      </pc:docMkLst>
      <pc:sldChg chg="del">
        <pc:chgData name="Nathan Morgan" userId="72fd7c22-3ae8-4a57-b9f9-9fbe9cf82915" providerId="ADAL" clId="{6F66BDCC-99D6-4B2C-86DA-382CA399B8BD}" dt="2024-08-17T12:20:43.697" v="89" actId="47"/>
        <pc:sldMkLst>
          <pc:docMk/>
          <pc:sldMk cId="3986525193" sldId="266"/>
        </pc:sldMkLst>
      </pc:sldChg>
      <pc:sldChg chg="modSp mod">
        <pc:chgData name="Nathan Morgan" userId="72fd7c22-3ae8-4a57-b9f9-9fbe9cf82915" providerId="ADAL" clId="{6F66BDCC-99D6-4B2C-86DA-382CA399B8BD}" dt="2024-08-18T19:59:38.164" v="886" actId="20577"/>
        <pc:sldMkLst>
          <pc:docMk/>
          <pc:sldMk cId="3897954035" sldId="270"/>
        </pc:sldMkLst>
        <pc:spChg chg="mod">
          <ac:chgData name="Nathan Morgan" userId="72fd7c22-3ae8-4a57-b9f9-9fbe9cf82915" providerId="ADAL" clId="{6F66BDCC-99D6-4B2C-86DA-382CA399B8BD}" dt="2024-08-18T19:55:23.307" v="828" actId="207"/>
          <ac:spMkLst>
            <pc:docMk/>
            <pc:sldMk cId="3897954035" sldId="270"/>
            <ac:spMk id="5" creationId="{1F644B5D-8907-A2AF-0E8B-FF1DBA482B6B}"/>
          </ac:spMkLst>
        </pc:spChg>
        <pc:spChg chg="mod">
          <ac:chgData name="Nathan Morgan" userId="72fd7c22-3ae8-4a57-b9f9-9fbe9cf82915" providerId="ADAL" clId="{6F66BDCC-99D6-4B2C-86DA-382CA399B8BD}" dt="2024-08-18T19:59:38.164" v="886" actId="20577"/>
          <ac:spMkLst>
            <pc:docMk/>
            <pc:sldMk cId="3897954035" sldId="270"/>
            <ac:spMk id="8" creationId="{6A961D13-3C6A-9125-3BE8-40DBBA6A7367}"/>
          </ac:spMkLst>
        </pc:spChg>
      </pc:sldChg>
      <pc:sldChg chg="modSp mod">
        <pc:chgData name="Nathan Morgan" userId="72fd7c22-3ae8-4a57-b9f9-9fbe9cf82915" providerId="ADAL" clId="{6F66BDCC-99D6-4B2C-86DA-382CA399B8BD}" dt="2024-08-18T21:32:58.394" v="1041" actId="20577"/>
        <pc:sldMkLst>
          <pc:docMk/>
          <pc:sldMk cId="1637322658" sldId="271"/>
        </pc:sldMkLst>
        <pc:spChg chg="mod">
          <ac:chgData name="Nathan Morgan" userId="72fd7c22-3ae8-4a57-b9f9-9fbe9cf82915" providerId="ADAL" clId="{6F66BDCC-99D6-4B2C-86DA-382CA399B8BD}" dt="2024-08-18T20:05:48.770" v="956" actId="1076"/>
          <ac:spMkLst>
            <pc:docMk/>
            <pc:sldMk cId="1637322658" sldId="271"/>
            <ac:spMk id="2" creationId="{78052B52-70D4-87CE-9295-005EED2169DD}"/>
          </ac:spMkLst>
        </pc:spChg>
        <pc:spChg chg="mod">
          <ac:chgData name="Nathan Morgan" userId="72fd7c22-3ae8-4a57-b9f9-9fbe9cf82915" providerId="ADAL" clId="{6F66BDCC-99D6-4B2C-86DA-382CA399B8BD}" dt="2024-08-18T21:32:58.394" v="1041" actId="20577"/>
          <ac:spMkLst>
            <pc:docMk/>
            <pc:sldMk cId="1637322658" sldId="271"/>
            <ac:spMk id="3" creationId="{FF582313-0C4A-2534-8475-EB149E471406}"/>
          </ac:spMkLst>
        </pc:spChg>
      </pc:sldChg>
      <pc:sldChg chg="modSp mod">
        <pc:chgData name="Nathan Morgan" userId="72fd7c22-3ae8-4a57-b9f9-9fbe9cf82915" providerId="ADAL" clId="{6F66BDCC-99D6-4B2C-86DA-382CA399B8BD}" dt="2024-08-19T08:36:19.780" v="1086" actId="1076"/>
        <pc:sldMkLst>
          <pc:docMk/>
          <pc:sldMk cId="587795165" sldId="272"/>
        </pc:sldMkLst>
        <pc:spChg chg="mod">
          <ac:chgData name="Nathan Morgan" userId="72fd7c22-3ae8-4a57-b9f9-9fbe9cf82915" providerId="ADAL" clId="{6F66BDCC-99D6-4B2C-86DA-382CA399B8BD}" dt="2024-08-18T20:06:00.264" v="959" actId="20577"/>
          <ac:spMkLst>
            <pc:docMk/>
            <pc:sldMk cId="587795165" sldId="272"/>
            <ac:spMk id="2" creationId="{D916912C-AF37-B6F3-D776-6426CEAC6355}"/>
          </ac:spMkLst>
        </pc:spChg>
        <pc:spChg chg="mod">
          <ac:chgData name="Nathan Morgan" userId="72fd7c22-3ae8-4a57-b9f9-9fbe9cf82915" providerId="ADAL" clId="{6F66BDCC-99D6-4B2C-86DA-382CA399B8BD}" dt="2024-08-19T08:36:19.780" v="1086" actId="1076"/>
          <ac:spMkLst>
            <pc:docMk/>
            <pc:sldMk cId="587795165" sldId="272"/>
            <ac:spMk id="3" creationId="{2EE7DA75-4F6D-13C4-4060-0D16195211F6}"/>
          </ac:spMkLst>
        </pc:spChg>
      </pc:sldChg>
      <pc:sldChg chg="modSp mod">
        <pc:chgData name="Nathan Morgan" userId="72fd7c22-3ae8-4a57-b9f9-9fbe9cf82915" providerId="ADAL" clId="{6F66BDCC-99D6-4B2C-86DA-382CA399B8BD}" dt="2024-08-18T20:08:28.408" v="999" actId="113"/>
        <pc:sldMkLst>
          <pc:docMk/>
          <pc:sldMk cId="1707174622" sldId="273"/>
        </pc:sldMkLst>
        <pc:spChg chg="mod">
          <ac:chgData name="Nathan Morgan" userId="72fd7c22-3ae8-4a57-b9f9-9fbe9cf82915" providerId="ADAL" clId="{6F66BDCC-99D6-4B2C-86DA-382CA399B8BD}" dt="2024-08-18T20:08:28.408" v="999" actId="113"/>
          <ac:spMkLst>
            <pc:docMk/>
            <pc:sldMk cId="1707174622" sldId="273"/>
            <ac:spMk id="2" creationId="{7DF6BAB7-8B93-7AD9-2EA2-DA388FB0FCE6}"/>
          </ac:spMkLst>
        </pc:spChg>
        <pc:spChg chg="mod">
          <ac:chgData name="Nathan Morgan" userId="72fd7c22-3ae8-4a57-b9f9-9fbe9cf82915" providerId="ADAL" clId="{6F66BDCC-99D6-4B2C-86DA-382CA399B8BD}" dt="2024-08-17T12:47:59.594" v="314" actId="403"/>
          <ac:spMkLst>
            <pc:docMk/>
            <pc:sldMk cId="1707174622" sldId="273"/>
            <ac:spMk id="3" creationId="{C8F1DD7E-A440-CED9-0809-069EFF487C75}"/>
          </ac:spMkLst>
        </pc:spChg>
      </pc:sldChg>
      <pc:sldChg chg="modSp mod">
        <pc:chgData name="Nathan Morgan" userId="72fd7c22-3ae8-4a57-b9f9-9fbe9cf82915" providerId="ADAL" clId="{6F66BDCC-99D6-4B2C-86DA-382CA399B8BD}" dt="2024-08-18T20:10:24.628" v="1010" actId="2710"/>
        <pc:sldMkLst>
          <pc:docMk/>
          <pc:sldMk cId="3350598799" sldId="274"/>
        </pc:sldMkLst>
        <pc:spChg chg="mod">
          <ac:chgData name="Nathan Morgan" userId="72fd7c22-3ae8-4a57-b9f9-9fbe9cf82915" providerId="ADAL" clId="{6F66BDCC-99D6-4B2C-86DA-382CA399B8BD}" dt="2024-08-18T20:05:33.781" v="951" actId="20577"/>
          <ac:spMkLst>
            <pc:docMk/>
            <pc:sldMk cId="3350598799" sldId="274"/>
            <ac:spMk id="2" creationId="{9C88C590-5D40-8A3F-3E6A-228D67DBC6BA}"/>
          </ac:spMkLst>
        </pc:spChg>
        <pc:spChg chg="mod">
          <ac:chgData name="Nathan Morgan" userId="72fd7c22-3ae8-4a57-b9f9-9fbe9cf82915" providerId="ADAL" clId="{6F66BDCC-99D6-4B2C-86DA-382CA399B8BD}" dt="2024-08-18T20:10:24.628" v="1010" actId="2710"/>
          <ac:spMkLst>
            <pc:docMk/>
            <pc:sldMk cId="3350598799" sldId="274"/>
            <ac:spMk id="4" creationId="{3A30CF7A-78EE-FE51-190F-CDD71372727C}"/>
          </ac:spMkLst>
        </pc:spChg>
      </pc:sldChg>
      <pc:sldChg chg="modSp mod">
        <pc:chgData name="Nathan Morgan" userId="72fd7c22-3ae8-4a57-b9f9-9fbe9cf82915" providerId="ADAL" clId="{6F66BDCC-99D6-4B2C-86DA-382CA399B8BD}" dt="2024-08-18T20:08:38.254" v="1000" actId="207"/>
        <pc:sldMkLst>
          <pc:docMk/>
          <pc:sldMk cId="1783629377" sldId="275"/>
        </pc:sldMkLst>
        <pc:spChg chg="mod">
          <ac:chgData name="Nathan Morgan" userId="72fd7c22-3ae8-4a57-b9f9-9fbe9cf82915" providerId="ADAL" clId="{6F66BDCC-99D6-4B2C-86DA-382CA399B8BD}" dt="2024-08-18T20:08:38.254" v="1000" actId="207"/>
          <ac:spMkLst>
            <pc:docMk/>
            <pc:sldMk cId="1783629377" sldId="275"/>
            <ac:spMk id="2" creationId="{22758DCD-884B-F52B-7190-08FB9968FF82}"/>
          </ac:spMkLst>
        </pc:spChg>
        <pc:spChg chg="mod">
          <ac:chgData name="Nathan Morgan" userId="72fd7c22-3ae8-4a57-b9f9-9fbe9cf82915" providerId="ADAL" clId="{6F66BDCC-99D6-4B2C-86DA-382CA399B8BD}" dt="2024-08-18T20:03:14.518" v="928" actId="1076"/>
          <ac:spMkLst>
            <pc:docMk/>
            <pc:sldMk cId="1783629377" sldId="275"/>
            <ac:spMk id="3" creationId="{F884DF6C-6E58-801A-D1A3-F1BF8ADB6953}"/>
          </ac:spMkLst>
        </pc:spChg>
      </pc:sldChg>
      <pc:sldChg chg="addSp delSp modSp mod ord">
        <pc:chgData name="Nathan Morgan" userId="72fd7c22-3ae8-4a57-b9f9-9fbe9cf82915" providerId="ADAL" clId="{6F66BDCC-99D6-4B2C-86DA-382CA399B8BD}" dt="2024-08-18T20:06:18.124" v="963" actId="14100"/>
        <pc:sldMkLst>
          <pc:docMk/>
          <pc:sldMk cId="1701851166" sldId="276"/>
        </pc:sldMkLst>
        <pc:spChg chg="mod">
          <ac:chgData name="Nathan Morgan" userId="72fd7c22-3ae8-4a57-b9f9-9fbe9cf82915" providerId="ADAL" clId="{6F66BDCC-99D6-4B2C-86DA-382CA399B8BD}" dt="2024-08-18T20:06:11.200" v="962" actId="20577"/>
          <ac:spMkLst>
            <pc:docMk/>
            <pc:sldMk cId="1701851166" sldId="276"/>
            <ac:spMk id="2" creationId="{80C5D9FD-2795-77FF-9543-52319080156D}"/>
          </ac:spMkLst>
        </pc:spChg>
        <pc:spChg chg="mod">
          <ac:chgData name="Nathan Morgan" userId="72fd7c22-3ae8-4a57-b9f9-9fbe9cf82915" providerId="ADAL" clId="{6F66BDCC-99D6-4B2C-86DA-382CA399B8BD}" dt="2024-08-18T20:06:18.124" v="963" actId="14100"/>
          <ac:spMkLst>
            <pc:docMk/>
            <pc:sldMk cId="1701851166" sldId="276"/>
            <ac:spMk id="3" creationId="{47FD1DC7-532E-89AC-8055-B2BEA4FCDCCE}"/>
          </ac:spMkLst>
        </pc:spChg>
        <pc:spChg chg="add">
          <ac:chgData name="Nathan Morgan" userId="72fd7c22-3ae8-4a57-b9f9-9fbe9cf82915" providerId="ADAL" clId="{6F66BDCC-99D6-4B2C-86DA-382CA399B8BD}" dt="2024-08-17T11:48:00.240" v="27"/>
          <ac:spMkLst>
            <pc:docMk/>
            <pc:sldMk cId="1701851166" sldId="276"/>
            <ac:spMk id="4" creationId="{4CAD5EB8-D4C3-D32F-EFD0-9C0E5A595FEF}"/>
          </ac:spMkLst>
        </pc:spChg>
        <pc:picChg chg="add del mod">
          <ac:chgData name="Nathan Morgan" userId="72fd7c22-3ae8-4a57-b9f9-9fbe9cf82915" providerId="ADAL" clId="{6F66BDCC-99D6-4B2C-86DA-382CA399B8BD}" dt="2024-08-18T17:28:31.750" v="719" actId="478"/>
          <ac:picMkLst>
            <pc:docMk/>
            <pc:sldMk cId="1701851166" sldId="276"/>
            <ac:picMk id="6" creationId="{A97AC9AB-4861-3A75-5C7D-EF00CAA88486}"/>
          </ac:picMkLst>
        </pc:picChg>
      </pc:sldChg>
      <pc:sldChg chg="modSp mod">
        <pc:chgData name="Nathan Morgan" userId="72fd7c22-3ae8-4a57-b9f9-9fbe9cf82915" providerId="ADAL" clId="{6F66BDCC-99D6-4B2C-86DA-382CA399B8BD}" dt="2024-08-18T20:08:59.392" v="1006" actId="20577"/>
        <pc:sldMkLst>
          <pc:docMk/>
          <pc:sldMk cId="1486826961" sldId="277"/>
        </pc:sldMkLst>
        <pc:spChg chg="mod">
          <ac:chgData name="Nathan Morgan" userId="72fd7c22-3ae8-4a57-b9f9-9fbe9cf82915" providerId="ADAL" clId="{6F66BDCC-99D6-4B2C-86DA-382CA399B8BD}" dt="2024-08-18T20:08:59.392" v="1006" actId="20577"/>
          <ac:spMkLst>
            <pc:docMk/>
            <pc:sldMk cId="1486826961" sldId="277"/>
            <ac:spMk id="2" creationId="{D8AFC093-3C02-6754-D802-B48301B0DF8A}"/>
          </ac:spMkLst>
        </pc:spChg>
      </pc:sldChg>
      <pc:sldChg chg="modSp mod modNotesTx">
        <pc:chgData name="Nathan Morgan" userId="72fd7c22-3ae8-4a57-b9f9-9fbe9cf82915" providerId="ADAL" clId="{6F66BDCC-99D6-4B2C-86DA-382CA399B8BD}" dt="2024-08-19T10:24:21.121" v="1125" actId="20577"/>
        <pc:sldMkLst>
          <pc:docMk/>
          <pc:sldMk cId="3536819854" sldId="278"/>
        </pc:sldMkLst>
        <pc:spChg chg="mod">
          <ac:chgData name="Nathan Morgan" userId="72fd7c22-3ae8-4a57-b9f9-9fbe9cf82915" providerId="ADAL" clId="{6F66BDCC-99D6-4B2C-86DA-382CA399B8BD}" dt="2024-08-18T20:09:12.176" v="1008" actId="14100"/>
          <ac:spMkLst>
            <pc:docMk/>
            <pc:sldMk cId="3536819854" sldId="278"/>
            <ac:spMk id="2" creationId="{744EFB22-F703-0827-6322-F1510011DCC0}"/>
          </ac:spMkLst>
        </pc:spChg>
      </pc:sldChg>
      <pc:sldChg chg="addSp delSp modSp new mod ord">
        <pc:chgData name="Nathan Morgan" userId="72fd7c22-3ae8-4a57-b9f9-9fbe9cf82915" providerId="ADAL" clId="{6F66BDCC-99D6-4B2C-86DA-382CA399B8BD}" dt="2024-08-18T20:06:38.502" v="966" actId="20577"/>
        <pc:sldMkLst>
          <pc:docMk/>
          <pc:sldMk cId="1289780112" sldId="279"/>
        </pc:sldMkLst>
        <pc:spChg chg="mod">
          <ac:chgData name="Nathan Morgan" userId="72fd7c22-3ae8-4a57-b9f9-9fbe9cf82915" providerId="ADAL" clId="{6F66BDCC-99D6-4B2C-86DA-382CA399B8BD}" dt="2024-08-18T20:06:38.502" v="966" actId="20577"/>
          <ac:spMkLst>
            <pc:docMk/>
            <pc:sldMk cId="1289780112" sldId="279"/>
            <ac:spMk id="2" creationId="{9AD320C2-3B0A-DB59-DC93-CDE3F3CAB14D}"/>
          </ac:spMkLst>
        </pc:spChg>
        <pc:spChg chg="mod">
          <ac:chgData name="Nathan Morgan" userId="72fd7c22-3ae8-4a57-b9f9-9fbe9cf82915" providerId="ADAL" clId="{6F66BDCC-99D6-4B2C-86DA-382CA399B8BD}" dt="2024-08-18T20:02:30.638" v="925" actId="20577"/>
          <ac:spMkLst>
            <pc:docMk/>
            <pc:sldMk cId="1289780112" sldId="279"/>
            <ac:spMk id="3" creationId="{7804466C-B024-3DC9-7958-3CF5866B7852}"/>
          </ac:spMkLst>
        </pc:spChg>
        <pc:picChg chg="add del">
          <ac:chgData name="Nathan Morgan" userId="72fd7c22-3ae8-4a57-b9f9-9fbe9cf82915" providerId="ADAL" clId="{6F66BDCC-99D6-4B2C-86DA-382CA399B8BD}" dt="2024-08-18T19:05:41.492" v="787" actId="22"/>
          <ac:picMkLst>
            <pc:docMk/>
            <pc:sldMk cId="1289780112" sldId="279"/>
            <ac:picMk id="5" creationId="{5874EC94-6FE7-3D09-F25D-C561573F0637}"/>
          </ac:picMkLst>
        </pc:picChg>
      </pc:sldChg>
      <pc:sldChg chg="addSp delSp modSp new mod ord">
        <pc:chgData name="Nathan Morgan" userId="72fd7c22-3ae8-4a57-b9f9-9fbe9cf82915" providerId="ADAL" clId="{6F66BDCC-99D6-4B2C-86DA-382CA399B8BD}" dt="2024-08-18T20:06:49.608" v="970" actId="20577"/>
        <pc:sldMkLst>
          <pc:docMk/>
          <pc:sldMk cId="1639869327" sldId="280"/>
        </pc:sldMkLst>
        <pc:spChg chg="mod">
          <ac:chgData name="Nathan Morgan" userId="72fd7c22-3ae8-4a57-b9f9-9fbe9cf82915" providerId="ADAL" clId="{6F66BDCC-99D6-4B2C-86DA-382CA399B8BD}" dt="2024-08-18T20:06:49.608" v="970" actId="20577"/>
          <ac:spMkLst>
            <pc:docMk/>
            <pc:sldMk cId="1639869327" sldId="280"/>
            <ac:spMk id="2" creationId="{AF692936-3BD1-4BD4-0570-4A0D98323F48}"/>
          </ac:spMkLst>
        </pc:spChg>
        <pc:spChg chg="add del mod">
          <ac:chgData name="Nathan Morgan" userId="72fd7c22-3ae8-4a57-b9f9-9fbe9cf82915" providerId="ADAL" clId="{6F66BDCC-99D6-4B2C-86DA-382CA399B8BD}" dt="2024-08-18T20:02:26.587" v="924" actId="20577"/>
          <ac:spMkLst>
            <pc:docMk/>
            <pc:sldMk cId="1639869327" sldId="280"/>
            <ac:spMk id="3" creationId="{0604AFC3-79E8-605C-417F-9F4AEDF26230}"/>
          </ac:spMkLst>
        </pc:spChg>
        <pc:spChg chg="add mod">
          <ac:chgData name="Nathan Morgan" userId="72fd7c22-3ae8-4a57-b9f9-9fbe9cf82915" providerId="ADAL" clId="{6F66BDCC-99D6-4B2C-86DA-382CA399B8BD}" dt="2024-08-17T12:19:00.866" v="71"/>
          <ac:spMkLst>
            <pc:docMk/>
            <pc:sldMk cId="1639869327" sldId="280"/>
            <ac:spMk id="4" creationId="{20C6BC27-1916-A3E6-7DD7-3D501262F150}"/>
          </ac:spMkLst>
        </pc:spChg>
        <pc:spChg chg="add">
          <ac:chgData name="Nathan Morgan" userId="72fd7c22-3ae8-4a57-b9f9-9fbe9cf82915" providerId="ADAL" clId="{6F66BDCC-99D6-4B2C-86DA-382CA399B8BD}" dt="2024-08-17T12:19:30.110" v="80"/>
          <ac:spMkLst>
            <pc:docMk/>
            <pc:sldMk cId="1639869327" sldId="280"/>
            <ac:spMk id="5" creationId="{0C6A976E-D47B-E6AD-12B2-E4D7793D0C06}"/>
          </ac:spMkLst>
        </pc:spChg>
      </pc:sldChg>
      <pc:sldChg chg="modSp new mod ord">
        <pc:chgData name="Nathan Morgan" userId="72fd7c22-3ae8-4a57-b9f9-9fbe9cf82915" providerId="ADAL" clId="{6F66BDCC-99D6-4B2C-86DA-382CA399B8BD}" dt="2024-08-18T19:42:32.976" v="816" actId="403"/>
        <pc:sldMkLst>
          <pc:docMk/>
          <pc:sldMk cId="275613270" sldId="281"/>
        </pc:sldMkLst>
        <pc:spChg chg="mod">
          <ac:chgData name="Nathan Morgan" userId="72fd7c22-3ae8-4a57-b9f9-9fbe9cf82915" providerId="ADAL" clId="{6F66BDCC-99D6-4B2C-86DA-382CA399B8BD}" dt="2024-08-18T19:42:32.976" v="816" actId="403"/>
          <ac:spMkLst>
            <pc:docMk/>
            <pc:sldMk cId="275613270" sldId="281"/>
            <ac:spMk id="2" creationId="{BA1D2009-63C1-4310-ABE5-092159A94830}"/>
          </ac:spMkLst>
        </pc:spChg>
      </pc:sldChg>
      <pc:sldChg chg="addSp delSp modSp new mod">
        <pc:chgData name="Nathan Morgan" userId="72fd7c22-3ae8-4a57-b9f9-9fbe9cf82915" providerId="ADAL" clId="{6F66BDCC-99D6-4B2C-86DA-382CA399B8BD}" dt="2024-08-18T20:06:57.600" v="973" actId="20577"/>
        <pc:sldMkLst>
          <pc:docMk/>
          <pc:sldMk cId="2423110215" sldId="282"/>
        </pc:sldMkLst>
        <pc:spChg chg="mod">
          <ac:chgData name="Nathan Morgan" userId="72fd7c22-3ae8-4a57-b9f9-9fbe9cf82915" providerId="ADAL" clId="{6F66BDCC-99D6-4B2C-86DA-382CA399B8BD}" dt="2024-08-18T20:06:57.600" v="973" actId="20577"/>
          <ac:spMkLst>
            <pc:docMk/>
            <pc:sldMk cId="2423110215" sldId="282"/>
            <ac:spMk id="2" creationId="{3C638BBE-8793-5263-6EA1-A0DA7B58D908}"/>
          </ac:spMkLst>
        </pc:spChg>
        <pc:spChg chg="add del mod">
          <ac:chgData name="Nathan Morgan" userId="72fd7c22-3ae8-4a57-b9f9-9fbe9cf82915" providerId="ADAL" clId="{6F66BDCC-99D6-4B2C-86DA-382CA399B8BD}" dt="2024-08-18T20:02:20.963" v="923" actId="20577"/>
          <ac:spMkLst>
            <pc:docMk/>
            <pc:sldMk cId="2423110215" sldId="282"/>
            <ac:spMk id="3" creationId="{D370B569-4124-CC0B-FA8F-151008DF4C65}"/>
          </ac:spMkLst>
        </pc:spChg>
        <pc:spChg chg="add mod">
          <ac:chgData name="Nathan Morgan" userId="72fd7c22-3ae8-4a57-b9f9-9fbe9cf82915" providerId="ADAL" clId="{6F66BDCC-99D6-4B2C-86DA-382CA399B8BD}" dt="2024-08-17T12:22:20.394" v="142"/>
          <ac:spMkLst>
            <pc:docMk/>
            <pc:sldMk cId="2423110215" sldId="282"/>
            <ac:spMk id="4" creationId="{97E3860D-F013-E783-716F-D94475291971}"/>
          </ac:spMkLst>
        </pc:spChg>
        <pc:spChg chg="add">
          <ac:chgData name="Nathan Morgan" userId="72fd7c22-3ae8-4a57-b9f9-9fbe9cf82915" providerId="ADAL" clId="{6F66BDCC-99D6-4B2C-86DA-382CA399B8BD}" dt="2024-08-17T12:22:46.173" v="148"/>
          <ac:spMkLst>
            <pc:docMk/>
            <pc:sldMk cId="2423110215" sldId="282"/>
            <ac:spMk id="5" creationId="{15878431-4390-D970-F9D9-51AD84FE2069}"/>
          </ac:spMkLst>
        </pc:spChg>
      </pc:sldChg>
      <pc:sldChg chg="addSp modSp new mod">
        <pc:chgData name="Nathan Morgan" userId="72fd7c22-3ae8-4a57-b9f9-9fbe9cf82915" providerId="ADAL" clId="{6F66BDCC-99D6-4B2C-86DA-382CA399B8BD}" dt="2024-08-18T20:07:08.040" v="977" actId="20577"/>
        <pc:sldMkLst>
          <pc:docMk/>
          <pc:sldMk cId="1480343119" sldId="283"/>
        </pc:sldMkLst>
        <pc:spChg chg="mod">
          <ac:chgData name="Nathan Morgan" userId="72fd7c22-3ae8-4a57-b9f9-9fbe9cf82915" providerId="ADAL" clId="{6F66BDCC-99D6-4B2C-86DA-382CA399B8BD}" dt="2024-08-18T20:07:08.040" v="977" actId="20577"/>
          <ac:spMkLst>
            <pc:docMk/>
            <pc:sldMk cId="1480343119" sldId="283"/>
            <ac:spMk id="2" creationId="{C6BFDD52-7D47-AD15-5784-5FDD766C2F40}"/>
          </ac:spMkLst>
        </pc:spChg>
        <pc:spChg chg="mod">
          <ac:chgData name="Nathan Morgan" userId="72fd7c22-3ae8-4a57-b9f9-9fbe9cf82915" providerId="ADAL" clId="{6F66BDCC-99D6-4B2C-86DA-382CA399B8BD}" dt="2024-08-18T20:02:17.845" v="922" actId="20577"/>
          <ac:spMkLst>
            <pc:docMk/>
            <pc:sldMk cId="1480343119" sldId="283"/>
            <ac:spMk id="3" creationId="{CE90C97E-98FC-2644-6BFA-8A6DAE3B1AD4}"/>
          </ac:spMkLst>
        </pc:spChg>
        <pc:spChg chg="add">
          <ac:chgData name="Nathan Morgan" userId="72fd7c22-3ae8-4a57-b9f9-9fbe9cf82915" providerId="ADAL" clId="{6F66BDCC-99D6-4B2C-86DA-382CA399B8BD}" dt="2024-08-17T12:25:21.305" v="173"/>
          <ac:spMkLst>
            <pc:docMk/>
            <pc:sldMk cId="1480343119" sldId="283"/>
            <ac:spMk id="4" creationId="{0257689C-061E-AA67-02EA-55BB9F423F18}"/>
          </ac:spMkLst>
        </pc:spChg>
      </pc:sldChg>
      <pc:sldChg chg="addSp modSp new mod">
        <pc:chgData name="Nathan Morgan" userId="72fd7c22-3ae8-4a57-b9f9-9fbe9cf82915" providerId="ADAL" clId="{6F66BDCC-99D6-4B2C-86DA-382CA399B8BD}" dt="2024-08-18T20:07:16.742" v="980" actId="20577"/>
        <pc:sldMkLst>
          <pc:docMk/>
          <pc:sldMk cId="1758619185" sldId="284"/>
        </pc:sldMkLst>
        <pc:spChg chg="mod">
          <ac:chgData name="Nathan Morgan" userId="72fd7c22-3ae8-4a57-b9f9-9fbe9cf82915" providerId="ADAL" clId="{6F66BDCC-99D6-4B2C-86DA-382CA399B8BD}" dt="2024-08-18T20:07:16.742" v="980" actId="20577"/>
          <ac:spMkLst>
            <pc:docMk/>
            <pc:sldMk cId="1758619185" sldId="284"/>
            <ac:spMk id="2" creationId="{31C3CBA0-C892-092D-F005-4CD805E31D87}"/>
          </ac:spMkLst>
        </pc:spChg>
        <pc:spChg chg="mod">
          <ac:chgData name="Nathan Morgan" userId="72fd7c22-3ae8-4a57-b9f9-9fbe9cf82915" providerId="ADAL" clId="{6F66BDCC-99D6-4B2C-86DA-382CA399B8BD}" dt="2024-08-18T19:27:33.588" v="812" actId="113"/>
          <ac:spMkLst>
            <pc:docMk/>
            <pc:sldMk cId="1758619185" sldId="284"/>
            <ac:spMk id="3" creationId="{0EF4DA4D-A112-2913-5592-24F3AF489FF1}"/>
          </ac:spMkLst>
        </pc:spChg>
        <pc:spChg chg="add">
          <ac:chgData name="Nathan Morgan" userId="72fd7c22-3ae8-4a57-b9f9-9fbe9cf82915" providerId="ADAL" clId="{6F66BDCC-99D6-4B2C-86DA-382CA399B8BD}" dt="2024-08-17T12:31:14.420" v="186"/>
          <ac:spMkLst>
            <pc:docMk/>
            <pc:sldMk cId="1758619185" sldId="284"/>
            <ac:spMk id="4" creationId="{5A88DFB4-7ABC-3799-7E40-AF3D146413A3}"/>
          </ac:spMkLst>
        </pc:spChg>
        <pc:spChg chg="add">
          <ac:chgData name="Nathan Morgan" userId="72fd7c22-3ae8-4a57-b9f9-9fbe9cf82915" providerId="ADAL" clId="{6F66BDCC-99D6-4B2C-86DA-382CA399B8BD}" dt="2024-08-17T12:33:51.845" v="211"/>
          <ac:spMkLst>
            <pc:docMk/>
            <pc:sldMk cId="1758619185" sldId="284"/>
            <ac:spMk id="5" creationId="{087BA0C0-0EAA-5AE0-933C-BA1450C0E5BB}"/>
          </ac:spMkLst>
        </pc:spChg>
      </pc:sldChg>
      <pc:sldChg chg="addSp modSp new mod">
        <pc:chgData name="Nathan Morgan" userId="72fd7c22-3ae8-4a57-b9f9-9fbe9cf82915" providerId="ADAL" clId="{6F66BDCC-99D6-4B2C-86DA-382CA399B8BD}" dt="2024-08-18T20:07:27.160" v="983" actId="20577"/>
        <pc:sldMkLst>
          <pc:docMk/>
          <pc:sldMk cId="825507167" sldId="285"/>
        </pc:sldMkLst>
        <pc:spChg chg="mod">
          <ac:chgData name="Nathan Morgan" userId="72fd7c22-3ae8-4a57-b9f9-9fbe9cf82915" providerId="ADAL" clId="{6F66BDCC-99D6-4B2C-86DA-382CA399B8BD}" dt="2024-08-18T20:07:27.160" v="983" actId="20577"/>
          <ac:spMkLst>
            <pc:docMk/>
            <pc:sldMk cId="825507167" sldId="285"/>
            <ac:spMk id="2" creationId="{CD243D98-F4B1-B196-D861-974A11BC9D25}"/>
          </ac:spMkLst>
        </pc:spChg>
        <pc:spChg chg="mod">
          <ac:chgData name="Nathan Morgan" userId="72fd7c22-3ae8-4a57-b9f9-9fbe9cf82915" providerId="ADAL" clId="{6F66BDCC-99D6-4B2C-86DA-382CA399B8BD}" dt="2024-08-17T12:33:41.118" v="210" actId="113"/>
          <ac:spMkLst>
            <pc:docMk/>
            <pc:sldMk cId="825507167" sldId="285"/>
            <ac:spMk id="3" creationId="{59FE6DCE-35CE-F8B2-C3CB-622D840CC09E}"/>
          </ac:spMkLst>
        </pc:spChg>
        <pc:spChg chg="add">
          <ac:chgData name="Nathan Morgan" userId="72fd7c22-3ae8-4a57-b9f9-9fbe9cf82915" providerId="ADAL" clId="{6F66BDCC-99D6-4B2C-86DA-382CA399B8BD}" dt="2024-08-17T12:33:07.653" v="197"/>
          <ac:spMkLst>
            <pc:docMk/>
            <pc:sldMk cId="825507167" sldId="285"/>
            <ac:spMk id="4" creationId="{1EC838EA-8883-7E87-CCC3-B3DB00B9B11C}"/>
          </ac:spMkLst>
        </pc:spChg>
      </pc:sldChg>
      <pc:sldChg chg="addSp modSp new mod">
        <pc:chgData name="Nathan Morgan" userId="72fd7c22-3ae8-4a57-b9f9-9fbe9cf82915" providerId="ADAL" clId="{6F66BDCC-99D6-4B2C-86DA-382CA399B8BD}" dt="2024-08-18T20:07:36.655" v="986" actId="20577"/>
        <pc:sldMkLst>
          <pc:docMk/>
          <pc:sldMk cId="4149016870" sldId="286"/>
        </pc:sldMkLst>
        <pc:spChg chg="mod">
          <ac:chgData name="Nathan Morgan" userId="72fd7c22-3ae8-4a57-b9f9-9fbe9cf82915" providerId="ADAL" clId="{6F66BDCC-99D6-4B2C-86DA-382CA399B8BD}" dt="2024-08-18T20:07:36.655" v="986" actId="20577"/>
          <ac:spMkLst>
            <pc:docMk/>
            <pc:sldMk cId="4149016870" sldId="286"/>
            <ac:spMk id="2" creationId="{E4E2149B-0F5F-FB9A-5E53-3A8FEC86E97D}"/>
          </ac:spMkLst>
        </pc:spChg>
        <pc:spChg chg="mod">
          <ac:chgData name="Nathan Morgan" userId="72fd7c22-3ae8-4a57-b9f9-9fbe9cf82915" providerId="ADAL" clId="{6F66BDCC-99D6-4B2C-86DA-382CA399B8BD}" dt="2024-08-18T20:02:13.313" v="921" actId="20577"/>
          <ac:spMkLst>
            <pc:docMk/>
            <pc:sldMk cId="4149016870" sldId="286"/>
            <ac:spMk id="3" creationId="{A570CDB4-0196-8E17-3687-CB0CBB4108AB}"/>
          </ac:spMkLst>
        </pc:spChg>
        <pc:spChg chg="add">
          <ac:chgData name="Nathan Morgan" userId="72fd7c22-3ae8-4a57-b9f9-9fbe9cf82915" providerId="ADAL" clId="{6F66BDCC-99D6-4B2C-86DA-382CA399B8BD}" dt="2024-08-17T12:35:47.814" v="219"/>
          <ac:spMkLst>
            <pc:docMk/>
            <pc:sldMk cId="4149016870" sldId="286"/>
            <ac:spMk id="4" creationId="{2E434D96-E1BF-ACEF-6E48-3870D6DD5707}"/>
          </ac:spMkLst>
        </pc:spChg>
      </pc:sldChg>
      <pc:sldChg chg="addSp modSp new mod">
        <pc:chgData name="Nathan Morgan" userId="72fd7c22-3ae8-4a57-b9f9-9fbe9cf82915" providerId="ADAL" clId="{6F66BDCC-99D6-4B2C-86DA-382CA399B8BD}" dt="2024-08-18T20:07:48.144" v="989" actId="20577"/>
        <pc:sldMkLst>
          <pc:docMk/>
          <pc:sldMk cId="4192295980" sldId="287"/>
        </pc:sldMkLst>
        <pc:spChg chg="mod">
          <ac:chgData name="Nathan Morgan" userId="72fd7c22-3ae8-4a57-b9f9-9fbe9cf82915" providerId="ADAL" clId="{6F66BDCC-99D6-4B2C-86DA-382CA399B8BD}" dt="2024-08-18T20:07:48.144" v="989" actId="20577"/>
          <ac:spMkLst>
            <pc:docMk/>
            <pc:sldMk cId="4192295980" sldId="287"/>
            <ac:spMk id="2" creationId="{EFDEBD82-30BF-4D5B-5FA6-ACB4D1EA8C6F}"/>
          </ac:spMkLst>
        </pc:spChg>
        <pc:spChg chg="mod">
          <ac:chgData name="Nathan Morgan" userId="72fd7c22-3ae8-4a57-b9f9-9fbe9cf82915" providerId="ADAL" clId="{6F66BDCC-99D6-4B2C-86DA-382CA399B8BD}" dt="2024-08-18T20:03:00.225" v="926" actId="20577"/>
          <ac:spMkLst>
            <pc:docMk/>
            <pc:sldMk cId="4192295980" sldId="287"/>
            <ac:spMk id="3" creationId="{C5672BC5-4AD2-F7DD-9989-08AADF0C42E7}"/>
          </ac:spMkLst>
        </pc:spChg>
        <pc:spChg chg="add">
          <ac:chgData name="Nathan Morgan" userId="72fd7c22-3ae8-4a57-b9f9-9fbe9cf82915" providerId="ADAL" clId="{6F66BDCC-99D6-4B2C-86DA-382CA399B8BD}" dt="2024-08-17T12:40:43.781" v="259"/>
          <ac:spMkLst>
            <pc:docMk/>
            <pc:sldMk cId="4192295980" sldId="287"/>
            <ac:spMk id="4" creationId="{CE7E14F6-9767-1401-2766-1CD6E2FADE61}"/>
          </ac:spMkLst>
        </pc:spChg>
        <pc:spChg chg="add">
          <ac:chgData name="Nathan Morgan" userId="72fd7c22-3ae8-4a57-b9f9-9fbe9cf82915" providerId="ADAL" clId="{6F66BDCC-99D6-4B2C-86DA-382CA399B8BD}" dt="2024-08-17T12:41:13.892" v="262"/>
          <ac:spMkLst>
            <pc:docMk/>
            <pc:sldMk cId="4192295980" sldId="287"/>
            <ac:spMk id="5" creationId="{A1C0E9D2-3909-C72E-AB60-6C8CF6AD0B12}"/>
          </ac:spMkLst>
        </pc:spChg>
      </pc:sldChg>
      <pc:sldChg chg="addSp modSp new mod">
        <pc:chgData name="Nathan Morgan" userId="72fd7c22-3ae8-4a57-b9f9-9fbe9cf82915" providerId="ADAL" clId="{6F66BDCC-99D6-4B2C-86DA-382CA399B8BD}" dt="2024-08-18T20:07:57.688" v="992" actId="20577"/>
        <pc:sldMkLst>
          <pc:docMk/>
          <pc:sldMk cId="1153402957" sldId="288"/>
        </pc:sldMkLst>
        <pc:spChg chg="mod">
          <ac:chgData name="Nathan Morgan" userId="72fd7c22-3ae8-4a57-b9f9-9fbe9cf82915" providerId="ADAL" clId="{6F66BDCC-99D6-4B2C-86DA-382CA399B8BD}" dt="2024-08-18T20:07:57.688" v="992" actId="20577"/>
          <ac:spMkLst>
            <pc:docMk/>
            <pc:sldMk cId="1153402957" sldId="288"/>
            <ac:spMk id="2" creationId="{BF065A7A-5281-A710-D25E-C6F628AF3B6D}"/>
          </ac:spMkLst>
        </pc:spChg>
        <pc:spChg chg="mod">
          <ac:chgData name="Nathan Morgan" userId="72fd7c22-3ae8-4a57-b9f9-9fbe9cf82915" providerId="ADAL" clId="{6F66BDCC-99D6-4B2C-86DA-382CA399B8BD}" dt="2024-08-18T20:03:03.341" v="927" actId="20577"/>
          <ac:spMkLst>
            <pc:docMk/>
            <pc:sldMk cId="1153402957" sldId="288"/>
            <ac:spMk id="3" creationId="{970EFA69-16A4-1A07-99AD-C40B8E63DCF8}"/>
          </ac:spMkLst>
        </pc:spChg>
        <pc:spChg chg="add">
          <ac:chgData name="Nathan Morgan" userId="72fd7c22-3ae8-4a57-b9f9-9fbe9cf82915" providerId="ADAL" clId="{6F66BDCC-99D6-4B2C-86DA-382CA399B8BD}" dt="2024-08-17T12:45:50.633" v="283"/>
          <ac:spMkLst>
            <pc:docMk/>
            <pc:sldMk cId="1153402957" sldId="288"/>
            <ac:spMk id="4" creationId="{6A791CD7-FF4D-A37B-4160-CDB33BCB276C}"/>
          </ac:spMkLst>
        </pc:spChg>
      </pc:sldChg>
      <pc:sldChg chg="addSp delSp modSp new del mod">
        <pc:chgData name="Nathan Morgan" userId="72fd7c22-3ae8-4a57-b9f9-9fbe9cf82915" providerId="ADAL" clId="{6F66BDCC-99D6-4B2C-86DA-382CA399B8BD}" dt="2024-08-18T19:12:45.423" v="811" actId="47"/>
        <pc:sldMkLst>
          <pc:docMk/>
          <pc:sldMk cId="1564943595" sldId="289"/>
        </pc:sldMkLst>
        <pc:spChg chg="mod">
          <ac:chgData name="Nathan Morgan" userId="72fd7c22-3ae8-4a57-b9f9-9fbe9cf82915" providerId="ADAL" clId="{6F66BDCC-99D6-4B2C-86DA-382CA399B8BD}" dt="2024-08-17T12:51:45.005" v="324" actId="20577"/>
          <ac:spMkLst>
            <pc:docMk/>
            <pc:sldMk cId="1564943595" sldId="289"/>
            <ac:spMk id="2" creationId="{84B70334-8EBB-E202-CA6A-CEF1BF0635E8}"/>
          </ac:spMkLst>
        </pc:spChg>
        <pc:spChg chg="add del mod">
          <ac:chgData name="Nathan Morgan" userId="72fd7c22-3ae8-4a57-b9f9-9fbe9cf82915" providerId="ADAL" clId="{6F66BDCC-99D6-4B2C-86DA-382CA399B8BD}" dt="2024-08-17T12:52:32.985" v="331" actId="20577"/>
          <ac:spMkLst>
            <pc:docMk/>
            <pc:sldMk cId="1564943595" sldId="289"/>
            <ac:spMk id="3" creationId="{AF20470B-DD40-90CC-3FED-AB96D97D1B80}"/>
          </ac:spMkLst>
        </pc:spChg>
        <pc:spChg chg="add mod">
          <ac:chgData name="Nathan Morgan" userId="72fd7c22-3ae8-4a57-b9f9-9fbe9cf82915" providerId="ADAL" clId="{6F66BDCC-99D6-4B2C-86DA-382CA399B8BD}" dt="2024-08-17T12:52:16.496" v="326"/>
          <ac:spMkLst>
            <pc:docMk/>
            <pc:sldMk cId="1564943595" sldId="289"/>
            <ac:spMk id="4" creationId="{AB8DE80E-4CA5-538A-7DC6-372F3A56D39A}"/>
          </ac:spMkLst>
        </pc:spChg>
      </pc:sldChg>
      <pc:sldChg chg="modSp new mod">
        <pc:chgData name="Nathan Morgan" userId="72fd7c22-3ae8-4a57-b9f9-9fbe9cf82915" providerId="ADAL" clId="{6F66BDCC-99D6-4B2C-86DA-382CA399B8BD}" dt="2024-08-18T20:08:50.316" v="1003" actId="20577"/>
        <pc:sldMkLst>
          <pc:docMk/>
          <pc:sldMk cId="2910942552" sldId="290"/>
        </pc:sldMkLst>
        <pc:spChg chg="mod">
          <ac:chgData name="Nathan Morgan" userId="72fd7c22-3ae8-4a57-b9f9-9fbe9cf82915" providerId="ADAL" clId="{6F66BDCC-99D6-4B2C-86DA-382CA399B8BD}" dt="2024-08-18T20:08:50.316" v="1003" actId="20577"/>
          <ac:spMkLst>
            <pc:docMk/>
            <pc:sldMk cId="2910942552" sldId="290"/>
            <ac:spMk id="2" creationId="{2C180F93-4AA1-D0E5-D81F-03149C46490D}"/>
          </ac:spMkLst>
        </pc:spChg>
        <pc:spChg chg="mod">
          <ac:chgData name="Nathan Morgan" userId="72fd7c22-3ae8-4a57-b9f9-9fbe9cf82915" providerId="ADAL" clId="{6F66BDCC-99D6-4B2C-86DA-382CA399B8BD}" dt="2024-08-18T13:56:44.824" v="532" actId="20577"/>
          <ac:spMkLst>
            <pc:docMk/>
            <pc:sldMk cId="2910942552" sldId="290"/>
            <ac:spMk id="3" creationId="{22CF94AE-06E3-DDDE-1AD6-344C5AFD80A8}"/>
          </ac:spMkLst>
        </pc:spChg>
      </pc:sldChg>
      <pc:sldChg chg="modSp new mod">
        <pc:chgData name="Nathan Morgan" userId="72fd7c22-3ae8-4a57-b9f9-9fbe9cf82915" providerId="ADAL" clId="{6F66BDCC-99D6-4B2C-86DA-382CA399B8BD}" dt="2024-08-19T08:35:49.270" v="1084" actId="20577"/>
        <pc:sldMkLst>
          <pc:docMk/>
          <pc:sldMk cId="2172128130" sldId="291"/>
        </pc:sldMkLst>
        <pc:spChg chg="mod">
          <ac:chgData name="Nathan Morgan" userId="72fd7c22-3ae8-4a57-b9f9-9fbe9cf82915" providerId="ADAL" clId="{6F66BDCC-99D6-4B2C-86DA-382CA399B8BD}" dt="2024-08-18T19:55:33.610" v="829" actId="207"/>
          <ac:spMkLst>
            <pc:docMk/>
            <pc:sldMk cId="2172128130" sldId="291"/>
            <ac:spMk id="2" creationId="{39D0B92C-EF80-F1B6-36AA-57F684E1F135}"/>
          </ac:spMkLst>
        </pc:spChg>
        <pc:spChg chg="mod">
          <ac:chgData name="Nathan Morgan" userId="72fd7c22-3ae8-4a57-b9f9-9fbe9cf82915" providerId="ADAL" clId="{6F66BDCC-99D6-4B2C-86DA-382CA399B8BD}" dt="2024-08-19T08:35:49.270" v="1084" actId="20577"/>
          <ac:spMkLst>
            <pc:docMk/>
            <pc:sldMk cId="2172128130" sldId="291"/>
            <ac:spMk id="3" creationId="{B3E6F66A-E1F3-5F46-BC6B-6065096295B6}"/>
          </ac:spMkLst>
        </pc:spChg>
      </pc:sldChg>
      <pc:sldChg chg="addSp delSp new del mod">
        <pc:chgData name="Nathan Morgan" userId="72fd7c22-3ae8-4a57-b9f9-9fbe9cf82915" providerId="ADAL" clId="{6F66BDCC-99D6-4B2C-86DA-382CA399B8BD}" dt="2024-08-18T18:43:18.335" v="742" actId="47"/>
        <pc:sldMkLst>
          <pc:docMk/>
          <pc:sldMk cId="345507469" sldId="292"/>
        </pc:sldMkLst>
        <pc:picChg chg="add del">
          <ac:chgData name="Nathan Morgan" userId="72fd7c22-3ae8-4a57-b9f9-9fbe9cf82915" providerId="ADAL" clId="{6F66BDCC-99D6-4B2C-86DA-382CA399B8BD}" dt="2024-08-18T17:28:58.607" v="720" actId="478"/>
          <ac:picMkLst>
            <pc:docMk/>
            <pc:sldMk cId="345507469" sldId="292"/>
            <ac:picMk id="5" creationId="{E0200FD2-9CAA-DB0A-375D-47D70FFFAD0F}"/>
          </ac:picMkLst>
        </pc:picChg>
        <pc:picChg chg="add">
          <ac:chgData name="Nathan Morgan" userId="72fd7c22-3ae8-4a57-b9f9-9fbe9cf82915" providerId="ADAL" clId="{6F66BDCC-99D6-4B2C-86DA-382CA399B8BD}" dt="2024-08-18T17:28:59.554" v="721" actId="22"/>
          <ac:picMkLst>
            <pc:docMk/>
            <pc:sldMk cId="345507469" sldId="292"/>
            <ac:picMk id="7" creationId="{9DDFD80A-F1C8-5E41-5E5D-B8EBFF615980}"/>
          </ac:picMkLst>
        </pc:picChg>
      </pc:sldChg>
      <pc:sldChg chg="addSp delSp modSp new mod">
        <pc:chgData name="Nathan Morgan" userId="72fd7c22-3ae8-4a57-b9f9-9fbe9cf82915" providerId="ADAL" clId="{6F66BDCC-99D6-4B2C-86DA-382CA399B8BD}" dt="2024-08-19T10:08:59.841" v="1091" actId="1076"/>
        <pc:sldMkLst>
          <pc:docMk/>
          <pc:sldMk cId="110772050" sldId="293"/>
        </pc:sldMkLst>
        <pc:spChg chg="add mod">
          <ac:chgData name="Nathan Morgan" userId="72fd7c22-3ae8-4a57-b9f9-9fbe9cf82915" providerId="ADAL" clId="{6F66BDCC-99D6-4B2C-86DA-382CA399B8BD}" dt="2024-08-19T10:08:50.894" v="1090" actId="20577"/>
          <ac:spMkLst>
            <pc:docMk/>
            <pc:sldMk cId="110772050" sldId="293"/>
            <ac:spMk id="3" creationId="{0B1786CB-B522-B7E0-67FF-D96D2F44A7A8}"/>
          </ac:spMkLst>
        </pc:spChg>
        <pc:spChg chg="del">
          <ac:chgData name="Nathan Morgan" userId="72fd7c22-3ae8-4a57-b9f9-9fbe9cf82915" providerId="ADAL" clId="{6F66BDCC-99D6-4B2C-86DA-382CA399B8BD}" dt="2024-08-18T18:06:17.987" v="723" actId="22"/>
          <ac:spMkLst>
            <pc:docMk/>
            <pc:sldMk cId="110772050" sldId="293"/>
            <ac:spMk id="3" creationId="{47FEFA0F-F54D-F695-B673-078609260EAB}"/>
          </ac:spMkLst>
        </pc:spChg>
        <pc:spChg chg="add mod">
          <ac:chgData name="Nathan Morgan" userId="72fd7c22-3ae8-4a57-b9f9-9fbe9cf82915" providerId="ADAL" clId="{6F66BDCC-99D6-4B2C-86DA-382CA399B8BD}" dt="2024-08-19T10:08:59.841" v="1091" actId="1076"/>
          <ac:spMkLst>
            <pc:docMk/>
            <pc:sldMk cId="110772050" sldId="293"/>
            <ac:spMk id="6" creationId="{31C901E0-AD61-9645-F6C6-C23F1AEEB674}"/>
          </ac:spMkLst>
        </pc:spChg>
        <pc:picChg chg="add mod ord">
          <ac:chgData name="Nathan Morgan" userId="72fd7c22-3ae8-4a57-b9f9-9fbe9cf82915" providerId="ADAL" clId="{6F66BDCC-99D6-4B2C-86DA-382CA399B8BD}" dt="2024-08-18T18:06:38.728" v="729" actId="14100"/>
          <ac:picMkLst>
            <pc:docMk/>
            <pc:sldMk cId="110772050" sldId="293"/>
            <ac:picMk id="5" creationId="{BD2B8F10-FDBF-C3C7-E1C2-525B7866F8F3}"/>
          </ac:picMkLst>
        </pc:picChg>
      </pc:sldChg>
      <pc:sldChg chg="addSp delSp modSp new mod ord">
        <pc:chgData name="Nathan Morgan" userId="72fd7c22-3ae8-4a57-b9f9-9fbe9cf82915" providerId="ADAL" clId="{6F66BDCC-99D6-4B2C-86DA-382CA399B8BD}" dt="2024-08-19T10:10:16.605" v="1098"/>
        <pc:sldMkLst>
          <pc:docMk/>
          <pc:sldMk cId="1334408252" sldId="294"/>
        </pc:sldMkLst>
        <pc:spChg chg="add del mod">
          <ac:chgData name="Nathan Morgan" userId="72fd7c22-3ae8-4a57-b9f9-9fbe9cf82915" providerId="ADAL" clId="{6F66BDCC-99D6-4B2C-86DA-382CA399B8BD}" dt="2024-08-18T18:39:57.196" v="736" actId="22"/>
          <ac:spMkLst>
            <pc:docMk/>
            <pc:sldMk cId="1334408252" sldId="294"/>
            <ac:spMk id="3" creationId="{4DD67BC0-85E0-AAE7-D483-F452ECFE83FF}"/>
          </ac:spMkLst>
        </pc:spChg>
        <pc:spChg chg="add del mod">
          <ac:chgData name="Nathan Morgan" userId="72fd7c22-3ae8-4a57-b9f9-9fbe9cf82915" providerId="ADAL" clId="{6F66BDCC-99D6-4B2C-86DA-382CA399B8BD}" dt="2024-08-18T21:26:57.111" v="1023" actId="21"/>
          <ac:spMkLst>
            <pc:docMk/>
            <pc:sldMk cId="1334408252" sldId="294"/>
            <ac:spMk id="8" creationId="{0C86817D-981E-5270-23D3-CD1D546A2CAA}"/>
          </ac:spMkLst>
        </pc:spChg>
        <pc:spChg chg="add mod">
          <ac:chgData name="Nathan Morgan" userId="72fd7c22-3ae8-4a57-b9f9-9fbe9cf82915" providerId="ADAL" clId="{6F66BDCC-99D6-4B2C-86DA-382CA399B8BD}" dt="2024-08-18T21:26:58.881" v="1024"/>
          <ac:spMkLst>
            <pc:docMk/>
            <pc:sldMk cId="1334408252" sldId="294"/>
            <ac:spMk id="9" creationId="{0C86817D-981E-5270-23D3-CD1D546A2CAA}"/>
          </ac:spMkLst>
        </pc:spChg>
        <pc:picChg chg="add del mod ord">
          <ac:chgData name="Nathan Morgan" userId="72fd7c22-3ae8-4a57-b9f9-9fbe9cf82915" providerId="ADAL" clId="{6F66BDCC-99D6-4B2C-86DA-382CA399B8BD}" dt="2024-08-18T18:39:49.073" v="735" actId="22"/>
          <ac:picMkLst>
            <pc:docMk/>
            <pc:sldMk cId="1334408252" sldId="294"/>
            <ac:picMk id="5" creationId="{9049C193-398E-F78A-049B-68F533EE1B22}"/>
          </ac:picMkLst>
        </pc:picChg>
        <pc:picChg chg="add mod ord">
          <ac:chgData name="Nathan Morgan" userId="72fd7c22-3ae8-4a57-b9f9-9fbe9cf82915" providerId="ADAL" clId="{6F66BDCC-99D6-4B2C-86DA-382CA399B8BD}" dt="2024-08-18T18:40:10.706" v="740" actId="14100"/>
          <ac:picMkLst>
            <pc:docMk/>
            <pc:sldMk cId="1334408252" sldId="294"/>
            <ac:picMk id="7" creationId="{246A948A-30E8-68DA-5C95-C7102C17F11F}"/>
          </ac:picMkLst>
        </pc:picChg>
      </pc:sldChg>
      <pc:sldChg chg="addSp modSp new mod">
        <pc:chgData name="Nathan Morgan" userId="72fd7c22-3ae8-4a57-b9f9-9fbe9cf82915" providerId="ADAL" clId="{6F66BDCC-99D6-4B2C-86DA-382CA399B8BD}" dt="2024-08-18T21:27:00.783" v="1025"/>
        <pc:sldMkLst>
          <pc:docMk/>
          <pc:sldMk cId="581630936" sldId="295"/>
        </pc:sldMkLst>
        <pc:spChg chg="add mod">
          <ac:chgData name="Nathan Morgan" userId="72fd7c22-3ae8-4a57-b9f9-9fbe9cf82915" providerId="ADAL" clId="{6F66BDCC-99D6-4B2C-86DA-382CA399B8BD}" dt="2024-08-18T21:27:00.783" v="1025"/>
          <ac:spMkLst>
            <pc:docMk/>
            <pc:sldMk cId="581630936" sldId="295"/>
            <ac:spMk id="6" creationId="{74419C4F-6ECA-356D-A58E-7F5691812D55}"/>
          </ac:spMkLst>
        </pc:spChg>
        <pc:picChg chg="add mod">
          <ac:chgData name="Nathan Morgan" userId="72fd7c22-3ae8-4a57-b9f9-9fbe9cf82915" providerId="ADAL" clId="{6F66BDCC-99D6-4B2C-86DA-382CA399B8BD}" dt="2024-08-18T18:44:28.301" v="745" actId="14100"/>
          <ac:picMkLst>
            <pc:docMk/>
            <pc:sldMk cId="581630936" sldId="295"/>
            <ac:picMk id="5" creationId="{5B9A5B5A-3CF4-A6BC-FC23-7D62DD8AF50C}"/>
          </ac:picMkLst>
        </pc:picChg>
      </pc:sldChg>
      <pc:sldChg chg="addSp delSp modSp new mod">
        <pc:chgData name="Nathan Morgan" userId="72fd7c22-3ae8-4a57-b9f9-9fbe9cf82915" providerId="ADAL" clId="{6F66BDCC-99D6-4B2C-86DA-382CA399B8BD}" dt="2024-08-19T10:09:52.144" v="1096" actId="1036"/>
        <pc:sldMkLst>
          <pc:docMk/>
          <pc:sldMk cId="3319108407" sldId="296"/>
        </pc:sldMkLst>
        <pc:spChg chg="add mod">
          <ac:chgData name="Nathan Morgan" userId="72fd7c22-3ae8-4a57-b9f9-9fbe9cf82915" providerId="ADAL" clId="{6F66BDCC-99D6-4B2C-86DA-382CA399B8BD}" dt="2024-08-18T21:23:41.249" v="1015" actId="20577"/>
          <ac:spMkLst>
            <pc:docMk/>
            <pc:sldMk cId="3319108407" sldId="296"/>
            <ac:spMk id="8" creationId="{70588C24-4780-D156-AA74-F774361E9780}"/>
          </ac:spMkLst>
        </pc:spChg>
        <pc:spChg chg="add mod">
          <ac:chgData name="Nathan Morgan" userId="72fd7c22-3ae8-4a57-b9f9-9fbe9cf82915" providerId="ADAL" clId="{6F66BDCC-99D6-4B2C-86DA-382CA399B8BD}" dt="2024-08-19T10:09:35.077" v="1094" actId="20577"/>
          <ac:spMkLst>
            <pc:docMk/>
            <pc:sldMk cId="3319108407" sldId="296"/>
            <ac:spMk id="9" creationId="{C4A9AA13-6719-201B-9FD5-5C27E3D7AFBF}"/>
          </ac:spMkLst>
        </pc:spChg>
        <pc:picChg chg="add del mod">
          <ac:chgData name="Nathan Morgan" userId="72fd7c22-3ae8-4a57-b9f9-9fbe9cf82915" providerId="ADAL" clId="{6F66BDCC-99D6-4B2C-86DA-382CA399B8BD}" dt="2024-08-18T18:47:00.107" v="750" actId="478"/>
          <ac:picMkLst>
            <pc:docMk/>
            <pc:sldMk cId="3319108407" sldId="296"/>
            <ac:picMk id="5" creationId="{4A7D2E08-F88D-EC1C-DE2E-668C774BC6E0}"/>
          </ac:picMkLst>
        </pc:picChg>
        <pc:picChg chg="add mod">
          <ac:chgData name="Nathan Morgan" userId="72fd7c22-3ae8-4a57-b9f9-9fbe9cf82915" providerId="ADAL" clId="{6F66BDCC-99D6-4B2C-86DA-382CA399B8BD}" dt="2024-08-19T10:09:52.144" v="1096" actId="1036"/>
          <ac:picMkLst>
            <pc:docMk/>
            <pc:sldMk cId="3319108407" sldId="296"/>
            <ac:picMk id="7" creationId="{633F1875-095C-CCF8-BEBB-3335D46CB2B9}"/>
          </ac:picMkLst>
        </pc:picChg>
      </pc:sldChg>
      <pc:sldChg chg="addSp modSp new mod">
        <pc:chgData name="Nathan Morgan" userId="72fd7c22-3ae8-4a57-b9f9-9fbe9cf82915" providerId="ADAL" clId="{6F66BDCC-99D6-4B2C-86DA-382CA399B8BD}" dt="2024-08-18T21:29:36.339" v="1038" actId="1076"/>
        <pc:sldMkLst>
          <pc:docMk/>
          <pc:sldMk cId="1225884552" sldId="297"/>
        </pc:sldMkLst>
        <pc:spChg chg="add mod">
          <ac:chgData name="Nathan Morgan" userId="72fd7c22-3ae8-4a57-b9f9-9fbe9cf82915" providerId="ADAL" clId="{6F66BDCC-99D6-4B2C-86DA-382CA399B8BD}" dt="2024-08-18T21:27:51.178" v="1028" actId="20577"/>
          <ac:spMkLst>
            <pc:docMk/>
            <pc:sldMk cId="1225884552" sldId="297"/>
            <ac:spMk id="6" creationId="{7F5B6591-5984-57C6-0951-4446E855513D}"/>
          </ac:spMkLst>
        </pc:spChg>
        <pc:spChg chg="add mod">
          <ac:chgData name="Nathan Morgan" userId="72fd7c22-3ae8-4a57-b9f9-9fbe9cf82915" providerId="ADAL" clId="{6F66BDCC-99D6-4B2C-86DA-382CA399B8BD}" dt="2024-08-18T21:29:36.339" v="1038" actId="1076"/>
          <ac:spMkLst>
            <pc:docMk/>
            <pc:sldMk cId="1225884552" sldId="297"/>
            <ac:spMk id="7" creationId="{0E701940-B6F7-64CC-8990-6C5FFFD08D01}"/>
          </ac:spMkLst>
        </pc:spChg>
        <pc:picChg chg="add mod">
          <ac:chgData name="Nathan Morgan" userId="72fd7c22-3ae8-4a57-b9f9-9fbe9cf82915" providerId="ADAL" clId="{6F66BDCC-99D6-4B2C-86DA-382CA399B8BD}" dt="2024-08-18T21:29:27.847" v="1037" actId="1076"/>
          <ac:picMkLst>
            <pc:docMk/>
            <pc:sldMk cId="1225884552" sldId="297"/>
            <ac:picMk id="5" creationId="{9BB817D3-3B6A-4A4F-964C-3AF147B1DA6B}"/>
          </ac:picMkLst>
        </pc:picChg>
      </pc:sldChg>
      <pc:sldChg chg="addSp delSp modSp new mod ord">
        <pc:chgData name="Nathan Morgan" userId="72fd7c22-3ae8-4a57-b9f9-9fbe9cf82915" providerId="ADAL" clId="{6F66BDCC-99D6-4B2C-86DA-382CA399B8BD}" dt="2024-08-18T18:59:24.149" v="779"/>
        <pc:sldMkLst>
          <pc:docMk/>
          <pc:sldMk cId="2457174983" sldId="298"/>
        </pc:sldMkLst>
        <pc:picChg chg="add del mod">
          <ac:chgData name="Nathan Morgan" userId="72fd7c22-3ae8-4a57-b9f9-9fbe9cf82915" providerId="ADAL" clId="{6F66BDCC-99D6-4B2C-86DA-382CA399B8BD}" dt="2024-08-18T18:55:11.799" v="772" actId="478"/>
          <ac:picMkLst>
            <pc:docMk/>
            <pc:sldMk cId="2457174983" sldId="298"/>
            <ac:picMk id="5" creationId="{5B052B56-FA38-097C-65C2-C1D5A3FE99ED}"/>
          </ac:picMkLst>
        </pc:picChg>
        <pc:picChg chg="add del">
          <ac:chgData name="Nathan Morgan" userId="72fd7c22-3ae8-4a57-b9f9-9fbe9cf82915" providerId="ADAL" clId="{6F66BDCC-99D6-4B2C-86DA-382CA399B8BD}" dt="2024-08-18T18:57:08.021" v="774" actId="478"/>
          <ac:picMkLst>
            <pc:docMk/>
            <pc:sldMk cId="2457174983" sldId="298"/>
            <ac:picMk id="7" creationId="{03DE5B82-CC87-082C-8404-F3FF46177EE0}"/>
          </ac:picMkLst>
        </pc:picChg>
        <pc:picChg chg="add mod">
          <ac:chgData name="Nathan Morgan" userId="72fd7c22-3ae8-4a57-b9f9-9fbe9cf82915" providerId="ADAL" clId="{6F66BDCC-99D6-4B2C-86DA-382CA399B8BD}" dt="2024-08-18T18:57:13.761" v="777" actId="1076"/>
          <ac:picMkLst>
            <pc:docMk/>
            <pc:sldMk cId="2457174983" sldId="298"/>
            <ac:picMk id="9" creationId="{83017F0C-7FB6-3970-DBF6-28A622592D92}"/>
          </ac:picMkLst>
        </pc:picChg>
      </pc:sldChg>
      <pc:sldChg chg="addSp modSp new mod">
        <pc:chgData name="Nathan Morgan" userId="72fd7c22-3ae8-4a57-b9f9-9fbe9cf82915" providerId="ADAL" clId="{6F66BDCC-99D6-4B2C-86DA-382CA399B8BD}" dt="2024-08-18T19:02:28.709" v="783" actId="14100"/>
        <pc:sldMkLst>
          <pc:docMk/>
          <pc:sldMk cId="2821906900" sldId="299"/>
        </pc:sldMkLst>
        <pc:picChg chg="add mod">
          <ac:chgData name="Nathan Morgan" userId="72fd7c22-3ae8-4a57-b9f9-9fbe9cf82915" providerId="ADAL" clId="{6F66BDCC-99D6-4B2C-86DA-382CA399B8BD}" dt="2024-08-18T19:02:28.709" v="783" actId="14100"/>
          <ac:picMkLst>
            <pc:docMk/>
            <pc:sldMk cId="2821906900" sldId="299"/>
            <ac:picMk id="5" creationId="{71C40665-76C6-8A7D-0FBD-8E98CA945662}"/>
          </ac:picMkLst>
        </pc:picChg>
      </pc:sldChg>
      <pc:sldChg chg="addSp modSp new mod">
        <pc:chgData name="Nathan Morgan" userId="72fd7c22-3ae8-4a57-b9f9-9fbe9cf82915" providerId="ADAL" clId="{6F66BDCC-99D6-4B2C-86DA-382CA399B8BD}" dt="2024-08-18T19:05:53.556" v="792" actId="14100"/>
        <pc:sldMkLst>
          <pc:docMk/>
          <pc:sldMk cId="3395718447" sldId="300"/>
        </pc:sldMkLst>
        <pc:picChg chg="add mod">
          <ac:chgData name="Nathan Morgan" userId="72fd7c22-3ae8-4a57-b9f9-9fbe9cf82915" providerId="ADAL" clId="{6F66BDCC-99D6-4B2C-86DA-382CA399B8BD}" dt="2024-08-18T19:05:53.556" v="792" actId="14100"/>
          <ac:picMkLst>
            <pc:docMk/>
            <pc:sldMk cId="3395718447" sldId="300"/>
            <ac:picMk id="5" creationId="{7301FF77-CE7A-89FA-71A1-E4F23DA769BC}"/>
          </ac:picMkLst>
        </pc:picChg>
      </pc:sldChg>
      <pc:sldChg chg="addSp modSp new mod">
        <pc:chgData name="Nathan Morgan" userId="72fd7c22-3ae8-4a57-b9f9-9fbe9cf82915" providerId="ADAL" clId="{6F66BDCC-99D6-4B2C-86DA-382CA399B8BD}" dt="2024-08-18T19:08:09.509" v="799" actId="14100"/>
        <pc:sldMkLst>
          <pc:docMk/>
          <pc:sldMk cId="1689793637" sldId="301"/>
        </pc:sldMkLst>
        <pc:picChg chg="add mod">
          <ac:chgData name="Nathan Morgan" userId="72fd7c22-3ae8-4a57-b9f9-9fbe9cf82915" providerId="ADAL" clId="{6F66BDCC-99D6-4B2C-86DA-382CA399B8BD}" dt="2024-08-18T19:08:09.509" v="799" actId="14100"/>
          <ac:picMkLst>
            <pc:docMk/>
            <pc:sldMk cId="1689793637" sldId="301"/>
            <ac:picMk id="5" creationId="{4821E029-BBAE-291B-C257-B4458EDB5394}"/>
          </ac:picMkLst>
        </pc:picChg>
      </pc:sldChg>
      <pc:sldChg chg="addSp modSp new mod">
        <pc:chgData name="Nathan Morgan" userId="72fd7c22-3ae8-4a57-b9f9-9fbe9cf82915" providerId="ADAL" clId="{6F66BDCC-99D6-4B2C-86DA-382CA399B8BD}" dt="2024-08-18T19:09:09.254" v="803" actId="14100"/>
        <pc:sldMkLst>
          <pc:docMk/>
          <pc:sldMk cId="797937435" sldId="302"/>
        </pc:sldMkLst>
        <pc:picChg chg="add mod">
          <ac:chgData name="Nathan Morgan" userId="72fd7c22-3ae8-4a57-b9f9-9fbe9cf82915" providerId="ADAL" clId="{6F66BDCC-99D6-4B2C-86DA-382CA399B8BD}" dt="2024-08-18T19:09:09.254" v="803" actId="14100"/>
          <ac:picMkLst>
            <pc:docMk/>
            <pc:sldMk cId="797937435" sldId="302"/>
            <ac:picMk id="5" creationId="{9B6BC300-0D29-24F6-70AA-6E1F44D5A1C9}"/>
          </ac:picMkLst>
        </pc:picChg>
      </pc:sldChg>
      <pc:sldChg chg="addSp modSp new mod">
        <pc:chgData name="Nathan Morgan" userId="72fd7c22-3ae8-4a57-b9f9-9fbe9cf82915" providerId="ADAL" clId="{6F66BDCC-99D6-4B2C-86DA-382CA399B8BD}" dt="2024-08-18T19:12:30.263" v="810" actId="14100"/>
        <pc:sldMkLst>
          <pc:docMk/>
          <pc:sldMk cId="3805080710" sldId="303"/>
        </pc:sldMkLst>
        <pc:picChg chg="add mod">
          <ac:chgData name="Nathan Morgan" userId="72fd7c22-3ae8-4a57-b9f9-9fbe9cf82915" providerId="ADAL" clId="{6F66BDCC-99D6-4B2C-86DA-382CA399B8BD}" dt="2024-08-18T19:12:30.263" v="810" actId="14100"/>
          <ac:picMkLst>
            <pc:docMk/>
            <pc:sldMk cId="3805080710" sldId="303"/>
            <ac:picMk id="5" creationId="{5B72677D-A650-94A4-62D0-058630B7D4EE}"/>
          </ac:picMkLst>
        </pc:picChg>
      </pc:sldChg>
      <pc:sldChg chg="new del">
        <pc:chgData name="Nathan Morgan" userId="72fd7c22-3ae8-4a57-b9f9-9fbe9cf82915" providerId="ADAL" clId="{6F66BDCC-99D6-4B2C-86DA-382CA399B8BD}" dt="2024-08-19T08:28:34.664" v="1083" actId="47"/>
        <pc:sldMkLst>
          <pc:docMk/>
          <pc:sldMk cId="1366623149" sldId="304"/>
        </pc:sldMkLst>
      </pc:sldChg>
      <pc:sldChg chg="new del">
        <pc:chgData name="Nathan Morgan" userId="72fd7c22-3ae8-4a57-b9f9-9fbe9cf82915" providerId="ADAL" clId="{6F66BDCC-99D6-4B2C-86DA-382CA399B8BD}" dt="2024-08-19T08:28:30.116" v="1082" actId="680"/>
        <pc:sldMkLst>
          <pc:docMk/>
          <pc:sldMk cId="4100833161" sldId="305"/>
        </pc:sldMkLst>
      </pc:sldChg>
      <pc:sldChg chg="new del">
        <pc:chgData name="Nathan Morgan" userId="72fd7c22-3ae8-4a57-b9f9-9fbe9cf82915" providerId="ADAL" clId="{6F66BDCC-99D6-4B2C-86DA-382CA399B8BD}" dt="2024-08-19T08:28:29.771" v="1081" actId="680"/>
        <pc:sldMkLst>
          <pc:docMk/>
          <pc:sldMk cId="758338803" sldId="306"/>
        </pc:sldMkLst>
      </pc:sldChg>
      <pc:sldChg chg="new del">
        <pc:chgData name="Nathan Morgan" userId="72fd7c22-3ae8-4a57-b9f9-9fbe9cf82915" providerId="ADAL" clId="{6F66BDCC-99D6-4B2C-86DA-382CA399B8BD}" dt="2024-08-19T08:28:29.411" v="1080" actId="680"/>
        <pc:sldMkLst>
          <pc:docMk/>
          <pc:sldMk cId="966521643" sldId="307"/>
        </pc:sldMkLst>
      </pc:sldChg>
      <pc:sldChg chg="new del">
        <pc:chgData name="Nathan Morgan" userId="72fd7c22-3ae8-4a57-b9f9-9fbe9cf82915" providerId="ADAL" clId="{6F66BDCC-99D6-4B2C-86DA-382CA399B8BD}" dt="2024-08-19T08:28:29.182" v="1079" actId="680"/>
        <pc:sldMkLst>
          <pc:docMk/>
          <pc:sldMk cId="314445975" sldId="308"/>
        </pc:sldMkLst>
      </pc:sldChg>
      <pc:sldChg chg="new del">
        <pc:chgData name="Nathan Morgan" userId="72fd7c22-3ae8-4a57-b9f9-9fbe9cf82915" providerId="ADAL" clId="{6F66BDCC-99D6-4B2C-86DA-382CA399B8BD}" dt="2024-08-19T08:28:28.974" v="1078" actId="680"/>
        <pc:sldMkLst>
          <pc:docMk/>
          <pc:sldMk cId="2790537743" sldId="309"/>
        </pc:sldMkLst>
      </pc:sldChg>
      <pc:sldChg chg="new del">
        <pc:chgData name="Nathan Morgan" userId="72fd7c22-3ae8-4a57-b9f9-9fbe9cf82915" providerId="ADAL" clId="{6F66BDCC-99D6-4B2C-86DA-382CA399B8BD}" dt="2024-08-19T08:28:28.756" v="1077" actId="680"/>
        <pc:sldMkLst>
          <pc:docMk/>
          <pc:sldMk cId="1430952288" sldId="310"/>
        </pc:sldMkLst>
      </pc:sldChg>
      <pc:sldChg chg="new del">
        <pc:chgData name="Nathan Morgan" userId="72fd7c22-3ae8-4a57-b9f9-9fbe9cf82915" providerId="ADAL" clId="{6F66BDCC-99D6-4B2C-86DA-382CA399B8BD}" dt="2024-08-19T08:28:28.464" v="1076" actId="680"/>
        <pc:sldMkLst>
          <pc:docMk/>
          <pc:sldMk cId="3187075250" sldId="311"/>
        </pc:sldMkLst>
      </pc:sldChg>
      <pc:sldChg chg="new del">
        <pc:chgData name="Nathan Morgan" userId="72fd7c22-3ae8-4a57-b9f9-9fbe9cf82915" providerId="ADAL" clId="{6F66BDCC-99D6-4B2C-86DA-382CA399B8BD}" dt="2024-08-19T08:28:28.033" v="1075" actId="680"/>
        <pc:sldMkLst>
          <pc:docMk/>
          <pc:sldMk cId="754936578" sldId="312"/>
        </pc:sldMkLst>
      </pc:sldChg>
      <pc:sldChg chg="new del">
        <pc:chgData name="Nathan Morgan" userId="72fd7c22-3ae8-4a57-b9f9-9fbe9cf82915" providerId="ADAL" clId="{6F66BDCC-99D6-4B2C-86DA-382CA399B8BD}" dt="2024-08-19T08:28:27.740" v="1074" actId="680"/>
        <pc:sldMkLst>
          <pc:docMk/>
          <pc:sldMk cId="3186827127" sldId="313"/>
        </pc:sldMkLst>
      </pc:sldChg>
      <pc:sldChg chg="new del">
        <pc:chgData name="Nathan Morgan" userId="72fd7c22-3ae8-4a57-b9f9-9fbe9cf82915" providerId="ADAL" clId="{6F66BDCC-99D6-4B2C-86DA-382CA399B8BD}" dt="2024-08-19T08:28:27.351" v="1073" actId="680"/>
        <pc:sldMkLst>
          <pc:docMk/>
          <pc:sldMk cId="2064398348" sldId="314"/>
        </pc:sldMkLst>
      </pc:sldChg>
      <pc:sldChg chg="new del">
        <pc:chgData name="Nathan Morgan" userId="72fd7c22-3ae8-4a57-b9f9-9fbe9cf82915" providerId="ADAL" clId="{6F66BDCC-99D6-4B2C-86DA-382CA399B8BD}" dt="2024-08-19T08:28:26.960" v="1072" actId="680"/>
        <pc:sldMkLst>
          <pc:docMk/>
          <pc:sldMk cId="2446706331" sldId="315"/>
        </pc:sldMkLst>
      </pc:sldChg>
      <pc:sldChg chg="new del">
        <pc:chgData name="Nathan Morgan" userId="72fd7c22-3ae8-4a57-b9f9-9fbe9cf82915" providerId="ADAL" clId="{6F66BDCC-99D6-4B2C-86DA-382CA399B8BD}" dt="2024-08-19T08:28:26.602" v="1071" actId="680"/>
        <pc:sldMkLst>
          <pc:docMk/>
          <pc:sldMk cId="1068142842" sldId="316"/>
        </pc:sldMkLst>
      </pc:sldChg>
      <pc:sldChg chg="new del">
        <pc:chgData name="Nathan Morgan" userId="72fd7c22-3ae8-4a57-b9f9-9fbe9cf82915" providerId="ADAL" clId="{6F66BDCC-99D6-4B2C-86DA-382CA399B8BD}" dt="2024-08-19T08:28:26.329" v="1070" actId="680"/>
        <pc:sldMkLst>
          <pc:docMk/>
          <pc:sldMk cId="4161465577" sldId="317"/>
        </pc:sldMkLst>
      </pc:sldChg>
      <pc:sldChg chg="new del">
        <pc:chgData name="Nathan Morgan" userId="72fd7c22-3ae8-4a57-b9f9-9fbe9cf82915" providerId="ADAL" clId="{6F66BDCC-99D6-4B2C-86DA-382CA399B8BD}" dt="2024-08-19T08:28:26.078" v="1069" actId="680"/>
        <pc:sldMkLst>
          <pc:docMk/>
          <pc:sldMk cId="3182867948" sldId="318"/>
        </pc:sldMkLst>
      </pc:sldChg>
      <pc:sldChg chg="new del">
        <pc:chgData name="Nathan Morgan" userId="72fd7c22-3ae8-4a57-b9f9-9fbe9cf82915" providerId="ADAL" clId="{6F66BDCC-99D6-4B2C-86DA-382CA399B8BD}" dt="2024-08-19T08:28:25.766" v="1068" actId="680"/>
        <pc:sldMkLst>
          <pc:docMk/>
          <pc:sldMk cId="410187128" sldId="319"/>
        </pc:sldMkLst>
      </pc:sldChg>
      <pc:sldChg chg="new del">
        <pc:chgData name="Nathan Morgan" userId="72fd7c22-3ae8-4a57-b9f9-9fbe9cf82915" providerId="ADAL" clId="{6F66BDCC-99D6-4B2C-86DA-382CA399B8BD}" dt="2024-08-19T08:28:25.167" v="1067" actId="680"/>
        <pc:sldMkLst>
          <pc:docMk/>
          <pc:sldMk cId="408157860" sldId="320"/>
        </pc:sldMkLst>
      </pc:sldChg>
      <pc:sldChg chg="new del">
        <pc:chgData name="Nathan Morgan" userId="72fd7c22-3ae8-4a57-b9f9-9fbe9cf82915" providerId="ADAL" clId="{6F66BDCC-99D6-4B2C-86DA-382CA399B8BD}" dt="2024-08-19T08:28:24.901" v="1066" actId="680"/>
        <pc:sldMkLst>
          <pc:docMk/>
          <pc:sldMk cId="2433053128" sldId="321"/>
        </pc:sldMkLst>
      </pc:sldChg>
      <pc:sldChg chg="new del">
        <pc:chgData name="Nathan Morgan" userId="72fd7c22-3ae8-4a57-b9f9-9fbe9cf82915" providerId="ADAL" clId="{6F66BDCC-99D6-4B2C-86DA-382CA399B8BD}" dt="2024-08-19T08:28:24.457" v="1065" actId="680"/>
        <pc:sldMkLst>
          <pc:docMk/>
          <pc:sldMk cId="4218550896" sldId="322"/>
        </pc:sldMkLst>
      </pc:sldChg>
      <pc:sldChg chg="new del">
        <pc:chgData name="Nathan Morgan" userId="72fd7c22-3ae8-4a57-b9f9-9fbe9cf82915" providerId="ADAL" clId="{6F66BDCC-99D6-4B2C-86DA-382CA399B8BD}" dt="2024-08-19T08:28:24.260" v="1064" actId="680"/>
        <pc:sldMkLst>
          <pc:docMk/>
          <pc:sldMk cId="1917907518" sldId="323"/>
        </pc:sldMkLst>
      </pc:sldChg>
      <pc:sldChg chg="new del">
        <pc:chgData name="Nathan Morgan" userId="72fd7c22-3ae8-4a57-b9f9-9fbe9cf82915" providerId="ADAL" clId="{6F66BDCC-99D6-4B2C-86DA-382CA399B8BD}" dt="2024-08-19T08:28:24.008" v="1063" actId="680"/>
        <pc:sldMkLst>
          <pc:docMk/>
          <pc:sldMk cId="1867213595" sldId="324"/>
        </pc:sldMkLst>
      </pc:sldChg>
    </pc:docChg>
  </pc:docChgLst>
  <pc:docChgLst>
    <pc:chgData name="Nathan Morgan" userId="72fd7c22-3ae8-4a57-b9f9-9fbe9cf82915" providerId="ADAL" clId="{A960B75D-F3C2-4E24-B6D8-84246E424B12}"/>
    <pc:docChg chg="undo custSel addSld delSld modSld sldOrd">
      <pc:chgData name="Nathan Morgan" userId="72fd7c22-3ae8-4a57-b9f9-9fbe9cf82915" providerId="ADAL" clId="{A960B75D-F3C2-4E24-B6D8-84246E424B12}" dt="2024-10-03T09:40:51.329" v="367" actId="47"/>
      <pc:docMkLst>
        <pc:docMk/>
      </pc:docMkLst>
      <pc:sldChg chg="modSp mod">
        <pc:chgData name="Nathan Morgan" userId="72fd7c22-3ae8-4a57-b9f9-9fbe9cf82915" providerId="ADAL" clId="{A960B75D-F3C2-4E24-B6D8-84246E424B12}" dt="2024-10-03T09:08:52.011" v="106" actId="207"/>
        <pc:sldMkLst>
          <pc:docMk/>
          <pc:sldMk cId="1637322658" sldId="271"/>
        </pc:sldMkLst>
        <pc:spChg chg="mod">
          <ac:chgData name="Nathan Morgan" userId="72fd7c22-3ae8-4a57-b9f9-9fbe9cf82915" providerId="ADAL" clId="{A960B75D-F3C2-4E24-B6D8-84246E424B12}" dt="2024-10-03T09:08:52.011" v="106" actId="207"/>
          <ac:spMkLst>
            <pc:docMk/>
            <pc:sldMk cId="1637322658" sldId="271"/>
            <ac:spMk id="2" creationId="{78052B52-70D4-87CE-9295-005EED2169DD}"/>
          </ac:spMkLst>
        </pc:spChg>
      </pc:sldChg>
      <pc:sldChg chg="modSp mod">
        <pc:chgData name="Nathan Morgan" userId="72fd7c22-3ae8-4a57-b9f9-9fbe9cf82915" providerId="ADAL" clId="{A960B75D-F3C2-4E24-B6D8-84246E424B12}" dt="2024-10-03T09:09:34.418" v="118" actId="20577"/>
        <pc:sldMkLst>
          <pc:docMk/>
          <pc:sldMk cId="587795165" sldId="272"/>
        </pc:sldMkLst>
        <pc:spChg chg="mod">
          <ac:chgData name="Nathan Morgan" userId="72fd7c22-3ae8-4a57-b9f9-9fbe9cf82915" providerId="ADAL" clId="{A960B75D-F3C2-4E24-B6D8-84246E424B12}" dt="2024-10-03T09:09:34.418" v="118" actId="20577"/>
          <ac:spMkLst>
            <pc:docMk/>
            <pc:sldMk cId="587795165" sldId="272"/>
            <ac:spMk id="2" creationId="{D916912C-AF37-B6F3-D776-6426CEAC6355}"/>
          </ac:spMkLst>
        </pc:spChg>
      </pc:sldChg>
      <pc:sldChg chg="ord">
        <pc:chgData name="Nathan Morgan" userId="72fd7c22-3ae8-4a57-b9f9-9fbe9cf82915" providerId="ADAL" clId="{A960B75D-F3C2-4E24-B6D8-84246E424B12}" dt="2024-10-03T09:09:28.980" v="111"/>
        <pc:sldMkLst>
          <pc:docMk/>
          <pc:sldMk cId="3350598799" sldId="274"/>
        </pc:sldMkLst>
      </pc:sldChg>
      <pc:sldChg chg="modSp mod">
        <pc:chgData name="Nathan Morgan" userId="72fd7c22-3ae8-4a57-b9f9-9fbe9cf82915" providerId="ADAL" clId="{A960B75D-F3C2-4E24-B6D8-84246E424B12}" dt="2024-10-03T09:05:08.302" v="25" actId="20577"/>
        <pc:sldMkLst>
          <pc:docMk/>
          <pc:sldMk cId="2172128130" sldId="291"/>
        </pc:sldMkLst>
        <pc:spChg chg="mod">
          <ac:chgData name="Nathan Morgan" userId="72fd7c22-3ae8-4a57-b9f9-9fbe9cf82915" providerId="ADAL" clId="{A960B75D-F3C2-4E24-B6D8-84246E424B12}" dt="2024-10-03T09:05:08.302" v="25" actId="20577"/>
          <ac:spMkLst>
            <pc:docMk/>
            <pc:sldMk cId="2172128130" sldId="291"/>
            <ac:spMk id="3" creationId="{B3E6F66A-E1F3-5F46-BC6B-6065096295B6}"/>
          </ac:spMkLst>
        </pc:spChg>
      </pc:sldChg>
      <pc:sldChg chg="modSp new mod">
        <pc:chgData name="Nathan Morgan" userId="72fd7c22-3ae8-4a57-b9f9-9fbe9cf82915" providerId="ADAL" clId="{A960B75D-F3C2-4E24-B6D8-84246E424B12}" dt="2024-10-03T09:08:56.285" v="108" actId="207"/>
        <pc:sldMkLst>
          <pc:docMk/>
          <pc:sldMk cId="3894260548" sldId="304"/>
        </pc:sldMkLst>
        <pc:spChg chg="mod">
          <ac:chgData name="Nathan Morgan" userId="72fd7c22-3ae8-4a57-b9f9-9fbe9cf82915" providerId="ADAL" clId="{A960B75D-F3C2-4E24-B6D8-84246E424B12}" dt="2024-10-03T09:08:56.285" v="108" actId="207"/>
          <ac:spMkLst>
            <pc:docMk/>
            <pc:sldMk cId="3894260548" sldId="304"/>
            <ac:spMk id="2" creationId="{9AFF07C0-691D-C61C-5E1D-28C48492B9F3}"/>
          </ac:spMkLst>
        </pc:spChg>
        <pc:spChg chg="mod">
          <ac:chgData name="Nathan Morgan" userId="72fd7c22-3ae8-4a57-b9f9-9fbe9cf82915" providerId="ADAL" clId="{A960B75D-F3C2-4E24-B6D8-84246E424B12}" dt="2024-10-03T09:07:28.297" v="74" actId="20577"/>
          <ac:spMkLst>
            <pc:docMk/>
            <pc:sldMk cId="3894260548" sldId="304"/>
            <ac:spMk id="3" creationId="{3457C762-A5A9-F4D8-9287-C6E7E38DB131}"/>
          </ac:spMkLst>
        </pc:spChg>
      </pc:sldChg>
      <pc:sldChg chg="modSp new mod">
        <pc:chgData name="Nathan Morgan" userId="72fd7c22-3ae8-4a57-b9f9-9fbe9cf82915" providerId="ADAL" clId="{A960B75D-F3C2-4E24-B6D8-84246E424B12}" dt="2024-10-03T09:08:59.847" v="109" actId="207"/>
        <pc:sldMkLst>
          <pc:docMk/>
          <pc:sldMk cId="961531228" sldId="305"/>
        </pc:sldMkLst>
        <pc:spChg chg="mod">
          <ac:chgData name="Nathan Morgan" userId="72fd7c22-3ae8-4a57-b9f9-9fbe9cf82915" providerId="ADAL" clId="{A960B75D-F3C2-4E24-B6D8-84246E424B12}" dt="2024-10-03T09:08:59.847" v="109" actId="207"/>
          <ac:spMkLst>
            <pc:docMk/>
            <pc:sldMk cId="961531228" sldId="305"/>
            <ac:spMk id="2" creationId="{F3628D49-C7CB-A6DA-D17E-960C53436A91}"/>
          </ac:spMkLst>
        </pc:spChg>
        <pc:spChg chg="mod">
          <ac:chgData name="Nathan Morgan" userId="72fd7c22-3ae8-4a57-b9f9-9fbe9cf82915" providerId="ADAL" clId="{A960B75D-F3C2-4E24-B6D8-84246E424B12}" dt="2024-10-03T09:08:08.248" v="104" actId="27636"/>
          <ac:spMkLst>
            <pc:docMk/>
            <pc:sldMk cId="961531228" sldId="305"/>
            <ac:spMk id="3" creationId="{2994E21D-3F46-F7EF-9BFE-343BCD97315E}"/>
          </ac:spMkLst>
        </pc:spChg>
      </pc:sldChg>
      <pc:sldChg chg="addSp delSp modSp new mod">
        <pc:chgData name="Nathan Morgan" userId="72fd7c22-3ae8-4a57-b9f9-9fbe9cf82915" providerId="ADAL" clId="{A960B75D-F3C2-4E24-B6D8-84246E424B12}" dt="2024-10-03T09:14:25.591" v="155" actId="207"/>
        <pc:sldMkLst>
          <pc:docMk/>
          <pc:sldMk cId="4066379392" sldId="306"/>
        </pc:sldMkLst>
        <pc:spChg chg="mod">
          <ac:chgData name="Nathan Morgan" userId="72fd7c22-3ae8-4a57-b9f9-9fbe9cf82915" providerId="ADAL" clId="{A960B75D-F3C2-4E24-B6D8-84246E424B12}" dt="2024-10-03T09:14:25.591" v="155" actId="207"/>
          <ac:spMkLst>
            <pc:docMk/>
            <pc:sldMk cId="4066379392" sldId="306"/>
            <ac:spMk id="2" creationId="{8345F12C-1792-B754-5CE1-4E5A26790342}"/>
          </ac:spMkLst>
        </pc:spChg>
        <pc:spChg chg="add del mod">
          <ac:chgData name="Nathan Morgan" userId="72fd7c22-3ae8-4a57-b9f9-9fbe9cf82915" providerId="ADAL" clId="{A960B75D-F3C2-4E24-B6D8-84246E424B12}" dt="2024-10-03T09:14:16.542" v="151" actId="20577"/>
          <ac:spMkLst>
            <pc:docMk/>
            <pc:sldMk cId="4066379392" sldId="306"/>
            <ac:spMk id="3" creationId="{681BF69C-CCBC-7871-67AD-64CF76580DE3}"/>
          </ac:spMkLst>
        </pc:spChg>
        <pc:spChg chg="add mod">
          <ac:chgData name="Nathan Morgan" userId="72fd7c22-3ae8-4a57-b9f9-9fbe9cf82915" providerId="ADAL" clId="{A960B75D-F3C2-4E24-B6D8-84246E424B12}" dt="2024-10-03T09:14:02.304" v="141"/>
          <ac:spMkLst>
            <pc:docMk/>
            <pc:sldMk cId="4066379392" sldId="306"/>
            <ac:spMk id="4" creationId="{719126D2-39F6-CFA5-4C1F-F5D50BA1678B}"/>
          </ac:spMkLst>
        </pc:spChg>
      </pc:sldChg>
      <pc:sldChg chg="addSp delSp modSp new mod">
        <pc:chgData name="Nathan Morgan" userId="72fd7c22-3ae8-4a57-b9f9-9fbe9cf82915" providerId="ADAL" clId="{A960B75D-F3C2-4E24-B6D8-84246E424B12}" dt="2024-10-03T09:15:12.428" v="186" actId="20577"/>
        <pc:sldMkLst>
          <pc:docMk/>
          <pc:sldMk cId="3431549732" sldId="307"/>
        </pc:sldMkLst>
        <pc:spChg chg="mod">
          <ac:chgData name="Nathan Morgan" userId="72fd7c22-3ae8-4a57-b9f9-9fbe9cf82915" providerId="ADAL" clId="{A960B75D-F3C2-4E24-B6D8-84246E424B12}" dt="2024-10-03T09:14:40.445" v="178" actId="113"/>
          <ac:spMkLst>
            <pc:docMk/>
            <pc:sldMk cId="3431549732" sldId="307"/>
            <ac:spMk id="2" creationId="{51A77257-3710-A3C3-E3B7-A62534439232}"/>
          </ac:spMkLst>
        </pc:spChg>
        <pc:spChg chg="add del mod">
          <ac:chgData name="Nathan Morgan" userId="72fd7c22-3ae8-4a57-b9f9-9fbe9cf82915" providerId="ADAL" clId="{A960B75D-F3C2-4E24-B6D8-84246E424B12}" dt="2024-10-03T09:15:12.428" v="186" actId="20577"/>
          <ac:spMkLst>
            <pc:docMk/>
            <pc:sldMk cId="3431549732" sldId="307"/>
            <ac:spMk id="3" creationId="{1D31164E-2DC6-DB85-92DF-B1CCD972A2B2}"/>
          </ac:spMkLst>
        </pc:spChg>
        <pc:spChg chg="add mod">
          <ac:chgData name="Nathan Morgan" userId="72fd7c22-3ae8-4a57-b9f9-9fbe9cf82915" providerId="ADAL" clId="{A960B75D-F3C2-4E24-B6D8-84246E424B12}" dt="2024-10-03T09:14:53.912" v="180"/>
          <ac:spMkLst>
            <pc:docMk/>
            <pc:sldMk cId="3431549732" sldId="307"/>
            <ac:spMk id="4" creationId="{3848D336-378A-6453-7D4B-E6BB25354181}"/>
          </ac:spMkLst>
        </pc:spChg>
      </pc:sldChg>
      <pc:sldChg chg="addSp delSp modSp new mod">
        <pc:chgData name="Nathan Morgan" userId="72fd7c22-3ae8-4a57-b9f9-9fbe9cf82915" providerId="ADAL" clId="{A960B75D-F3C2-4E24-B6D8-84246E424B12}" dt="2024-10-03T09:19:18.531" v="224" actId="27636"/>
        <pc:sldMkLst>
          <pc:docMk/>
          <pc:sldMk cId="2379237804" sldId="308"/>
        </pc:sldMkLst>
        <pc:spChg chg="mod">
          <ac:chgData name="Nathan Morgan" userId="72fd7c22-3ae8-4a57-b9f9-9fbe9cf82915" providerId="ADAL" clId="{A960B75D-F3C2-4E24-B6D8-84246E424B12}" dt="2024-10-03T09:18:39.298" v="217" actId="113"/>
          <ac:spMkLst>
            <pc:docMk/>
            <pc:sldMk cId="2379237804" sldId="308"/>
            <ac:spMk id="2" creationId="{D13A8177-5BBB-267C-56A4-56B055E2B678}"/>
          </ac:spMkLst>
        </pc:spChg>
        <pc:spChg chg="add del mod">
          <ac:chgData name="Nathan Morgan" userId="72fd7c22-3ae8-4a57-b9f9-9fbe9cf82915" providerId="ADAL" clId="{A960B75D-F3C2-4E24-B6D8-84246E424B12}" dt="2024-10-03T09:19:18.531" v="224" actId="27636"/>
          <ac:spMkLst>
            <pc:docMk/>
            <pc:sldMk cId="2379237804" sldId="308"/>
            <ac:spMk id="3" creationId="{5DC3F0D7-FFF9-2EE1-EB9A-F89390799876}"/>
          </ac:spMkLst>
        </pc:spChg>
        <pc:spChg chg="add mod">
          <ac:chgData name="Nathan Morgan" userId="72fd7c22-3ae8-4a57-b9f9-9fbe9cf82915" providerId="ADAL" clId="{A960B75D-F3C2-4E24-B6D8-84246E424B12}" dt="2024-10-03T09:18:32.990" v="211"/>
          <ac:spMkLst>
            <pc:docMk/>
            <pc:sldMk cId="2379237804" sldId="308"/>
            <ac:spMk id="4" creationId="{172A3F97-7485-34EF-8C0F-023164F302DF}"/>
          </ac:spMkLst>
        </pc:spChg>
      </pc:sldChg>
      <pc:sldChg chg="addSp delSp modSp new mod modAnim">
        <pc:chgData name="Nathan Morgan" userId="72fd7c22-3ae8-4a57-b9f9-9fbe9cf82915" providerId="ADAL" clId="{A960B75D-F3C2-4E24-B6D8-84246E424B12}" dt="2024-10-03T09:22:10.521" v="256" actId="1032"/>
        <pc:sldMkLst>
          <pc:docMk/>
          <pc:sldMk cId="542737662" sldId="309"/>
        </pc:sldMkLst>
        <pc:spChg chg="mod">
          <ac:chgData name="Nathan Morgan" userId="72fd7c22-3ae8-4a57-b9f9-9fbe9cf82915" providerId="ADAL" clId="{A960B75D-F3C2-4E24-B6D8-84246E424B12}" dt="2024-10-03T09:21:52.529" v="254" actId="207"/>
          <ac:spMkLst>
            <pc:docMk/>
            <pc:sldMk cId="542737662" sldId="309"/>
            <ac:spMk id="2" creationId="{B90D1DB1-45FB-29E8-7CAF-14C47728C7C2}"/>
          </ac:spMkLst>
        </pc:spChg>
        <pc:spChg chg="del">
          <ac:chgData name="Nathan Morgan" userId="72fd7c22-3ae8-4a57-b9f9-9fbe9cf82915" providerId="ADAL" clId="{A960B75D-F3C2-4E24-B6D8-84246E424B12}" dt="2024-10-03T09:20:02.973" v="249"/>
          <ac:spMkLst>
            <pc:docMk/>
            <pc:sldMk cId="542737662" sldId="309"/>
            <ac:spMk id="3" creationId="{D92CE759-0BBE-11CE-0706-1535CCFB20F0}"/>
          </ac:spMkLst>
        </pc:spChg>
        <pc:graphicFrameChg chg="add del modGraphic">
          <ac:chgData name="Nathan Morgan" userId="72fd7c22-3ae8-4a57-b9f9-9fbe9cf82915" providerId="ADAL" clId="{A960B75D-F3C2-4E24-B6D8-84246E424B12}" dt="2024-10-03T09:22:10.521" v="256" actId="1032"/>
          <ac:graphicFrameMkLst>
            <pc:docMk/>
            <pc:sldMk cId="542737662" sldId="309"/>
            <ac:graphicFrameMk id="5" creationId="{A8F991DB-E06F-2094-A668-BD85580CAC17}"/>
          </ac:graphicFrameMkLst>
        </pc:graphicFrameChg>
        <pc:picChg chg="add mod">
          <ac:chgData name="Nathan Morgan" userId="72fd7c22-3ae8-4a57-b9f9-9fbe9cf82915" providerId="ADAL" clId="{A960B75D-F3C2-4E24-B6D8-84246E424B12}" dt="2024-10-03T09:20:05.476" v="250" actId="1076"/>
          <ac:picMkLst>
            <pc:docMk/>
            <pc:sldMk cId="542737662" sldId="309"/>
            <ac:picMk id="4" creationId="{4A20500D-CE97-EA41-A003-9DFE840B59CD}"/>
          </ac:picMkLst>
        </pc:picChg>
      </pc:sldChg>
      <pc:sldChg chg="modSp new mod">
        <pc:chgData name="Nathan Morgan" userId="72fd7c22-3ae8-4a57-b9f9-9fbe9cf82915" providerId="ADAL" clId="{A960B75D-F3C2-4E24-B6D8-84246E424B12}" dt="2024-10-03T09:22:17.995" v="273" actId="20577"/>
        <pc:sldMkLst>
          <pc:docMk/>
          <pc:sldMk cId="3567489094" sldId="310"/>
        </pc:sldMkLst>
        <pc:spChg chg="mod">
          <ac:chgData name="Nathan Morgan" userId="72fd7c22-3ae8-4a57-b9f9-9fbe9cf82915" providerId="ADAL" clId="{A960B75D-F3C2-4E24-B6D8-84246E424B12}" dt="2024-10-03T09:22:17.995" v="273" actId="20577"/>
          <ac:spMkLst>
            <pc:docMk/>
            <pc:sldMk cId="3567489094" sldId="310"/>
            <ac:spMk id="2" creationId="{D338B9EE-E899-2FCE-7680-5037D36927D3}"/>
          </ac:spMkLst>
        </pc:spChg>
      </pc:sldChg>
      <pc:sldChg chg="addSp delSp modSp new mod">
        <pc:chgData name="Nathan Morgan" userId="72fd7c22-3ae8-4a57-b9f9-9fbe9cf82915" providerId="ADAL" clId="{A960B75D-F3C2-4E24-B6D8-84246E424B12}" dt="2024-10-03T09:24:00.163" v="326" actId="27636"/>
        <pc:sldMkLst>
          <pc:docMk/>
          <pc:sldMk cId="3640084365" sldId="311"/>
        </pc:sldMkLst>
        <pc:spChg chg="add del mod">
          <ac:chgData name="Nathan Morgan" userId="72fd7c22-3ae8-4a57-b9f9-9fbe9cf82915" providerId="ADAL" clId="{A960B75D-F3C2-4E24-B6D8-84246E424B12}" dt="2024-10-03T09:23:09.399" v="309" actId="20577"/>
          <ac:spMkLst>
            <pc:docMk/>
            <pc:sldMk cId="3640084365" sldId="311"/>
            <ac:spMk id="2" creationId="{602A5E38-0B96-85E5-303F-01BA7E9D7053}"/>
          </ac:spMkLst>
        </pc:spChg>
        <pc:spChg chg="add del mod">
          <ac:chgData name="Nathan Morgan" userId="72fd7c22-3ae8-4a57-b9f9-9fbe9cf82915" providerId="ADAL" clId="{A960B75D-F3C2-4E24-B6D8-84246E424B12}" dt="2024-10-03T09:24:00.163" v="326" actId="27636"/>
          <ac:spMkLst>
            <pc:docMk/>
            <pc:sldMk cId="3640084365" sldId="311"/>
            <ac:spMk id="3" creationId="{BF9A8745-FF1E-79B5-209C-26FB47CB7C5C}"/>
          </ac:spMkLst>
        </pc:spChg>
        <pc:spChg chg="add mod">
          <ac:chgData name="Nathan Morgan" userId="72fd7c22-3ae8-4a57-b9f9-9fbe9cf82915" providerId="ADAL" clId="{A960B75D-F3C2-4E24-B6D8-84246E424B12}" dt="2024-10-03T09:22:24.023" v="276"/>
          <ac:spMkLst>
            <pc:docMk/>
            <pc:sldMk cId="3640084365" sldId="311"/>
            <ac:spMk id="4" creationId="{2606A70E-BF18-273E-825C-AB8684B97EAD}"/>
          </ac:spMkLst>
        </pc:spChg>
        <pc:spChg chg="add mod">
          <ac:chgData name="Nathan Morgan" userId="72fd7c22-3ae8-4a57-b9f9-9fbe9cf82915" providerId="ADAL" clId="{A960B75D-F3C2-4E24-B6D8-84246E424B12}" dt="2024-10-03T09:22:32.003" v="289"/>
          <ac:spMkLst>
            <pc:docMk/>
            <pc:sldMk cId="3640084365" sldId="311"/>
            <ac:spMk id="5" creationId="{5E7506E4-6BDC-45F9-9EF6-EC83487FBE58}"/>
          </ac:spMkLst>
        </pc:spChg>
      </pc:sldChg>
      <pc:sldChg chg="modSp add mod">
        <pc:chgData name="Nathan Morgan" userId="72fd7c22-3ae8-4a57-b9f9-9fbe9cf82915" providerId="ADAL" clId="{A960B75D-F3C2-4E24-B6D8-84246E424B12}" dt="2024-10-03T09:24:08.761" v="337" actId="20577"/>
        <pc:sldMkLst>
          <pc:docMk/>
          <pc:sldMk cId="928573070" sldId="312"/>
        </pc:sldMkLst>
        <pc:spChg chg="mod">
          <ac:chgData name="Nathan Morgan" userId="72fd7c22-3ae8-4a57-b9f9-9fbe9cf82915" providerId="ADAL" clId="{A960B75D-F3C2-4E24-B6D8-84246E424B12}" dt="2024-10-03T09:24:08.761" v="337" actId="20577"/>
          <ac:spMkLst>
            <pc:docMk/>
            <pc:sldMk cId="928573070" sldId="312"/>
            <ac:spMk id="2" creationId="{602A5E38-0B96-85E5-303F-01BA7E9D7053}"/>
          </ac:spMkLst>
        </pc:spChg>
        <pc:spChg chg="mod">
          <ac:chgData name="Nathan Morgan" userId="72fd7c22-3ae8-4a57-b9f9-9fbe9cf82915" providerId="ADAL" clId="{A960B75D-F3C2-4E24-B6D8-84246E424B12}" dt="2024-10-03T09:23:48.976" v="324" actId="20577"/>
          <ac:spMkLst>
            <pc:docMk/>
            <pc:sldMk cId="928573070" sldId="312"/>
            <ac:spMk id="3" creationId="{BF9A8745-FF1E-79B5-209C-26FB47CB7C5C}"/>
          </ac:spMkLst>
        </pc:spChg>
      </pc:sldChg>
      <pc:sldChg chg="new del">
        <pc:chgData name="Nathan Morgan" userId="72fd7c22-3ae8-4a57-b9f9-9fbe9cf82915" providerId="ADAL" clId="{A960B75D-F3C2-4E24-B6D8-84246E424B12}" dt="2024-10-03T09:23:14.924" v="311" actId="47"/>
        <pc:sldMkLst>
          <pc:docMk/>
          <pc:sldMk cId="1550393727" sldId="312"/>
        </pc:sldMkLst>
      </pc:sldChg>
      <pc:sldChg chg="addSp delSp modSp new mod ord">
        <pc:chgData name="Nathan Morgan" userId="72fd7c22-3ae8-4a57-b9f9-9fbe9cf82915" providerId="ADAL" clId="{A960B75D-F3C2-4E24-B6D8-84246E424B12}" dt="2024-10-03T09:33:21.332" v="365" actId="207"/>
        <pc:sldMkLst>
          <pc:docMk/>
          <pc:sldMk cId="1276759833" sldId="313"/>
        </pc:sldMkLst>
        <pc:spChg chg="mod">
          <ac:chgData name="Nathan Morgan" userId="72fd7c22-3ae8-4a57-b9f9-9fbe9cf82915" providerId="ADAL" clId="{A960B75D-F3C2-4E24-B6D8-84246E424B12}" dt="2024-10-03T09:33:21.332" v="365" actId="207"/>
          <ac:spMkLst>
            <pc:docMk/>
            <pc:sldMk cId="1276759833" sldId="313"/>
            <ac:spMk id="2" creationId="{AEEE3FCA-1C07-A38A-9BD6-400FA5379FE0}"/>
          </ac:spMkLst>
        </pc:spChg>
        <pc:spChg chg="del">
          <ac:chgData name="Nathan Morgan" userId="72fd7c22-3ae8-4a57-b9f9-9fbe9cf82915" providerId="ADAL" clId="{A960B75D-F3C2-4E24-B6D8-84246E424B12}" dt="2024-10-03T09:31:01.337" v="339"/>
          <ac:spMkLst>
            <pc:docMk/>
            <pc:sldMk cId="1276759833" sldId="313"/>
            <ac:spMk id="3" creationId="{D4D1DC45-0ED5-2CA6-9368-D2C4C5A6CFB8}"/>
          </ac:spMkLst>
        </pc:spChg>
        <pc:spChg chg="add del mod">
          <ac:chgData name="Nathan Morgan" userId="72fd7c22-3ae8-4a57-b9f9-9fbe9cf82915" providerId="ADAL" clId="{A960B75D-F3C2-4E24-B6D8-84246E424B12}" dt="2024-10-03T09:32:29.563" v="359" actId="5793"/>
          <ac:spMkLst>
            <pc:docMk/>
            <pc:sldMk cId="1276759833" sldId="313"/>
            <ac:spMk id="4" creationId="{63F6CD99-D371-A7B1-2E6A-B313CF545841}"/>
          </ac:spMkLst>
        </pc:spChg>
        <pc:spChg chg="add mod">
          <ac:chgData name="Nathan Morgan" userId="72fd7c22-3ae8-4a57-b9f9-9fbe9cf82915" providerId="ADAL" clId="{A960B75D-F3C2-4E24-B6D8-84246E424B12}" dt="2024-10-03T09:32:25.194" v="356"/>
          <ac:spMkLst>
            <pc:docMk/>
            <pc:sldMk cId="1276759833" sldId="313"/>
            <ac:spMk id="5" creationId="{7F641F17-3A88-EAC1-87A3-4909879AABC0}"/>
          </ac:spMkLst>
        </pc:spChg>
        <pc:spChg chg="add mod">
          <ac:chgData name="Nathan Morgan" userId="72fd7c22-3ae8-4a57-b9f9-9fbe9cf82915" providerId="ADAL" clId="{A960B75D-F3C2-4E24-B6D8-84246E424B12}" dt="2024-10-03T09:32:53.964" v="361" actId="1076"/>
          <ac:spMkLst>
            <pc:docMk/>
            <pc:sldMk cId="1276759833" sldId="313"/>
            <ac:spMk id="7" creationId="{465E5825-68D6-7AB0-99EF-D60382C62FE5}"/>
          </ac:spMkLst>
        </pc:spChg>
        <pc:picChg chg="add del mod">
          <ac:chgData name="Nathan Morgan" userId="72fd7c22-3ae8-4a57-b9f9-9fbe9cf82915" providerId="ADAL" clId="{A960B75D-F3C2-4E24-B6D8-84246E424B12}" dt="2024-10-03T09:31:35.134" v="350" actId="478"/>
          <ac:picMkLst>
            <pc:docMk/>
            <pc:sldMk cId="1276759833" sldId="313"/>
            <ac:picMk id="5122" creationId="{9FC53209-1CCC-D127-2246-F30F636EA721}"/>
          </ac:picMkLst>
        </pc:picChg>
      </pc:sldChg>
      <pc:sldChg chg="new del">
        <pc:chgData name="Nathan Morgan" userId="72fd7c22-3ae8-4a57-b9f9-9fbe9cf82915" providerId="ADAL" clId="{A960B75D-F3C2-4E24-B6D8-84246E424B12}" dt="2024-10-03T09:40:51.329" v="367" actId="47"/>
        <pc:sldMkLst>
          <pc:docMk/>
          <pc:sldMk cId="3495927360" sldId="314"/>
        </pc:sldMkLst>
      </pc:sldChg>
    </pc:docChg>
  </pc:docChgLst>
  <pc:docChgLst>
    <pc:chgData name="Nathan Morgan" userId="S::n.morgan@uwtsd.ac.uk::72fd7c22-3ae8-4a57-b9f9-9fbe9cf82915" providerId="AD" clId="Web-{BCADF807-F435-2D62-8419-3104C978B80E}"/>
    <pc:docChg chg="delMainMaster">
      <pc:chgData name="Nathan Morgan" userId="S::n.morgan@uwtsd.ac.uk::72fd7c22-3ae8-4a57-b9f9-9fbe9cf82915" providerId="AD" clId="Web-{BCADF807-F435-2D62-8419-3104C978B80E}" dt="2024-10-02T15:37:47.751" v="18"/>
      <pc:docMkLst>
        <pc:docMk/>
      </pc:docMkLst>
      <pc:sldMasterChg chg="del delSldLayout">
        <pc:chgData name="Nathan Morgan" userId="S::n.morgan@uwtsd.ac.uk::72fd7c22-3ae8-4a57-b9f9-9fbe9cf82915" providerId="AD" clId="Web-{BCADF807-F435-2D62-8419-3104C978B80E}" dt="2024-10-02T15:37:47.751" v="0"/>
        <pc:sldMasterMkLst>
          <pc:docMk/>
          <pc:sldMasterMk cId="332921129" sldId="2147483651"/>
        </pc:sldMasterMkLst>
        <pc:sldLayoutChg chg="del">
          <pc:chgData name="Nathan Morgan" userId="S::n.morgan@uwtsd.ac.uk::72fd7c22-3ae8-4a57-b9f9-9fbe9cf82915" providerId="AD" clId="Web-{BCADF807-F435-2D62-8419-3104C978B80E}" dt="2024-10-02T15:37:47.751" v="0"/>
          <pc:sldLayoutMkLst>
            <pc:docMk/>
            <pc:sldMasterMk cId="332921129" sldId="2147483651"/>
            <pc:sldLayoutMk cId="1273137694" sldId="2147483674"/>
          </pc:sldLayoutMkLst>
        </pc:sldLayoutChg>
      </pc:sldMasterChg>
      <pc:sldMasterChg chg="del delSldLayout">
        <pc:chgData name="Nathan Morgan" userId="S::n.morgan@uwtsd.ac.uk::72fd7c22-3ae8-4a57-b9f9-9fbe9cf82915" providerId="AD" clId="Web-{BCADF807-F435-2D62-8419-3104C978B80E}" dt="2024-10-02T15:37:47.751" v="1"/>
        <pc:sldMasterMkLst>
          <pc:docMk/>
          <pc:sldMasterMk cId="99430989" sldId="2147483652"/>
        </pc:sldMasterMkLst>
        <pc:sldLayoutChg chg="del">
          <pc:chgData name="Nathan Morgan" userId="S::n.morgan@uwtsd.ac.uk::72fd7c22-3ae8-4a57-b9f9-9fbe9cf82915" providerId="AD" clId="Web-{BCADF807-F435-2D62-8419-3104C978B80E}" dt="2024-10-02T15:37:47.751" v="1"/>
          <pc:sldLayoutMkLst>
            <pc:docMk/>
            <pc:sldMasterMk cId="99430989" sldId="2147483652"/>
            <pc:sldLayoutMk cId="114797263" sldId="2147483676"/>
          </pc:sldLayoutMkLst>
        </pc:sldLayoutChg>
      </pc:sldMasterChg>
      <pc:sldMasterChg chg="del delSldLayout">
        <pc:chgData name="Nathan Morgan" userId="S::n.morgan@uwtsd.ac.uk::72fd7c22-3ae8-4a57-b9f9-9fbe9cf82915" providerId="AD" clId="Web-{BCADF807-F435-2D62-8419-3104C978B80E}" dt="2024-10-02T15:37:47.751" v="2"/>
        <pc:sldMasterMkLst>
          <pc:docMk/>
          <pc:sldMasterMk cId="503966888" sldId="2147483653"/>
        </pc:sldMasterMkLst>
        <pc:sldLayoutChg chg="del">
          <pc:chgData name="Nathan Morgan" userId="S::n.morgan@uwtsd.ac.uk::72fd7c22-3ae8-4a57-b9f9-9fbe9cf82915" providerId="AD" clId="Web-{BCADF807-F435-2D62-8419-3104C978B80E}" dt="2024-10-02T15:37:47.751" v="2"/>
          <pc:sldLayoutMkLst>
            <pc:docMk/>
            <pc:sldMasterMk cId="503966888" sldId="2147483653"/>
            <pc:sldLayoutMk cId="4216905086" sldId="2147483677"/>
          </pc:sldLayoutMkLst>
        </pc:sldLayoutChg>
      </pc:sldMasterChg>
      <pc:sldMasterChg chg="del delSldLayout">
        <pc:chgData name="Nathan Morgan" userId="S::n.morgan@uwtsd.ac.uk::72fd7c22-3ae8-4a57-b9f9-9fbe9cf82915" providerId="AD" clId="Web-{BCADF807-F435-2D62-8419-3104C978B80E}" dt="2024-10-02T15:37:47.751" v="3"/>
        <pc:sldMasterMkLst>
          <pc:docMk/>
          <pc:sldMasterMk cId="19418140" sldId="2147483654"/>
        </pc:sldMasterMkLst>
        <pc:sldLayoutChg chg="del">
          <pc:chgData name="Nathan Morgan" userId="S::n.morgan@uwtsd.ac.uk::72fd7c22-3ae8-4a57-b9f9-9fbe9cf82915" providerId="AD" clId="Web-{BCADF807-F435-2D62-8419-3104C978B80E}" dt="2024-10-02T15:37:47.751" v="3"/>
          <pc:sldLayoutMkLst>
            <pc:docMk/>
            <pc:sldMasterMk cId="19418140" sldId="2147483654"/>
            <pc:sldLayoutMk cId="94923803" sldId="2147483678"/>
          </pc:sldLayoutMkLst>
        </pc:sldLayoutChg>
      </pc:sldMasterChg>
      <pc:sldMasterChg chg="del delSldLayout">
        <pc:chgData name="Nathan Morgan" userId="S::n.morgan@uwtsd.ac.uk::72fd7c22-3ae8-4a57-b9f9-9fbe9cf82915" providerId="AD" clId="Web-{BCADF807-F435-2D62-8419-3104C978B80E}" dt="2024-10-02T15:37:47.751" v="4"/>
        <pc:sldMasterMkLst>
          <pc:docMk/>
          <pc:sldMasterMk cId="1086982509" sldId="2147483655"/>
        </pc:sldMasterMkLst>
        <pc:sldLayoutChg chg="del">
          <pc:chgData name="Nathan Morgan" userId="S::n.morgan@uwtsd.ac.uk::72fd7c22-3ae8-4a57-b9f9-9fbe9cf82915" providerId="AD" clId="Web-{BCADF807-F435-2D62-8419-3104C978B80E}" dt="2024-10-02T15:37:47.751" v="4"/>
          <pc:sldLayoutMkLst>
            <pc:docMk/>
            <pc:sldMasterMk cId="1086982509" sldId="2147483655"/>
            <pc:sldLayoutMk cId="408938655" sldId="2147483679"/>
          </pc:sldLayoutMkLst>
        </pc:sldLayoutChg>
      </pc:sldMasterChg>
      <pc:sldMasterChg chg="del delSldLayout">
        <pc:chgData name="Nathan Morgan" userId="S::n.morgan@uwtsd.ac.uk::72fd7c22-3ae8-4a57-b9f9-9fbe9cf82915" providerId="AD" clId="Web-{BCADF807-F435-2D62-8419-3104C978B80E}" dt="2024-10-02T15:37:47.751" v="5"/>
        <pc:sldMasterMkLst>
          <pc:docMk/>
          <pc:sldMasterMk cId="537362470" sldId="2147483656"/>
        </pc:sldMasterMkLst>
        <pc:sldLayoutChg chg="del">
          <pc:chgData name="Nathan Morgan" userId="S::n.morgan@uwtsd.ac.uk::72fd7c22-3ae8-4a57-b9f9-9fbe9cf82915" providerId="AD" clId="Web-{BCADF807-F435-2D62-8419-3104C978B80E}" dt="2024-10-02T15:37:47.751" v="5"/>
          <pc:sldLayoutMkLst>
            <pc:docMk/>
            <pc:sldMasterMk cId="537362470" sldId="2147483656"/>
            <pc:sldLayoutMk cId="3130719715" sldId="2147483680"/>
          </pc:sldLayoutMkLst>
        </pc:sldLayoutChg>
      </pc:sldMasterChg>
      <pc:sldMasterChg chg="del delSldLayout">
        <pc:chgData name="Nathan Morgan" userId="S::n.morgan@uwtsd.ac.uk::72fd7c22-3ae8-4a57-b9f9-9fbe9cf82915" providerId="AD" clId="Web-{BCADF807-F435-2D62-8419-3104C978B80E}" dt="2024-10-02T15:37:47.751" v="6"/>
        <pc:sldMasterMkLst>
          <pc:docMk/>
          <pc:sldMasterMk cId="3275634550" sldId="2147483657"/>
        </pc:sldMasterMkLst>
        <pc:sldLayoutChg chg="del">
          <pc:chgData name="Nathan Morgan" userId="S::n.morgan@uwtsd.ac.uk::72fd7c22-3ae8-4a57-b9f9-9fbe9cf82915" providerId="AD" clId="Web-{BCADF807-F435-2D62-8419-3104C978B80E}" dt="2024-10-02T15:37:47.751" v="6"/>
          <pc:sldLayoutMkLst>
            <pc:docMk/>
            <pc:sldMasterMk cId="3275634550" sldId="2147483657"/>
            <pc:sldLayoutMk cId="2783529864" sldId="2147483681"/>
          </pc:sldLayoutMkLst>
        </pc:sldLayoutChg>
      </pc:sldMasterChg>
      <pc:sldMasterChg chg="del delSldLayout">
        <pc:chgData name="Nathan Morgan" userId="S::n.morgan@uwtsd.ac.uk::72fd7c22-3ae8-4a57-b9f9-9fbe9cf82915" providerId="AD" clId="Web-{BCADF807-F435-2D62-8419-3104C978B80E}" dt="2024-10-02T15:37:47.751" v="8"/>
        <pc:sldMasterMkLst>
          <pc:docMk/>
          <pc:sldMasterMk cId="1800093731" sldId="2147483659"/>
        </pc:sldMasterMkLst>
        <pc:sldLayoutChg chg="del">
          <pc:chgData name="Nathan Morgan" userId="S::n.morgan@uwtsd.ac.uk::72fd7c22-3ae8-4a57-b9f9-9fbe9cf82915" providerId="AD" clId="Web-{BCADF807-F435-2D62-8419-3104C978B80E}" dt="2024-10-02T15:37:47.751" v="8"/>
          <pc:sldLayoutMkLst>
            <pc:docMk/>
            <pc:sldMasterMk cId="1800093731" sldId="2147483659"/>
            <pc:sldLayoutMk cId="1597148504" sldId="2147483684"/>
          </pc:sldLayoutMkLst>
        </pc:sldLayoutChg>
      </pc:sldMasterChg>
      <pc:sldMasterChg chg="del delSldLayout">
        <pc:chgData name="Nathan Morgan" userId="S::n.morgan@uwtsd.ac.uk::72fd7c22-3ae8-4a57-b9f9-9fbe9cf82915" providerId="AD" clId="Web-{BCADF807-F435-2D62-8419-3104C978B80E}" dt="2024-10-02T15:37:47.751" v="7"/>
        <pc:sldMasterMkLst>
          <pc:docMk/>
          <pc:sldMasterMk cId="2215794927" sldId="2147483660"/>
        </pc:sldMasterMkLst>
        <pc:sldLayoutChg chg="del">
          <pc:chgData name="Nathan Morgan" userId="S::n.morgan@uwtsd.ac.uk::72fd7c22-3ae8-4a57-b9f9-9fbe9cf82915" providerId="AD" clId="Web-{BCADF807-F435-2D62-8419-3104C978B80E}" dt="2024-10-02T15:37:47.751" v="7"/>
          <pc:sldLayoutMkLst>
            <pc:docMk/>
            <pc:sldMasterMk cId="2215794927" sldId="2147483660"/>
            <pc:sldLayoutMk cId="3475296125" sldId="2147483683"/>
          </pc:sldLayoutMkLst>
        </pc:sldLayoutChg>
      </pc:sldMasterChg>
      <pc:sldMasterChg chg="del delSldLayout">
        <pc:chgData name="Nathan Morgan" userId="S::n.morgan@uwtsd.ac.uk::72fd7c22-3ae8-4a57-b9f9-9fbe9cf82915" providerId="AD" clId="Web-{BCADF807-F435-2D62-8419-3104C978B80E}" dt="2024-10-02T15:37:47.751" v="9"/>
        <pc:sldMasterMkLst>
          <pc:docMk/>
          <pc:sldMasterMk cId="3508390215" sldId="2147483661"/>
        </pc:sldMasterMkLst>
        <pc:sldLayoutChg chg="del">
          <pc:chgData name="Nathan Morgan" userId="S::n.morgan@uwtsd.ac.uk::72fd7c22-3ae8-4a57-b9f9-9fbe9cf82915" providerId="AD" clId="Web-{BCADF807-F435-2D62-8419-3104C978B80E}" dt="2024-10-02T15:37:47.751" v="9"/>
          <pc:sldLayoutMkLst>
            <pc:docMk/>
            <pc:sldMasterMk cId="3508390215" sldId="2147483661"/>
            <pc:sldLayoutMk cId="724236427" sldId="2147483685"/>
          </pc:sldLayoutMkLst>
        </pc:sldLayoutChg>
      </pc:sldMasterChg>
      <pc:sldMasterChg chg="del delSldLayout">
        <pc:chgData name="Nathan Morgan" userId="S::n.morgan@uwtsd.ac.uk::72fd7c22-3ae8-4a57-b9f9-9fbe9cf82915" providerId="AD" clId="Web-{BCADF807-F435-2D62-8419-3104C978B80E}" dt="2024-10-02T15:37:47.751" v="10"/>
        <pc:sldMasterMkLst>
          <pc:docMk/>
          <pc:sldMasterMk cId="2581267852" sldId="2147483662"/>
        </pc:sldMasterMkLst>
        <pc:sldLayoutChg chg="del">
          <pc:chgData name="Nathan Morgan" userId="S::n.morgan@uwtsd.ac.uk::72fd7c22-3ae8-4a57-b9f9-9fbe9cf82915" providerId="AD" clId="Web-{BCADF807-F435-2D62-8419-3104C978B80E}" dt="2024-10-02T15:37:47.751" v="10"/>
          <pc:sldLayoutMkLst>
            <pc:docMk/>
            <pc:sldMasterMk cId="2581267852" sldId="2147483662"/>
            <pc:sldLayoutMk cId="196634507" sldId="2147483686"/>
          </pc:sldLayoutMkLst>
        </pc:sldLayoutChg>
      </pc:sldMasterChg>
      <pc:sldMasterChg chg="del delSldLayout">
        <pc:chgData name="Nathan Morgan" userId="S::n.morgan@uwtsd.ac.uk::72fd7c22-3ae8-4a57-b9f9-9fbe9cf82915" providerId="AD" clId="Web-{BCADF807-F435-2D62-8419-3104C978B80E}" dt="2024-10-02T15:37:47.751" v="11"/>
        <pc:sldMasterMkLst>
          <pc:docMk/>
          <pc:sldMasterMk cId="1372220361" sldId="2147483663"/>
        </pc:sldMasterMkLst>
        <pc:sldLayoutChg chg="del">
          <pc:chgData name="Nathan Morgan" userId="S::n.morgan@uwtsd.ac.uk::72fd7c22-3ae8-4a57-b9f9-9fbe9cf82915" providerId="AD" clId="Web-{BCADF807-F435-2D62-8419-3104C978B80E}" dt="2024-10-02T15:37:47.751" v="11"/>
          <pc:sldLayoutMkLst>
            <pc:docMk/>
            <pc:sldMasterMk cId="1372220361" sldId="2147483663"/>
            <pc:sldLayoutMk cId="2317885063" sldId="2147483687"/>
          </pc:sldLayoutMkLst>
        </pc:sldLayoutChg>
      </pc:sldMasterChg>
      <pc:sldMasterChg chg="del delSldLayout">
        <pc:chgData name="Nathan Morgan" userId="S::n.morgan@uwtsd.ac.uk::72fd7c22-3ae8-4a57-b9f9-9fbe9cf82915" providerId="AD" clId="Web-{BCADF807-F435-2D62-8419-3104C978B80E}" dt="2024-10-02T15:37:47.751" v="12"/>
        <pc:sldMasterMkLst>
          <pc:docMk/>
          <pc:sldMasterMk cId="741040061" sldId="2147483664"/>
        </pc:sldMasterMkLst>
        <pc:sldLayoutChg chg="del">
          <pc:chgData name="Nathan Morgan" userId="S::n.morgan@uwtsd.ac.uk::72fd7c22-3ae8-4a57-b9f9-9fbe9cf82915" providerId="AD" clId="Web-{BCADF807-F435-2D62-8419-3104C978B80E}" dt="2024-10-02T15:37:47.751" v="12"/>
          <pc:sldLayoutMkLst>
            <pc:docMk/>
            <pc:sldMasterMk cId="741040061" sldId="2147483664"/>
            <pc:sldLayoutMk cId="763020717" sldId="2147483688"/>
          </pc:sldLayoutMkLst>
        </pc:sldLayoutChg>
      </pc:sldMasterChg>
      <pc:sldMasterChg chg="del delSldLayout">
        <pc:chgData name="Nathan Morgan" userId="S::n.morgan@uwtsd.ac.uk::72fd7c22-3ae8-4a57-b9f9-9fbe9cf82915" providerId="AD" clId="Web-{BCADF807-F435-2D62-8419-3104C978B80E}" dt="2024-10-02T15:37:47.751" v="13"/>
        <pc:sldMasterMkLst>
          <pc:docMk/>
          <pc:sldMasterMk cId="58822457" sldId="2147483665"/>
        </pc:sldMasterMkLst>
        <pc:sldLayoutChg chg="del">
          <pc:chgData name="Nathan Morgan" userId="S::n.morgan@uwtsd.ac.uk::72fd7c22-3ae8-4a57-b9f9-9fbe9cf82915" providerId="AD" clId="Web-{BCADF807-F435-2D62-8419-3104C978B80E}" dt="2024-10-02T15:37:47.751" v="13"/>
          <pc:sldLayoutMkLst>
            <pc:docMk/>
            <pc:sldMasterMk cId="58822457" sldId="2147483665"/>
            <pc:sldLayoutMk cId="2624528723" sldId="2147483689"/>
          </pc:sldLayoutMkLst>
        </pc:sldLayoutChg>
      </pc:sldMasterChg>
      <pc:sldMasterChg chg="del delSldLayout">
        <pc:chgData name="Nathan Morgan" userId="S::n.morgan@uwtsd.ac.uk::72fd7c22-3ae8-4a57-b9f9-9fbe9cf82915" providerId="AD" clId="Web-{BCADF807-F435-2D62-8419-3104C978B80E}" dt="2024-10-02T15:37:47.751" v="14"/>
        <pc:sldMasterMkLst>
          <pc:docMk/>
          <pc:sldMasterMk cId="754378712" sldId="2147483666"/>
        </pc:sldMasterMkLst>
        <pc:sldLayoutChg chg="del">
          <pc:chgData name="Nathan Morgan" userId="S::n.morgan@uwtsd.ac.uk::72fd7c22-3ae8-4a57-b9f9-9fbe9cf82915" providerId="AD" clId="Web-{BCADF807-F435-2D62-8419-3104C978B80E}" dt="2024-10-02T15:37:47.751" v="14"/>
          <pc:sldLayoutMkLst>
            <pc:docMk/>
            <pc:sldMasterMk cId="754378712" sldId="2147483666"/>
            <pc:sldLayoutMk cId="3132846485" sldId="2147483690"/>
          </pc:sldLayoutMkLst>
        </pc:sldLayoutChg>
        <pc:sldLayoutChg chg="del">
          <pc:chgData name="Nathan Morgan" userId="S::n.morgan@uwtsd.ac.uk::72fd7c22-3ae8-4a57-b9f9-9fbe9cf82915" providerId="AD" clId="Web-{BCADF807-F435-2D62-8419-3104C978B80E}" dt="2024-10-02T15:37:47.751" v="14"/>
          <pc:sldLayoutMkLst>
            <pc:docMk/>
            <pc:sldMasterMk cId="754378712" sldId="2147483666"/>
            <pc:sldLayoutMk cId="1638318787" sldId="2147483698"/>
          </pc:sldLayoutMkLst>
        </pc:sldLayoutChg>
        <pc:sldLayoutChg chg="del">
          <pc:chgData name="Nathan Morgan" userId="S::n.morgan@uwtsd.ac.uk::72fd7c22-3ae8-4a57-b9f9-9fbe9cf82915" providerId="AD" clId="Web-{BCADF807-F435-2D62-8419-3104C978B80E}" dt="2024-10-02T15:37:47.751" v="14"/>
          <pc:sldLayoutMkLst>
            <pc:docMk/>
            <pc:sldMasterMk cId="754378712" sldId="2147483666"/>
            <pc:sldLayoutMk cId="1988994691" sldId="2147483699"/>
          </pc:sldLayoutMkLst>
        </pc:sldLayoutChg>
        <pc:sldLayoutChg chg="del">
          <pc:chgData name="Nathan Morgan" userId="S::n.morgan@uwtsd.ac.uk::72fd7c22-3ae8-4a57-b9f9-9fbe9cf82915" providerId="AD" clId="Web-{BCADF807-F435-2D62-8419-3104C978B80E}" dt="2024-10-02T15:37:47.751" v="14"/>
          <pc:sldLayoutMkLst>
            <pc:docMk/>
            <pc:sldMasterMk cId="754378712" sldId="2147483666"/>
            <pc:sldLayoutMk cId="1668414652" sldId="2147483700"/>
          </pc:sldLayoutMkLst>
        </pc:sldLayoutChg>
        <pc:sldLayoutChg chg="del">
          <pc:chgData name="Nathan Morgan" userId="S::n.morgan@uwtsd.ac.uk::72fd7c22-3ae8-4a57-b9f9-9fbe9cf82915" providerId="AD" clId="Web-{BCADF807-F435-2D62-8419-3104C978B80E}" dt="2024-10-02T15:37:47.751" v="14"/>
          <pc:sldLayoutMkLst>
            <pc:docMk/>
            <pc:sldMasterMk cId="754378712" sldId="2147483666"/>
            <pc:sldLayoutMk cId="3376813219" sldId="2147483701"/>
          </pc:sldLayoutMkLst>
        </pc:sldLayoutChg>
        <pc:sldLayoutChg chg="del">
          <pc:chgData name="Nathan Morgan" userId="S::n.morgan@uwtsd.ac.uk::72fd7c22-3ae8-4a57-b9f9-9fbe9cf82915" providerId="AD" clId="Web-{BCADF807-F435-2D62-8419-3104C978B80E}" dt="2024-10-02T15:37:47.751" v="14"/>
          <pc:sldLayoutMkLst>
            <pc:docMk/>
            <pc:sldMasterMk cId="754378712" sldId="2147483666"/>
            <pc:sldLayoutMk cId="1322761775" sldId="2147483703"/>
          </pc:sldLayoutMkLst>
        </pc:sldLayoutChg>
        <pc:sldLayoutChg chg="del">
          <pc:chgData name="Nathan Morgan" userId="S::n.morgan@uwtsd.ac.uk::72fd7c22-3ae8-4a57-b9f9-9fbe9cf82915" providerId="AD" clId="Web-{BCADF807-F435-2D62-8419-3104C978B80E}" dt="2024-10-02T15:37:47.751" v="14"/>
          <pc:sldLayoutMkLst>
            <pc:docMk/>
            <pc:sldMasterMk cId="754378712" sldId="2147483666"/>
            <pc:sldLayoutMk cId="1402491513" sldId="2147483704"/>
          </pc:sldLayoutMkLst>
        </pc:sldLayoutChg>
        <pc:sldLayoutChg chg="del">
          <pc:chgData name="Nathan Morgan" userId="S::n.morgan@uwtsd.ac.uk::72fd7c22-3ae8-4a57-b9f9-9fbe9cf82915" providerId="AD" clId="Web-{BCADF807-F435-2D62-8419-3104C978B80E}" dt="2024-10-02T15:37:47.751" v="14"/>
          <pc:sldLayoutMkLst>
            <pc:docMk/>
            <pc:sldMasterMk cId="754378712" sldId="2147483666"/>
            <pc:sldLayoutMk cId="2661865558" sldId="2147483705"/>
          </pc:sldLayoutMkLst>
        </pc:sldLayoutChg>
      </pc:sldMasterChg>
      <pc:sldMasterChg chg="del delSldLayout">
        <pc:chgData name="Nathan Morgan" userId="S::n.morgan@uwtsd.ac.uk::72fd7c22-3ae8-4a57-b9f9-9fbe9cf82915" providerId="AD" clId="Web-{BCADF807-F435-2D62-8419-3104C978B80E}" dt="2024-10-02T15:37:47.751" v="16"/>
        <pc:sldMasterMkLst>
          <pc:docMk/>
          <pc:sldMasterMk cId="217095490" sldId="2147483670"/>
        </pc:sldMasterMkLst>
        <pc:sldLayoutChg chg="del">
          <pc:chgData name="Nathan Morgan" userId="S::n.morgan@uwtsd.ac.uk::72fd7c22-3ae8-4a57-b9f9-9fbe9cf82915" providerId="AD" clId="Web-{BCADF807-F435-2D62-8419-3104C978B80E}" dt="2024-10-02T15:37:47.751" v="16"/>
          <pc:sldLayoutMkLst>
            <pc:docMk/>
            <pc:sldMasterMk cId="217095490" sldId="2147483670"/>
            <pc:sldLayoutMk cId="3583415931" sldId="2147483696"/>
          </pc:sldLayoutMkLst>
        </pc:sldLayoutChg>
      </pc:sldMasterChg>
      <pc:sldMasterChg chg="del delSldLayout">
        <pc:chgData name="Nathan Morgan" userId="S::n.morgan@uwtsd.ac.uk::72fd7c22-3ae8-4a57-b9f9-9fbe9cf82915" providerId="AD" clId="Web-{BCADF807-F435-2D62-8419-3104C978B80E}" dt="2024-10-02T15:37:47.751" v="17"/>
        <pc:sldMasterMkLst>
          <pc:docMk/>
          <pc:sldMasterMk cId="1743180627" sldId="2147483671"/>
        </pc:sldMasterMkLst>
        <pc:sldLayoutChg chg="del">
          <pc:chgData name="Nathan Morgan" userId="S::n.morgan@uwtsd.ac.uk::72fd7c22-3ae8-4a57-b9f9-9fbe9cf82915" providerId="AD" clId="Web-{BCADF807-F435-2D62-8419-3104C978B80E}" dt="2024-10-02T15:37:47.751" v="17"/>
          <pc:sldLayoutMkLst>
            <pc:docMk/>
            <pc:sldMasterMk cId="1743180627" sldId="2147483671"/>
            <pc:sldLayoutMk cId="3714548059" sldId="2147483697"/>
          </pc:sldLayoutMkLst>
        </pc:sldLayoutChg>
      </pc:sldMasterChg>
      <pc:sldMasterChg chg="del delSldLayout">
        <pc:chgData name="Nathan Morgan" userId="S::n.morgan@uwtsd.ac.uk::72fd7c22-3ae8-4a57-b9f9-9fbe9cf82915" providerId="AD" clId="Web-{BCADF807-F435-2D62-8419-3104C978B80E}" dt="2024-10-02T15:37:47.751" v="15"/>
        <pc:sldMasterMkLst>
          <pc:docMk/>
          <pc:sldMasterMk cId="130175223" sldId="2147483673"/>
        </pc:sldMasterMkLst>
        <pc:sldLayoutChg chg="del">
          <pc:chgData name="Nathan Morgan" userId="S::n.morgan@uwtsd.ac.uk::72fd7c22-3ae8-4a57-b9f9-9fbe9cf82915" providerId="AD" clId="Web-{BCADF807-F435-2D62-8419-3104C978B80E}" dt="2024-10-02T15:37:47.751" v="15"/>
          <pc:sldLayoutMkLst>
            <pc:docMk/>
            <pc:sldMasterMk cId="130175223" sldId="2147483673"/>
            <pc:sldLayoutMk cId="324980695" sldId="2147483693"/>
          </pc:sldLayoutMkLst>
        </pc:sldLayoutChg>
      </pc:sldMasterChg>
      <pc:sldMasterChg chg="del delSldLayout">
        <pc:chgData name="Nathan Morgan" userId="S::n.morgan@uwtsd.ac.uk::72fd7c22-3ae8-4a57-b9f9-9fbe9cf82915" providerId="AD" clId="Web-{BCADF807-F435-2D62-8419-3104C978B80E}" dt="2024-10-02T15:37:47.751" v="18"/>
        <pc:sldMasterMkLst>
          <pc:docMk/>
          <pc:sldMasterMk cId="2237523523" sldId="2147483706"/>
        </pc:sldMasterMkLst>
        <pc:sldLayoutChg chg="del">
          <pc:chgData name="Nathan Morgan" userId="S::n.morgan@uwtsd.ac.uk::72fd7c22-3ae8-4a57-b9f9-9fbe9cf82915" providerId="AD" clId="Web-{BCADF807-F435-2D62-8419-3104C978B80E}" dt="2024-10-02T15:37:47.751" v="18"/>
          <pc:sldLayoutMkLst>
            <pc:docMk/>
            <pc:sldMasterMk cId="2237523523" sldId="2147483706"/>
            <pc:sldLayoutMk cId="2084379517" sldId="2147483707"/>
          </pc:sldLayoutMkLst>
        </pc:sldLayoutChg>
      </pc:sldMasterChg>
    </pc:docChg>
  </pc:docChgLst>
  <pc:docChgLst>
    <pc:chgData name="Nathan Morgan" userId="72fd7c22-3ae8-4a57-b9f9-9fbe9cf82915" providerId="ADAL" clId="{139EFFB3-8D97-4909-9EE9-290C5B60FB60}"/>
    <pc:docChg chg="undo custSel addSld delSld modSld sldOrd">
      <pc:chgData name="Nathan Morgan" userId="72fd7c22-3ae8-4a57-b9f9-9fbe9cf82915" providerId="ADAL" clId="{139EFFB3-8D97-4909-9EE9-290C5B60FB60}" dt="2024-09-18T17:50:44.140" v="3514" actId="2696"/>
      <pc:docMkLst>
        <pc:docMk/>
      </pc:docMkLst>
      <pc:sldChg chg="modSp del mod">
        <pc:chgData name="Nathan Morgan" userId="72fd7c22-3ae8-4a57-b9f9-9fbe9cf82915" providerId="ADAL" clId="{139EFFB3-8D97-4909-9EE9-290C5B60FB60}" dt="2024-09-18T17:50:44.140" v="3514" actId="2696"/>
        <pc:sldMkLst>
          <pc:docMk/>
          <pc:sldMk cId="3897954035" sldId="270"/>
        </pc:sldMkLst>
        <pc:spChg chg="mod">
          <ac:chgData name="Nathan Morgan" userId="72fd7c22-3ae8-4a57-b9f9-9fbe9cf82915" providerId="ADAL" clId="{139EFFB3-8D97-4909-9EE9-290C5B60FB60}" dt="2024-09-17T11:35:28.704" v="154" actId="20577"/>
          <ac:spMkLst>
            <pc:docMk/>
            <pc:sldMk cId="3897954035" sldId="270"/>
            <ac:spMk id="5" creationId="{1F644B5D-8907-A2AF-0E8B-FF1DBA482B6B}"/>
          </ac:spMkLst>
        </pc:spChg>
        <pc:spChg chg="mod">
          <ac:chgData name="Nathan Morgan" userId="72fd7c22-3ae8-4a57-b9f9-9fbe9cf82915" providerId="ADAL" clId="{139EFFB3-8D97-4909-9EE9-290C5B60FB60}" dt="2024-09-17T11:37:06.024" v="466" actId="20577"/>
          <ac:spMkLst>
            <pc:docMk/>
            <pc:sldMk cId="3897954035" sldId="270"/>
            <ac:spMk id="8" creationId="{6A961D13-3C6A-9125-3BE8-40DBBA6A7367}"/>
          </ac:spMkLst>
        </pc:spChg>
      </pc:sldChg>
      <pc:sldChg chg="modSp mod">
        <pc:chgData name="Nathan Morgan" userId="72fd7c22-3ae8-4a57-b9f9-9fbe9cf82915" providerId="ADAL" clId="{139EFFB3-8D97-4909-9EE9-290C5B60FB60}" dt="2024-09-13T14:49:49.802" v="92" actId="20577"/>
        <pc:sldMkLst>
          <pc:docMk/>
          <pc:sldMk cId="1486826961" sldId="277"/>
        </pc:sldMkLst>
        <pc:spChg chg="mod">
          <ac:chgData name="Nathan Morgan" userId="72fd7c22-3ae8-4a57-b9f9-9fbe9cf82915" providerId="ADAL" clId="{139EFFB3-8D97-4909-9EE9-290C5B60FB60}" dt="2024-09-13T14:49:49.802" v="92" actId="20577"/>
          <ac:spMkLst>
            <pc:docMk/>
            <pc:sldMk cId="1486826961" sldId="277"/>
            <ac:spMk id="3" creationId="{D573DD64-2023-F367-D7F8-A48AE4AB7FDE}"/>
          </ac:spMkLst>
        </pc:spChg>
      </pc:sldChg>
      <pc:sldChg chg="addSp modSp new del mod">
        <pc:chgData name="Nathan Morgan" userId="72fd7c22-3ae8-4a57-b9f9-9fbe9cf82915" providerId="ADAL" clId="{139EFFB3-8D97-4909-9EE9-290C5B60FB60}" dt="2024-09-18T17:50:44.140" v="3514" actId="2696"/>
        <pc:sldMkLst>
          <pc:docMk/>
          <pc:sldMk cId="3211809145" sldId="304"/>
        </pc:sldMkLst>
        <pc:spChg chg="mod">
          <ac:chgData name="Nathan Morgan" userId="72fd7c22-3ae8-4a57-b9f9-9fbe9cf82915" providerId="ADAL" clId="{139EFFB3-8D97-4909-9EE9-290C5B60FB60}" dt="2024-09-17T11:37:50.033" v="472" actId="20577"/>
          <ac:spMkLst>
            <pc:docMk/>
            <pc:sldMk cId="3211809145" sldId="304"/>
            <ac:spMk id="2" creationId="{EB0F0B3E-7C8C-9C00-FBA8-97D880A52D7C}"/>
          </ac:spMkLst>
        </pc:spChg>
        <pc:spChg chg="mod">
          <ac:chgData name="Nathan Morgan" userId="72fd7c22-3ae8-4a57-b9f9-9fbe9cf82915" providerId="ADAL" clId="{139EFFB3-8D97-4909-9EE9-290C5B60FB60}" dt="2024-09-17T11:42:03.649" v="954" actId="20577"/>
          <ac:spMkLst>
            <pc:docMk/>
            <pc:sldMk cId="3211809145" sldId="304"/>
            <ac:spMk id="3" creationId="{8900D706-7935-686B-C01C-454F6BA9497B}"/>
          </ac:spMkLst>
        </pc:spChg>
        <pc:picChg chg="add mod">
          <ac:chgData name="Nathan Morgan" userId="72fd7c22-3ae8-4a57-b9f9-9fbe9cf82915" providerId="ADAL" clId="{139EFFB3-8D97-4909-9EE9-290C5B60FB60}" dt="2024-09-17T11:41:41.660" v="904" actId="1076"/>
          <ac:picMkLst>
            <pc:docMk/>
            <pc:sldMk cId="3211809145" sldId="304"/>
            <ac:picMk id="5" creationId="{B8C23925-91D0-23F5-3883-000147EB18A3}"/>
          </ac:picMkLst>
        </pc:picChg>
      </pc:sldChg>
      <pc:sldChg chg="addSp delSp modSp new del mod ord">
        <pc:chgData name="Nathan Morgan" userId="72fd7c22-3ae8-4a57-b9f9-9fbe9cf82915" providerId="ADAL" clId="{139EFFB3-8D97-4909-9EE9-290C5B60FB60}" dt="2024-09-18T17:50:44.140" v="3514" actId="2696"/>
        <pc:sldMkLst>
          <pc:docMk/>
          <pc:sldMk cId="4230358125" sldId="305"/>
        </pc:sldMkLst>
        <pc:spChg chg="mod">
          <ac:chgData name="Nathan Morgan" userId="72fd7c22-3ae8-4a57-b9f9-9fbe9cf82915" providerId="ADAL" clId="{139EFFB3-8D97-4909-9EE9-290C5B60FB60}" dt="2024-09-17T12:28:41.453" v="1016" actId="20577"/>
          <ac:spMkLst>
            <pc:docMk/>
            <pc:sldMk cId="4230358125" sldId="305"/>
            <ac:spMk id="2" creationId="{EFF6648E-2DD0-F7AE-B1C2-CD3591602132}"/>
          </ac:spMkLst>
        </pc:spChg>
        <pc:spChg chg="add del mod">
          <ac:chgData name="Nathan Morgan" userId="72fd7c22-3ae8-4a57-b9f9-9fbe9cf82915" providerId="ADAL" clId="{139EFFB3-8D97-4909-9EE9-290C5B60FB60}" dt="2024-09-17T15:25:29.552" v="2032" actId="20577"/>
          <ac:spMkLst>
            <pc:docMk/>
            <pc:sldMk cId="4230358125" sldId="305"/>
            <ac:spMk id="3" creationId="{9CF3EB7D-8298-DA8C-5B8B-1AA077E72C6C}"/>
          </ac:spMkLst>
        </pc:spChg>
        <pc:spChg chg="add del mod">
          <ac:chgData name="Nathan Morgan" userId="72fd7c22-3ae8-4a57-b9f9-9fbe9cf82915" providerId="ADAL" clId="{139EFFB3-8D97-4909-9EE9-290C5B60FB60}" dt="2024-09-17T13:13:28.286" v="1517" actId="478"/>
          <ac:spMkLst>
            <pc:docMk/>
            <pc:sldMk cId="4230358125" sldId="305"/>
            <ac:spMk id="5" creationId="{1785C93F-F4CB-B0D7-DF28-AF6379623EFB}"/>
          </ac:spMkLst>
        </pc:spChg>
      </pc:sldChg>
      <pc:sldChg chg="addSp modSp new del mod setBg">
        <pc:chgData name="Nathan Morgan" userId="72fd7c22-3ae8-4a57-b9f9-9fbe9cf82915" providerId="ADAL" clId="{139EFFB3-8D97-4909-9EE9-290C5B60FB60}" dt="2024-09-18T17:50:44.140" v="3514" actId="2696"/>
        <pc:sldMkLst>
          <pc:docMk/>
          <pc:sldMk cId="2819167547" sldId="306"/>
        </pc:sldMkLst>
        <pc:spChg chg="mod">
          <ac:chgData name="Nathan Morgan" userId="72fd7c22-3ae8-4a57-b9f9-9fbe9cf82915" providerId="ADAL" clId="{139EFFB3-8D97-4909-9EE9-290C5B60FB60}" dt="2024-09-17T15:48:40.007" v="2492" actId="26606"/>
          <ac:spMkLst>
            <pc:docMk/>
            <pc:sldMk cId="2819167547" sldId="306"/>
            <ac:spMk id="2" creationId="{8B9F59BF-C1B1-CD25-87C8-222FBA70ECAB}"/>
          </ac:spMkLst>
        </pc:spChg>
        <pc:spChg chg="mod ord">
          <ac:chgData name="Nathan Morgan" userId="72fd7c22-3ae8-4a57-b9f9-9fbe9cf82915" providerId="ADAL" clId="{139EFFB3-8D97-4909-9EE9-290C5B60FB60}" dt="2024-09-17T15:48:48.233" v="2531" actId="5793"/>
          <ac:spMkLst>
            <pc:docMk/>
            <pc:sldMk cId="2819167547" sldId="306"/>
            <ac:spMk id="3" creationId="{F9F5CD88-3F8E-B103-22B8-D58330D5240E}"/>
          </ac:spMkLst>
        </pc:spChg>
        <pc:spChg chg="add">
          <ac:chgData name="Nathan Morgan" userId="72fd7c22-3ae8-4a57-b9f9-9fbe9cf82915" providerId="ADAL" clId="{139EFFB3-8D97-4909-9EE9-290C5B60FB60}" dt="2024-09-17T15:48:40.007" v="2492" actId="26606"/>
          <ac:spMkLst>
            <pc:docMk/>
            <pc:sldMk cId="2819167547" sldId="306"/>
            <ac:spMk id="10" creationId="{F944E337-3E5D-4A1F-A5A1-2057F25B8A7B}"/>
          </ac:spMkLst>
        </pc:spChg>
        <pc:spChg chg="add">
          <ac:chgData name="Nathan Morgan" userId="72fd7c22-3ae8-4a57-b9f9-9fbe9cf82915" providerId="ADAL" clId="{139EFFB3-8D97-4909-9EE9-290C5B60FB60}" dt="2024-09-17T15:48:40.007" v="2492" actId="26606"/>
          <ac:spMkLst>
            <pc:docMk/>
            <pc:sldMk cId="2819167547" sldId="306"/>
            <ac:spMk id="12" creationId="{4DA50D69-7CF7-4844-B844-A2B821C77F24}"/>
          </ac:spMkLst>
        </pc:spChg>
        <pc:picChg chg="add mod">
          <ac:chgData name="Nathan Morgan" userId="72fd7c22-3ae8-4a57-b9f9-9fbe9cf82915" providerId="ADAL" clId="{139EFFB3-8D97-4909-9EE9-290C5B60FB60}" dt="2024-09-17T15:48:40.007" v="2492" actId="26606"/>
          <ac:picMkLst>
            <pc:docMk/>
            <pc:sldMk cId="2819167547" sldId="306"/>
            <ac:picMk id="5" creationId="{0F1B651D-6A91-00B4-CC52-C0FCCBC266EF}"/>
          </ac:picMkLst>
        </pc:picChg>
      </pc:sldChg>
      <pc:sldChg chg="modSp new del mod">
        <pc:chgData name="Nathan Morgan" userId="72fd7c22-3ae8-4a57-b9f9-9fbe9cf82915" providerId="ADAL" clId="{139EFFB3-8D97-4909-9EE9-290C5B60FB60}" dt="2024-09-18T17:50:44.140" v="3514" actId="2696"/>
        <pc:sldMkLst>
          <pc:docMk/>
          <pc:sldMk cId="343430222" sldId="307"/>
        </pc:sldMkLst>
        <pc:spChg chg="mod">
          <ac:chgData name="Nathan Morgan" userId="72fd7c22-3ae8-4a57-b9f9-9fbe9cf82915" providerId="ADAL" clId="{139EFFB3-8D97-4909-9EE9-290C5B60FB60}" dt="2024-09-17T13:47:33.127" v="1885" actId="20577"/>
          <ac:spMkLst>
            <pc:docMk/>
            <pc:sldMk cId="343430222" sldId="307"/>
            <ac:spMk id="2" creationId="{E080EA2E-FF85-1D5A-E945-FB63A7409E5B}"/>
          </ac:spMkLst>
        </pc:spChg>
        <pc:spChg chg="mod">
          <ac:chgData name="Nathan Morgan" userId="72fd7c22-3ae8-4a57-b9f9-9fbe9cf82915" providerId="ADAL" clId="{139EFFB3-8D97-4909-9EE9-290C5B60FB60}" dt="2024-09-17T14:55:16.975" v="1929" actId="20577"/>
          <ac:spMkLst>
            <pc:docMk/>
            <pc:sldMk cId="343430222" sldId="307"/>
            <ac:spMk id="3" creationId="{F7727384-3B8E-E89A-B652-4617E08A64C5}"/>
          </ac:spMkLst>
        </pc:spChg>
      </pc:sldChg>
      <pc:sldChg chg="addSp delSp modSp new del mod">
        <pc:chgData name="Nathan Morgan" userId="72fd7c22-3ae8-4a57-b9f9-9fbe9cf82915" providerId="ADAL" clId="{139EFFB3-8D97-4909-9EE9-290C5B60FB60}" dt="2024-09-18T17:50:44.140" v="3514" actId="2696"/>
        <pc:sldMkLst>
          <pc:docMk/>
          <pc:sldMk cId="3414637067" sldId="308"/>
        </pc:sldMkLst>
        <pc:spChg chg="mod">
          <ac:chgData name="Nathan Morgan" userId="72fd7c22-3ae8-4a57-b9f9-9fbe9cf82915" providerId="ADAL" clId="{139EFFB3-8D97-4909-9EE9-290C5B60FB60}" dt="2024-09-17T18:31:11.724" v="2570" actId="20577"/>
          <ac:spMkLst>
            <pc:docMk/>
            <pc:sldMk cId="3414637067" sldId="308"/>
            <ac:spMk id="2" creationId="{5BD1248D-308D-76F2-5595-46423E22E21E}"/>
          </ac:spMkLst>
        </pc:spChg>
        <pc:spChg chg="del">
          <ac:chgData name="Nathan Morgan" userId="72fd7c22-3ae8-4a57-b9f9-9fbe9cf82915" providerId="ADAL" clId="{139EFFB3-8D97-4909-9EE9-290C5B60FB60}" dt="2024-09-17T18:33:20.680" v="2571" actId="22"/>
          <ac:spMkLst>
            <pc:docMk/>
            <pc:sldMk cId="3414637067" sldId="308"/>
            <ac:spMk id="3" creationId="{CA393B17-9D32-72B7-3F43-A65AAE8A9DCE}"/>
          </ac:spMkLst>
        </pc:spChg>
        <pc:spChg chg="add mod">
          <ac:chgData name="Nathan Morgan" userId="72fd7c22-3ae8-4a57-b9f9-9fbe9cf82915" providerId="ADAL" clId="{139EFFB3-8D97-4909-9EE9-290C5B60FB60}" dt="2024-09-17T20:19:36.212" v="2653" actId="20577"/>
          <ac:spMkLst>
            <pc:docMk/>
            <pc:sldMk cId="3414637067" sldId="308"/>
            <ac:spMk id="6" creationId="{A65CB2E3-4447-F843-6B44-D23EEAD5C7A9}"/>
          </ac:spMkLst>
        </pc:spChg>
        <pc:spChg chg="add del mod">
          <ac:chgData name="Nathan Morgan" userId="72fd7c22-3ae8-4a57-b9f9-9fbe9cf82915" providerId="ADAL" clId="{139EFFB3-8D97-4909-9EE9-290C5B60FB60}" dt="2024-09-17T20:21:33.671" v="2656"/>
          <ac:spMkLst>
            <pc:docMk/>
            <pc:sldMk cId="3414637067" sldId="308"/>
            <ac:spMk id="8" creationId="{1A5D50A8-BC01-5AA0-A4BB-7ABB3610CE3E}"/>
          </ac:spMkLst>
        </pc:spChg>
        <pc:picChg chg="add mod ord">
          <ac:chgData name="Nathan Morgan" userId="72fd7c22-3ae8-4a57-b9f9-9fbe9cf82915" providerId="ADAL" clId="{139EFFB3-8D97-4909-9EE9-290C5B60FB60}" dt="2024-09-17T18:33:33.586" v="2572" actId="1076"/>
          <ac:picMkLst>
            <pc:docMk/>
            <pc:sldMk cId="3414637067" sldId="308"/>
            <ac:picMk id="5" creationId="{D7805B48-4966-5823-75E3-B91A76585534}"/>
          </ac:picMkLst>
        </pc:picChg>
      </pc:sldChg>
      <pc:sldChg chg="addSp delSp modSp new del mod">
        <pc:chgData name="Nathan Morgan" userId="72fd7c22-3ae8-4a57-b9f9-9fbe9cf82915" providerId="ADAL" clId="{139EFFB3-8D97-4909-9EE9-290C5B60FB60}" dt="2024-09-18T17:50:44.140" v="3514" actId="2696"/>
        <pc:sldMkLst>
          <pc:docMk/>
          <pc:sldMk cId="1226597015" sldId="309"/>
        </pc:sldMkLst>
        <pc:spChg chg="mod">
          <ac:chgData name="Nathan Morgan" userId="72fd7c22-3ae8-4a57-b9f9-9fbe9cf82915" providerId="ADAL" clId="{139EFFB3-8D97-4909-9EE9-290C5B60FB60}" dt="2024-09-18T08:23:06.556" v="2806" actId="113"/>
          <ac:spMkLst>
            <pc:docMk/>
            <pc:sldMk cId="1226597015" sldId="309"/>
            <ac:spMk id="2" creationId="{4CC82062-0062-0CEC-4183-2D8232F53448}"/>
          </ac:spMkLst>
        </pc:spChg>
        <pc:spChg chg="del">
          <ac:chgData name="Nathan Morgan" userId="72fd7c22-3ae8-4a57-b9f9-9fbe9cf82915" providerId="ADAL" clId="{139EFFB3-8D97-4909-9EE9-290C5B60FB60}" dt="2024-09-18T08:22:02.230" v="2764" actId="478"/>
          <ac:spMkLst>
            <pc:docMk/>
            <pc:sldMk cId="1226597015" sldId="309"/>
            <ac:spMk id="3" creationId="{5B6CCF6B-A294-2F6D-2E93-6CFB0246E66A}"/>
          </ac:spMkLst>
        </pc:spChg>
        <pc:picChg chg="add mod">
          <ac:chgData name="Nathan Morgan" userId="72fd7c22-3ae8-4a57-b9f9-9fbe9cf82915" providerId="ADAL" clId="{139EFFB3-8D97-4909-9EE9-290C5B60FB60}" dt="2024-09-17T20:21:49.514" v="2659" actId="1076"/>
          <ac:picMkLst>
            <pc:docMk/>
            <pc:sldMk cId="1226597015" sldId="309"/>
            <ac:picMk id="5" creationId="{AA1A3309-0722-E277-67E1-38BEAD3CD3B5}"/>
          </ac:picMkLst>
        </pc:picChg>
      </pc:sldChg>
      <pc:sldChg chg="addSp delSp modSp new del mod">
        <pc:chgData name="Nathan Morgan" userId="72fd7c22-3ae8-4a57-b9f9-9fbe9cf82915" providerId="ADAL" clId="{139EFFB3-8D97-4909-9EE9-290C5B60FB60}" dt="2024-09-18T17:50:44.140" v="3514" actId="2696"/>
        <pc:sldMkLst>
          <pc:docMk/>
          <pc:sldMk cId="518105853" sldId="310"/>
        </pc:sldMkLst>
        <pc:spChg chg="mod">
          <ac:chgData name="Nathan Morgan" userId="72fd7c22-3ae8-4a57-b9f9-9fbe9cf82915" providerId="ADAL" clId="{139EFFB3-8D97-4909-9EE9-290C5B60FB60}" dt="2024-09-18T08:25:08.515" v="2926" actId="20577"/>
          <ac:spMkLst>
            <pc:docMk/>
            <pc:sldMk cId="518105853" sldId="310"/>
            <ac:spMk id="2" creationId="{9D84124F-E25A-C217-577D-1592B870B97F}"/>
          </ac:spMkLst>
        </pc:spChg>
        <pc:spChg chg="del">
          <ac:chgData name="Nathan Morgan" userId="72fd7c22-3ae8-4a57-b9f9-9fbe9cf82915" providerId="ADAL" clId="{139EFFB3-8D97-4909-9EE9-290C5B60FB60}" dt="2024-09-18T08:24:48.714" v="2888" actId="22"/>
          <ac:spMkLst>
            <pc:docMk/>
            <pc:sldMk cId="518105853" sldId="310"/>
            <ac:spMk id="3" creationId="{FCCB7869-1ADA-843A-D3BF-40B8159E7A48}"/>
          </ac:spMkLst>
        </pc:spChg>
        <pc:picChg chg="add mod ord">
          <ac:chgData name="Nathan Morgan" userId="72fd7c22-3ae8-4a57-b9f9-9fbe9cf82915" providerId="ADAL" clId="{139EFFB3-8D97-4909-9EE9-290C5B60FB60}" dt="2024-09-18T08:24:48.714" v="2888" actId="22"/>
          <ac:picMkLst>
            <pc:docMk/>
            <pc:sldMk cId="518105853" sldId="310"/>
            <ac:picMk id="5" creationId="{D4645358-B9C1-6C4A-2A2E-66F245AC4F8C}"/>
          </ac:picMkLst>
        </pc:picChg>
      </pc:sldChg>
      <pc:sldChg chg="modSp new del mod">
        <pc:chgData name="Nathan Morgan" userId="72fd7c22-3ae8-4a57-b9f9-9fbe9cf82915" providerId="ADAL" clId="{139EFFB3-8D97-4909-9EE9-290C5B60FB60}" dt="2024-09-18T17:50:44.140" v="3514" actId="2696"/>
        <pc:sldMkLst>
          <pc:docMk/>
          <pc:sldMk cId="3430367030" sldId="311"/>
        </pc:sldMkLst>
        <pc:spChg chg="mod">
          <ac:chgData name="Nathan Morgan" userId="72fd7c22-3ae8-4a57-b9f9-9fbe9cf82915" providerId="ADAL" clId="{139EFFB3-8D97-4909-9EE9-290C5B60FB60}" dt="2024-09-18T09:30:22.199" v="3006" actId="20577"/>
          <ac:spMkLst>
            <pc:docMk/>
            <pc:sldMk cId="3430367030" sldId="311"/>
            <ac:spMk id="2" creationId="{868B3495-738D-DC48-1496-82BABE87E3CE}"/>
          </ac:spMkLst>
        </pc:spChg>
        <pc:spChg chg="mod">
          <ac:chgData name="Nathan Morgan" userId="72fd7c22-3ae8-4a57-b9f9-9fbe9cf82915" providerId="ADAL" clId="{139EFFB3-8D97-4909-9EE9-290C5B60FB60}" dt="2024-09-18T09:30:38.574" v="3043" actId="20577"/>
          <ac:spMkLst>
            <pc:docMk/>
            <pc:sldMk cId="3430367030" sldId="311"/>
            <ac:spMk id="3" creationId="{778ECB48-5D35-7C14-712E-41F4BC263E4B}"/>
          </ac:spMkLst>
        </pc:spChg>
      </pc:sldChg>
      <pc:sldChg chg="addSp delSp new del mod">
        <pc:chgData name="Nathan Morgan" userId="72fd7c22-3ae8-4a57-b9f9-9fbe9cf82915" providerId="ADAL" clId="{139EFFB3-8D97-4909-9EE9-290C5B60FB60}" dt="2024-09-18T17:50:44.140" v="3514" actId="2696"/>
        <pc:sldMkLst>
          <pc:docMk/>
          <pc:sldMk cId="4284701296" sldId="312"/>
        </pc:sldMkLst>
        <pc:spChg chg="del">
          <ac:chgData name="Nathan Morgan" userId="72fd7c22-3ae8-4a57-b9f9-9fbe9cf82915" providerId="ADAL" clId="{139EFFB3-8D97-4909-9EE9-290C5B60FB60}" dt="2024-09-18T09:31:38.742" v="3045" actId="478"/>
          <ac:spMkLst>
            <pc:docMk/>
            <pc:sldMk cId="4284701296" sldId="312"/>
            <ac:spMk id="3" creationId="{DB5BBEA2-624E-B237-E624-658D7D2ABE8C}"/>
          </ac:spMkLst>
        </pc:spChg>
        <pc:picChg chg="add">
          <ac:chgData name="Nathan Morgan" userId="72fd7c22-3ae8-4a57-b9f9-9fbe9cf82915" providerId="ADAL" clId="{139EFFB3-8D97-4909-9EE9-290C5B60FB60}" dt="2024-09-18T09:31:39.336" v="3046" actId="22"/>
          <ac:picMkLst>
            <pc:docMk/>
            <pc:sldMk cId="4284701296" sldId="312"/>
            <ac:picMk id="5" creationId="{75ACE48E-FDB0-5C7A-D26C-2BA58AE0F2D3}"/>
          </ac:picMkLst>
        </pc:picChg>
      </pc:sldChg>
      <pc:sldChg chg="modSp new del mod">
        <pc:chgData name="Nathan Morgan" userId="72fd7c22-3ae8-4a57-b9f9-9fbe9cf82915" providerId="ADAL" clId="{139EFFB3-8D97-4909-9EE9-290C5B60FB60}" dt="2024-09-18T17:50:44.140" v="3514" actId="2696"/>
        <pc:sldMkLst>
          <pc:docMk/>
          <pc:sldMk cId="2840002077" sldId="313"/>
        </pc:sldMkLst>
        <pc:spChg chg="mod">
          <ac:chgData name="Nathan Morgan" userId="72fd7c22-3ae8-4a57-b9f9-9fbe9cf82915" providerId="ADAL" clId="{139EFFB3-8D97-4909-9EE9-290C5B60FB60}" dt="2024-09-18T10:25:54.160" v="3156" actId="20577"/>
          <ac:spMkLst>
            <pc:docMk/>
            <pc:sldMk cId="2840002077" sldId="313"/>
            <ac:spMk id="2" creationId="{7EE86FDE-5CB2-B3D9-4CDF-11E7698A7DAC}"/>
          </ac:spMkLst>
        </pc:spChg>
        <pc:spChg chg="mod">
          <ac:chgData name="Nathan Morgan" userId="72fd7c22-3ae8-4a57-b9f9-9fbe9cf82915" providerId="ADAL" clId="{139EFFB3-8D97-4909-9EE9-290C5B60FB60}" dt="2024-09-18T10:26:47.939" v="3216" actId="20577"/>
          <ac:spMkLst>
            <pc:docMk/>
            <pc:sldMk cId="2840002077" sldId="313"/>
            <ac:spMk id="3" creationId="{597E605E-99DB-2106-4C5B-829B30C32D0C}"/>
          </ac:spMkLst>
        </pc:spChg>
      </pc:sldChg>
      <pc:sldChg chg="addSp delSp modSp new del mod modNotesTx">
        <pc:chgData name="Nathan Morgan" userId="72fd7c22-3ae8-4a57-b9f9-9fbe9cf82915" providerId="ADAL" clId="{139EFFB3-8D97-4909-9EE9-290C5B60FB60}" dt="2024-09-18T17:50:44.140" v="3514" actId="2696"/>
        <pc:sldMkLst>
          <pc:docMk/>
          <pc:sldMk cId="1085094386" sldId="314"/>
        </pc:sldMkLst>
        <pc:spChg chg="mod">
          <ac:chgData name="Nathan Morgan" userId="72fd7c22-3ae8-4a57-b9f9-9fbe9cf82915" providerId="ADAL" clId="{139EFFB3-8D97-4909-9EE9-290C5B60FB60}" dt="2024-09-18T10:31:24.006" v="3235" actId="20577"/>
          <ac:spMkLst>
            <pc:docMk/>
            <pc:sldMk cId="1085094386" sldId="314"/>
            <ac:spMk id="2" creationId="{6296157F-61A8-907B-5DC7-2D0D92FBA8CD}"/>
          </ac:spMkLst>
        </pc:spChg>
        <pc:spChg chg="del">
          <ac:chgData name="Nathan Morgan" userId="72fd7c22-3ae8-4a57-b9f9-9fbe9cf82915" providerId="ADAL" clId="{139EFFB3-8D97-4909-9EE9-290C5B60FB60}" dt="2024-09-18T10:31:11.656" v="3222"/>
          <ac:spMkLst>
            <pc:docMk/>
            <pc:sldMk cId="1085094386" sldId="314"/>
            <ac:spMk id="3" creationId="{93D5EA68-01F3-4596-CE81-C3A037511626}"/>
          </ac:spMkLst>
        </pc:spChg>
        <pc:spChg chg="add del">
          <ac:chgData name="Nathan Morgan" userId="72fd7c22-3ae8-4a57-b9f9-9fbe9cf82915" providerId="ADAL" clId="{139EFFB3-8D97-4909-9EE9-290C5B60FB60}" dt="2024-09-18T10:28:38.026" v="3219" actId="22"/>
          <ac:spMkLst>
            <pc:docMk/>
            <pc:sldMk cId="1085094386" sldId="314"/>
            <ac:spMk id="5" creationId="{9238C2B0-151E-57ED-4427-CEB35CC46D96}"/>
          </ac:spMkLst>
        </pc:spChg>
        <pc:spChg chg="add">
          <ac:chgData name="Nathan Morgan" userId="72fd7c22-3ae8-4a57-b9f9-9fbe9cf82915" providerId="ADAL" clId="{139EFFB3-8D97-4909-9EE9-290C5B60FB60}" dt="2024-09-18T10:29:14.941" v="3220"/>
          <ac:spMkLst>
            <pc:docMk/>
            <pc:sldMk cId="1085094386" sldId="314"/>
            <ac:spMk id="6" creationId="{A3145263-C7D8-08AA-9B4C-A35118221AE2}"/>
          </ac:spMkLst>
        </pc:spChg>
        <pc:spChg chg="add">
          <ac:chgData name="Nathan Morgan" userId="72fd7c22-3ae8-4a57-b9f9-9fbe9cf82915" providerId="ADAL" clId="{139EFFB3-8D97-4909-9EE9-290C5B60FB60}" dt="2024-09-18T10:29:17" v="3221"/>
          <ac:spMkLst>
            <pc:docMk/>
            <pc:sldMk cId="1085094386" sldId="314"/>
            <ac:spMk id="7" creationId="{6F56B897-87C7-B513-0F9A-5AF012B7A333}"/>
          </ac:spMkLst>
        </pc:spChg>
        <pc:picChg chg="add mod">
          <ac:chgData name="Nathan Morgan" userId="72fd7c22-3ae8-4a57-b9f9-9fbe9cf82915" providerId="ADAL" clId="{139EFFB3-8D97-4909-9EE9-290C5B60FB60}" dt="2024-09-18T10:38:05.739" v="3241" actId="14100"/>
          <ac:picMkLst>
            <pc:docMk/>
            <pc:sldMk cId="1085094386" sldId="314"/>
            <ac:picMk id="9" creationId="{0CEDAEAA-AACD-D1DD-BA55-1E45A9049743}"/>
          </ac:picMkLst>
        </pc:picChg>
      </pc:sldChg>
      <pc:sldChg chg="modSp new del mod">
        <pc:chgData name="Nathan Morgan" userId="72fd7c22-3ae8-4a57-b9f9-9fbe9cf82915" providerId="ADAL" clId="{139EFFB3-8D97-4909-9EE9-290C5B60FB60}" dt="2024-09-18T17:50:44.140" v="3514" actId="2696"/>
        <pc:sldMkLst>
          <pc:docMk/>
          <pc:sldMk cId="1644282783" sldId="315"/>
        </pc:sldMkLst>
        <pc:spChg chg="mod">
          <ac:chgData name="Nathan Morgan" userId="72fd7c22-3ae8-4a57-b9f9-9fbe9cf82915" providerId="ADAL" clId="{139EFFB3-8D97-4909-9EE9-290C5B60FB60}" dt="2024-09-18T13:38:11.552" v="3284" actId="20577"/>
          <ac:spMkLst>
            <pc:docMk/>
            <pc:sldMk cId="1644282783" sldId="315"/>
            <ac:spMk id="2" creationId="{556EAD43-83A1-45D3-F234-5E706C993355}"/>
          </ac:spMkLst>
        </pc:spChg>
        <pc:spChg chg="mod">
          <ac:chgData name="Nathan Morgan" userId="72fd7c22-3ae8-4a57-b9f9-9fbe9cf82915" providerId="ADAL" clId="{139EFFB3-8D97-4909-9EE9-290C5B60FB60}" dt="2024-09-18T13:39:21.799" v="3513" actId="20577"/>
          <ac:spMkLst>
            <pc:docMk/>
            <pc:sldMk cId="1644282783" sldId="315"/>
            <ac:spMk id="3" creationId="{98B9FD5E-2E29-9660-8A59-ED33FEF591B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D2297-0D71-4AB4-9F2F-04EC4F9409AC}" type="datetimeFigureOut">
              <a:rPr lang="en-GB" smtClean="0"/>
              <a:t>07/06/2026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554485-19FD-416A-B051-20FE4EFF0134}" type="slidenum">
              <a:rPr lang="en-GB" smtClean="0"/>
              <a:t>‹#›</a:t>
            </a:fld>
            <a:endParaRPr lang="en-GB"/>
          </a:p>
        </p:txBody>
      </p:sp>
    </p:spTree>
    <p:extLst>
      <p:ext uri="{BB962C8B-B14F-4D97-AF65-F5344CB8AC3E}">
        <p14:creationId xmlns:p14="http://schemas.microsoft.com/office/powerpoint/2010/main" val="1199630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a:t>
            </a:fld>
            <a:endParaRPr lang="en-GB"/>
          </a:p>
        </p:txBody>
      </p:sp>
    </p:spTree>
    <p:extLst>
      <p:ext uri="{BB962C8B-B14F-4D97-AF65-F5344CB8AC3E}">
        <p14:creationId xmlns:p14="http://schemas.microsoft.com/office/powerpoint/2010/main" val="7686383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a:t>
            </a:fld>
            <a:endParaRPr lang="en-GB"/>
          </a:p>
        </p:txBody>
      </p:sp>
    </p:spTree>
    <p:extLst>
      <p:ext uri="{BB962C8B-B14F-4D97-AF65-F5344CB8AC3E}">
        <p14:creationId xmlns:p14="http://schemas.microsoft.com/office/powerpoint/2010/main" val="28138785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a:t>
            </a:fld>
            <a:endParaRPr lang="en-GB"/>
          </a:p>
        </p:txBody>
      </p:sp>
    </p:spTree>
    <p:extLst>
      <p:ext uri="{BB962C8B-B14F-4D97-AF65-F5344CB8AC3E}">
        <p14:creationId xmlns:p14="http://schemas.microsoft.com/office/powerpoint/2010/main" val="3122746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9</a:t>
            </a:fld>
            <a:endParaRPr lang="en-GB"/>
          </a:p>
        </p:txBody>
      </p:sp>
    </p:spTree>
    <p:extLst>
      <p:ext uri="{BB962C8B-B14F-4D97-AF65-F5344CB8AC3E}">
        <p14:creationId xmlns:p14="http://schemas.microsoft.com/office/powerpoint/2010/main" val="38173008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https://www.scratchapixel.com/lessons/3d-basic-rendering/rasterization-practical-implementation/rasterization-stage.html</a:t>
            </a:r>
          </a:p>
        </p:txBody>
      </p:sp>
      <p:sp>
        <p:nvSpPr>
          <p:cNvPr id="4" name="Slide Number Placeholder 3"/>
          <p:cNvSpPr>
            <a:spLocks noGrp="1"/>
          </p:cNvSpPr>
          <p:nvPr>
            <p:ph type="sldNum" sz="quarter" idx="5"/>
          </p:nvPr>
        </p:nvSpPr>
        <p:spPr/>
        <p:txBody>
          <a:bodyPr/>
          <a:lstStyle/>
          <a:p>
            <a:fld id="{50554485-19FD-416A-B051-20FE4EFF0134}" type="slidenum">
              <a:rPr lang="en-GB" smtClean="0"/>
              <a:t>24</a:t>
            </a:fld>
            <a:endParaRPr lang="en-GB"/>
          </a:p>
        </p:txBody>
      </p:sp>
    </p:spTree>
    <p:extLst>
      <p:ext uri="{BB962C8B-B14F-4D97-AF65-F5344CB8AC3E}">
        <p14:creationId xmlns:p14="http://schemas.microsoft.com/office/powerpoint/2010/main" val="1489310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41</a:t>
            </a:fld>
            <a:endParaRPr lang="en-GB"/>
          </a:p>
        </p:txBody>
      </p:sp>
    </p:spTree>
    <p:extLst>
      <p:ext uri="{BB962C8B-B14F-4D97-AF65-F5344CB8AC3E}">
        <p14:creationId xmlns:p14="http://schemas.microsoft.com/office/powerpoint/2010/main" val="4445529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vertex shader has no knowledge of pixels at all. </a:t>
            </a:r>
          </a:p>
          <a:p>
            <a:endParaRPr lang="en-GB" dirty="0"/>
          </a:p>
          <a:p>
            <a:r>
              <a:rPr lang="en-GB" dirty="0"/>
              <a:t>It only ever sees individual vertices. </a:t>
            </a:r>
          </a:p>
          <a:p>
            <a:endParaRPr lang="en-GB" dirty="0"/>
          </a:p>
          <a:p>
            <a:r>
              <a:rPr lang="en-GB" dirty="0"/>
              <a:t>Rasterization is the stage that bridges geometry and pixels, and it happens entirely in fixed-function hardware between primitive assembly and the fragment shader.</a:t>
            </a:r>
          </a:p>
        </p:txBody>
      </p:sp>
      <p:sp>
        <p:nvSpPr>
          <p:cNvPr id="4" name="Slide Number Placeholder 3"/>
          <p:cNvSpPr>
            <a:spLocks noGrp="1"/>
          </p:cNvSpPr>
          <p:nvPr>
            <p:ph type="sldNum" sz="quarter" idx="5"/>
          </p:nvPr>
        </p:nvSpPr>
        <p:spPr/>
        <p:txBody>
          <a:bodyPr/>
          <a:lstStyle/>
          <a:p>
            <a:fld id="{50554485-19FD-416A-B051-20FE4EFF0134}" type="slidenum">
              <a:rPr lang="en-GB" smtClean="0"/>
              <a:t>44</a:t>
            </a:fld>
            <a:endParaRPr lang="en-GB"/>
          </a:p>
        </p:txBody>
      </p:sp>
    </p:spTree>
    <p:extLst>
      <p:ext uri="{BB962C8B-B14F-4D97-AF65-F5344CB8AC3E}">
        <p14:creationId xmlns:p14="http://schemas.microsoft.com/office/powerpoint/2010/main" val="5000137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GPU is always drawing into one buffer while the display is reading from another. </a:t>
            </a:r>
          </a:p>
          <a:p>
            <a:endParaRPr lang="en-GB" dirty="0"/>
          </a:p>
          <a:p>
            <a:r>
              <a:rPr lang="en-GB" dirty="0"/>
              <a:t>The swap is the moment those two roles switch. </a:t>
            </a:r>
          </a:p>
          <a:p>
            <a:endParaRPr lang="en-GB" dirty="0"/>
          </a:p>
          <a:p>
            <a:r>
              <a:rPr lang="en-GB"/>
              <a:t>This </a:t>
            </a:r>
            <a:r>
              <a:rPr lang="en-GB" dirty="0"/>
              <a:t>prevents the screen from ever showing a half-finished frame.</a:t>
            </a:r>
          </a:p>
        </p:txBody>
      </p:sp>
      <p:sp>
        <p:nvSpPr>
          <p:cNvPr id="4" name="Slide Number Placeholder 3"/>
          <p:cNvSpPr>
            <a:spLocks noGrp="1"/>
          </p:cNvSpPr>
          <p:nvPr>
            <p:ph type="sldNum" sz="quarter" idx="5"/>
          </p:nvPr>
        </p:nvSpPr>
        <p:spPr/>
        <p:txBody>
          <a:bodyPr/>
          <a:lstStyle/>
          <a:p>
            <a:fld id="{50554485-19FD-416A-B051-20FE4EFF0134}" type="slidenum">
              <a:rPr lang="en-GB" smtClean="0"/>
              <a:t>50</a:t>
            </a:fld>
            <a:endParaRPr lang="en-GB"/>
          </a:p>
        </p:txBody>
      </p:sp>
    </p:spTree>
    <p:extLst>
      <p:ext uri="{BB962C8B-B14F-4D97-AF65-F5344CB8AC3E}">
        <p14:creationId xmlns:p14="http://schemas.microsoft.com/office/powerpoint/2010/main" val="22506379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51</a:t>
            </a:fld>
            <a:endParaRPr lang="en-GB"/>
          </a:p>
        </p:txBody>
      </p:sp>
    </p:spTree>
    <p:extLst>
      <p:ext uri="{BB962C8B-B14F-4D97-AF65-F5344CB8AC3E}">
        <p14:creationId xmlns:p14="http://schemas.microsoft.com/office/powerpoint/2010/main" val="1880222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6/7/2026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1338576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3" Type="http://schemas.openxmlformats.org/officeDocument/2006/relationships/hyperlink" Target="https://www.opengl-tutorial.org/" TargetMode="External"/><Relationship Id="rId2" Type="http://schemas.openxmlformats.org/officeDocument/2006/relationships/hyperlink" Target="https://learnopengl.com/" TargetMode="External"/><Relationship Id="rId1" Type="http://schemas.openxmlformats.org/officeDocument/2006/relationships/slideLayout" Target="../slideLayouts/slideLayout3.xml"/><Relationship Id="rId4" Type="http://schemas.openxmlformats.org/officeDocument/2006/relationships/hyperlink" Target="https://docs.gl/" TargetMode="Externa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A1D2009-63C1-4310-ABE5-092159A94830}"/>
              </a:ext>
            </a:extLst>
          </p:cNvPr>
          <p:cNvSpPr>
            <a:spLocks noGrp="1"/>
          </p:cNvSpPr>
          <p:nvPr>
            <p:ph idx="1"/>
          </p:nvPr>
        </p:nvSpPr>
        <p:spPr>
          <a:xfrm>
            <a:off x="630810" y="2465665"/>
            <a:ext cx="4788355" cy="1326406"/>
          </a:xfrm>
        </p:spPr>
        <p:txBody>
          <a:bodyPr/>
          <a:lstStyle/>
          <a:p>
            <a:r>
              <a:rPr lang="en-GB" sz="3600" dirty="0"/>
              <a:t>An introduction to the </a:t>
            </a:r>
          </a:p>
          <a:p>
            <a:r>
              <a:rPr lang="en-GB" sz="3600" dirty="0"/>
              <a:t>OpenGL pipeline</a:t>
            </a:r>
          </a:p>
        </p:txBody>
      </p:sp>
    </p:spTree>
    <p:extLst>
      <p:ext uri="{BB962C8B-B14F-4D97-AF65-F5344CB8AC3E}">
        <p14:creationId xmlns:p14="http://schemas.microsoft.com/office/powerpoint/2010/main" val="275613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0B92C-EF80-F1B6-36AA-57F684E1F135}"/>
              </a:ext>
            </a:extLst>
          </p:cNvPr>
          <p:cNvSpPr>
            <a:spLocks noGrp="1"/>
          </p:cNvSpPr>
          <p:nvPr>
            <p:ph type="title"/>
          </p:nvPr>
        </p:nvSpPr>
        <p:spPr/>
        <p:txBody>
          <a:bodyPr/>
          <a:lstStyle/>
          <a:p>
            <a:r>
              <a:rPr lang="en-GB" b="1" dirty="0">
                <a:solidFill>
                  <a:schemeClr val="accent5">
                    <a:lumMod val="50000"/>
                  </a:schemeClr>
                </a:solidFill>
              </a:rPr>
              <a:t>Learning outcomes</a:t>
            </a:r>
          </a:p>
        </p:txBody>
      </p:sp>
      <p:sp>
        <p:nvSpPr>
          <p:cNvPr id="3" name="Content Placeholder 2">
            <a:extLst>
              <a:ext uri="{FF2B5EF4-FFF2-40B4-BE49-F238E27FC236}">
                <a16:creationId xmlns:a16="http://schemas.microsoft.com/office/drawing/2014/main" id="{B3E6F66A-E1F3-5F46-BC6B-6065096295B6}"/>
              </a:ext>
            </a:extLst>
          </p:cNvPr>
          <p:cNvSpPr>
            <a:spLocks noGrp="1"/>
          </p:cNvSpPr>
          <p:nvPr>
            <p:ph idx="1"/>
          </p:nvPr>
        </p:nvSpPr>
        <p:spPr/>
        <p:txBody>
          <a:bodyPr/>
          <a:lstStyle/>
          <a:p>
            <a:pPr marL="0" indent="0">
              <a:buNone/>
            </a:pPr>
            <a:r>
              <a:rPr lang="en-GB" dirty="0"/>
              <a:t>What is OpenGL, DirectX and Vulkan</a:t>
            </a:r>
          </a:p>
          <a:p>
            <a:pPr marL="0" indent="0">
              <a:buNone/>
            </a:pPr>
            <a:r>
              <a:rPr lang="en-GB" dirty="0"/>
              <a:t>The stages of the pipeline</a:t>
            </a:r>
          </a:p>
          <a:p>
            <a:pPr marL="0" indent="0">
              <a:buNone/>
            </a:pPr>
            <a:r>
              <a:rPr lang="en-GB" dirty="0"/>
              <a:t>Let’s render a triangle together </a:t>
            </a:r>
          </a:p>
        </p:txBody>
      </p:sp>
    </p:spTree>
    <p:extLst>
      <p:ext uri="{BB962C8B-B14F-4D97-AF65-F5344CB8AC3E}">
        <p14:creationId xmlns:p14="http://schemas.microsoft.com/office/powerpoint/2010/main" val="2172128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52B52-70D4-87CE-9295-005EED2169DD}"/>
              </a:ext>
            </a:extLst>
          </p:cNvPr>
          <p:cNvSpPr>
            <a:spLocks noGrp="1"/>
          </p:cNvSpPr>
          <p:nvPr>
            <p:ph type="title"/>
          </p:nvPr>
        </p:nvSpPr>
        <p:spPr>
          <a:xfrm>
            <a:off x="0" y="0"/>
            <a:ext cx="11481847" cy="1325563"/>
          </a:xfrm>
        </p:spPr>
        <p:txBody>
          <a:bodyPr/>
          <a:lstStyle/>
          <a:p>
            <a:r>
              <a:rPr lang="en-GB" b="1" dirty="0">
                <a:solidFill>
                  <a:schemeClr val="accent1"/>
                </a:solidFill>
              </a:rPr>
              <a:t>  OpenGL - What is it? </a:t>
            </a:r>
          </a:p>
        </p:txBody>
      </p:sp>
      <p:sp>
        <p:nvSpPr>
          <p:cNvPr id="3" name="Content Placeholder 2">
            <a:extLst>
              <a:ext uri="{FF2B5EF4-FFF2-40B4-BE49-F238E27FC236}">
                <a16:creationId xmlns:a16="http://schemas.microsoft.com/office/drawing/2014/main" id="{FF582313-0C4A-2534-8475-EB149E471406}"/>
              </a:ext>
            </a:extLst>
          </p:cNvPr>
          <p:cNvSpPr>
            <a:spLocks noGrp="1"/>
          </p:cNvSpPr>
          <p:nvPr>
            <p:ph idx="1"/>
          </p:nvPr>
        </p:nvSpPr>
        <p:spPr>
          <a:xfrm>
            <a:off x="355076" y="1325563"/>
            <a:ext cx="11481847" cy="4091081"/>
          </a:xfrm>
        </p:spPr>
        <p:txBody>
          <a:bodyPr>
            <a:noAutofit/>
          </a:bodyPr>
          <a:lstStyle/>
          <a:p>
            <a:pPr marL="0" indent="0">
              <a:lnSpc>
                <a:spcPct val="100000"/>
              </a:lnSpc>
              <a:buNone/>
            </a:pPr>
            <a:r>
              <a:rPr lang="en-GB" dirty="0"/>
              <a:t>OpenGL (Open Graphics Library) is a cross-language, cross-platform API for rendering 2D and 3D vector graphics.</a:t>
            </a:r>
          </a:p>
          <a:p>
            <a:pPr marL="0" indent="0">
              <a:lnSpc>
                <a:spcPct val="100000"/>
              </a:lnSpc>
              <a:buNone/>
            </a:pPr>
            <a:r>
              <a:rPr lang="en-GB" dirty="0"/>
              <a:t>While OpenGL itself is a specification, it is implemented by hardware manufacturers (e.g., NVIDIA, AMD, Intel) in the form of drivers. These drivers translate OpenGL API calls into commands that the GPU can execute. </a:t>
            </a:r>
          </a:p>
          <a:p>
            <a:pPr marL="0" indent="0">
              <a:lnSpc>
                <a:spcPct val="100000"/>
              </a:lnSpc>
              <a:buNone/>
            </a:pPr>
            <a:r>
              <a:rPr lang="en-GB" dirty="0"/>
              <a:t>It is widely used in applications like video games, CAD, virtual reality, and scientific visualisation.</a:t>
            </a:r>
          </a:p>
        </p:txBody>
      </p:sp>
    </p:spTree>
    <p:extLst>
      <p:ext uri="{BB962C8B-B14F-4D97-AF65-F5344CB8AC3E}">
        <p14:creationId xmlns:p14="http://schemas.microsoft.com/office/powerpoint/2010/main" val="1637322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8C590-5D40-8A3F-3E6A-228D67DBC6BA}"/>
              </a:ext>
            </a:extLst>
          </p:cNvPr>
          <p:cNvSpPr>
            <a:spLocks noGrp="1"/>
          </p:cNvSpPr>
          <p:nvPr>
            <p:ph type="title"/>
          </p:nvPr>
        </p:nvSpPr>
        <p:spPr>
          <a:xfrm>
            <a:off x="0" y="-1897"/>
            <a:ext cx="11481847" cy="1325563"/>
          </a:xfrm>
        </p:spPr>
        <p:txBody>
          <a:bodyPr/>
          <a:lstStyle/>
          <a:p>
            <a:r>
              <a:rPr lang="en-GB" b="1" dirty="0">
                <a:solidFill>
                  <a:schemeClr val="accent5">
                    <a:lumMod val="50000"/>
                  </a:schemeClr>
                </a:solidFill>
              </a:rPr>
              <a:t>  OpenGL - Key points</a:t>
            </a:r>
          </a:p>
        </p:txBody>
      </p:sp>
      <p:sp>
        <p:nvSpPr>
          <p:cNvPr id="4" name="Rectangle 1">
            <a:extLst>
              <a:ext uri="{FF2B5EF4-FFF2-40B4-BE49-F238E27FC236}">
                <a16:creationId xmlns:a16="http://schemas.microsoft.com/office/drawing/2014/main" id="{3A30CF7A-78EE-FE51-190F-CDD71372727C}"/>
              </a:ext>
            </a:extLst>
          </p:cNvPr>
          <p:cNvSpPr>
            <a:spLocks noGrp="1" noChangeArrowheads="1"/>
          </p:cNvSpPr>
          <p:nvPr>
            <p:ph idx="1"/>
          </p:nvPr>
        </p:nvSpPr>
        <p:spPr bwMode="auto">
          <a:xfrm>
            <a:off x="255494" y="1874728"/>
            <a:ext cx="11681012" cy="31085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eaLnBrk="0" fontAlgn="base" hangingPunct="0">
              <a:lnSpc>
                <a:spcPct val="100000"/>
              </a:lnSpc>
              <a:spcBef>
                <a:spcPct val="0"/>
              </a:spcBef>
              <a:spcAft>
                <a:spcPct val="0"/>
              </a:spcAft>
              <a:buNone/>
            </a:pPr>
            <a:r>
              <a:rPr kumimoji="0" lang="en-GB" altLang="en-US" b="0" i="0" u="none" strike="noStrike" cap="none" normalizeH="0" baseline="0" dirty="0">
                <a:ln>
                  <a:noFill/>
                </a:ln>
                <a:solidFill>
                  <a:schemeClr val="tx1"/>
                </a:solidFill>
                <a:effectLst/>
              </a:rPr>
              <a:t>Flexible and extendable, with many extensions provided by hardware vendors.</a:t>
            </a:r>
          </a:p>
          <a:p>
            <a:pPr marL="0" indent="0" eaLnBrk="0" fontAlgn="base" hangingPunct="0">
              <a:lnSpc>
                <a:spcPct val="100000"/>
              </a:lnSpc>
              <a:spcBef>
                <a:spcPct val="0"/>
              </a:spcBef>
              <a:spcAft>
                <a:spcPct val="0"/>
              </a:spcAft>
              <a:buNone/>
            </a:pPr>
            <a:endParaRPr kumimoji="0" lang="en-GB" altLang="en-US" b="0" i="0" u="none" strike="noStrike" cap="none" normalizeH="0" baseline="0" dirty="0">
              <a:ln>
                <a:noFill/>
              </a:ln>
              <a:solidFill>
                <a:schemeClr val="tx1"/>
              </a:solidFill>
              <a:effectLst/>
            </a:endParaRPr>
          </a:p>
          <a:p>
            <a:pPr marL="0" indent="0" eaLnBrk="0" fontAlgn="base" hangingPunct="0">
              <a:lnSpc>
                <a:spcPct val="100000"/>
              </a:lnSpc>
              <a:spcBef>
                <a:spcPct val="0"/>
              </a:spcBef>
              <a:spcAft>
                <a:spcPct val="0"/>
              </a:spcAft>
              <a:buNone/>
            </a:pPr>
            <a:r>
              <a:rPr lang="en-GB" altLang="en-US" dirty="0"/>
              <a:t>H</a:t>
            </a:r>
            <a:r>
              <a:rPr kumimoji="0" lang="en-GB" altLang="en-US" b="0" i="0" u="none" strike="noStrike" cap="none" normalizeH="0" baseline="0" dirty="0">
                <a:ln>
                  <a:noFill/>
                </a:ln>
                <a:solidFill>
                  <a:schemeClr val="tx1"/>
                </a:solidFill>
                <a:effectLst/>
              </a:rPr>
              <a:t>istorically emphasised backward compatibility, allowing older applications to run on newer hardware.</a:t>
            </a:r>
          </a:p>
          <a:p>
            <a:pPr marL="0" indent="0" eaLnBrk="0" fontAlgn="base" hangingPunct="0">
              <a:lnSpc>
                <a:spcPct val="100000"/>
              </a:lnSpc>
              <a:spcBef>
                <a:spcPct val="0"/>
              </a:spcBef>
              <a:spcAft>
                <a:spcPct val="0"/>
              </a:spcAft>
              <a:buNone/>
            </a:pPr>
            <a:endParaRPr kumimoji="0" lang="en-GB" altLang="en-US" b="0" i="0" u="none" strike="noStrike" cap="none" normalizeH="0" baseline="0" dirty="0">
              <a:ln>
                <a:noFill/>
              </a:ln>
              <a:solidFill>
                <a:schemeClr val="tx1"/>
              </a:solidFill>
              <a:effectLst/>
            </a:endParaRPr>
          </a:p>
          <a:p>
            <a:pPr marL="0" indent="0" eaLnBrk="0" fontAlgn="base" hangingPunct="0">
              <a:lnSpc>
                <a:spcPct val="100000"/>
              </a:lnSpc>
              <a:spcBef>
                <a:spcPct val="0"/>
              </a:spcBef>
              <a:spcAft>
                <a:spcPct val="0"/>
              </a:spcAft>
              <a:buNone/>
            </a:pPr>
            <a:r>
              <a:rPr kumimoji="0" lang="en-GB" altLang="en-US" b="0" i="0" u="none" strike="noStrike" cap="none" normalizeH="0" baseline="0" dirty="0">
                <a:ln>
                  <a:noFill/>
                </a:ln>
                <a:solidFill>
                  <a:schemeClr val="tx1"/>
                </a:solidFill>
                <a:effectLst/>
              </a:rPr>
              <a:t>Uses a state machine approach, where the state is maintained globally and changes are made by setting states before drawing.</a:t>
            </a:r>
            <a:endParaRPr kumimoji="0" lang="en-US" altLang="en-US"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3350598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F07C0-691D-C61C-5E1D-28C48492B9F3}"/>
              </a:ext>
            </a:extLst>
          </p:cNvPr>
          <p:cNvSpPr>
            <a:spLocks noGrp="1"/>
          </p:cNvSpPr>
          <p:nvPr>
            <p:ph type="title"/>
          </p:nvPr>
        </p:nvSpPr>
        <p:spPr/>
        <p:txBody>
          <a:bodyPr/>
          <a:lstStyle/>
          <a:p>
            <a:r>
              <a:rPr lang="en-GB" b="1" dirty="0">
                <a:solidFill>
                  <a:schemeClr val="accent1"/>
                </a:solidFill>
              </a:rPr>
              <a:t>DirectX- What is it?</a:t>
            </a:r>
          </a:p>
        </p:txBody>
      </p:sp>
      <p:sp>
        <p:nvSpPr>
          <p:cNvPr id="3" name="Content Placeholder 2">
            <a:extLst>
              <a:ext uri="{FF2B5EF4-FFF2-40B4-BE49-F238E27FC236}">
                <a16:creationId xmlns:a16="http://schemas.microsoft.com/office/drawing/2014/main" id="{3457C762-A5A9-F4D8-9287-C6E7E38DB131}"/>
              </a:ext>
            </a:extLst>
          </p:cNvPr>
          <p:cNvSpPr>
            <a:spLocks noGrp="1"/>
          </p:cNvSpPr>
          <p:nvPr>
            <p:ph idx="1"/>
          </p:nvPr>
        </p:nvSpPr>
        <p:spPr/>
        <p:txBody>
          <a:bodyPr>
            <a:normAutofit fontScale="92500" lnSpcReduction="10000"/>
          </a:bodyPr>
          <a:lstStyle/>
          <a:p>
            <a:pPr marL="0" indent="0">
              <a:buNone/>
            </a:pPr>
            <a:r>
              <a:rPr lang="en-GB" dirty="0"/>
              <a:t>DirectX is a collection of APIs developed by Microsoft for handling tasks related to multimedia, especially game programming and video, on Microsoft platforms. The most notable component is Direct3D, which is used for rendering 3D graphics.</a:t>
            </a:r>
          </a:p>
          <a:p>
            <a:pPr marL="0" indent="0">
              <a:buNone/>
            </a:pPr>
            <a:r>
              <a:rPr lang="en-GB" dirty="0"/>
              <a:t>While DirectX itself is provided by Microsoft, it relies on hardware manufacturers (e.g., NVIDIA, AMD, Intel) to supply drivers that implement the DirectX specifications. These drivers translate DirectX API calls into commands that the GPU can execute, ensuring compatibility and optimised performance on their hardware.</a:t>
            </a:r>
          </a:p>
          <a:p>
            <a:pPr marL="0" indent="0">
              <a:buNone/>
            </a:pPr>
            <a:r>
              <a:rPr lang="en-GB" dirty="0"/>
              <a:t>DirectX is widely used in applications like video games and multimedia applications on Windows PCs and Xbox consoles, providing developers with tools to create rich, high-performance graphics and sound.</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942605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5F12C-1792-B754-5CE1-4E5A26790342}"/>
              </a:ext>
            </a:extLst>
          </p:cNvPr>
          <p:cNvSpPr>
            <a:spLocks noGrp="1"/>
          </p:cNvSpPr>
          <p:nvPr>
            <p:ph type="title"/>
          </p:nvPr>
        </p:nvSpPr>
        <p:spPr/>
        <p:txBody>
          <a:bodyPr/>
          <a:lstStyle/>
          <a:p>
            <a:r>
              <a:rPr lang="en-GB" b="1" dirty="0">
                <a:solidFill>
                  <a:schemeClr val="accent1"/>
                </a:solidFill>
              </a:rPr>
              <a:t>DirectX - Key points</a:t>
            </a:r>
          </a:p>
        </p:txBody>
      </p:sp>
      <p:sp>
        <p:nvSpPr>
          <p:cNvPr id="3" name="Content Placeholder 2">
            <a:extLst>
              <a:ext uri="{FF2B5EF4-FFF2-40B4-BE49-F238E27FC236}">
                <a16:creationId xmlns:a16="http://schemas.microsoft.com/office/drawing/2014/main" id="{681BF69C-CCBC-7871-67AD-64CF76580DE3}"/>
              </a:ext>
            </a:extLst>
          </p:cNvPr>
          <p:cNvSpPr>
            <a:spLocks noGrp="1"/>
          </p:cNvSpPr>
          <p:nvPr>
            <p:ph idx="1"/>
          </p:nvPr>
        </p:nvSpPr>
        <p:spPr/>
        <p:txBody>
          <a:bodyPr/>
          <a:lstStyle/>
          <a:p>
            <a:r>
              <a:rPr lang="en-GB" dirty="0"/>
              <a:t>Provides a comprehensive set of multimedia APIs, with enhancements and extensions developed by Microsoft in collaboration with hardware vendors.</a:t>
            </a:r>
          </a:p>
          <a:p>
            <a:r>
              <a:rPr lang="en-GB" dirty="0"/>
              <a:t>Focuses on leveraging the latest hardware features, but with less emphasis on backward compatibility, leading to the phasing out of older technologies in favour of new advancements.</a:t>
            </a:r>
          </a:p>
          <a:p>
            <a:r>
              <a:rPr lang="en-GB" dirty="0"/>
              <a:t>Utilizes an object-oriented approach with COM interfaces, where states are managed through encapsulated objects rather than a global state machine, allowing for more modular and maintainable code.</a:t>
            </a:r>
          </a:p>
        </p:txBody>
      </p:sp>
    </p:spTree>
    <p:extLst>
      <p:ext uri="{BB962C8B-B14F-4D97-AF65-F5344CB8AC3E}">
        <p14:creationId xmlns:p14="http://schemas.microsoft.com/office/powerpoint/2010/main" val="4066379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28D49-C7CB-A6DA-D17E-960C53436A91}"/>
              </a:ext>
            </a:extLst>
          </p:cNvPr>
          <p:cNvSpPr>
            <a:spLocks noGrp="1"/>
          </p:cNvSpPr>
          <p:nvPr>
            <p:ph type="title"/>
          </p:nvPr>
        </p:nvSpPr>
        <p:spPr/>
        <p:txBody>
          <a:bodyPr/>
          <a:lstStyle/>
          <a:p>
            <a:r>
              <a:rPr lang="en-GB" b="1" dirty="0">
                <a:solidFill>
                  <a:schemeClr val="accent1"/>
                </a:solidFill>
              </a:rPr>
              <a:t>Vulkan - What is it? </a:t>
            </a:r>
          </a:p>
        </p:txBody>
      </p:sp>
      <p:sp>
        <p:nvSpPr>
          <p:cNvPr id="3" name="Content Placeholder 2">
            <a:extLst>
              <a:ext uri="{FF2B5EF4-FFF2-40B4-BE49-F238E27FC236}">
                <a16:creationId xmlns:a16="http://schemas.microsoft.com/office/drawing/2014/main" id="{2994E21D-3F46-F7EF-9BFE-343BCD97315E}"/>
              </a:ext>
            </a:extLst>
          </p:cNvPr>
          <p:cNvSpPr>
            <a:spLocks noGrp="1"/>
          </p:cNvSpPr>
          <p:nvPr>
            <p:ph idx="1"/>
          </p:nvPr>
        </p:nvSpPr>
        <p:spPr/>
        <p:txBody>
          <a:bodyPr>
            <a:normAutofit fontScale="92500" lnSpcReduction="20000"/>
          </a:bodyPr>
          <a:lstStyle/>
          <a:p>
            <a:pPr marL="0" indent="0">
              <a:buNone/>
            </a:pPr>
            <a:r>
              <a:rPr lang="en-GB" dirty="0"/>
              <a:t>Vulkan is a low-overhead, cross-platform API designed for high-performance 3D graphics and compute applications.</a:t>
            </a:r>
          </a:p>
          <a:p>
            <a:pPr marL="0" indent="0">
              <a:buNone/>
            </a:pPr>
            <a:r>
              <a:rPr lang="en-GB" dirty="0"/>
              <a:t>Developed by the </a:t>
            </a:r>
            <a:r>
              <a:rPr lang="en-GB" dirty="0" err="1"/>
              <a:t>Khronos</a:t>
            </a:r>
            <a:r>
              <a:rPr lang="en-GB" dirty="0"/>
              <a:t> Group (the same consortium behind OpenGL), Vulkan is a specification that hardware manufacturers (e.g., NVIDIA, AMD, Intel) implement through their drivers. These drivers translate Vulkan API calls into commands that the GPU can execute, allowing for efficient interaction with the hardware.</a:t>
            </a:r>
          </a:p>
          <a:p>
            <a:pPr marL="0" indent="0">
              <a:buNone/>
            </a:pPr>
            <a:r>
              <a:rPr lang="en-GB" dirty="0"/>
              <a:t>Vulkan is widely used in applications such as video games, virtual reality, and professional graphics software. It offers developers more direct control over GPU operations, better multi-threading capabilities, and improved performance, making it suitable for high-demand graphics applications across various platforms, including Windows, Linux, and Android.</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9615312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77257-3710-A3C3-E3B7-A62534439232}"/>
              </a:ext>
            </a:extLst>
          </p:cNvPr>
          <p:cNvSpPr>
            <a:spLocks noGrp="1"/>
          </p:cNvSpPr>
          <p:nvPr>
            <p:ph type="title"/>
          </p:nvPr>
        </p:nvSpPr>
        <p:spPr/>
        <p:txBody>
          <a:bodyPr/>
          <a:lstStyle/>
          <a:p>
            <a:r>
              <a:rPr lang="en-GB" b="1" dirty="0">
                <a:solidFill>
                  <a:schemeClr val="accent5">
                    <a:lumMod val="50000"/>
                  </a:schemeClr>
                </a:solidFill>
              </a:rPr>
              <a:t>Vulkan -Key points</a:t>
            </a:r>
          </a:p>
        </p:txBody>
      </p:sp>
      <p:sp>
        <p:nvSpPr>
          <p:cNvPr id="3" name="Content Placeholder 2">
            <a:extLst>
              <a:ext uri="{FF2B5EF4-FFF2-40B4-BE49-F238E27FC236}">
                <a16:creationId xmlns:a16="http://schemas.microsoft.com/office/drawing/2014/main" id="{1D31164E-2DC6-DB85-92DF-B1CCD972A2B2}"/>
              </a:ext>
            </a:extLst>
          </p:cNvPr>
          <p:cNvSpPr>
            <a:spLocks noGrp="1"/>
          </p:cNvSpPr>
          <p:nvPr>
            <p:ph idx="1"/>
          </p:nvPr>
        </p:nvSpPr>
        <p:spPr/>
        <p:txBody>
          <a:bodyPr/>
          <a:lstStyle/>
          <a:p>
            <a:r>
              <a:rPr lang="en-GB" dirty="0"/>
              <a:t>Designed to be highly flexible and extensible, with numerous extensions offered by hardware vendors to expose additional GPU functionalities.</a:t>
            </a:r>
          </a:p>
          <a:p>
            <a:r>
              <a:rPr lang="en-GB" dirty="0"/>
              <a:t>Prioritises modern graphics techniques over backward compatibility, encouraging developers to adopt up-to-date practices without the constraints of legacy support.</a:t>
            </a:r>
          </a:p>
          <a:p>
            <a:r>
              <a:rPr lang="en-GB" dirty="0"/>
              <a:t>Employs a stateless and explicit control model, where applications manage their own states and record commands into command buffers for execution, facilitating better multi-threading and performance optimisation.</a:t>
            </a:r>
          </a:p>
        </p:txBody>
      </p:sp>
    </p:spTree>
    <p:extLst>
      <p:ext uri="{BB962C8B-B14F-4D97-AF65-F5344CB8AC3E}">
        <p14:creationId xmlns:p14="http://schemas.microsoft.com/office/powerpoint/2010/main" val="3431549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58DCD-884B-F52B-7190-08FB9968FF82}"/>
              </a:ext>
            </a:extLst>
          </p:cNvPr>
          <p:cNvSpPr>
            <a:spLocks noGrp="1"/>
          </p:cNvSpPr>
          <p:nvPr>
            <p:ph type="title"/>
          </p:nvPr>
        </p:nvSpPr>
        <p:spPr>
          <a:xfrm>
            <a:off x="0" y="0"/>
            <a:ext cx="11481847" cy="1325563"/>
          </a:xfrm>
        </p:spPr>
        <p:txBody>
          <a:bodyPr/>
          <a:lstStyle/>
          <a:p>
            <a:r>
              <a:rPr lang="en-GB" b="1" dirty="0">
                <a:solidFill>
                  <a:schemeClr val="accent5">
                    <a:lumMod val="50000"/>
                  </a:schemeClr>
                </a:solidFill>
              </a:rPr>
              <a:t>  Vulkan vs OpenGL</a:t>
            </a:r>
          </a:p>
        </p:txBody>
      </p:sp>
      <p:sp>
        <p:nvSpPr>
          <p:cNvPr id="3" name="Content Placeholder 2">
            <a:extLst>
              <a:ext uri="{FF2B5EF4-FFF2-40B4-BE49-F238E27FC236}">
                <a16:creationId xmlns:a16="http://schemas.microsoft.com/office/drawing/2014/main" id="{F884DF6C-6E58-801A-D1A3-F1BF8ADB6953}"/>
              </a:ext>
            </a:extLst>
          </p:cNvPr>
          <p:cNvSpPr>
            <a:spLocks noGrp="1"/>
          </p:cNvSpPr>
          <p:nvPr>
            <p:ph idx="1"/>
          </p:nvPr>
        </p:nvSpPr>
        <p:spPr>
          <a:xfrm>
            <a:off x="355076" y="1287743"/>
            <a:ext cx="11481847" cy="3575934"/>
          </a:xfrm>
        </p:spPr>
        <p:txBody>
          <a:bodyPr>
            <a:normAutofit fontScale="92500" lnSpcReduction="20000"/>
          </a:bodyPr>
          <a:lstStyle/>
          <a:p>
            <a:endParaRPr lang="en-GB" dirty="0"/>
          </a:p>
          <a:p>
            <a:pPr marL="0" indent="0">
              <a:buNone/>
            </a:pPr>
            <a:r>
              <a:rPr lang="en-GB" b="1" dirty="0"/>
              <a:t>OpenGL</a:t>
            </a:r>
            <a:r>
              <a:rPr lang="en-GB" dirty="0"/>
              <a:t>:</a:t>
            </a:r>
          </a:p>
          <a:p>
            <a:pPr marL="742950" lvl="1" indent="-285750">
              <a:buFont typeface="Arial" panose="020B0604020202020204" pitchFamily="34" charset="0"/>
              <a:buChar char="•"/>
            </a:pPr>
            <a:r>
              <a:rPr lang="en-GB" dirty="0"/>
              <a:t>High-level, user-friendly API.</a:t>
            </a:r>
          </a:p>
          <a:p>
            <a:pPr marL="742950" lvl="1" indent="-285750">
              <a:buFont typeface="Arial" panose="020B0604020202020204" pitchFamily="34" charset="0"/>
              <a:buChar char="•"/>
            </a:pPr>
            <a:r>
              <a:rPr lang="en-GB" dirty="0"/>
              <a:t>Ideal for cross-platform development.</a:t>
            </a:r>
          </a:p>
          <a:p>
            <a:pPr marL="742950" lvl="1" indent="-285750">
              <a:buFont typeface="Arial" panose="020B0604020202020204" pitchFamily="34" charset="0"/>
              <a:buChar char="•"/>
            </a:pPr>
            <a:r>
              <a:rPr lang="en-GB" dirty="0"/>
              <a:t>Simpler to use, with more abstraction.</a:t>
            </a:r>
          </a:p>
          <a:p>
            <a:pPr marL="742950" lvl="1" indent="-285750">
              <a:buFont typeface="Arial" panose="020B0604020202020204" pitchFamily="34" charset="0"/>
              <a:buChar char="•"/>
            </a:pPr>
            <a:r>
              <a:rPr lang="en-GB" dirty="0"/>
              <a:t>Can have performance limitations due to less control over GPU.</a:t>
            </a:r>
          </a:p>
          <a:p>
            <a:pPr marL="0" indent="0">
              <a:buNone/>
            </a:pPr>
            <a:r>
              <a:rPr lang="en-GB" b="1" dirty="0"/>
              <a:t>Vulkan</a:t>
            </a:r>
            <a:r>
              <a:rPr lang="en-GB" dirty="0"/>
              <a:t>:</a:t>
            </a:r>
          </a:p>
          <a:p>
            <a:pPr marL="742950" lvl="1" indent="-285750">
              <a:buFont typeface="Arial" panose="020B0604020202020204" pitchFamily="34" charset="0"/>
              <a:buChar char="•"/>
            </a:pPr>
            <a:r>
              <a:rPr lang="en-GB" dirty="0"/>
              <a:t>Low-level API with direct GPU control.</a:t>
            </a:r>
          </a:p>
          <a:p>
            <a:pPr marL="742950" lvl="1" indent="-285750">
              <a:buFont typeface="Arial" panose="020B0604020202020204" pitchFamily="34" charset="0"/>
              <a:buChar char="•"/>
            </a:pPr>
            <a:r>
              <a:rPr lang="en-GB" dirty="0"/>
              <a:t>Allows for higher performance and better optimization.</a:t>
            </a:r>
          </a:p>
          <a:p>
            <a:pPr marL="742950" lvl="1" indent="-285750">
              <a:buFont typeface="Arial" panose="020B0604020202020204" pitchFamily="34" charset="0"/>
              <a:buChar char="•"/>
            </a:pPr>
            <a:r>
              <a:rPr lang="en-GB" dirty="0"/>
              <a:t>Preferred for complex, multi-threaded applications.</a:t>
            </a:r>
          </a:p>
          <a:p>
            <a:pPr marL="742950" lvl="1" indent="-285750">
              <a:buFont typeface="Arial" panose="020B0604020202020204" pitchFamily="34" charset="0"/>
              <a:buChar char="•"/>
            </a:pPr>
            <a:r>
              <a:rPr lang="en-GB" dirty="0"/>
              <a:t>More challenging to learn but offers maximum efficiency.</a:t>
            </a:r>
          </a:p>
          <a:p>
            <a:endParaRPr lang="en-GB" dirty="0"/>
          </a:p>
        </p:txBody>
      </p:sp>
    </p:spTree>
    <p:extLst>
      <p:ext uri="{BB962C8B-B14F-4D97-AF65-F5344CB8AC3E}">
        <p14:creationId xmlns:p14="http://schemas.microsoft.com/office/powerpoint/2010/main" val="30633539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6BAB7-8B93-7AD9-2EA2-DA388FB0FCE6}"/>
              </a:ext>
            </a:extLst>
          </p:cNvPr>
          <p:cNvSpPr>
            <a:spLocks noGrp="1"/>
          </p:cNvSpPr>
          <p:nvPr>
            <p:ph type="title"/>
          </p:nvPr>
        </p:nvSpPr>
        <p:spPr>
          <a:xfrm>
            <a:off x="0" y="0"/>
            <a:ext cx="11481847" cy="1325563"/>
          </a:xfrm>
        </p:spPr>
        <p:txBody>
          <a:bodyPr/>
          <a:lstStyle/>
          <a:p>
            <a:r>
              <a:rPr lang="en-GB" b="1" dirty="0">
                <a:solidFill>
                  <a:schemeClr val="accent5">
                    <a:lumMod val="50000"/>
                  </a:schemeClr>
                </a:solidFill>
              </a:rPr>
              <a:t>  Alternatives</a:t>
            </a:r>
          </a:p>
        </p:txBody>
      </p:sp>
      <p:sp>
        <p:nvSpPr>
          <p:cNvPr id="3" name="Content Placeholder 2">
            <a:extLst>
              <a:ext uri="{FF2B5EF4-FFF2-40B4-BE49-F238E27FC236}">
                <a16:creationId xmlns:a16="http://schemas.microsoft.com/office/drawing/2014/main" id="{C8F1DD7E-A440-CED9-0809-069EFF487C75}"/>
              </a:ext>
            </a:extLst>
          </p:cNvPr>
          <p:cNvSpPr>
            <a:spLocks noGrp="1"/>
          </p:cNvSpPr>
          <p:nvPr>
            <p:ph idx="1"/>
          </p:nvPr>
        </p:nvSpPr>
        <p:spPr/>
        <p:txBody>
          <a:bodyPr/>
          <a:lstStyle/>
          <a:p>
            <a:r>
              <a:rPr lang="en-GB" dirty="0"/>
              <a:t>Metal (Apples approach)</a:t>
            </a:r>
          </a:p>
          <a:p>
            <a:r>
              <a:rPr lang="en-GB" dirty="0"/>
              <a:t>WebGL (JS approach using an ES 2.0 OpenGL implementation)</a:t>
            </a:r>
          </a:p>
        </p:txBody>
      </p:sp>
    </p:spTree>
    <p:extLst>
      <p:ext uri="{BB962C8B-B14F-4D97-AF65-F5344CB8AC3E}">
        <p14:creationId xmlns:p14="http://schemas.microsoft.com/office/powerpoint/2010/main" val="23485392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EAF0D-6CCF-072D-5665-A890CE0B276B}"/>
              </a:ext>
            </a:extLst>
          </p:cNvPr>
          <p:cNvSpPr>
            <a:spLocks noGrp="1"/>
          </p:cNvSpPr>
          <p:nvPr>
            <p:ph type="title"/>
          </p:nvPr>
        </p:nvSpPr>
        <p:spPr/>
        <p:txBody>
          <a:bodyPr>
            <a:normAutofit/>
          </a:bodyPr>
          <a:lstStyle/>
          <a:p>
            <a:r>
              <a:rPr lang="en-GB" b="1" dirty="0">
                <a:solidFill>
                  <a:schemeClr val="accent5">
                    <a:lumMod val="50000"/>
                  </a:schemeClr>
                </a:solidFill>
              </a:rPr>
              <a:t>We’re going to be using OpenGL in this module</a:t>
            </a:r>
          </a:p>
        </p:txBody>
      </p:sp>
      <p:sp>
        <p:nvSpPr>
          <p:cNvPr id="3" name="Content Placeholder 2">
            <a:extLst>
              <a:ext uri="{FF2B5EF4-FFF2-40B4-BE49-F238E27FC236}">
                <a16:creationId xmlns:a16="http://schemas.microsoft.com/office/drawing/2014/main" id="{0F766EDF-F17E-4B25-8055-88478568A765}"/>
              </a:ext>
            </a:extLst>
          </p:cNvPr>
          <p:cNvSpPr>
            <a:spLocks noGrp="1"/>
          </p:cNvSpPr>
          <p:nvPr>
            <p:ph idx="1"/>
          </p:nvPr>
        </p:nvSpPr>
        <p:spPr/>
        <p:txBody>
          <a:bodyPr/>
          <a:lstStyle/>
          <a:p>
            <a:r>
              <a:rPr lang="en-GB" dirty="0"/>
              <a:t>We’re going to be using OpenGL throughout</a:t>
            </a:r>
          </a:p>
          <a:p>
            <a:r>
              <a:rPr lang="en-GB" dirty="0"/>
              <a:t>The others are worth an honourable mention  </a:t>
            </a:r>
          </a:p>
          <a:p>
            <a:r>
              <a:rPr lang="en-GB" dirty="0"/>
              <a:t>DX exists, that doesn’t mean we should use it.. There may be a time and a place</a:t>
            </a:r>
          </a:p>
          <a:p>
            <a:r>
              <a:rPr lang="en-GB" dirty="0"/>
              <a:t>Vulkan is </a:t>
            </a:r>
            <a:r>
              <a:rPr lang="en-GB" b="1" dirty="0">
                <a:solidFill>
                  <a:srgbClr val="FF0000"/>
                </a:solidFill>
              </a:rPr>
              <a:t>significantly</a:t>
            </a:r>
            <a:r>
              <a:rPr lang="en-GB" dirty="0"/>
              <a:t> harder. It’s better to learn OpenGL first and then when you’re feeling brave branch out. </a:t>
            </a:r>
          </a:p>
        </p:txBody>
      </p:sp>
    </p:spTree>
    <p:extLst>
      <p:ext uri="{BB962C8B-B14F-4D97-AF65-F5344CB8AC3E}">
        <p14:creationId xmlns:p14="http://schemas.microsoft.com/office/powerpoint/2010/main" val="20145653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93871-59C9-173D-8485-C485ECB6F51D}"/>
              </a:ext>
            </a:extLst>
          </p:cNvPr>
          <p:cNvSpPr>
            <a:spLocks noGrp="1"/>
          </p:cNvSpPr>
          <p:nvPr>
            <p:ph type="title"/>
          </p:nvPr>
        </p:nvSpPr>
        <p:spPr/>
        <p:txBody>
          <a:bodyPr/>
          <a:lstStyle/>
          <a:p>
            <a:r>
              <a:rPr lang="en-GB" b="1" dirty="0">
                <a:solidFill>
                  <a:schemeClr val="accent1"/>
                </a:solidFill>
              </a:rPr>
              <a:t>Lets start by setting up the environment</a:t>
            </a:r>
          </a:p>
        </p:txBody>
      </p:sp>
      <p:sp>
        <p:nvSpPr>
          <p:cNvPr id="3" name="Content Placeholder 2">
            <a:extLst>
              <a:ext uri="{FF2B5EF4-FFF2-40B4-BE49-F238E27FC236}">
                <a16:creationId xmlns:a16="http://schemas.microsoft.com/office/drawing/2014/main" id="{81B7B319-6CB2-3CB4-78C3-CB0728C02CA8}"/>
              </a:ext>
            </a:extLst>
          </p:cNvPr>
          <p:cNvSpPr>
            <a:spLocks noGrp="1"/>
          </p:cNvSpPr>
          <p:nvPr>
            <p:ph idx="1"/>
          </p:nvPr>
        </p:nvSpPr>
        <p:spPr/>
        <p:txBody>
          <a:bodyPr/>
          <a:lstStyle/>
          <a:p>
            <a:pPr marL="0" indent="0">
              <a:buNone/>
            </a:pPr>
            <a:r>
              <a:rPr lang="en-GB" dirty="0"/>
              <a:t>To configure our machines ready to start writing this code we’ll a number of tools </a:t>
            </a:r>
          </a:p>
          <a:p>
            <a:pPr marL="0" indent="0">
              <a:buNone/>
            </a:pPr>
            <a:r>
              <a:rPr lang="en-GB" dirty="0"/>
              <a:t>I’ve created a lab worksheet that shows us exactly what we need to do to get everything installed </a:t>
            </a:r>
          </a:p>
          <a:p>
            <a:pPr marL="0" indent="0">
              <a:buNone/>
            </a:pPr>
            <a:endParaRPr lang="en-GB" dirty="0"/>
          </a:p>
          <a:p>
            <a:pPr marL="0" indent="0">
              <a:buNone/>
            </a:pPr>
            <a:r>
              <a:rPr lang="en-GB" dirty="0"/>
              <a:t>When the environments set up we’ll move on to creating out first window! </a:t>
            </a:r>
          </a:p>
        </p:txBody>
      </p:sp>
    </p:spTree>
    <p:extLst>
      <p:ext uri="{BB962C8B-B14F-4D97-AF65-F5344CB8AC3E}">
        <p14:creationId xmlns:p14="http://schemas.microsoft.com/office/powerpoint/2010/main" val="14250636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6912C-AF37-B6F3-D776-6426CEAC6355}"/>
              </a:ext>
            </a:extLst>
          </p:cNvPr>
          <p:cNvSpPr>
            <a:spLocks noGrp="1"/>
          </p:cNvSpPr>
          <p:nvPr>
            <p:ph type="title"/>
          </p:nvPr>
        </p:nvSpPr>
        <p:spPr>
          <a:xfrm>
            <a:off x="0" y="0"/>
            <a:ext cx="11481847" cy="1325563"/>
          </a:xfrm>
        </p:spPr>
        <p:txBody>
          <a:bodyPr/>
          <a:lstStyle/>
          <a:p>
            <a:r>
              <a:rPr lang="en-GB" b="1" dirty="0">
                <a:solidFill>
                  <a:schemeClr val="accent5">
                    <a:lumMod val="50000"/>
                  </a:schemeClr>
                </a:solidFill>
              </a:rPr>
              <a:t>  The OpenGL “pipeline”</a:t>
            </a:r>
          </a:p>
        </p:txBody>
      </p:sp>
      <p:sp>
        <p:nvSpPr>
          <p:cNvPr id="3" name="Content Placeholder 2">
            <a:extLst>
              <a:ext uri="{FF2B5EF4-FFF2-40B4-BE49-F238E27FC236}">
                <a16:creationId xmlns:a16="http://schemas.microsoft.com/office/drawing/2014/main" id="{2EE7DA75-4F6D-13C4-4060-0D16195211F6}"/>
              </a:ext>
            </a:extLst>
          </p:cNvPr>
          <p:cNvSpPr>
            <a:spLocks noGrp="1"/>
          </p:cNvSpPr>
          <p:nvPr>
            <p:ph idx="1"/>
          </p:nvPr>
        </p:nvSpPr>
        <p:spPr>
          <a:xfrm>
            <a:off x="355076" y="1859594"/>
            <a:ext cx="11481847" cy="3138812"/>
          </a:xfrm>
        </p:spPr>
        <p:txBody>
          <a:bodyPr/>
          <a:lstStyle/>
          <a:p>
            <a:pPr marL="0" indent="0">
              <a:buNone/>
            </a:pPr>
            <a:r>
              <a:rPr lang="en-GB" dirty="0"/>
              <a:t>Older versions of OpenGL (before version 3.0) used a fixed-function pipeline, which was more rigid but easier to use.</a:t>
            </a:r>
          </a:p>
          <a:p>
            <a:pPr marL="0" indent="0">
              <a:buNone/>
            </a:pPr>
            <a:endParaRPr lang="en-GB" dirty="0"/>
          </a:p>
          <a:p>
            <a:pPr marL="0" indent="0">
              <a:buNone/>
            </a:pPr>
            <a:r>
              <a:rPr lang="en-GB" dirty="0"/>
              <a:t>Modern OpenGL versions (3.0 and later) encourage the use of a programmable pipeline, where developers write shaders to control various stages of rendering, offering more flexibility and power.</a:t>
            </a:r>
          </a:p>
        </p:txBody>
      </p:sp>
    </p:spTree>
    <p:extLst>
      <p:ext uri="{BB962C8B-B14F-4D97-AF65-F5344CB8AC3E}">
        <p14:creationId xmlns:p14="http://schemas.microsoft.com/office/powerpoint/2010/main" val="5877951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362B5-6384-2371-3198-9C6197775D52}"/>
              </a:ext>
            </a:extLst>
          </p:cNvPr>
          <p:cNvSpPr>
            <a:spLocks noGrp="1"/>
          </p:cNvSpPr>
          <p:nvPr>
            <p:ph type="title"/>
          </p:nvPr>
        </p:nvSpPr>
        <p:spPr/>
        <p:txBody>
          <a:bodyPr>
            <a:normAutofit/>
          </a:bodyPr>
          <a:lstStyle/>
          <a:p>
            <a:r>
              <a:rPr lang="en-GB" sz="4400" b="1" dirty="0">
                <a:solidFill>
                  <a:schemeClr val="accent5">
                    <a:lumMod val="50000"/>
                  </a:schemeClr>
                </a:solidFill>
              </a:rPr>
              <a:t>Two versions</a:t>
            </a:r>
          </a:p>
        </p:txBody>
      </p:sp>
      <p:sp>
        <p:nvSpPr>
          <p:cNvPr id="3" name="Content Placeholder 2">
            <a:extLst>
              <a:ext uri="{FF2B5EF4-FFF2-40B4-BE49-F238E27FC236}">
                <a16:creationId xmlns:a16="http://schemas.microsoft.com/office/drawing/2014/main" id="{839FEBAA-490C-02F9-7277-07A864BD959F}"/>
              </a:ext>
            </a:extLst>
          </p:cNvPr>
          <p:cNvSpPr>
            <a:spLocks noGrp="1"/>
          </p:cNvSpPr>
          <p:nvPr>
            <p:ph idx="1"/>
          </p:nvPr>
        </p:nvSpPr>
        <p:spPr/>
        <p:txBody>
          <a:bodyPr/>
          <a:lstStyle/>
          <a:p>
            <a:r>
              <a:rPr lang="en-GB" dirty="0"/>
              <a:t>At first we’ll go over an high-level overview</a:t>
            </a:r>
          </a:p>
          <a:p>
            <a:r>
              <a:rPr lang="en-GB" dirty="0"/>
              <a:t>A more advanced look at it</a:t>
            </a:r>
          </a:p>
        </p:txBody>
      </p:sp>
    </p:spTree>
    <p:extLst>
      <p:ext uri="{BB962C8B-B14F-4D97-AF65-F5344CB8AC3E}">
        <p14:creationId xmlns:p14="http://schemas.microsoft.com/office/powerpoint/2010/main" val="32235198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17973-9FBC-F448-E1FB-5A16C56BF52E}"/>
              </a:ext>
            </a:extLst>
          </p:cNvPr>
          <p:cNvSpPr>
            <a:spLocks noGrp="1"/>
          </p:cNvSpPr>
          <p:nvPr>
            <p:ph type="title"/>
          </p:nvPr>
        </p:nvSpPr>
        <p:spPr/>
        <p:txBody>
          <a:bodyPr>
            <a:normAutofit/>
          </a:bodyPr>
          <a:lstStyle/>
          <a:p>
            <a:r>
              <a:rPr lang="en-GB" sz="4400" b="1" dirty="0">
                <a:solidFill>
                  <a:schemeClr val="accent5">
                    <a:lumMod val="50000"/>
                  </a:schemeClr>
                </a:solidFill>
              </a:rPr>
              <a:t>The graphics pipeline</a:t>
            </a:r>
          </a:p>
        </p:txBody>
      </p:sp>
      <p:sp>
        <p:nvSpPr>
          <p:cNvPr id="3" name="Content Placeholder 2">
            <a:extLst>
              <a:ext uri="{FF2B5EF4-FFF2-40B4-BE49-F238E27FC236}">
                <a16:creationId xmlns:a16="http://schemas.microsoft.com/office/drawing/2014/main" id="{A8325E08-B05A-629D-36F8-20E0DC3A65A4}"/>
              </a:ext>
            </a:extLst>
          </p:cNvPr>
          <p:cNvSpPr>
            <a:spLocks noGrp="1"/>
          </p:cNvSpPr>
          <p:nvPr>
            <p:ph idx="1"/>
          </p:nvPr>
        </p:nvSpPr>
        <p:spPr/>
        <p:txBody>
          <a:bodyPr>
            <a:normAutofit/>
          </a:bodyPr>
          <a:lstStyle/>
          <a:p>
            <a:pPr marL="0" indent="0">
              <a:buNone/>
            </a:pPr>
            <a:r>
              <a:rPr lang="en-GB" dirty="0"/>
              <a:t>It is a structured sequence of stages that transforms 3D models into 2D images displayed on the screen.</a:t>
            </a:r>
          </a:p>
          <a:p>
            <a:pPr marL="0" indent="0">
              <a:buNone/>
            </a:pPr>
            <a:endParaRPr lang="en-GB" dirty="0"/>
          </a:p>
          <a:p>
            <a:pPr marL="0" indent="0">
              <a:buNone/>
            </a:pPr>
            <a:r>
              <a:rPr lang="en-GB" dirty="0"/>
              <a:t>Each stage is responsible for specific tasks like data preparation, geometric processing, rasterization, fragment shading, and final output. </a:t>
            </a:r>
          </a:p>
          <a:p>
            <a:pPr marL="0" indent="0">
              <a:buNone/>
            </a:pPr>
            <a:endParaRPr lang="en-GB" dirty="0"/>
          </a:p>
        </p:txBody>
      </p:sp>
    </p:spTree>
    <p:extLst>
      <p:ext uri="{BB962C8B-B14F-4D97-AF65-F5344CB8AC3E}">
        <p14:creationId xmlns:p14="http://schemas.microsoft.com/office/powerpoint/2010/main" val="25799192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F64BF-CFD8-FBF1-D77F-B9974DA66DF4}"/>
              </a:ext>
            </a:extLst>
          </p:cNvPr>
          <p:cNvSpPr>
            <a:spLocks noGrp="1"/>
          </p:cNvSpPr>
          <p:nvPr>
            <p:ph type="title"/>
          </p:nvPr>
        </p:nvSpPr>
        <p:spPr/>
        <p:txBody>
          <a:bodyPr>
            <a:normAutofit/>
          </a:bodyPr>
          <a:lstStyle/>
          <a:p>
            <a:r>
              <a:rPr lang="en-GB" sz="4800" dirty="0">
                <a:solidFill>
                  <a:schemeClr val="accent5">
                    <a:lumMod val="50000"/>
                  </a:schemeClr>
                </a:solidFill>
              </a:rPr>
              <a:t>Application stage</a:t>
            </a:r>
          </a:p>
        </p:txBody>
      </p:sp>
      <p:sp>
        <p:nvSpPr>
          <p:cNvPr id="3" name="Content Placeholder 2">
            <a:extLst>
              <a:ext uri="{FF2B5EF4-FFF2-40B4-BE49-F238E27FC236}">
                <a16:creationId xmlns:a16="http://schemas.microsoft.com/office/drawing/2014/main" id="{52C7B55D-E93D-76C4-E063-9D1F001FC206}"/>
              </a:ext>
            </a:extLst>
          </p:cNvPr>
          <p:cNvSpPr>
            <a:spLocks noGrp="1"/>
          </p:cNvSpPr>
          <p:nvPr>
            <p:ph idx="1"/>
          </p:nvPr>
        </p:nvSpPr>
        <p:spPr/>
        <p:txBody>
          <a:bodyPr>
            <a:normAutofit/>
          </a:bodyPr>
          <a:lstStyle/>
          <a:p>
            <a:pPr marL="0" indent="0">
              <a:buNone/>
            </a:pPr>
            <a:r>
              <a:rPr lang="en-GB" dirty="0"/>
              <a:t>The </a:t>
            </a:r>
            <a:r>
              <a:rPr lang="en-GB" b="1" dirty="0"/>
              <a:t>Application Stage</a:t>
            </a:r>
            <a:r>
              <a:rPr lang="en-GB" dirty="0"/>
              <a:t> is the first phase of the graphics pipeline.</a:t>
            </a:r>
          </a:p>
          <a:p>
            <a:pPr marL="0" indent="0">
              <a:buNone/>
            </a:pPr>
            <a:r>
              <a:rPr lang="en-GB" dirty="0"/>
              <a:t>This initial phase typically involves managing game logic, handling user input, and preparing all necessary data for rendering. </a:t>
            </a:r>
          </a:p>
          <a:p>
            <a:pPr marL="0" indent="0">
              <a:buNone/>
            </a:pPr>
            <a:r>
              <a:rPr lang="en-GB" dirty="0"/>
              <a:t>It sets up the scene by organising objects, applying transformations (like translation, rotation, and scaling), and determining lighting conditions.</a:t>
            </a:r>
          </a:p>
        </p:txBody>
      </p:sp>
    </p:spTree>
    <p:extLst>
      <p:ext uri="{BB962C8B-B14F-4D97-AF65-F5344CB8AC3E}">
        <p14:creationId xmlns:p14="http://schemas.microsoft.com/office/powerpoint/2010/main" val="9803253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9CB43-4557-199F-6458-CD1D5E24E5F5}"/>
              </a:ext>
            </a:extLst>
          </p:cNvPr>
          <p:cNvSpPr>
            <a:spLocks noGrp="1"/>
          </p:cNvSpPr>
          <p:nvPr>
            <p:ph type="title"/>
          </p:nvPr>
        </p:nvSpPr>
        <p:spPr/>
        <p:txBody>
          <a:bodyPr>
            <a:normAutofit/>
          </a:bodyPr>
          <a:lstStyle/>
          <a:p>
            <a:r>
              <a:rPr lang="en-GB" sz="4400" dirty="0">
                <a:solidFill>
                  <a:schemeClr val="accent5">
                    <a:lumMod val="50000"/>
                  </a:schemeClr>
                </a:solidFill>
              </a:rPr>
              <a:t>Application stage: Key Responsibilities</a:t>
            </a:r>
          </a:p>
        </p:txBody>
      </p:sp>
      <p:sp>
        <p:nvSpPr>
          <p:cNvPr id="3" name="Content Placeholder 2">
            <a:extLst>
              <a:ext uri="{FF2B5EF4-FFF2-40B4-BE49-F238E27FC236}">
                <a16:creationId xmlns:a16="http://schemas.microsoft.com/office/drawing/2014/main" id="{E6A8D5E9-829C-0383-CC20-F0A107BD3E99}"/>
              </a:ext>
            </a:extLst>
          </p:cNvPr>
          <p:cNvSpPr>
            <a:spLocks noGrp="1"/>
          </p:cNvSpPr>
          <p:nvPr>
            <p:ph idx="1"/>
          </p:nvPr>
        </p:nvSpPr>
        <p:spPr/>
        <p:txBody>
          <a:bodyPr/>
          <a:lstStyle/>
          <a:p>
            <a:r>
              <a:rPr lang="en-GB" dirty="0"/>
              <a:t>Game Logic and State Management</a:t>
            </a:r>
          </a:p>
          <a:p>
            <a:r>
              <a:rPr lang="en-GB" dirty="0"/>
              <a:t>Scene Management</a:t>
            </a:r>
          </a:p>
          <a:p>
            <a:r>
              <a:rPr lang="en-GB" dirty="0"/>
              <a:t>Data Preparation</a:t>
            </a:r>
          </a:p>
        </p:txBody>
      </p:sp>
    </p:spTree>
    <p:extLst>
      <p:ext uri="{BB962C8B-B14F-4D97-AF65-F5344CB8AC3E}">
        <p14:creationId xmlns:p14="http://schemas.microsoft.com/office/powerpoint/2010/main" val="17454362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3F973-5EF8-5346-7B85-8F97F0DBB55F}"/>
              </a:ext>
            </a:extLst>
          </p:cNvPr>
          <p:cNvSpPr>
            <a:spLocks noGrp="1"/>
          </p:cNvSpPr>
          <p:nvPr>
            <p:ph type="title"/>
          </p:nvPr>
        </p:nvSpPr>
        <p:spPr/>
        <p:txBody>
          <a:bodyPr>
            <a:normAutofit/>
          </a:bodyPr>
          <a:lstStyle/>
          <a:p>
            <a:r>
              <a:rPr lang="en-GB" sz="4400" dirty="0">
                <a:solidFill>
                  <a:schemeClr val="accent5">
                    <a:lumMod val="50000"/>
                  </a:schemeClr>
                </a:solidFill>
              </a:rPr>
              <a:t>Geometry Stage</a:t>
            </a:r>
          </a:p>
        </p:txBody>
      </p:sp>
      <p:sp>
        <p:nvSpPr>
          <p:cNvPr id="3" name="Content Placeholder 2">
            <a:extLst>
              <a:ext uri="{FF2B5EF4-FFF2-40B4-BE49-F238E27FC236}">
                <a16:creationId xmlns:a16="http://schemas.microsoft.com/office/drawing/2014/main" id="{BD3DFF77-27E6-0E8D-7FBE-79ADDA994329}"/>
              </a:ext>
            </a:extLst>
          </p:cNvPr>
          <p:cNvSpPr>
            <a:spLocks noGrp="1"/>
          </p:cNvSpPr>
          <p:nvPr>
            <p:ph idx="1"/>
          </p:nvPr>
        </p:nvSpPr>
        <p:spPr/>
        <p:txBody>
          <a:bodyPr/>
          <a:lstStyle/>
          <a:p>
            <a:pPr marL="0" indent="0">
              <a:buNone/>
            </a:pPr>
            <a:r>
              <a:rPr lang="en-GB" dirty="0"/>
              <a:t>The </a:t>
            </a:r>
            <a:r>
              <a:rPr lang="en-GB" b="1" dirty="0"/>
              <a:t>Geometry Stage</a:t>
            </a:r>
            <a:r>
              <a:rPr lang="en-GB" dirty="0"/>
              <a:t> is where your game's 3D models are processed and transformed into a format suitable for rasterization. This stage involves preparing the geometric data that defines your game objects.</a:t>
            </a:r>
          </a:p>
        </p:txBody>
      </p:sp>
    </p:spTree>
    <p:extLst>
      <p:ext uri="{BB962C8B-B14F-4D97-AF65-F5344CB8AC3E}">
        <p14:creationId xmlns:p14="http://schemas.microsoft.com/office/powerpoint/2010/main" val="31572760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7739F-28E1-5316-ABB1-088908428BFB}"/>
              </a:ext>
            </a:extLst>
          </p:cNvPr>
          <p:cNvSpPr>
            <a:spLocks noGrp="1"/>
          </p:cNvSpPr>
          <p:nvPr>
            <p:ph type="title"/>
          </p:nvPr>
        </p:nvSpPr>
        <p:spPr>
          <a:xfrm>
            <a:off x="628680" y="238959"/>
            <a:ext cx="10168128" cy="353885"/>
          </a:xfrm>
        </p:spPr>
        <p:txBody>
          <a:bodyPr>
            <a:noAutofit/>
          </a:bodyPr>
          <a:lstStyle/>
          <a:p>
            <a:r>
              <a:rPr lang="en-GB" sz="4400" dirty="0">
                <a:solidFill>
                  <a:schemeClr val="accent5">
                    <a:lumMod val="50000"/>
                  </a:schemeClr>
                </a:solidFill>
              </a:rPr>
              <a:t>Geometry Stage: Key Responsibilities</a:t>
            </a:r>
          </a:p>
        </p:txBody>
      </p:sp>
      <p:sp>
        <p:nvSpPr>
          <p:cNvPr id="4" name="Rectangle 1">
            <a:extLst>
              <a:ext uri="{FF2B5EF4-FFF2-40B4-BE49-F238E27FC236}">
                <a16:creationId xmlns:a16="http://schemas.microsoft.com/office/drawing/2014/main" id="{FEC21C92-2E7E-B801-6328-7F22E9A0D2DB}"/>
              </a:ext>
            </a:extLst>
          </p:cNvPr>
          <p:cNvSpPr>
            <a:spLocks noGrp="1" noChangeArrowheads="1"/>
          </p:cNvSpPr>
          <p:nvPr>
            <p:ph idx="1"/>
          </p:nvPr>
        </p:nvSpPr>
        <p:spPr bwMode="auto">
          <a:xfrm>
            <a:off x="628680" y="949345"/>
            <a:ext cx="11187268"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rPr>
              <a:t>Vertex Processing:</a:t>
            </a:r>
          </a:p>
          <a:p>
            <a:pPr marL="457200" lvl="1" indent="0" eaLnBrk="0" fontAlgn="base" hangingPunct="0">
              <a:lnSpc>
                <a:spcPct val="100000"/>
              </a:lnSpc>
              <a:spcBef>
                <a:spcPct val="0"/>
              </a:spcBef>
              <a:spcAft>
                <a:spcPct val="0"/>
              </a:spcAft>
              <a:buFontTx/>
              <a:buChar char="•"/>
            </a:pPr>
            <a:r>
              <a:rPr kumimoji="0" lang="en-US" altLang="en-US" sz="2000" i="0" u="none" strike="noStrike" cap="none" normalizeH="0" baseline="0" dirty="0">
                <a:ln>
                  <a:noFill/>
                </a:ln>
                <a:solidFill>
                  <a:schemeClr val="tx1"/>
                </a:solidFill>
                <a:effectLst/>
              </a:rPr>
              <a:t>Transformations: Applying model, view, and projection matrices </a:t>
            </a:r>
          </a:p>
          <a:p>
            <a:pPr marL="457200" lvl="1" indent="0" eaLnBrk="0" fontAlgn="base" hangingPunct="0">
              <a:lnSpc>
                <a:spcPct val="100000"/>
              </a:lnSpc>
              <a:spcBef>
                <a:spcPct val="0"/>
              </a:spcBef>
              <a:spcAft>
                <a:spcPct val="0"/>
              </a:spcAft>
              <a:buNone/>
            </a:pPr>
            <a:r>
              <a:rPr lang="en-US" altLang="en-US" sz="2000" dirty="0"/>
              <a:t>	</a:t>
            </a:r>
            <a:r>
              <a:rPr kumimoji="0" lang="en-US" altLang="en-US" sz="2000" i="0" u="none" strike="noStrike" cap="none" normalizeH="0" baseline="0" dirty="0">
                <a:ln>
                  <a:noFill/>
                </a:ln>
                <a:solidFill>
                  <a:schemeClr val="tx1"/>
                </a:solidFill>
                <a:effectLst/>
              </a:rPr>
              <a:t>to convert vertices from local object space to clip space.</a:t>
            </a:r>
          </a:p>
          <a:p>
            <a:pPr marL="457200" lvl="1" indent="0" eaLnBrk="0" fontAlgn="base" hangingPunct="0">
              <a:lnSpc>
                <a:spcPct val="100000"/>
              </a:lnSpc>
              <a:spcBef>
                <a:spcPct val="0"/>
              </a:spcBef>
              <a:spcAft>
                <a:spcPct val="0"/>
              </a:spcAft>
              <a:buFontTx/>
              <a:buChar char="•"/>
            </a:pPr>
            <a:r>
              <a:rPr kumimoji="0" lang="en-US" altLang="en-US" sz="2000" i="0" u="none" strike="noStrike" cap="none" normalizeH="0" baseline="0" dirty="0">
                <a:ln>
                  <a:noFill/>
                </a:ln>
                <a:solidFill>
                  <a:schemeClr val="tx1"/>
                </a:solidFill>
                <a:effectLst/>
              </a:rPr>
              <a:t>Lighting Calculations: Computing vertex </a:t>
            </a:r>
            <a:r>
              <a:rPr kumimoji="0" lang="en-US" altLang="en-US" sz="2000" i="0" u="none" strike="noStrike" cap="none" normalizeH="0" baseline="0" dirty="0" err="1">
                <a:ln>
                  <a:noFill/>
                </a:ln>
                <a:solidFill>
                  <a:schemeClr val="tx1"/>
                </a:solidFill>
                <a:effectLst/>
              </a:rPr>
              <a:t>normals</a:t>
            </a:r>
            <a:r>
              <a:rPr kumimoji="0" lang="en-US" altLang="en-US" sz="2000" i="0" u="none" strike="noStrike" cap="none" normalizeH="0" baseline="0" dirty="0">
                <a:ln>
                  <a:noFill/>
                </a:ln>
                <a:solidFill>
                  <a:schemeClr val="tx1"/>
                </a:solidFill>
                <a:effectLst/>
              </a:rPr>
              <a:t> and applying</a:t>
            </a:r>
          </a:p>
          <a:p>
            <a:pPr marL="457200" lvl="1" indent="0" eaLnBrk="0" fontAlgn="base" hangingPunct="0">
              <a:lnSpc>
                <a:spcPct val="100000"/>
              </a:lnSpc>
              <a:spcBef>
                <a:spcPct val="0"/>
              </a:spcBef>
              <a:spcAft>
                <a:spcPct val="0"/>
              </a:spcAft>
              <a:buNone/>
            </a:pPr>
            <a:r>
              <a:rPr lang="en-US" altLang="en-US" sz="2000" dirty="0"/>
              <a:t>	</a:t>
            </a:r>
            <a:r>
              <a:rPr kumimoji="0" lang="en-US" altLang="en-US" sz="2000" i="0" u="none" strike="noStrike" cap="none" normalizeH="0" baseline="0" dirty="0">
                <a:ln>
                  <a:noFill/>
                </a:ln>
                <a:solidFill>
                  <a:schemeClr val="tx1"/>
                </a:solidFill>
                <a:effectLst/>
              </a:rPr>
              <a:t> lighting models to determine how light interacts with surfaces.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rPr>
              <a:t>Clipping and Culling:</a:t>
            </a:r>
          </a:p>
          <a:p>
            <a:pPr marL="457200" lvl="1" indent="0" eaLnBrk="0" fontAlgn="base" hangingPunct="0">
              <a:lnSpc>
                <a:spcPct val="100000"/>
              </a:lnSpc>
              <a:spcBef>
                <a:spcPct val="0"/>
              </a:spcBef>
              <a:spcAft>
                <a:spcPct val="0"/>
              </a:spcAft>
              <a:buFontTx/>
              <a:buChar char="•"/>
            </a:pPr>
            <a:r>
              <a:rPr kumimoji="0" lang="en-US" altLang="en-US" sz="2000" i="0" u="none" strike="noStrike" cap="none" normalizeH="0" baseline="0" dirty="0">
                <a:ln>
                  <a:noFill/>
                </a:ln>
                <a:solidFill>
                  <a:schemeClr val="tx1"/>
                </a:solidFill>
                <a:effectLst/>
              </a:rPr>
              <a:t>View Frustum Culling: Removing objects or parts of objects outside </a:t>
            </a:r>
          </a:p>
          <a:p>
            <a:pPr marL="457200" lvl="1" indent="0" eaLnBrk="0" fontAlgn="base" hangingPunct="0">
              <a:lnSpc>
                <a:spcPct val="100000"/>
              </a:lnSpc>
              <a:spcBef>
                <a:spcPct val="0"/>
              </a:spcBef>
              <a:spcAft>
                <a:spcPct val="0"/>
              </a:spcAft>
              <a:buNone/>
            </a:pPr>
            <a:r>
              <a:rPr kumimoji="0" lang="en-US" altLang="en-US" sz="2000" i="0" u="none" strike="noStrike" cap="none" normalizeH="0" baseline="0" dirty="0">
                <a:ln>
                  <a:noFill/>
                </a:ln>
                <a:solidFill>
                  <a:schemeClr val="tx1"/>
                </a:solidFill>
                <a:effectLst/>
              </a:rPr>
              <a:t> 	the camera’s view to reduce rendering workload.</a:t>
            </a:r>
          </a:p>
          <a:p>
            <a:pPr marL="457200" lvl="1" indent="0" eaLnBrk="0" fontAlgn="base" hangingPunct="0">
              <a:lnSpc>
                <a:spcPct val="100000"/>
              </a:lnSpc>
              <a:spcBef>
                <a:spcPct val="0"/>
              </a:spcBef>
              <a:spcAft>
                <a:spcPct val="0"/>
              </a:spcAft>
              <a:buFontTx/>
              <a:buChar char="•"/>
            </a:pPr>
            <a:r>
              <a:rPr kumimoji="0" lang="en-US" altLang="en-US" sz="2000" i="0" u="none" strike="noStrike" cap="none" normalizeH="0" baseline="0" dirty="0">
                <a:ln>
                  <a:noFill/>
                </a:ln>
                <a:solidFill>
                  <a:schemeClr val="tx1"/>
                </a:solidFill>
                <a:effectLst/>
              </a:rPr>
              <a:t>Back-face Culling: Discarding polygons facing away from the camera,</a:t>
            </a:r>
          </a:p>
          <a:p>
            <a:pPr marL="457200" lvl="1" indent="0" eaLnBrk="0" fontAlgn="base" hangingPunct="0">
              <a:lnSpc>
                <a:spcPct val="100000"/>
              </a:lnSpc>
              <a:spcBef>
                <a:spcPct val="0"/>
              </a:spcBef>
              <a:spcAft>
                <a:spcPct val="0"/>
              </a:spcAft>
              <a:buNone/>
            </a:pPr>
            <a:r>
              <a:rPr lang="en-US" altLang="en-US" sz="2000" dirty="0"/>
              <a:t>				</a:t>
            </a:r>
            <a:r>
              <a:rPr kumimoji="0" lang="en-US" altLang="en-US" sz="2000" i="0" u="none" strike="noStrike" cap="none" normalizeH="0" baseline="0" dirty="0">
                <a:ln>
                  <a:noFill/>
                </a:ln>
                <a:solidFill>
                  <a:schemeClr val="tx1"/>
                </a:solidFill>
                <a:effectLst/>
              </a:rPr>
              <a:t> as they are not visible.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rPr>
              <a:t>Primitive Assembly:</a:t>
            </a:r>
          </a:p>
          <a:p>
            <a:pPr marL="457200" lvl="1" indent="0" eaLnBrk="0" fontAlgn="base" hangingPunct="0">
              <a:lnSpc>
                <a:spcPct val="100000"/>
              </a:lnSpc>
              <a:spcBef>
                <a:spcPct val="0"/>
              </a:spcBef>
              <a:spcAft>
                <a:spcPct val="0"/>
              </a:spcAft>
              <a:buFontTx/>
              <a:buChar char="•"/>
            </a:pPr>
            <a:r>
              <a:rPr kumimoji="0" lang="en-US" altLang="en-US" sz="2000" i="0" u="none" strike="noStrike" cap="none" normalizeH="0" baseline="0" dirty="0">
                <a:ln>
                  <a:noFill/>
                </a:ln>
                <a:solidFill>
                  <a:schemeClr val="tx1"/>
                </a:solidFill>
                <a:effectLst/>
              </a:rPr>
              <a:t>Grouping Vertices: </a:t>
            </a:r>
          </a:p>
          <a:p>
            <a:pPr marL="457200" lvl="1" indent="0" eaLnBrk="0" fontAlgn="base" hangingPunct="0">
              <a:lnSpc>
                <a:spcPct val="100000"/>
              </a:lnSpc>
              <a:spcBef>
                <a:spcPct val="0"/>
              </a:spcBef>
              <a:spcAft>
                <a:spcPct val="0"/>
              </a:spcAft>
              <a:buNone/>
            </a:pPr>
            <a:r>
              <a:rPr kumimoji="0" lang="en-GB" altLang="en-US" sz="2000" i="0" u="none" strike="noStrike" cap="none" normalizeH="0" baseline="0" dirty="0">
                <a:ln>
                  <a:noFill/>
                </a:ln>
                <a:solidFill>
                  <a:schemeClr val="tx1"/>
                </a:solidFill>
                <a:effectLst/>
              </a:rPr>
              <a:t>Organising</a:t>
            </a:r>
            <a:r>
              <a:rPr kumimoji="0" lang="en-US" altLang="en-US" sz="2000" i="0" u="none" strike="noStrike" cap="none" normalizeH="0" baseline="0" dirty="0">
                <a:ln>
                  <a:noFill/>
                </a:ln>
                <a:solidFill>
                  <a:schemeClr val="tx1"/>
                </a:solidFill>
                <a:effectLst/>
              </a:rPr>
              <a:t> vertices into primitives (typically triangles) </a:t>
            </a:r>
          </a:p>
          <a:p>
            <a:pPr marL="457200" lvl="1" indent="0" eaLnBrk="0" fontAlgn="base" hangingPunct="0">
              <a:lnSpc>
                <a:spcPct val="100000"/>
              </a:lnSpc>
              <a:spcBef>
                <a:spcPct val="0"/>
              </a:spcBef>
              <a:spcAft>
                <a:spcPct val="0"/>
              </a:spcAft>
              <a:buNone/>
            </a:pPr>
            <a:r>
              <a:rPr kumimoji="0" lang="en-US" altLang="en-US" sz="2000" i="0" u="none" strike="noStrike" cap="none" normalizeH="0" baseline="0" dirty="0">
                <a:ln>
                  <a:noFill/>
                </a:ln>
                <a:solidFill>
                  <a:schemeClr val="tx1"/>
                </a:solidFill>
                <a:effectLst/>
              </a:rPr>
              <a:t>that will be rasterized.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23138622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65C3D-136B-5944-D989-F4C0715898CD}"/>
              </a:ext>
            </a:extLst>
          </p:cNvPr>
          <p:cNvSpPr>
            <a:spLocks noGrp="1"/>
          </p:cNvSpPr>
          <p:nvPr>
            <p:ph type="title"/>
          </p:nvPr>
        </p:nvSpPr>
        <p:spPr/>
        <p:txBody>
          <a:bodyPr>
            <a:normAutofit/>
          </a:bodyPr>
          <a:lstStyle/>
          <a:p>
            <a:r>
              <a:rPr lang="en-GB" sz="4400" dirty="0">
                <a:solidFill>
                  <a:schemeClr val="accent5">
                    <a:lumMod val="50000"/>
                  </a:schemeClr>
                </a:solidFill>
              </a:rPr>
              <a:t>Question</a:t>
            </a:r>
          </a:p>
        </p:txBody>
      </p:sp>
      <p:sp>
        <p:nvSpPr>
          <p:cNvPr id="3" name="Content Placeholder 2">
            <a:extLst>
              <a:ext uri="{FF2B5EF4-FFF2-40B4-BE49-F238E27FC236}">
                <a16:creationId xmlns:a16="http://schemas.microsoft.com/office/drawing/2014/main" id="{B9925D09-6673-8DDA-51C3-CA3143CADCE1}"/>
              </a:ext>
            </a:extLst>
          </p:cNvPr>
          <p:cNvSpPr>
            <a:spLocks noGrp="1"/>
          </p:cNvSpPr>
          <p:nvPr>
            <p:ph idx="1"/>
          </p:nvPr>
        </p:nvSpPr>
        <p:spPr/>
        <p:txBody>
          <a:bodyPr/>
          <a:lstStyle/>
          <a:p>
            <a:pPr marL="0" indent="0">
              <a:buNone/>
            </a:pPr>
            <a:r>
              <a:rPr lang="en-GB" dirty="0"/>
              <a:t>What do you think we could do at this point to improve performance? </a:t>
            </a:r>
          </a:p>
        </p:txBody>
      </p:sp>
    </p:spTree>
    <p:extLst>
      <p:ext uri="{BB962C8B-B14F-4D97-AF65-F5344CB8AC3E}">
        <p14:creationId xmlns:p14="http://schemas.microsoft.com/office/powerpoint/2010/main" val="10268398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65C3D-136B-5944-D989-F4C0715898CD}"/>
              </a:ext>
            </a:extLst>
          </p:cNvPr>
          <p:cNvSpPr>
            <a:spLocks noGrp="1"/>
          </p:cNvSpPr>
          <p:nvPr>
            <p:ph type="title"/>
          </p:nvPr>
        </p:nvSpPr>
        <p:spPr/>
        <p:txBody>
          <a:bodyPr>
            <a:normAutofit/>
          </a:bodyPr>
          <a:lstStyle/>
          <a:p>
            <a:r>
              <a:rPr lang="en-GB" sz="4400" dirty="0">
                <a:solidFill>
                  <a:schemeClr val="accent5">
                    <a:lumMod val="50000"/>
                  </a:schemeClr>
                </a:solidFill>
              </a:rPr>
              <a:t>Answer </a:t>
            </a:r>
          </a:p>
        </p:txBody>
      </p:sp>
      <p:sp>
        <p:nvSpPr>
          <p:cNvPr id="3" name="Content Placeholder 2">
            <a:extLst>
              <a:ext uri="{FF2B5EF4-FFF2-40B4-BE49-F238E27FC236}">
                <a16:creationId xmlns:a16="http://schemas.microsoft.com/office/drawing/2014/main" id="{B9925D09-6673-8DDA-51C3-CA3143CADCE1}"/>
              </a:ext>
            </a:extLst>
          </p:cNvPr>
          <p:cNvSpPr>
            <a:spLocks noGrp="1"/>
          </p:cNvSpPr>
          <p:nvPr>
            <p:ph idx="1"/>
          </p:nvPr>
        </p:nvSpPr>
        <p:spPr>
          <a:xfrm>
            <a:off x="1115568" y="2137558"/>
            <a:ext cx="10168128" cy="3431969"/>
          </a:xfrm>
        </p:spPr>
        <p:txBody>
          <a:bodyPr>
            <a:normAutofit/>
          </a:bodyPr>
          <a:lstStyle/>
          <a:p>
            <a:pPr marL="0" indent="0">
              <a:buNone/>
            </a:pPr>
            <a:r>
              <a:rPr lang="en-GB" dirty="0"/>
              <a:t>Typically at this stage, we would employ the following optimisation techniques: </a:t>
            </a:r>
          </a:p>
          <a:p>
            <a:pPr marL="0" indent="0">
              <a:buNone/>
            </a:pPr>
            <a:endParaRPr lang="en-GB" dirty="0"/>
          </a:p>
          <a:p>
            <a:pPr marL="0" indent="0">
              <a:buNone/>
            </a:pPr>
            <a:r>
              <a:rPr lang="en-GB" dirty="0"/>
              <a:t>Batch processing: Grouping multiple objects or primitives to minimize state changes and draw calls.</a:t>
            </a:r>
          </a:p>
          <a:p>
            <a:pPr marL="0" indent="0">
              <a:buNone/>
            </a:pPr>
            <a:r>
              <a:rPr lang="en-GB" dirty="0"/>
              <a:t>Level of Detail (LOD): Adjusting the complexity of models based on their distance from the camera to optimise performance.</a:t>
            </a:r>
          </a:p>
        </p:txBody>
      </p:sp>
    </p:spTree>
    <p:extLst>
      <p:ext uri="{BB962C8B-B14F-4D97-AF65-F5344CB8AC3E}">
        <p14:creationId xmlns:p14="http://schemas.microsoft.com/office/powerpoint/2010/main" val="40637046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3D987-92B2-DBE5-B729-3E7314B12A1B}"/>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dirty="0">
                <a:solidFill>
                  <a:schemeClr val="accent5">
                    <a:lumMod val="50000"/>
                  </a:schemeClr>
                </a:solidFill>
              </a:rPr>
              <a:t>Rasterization Stage</a:t>
            </a:r>
          </a:p>
        </p:txBody>
      </p:sp>
      <p:pic>
        <p:nvPicPr>
          <p:cNvPr id="2050" name="Picture 2" descr="RastaEmpire.com: Bob Marley T-Shirts, Rasta Clothing, Reggae Wear">
            <a:extLst>
              <a:ext uri="{FF2B5EF4-FFF2-40B4-BE49-F238E27FC236}">
                <a16:creationId xmlns:a16="http://schemas.microsoft.com/office/drawing/2014/main" id="{56A469FF-4643-1C87-3030-35A5459C197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864608" y="1317481"/>
            <a:ext cx="6846363" cy="4071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92083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165ED-4067-F1B4-42AD-799A4E1749B5}"/>
              </a:ext>
            </a:extLst>
          </p:cNvPr>
          <p:cNvSpPr>
            <a:spLocks noGrp="1"/>
          </p:cNvSpPr>
          <p:nvPr>
            <p:ph type="title"/>
          </p:nvPr>
        </p:nvSpPr>
        <p:spPr/>
        <p:txBody>
          <a:bodyPr>
            <a:normAutofit/>
          </a:bodyPr>
          <a:lstStyle/>
          <a:p>
            <a:r>
              <a:rPr lang="en-GB" sz="4400" dirty="0">
                <a:solidFill>
                  <a:schemeClr val="accent5">
                    <a:lumMod val="50000"/>
                  </a:schemeClr>
                </a:solidFill>
              </a:rPr>
              <a:t>Actually has nothing to do with the religion</a:t>
            </a:r>
          </a:p>
        </p:txBody>
      </p:sp>
      <p:sp>
        <p:nvSpPr>
          <p:cNvPr id="3" name="Content Placeholder 2">
            <a:extLst>
              <a:ext uri="{FF2B5EF4-FFF2-40B4-BE49-F238E27FC236}">
                <a16:creationId xmlns:a16="http://schemas.microsoft.com/office/drawing/2014/main" id="{05BFF380-63BF-9867-916C-B157CDB4AF55}"/>
              </a:ext>
            </a:extLst>
          </p:cNvPr>
          <p:cNvSpPr>
            <a:spLocks noGrp="1"/>
          </p:cNvSpPr>
          <p:nvPr>
            <p:ph idx="1"/>
          </p:nvPr>
        </p:nvSpPr>
        <p:spPr>
          <a:xfrm>
            <a:off x="889936" y="2026762"/>
            <a:ext cx="10168128" cy="3694176"/>
          </a:xfrm>
        </p:spPr>
        <p:txBody>
          <a:bodyPr>
            <a:normAutofit/>
          </a:bodyPr>
          <a:lstStyle/>
          <a:p>
            <a:pPr marL="0" indent="0">
              <a:buNone/>
            </a:pPr>
            <a:r>
              <a:rPr lang="en-GB" dirty="0"/>
              <a:t>The </a:t>
            </a:r>
            <a:r>
              <a:rPr lang="en-GB" b="1" dirty="0"/>
              <a:t>Rasterization stage </a:t>
            </a:r>
            <a:r>
              <a:rPr lang="en-GB" dirty="0"/>
              <a:t>transforms vector-based geometric shapes, such as triangles, into a raster image composed of pixels. </a:t>
            </a:r>
          </a:p>
          <a:p>
            <a:pPr marL="0" indent="0">
              <a:buNone/>
            </a:pPr>
            <a:r>
              <a:rPr lang="en-GB" dirty="0"/>
              <a:t>During this process, the graphics pipeline determines which pixels on the screen correspond to each geometric primitive, effectively converting 3D models into a 2D representation. </a:t>
            </a:r>
          </a:p>
        </p:txBody>
      </p:sp>
    </p:spTree>
    <p:extLst>
      <p:ext uri="{BB962C8B-B14F-4D97-AF65-F5344CB8AC3E}">
        <p14:creationId xmlns:p14="http://schemas.microsoft.com/office/powerpoint/2010/main" val="2832200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1EA03-160B-4BD9-4835-C6A202EABDE6}"/>
              </a:ext>
            </a:extLst>
          </p:cNvPr>
          <p:cNvSpPr>
            <a:spLocks noGrp="1"/>
          </p:cNvSpPr>
          <p:nvPr>
            <p:ph type="title"/>
          </p:nvPr>
        </p:nvSpPr>
        <p:spPr/>
        <p:txBody>
          <a:bodyPr/>
          <a:lstStyle/>
          <a:p>
            <a:r>
              <a:rPr lang="en-US" b="1" dirty="0">
                <a:solidFill>
                  <a:schemeClr val="accent5">
                    <a:lumMod val="50000"/>
                  </a:schemeClr>
                </a:solidFill>
              </a:rPr>
              <a:t>Rasterization Stage</a:t>
            </a:r>
            <a:endParaRPr lang="en-GB" dirty="0"/>
          </a:p>
        </p:txBody>
      </p:sp>
      <p:sp>
        <p:nvSpPr>
          <p:cNvPr id="3" name="Content Placeholder 2">
            <a:extLst>
              <a:ext uri="{FF2B5EF4-FFF2-40B4-BE49-F238E27FC236}">
                <a16:creationId xmlns:a16="http://schemas.microsoft.com/office/drawing/2014/main" id="{661C7504-7317-7CE1-7440-988D88F594FE}"/>
              </a:ext>
            </a:extLst>
          </p:cNvPr>
          <p:cNvSpPr>
            <a:spLocks noGrp="1"/>
          </p:cNvSpPr>
          <p:nvPr>
            <p:ph idx="1"/>
          </p:nvPr>
        </p:nvSpPr>
        <p:spPr>
          <a:xfrm>
            <a:off x="331796" y="2109889"/>
            <a:ext cx="7054656" cy="3694176"/>
          </a:xfrm>
        </p:spPr>
        <p:txBody>
          <a:bodyPr>
            <a:normAutofit fontScale="92500" lnSpcReduction="20000"/>
          </a:bodyPr>
          <a:lstStyle/>
          <a:p>
            <a:pPr marL="0" indent="0">
              <a:buNone/>
            </a:pPr>
            <a:r>
              <a:rPr lang="en-GB" dirty="0"/>
              <a:t>Rasterization involves calculating the coverage of each pixel by the shapes, interpolating vertex attributes like colour and texture coordinates across the surface and generating fragment data for further processing in the fragment shader stage. </a:t>
            </a:r>
          </a:p>
          <a:p>
            <a:pPr marL="0" indent="0">
              <a:buNone/>
            </a:pPr>
            <a:r>
              <a:rPr lang="en-GB" dirty="0"/>
              <a:t>This conversion is essential for rendering detailed and visually accurate images efficiently, enabling real-time applications like video games and interactive simulations to display complex scenes smoothly.</a:t>
            </a:r>
          </a:p>
        </p:txBody>
      </p:sp>
      <p:pic>
        <p:nvPicPr>
          <p:cNvPr id="6" name="Picture 5" descr="Rasterization">
            <a:extLst>
              <a:ext uri="{FF2B5EF4-FFF2-40B4-BE49-F238E27FC236}">
                <a16:creationId xmlns:a16="http://schemas.microsoft.com/office/drawing/2014/main" id="{6431D421-57EB-8A3D-CCDE-BCBACA48614D}"/>
              </a:ext>
            </a:extLst>
          </p:cNvPr>
          <p:cNvPicPr>
            <a:picLocks noChangeAspect="1"/>
          </p:cNvPicPr>
          <p:nvPr/>
        </p:nvPicPr>
        <p:blipFill>
          <a:blip r:embed="rId3"/>
          <a:stretch>
            <a:fillRect/>
          </a:stretch>
        </p:blipFill>
        <p:spPr>
          <a:xfrm>
            <a:off x="7517081" y="1872465"/>
            <a:ext cx="4096987" cy="3730873"/>
          </a:xfrm>
          <a:prstGeom prst="rect">
            <a:avLst/>
          </a:prstGeom>
        </p:spPr>
      </p:pic>
    </p:spTree>
    <p:extLst>
      <p:ext uri="{BB962C8B-B14F-4D97-AF65-F5344CB8AC3E}">
        <p14:creationId xmlns:p14="http://schemas.microsoft.com/office/powerpoint/2010/main" val="22467639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99D9C-B233-7811-DDFF-3B5BD0C1498A}"/>
              </a:ext>
            </a:extLst>
          </p:cNvPr>
          <p:cNvSpPr>
            <a:spLocks noGrp="1"/>
          </p:cNvSpPr>
          <p:nvPr>
            <p:ph type="title"/>
          </p:nvPr>
        </p:nvSpPr>
        <p:spPr/>
        <p:txBody>
          <a:bodyPr>
            <a:normAutofit/>
          </a:bodyPr>
          <a:lstStyle/>
          <a:p>
            <a:r>
              <a:rPr lang="en-GB" sz="4400" dirty="0">
                <a:solidFill>
                  <a:schemeClr val="accent5">
                    <a:lumMod val="50000"/>
                  </a:schemeClr>
                </a:solidFill>
              </a:rPr>
              <a:t>Rasterization Stage: Key Responsibilities</a:t>
            </a:r>
          </a:p>
        </p:txBody>
      </p:sp>
      <p:sp>
        <p:nvSpPr>
          <p:cNvPr id="3" name="Content Placeholder 2">
            <a:extLst>
              <a:ext uri="{FF2B5EF4-FFF2-40B4-BE49-F238E27FC236}">
                <a16:creationId xmlns:a16="http://schemas.microsoft.com/office/drawing/2014/main" id="{F1B66B2D-4C01-67FC-01DD-1880B659CE3E}"/>
              </a:ext>
            </a:extLst>
          </p:cNvPr>
          <p:cNvSpPr>
            <a:spLocks noGrp="1"/>
          </p:cNvSpPr>
          <p:nvPr>
            <p:ph idx="1"/>
          </p:nvPr>
        </p:nvSpPr>
        <p:spPr/>
        <p:txBody>
          <a:bodyPr>
            <a:normAutofit/>
          </a:bodyPr>
          <a:lstStyle/>
          <a:p>
            <a:r>
              <a:rPr lang="en-GB" dirty="0"/>
              <a:t>Primitive Rasterization:</a:t>
            </a:r>
          </a:p>
          <a:p>
            <a:pPr lvl="1"/>
            <a:r>
              <a:rPr lang="en-GB" dirty="0"/>
              <a:t>Triangle Setup: Breaking down triangles into fragments based on their coverage of screen pixels.</a:t>
            </a:r>
          </a:p>
          <a:p>
            <a:pPr lvl="1"/>
            <a:r>
              <a:rPr lang="en-GB" dirty="0"/>
              <a:t>Scan Conversion: Determining which pixels fall inside each triangle and generating corresponding fragments.</a:t>
            </a:r>
          </a:p>
          <a:p>
            <a:r>
              <a:rPr lang="en-GB" dirty="0"/>
              <a:t>Attribute Interpolation:</a:t>
            </a:r>
          </a:p>
          <a:p>
            <a:pPr lvl="1"/>
            <a:r>
              <a:rPr lang="en-GB" dirty="0"/>
              <a:t>Interpolating Values: Calculating per-fragment attributes like texture coordinates, </a:t>
            </a:r>
            <a:r>
              <a:rPr lang="en-GB" dirty="0" err="1"/>
              <a:t>normals</a:t>
            </a:r>
            <a:r>
              <a:rPr lang="en-GB" dirty="0"/>
              <a:t>, and colours by interpolating between vertex values.</a:t>
            </a:r>
          </a:p>
        </p:txBody>
      </p:sp>
    </p:spTree>
    <p:extLst>
      <p:ext uri="{BB962C8B-B14F-4D97-AF65-F5344CB8AC3E}">
        <p14:creationId xmlns:p14="http://schemas.microsoft.com/office/powerpoint/2010/main" val="18778307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D66C-ED33-6832-EED1-8D0F6631311D}"/>
              </a:ext>
            </a:extLst>
          </p:cNvPr>
          <p:cNvSpPr>
            <a:spLocks noGrp="1"/>
          </p:cNvSpPr>
          <p:nvPr>
            <p:ph type="title"/>
          </p:nvPr>
        </p:nvSpPr>
        <p:spPr/>
        <p:txBody>
          <a:bodyPr>
            <a:normAutofit/>
          </a:bodyPr>
          <a:lstStyle/>
          <a:p>
            <a:r>
              <a:rPr lang="en-GB" sz="4400" dirty="0">
                <a:solidFill>
                  <a:schemeClr val="accent5">
                    <a:lumMod val="50000"/>
                  </a:schemeClr>
                </a:solidFill>
              </a:rPr>
              <a:t>Fragment Stage</a:t>
            </a:r>
          </a:p>
        </p:txBody>
      </p:sp>
      <p:sp>
        <p:nvSpPr>
          <p:cNvPr id="3" name="Content Placeholder 2">
            <a:extLst>
              <a:ext uri="{FF2B5EF4-FFF2-40B4-BE49-F238E27FC236}">
                <a16:creationId xmlns:a16="http://schemas.microsoft.com/office/drawing/2014/main" id="{59059755-0F17-05F0-DA32-57D4B227C1B5}"/>
              </a:ext>
            </a:extLst>
          </p:cNvPr>
          <p:cNvSpPr>
            <a:spLocks noGrp="1"/>
          </p:cNvSpPr>
          <p:nvPr>
            <p:ph idx="1"/>
          </p:nvPr>
        </p:nvSpPr>
        <p:spPr/>
        <p:txBody>
          <a:bodyPr/>
          <a:lstStyle/>
          <a:p>
            <a:pPr marL="0" indent="0">
              <a:buNone/>
            </a:pPr>
            <a:r>
              <a:rPr lang="en-GB" dirty="0"/>
              <a:t>The </a:t>
            </a:r>
            <a:r>
              <a:rPr lang="en-GB" b="1" dirty="0"/>
              <a:t>Fragment Stage </a:t>
            </a:r>
            <a:r>
              <a:rPr lang="en-GB" dirty="0"/>
              <a:t>processes each fragment generated during rasterization to determine its final colour and other attributes. </a:t>
            </a:r>
          </a:p>
          <a:p>
            <a:pPr marL="0" indent="0">
              <a:buNone/>
            </a:pPr>
            <a:r>
              <a:rPr lang="en-GB" dirty="0"/>
              <a:t>This stage is heavily influenced by shaders, which define how fragments are rendered.</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880585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5DB04-EF59-3CE8-B960-FBAEAF2D0051}"/>
              </a:ext>
            </a:extLst>
          </p:cNvPr>
          <p:cNvSpPr>
            <a:spLocks noGrp="1"/>
          </p:cNvSpPr>
          <p:nvPr>
            <p:ph type="title"/>
          </p:nvPr>
        </p:nvSpPr>
        <p:spPr/>
        <p:txBody>
          <a:bodyPr>
            <a:normAutofit/>
          </a:bodyPr>
          <a:lstStyle/>
          <a:p>
            <a:r>
              <a:rPr lang="en-GB" sz="4400" dirty="0">
                <a:solidFill>
                  <a:schemeClr val="accent5">
                    <a:lumMod val="50000"/>
                  </a:schemeClr>
                </a:solidFill>
              </a:rPr>
              <a:t>Fragment Stage </a:t>
            </a:r>
          </a:p>
        </p:txBody>
      </p:sp>
      <p:sp>
        <p:nvSpPr>
          <p:cNvPr id="3" name="Content Placeholder 2">
            <a:extLst>
              <a:ext uri="{FF2B5EF4-FFF2-40B4-BE49-F238E27FC236}">
                <a16:creationId xmlns:a16="http://schemas.microsoft.com/office/drawing/2014/main" id="{713F93CD-7623-C6DA-DE10-BEE69EC4E6A3}"/>
              </a:ext>
            </a:extLst>
          </p:cNvPr>
          <p:cNvSpPr>
            <a:spLocks noGrp="1"/>
          </p:cNvSpPr>
          <p:nvPr>
            <p:ph idx="1"/>
          </p:nvPr>
        </p:nvSpPr>
        <p:spPr/>
        <p:txBody>
          <a:bodyPr>
            <a:normAutofit fontScale="85000" lnSpcReduction="20000"/>
          </a:bodyPr>
          <a:lstStyle/>
          <a:p>
            <a:r>
              <a:rPr lang="en-GB" dirty="0"/>
              <a:t>Fragment Shading:</a:t>
            </a:r>
          </a:p>
          <a:p>
            <a:pPr lvl="1"/>
            <a:r>
              <a:rPr lang="en-GB" dirty="0"/>
              <a:t>Texture Sampling: Applying textures to fragments to add detail and realism.</a:t>
            </a:r>
          </a:p>
          <a:p>
            <a:pPr lvl="1"/>
            <a:r>
              <a:rPr lang="en-GB" dirty="0"/>
              <a:t>Lighting Calculations: Performing per-pixel lighting computations to enhance depth and visual fidelity.</a:t>
            </a:r>
          </a:p>
          <a:p>
            <a:r>
              <a:rPr lang="en-GB" dirty="0"/>
              <a:t>Depth and Stencil Testing:</a:t>
            </a:r>
          </a:p>
          <a:p>
            <a:pPr lvl="1"/>
            <a:r>
              <a:rPr lang="en-GB" dirty="0"/>
              <a:t>Depth Testing: Determining if a fragment is visible based on its depth value relative to existing fragments.</a:t>
            </a:r>
          </a:p>
          <a:p>
            <a:pPr lvl="1"/>
            <a:r>
              <a:rPr lang="en-GB" dirty="0"/>
              <a:t>Stencil Testing: Implementing effects like shadows, outlines, or masking by controlling fragment rendering based on stencil buffer values.</a:t>
            </a:r>
          </a:p>
          <a:p>
            <a:r>
              <a:rPr lang="en-GB" dirty="0"/>
              <a:t>Blending:</a:t>
            </a:r>
          </a:p>
          <a:p>
            <a:pPr lvl="1"/>
            <a:r>
              <a:rPr lang="en-GB" dirty="0"/>
              <a:t>Colour Blending: Combining fragment colours with existing framebuffer colours to achieve transparency and other blending effects.</a:t>
            </a:r>
          </a:p>
        </p:txBody>
      </p:sp>
    </p:spTree>
    <p:extLst>
      <p:ext uri="{BB962C8B-B14F-4D97-AF65-F5344CB8AC3E}">
        <p14:creationId xmlns:p14="http://schemas.microsoft.com/office/powerpoint/2010/main" val="5238326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B082C-0A20-0656-8490-12B3DEB1E985}"/>
              </a:ext>
            </a:extLst>
          </p:cNvPr>
          <p:cNvSpPr>
            <a:spLocks noGrp="1"/>
          </p:cNvSpPr>
          <p:nvPr>
            <p:ph type="title"/>
          </p:nvPr>
        </p:nvSpPr>
        <p:spPr/>
        <p:txBody>
          <a:bodyPr>
            <a:normAutofit/>
          </a:bodyPr>
          <a:lstStyle/>
          <a:p>
            <a:r>
              <a:rPr lang="en-GB" sz="4400" dirty="0">
                <a:solidFill>
                  <a:schemeClr val="accent5">
                    <a:lumMod val="50000"/>
                  </a:schemeClr>
                </a:solidFill>
              </a:rPr>
              <a:t>Output Stage</a:t>
            </a:r>
          </a:p>
        </p:txBody>
      </p:sp>
      <p:sp>
        <p:nvSpPr>
          <p:cNvPr id="3" name="Content Placeholder 2">
            <a:extLst>
              <a:ext uri="{FF2B5EF4-FFF2-40B4-BE49-F238E27FC236}">
                <a16:creationId xmlns:a16="http://schemas.microsoft.com/office/drawing/2014/main" id="{4123109D-899A-1821-7D29-30E0817DF48C}"/>
              </a:ext>
            </a:extLst>
          </p:cNvPr>
          <p:cNvSpPr>
            <a:spLocks noGrp="1"/>
          </p:cNvSpPr>
          <p:nvPr>
            <p:ph idx="1"/>
          </p:nvPr>
        </p:nvSpPr>
        <p:spPr/>
        <p:txBody>
          <a:bodyPr/>
          <a:lstStyle/>
          <a:p>
            <a:pPr marL="0" indent="0">
              <a:buNone/>
            </a:pPr>
            <a:r>
              <a:rPr lang="en-GB" dirty="0"/>
              <a:t>The final stage composites all processed fragments into a complete image and presents it on the display. This involves operations like blending and buffer swapping to ensure smooth and flicker-free visuals.</a:t>
            </a:r>
          </a:p>
        </p:txBody>
      </p:sp>
    </p:spTree>
    <p:extLst>
      <p:ext uri="{BB962C8B-B14F-4D97-AF65-F5344CB8AC3E}">
        <p14:creationId xmlns:p14="http://schemas.microsoft.com/office/powerpoint/2010/main" val="9094473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DD883-E606-AD72-31A5-559EFB327C87}"/>
              </a:ext>
            </a:extLst>
          </p:cNvPr>
          <p:cNvSpPr>
            <a:spLocks noGrp="1"/>
          </p:cNvSpPr>
          <p:nvPr>
            <p:ph type="title"/>
          </p:nvPr>
        </p:nvSpPr>
        <p:spPr/>
        <p:txBody>
          <a:bodyPr>
            <a:normAutofit/>
          </a:bodyPr>
          <a:lstStyle/>
          <a:p>
            <a:r>
              <a:rPr lang="en-GB" sz="4400" b="1" dirty="0">
                <a:solidFill>
                  <a:schemeClr val="accent5">
                    <a:lumMod val="50000"/>
                  </a:schemeClr>
                </a:solidFill>
              </a:rPr>
              <a:t>That was the high-level overview</a:t>
            </a:r>
          </a:p>
        </p:txBody>
      </p:sp>
      <p:sp>
        <p:nvSpPr>
          <p:cNvPr id="3" name="Content Placeholder 2">
            <a:extLst>
              <a:ext uri="{FF2B5EF4-FFF2-40B4-BE49-F238E27FC236}">
                <a16:creationId xmlns:a16="http://schemas.microsoft.com/office/drawing/2014/main" id="{8B347340-CE1A-F00E-4A7D-0BCC7CE3C3CD}"/>
              </a:ext>
            </a:extLst>
          </p:cNvPr>
          <p:cNvSpPr>
            <a:spLocks noGrp="1"/>
          </p:cNvSpPr>
          <p:nvPr>
            <p:ph idx="1"/>
          </p:nvPr>
        </p:nvSpPr>
        <p:spPr/>
        <p:txBody>
          <a:bodyPr/>
          <a:lstStyle/>
          <a:p>
            <a:pPr marL="0" indent="0">
              <a:buNone/>
            </a:pPr>
            <a:r>
              <a:rPr lang="en-GB" dirty="0"/>
              <a:t>Over the next few sessions, we’re going to explore the pipeline theoretically and practically and together we will implement the graphics pipeline into a project. </a:t>
            </a:r>
          </a:p>
        </p:txBody>
      </p:sp>
    </p:spTree>
    <p:extLst>
      <p:ext uri="{BB962C8B-B14F-4D97-AF65-F5344CB8AC3E}">
        <p14:creationId xmlns:p14="http://schemas.microsoft.com/office/powerpoint/2010/main" val="30162442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4CF79-A714-6A2E-55CD-45DB3FE24714}"/>
              </a:ext>
            </a:extLst>
          </p:cNvPr>
          <p:cNvSpPr>
            <a:spLocks noGrp="1"/>
          </p:cNvSpPr>
          <p:nvPr>
            <p:ph type="title"/>
          </p:nvPr>
        </p:nvSpPr>
        <p:spPr/>
        <p:txBody>
          <a:bodyPr/>
          <a:lstStyle/>
          <a:p>
            <a:r>
              <a:rPr lang="en-GB" dirty="0"/>
              <a:t>Lets look at things at a more primitive level </a:t>
            </a:r>
          </a:p>
        </p:txBody>
      </p:sp>
      <p:sp>
        <p:nvSpPr>
          <p:cNvPr id="3" name="Content Placeholder 2">
            <a:extLst>
              <a:ext uri="{FF2B5EF4-FFF2-40B4-BE49-F238E27FC236}">
                <a16:creationId xmlns:a16="http://schemas.microsoft.com/office/drawing/2014/main" id="{58024ADA-3506-12BE-3140-6A38535DB896}"/>
              </a:ext>
            </a:extLst>
          </p:cNvPr>
          <p:cNvSpPr>
            <a:spLocks noGrp="1"/>
          </p:cNvSpPr>
          <p:nvPr>
            <p:ph idx="1"/>
          </p:nvPr>
        </p:nvSpPr>
        <p:spPr/>
        <p:txBody>
          <a:bodyPr/>
          <a:lstStyle/>
          <a:p>
            <a:pPr marL="0" indent="0">
              <a:buNone/>
            </a:pPr>
            <a:r>
              <a:rPr lang="en-GB" dirty="0"/>
              <a:t>We have seen how data flows through the pipeline from the application stage to the screen. </a:t>
            </a:r>
          </a:p>
          <a:p>
            <a:pPr marL="0" indent="0">
              <a:buNone/>
            </a:pPr>
            <a:endParaRPr lang="en-GB" dirty="0"/>
          </a:p>
          <a:p>
            <a:pPr marL="0" indent="0">
              <a:buNone/>
            </a:pPr>
            <a:r>
              <a:rPr lang="en-GB" dirty="0"/>
              <a:t>So what exactly is being passed in at the very start? </a:t>
            </a:r>
          </a:p>
          <a:p>
            <a:pPr marL="0" indent="0">
              <a:buNone/>
            </a:pPr>
            <a:endParaRPr lang="en-GB" dirty="0"/>
          </a:p>
          <a:p>
            <a:pPr marL="0" indent="0">
              <a:buNone/>
            </a:pPr>
            <a:r>
              <a:rPr lang="en-GB" dirty="0"/>
              <a:t>The answer is vertices.</a:t>
            </a:r>
          </a:p>
        </p:txBody>
      </p:sp>
    </p:spTree>
    <p:extLst>
      <p:ext uri="{BB962C8B-B14F-4D97-AF65-F5344CB8AC3E}">
        <p14:creationId xmlns:p14="http://schemas.microsoft.com/office/powerpoint/2010/main" val="10594224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5D9FD-2795-77FF-9543-52319080156D}"/>
              </a:ext>
            </a:extLst>
          </p:cNvPr>
          <p:cNvSpPr>
            <a:spLocks noGrp="1"/>
          </p:cNvSpPr>
          <p:nvPr>
            <p:ph type="title"/>
          </p:nvPr>
        </p:nvSpPr>
        <p:spPr>
          <a:xfrm>
            <a:off x="0" y="0"/>
            <a:ext cx="11481847" cy="1325563"/>
          </a:xfrm>
        </p:spPr>
        <p:txBody>
          <a:bodyPr/>
          <a:lstStyle/>
          <a:p>
            <a:r>
              <a:rPr lang="en-GB" b="1" dirty="0">
                <a:solidFill>
                  <a:schemeClr val="accent5">
                    <a:lumMod val="50000"/>
                  </a:schemeClr>
                </a:solidFill>
              </a:rPr>
              <a:t>  Vertex Specification</a:t>
            </a:r>
          </a:p>
        </p:txBody>
      </p:sp>
      <p:sp>
        <p:nvSpPr>
          <p:cNvPr id="3" name="Content Placeholder 2">
            <a:extLst>
              <a:ext uri="{FF2B5EF4-FFF2-40B4-BE49-F238E27FC236}">
                <a16:creationId xmlns:a16="http://schemas.microsoft.com/office/drawing/2014/main" id="{47FD1DC7-532E-89AC-8055-B2BEA4FCDCCE}"/>
              </a:ext>
            </a:extLst>
          </p:cNvPr>
          <p:cNvSpPr>
            <a:spLocks noGrp="1"/>
          </p:cNvSpPr>
          <p:nvPr>
            <p:ph idx="1"/>
          </p:nvPr>
        </p:nvSpPr>
        <p:spPr>
          <a:xfrm>
            <a:off x="358219" y="1825625"/>
            <a:ext cx="10802839" cy="3575934"/>
          </a:xfrm>
        </p:spPr>
        <p:txBody>
          <a:bodyPr/>
          <a:lstStyle/>
          <a:p>
            <a:pPr marL="0" indent="0">
              <a:buNone/>
            </a:pPr>
            <a:r>
              <a:rPr lang="en-GB" dirty="0"/>
              <a:t>Define the basic geometry of objects using vertices.</a:t>
            </a:r>
          </a:p>
          <a:p>
            <a:r>
              <a:rPr lang="en-GB" dirty="0"/>
              <a:t>Vertices include position, colour, texture coordinates, and </a:t>
            </a:r>
            <a:r>
              <a:rPr lang="en-GB" dirty="0" err="1"/>
              <a:t>normals</a:t>
            </a:r>
            <a:r>
              <a:rPr lang="en-GB" dirty="0"/>
              <a:t>.</a:t>
            </a:r>
          </a:p>
          <a:p>
            <a:r>
              <a:rPr lang="en-GB" dirty="0"/>
              <a:t>Data is stored in </a:t>
            </a:r>
            <a:r>
              <a:rPr lang="en-GB" b="1" dirty="0"/>
              <a:t>Vertex Buffer Objects </a:t>
            </a:r>
            <a:r>
              <a:rPr lang="en-GB" dirty="0"/>
              <a:t>(VBOs).</a:t>
            </a:r>
          </a:p>
          <a:p>
            <a:r>
              <a:rPr lang="en-GB" b="1" dirty="0"/>
              <a:t>Primitives</a:t>
            </a:r>
            <a:r>
              <a:rPr lang="en-GB" dirty="0"/>
              <a:t> like points, lines, and triangles are constructed from vertices.</a:t>
            </a:r>
          </a:p>
        </p:txBody>
      </p:sp>
      <p:sp>
        <p:nvSpPr>
          <p:cNvPr id="4" name="Isosceles Triangle 3">
            <a:extLst>
              <a:ext uri="{FF2B5EF4-FFF2-40B4-BE49-F238E27FC236}">
                <a16:creationId xmlns:a16="http://schemas.microsoft.com/office/drawing/2014/main" id="{172DC7F2-436A-180E-289F-65616CDACF26}"/>
              </a:ext>
            </a:extLst>
          </p:cNvPr>
          <p:cNvSpPr/>
          <p:nvPr/>
        </p:nvSpPr>
        <p:spPr>
          <a:xfrm>
            <a:off x="8847117" y="4239491"/>
            <a:ext cx="1686296" cy="1033153"/>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424BA135-F794-3581-66B2-244899FE22DF}"/>
              </a:ext>
            </a:extLst>
          </p:cNvPr>
          <p:cNvSpPr/>
          <p:nvPr/>
        </p:nvSpPr>
        <p:spPr>
          <a:xfrm>
            <a:off x="7647709" y="308758"/>
            <a:ext cx="1935678" cy="101680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a:extLst>
              <a:ext uri="{FF2B5EF4-FFF2-40B4-BE49-F238E27FC236}">
                <a16:creationId xmlns:a16="http://schemas.microsoft.com/office/drawing/2014/main" id="{778D301B-9BC1-DD86-D1A3-92E59AB33739}"/>
              </a:ext>
            </a:extLst>
          </p:cNvPr>
          <p:cNvCxnSpPr/>
          <p:nvPr/>
        </p:nvCxnSpPr>
        <p:spPr>
          <a:xfrm flipH="1">
            <a:off x="7647709" y="308758"/>
            <a:ext cx="1935678" cy="1016805"/>
          </a:xfrm>
          <a:prstGeom prst="line">
            <a:avLst/>
          </a:prstGeom>
        </p:spPr>
        <p:style>
          <a:lnRef idx="1">
            <a:schemeClr val="accent2"/>
          </a:lnRef>
          <a:fillRef idx="0">
            <a:schemeClr val="accent2"/>
          </a:fillRef>
          <a:effectRef idx="0">
            <a:schemeClr val="accent2"/>
          </a:effectRef>
          <a:fontRef idx="minor">
            <a:schemeClr val="tx1"/>
          </a:fontRef>
        </p:style>
      </p:cxnSp>
      <p:sp>
        <p:nvSpPr>
          <p:cNvPr id="8" name="Isosceles Triangle 7">
            <a:extLst>
              <a:ext uri="{FF2B5EF4-FFF2-40B4-BE49-F238E27FC236}">
                <a16:creationId xmlns:a16="http://schemas.microsoft.com/office/drawing/2014/main" id="{6259F4A8-FD0B-A7DA-28E2-DF2B06F95141}"/>
              </a:ext>
            </a:extLst>
          </p:cNvPr>
          <p:cNvSpPr/>
          <p:nvPr/>
        </p:nvSpPr>
        <p:spPr>
          <a:xfrm>
            <a:off x="617517" y="4512623"/>
            <a:ext cx="413425" cy="285008"/>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Isosceles Triangle 8">
            <a:extLst>
              <a:ext uri="{FF2B5EF4-FFF2-40B4-BE49-F238E27FC236}">
                <a16:creationId xmlns:a16="http://schemas.microsoft.com/office/drawing/2014/main" id="{0644111F-DE8D-EAC8-9EA1-085833F2A342}"/>
              </a:ext>
            </a:extLst>
          </p:cNvPr>
          <p:cNvSpPr/>
          <p:nvPr/>
        </p:nvSpPr>
        <p:spPr>
          <a:xfrm>
            <a:off x="769917" y="4512623"/>
            <a:ext cx="888670" cy="437408"/>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Isosceles Triangle 9">
            <a:extLst>
              <a:ext uri="{FF2B5EF4-FFF2-40B4-BE49-F238E27FC236}">
                <a16:creationId xmlns:a16="http://schemas.microsoft.com/office/drawing/2014/main" id="{95DD1C7B-568F-40B5-5F7C-A16ADC875151}"/>
              </a:ext>
            </a:extLst>
          </p:cNvPr>
          <p:cNvSpPr/>
          <p:nvPr/>
        </p:nvSpPr>
        <p:spPr>
          <a:xfrm>
            <a:off x="1092529" y="4455225"/>
            <a:ext cx="1132115" cy="760021"/>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018511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A8177-5BBB-267C-56A4-56B055E2B678}"/>
              </a:ext>
            </a:extLst>
          </p:cNvPr>
          <p:cNvSpPr>
            <a:spLocks noGrp="1"/>
          </p:cNvSpPr>
          <p:nvPr>
            <p:ph type="title"/>
          </p:nvPr>
        </p:nvSpPr>
        <p:spPr/>
        <p:txBody>
          <a:bodyPr/>
          <a:lstStyle/>
          <a:p>
            <a:r>
              <a:rPr lang="en-GB" b="1" dirty="0">
                <a:solidFill>
                  <a:schemeClr val="accent1"/>
                </a:solidFill>
              </a:rPr>
              <a:t>What is a vertex? </a:t>
            </a:r>
          </a:p>
        </p:txBody>
      </p:sp>
      <p:sp>
        <p:nvSpPr>
          <p:cNvPr id="3" name="Content Placeholder 2">
            <a:extLst>
              <a:ext uri="{FF2B5EF4-FFF2-40B4-BE49-F238E27FC236}">
                <a16:creationId xmlns:a16="http://schemas.microsoft.com/office/drawing/2014/main" id="{5DC3F0D7-FFF9-2EE1-EB9A-F89390799876}"/>
              </a:ext>
            </a:extLst>
          </p:cNvPr>
          <p:cNvSpPr>
            <a:spLocks noGrp="1"/>
          </p:cNvSpPr>
          <p:nvPr>
            <p:ph idx="1"/>
          </p:nvPr>
        </p:nvSpPr>
        <p:spPr/>
        <p:txBody>
          <a:bodyPr>
            <a:normAutofit fontScale="85000" lnSpcReduction="20000"/>
          </a:bodyPr>
          <a:lstStyle/>
          <a:p>
            <a:pPr marL="0" indent="0">
              <a:buNone/>
            </a:pPr>
            <a:r>
              <a:rPr lang="en-GB" dirty="0"/>
              <a:t>A vertex is a fundamental unit in computer graphics and 3D modelling that represents a single point in space, defined by its coordinates, typically along the x, y, and z axes in a three-dimensional coordinate system. </a:t>
            </a:r>
          </a:p>
          <a:p>
            <a:pPr marL="0" indent="0">
              <a:buNone/>
            </a:pPr>
            <a:endParaRPr lang="en-GB" dirty="0"/>
          </a:p>
          <a:p>
            <a:pPr marL="0" indent="0">
              <a:buNone/>
            </a:pPr>
            <a:r>
              <a:rPr lang="en-GB" dirty="0"/>
              <a:t>Vertices are the building blocks of geometric shapes and models. </a:t>
            </a:r>
          </a:p>
          <a:p>
            <a:pPr marL="0" indent="0">
              <a:buNone/>
            </a:pPr>
            <a:r>
              <a:rPr lang="en-GB" dirty="0"/>
              <a:t>When connected by edges and assembled into faces (such as triangles or polygons), they form the mesh of a 3D object. </a:t>
            </a:r>
          </a:p>
          <a:p>
            <a:pPr marL="0" indent="0">
              <a:buNone/>
            </a:pPr>
            <a:endParaRPr lang="en-GB" dirty="0"/>
          </a:p>
          <a:p>
            <a:pPr marL="0" indent="0">
              <a:buNone/>
            </a:pPr>
            <a:r>
              <a:rPr lang="en-GB" dirty="0"/>
              <a:t>Each vertex can also store additional information called vertex attributes, which may include surface normals (for lighting and shading calculations), texture coordinates (for mapping images onto the surface), colour data, and more. </a:t>
            </a:r>
          </a:p>
        </p:txBody>
      </p:sp>
    </p:spTree>
    <p:extLst>
      <p:ext uri="{BB962C8B-B14F-4D97-AF65-F5344CB8AC3E}">
        <p14:creationId xmlns:p14="http://schemas.microsoft.com/office/powerpoint/2010/main" val="23792378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D1DB1-45FB-29E8-7CAF-14C47728C7C2}"/>
              </a:ext>
            </a:extLst>
          </p:cNvPr>
          <p:cNvSpPr>
            <a:spLocks noGrp="1"/>
          </p:cNvSpPr>
          <p:nvPr>
            <p:ph type="title"/>
          </p:nvPr>
        </p:nvSpPr>
        <p:spPr/>
        <p:txBody>
          <a:bodyPr/>
          <a:lstStyle/>
          <a:p>
            <a:r>
              <a:rPr lang="en-GB" b="1" dirty="0">
                <a:solidFill>
                  <a:schemeClr val="accent1"/>
                </a:solidFill>
              </a:rPr>
              <a:t>Then what is a Vector? </a:t>
            </a:r>
          </a:p>
        </p:txBody>
      </p:sp>
      <p:pic>
        <p:nvPicPr>
          <p:cNvPr id="4" name="Content Placeholder 3">
            <a:extLst>
              <a:ext uri="{FF2B5EF4-FFF2-40B4-BE49-F238E27FC236}">
                <a16:creationId xmlns:a16="http://schemas.microsoft.com/office/drawing/2014/main" id="{4A20500D-CE97-EA41-A003-9DFE840B59CD}"/>
              </a:ext>
            </a:extLst>
          </p:cNvPr>
          <p:cNvPicPr>
            <a:picLocks noGrp="1" noChangeAspect="1"/>
          </p:cNvPicPr>
          <p:nvPr>
            <p:ph idx="1"/>
          </p:nvPr>
        </p:nvPicPr>
        <p:blipFill>
          <a:blip r:embed="rId2"/>
          <a:stretch>
            <a:fillRect/>
          </a:stretch>
        </p:blipFill>
        <p:spPr>
          <a:xfrm>
            <a:off x="4942802" y="1690688"/>
            <a:ext cx="1398346" cy="3576638"/>
          </a:xfrm>
          <a:prstGeom prst="rect">
            <a:avLst/>
          </a:prstGeom>
        </p:spPr>
      </p:pic>
    </p:spTree>
    <p:extLst>
      <p:ext uri="{BB962C8B-B14F-4D97-AF65-F5344CB8AC3E}">
        <p14:creationId xmlns:p14="http://schemas.microsoft.com/office/powerpoint/2010/main" val="542737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8B9EE-E899-2FCE-7680-5037D36927D3}"/>
              </a:ext>
            </a:extLst>
          </p:cNvPr>
          <p:cNvSpPr>
            <a:spLocks noGrp="1"/>
          </p:cNvSpPr>
          <p:nvPr>
            <p:ph type="title"/>
          </p:nvPr>
        </p:nvSpPr>
        <p:spPr/>
        <p:txBody>
          <a:bodyPr/>
          <a:lstStyle/>
          <a:p>
            <a:r>
              <a:rPr lang="en-GB" b="1" dirty="0">
                <a:solidFill>
                  <a:schemeClr val="accent1"/>
                </a:solidFill>
              </a:rPr>
              <a:t>Not that guy… </a:t>
            </a:r>
          </a:p>
        </p:txBody>
      </p:sp>
      <p:sp>
        <p:nvSpPr>
          <p:cNvPr id="3" name="Content Placeholder 2">
            <a:extLst>
              <a:ext uri="{FF2B5EF4-FFF2-40B4-BE49-F238E27FC236}">
                <a16:creationId xmlns:a16="http://schemas.microsoft.com/office/drawing/2014/main" id="{068F2878-221C-F49A-CB90-F111BC42232D}"/>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5674890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A5E38-0B96-85E5-303F-01BA7E9D7053}"/>
              </a:ext>
            </a:extLst>
          </p:cNvPr>
          <p:cNvSpPr>
            <a:spLocks noGrp="1"/>
          </p:cNvSpPr>
          <p:nvPr>
            <p:ph type="title"/>
          </p:nvPr>
        </p:nvSpPr>
        <p:spPr/>
        <p:txBody>
          <a:bodyPr/>
          <a:lstStyle/>
          <a:p>
            <a:r>
              <a:rPr lang="en-GB" b="1" dirty="0">
                <a:solidFill>
                  <a:schemeClr val="accent1"/>
                </a:solidFill>
              </a:rPr>
              <a:t>A vector (General)</a:t>
            </a:r>
          </a:p>
        </p:txBody>
      </p:sp>
      <p:sp>
        <p:nvSpPr>
          <p:cNvPr id="3" name="Content Placeholder 2">
            <a:extLst>
              <a:ext uri="{FF2B5EF4-FFF2-40B4-BE49-F238E27FC236}">
                <a16:creationId xmlns:a16="http://schemas.microsoft.com/office/drawing/2014/main" id="{BF9A8745-FF1E-79B5-209C-26FB47CB7C5C}"/>
              </a:ext>
            </a:extLst>
          </p:cNvPr>
          <p:cNvSpPr>
            <a:spLocks noGrp="1"/>
          </p:cNvSpPr>
          <p:nvPr>
            <p:ph idx="1"/>
          </p:nvPr>
        </p:nvSpPr>
        <p:spPr/>
        <p:txBody>
          <a:bodyPr>
            <a:normAutofit/>
          </a:bodyPr>
          <a:lstStyle/>
          <a:p>
            <a:pPr marL="0" indent="0">
              <a:buNone/>
            </a:pPr>
            <a:r>
              <a:rPr lang="en-GB" dirty="0"/>
              <a:t>Vector is a fundamental concept in both mathematics and programming that represents a quantity having both magnitude and direction.</a:t>
            </a:r>
          </a:p>
          <a:p>
            <a:pPr marL="0" indent="0">
              <a:buNone/>
            </a:pPr>
            <a:r>
              <a:rPr lang="en-GB" dirty="0"/>
              <a:t> In mathematics, vectors are used to model physical quantities like velocity, force, and displacement, which cannot be fully described by a single number (scalar). They are often depicted as arrows in space, where the length of the arrow corresponds to the magnitude and the direction it points represents the direction of the quantity.</a:t>
            </a:r>
          </a:p>
        </p:txBody>
      </p:sp>
    </p:spTree>
    <p:extLst>
      <p:ext uri="{BB962C8B-B14F-4D97-AF65-F5344CB8AC3E}">
        <p14:creationId xmlns:p14="http://schemas.microsoft.com/office/powerpoint/2010/main" val="36400843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A5E38-0B96-85E5-303F-01BA7E9D7053}"/>
              </a:ext>
            </a:extLst>
          </p:cNvPr>
          <p:cNvSpPr>
            <a:spLocks noGrp="1"/>
          </p:cNvSpPr>
          <p:nvPr>
            <p:ph type="title"/>
          </p:nvPr>
        </p:nvSpPr>
        <p:spPr/>
        <p:txBody>
          <a:bodyPr/>
          <a:lstStyle/>
          <a:p>
            <a:r>
              <a:rPr lang="en-GB" b="1" dirty="0">
                <a:solidFill>
                  <a:schemeClr val="accent1"/>
                </a:solidFill>
              </a:rPr>
              <a:t>A vector (Programming)</a:t>
            </a:r>
          </a:p>
        </p:txBody>
      </p:sp>
      <p:sp>
        <p:nvSpPr>
          <p:cNvPr id="3" name="Content Placeholder 2">
            <a:extLst>
              <a:ext uri="{FF2B5EF4-FFF2-40B4-BE49-F238E27FC236}">
                <a16:creationId xmlns:a16="http://schemas.microsoft.com/office/drawing/2014/main" id="{BF9A8745-FF1E-79B5-209C-26FB47CB7C5C}"/>
              </a:ext>
            </a:extLst>
          </p:cNvPr>
          <p:cNvSpPr>
            <a:spLocks noGrp="1"/>
          </p:cNvSpPr>
          <p:nvPr>
            <p:ph idx="1"/>
          </p:nvPr>
        </p:nvSpPr>
        <p:spPr/>
        <p:txBody>
          <a:bodyPr>
            <a:normAutofit/>
          </a:bodyPr>
          <a:lstStyle/>
          <a:p>
            <a:pPr marL="0" indent="0">
              <a:buNone/>
            </a:pPr>
            <a:r>
              <a:rPr lang="en-GB" dirty="0"/>
              <a:t>In programming, a vector is a dynamic array (a sequence of items) that can grow or shrink in size while allowing you to quickly locate individual items. </a:t>
            </a:r>
          </a:p>
          <a:p>
            <a:pPr marL="0" indent="0">
              <a:buNone/>
            </a:pPr>
            <a:r>
              <a:rPr lang="en-GB" dirty="0"/>
              <a:t>Typically, this data structure holds components corresponding to spatial dimensions, for example, a 2D vector with x and y components or a 3D vector with x, y, and z components (Vector2, Vector3). </a:t>
            </a:r>
          </a:p>
          <a:p>
            <a:pPr marL="0" indent="0">
              <a:buNone/>
            </a:pPr>
            <a:r>
              <a:rPr lang="en-GB" dirty="0"/>
              <a:t>These vectors are used to represent positions, directions, velocities, and other spatial properties. </a:t>
            </a:r>
          </a:p>
        </p:txBody>
      </p:sp>
    </p:spTree>
    <p:extLst>
      <p:ext uri="{BB962C8B-B14F-4D97-AF65-F5344CB8AC3E}">
        <p14:creationId xmlns:p14="http://schemas.microsoft.com/office/powerpoint/2010/main" val="9285730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E3FCA-1C07-A38A-9BD6-400FA5379FE0}"/>
              </a:ext>
            </a:extLst>
          </p:cNvPr>
          <p:cNvSpPr>
            <a:spLocks noGrp="1"/>
          </p:cNvSpPr>
          <p:nvPr>
            <p:ph type="title"/>
          </p:nvPr>
        </p:nvSpPr>
        <p:spPr/>
        <p:txBody>
          <a:bodyPr/>
          <a:lstStyle/>
          <a:p>
            <a:r>
              <a:rPr lang="en-GB" b="1" i="0" dirty="0">
                <a:solidFill>
                  <a:schemeClr val="accent1"/>
                </a:solidFill>
                <a:effectLst/>
              </a:rPr>
              <a:t>Vertex input</a:t>
            </a:r>
            <a:endParaRPr lang="en-GB" dirty="0">
              <a:solidFill>
                <a:schemeClr val="accent1"/>
              </a:solidFill>
            </a:endParaRPr>
          </a:p>
        </p:txBody>
      </p:sp>
      <p:sp>
        <p:nvSpPr>
          <p:cNvPr id="4" name="Content Placeholder 3">
            <a:extLst>
              <a:ext uri="{FF2B5EF4-FFF2-40B4-BE49-F238E27FC236}">
                <a16:creationId xmlns:a16="http://schemas.microsoft.com/office/drawing/2014/main" id="{63F6CD99-D371-A7B1-2E6A-B313CF545841}"/>
              </a:ext>
            </a:extLst>
          </p:cNvPr>
          <p:cNvSpPr>
            <a:spLocks noGrp="1"/>
          </p:cNvSpPr>
          <p:nvPr>
            <p:ph idx="1"/>
          </p:nvPr>
        </p:nvSpPr>
        <p:spPr/>
        <p:txBody>
          <a:bodyPr>
            <a:normAutofit lnSpcReduction="10000"/>
          </a:bodyPr>
          <a:lstStyle/>
          <a:p>
            <a:pPr marL="0" indent="0">
              <a:buNone/>
            </a:pPr>
            <a:r>
              <a:rPr lang="en-GB" dirty="0"/>
              <a:t>To start drawing something we have to first give OpenGL some input vertex data. </a:t>
            </a:r>
          </a:p>
          <a:p>
            <a:pPr marL="0" indent="0">
              <a:buNone/>
            </a:pPr>
            <a:r>
              <a:rPr lang="en-GB" dirty="0"/>
              <a:t>OpenGL is a 3D graphics library so all coordinates that we specify in OpenGL are in 3D (x, y and z coordinate). </a:t>
            </a:r>
          </a:p>
          <a:p>
            <a:pPr marL="0" indent="0">
              <a:buNone/>
            </a:pPr>
            <a:r>
              <a:rPr lang="en-GB" dirty="0"/>
              <a:t>OpenGL doesn't simply transform all your 3D coordinates to 2D pixels on your screen; OpenGL only processes 3D coordinates when they're in a specific range between -1.0 and 1.0 on all 3 axes (x, y and z). </a:t>
            </a:r>
          </a:p>
          <a:p>
            <a:pPr marL="0" indent="0">
              <a:buNone/>
            </a:pPr>
            <a:r>
              <a:rPr lang="en-GB" dirty="0"/>
              <a:t>All coordinates within this so called normalized device coordinates range will end up visible on your screen (and all coordinates outside this region won't).</a:t>
            </a:r>
          </a:p>
        </p:txBody>
      </p:sp>
      <p:sp>
        <p:nvSpPr>
          <p:cNvPr id="7" name="TextBox 6">
            <a:extLst>
              <a:ext uri="{FF2B5EF4-FFF2-40B4-BE49-F238E27FC236}">
                <a16:creationId xmlns:a16="http://schemas.microsoft.com/office/drawing/2014/main" id="{465E5825-68D6-7AB0-99EF-D60382C62FE5}"/>
              </a:ext>
            </a:extLst>
          </p:cNvPr>
          <p:cNvSpPr txBox="1"/>
          <p:nvPr/>
        </p:nvSpPr>
        <p:spPr>
          <a:xfrm>
            <a:off x="351934" y="5401559"/>
            <a:ext cx="6096000" cy="369332"/>
          </a:xfrm>
          <a:prstGeom prst="rect">
            <a:avLst/>
          </a:prstGeom>
          <a:noFill/>
        </p:spPr>
        <p:txBody>
          <a:bodyPr wrap="square">
            <a:spAutoFit/>
          </a:bodyPr>
          <a:lstStyle/>
          <a:p>
            <a:r>
              <a:rPr lang="en-GB" dirty="0">
                <a:solidFill>
                  <a:schemeClr val="accent5">
                    <a:lumMod val="50000"/>
                  </a:schemeClr>
                </a:solidFill>
              </a:rPr>
              <a:t>https://learnopengl.com/Getting-started/Hello-Triangle</a:t>
            </a:r>
          </a:p>
        </p:txBody>
      </p:sp>
    </p:spTree>
    <p:extLst>
      <p:ext uri="{BB962C8B-B14F-4D97-AF65-F5344CB8AC3E}">
        <p14:creationId xmlns:p14="http://schemas.microsoft.com/office/powerpoint/2010/main" val="12767598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92936-3BD1-4BD4-0570-4A0D98323F48}"/>
              </a:ext>
            </a:extLst>
          </p:cNvPr>
          <p:cNvSpPr>
            <a:spLocks noGrp="1"/>
          </p:cNvSpPr>
          <p:nvPr>
            <p:ph type="title"/>
          </p:nvPr>
        </p:nvSpPr>
        <p:spPr>
          <a:xfrm>
            <a:off x="0" y="0"/>
            <a:ext cx="11481847" cy="1325563"/>
          </a:xfrm>
        </p:spPr>
        <p:txBody>
          <a:bodyPr/>
          <a:lstStyle/>
          <a:p>
            <a:r>
              <a:rPr lang="en-GB" b="1" dirty="0">
                <a:solidFill>
                  <a:schemeClr val="accent5">
                    <a:lumMod val="50000"/>
                  </a:schemeClr>
                </a:solidFill>
              </a:rPr>
              <a:t>  Primitive Assembly</a:t>
            </a:r>
          </a:p>
        </p:txBody>
      </p:sp>
      <p:sp>
        <p:nvSpPr>
          <p:cNvPr id="3" name="Content Placeholder 2">
            <a:extLst>
              <a:ext uri="{FF2B5EF4-FFF2-40B4-BE49-F238E27FC236}">
                <a16:creationId xmlns:a16="http://schemas.microsoft.com/office/drawing/2014/main" id="{0604AFC3-79E8-605C-417F-9F4AEDF26230}"/>
              </a:ext>
            </a:extLst>
          </p:cNvPr>
          <p:cNvSpPr>
            <a:spLocks noGrp="1"/>
          </p:cNvSpPr>
          <p:nvPr>
            <p:ph idx="1"/>
          </p:nvPr>
        </p:nvSpPr>
        <p:spPr/>
        <p:txBody>
          <a:bodyPr/>
          <a:lstStyle/>
          <a:p>
            <a:pPr marL="0" indent="0">
              <a:buNone/>
            </a:pPr>
            <a:r>
              <a:rPr lang="en-GB" dirty="0"/>
              <a:t>Group transformed vertices into geometric primitives.</a:t>
            </a:r>
          </a:p>
          <a:p>
            <a:r>
              <a:rPr lang="en-GB" dirty="0"/>
              <a:t>Forms points, lines, or triangles from vertex data.</a:t>
            </a:r>
          </a:p>
          <a:p>
            <a:r>
              <a:rPr lang="en-GB" dirty="0"/>
              <a:t>Defines the shape that will be rasterized.</a:t>
            </a:r>
          </a:p>
          <a:p>
            <a:r>
              <a:rPr lang="en-GB" dirty="0"/>
              <a:t>Handles primitive restart and adjacency information.</a:t>
            </a:r>
          </a:p>
        </p:txBody>
      </p:sp>
    </p:spTree>
    <p:extLst>
      <p:ext uri="{BB962C8B-B14F-4D97-AF65-F5344CB8AC3E}">
        <p14:creationId xmlns:p14="http://schemas.microsoft.com/office/powerpoint/2010/main" val="16398693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81B03-F858-77CB-CC2A-00222386475D}"/>
              </a:ext>
            </a:extLst>
          </p:cNvPr>
          <p:cNvSpPr>
            <a:spLocks noGrp="1"/>
          </p:cNvSpPr>
          <p:nvPr>
            <p:ph type="title"/>
          </p:nvPr>
        </p:nvSpPr>
        <p:spPr/>
        <p:txBody>
          <a:bodyPr>
            <a:normAutofit/>
          </a:bodyPr>
          <a:lstStyle/>
          <a:p>
            <a:r>
              <a:rPr lang="en-GB" sz="4400" b="1" dirty="0">
                <a:solidFill>
                  <a:schemeClr val="accent5">
                    <a:lumMod val="50000"/>
                  </a:schemeClr>
                </a:solidFill>
              </a:rPr>
              <a:t>Lets render a triangle</a:t>
            </a:r>
          </a:p>
        </p:txBody>
      </p:sp>
      <p:sp>
        <p:nvSpPr>
          <p:cNvPr id="3" name="Content Placeholder 2">
            <a:extLst>
              <a:ext uri="{FF2B5EF4-FFF2-40B4-BE49-F238E27FC236}">
                <a16:creationId xmlns:a16="http://schemas.microsoft.com/office/drawing/2014/main" id="{8F2908AC-EBEA-297D-4D02-653977D5922B}"/>
              </a:ext>
            </a:extLst>
          </p:cNvPr>
          <p:cNvSpPr>
            <a:spLocks noGrp="1"/>
          </p:cNvSpPr>
          <p:nvPr>
            <p:ph idx="1"/>
          </p:nvPr>
        </p:nvSpPr>
        <p:spPr/>
        <p:txBody>
          <a:bodyPr/>
          <a:lstStyle/>
          <a:p>
            <a:r>
              <a:rPr lang="en-GB" dirty="0"/>
              <a:t>Check the next lab on </a:t>
            </a:r>
            <a:r>
              <a:rPr lang="en-GB" dirty="0" err="1"/>
              <a:t>moodle</a:t>
            </a:r>
            <a:endParaRPr lang="en-GB" dirty="0"/>
          </a:p>
        </p:txBody>
      </p:sp>
    </p:spTree>
    <p:extLst>
      <p:ext uri="{BB962C8B-B14F-4D97-AF65-F5344CB8AC3E}">
        <p14:creationId xmlns:p14="http://schemas.microsoft.com/office/powerpoint/2010/main" val="11739227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10ED4-3FE5-9441-1E56-7CB40EE8346C}"/>
              </a:ext>
            </a:extLst>
          </p:cNvPr>
          <p:cNvSpPr>
            <a:spLocks noGrp="1"/>
          </p:cNvSpPr>
          <p:nvPr>
            <p:ph type="title"/>
          </p:nvPr>
        </p:nvSpPr>
        <p:spPr/>
        <p:txBody>
          <a:bodyPr>
            <a:normAutofit/>
          </a:bodyPr>
          <a:lstStyle/>
          <a:p>
            <a:r>
              <a:rPr lang="en-GB" sz="4400" b="1" dirty="0">
                <a:solidFill>
                  <a:schemeClr val="accent5">
                    <a:lumMod val="50000"/>
                  </a:schemeClr>
                </a:solidFill>
              </a:rPr>
              <a:t>Introducing the shader</a:t>
            </a:r>
          </a:p>
        </p:txBody>
      </p:sp>
      <p:sp>
        <p:nvSpPr>
          <p:cNvPr id="3" name="Content Placeholder 2">
            <a:extLst>
              <a:ext uri="{FF2B5EF4-FFF2-40B4-BE49-F238E27FC236}">
                <a16:creationId xmlns:a16="http://schemas.microsoft.com/office/drawing/2014/main" id="{1FE356F5-EC54-5EC6-9B3B-8CB25B279655}"/>
              </a:ext>
            </a:extLst>
          </p:cNvPr>
          <p:cNvSpPr>
            <a:spLocks noGrp="1"/>
          </p:cNvSpPr>
          <p:nvPr>
            <p:ph idx="1"/>
          </p:nvPr>
        </p:nvSpPr>
        <p:spPr/>
        <p:txBody>
          <a:bodyPr/>
          <a:lstStyle/>
          <a:p>
            <a:r>
              <a:rPr lang="en-GB" dirty="0"/>
              <a:t>There are quite a few different types, the main two we’re interested in for now are Vertex and Fragments. </a:t>
            </a:r>
          </a:p>
        </p:txBody>
      </p:sp>
    </p:spTree>
    <p:extLst>
      <p:ext uri="{BB962C8B-B14F-4D97-AF65-F5344CB8AC3E}">
        <p14:creationId xmlns:p14="http://schemas.microsoft.com/office/powerpoint/2010/main" val="22309097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320C2-3B0A-DB59-DC93-CDE3F3CAB14D}"/>
              </a:ext>
            </a:extLst>
          </p:cNvPr>
          <p:cNvSpPr>
            <a:spLocks noGrp="1"/>
          </p:cNvSpPr>
          <p:nvPr>
            <p:ph type="title"/>
          </p:nvPr>
        </p:nvSpPr>
        <p:spPr>
          <a:xfrm>
            <a:off x="0" y="0"/>
            <a:ext cx="11481847" cy="1325563"/>
          </a:xfrm>
        </p:spPr>
        <p:txBody>
          <a:bodyPr/>
          <a:lstStyle/>
          <a:p>
            <a:r>
              <a:rPr lang="en-GB" b="1" dirty="0">
                <a:solidFill>
                  <a:schemeClr val="accent5">
                    <a:lumMod val="50000"/>
                  </a:schemeClr>
                </a:solidFill>
              </a:rPr>
              <a:t>  Vertex Shading</a:t>
            </a:r>
          </a:p>
        </p:txBody>
      </p:sp>
      <p:sp>
        <p:nvSpPr>
          <p:cNvPr id="3" name="Content Placeholder 2">
            <a:extLst>
              <a:ext uri="{FF2B5EF4-FFF2-40B4-BE49-F238E27FC236}">
                <a16:creationId xmlns:a16="http://schemas.microsoft.com/office/drawing/2014/main" id="{7804466C-B024-3DC9-7958-3CF5866B7852}"/>
              </a:ext>
            </a:extLst>
          </p:cNvPr>
          <p:cNvSpPr>
            <a:spLocks noGrp="1"/>
          </p:cNvSpPr>
          <p:nvPr>
            <p:ph idx="1"/>
          </p:nvPr>
        </p:nvSpPr>
        <p:spPr/>
        <p:txBody>
          <a:bodyPr/>
          <a:lstStyle/>
          <a:p>
            <a:pPr marL="0" indent="0">
              <a:buNone/>
            </a:pPr>
            <a:r>
              <a:rPr lang="en-GB" dirty="0"/>
              <a:t>Transform and process each vertex.</a:t>
            </a:r>
          </a:p>
          <a:p>
            <a:r>
              <a:rPr lang="en-GB" dirty="0"/>
              <a:t>Applies transformations (model, view, projection matrices).</a:t>
            </a:r>
          </a:p>
          <a:p>
            <a:r>
              <a:rPr lang="en-GB" dirty="0"/>
              <a:t>Calculates lighting per vertex (if needed).</a:t>
            </a:r>
          </a:p>
          <a:p>
            <a:r>
              <a:rPr lang="en-GB" dirty="0"/>
              <a:t>Outputs transformed vertices to the next stage.</a:t>
            </a:r>
          </a:p>
          <a:p>
            <a:endParaRPr lang="en-GB" dirty="0"/>
          </a:p>
          <a:p>
            <a:pPr marL="0" indent="0">
              <a:buNone/>
            </a:pPr>
            <a:r>
              <a:rPr lang="en-GB" dirty="0"/>
              <a:t>Example: Positioning an object in the scene.</a:t>
            </a:r>
          </a:p>
        </p:txBody>
      </p:sp>
    </p:spTree>
    <p:extLst>
      <p:ext uri="{BB962C8B-B14F-4D97-AF65-F5344CB8AC3E}">
        <p14:creationId xmlns:p14="http://schemas.microsoft.com/office/powerpoint/2010/main" val="12897801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E201F-B2C1-D9D8-9145-FF5C687D176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0CB3476-7EC2-EDC4-D39D-C53D040FAD85}"/>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7301FF77-CE7A-89FA-71A1-E4F23DA769BC}"/>
              </a:ext>
            </a:extLst>
          </p:cNvPr>
          <p:cNvPicPr>
            <a:picLocks noChangeAspect="1"/>
          </p:cNvPicPr>
          <p:nvPr/>
        </p:nvPicPr>
        <p:blipFill>
          <a:blip r:embed="rId2"/>
          <a:stretch>
            <a:fillRect/>
          </a:stretch>
        </p:blipFill>
        <p:spPr>
          <a:xfrm>
            <a:off x="-1" y="0"/>
            <a:ext cx="12192001" cy="5725330"/>
          </a:xfrm>
          <a:prstGeom prst="rect">
            <a:avLst/>
          </a:prstGeom>
        </p:spPr>
      </p:pic>
    </p:spTree>
    <p:extLst>
      <p:ext uri="{BB962C8B-B14F-4D97-AF65-F5344CB8AC3E}">
        <p14:creationId xmlns:p14="http://schemas.microsoft.com/office/powerpoint/2010/main" val="33957184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0E0300-A5C0-9B31-0204-FABA8B287E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99C805-ED81-2848-E631-61C9FDFB64C8}"/>
              </a:ext>
            </a:extLst>
          </p:cNvPr>
          <p:cNvSpPr>
            <a:spLocks noGrp="1"/>
          </p:cNvSpPr>
          <p:nvPr>
            <p:ph type="title"/>
          </p:nvPr>
        </p:nvSpPr>
        <p:spPr>
          <a:xfrm>
            <a:off x="0" y="0"/>
            <a:ext cx="11481847" cy="1325563"/>
          </a:xfrm>
        </p:spPr>
        <p:txBody>
          <a:bodyPr/>
          <a:lstStyle/>
          <a:p>
            <a:r>
              <a:rPr lang="en-GB" b="1" dirty="0">
                <a:solidFill>
                  <a:schemeClr val="accent5">
                    <a:lumMod val="50000"/>
                  </a:schemeClr>
                </a:solidFill>
              </a:rPr>
              <a:t>  Primitive Assembly</a:t>
            </a:r>
          </a:p>
        </p:txBody>
      </p:sp>
      <p:sp>
        <p:nvSpPr>
          <p:cNvPr id="3" name="Content Placeholder 2">
            <a:extLst>
              <a:ext uri="{FF2B5EF4-FFF2-40B4-BE49-F238E27FC236}">
                <a16:creationId xmlns:a16="http://schemas.microsoft.com/office/drawing/2014/main" id="{75F423A6-CF01-3F15-4294-800489AB1512}"/>
              </a:ext>
            </a:extLst>
          </p:cNvPr>
          <p:cNvSpPr>
            <a:spLocks noGrp="1"/>
          </p:cNvSpPr>
          <p:nvPr>
            <p:ph idx="1"/>
          </p:nvPr>
        </p:nvSpPr>
        <p:spPr/>
        <p:txBody>
          <a:bodyPr/>
          <a:lstStyle/>
          <a:p>
            <a:pPr marL="0" indent="0">
              <a:buNone/>
            </a:pPr>
            <a:r>
              <a:rPr lang="en-GB" dirty="0"/>
              <a:t>Group transformed vertices into geometric primitives.</a:t>
            </a:r>
          </a:p>
          <a:p>
            <a:r>
              <a:rPr lang="en-GB" dirty="0"/>
              <a:t>Forms points, lines, or triangles from vertex data.</a:t>
            </a:r>
          </a:p>
          <a:p>
            <a:r>
              <a:rPr lang="en-GB" dirty="0"/>
              <a:t>Defines the shape that will be rasterized.</a:t>
            </a:r>
          </a:p>
          <a:p>
            <a:r>
              <a:rPr lang="en-GB" dirty="0"/>
              <a:t>Handles primitive restart and adjacency information.</a:t>
            </a:r>
          </a:p>
        </p:txBody>
      </p:sp>
    </p:spTree>
    <p:extLst>
      <p:ext uri="{BB962C8B-B14F-4D97-AF65-F5344CB8AC3E}">
        <p14:creationId xmlns:p14="http://schemas.microsoft.com/office/powerpoint/2010/main" val="13852238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43D98-F4B1-B196-D861-974A11BC9D25}"/>
              </a:ext>
            </a:extLst>
          </p:cNvPr>
          <p:cNvSpPr>
            <a:spLocks noGrp="1"/>
          </p:cNvSpPr>
          <p:nvPr>
            <p:ph type="title"/>
          </p:nvPr>
        </p:nvSpPr>
        <p:spPr>
          <a:xfrm>
            <a:off x="0" y="0"/>
            <a:ext cx="11481847" cy="1325563"/>
          </a:xfrm>
        </p:spPr>
        <p:txBody>
          <a:bodyPr/>
          <a:lstStyle/>
          <a:p>
            <a:r>
              <a:rPr lang="en-GB" b="1" dirty="0">
                <a:solidFill>
                  <a:schemeClr val="accent5">
                    <a:lumMod val="50000"/>
                  </a:schemeClr>
                </a:solidFill>
              </a:rPr>
              <a:t>  Rasterization</a:t>
            </a:r>
          </a:p>
        </p:txBody>
      </p:sp>
      <p:sp>
        <p:nvSpPr>
          <p:cNvPr id="3" name="Content Placeholder 2">
            <a:extLst>
              <a:ext uri="{FF2B5EF4-FFF2-40B4-BE49-F238E27FC236}">
                <a16:creationId xmlns:a16="http://schemas.microsoft.com/office/drawing/2014/main" id="{59FE6DCE-35CE-F8B2-C3CB-622D840CC09E}"/>
              </a:ext>
            </a:extLst>
          </p:cNvPr>
          <p:cNvSpPr>
            <a:spLocks noGrp="1"/>
          </p:cNvSpPr>
          <p:nvPr>
            <p:ph idx="1"/>
          </p:nvPr>
        </p:nvSpPr>
        <p:spPr/>
        <p:txBody>
          <a:bodyPr/>
          <a:lstStyle/>
          <a:p>
            <a:pPr marL="0" indent="0">
              <a:buNone/>
            </a:pPr>
            <a:r>
              <a:rPr lang="en-GB" dirty="0"/>
              <a:t>Convert primitives into </a:t>
            </a:r>
            <a:r>
              <a:rPr lang="en-GB" b="1" dirty="0"/>
              <a:t>fragments</a:t>
            </a:r>
            <a:r>
              <a:rPr lang="en-GB" dirty="0"/>
              <a:t> (potential pixels).</a:t>
            </a:r>
          </a:p>
          <a:p>
            <a:r>
              <a:rPr lang="en-GB" dirty="0"/>
              <a:t>Generates fragments for each pixel covered by a primitive.</a:t>
            </a:r>
          </a:p>
          <a:p>
            <a:r>
              <a:rPr lang="en-GB" dirty="0"/>
              <a:t>Interpolates vertex attributes like colour, texture coordinates, and </a:t>
            </a:r>
            <a:r>
              <a:rPr lang="en-GB" dirty="0" err="1"/>
              <a:t>normals</a:t>
            </a:r>
            <a:r>
              <a:rPr lang="en-GB" dirty="0"/>
              <a:t>.</a:t>
            </a:r>
          </a:p>
          <a:p>
            <a:r>
              <a:rPr lang="en-GB" dirty="0"/>
              <a:t>Prepares data for </a:t>
            </a:r>
            <a:r>
              <a:rPr lang="en-GB" b="1" dirty="0"/>
              <a:t>fragment shading</a:t>
            </a:r>
            <a:r>
              <a:rPr lang="en-GB" dirty="0"/>
              <a:t>.</a:t>
            </a:r>
          </a:p>
        </p:txBody>
      </p:sp>
    </p:spTree>
    <p:extLst>
      <p:ext uri="{BB962C8B-B14F-4D97-AF65-F5344CB8AC3E}">
        <p14:creationId xmlns:p14="http://schemas.microsoft.com/office/powerpoint/2010/main" val="8255071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2149B-0F5F-FB9A-5E53-3A8FEC86E97D}"/>
              </a:ext>
            </a:extLst>
          </p:cNvPr>
          <p:cNvSpPr>
            <a:spLocks noGrp="1"/>
          </p:cNvSpPr>
          <p:nvPr>
            <p:ph type="title"/>
          </p:nvPr>
        </p:nvSpPr>
        <p:spPr>
          <a:xfrm>
            <a:off x="0" y="0"/>
            <a:ext cx="11481847" cy="1325563"/>
          </a:xfrm>
        </p:spPr>
        <p:txBody>
          <a:bodyPr/>
          <a:lstStyle/>
          <a:p>
            <a:r>
              <a:rPr lang="en-GB" b="1" dirty="0">
                <a:solidFill>
                  <a:schemeClr val="accent5">
                    <a:lumMod val="50000"/>
                  </a:schemeClr>
                </a:solidFill>
              </a:rPr>
              <a:t>  Fragment Shading</a:t>
            </a:r>
          </a:p>
        </p:txBody>
      </p:sp>
      <p:sp>
        <p:nvSpPr>
          <p:cNvPr id="3" name="Content Placeholder 2">
            <a:extLst>
              <a:ext uri="{FF2B5EF4-FFF2-40B4-BE49-F238E27FC236}">
                <a16:creationId xmlns:a16="http://schemas.microsoft.com/office/drawing/2014/main" id="{A570CDB4-0196-8E17-3687-CB0CBB4108AB}"/>
              </a:ext>
            </a:extLst>
          </p:cNvPr>
          <p:cNvSpPr>
            <a:spLocks noGrp="1"/>
          </p:cNvSpPr>
          <p:nvPr>
            <p:ph idx="1"/>
          </p:nvPr>
        </p:nvSpPr>
        <p:spPr/>
        <p:txBody>
          <a:bodyPr/>
          <a:lstStyle/>
          <a:p>
            <a:pPr marL="0" indent="0">
              <a:buNone/>
            </a:pPr>
            <a:r>
              <a:rPr lang="en-GB" dirty="0"/>
              <a:t>Determine the colour and depth of each fragment.</a:t>
            </a:r>
          </a:p>
          <a:p>
            <a:r>
              <a:rPr lang="en-GB" dirty="0"/>
              <a:t>Applies textures, lighting, and other effects.</a:t>
            </a:r>
          </a:p>
          <a:p>
            <a:r>
              <a:rPr lang="en-GB" dirty="0"/>
              <a:t>Uses fragment shaders to calculate the final colour.</a:t>
            </a:r>
          </a:p>
          <a:p>
            <a:r>
              <a:rPr lang="en-GB" dirty="0"/>
              <a:t>Outputs fragments to the </a:t>
            </a:r>
            <a:r>
              <a:rPr lang="en-GB" b="1" dirty="0"/>
              <a:t>frame buffer</a:t>
            </a:r>
            <a:r>
              <a:rPr lang="en-GB" dirty="0"/>
              <a:t> for further processing.</a:t>
            </a:r>
          </a:p>
        </p:txBody>
      </p:sp>
    </p:spTree>
    <p:extLst>
      <p:ext uri="{BB962C8B-B14F-4D97-AF65-F5344CB8AC3E}">
        <p14:creationId xmlns:p14="http://schemas.microsoft.com/office/powerpoint/2010/main" val="41490168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EBD82-30BF-4D5B-5FA6-ACB4D1EA8C6F}"/>
              </a:ext>
            </a:extLst>
          </p:cNvPr>
          <p:cNvSpPr>
            <a:spLocks noGrp="1"/>
          </p:cNvSpPr>
          <p:nvPr>
            <p:ph type="title"/>
          </p:nvPr>
        </p:nvSpPr>
        <p:spPr>
          <a:xfrm>
            <a:off x="0" y="0"/>
            <a:ext cx="11481847" cy="1325563"/>
          </a:xfrm>
        </p:spPr>
        <p:txBody>
          <a:bodyPr/>
          <a:lstStyle/>
          <a:p>
            <a:r>
              <a:rPr lang="en-GB" b="1" dirty="0">
                <a:solidFill>
                  <a:schemeClr val="accent5">
                    <a:lumMod val="50000"/>
                  </a:schemeClr>
                </a:solidFill>
              </a:rPr>
              <a:t>  Per-Fragment Operations</a:t>
            </a:r>
          </a:p>
        </p:txBody>
      </p:sp>
      <p:sp>
        <p:nvSpPr>
          <p:cNvPr id="3" name="Content Placeholder 2">
            <a:extLst>
              <a:ext uri="{FF2B5EF4-FFF2-40B4-BE49-F238E27FC236}">
                <a16:creationId xmlns:a16="http://schemas.microsoft.com/office/drawing/2014/main" id="{C5672BC5-4AD2-F7DD-9989-08AADF0C42E7}"/>
              </a:ext>
            </a:extLst>
          </p:cNvPr>
          <p:cNvSpPr>
            <a:spLocks noGrp="1"/>
          </p:cNvSpPr>
          <p:nvPr>
            <p:ph idx="1"/>
          </p:nvPr>
        </p:nvSpPr>
        <p:spPr/>
        <p:txBody>
          <a:bodyPr/>
          <a:lstStyle/>
          <a:p>
            <a:pPr marL="0" indent="0">
              <a:buNone/>
            </a:pPr>
            <a:r>
              <a:rPr lang="en-GB" dirty="0"/>
              <a:t>Perform final operations before writing fragments to the </a:t>
            </a:r>
            <a:r>
              <a:rPr lang="en-GB" b="1" dirty="0"/>
              <a:t>frame buffer.</a:t>
            </a:r>
            <a:endParaRPr lang="en-GB" dirty="0"/>
          </a:p>
          <a:p>
            <a:r>
              <a:rPr lang="en-GB" dirty="0"/>
              <a:t>Depth testing: Ensures correct depth ordering.</a:t>
            </a:r>
          </a:p>
          <a:p>
            <a:r>
              <a:rPr lang="en-GB" dirty="0"/>
              <a:t>Stencil testing: Applies masking effects.</a:t>
            </a:r>
          </a:p>
          <a:p>
            <a:r>
              <a:rPr lang="en-GB" dirty="0"/>
              <a:t>Blending: Combines fragments for transparency and other effects.</a:t>
            </a:r>
          </a:p>
          <a:p>
            <a:r>
              <a:rPr lang="en-GB" dirty="0"/>
              <a:t>Discard fragments based on conditions (e.g., depth or stencil tests).</a:t>
            </a:r>
          </a:p>
        </p:txBody>
      </p:sp>
    </p:spTree>
    <p:extLst>
      <p:ext uri="{BB962C8B-B14F-4D97-AF65-F5344CB8AC3E}">
        <p14:creationId xmlns:p14="http://schemas.microsoft.com/office/powerpoint/2010/main" val="419229598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F50C1-86BE-C71D-A84A-517AB63CB21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B011C3E-82AB-5283-079D-FBAC8A46E78E}"/>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5B72677D-A650-94A4-62D0-058630B7D4EE}"/>
              </a:ext>
            </a:extLst>
          </p:cNvPr>
          <p:cNvPicPr>
            <a:picLocks noChangeAspect="1"/>
          </p:cNvPicPr>
          <p:nvPr/>
        </p:nvPicPr>
        <p:blipFill>
          <a:blip r:embed="rId2"/>
          <a:stretch>
            <a:fillRect/>
          </a:stretch>
        </p:blipFill>
        <p:spPr>
          <a:xfrm>
            <a:off x="-49306" y="0"/>
            <a:ext cx="12241306" cy="5607424"/>
          </a:xfrm>
          <a:prstGeom prst="rect">
            <a:avLst/>
          </a:prstGeom>
        </p:spPr>
      </p:pic>
    </p:spTree>
    <p:extLst>
      <p:ext uri="{BB962C8B-B14F-4D97-AF65-F5344CB8AC3E}">
        <p14:creationId xmlns:p14="http://schemas.microsoft.com/office/powerpoint/2010/main" val="380508071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65A7A-5281-A710-D25E-C6F628AF3B6D}"/>
              </a:ext>
            </a:extLst>
          </p:cNvPr>
          <p:cNvSpPr>
            <a:spLocks noGrp="1"/>
          </p:cNvSpPr>
          <p:nvPr>
            <p:ph type="title"/>
          </p:nvPr>
        </p:nvSpPr>
        <p:spPr>
          <a:xfrm>
            <a:off x="0" y="0"/>
            <a:ext cx="11481847" cy="1325563"/>
          </a:xfrm>
        </p:spPr>
        <p:txBody>
          <a:bodyPr/>
          <a:lstStyle/>
          <a:p>
            <a:r>
              <a:rPr lang="en-GB" b="1" dirty="0">
                <a:solidFill>
                  <a:schemeClr val="accent5">
                    <a:lumMod val="50000"/>
                  </a:schemeClr>
                </a:solidFill>
              </a:rPr>
              <a:t>  Framebuffer Operations</a:t>
            </a:r>
          </a:p>
        </p:txBody>
      </p:sp>
      <p:sp>
        <p:nvSpPr>
          <p:cNvPr id="3" name="Content Placeholder 2">
            <a:extLst>
              <a:ext uri="{FF2B5EF4-FFF2-40B4-BE49-F238E27FC236}">
                <a16:creationId xmlns:a16="http://schemas.microsoft.com/office/drawing/2014/main" id="{970EFA69-16A4-1A07-99AD-C40B8E63DCF8}"/>
              </a:ext>
            </a:extLst>
          </p:cNvPr>
          <p:cNvSpPr>
            <a:spLocks noGrp="1"/>
          </p:cNvSpPr>
          <p:nvPr>
            <p:ph idx="1"/>
          </p:nvPr>
        </p:nvSpPr>
        <p:spPr/>
        <p:txBody>
          <a:bodyPr/>
          <a:lstStyle/>
          <a:p>
            <a:pPr marL="0" indent="0">
              <a:buNone/>
            </a:pPr>
            <a:r>
              <a:rPr lang="en-GB" dirty="0"/>
              <a:t>Combine and store the final image.</a:t>
            </a:r>
          </a:p>
          <a:p>
            <a:r>
              <a:rPr lang="en-GB" dirty="0"/>
              <a:t>The framebuffer holds colour, depth, and stencil buffers.</a:t>
            </a:r>
          </a:p>
          <a:p>
            <a:r>
              <a:rPr lang="en-GB" dirty="0"/>
              <a:t>The final image is assembled from these buffers.</a:t>
            </a:r>
          </a:p>
          <a:p>
            <a:r>
              <a:rPr lang="en-GB" dirty="0"/>
              <a:t>Displayed on the screen as the final rendered image.</a:t>
            </a:r>
          </a:p>
        </p:txBody>
      </p:sp>
    </p:spTree>
    <p:extLst>
      <p:ext uri="{BB962C8B-B14F-4D97-AF65-F5344CB8AC3E}">
        <p14:creationId xmlns:p14="http://schemas.microsoft.com/office/powerpoint/2010/main" val="115340295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59B51-51A5-1E94-3CB7-6F843FA02A1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9F69F2E-ACE4-4B1D-7BB3-8C6F2B506849}"/>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9B6BC300-0D29-24F6-70AA-6E1F44D5A1C9}"/>
              </a:ext>
            </a:extLst>
          </p:cNvPr>
          <p:cNvPicPr>
            <a:picLocks noChangeAspect="1"/>
          </p:cNvPicPr>
          <p:nvPr/>
        </p:nvPicPr>
        <p:blipFill>
          <a:blip r:embed="rId2"/>
          <a:stretch>
            <a:fillRect/>
          </a:stretch>
        </p:blipFill>
        <p:spPr>
          <a:xfrm>
            <a:off x="0" y="-1"/>
            <a:ext cx="12336310" cy="5499847"/>
          </a:xfrm>
          <a:prstGeom prst="rect">
            <a:avLst/>
          </a:prstGeom>
        </p:spPr>
      </p:pic>
    </p:spTree>
    <p:extLst>
      <p:ext uri="{BB962C8B-B14F-4D97-AF65-F5344CB8AC3E}">
        <p14:creationId xmlns:p14="http://schemas.microsoft.com/office/powerpoint/2010/main" val="79793743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1E5C2-EE47-8E3A-3D47-2944868C97C1}"/>
              </a:ext>
            </a:extLst>
          </p:cNvPr>
          <p:cNvSpPr>
            <a:spLocks noGrp="1"/>
          </p:cNvSpPr>
          <p:nvPr>
            <p:ph type="title"/>
          </p:nvPr>
        </p:nvSpPr>
        <p:spPr/>
        <p:txBody>
          <a:bodyPr>
            <a:normAutofit/>
          </a:bodyPr>
          <a:lstStyle/>
          <a:p>
            <a:r>
              <a:rPr lang="en-GB" sz="4400" b="1" dirty="0">
                <a:solidFill>
                  <a:schemeClr val="accent5">
                    <a:lumMod val="50000"/>
                  </a:schemeClr>
                </a:solidFill>
              </a:rPr>
              <a:t>Framebuffer swap</a:t>
            </a:r>
          </a:p>
        </p:txBody>
      </p:sp>
      <p:sp>
        <p:nvSpPr>
          <p:cNvPr id="5" name="Rectangle 2">
            <a:extLst>
              <a:ext uri="{FF2B5EF4-FFF2-40B4-BE49-F238E27FC236}">
                <a16:creationId xmlns:a16="http://schemas.microsoft.com/office/drawing/2014/main" id="{6B0F91E2-EFB2-E1A6-4B42-8764F234FC58}"/>
              </a:ext>
            </a:extLst>
          </p:cNvPr>
          <p:cNvSpPr>
            <a:spLocks noGrp="1" noChangeArrowheads="1"/>
          </p:cNvSpPr>
          <p:nvPr>
            <p:ph idx="1"/>
          </p:nvPr>
        </p:nvSpPr>
        <p:spPr bwMode="auto">
          <a:xfrm>
            <a:off x="604929" y="2509010"/>
            <a:ext cx="11116016" cy="2462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The framebuffer you just covered holds the completed image, but the screen cannot safely read from it while the GPU is still writing to it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OpenGL maintains two framebuffers: </a:t>
            </a:r>
          </a:p>
          <a:p>
            <a:pPr marL="457200" lvl="1" indent="0" eaLnBrk="0" fontAlgn="base" hangingPunct="0">
              <a:lnSpc>
                <a:spcPct val="100000"/>
              </a:lnSpc>
              <a:spcBef>
                <a:spcPct val="0"/>
              </a:spcBef>
              <a:spcAft>
                <a:spcPct val="0"/>
              </a:spcAft>
              <a:buFontTx/>
              <a:buChar char="•"/>
            </a:pPr>
            <a:r>
              <a:rPr kumimoji="0" lang="en-US" altLang="en-US" sz="1400" b="0" i="0" u="none" strike="noStrike" cap="none" normalizeH="0" baseline="0" dirty="0">
                <a:ln>
                  <a:noFill/>
                </a:ln>
                <a:solidFill>
                  <a:schemeClr val="tx1"/>
                </a:solidFill>
                <a:effectLst/>
                <a:latin typeface="Arial" panose="020B0604020202020204" pitchFamily="34" charset="0"/>
              </a:rPr>
              <a:t>The </a:t>
            </a:r>
            <a:r>
              <a:rPr kumimoji="0" lang="en-US" altLang="en-US" sz="1400" b="1" i="0" u="none" strike="noStrike" cap="none" normalizeH="0" baseline="0" dirty="0">
                <a:ln>
                  <a:noFill/>
                </a:ln>
                <a:solidFill>
                  <a:schemeClr val="tx1"/>
                </a:solidFill>
                <a:effectLst/>
                <a:latin typeface="Arial" panose="020B0604020202020204" pitchFamily="34" charset="0"/>
              </a:rPr>
              <a:t>front buffer</a:t>
            </a:r>
            <a:r>
              <a:rPr kumimoji="0" lang="en-US" altLang="en-US" sz="1400" b="0" i="0" u="none" strike="noStrike" cap="none" normalizeH="0" baseline="0" dirty="0">
                <a:ln>
                  <a:noFill/>
                </a:ln>
                <a:solidFill>
                  <a:schemeClr val="tx1"/>
                </a:solidFill>
                <a:effectLst/>
                <a:latin typeface="Arial" panose="020B0604020202020204" pitchFamily="34" charset="0"/>
              </a:rPr>
              <a:t> (currently on screen) </a:t>
            </a:r>
          </a:p>
          <a:p>
            <a:pPr marL="457200" lvl="1" indent="0" eaLnBrk="0" fontAlgn="base" hangingPunct="0">
              <a:lnSpc>
                <a:spcPct val="100000"/>
              </a:lnSpc>
              <a:spcBef>
                <a:spcPct val="0"/>
              </a:spcBef>
              <a:spcAft>
                <a:spcPct val="0"/>
              </a:spcAft>
              <a:buFontTx/>
              <a:buChar char="•"/>
            </a:pPr>
            <a:r>
              <a:rPr kumimoji="0" lang="en-US" altLang="en-US" sz="1400" b="0" i="0" u="none" strike="noStrike" cap="none" normalizeH="0" baseline="0" dirty="0">
                <a:ln>
                  <a:noFill/>
                </a:ln>
                <a:solidFill>
                  <a:schemeClr val="tx1"/>
                </a:solidFill>
                <a:effectLst/>
                <a:latin typeface="Arial" panose="020B0604020202020204" pitchFamily="34" charset="0"/>
              </a:rPr>
              <a:t>The </a:t>
            </a:r>
            <a:r>
              <a:rPr kumimoji="0" lang="en-US" altLang="en-US" sz="1400" b="1" i="0" u="none" strike="noStrike" cap="none" normalizeH="0" baseline="0" dirty="0">
                <a:ln>
                  <a:noFill/>
                </a:ln>
                <a:solidFill>
                  <a:schemeClr val="tx1"/>
                </a:solidFill>
                <a:effectLst/>
                <a:latin typeface="Arial" panose="020B0604020202020204" pitchFamily="34" charset="0"/>
              </a:rPr>
              <a:t>back buffer</a:t>
            </a:r>
            <a:r>
              <a:rPr kumimoji="0" lang="en-US" altLang="en-US" sz="1400" b="0" i="0" u="none" strike="noStrike" cap="none" normalizeH="0" baseline="0" dirty="0">
                <a:ln>
                  <a:noFill/>
                </a:ln>
                <a:solidFill>
                  <a:schemeClr val="tx1"/>
                </a:solidFill>
                <a:effectLst/>
                <a:latin typeface="Arial" panose="020B0604020202020204" pitchFamily="34" charset="0"/>
              </a:rPr>
              <a:t> (where the GPU is actively rendering) </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Once a frame is fully rendered into the back buffer, the two are swapped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The back buffer becomes the new front, and the old front is cleared and reused for the next frame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This swap is triggered in code by a single call </a:t>
            </a:r>
          </a:p>
        </p:txBody>
      </p:sp>
    </p:spTree>
    <p:extLst>
      <p:ext uri="{BB962C8B-B14F-4D97-AF65-F5344CB8AC3E}">
        <p14:creationId xmlns:p14="http://schemas.microsoft.com/office/powerpoint/2010/main" val="20368160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3CBA0-C892-092D-F005-4CD805E31D87}"/>
              </a:ext>
            </a:extLst>
          </p:cNvPr>
          <p:cNvSpPr>
            <a:spLocks noGrp="1"/>
          </p:cNvSpPr>
          <p:nvPr>
            <p:ph type="title"/>
          </p:nvPr>
        </p:nvSpPr>
        <p:spPr>
          <a:xfrm>
            <a:off x="0" y="0"/>
            <a:ext cx="11481847" cy="1325563"/>
          </a:xfrm>
        </p:spPr>
        <p:txBody>
          <a:bodyPr/>
          <a:lstStyle/>
          <a:p>
            <a:r>
              <a:rPr lang="en-GB" b="1" dirty="0">
                <a:solidFill>
                  <a:schemeClr val="accent5">
                    <a:lumMod val="50000"/>
                  </a:schemeClr>
                </a:solidFill>
              </a:rPr>
              <a:t>  Clipping</a:t>
            </a:r>
          </a:p>
        </p:txBody>
      </p:sp>
      <p:sp>
        <p:nvSpPr>
          <p:cNvPr id="3" name="Content Placeholder 2">
            <a:extLst>
              <a:ext uri="{FF2B5EF4-FFF2-40B4-BE49-F238E27FC236}">
                <a16:creationId xmlns:a16="http://schemas.microsoft.com/office/drawing/2014/main" id="{0EF4DA4D-A112-2913-5592-24F3AF489FF1}"/>
              </a:ext>
            </a:extLst>
          </p:cNvPr>
          <p:cNvSpPr>
            <a:spLocks noGrp="1"/>
          </p:cNvSpPr>
          <p:nvPr>
            <p:ph idx="1"/>
          </p:nvPr>
        </p:nvSpPr>
        <p:spPr/>
        <p:txBody>
          <a:bodyPr/>
          <a:lstStyle/>
          <a:p>
            <a:pPr marL="0" indent="0">
              <a:buNone/>
            </a:pPr>
            <a:r>
              <a:rPr lang="en-GB" dirty="0"/>
              <a:t>Remove parts of primitives outside the view frustum.</a:t>
            </a:r>
          </a:p>
          <a:p>
            <a:r>
              <a:rPr lang="en-GB" dirty="0"/>
              <a:t>Ensures only visible parts of the scene are processed.</a:t>
            </a:r>
          </a:p>
          <a:p>
            <a:r>
              <a:rPr lang="en-GB" dirty="0"/>
              <a:t>Primitives partially inside the frustum are clipped.</a:t>
            </a:r>
          </a:p>
          <a:p>
            <a:r>
              <a:rPr lang="en-GB" dirty="0"/>
              <a:t>Helps optimise rendering by reducing unnecessary computations.</a:t>
            </a:r>
          </a:p>
        </p:txBody>
      </p:sp>
    </p:spTree>
    <p:extLst>
      <p:ext uri="{BB962C8B-B14F-4D97-AF65-F5344CB8AC3E}">
        <p14:creationId xmlns:p14="http://schemas.microsoft.com/office/powerpoint/2010/main" val="175861918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80F93-4AA1-D0E5-D81F-03149C46490D}"/>
              </a:ext>
            </a:extLst>
          </p:cNvPr>
          <p:cNvSpPr>
            <a:spLocks noGrp="1"/>
          </p:cNvSpPr>
          <p:nvPr>
            <p:ph type="title"/>
          </p:nvPr>
        </p:nvSpPr>
        <p:spPr>
          <a:xfrm>
            <a:off x="0" y="0"/>
            <a:ext cx="11481847" cy="1325563"/>
          </a:xfrm>
        </p:spPr>
        <p:txBody>
          <a:bodyPr/>
          <a:lstStyle/>
          <a:p>
            <a:r>
              <a:rPr lang="en-GB" b="1" dirty="0">
                <a:solidFill>
                  <a:schemeClr val="accent5">
                    <a:lumMod val="50000"/>
                  </a:schemeClr>
                </a:solidFill>
              </a:rPr>
              <a:t>  What next?</a:t>
            </a:r>
          </a:p>
        </p:txBody>
      </p:sp>
      <p:sp>
        <p:nvSpPr>
          <p:cNvPr id="3" name="Content Placeholder 2">
            <a:extLst>
              <a:ext uri="{FF2B5EF4-FFF2-40B4-BE49-F238E27FC236}">
                <a16:creationId xmlns:a16="http://schemas.microsoft.com/office/drawing/2014/main" id="{22CF94AE-06E3-DDDE-1AD6-344C5AFD80A8}"/>
              </a:ext>
            </a:extLst>
          </p:cNvPr>
          <p:cNvSpPr>
            <a:spLocks noGrp="1"/>
          </p:cNvSpPr>
          <p:nvPr>
            <p:ph idx="1"/>
          </p:nvPr>
        </p:nvSpPr>
        <p:spPr/>
        <p:txBody>
          <a:bodyPr/>
          <a:lstStyle/>
          <a:p>
            <a:r>
              <a:rPr lang="en-GB" dirty="0"/>
              <a:t>Implement a shader</a:t>
            </a:r>
          </a:p>
          <a:p>
            <a:r>
              <a:rPr lang="en-GB" dirty="0"/>
              <a:t>A Square! </a:t>
            </a:r>
          </a:p>
          <a:p>
            <a:r>
              <a:rPr lang="en-GB" dirty="0"/>
              <a:t>Index buffers </a:t>
            </a:r>
          </a:p>
          <a:p>
            <a:r>
              <a:rPr lang="en-GB" dirty="0"/>
              <a:t>Uniforms &amp; Attributes</a:t>
            </a:r>
          </a:p>
          <a:p>
            <a:r>
              <a:rPr lang="en-GB" dirty="0"/>
              <a:t>Error handling &amp; more</a:t>
            </a:r>
          </a:p>
        </p:txBody>
      </p:sp>
    </p:spTree>
    <p:extLst>
      <p:ext uri="{BB962C8B-B14F-4D97-AF65-F5344CB8AC3E}">
        <p14:creationId xmlns:p14="http://schemas.microsoft.com/office/powerpoint/2010/main" val="291094255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FC093-3C02-6754-D802-B48301B0DF8A}"/>
              </a:ext>
            </a:extLst>
          </p:cNvPr>
          <p:cNvSpPr>
            <a:spLocks noGrp="1"/>
          </p:cNvSpPr>
          <p:nvPr>
            <p:ph type="title"/>
          </p:nvPr>
        </p:nvSpPr>
        <p:spPr>
          <a:xfrm>
            <a:off x="0" y="0"/>
            <a:ext cx="11481847" cy="1325563"/>
          </a:xfrm>
        </p:spPr>
        <p:txBody>
          <a:bodyPr/>
          <a:lstStyle/>
          <a:p>
            <a:r>
              <a:rPr lang="en-GB" b="1" dirty="0">
                <a:solidFill>
                  <a:schemeClr val="accent5">
                    <a:lumMod val="50000"/>
                  </a:schemeClr>
                </a:solidFill>
              </a:rPr>
              <a:t>  Further reading</a:t>
            </a:r>
          </a:p>
        </p:txBody>
      </p:sp>
      <p:sp>
        <p:nvSpPr>
          <p:cNvPr id="3" name="Content Placeholder 2">
            <a:extLst>
              <a:ext uri="{FF2B5EF4-FFF2-40B4-BE49-F238E27FC236}">
                <a16:creationId xmlns:a16="http://schemas.microsoft.com/office/drawing/2014/main" id="{D573DD64-2023-F367-D7F8-A48AE4AB7FDE}"/>
              </a:ext>
            </a:extLst>
          </p:cNvPr>
          <p:cNvSpPr>
            <a:spLocks noGrp="1"/>
          </p:cNvSpPr>
          <p:nvPr>
            <p:ph idx="1"/>
          </p:nvPr>
        </p:nvSpPr>
        <p:spPr/>
        <p:txBody>
          <a:bodyPr/>
          <a:lstStyle/>
          <a:p>
            <a:r>
              <a:rPr lang="en-GB" dirty="0">
                <a:hlinkClick r:id="rId2"/>
              </a:rPr>
              <a:t>https://learnopengl.com/</a:t>
            </a:r>
            <a:r>
              <a:rPr lang="en-GB" dirty="0"/>
              <a:t> &lt;- pretty much everyone learns from this </a:t>
            </a:r>
          </a:p>
          <a:p>
            <a:r>
              <a:rPr lang="en-GB" dirty="0">
                <a:hlinkClick r:id="rId3"/>
              </a:rPr>
              <a:t>https://www.opengl-tutorial.org/</a:t>
            </a:r>
            <a:endParaRPr lang="en-GB" dirty="0"/>
          </a:p>
          <a:p>
            <a:r>
              <a:rPr lang="en-GB" dirty="0">
                <a:hlinkClick r:id="rId4"/>
              </a:rPr>
              <a:t>https://docs.gl/</a:t>
            </a:r>
            <a:r>
              <a:rPr lang="en-GB" dirty="0"/>
              <a:t> &lt;- the best documentation I’ve ever found</a:t>
            </a:r>
          </a:p>
        </p:txBody>
      </p:sp>
    </p:spTree>
    <p:extLst>
      <p:ext uri="{BB962C8B-B14F-4D97-AF65-F5344CB8AC3E}">
        <p14:creationId xmlns:p14="http://schemas.microsoft.com/office/powerpoint/2010/main" val="148682696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FDD52-7D47-AD15-5784-5FDD766C2F40}"/>
              </a:ext>
            </a:extLst>
          </p:cNvPr>
          <p:cNvSpPr>
            <a:spLocks noGrp="1"/>
          </p:cNvSpPr>
          <p:nvPr>
            <p:ph type="title"/>
          </p:nvPr>
        </p:nvSpPr>
        <p:spPr>
          <a:xfrm>
            <a:off x="0" y="0"/>
            <a:ext cx="11481847" cy="1325563"/>
          </a:xfrm>
        </p:spPr>
        <p:txBody>
          <a:bodyPr/>
          <a:lstStyle/>
          <a:p>
            <a:r>
              <a:rPr lang="en-GB" b="1" dirty="0">
                <a:solidFill>
                  <a:schemeClr val="accent5">
                    <a:lumMod val="50000"/>
                  </a:schemeClr>
                </a:solidFill>
              </a:rPr>
              <a:t>  Geometry Shading*</a:t>
            </a:r>
          </a:p>
        </p:txBody>
      </p:sp>
      <p:sp>
        <p:nvSpPr>
          <p:cNvPr id="3" name="Content Placeholder 2">
            <a:extLst>
              <a:ext uri="{FF2B5EF4-FFF2-40B4-BE49-F238E27FC236}">
                <a16:creationId xmlns:a16="http://schemas.microsoft.com/office/drawing/2014/main" id="{CE90C97E-98FC-2644-6BFA-8A6DAE3B1AD4}"/>
              </a:ext>
            </a:extLst>
          </p:cNvPr>
          <p:cNvSpPr>
            <a:spLocks noGrp="1"/>
          </p:cNvSpPr>
          <p:nvPr>
            <p:ph idx="1"/>
          </p:nvPr>
        </p:nvSpPr>
        <p:spPr/>
        <p:txBody>
          <a:bodyPr/>
          <a:lstStyle/>
          <a:p>
            <a:pPr marL="0" indent="0">
              <a:buNone/>
            </a:pPr>
            <a:r>
              <a:rPr lang="en-GB" dirty="0"/>
              <a:t>Modify or generate new geometry.</a:t>
            </a:r>
          </a:p>
          <a:p>
            <a:r>
              <a:rPr lang="en-GB" dirty="0"/>
              <a:t>Takes entire primitives as input (e.g., a triangle).</a:t>
            </a:r>
          </a:p>
          <a:p>
            <a:r>
              <a:rPr lang="en-GB" dirty="0"/>
              <a:t>Can output more or fewer vertices than it receives.</a:t>
            </a:r>
          </a:p>
          <a:p>
            <a:r>
              <a:rPr lang="en-GB" dirty="0"/>
              <a:t>Useful for effects like shadow volumes or point sprites.</a:t>
            </a:r>
          </a:p>
        </p:txBody>
      </p:sp>
    </p:spTree>
    <p:extLst>
      <p:ext uri="{BB962C8B-B14F-4D97-AF65-F5344CB8AC3E}">
        <p14:creationId xmlns:p14="http://schemas.microsoft.com/office/powerpoint/2010/main" val="148034311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38BBE-8793-5263-6EA1-A0DA7B58D908}"/>
              </a:ext>
            </a:extLst>
          </p:cNvPr>
          <p:cNvSpPr>
            <a:spLocks noGrp="1"/>
          </p:cNvSpPr>
          <p:nvPr>
            <p:ph type="title"/>
          </p:nvPr>
        </p:nvSpPr>
        <p:spPr>
          <a:xfrm>
            <a:off x="0" y="0"/>
            <a:ext cx="11481847" cy="1325563"/>
          </a:xfrm>
        </p:spPr>
        <p:txBody>
          <a:bodyPr/>
          <a:lstStyle/>
          <a:p>
            <a:r>
              <a:rPr lang="en-GB" b="1" dirty="0">
                <a:solidFill>
                  <a:schemeClr val="accent5">
                    <a:lumMod val="50000"/>
                  </a:schemeClr>
                </a:solidFill>
              </a:rPr>
              <a:t>  Tessellation*</a:t>
            </a:r>
          </a:p>
        </p:txBody>
      </p:sp>
      <p:sp>
        <p:nvSpPr>
          <p:cNvPr id="3" name="Content Placeholder 2">
            <a:extLst>
              <a:ext uri="{FF2B5EF4-FFF2-40B4-BE49-F238E27FC236}">
                <a16:creationId xmlns:a16="http://schemas.microsoft.com/office/drawing/2014/main" id="{D370B569-4124-CC0B-FA8F-151008DF4C65}"/>
              </a:ext>
            </a:extLst>
          </p:cNvPr>
          <p:cNvSpPr>
            <a:spLocks noGrp="1"/>
          </p:cNvSpPr>
          <p:nvPr>
            <p:ph idx="1"/>
          </p:nvPr>
        </p:nvSpPr>
        <p:spPr/>
        <p:txBody>
          <a:bodyPr/>
          <a:lstStyle/>
          <a:p>
            <a:pPr marL="0" indent="0">
              <a:buNone/>
            </a:pPr>
            <a:r>
              <a:rPr lang="en-GB" dirty="0"/>
              <a:t>Subdivide higher-order surfaces into simpler primitives.</a:t>
            </a:r>
          </a:p>
          <a:p>
            <a:r>
              <a:rPr lang="en-GB" dirty="0"/>
              <a:t>Used for more detailed surfaces (like patches).</a:t>
            </a:r>
          </a:p>
          <a:p>
            <a:r>
              <a:rPr lang="en-GB" dirty="0"/>
              <a:t>Consists of Tessellation Control Shader, Tessellation Primitive Generator, and Tessellation Evaluation Shader.</a:t>
            </a:r>
          </a:p>
          <a:p>
            <a:r>
              <a:rPr lang="en-GB" dirty="0"/>
              <a:t>Example: Creating finer triangles from a single patch.</a:t>
            </a:r>
          </a:p>
        </p:txBody>
      </p:sp>
    </p:spTree>
    <p:extLst>
      <p:ext uri="{BB962C8B-B14F-4D97-AF65-F5344CB8AC3E}">
        <p14:creationId xmlns:p14="http://schemas.microsoft.com/office/powerpoint/2010/main" val="2423110215"/>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7" ma:contentTypeDescription="Create a new document." ma:contentTypeScope="" ma:versionID="74a244207fb38b1983b04fe9a35dc8f7">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bbf661b57ef8e45d8e333553f09a469c"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973FD33B-467E-4A8B-9E23-3267BD2D47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09DC4-48CE-45C2-9393-0A8E48C8FD95}">
  <ds:schemaRefs>
    <ds:schemaRef ds:uri="http://schemas.openxmlformats.org/package/2006/metadata/core-properties"/>
    <ds:schemaRef ds:uri="e89b0d28-101f-4150-bb20-b1c24cca2db8"/>
    <ds:schemaRef ds:uri="http://schemas.microsoft.com/office/2006/documentManagement/types"/>
    <ds:schemaRef ds:uri="http://purl.org/dc/dcmitype/"/>
    <ds:schemaRef ds:uri="http://purl.org/dc/terms/"/>
    <ds:schemaRef ds:uri="http://www.w3.org/XML/1998/namespace"/>
    <ds:schemaRef ds:uri="http://schemas.microsoft.com/office/infopath/2007/PartnerControls"/>
    <ds:schemaRef ds:uri="97e90ac9-f7c9-4ef0-b151-0ad37f9b04e3"/>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0</TotalTime>
  <Words>2825</Words>
  <Application>Microsoft Office PowerPoint</Application>
  <PresentationFormat>Widescreen</PresentationFormat>
  <Paragraphs>259</Paragraphs>
  <Slides>55</Slides>
  <Notes>9</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55</vt:i4>
      </vt:variant>
    </vt:vector>
  </HeadingPairs>
  <TitlesOfParts>
    <vt:vector size="61" baseType="lpstr">
      <vt:lpstr>Arial</vt:lpstr>
      <vt:lpstr>Calibri</vt:lpstr>
      <vt:lpstr>Calibri Light</vt:lpstr>
      <vt:lpstr>UWTSD 200 Holding Page</vt:lpstr>
      <vt:lpstr>UWTSD 200_Title Page 1</vt:lpstr>
      <vt:lpstr>UWTSD 200_Text 1</vt:lpstr>
      <vt:lpstr>PowerPoint Presentation</vt:lpstr>
      <vt:lpstr>Learning outcomes</vt:lpstr>
      <vt:lpstr>  OpenGL - What is it? </vt:lpstr>
      <vt:lpstr>  OpenGL - Key points</vt:lpstr>
      <vt:lpstr>DirectX- What is it?</vt:lpstr>
      <vt:lpstr>DirectX - Key points</vt:lpstr>
      <vt:lpstr>Vulkan - What is it? </vt:lpstr>
      <vt:lpstr>Vulkan -Key points</vt:lpstr>
      <vt:lpstr>  Vulkan vs OpenGL</vt:lpstr>
      <vt:lpstr>  Alternatives</vt:lpstr>
      <vt:lpstr>We’re going to be using OpenGL in this module</vt:lpstr>
      <vt:lpstr>Lets start by setting up the environment</vt:lpstr>
      <vt:lpstr>  The OpenGL “pipeline”</vt:lpstr>
      <vt:lpstr>Two versions</vt:lpstr>
      <vt:lpstr>The graphics pipeline</vt:lpstr>
      <vt:lpstr>Application stage</vt:lpstr>
      <vt:lpstr>Application stage: Key Responsibilities</vt:lpstr>
      <vt:lpstr>Geometry Stage</vt:lpstr>
      <vt:lpstr>Geometry Stage: Key Responsibilities</vt:lpstr>
      <vt:lpstr>Question</vt:lpstr>
      <vt:lpstr>Answer </vt:lpstr>
      <vt:lpstr>Rasterization Stage</vt:lpstr>
      <vt:lpstr>Actually has nothing to do with the religion</vt:lpstr>
      <vt:lpstr>Rasterization Stage</vt:lpstr>
      <vt:lpstr>Rasterization Stage: Key Responsibilities</vt:lpstr>
      <vt:lpstr>Fragment Stage</vt:lpstr>
      <vt:lpstr>Fragment Stage </vt:lpstr>
      <vt:lpstr>Output Stage</vt:lpstr>
      <vt:lpstr>That was the high-level overview</vt:lpstr>
      <vt:lpstr>Lets look at things at a more primitive level </vt:lpstr>
      <vt:lpstr>  Vertex Specification</vt:lpstr>
      <vt:lpstr>What is a vertex? </vt:lpstr>
      <vt:lpstr>Then what is a Vector? </vt:lpstr>
      <vt:lpstr>Not that guy… </vt:lpstr>
      <vt:lpstr>A vector (General)</vt:lpstr>
      <vt:lpstr>A vector (Programming)</vt:lpstr>
      <vt:lpstr>Vertex input</vt:lpstr>
      <vt:lpstr>  Primitive Assembly</vt:lpstr>
      <vt:lpstr>Lets render a triangle</vt:lpstr>
      <vt:lpstr>Introducing the shader</vt:lpstr>
      <vt:lpstr>  Vertex Shading</vt:lpstr>
      <vt:lpstr>PowerPoint Presentation</vt:lpstr>
      <vt:lpstr>  Primitive Assembly</vt:lpstr>
      <vt:lpstr>  Rasterization</vt:lpstr>
      <vt:lpstr>  Fragment Shading</vt:lpstr>
      <vt:lpstr>  Per-Fragment Operations</vt:lpstr>
      <vt:lpstr>PowerPoint Presentation</vt:lpstr>
      <vt:lpstr>  Framebuffer Operations</vt:lpstr>
      <vt:lpstr>PowerPoint Presentation</vt:lpstr>
      <vt:lpstr>Framebuffer swap</vt:lpstr>
      <vt:lpstr>  Clipping</vt:lpstr>
      <vt:lpstr>  What next?</vt:lpstr>
      <vt:lpstr>  Further reading</vt:lpstr>
      <vt:lpstr>  Geometry Shading*</vt:lpstr>
      <vt:lpstr>  Tessellation*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Nathan Morgan</cp:lastModifiedBy>
  <cp:revision>53</cp:revision>
  <dcterms:created xsi:type="dcterms:W3CDTF">2021-03-09T15:35:42Z</dcterms:created>
  <dcterms:modified xsi:type="dcterms:W3CDTF">2026-06-07T18:31:05Z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