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64" r:id="rId5"/>
    <p:sldId id="258" r:id="rId6"/>
    <p:sldId id="263" r:id="rId7"/>
    <p:sldId id="261" r:id="rId8"/>
    <p:sldId id="25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B6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620" autoAdjust="0"/>
    <p:restoredTop sz="94660"/>
  </p:normalViewPr>
  <p:slideViewPr>
    <p:cSldViewPr snapToGrid="0">
      <p:cViewPr varScale="1">
        <p:scale>
          <a:sx n="90" d="100"/>
          <a:sy n="90" d="100"/>
        </p:scale>
        <p:origin x="90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EA28E0D-B22D-4566-8A38-148A29CED2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BDB4F871-9DA1-4C11-9499-39E29D3CEC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30AECE5-7C2A-4437-937F-9B43A3AD2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D442C7F-0FD4-4352-9ADE-A1E0D3271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1C9C67A-B562-4670-B2DF-2D09C31AD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870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72B9E8F-142A-45ED-B0F9-A13E4D10A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B92E2CC-B7B4-4BE3-AD24-93ECE399AC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B840B5A-5A65-4CD4-A043-03C392897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D3B0DD-C7D3-4ECA-8934-00D93117F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6A786D8-4E5F-446A-9FE3-4F734C248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598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B0CEAAF-67E0-4126-9305-4FE57A7F8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96F115B4-7361-489D-891D-DE30FFB83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860554E-73B4-4AAF-976A-C84BCAAE8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85AE873-6448-48C2-8CFB-B11363575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8E32897-73E7-4D72-A6C3-6A4B23144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407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41F6BD7-1513-4F71-BE84-5A8D61B63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2B55207-AB53-483D-92C0-348144E9EA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45EF99C1-E22F-4FBC-A5CD-15A0738DF5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F08871F-76DE-47D4-9202-BBAB4F096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3CCCF4A9-8367-4A4F-89EF-3F588E1BE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0C3FC76-D203-43C8-9531-E495BA3E2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794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D82D436-2F30-4A34-8F1E-9F4C1C382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5799586-D209-4E4C-9AFB-42E7BB9DA4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968CD128-FB96-4023-BE9A-653F42D506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66915CD1-D073-4960-939F-CB5EC66E8C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7A86D089-5ED1-48B7-BB40-12C333B094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27D9CBBA-4BC1-4B48-A472-1ED6F40A9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92A97DC4-25CA-434B-B531-0475B97D4C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858D71B6-101A-4EBF-B88F-7B9E769D0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741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6BF2828-CD3E-470D-8F87-E046400B6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AD4290DF-3ECA-49C8-95FF-0000B4D73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78C8955F-C5EE-4921-9207-6AF3F2776C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DBAC2A82-BD90-46FA-8D27-31C3FA984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36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79022A3E-E64A-4DF1-BDAD-4AB874DA1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DC4466BF-F8B6-4CB2-8635-959CADC0A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BEDC6A4-E3CD-4ABE-BD24-353B283BA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347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38D533C-E384-4278-9199-D9DD7A268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95A71B9-3911-46DB-8B30-92D51A1C3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F8083803-716A-430A-99DA-D98AFB8E3D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859A3830-B226-49B4-826B-172A69030D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3AF7265B-5564-48FD-91B3-334578A31A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C39BB4A-92F2-4B39-83D5-761D7FBBE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581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9F4A42-BCD3-4C22-B356-3426EAB70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9CED9110-F722-4043-826C-2FB2B6E434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CA79D96-598B-4AE9-BD32-8633D8359F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708F47E-4712-4270-AD47-6BC04DF3D0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0B2864A9-7012-4C64-A162-D02C90406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C10516E8-3E18-4B53-ADD2-7EB5C8B30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137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C9B491C-BA29-446B-99CE-2CD8E4743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4C9FCB81-72D7-4F18-800E-DC59B8F2DF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A25B568-BF41-4262-B793-B42EF8DFE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E6DA676-2D6B-4D6F-94C6-C1FD5018A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5AB0B33-FFA7-45BF-9EF0-693617B17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239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D5D08C45-3CA6-4B15-8436-8C0BB83124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C1F96476-99E2-4D72-8F1D-92CCC098F7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6B87A63-F83D-4D62-A6EF-2FFF0E72D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9618229-33A3-444A-BD1B-2BAD4BF05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FF78928-BEA7-43E0-AA9E-265251388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755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1FD172B3-C17E-4A9B-A2A0-E7A583F0C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C0527097-ACE2-409D-817A-6031C259AB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ADD3798-CB9D-43BE-B600-B74AB641D9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1A305D-1600-4391-96B9-A49AAC0CD633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A9F4BDA-F435-45A2-9CD5-E42CECC8C2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731C16F-3186-49D5-BB4A-13E916CBEE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714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59EF30C2-29AC-4A0D-BC0A-A679CF113ED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xmlns="" id="{9C682A1A-5B2D-4111-BBD6-620165633E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79437B1-2ED3-4BB5-8FD5-16A825417F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520" y="2744662"/>
            <a:ext cx="6589707" cy="2387600"/>
          </a:xfrm>
        </p:spPr>
        <p:txBody>
          <a:bodyPr>
            <a:normAutofit/>
          </a:bodyPr>
          <a:lstStyle/>
          <a:p>
            <a:pPr algn="r"/>
            <a:r>
              <a:rPr lang="en-GB" dirty="0" smtClean="0">
                <a:solidFill>
                  <a:srgbClr val="FFFFFF"/>
                </a:solidFill>
              </a:rPr>
              <a:t>Assessment </a:t>
            </a:r>
            <a:r>
              <a:rPr lang="en-GB" dirty="0">
                <a:solidFill>
                  <a:srgbClr val="FFFFFF"/>
                </a:solidFill>
              </a:rPr>
              <a:t>Titles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6F768F68-24B6-4587-9FFE-B55B1B1FE3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3520" y="5224337"/>
            <a:ext cx="6589707" cy="1329443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What makes a good one?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266A0658-1CC4-4B0D-AAB7-A702286AFB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xmlns="" id="{A04F1504-431A-4D86-9091-AE7E4B33376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xmlns="" id="{EA804283-B929-4503-802F-4585376E2B4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xmlns="" id="{AD3811F5-514E-49A4-B382-673ED228A4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xmlns="" id="{067AD921-1CEE-4C1B-9AA3-C66D908DDD1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xmlns="" id="{C36A08F5-3B56-47C5-A371-9187BE56E1E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132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BD68F20-DD5D-42EE-B4E7-F4B7FDA29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Make sure that: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06B2E2C-67DD-42F3-9796-BDDD95A7C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dirty="0"/>
              <a:t>Your topic sustains your interest (it is going to cover two modules…)</a:t>
            </a:r>
          </a:p>
          <a:p>
            <a:r>
              <a:rPr lang="en-GB" dirty="0"/>
              <a:t>You can support it with peer-reviewed academic texts</a:t>
            </a:r>
          </a:p>
          <a:p>
            <a:r>
              <a:rPr lang="en-GB" dirty="0"/>
              <a:t>You can use one source to summarise, describe, critique etc. which are the other elements of the assessment later on in the module.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339DAF82-E138-4764-93F6-BE52BC8BCE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580" r="14300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A7F400EE-A8A5-48AF-B4D6-291B52C6F0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1931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4332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907EF6B7-1338-4443-8C46-6A318D952D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xmlns="" id="{DAAE4CDD-124C-4DCF-9584-B6033B545D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A8DCDD8F-E447-4E5C-A842-C17989151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/>
              <a:t>Devising your title (essay or otherwise)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9B5E441-9E33-4A5F-99C5-086D589C5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Make sure it is not too broad</a:t>
            </a:r>
          </a:p>
          <a:p>
            <a:r>
              <a:rPr lang="en-GB" dirty="0"/>
              <a:t>That it focuses you</a:t>
            </a:r>
          </a:p>
          <a:p>
            <a:r>
              <a:rPr lang="en-GB" dirty="0"/>
              <a:t>Allows you to ‘develop’ an argument</a:t>
            </a:r>
          </a:p>
          <a:p>
            <a:r>
              <a:rPr lang="en-GB" dirty="0"/>
              <a:t>Is not too constraining </a:t>
            </a:r>
          </a:p>
          <a:p>
            <a:pPr lvl="1"/>
            <a:r>
              <a:rPr lang="en-GB" dirty="0"/>
              <a:t>i.e. in terms of simplicity</a:t>
            </a:r>
          </a:p>
          <a:p>
            <a:pPr lvl="1"/>
            <a:r>
              <a:rPr lang="en-GB" dirty="0"/>
              <a:t>Example ‘Outline….’ vs. ‘Explore….’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6373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907EF6B7-1338-4443-8C46-6A318D952D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xmlns="" id="{DAAE4CDD-124C-4DCF-9584-B6033B545D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A8DCDD8F-E447-4E5C-A842-C17989151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 smtClean="0"/>
              <a:t>Function of a title</a:t>
            </a:r>
            <a:endParaRPr lang="en-GB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9B5E441-9E33-4A5F-99C5-086D589C5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Predicts content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Catches the readers attention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Reflects tone of the writing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Contains keywords for search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05586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907EF6B7-1338-4443-8C46-6A318D952D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xmlns="" id="{DAAE4CDD-124C-4DCF-9584-B6033B545D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55DD5B2-7835-4A11-8E59-A3AE7CC5B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/>
              <a:t>Three useful words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ED0C261-0886-4646-909C-41D9528FB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7339880" cy="5585619"/>
          </a:xfrm>
        </p:spPr>
        <p:txBody>
          <a:bodyPr anchor="ctr">
            <a:normAutofit/>
          </a:bodyPr>
          <a:lstStyle/>
          <a:p>
            <a:r>
              <a:rPr lang="en-GB" b="1" dirty="0"/>
              <a:t>Directive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/>
              <a:t>words, gives you a direction (not just a </a:t>
            </a:r>
            <a:r>
              <a:rPr lang="en-GB" dirty="0" smtClean="0"/>
              <a:t>statement)</a:t>
            </a:r>
            <a:endParaRPr lang="en-GB" dirty="0"/>
          </a:p>
          <a:p>
            <a:pPr lvl="1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Evaluation</a:t>
            </a:r>
            <a:r>
              <a:rPr lang="en-GB" dirty="0"/>
              <a:t> type directives = discuss, analyse, consider</a:t>
            </a:r>
          </a:p>
          <a:p>
            <a:pPr lvl="1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Activity </a:t>
            </a:r>
            <a:r>
              <a:rPr lang="en-GB" dirty="0"/>
              <a:t>type directives = describe, contrast, outline</a:t>
            </a:r>
          </a:p>
          <a:p>
            <a:r>
              <a:rPr lang="en-GB" b="1" dirty="0"/>
              <a:t>Topic </a:t>
            </a:r>
            <a:r>
              <a:rPr lang="en-GB" dirty="0"/>
              <a:t>words</a:t>
            </a:r>
            <a:endParaRPr lang="en-GB" b="1" dirty="0"/>
          </a:p>
          <a:p>
            <a:r>
              <a:rPr lang="en-GB" b="1" dirty="0"/>
              <a:t>Focus</a:t>
            </a:r>
            <a:r>
              <a:rPr lang="en-GB" dirty="0"/>
              <a:t> words bounded timeframe, geographical regions i.e. sets limitations to the topic</a:t>
            </a:r>
          </a:p>
        </p:txBody>
      </p:sp>
    </p:spTree>
    <p:extLst>
      <p:ext uri="{BB962C8B-B14F-4D97-AF65-F5344CB8AC3E}">
        <p14:creationId xmlns:p14="http://schemas.microsoft.com/office/powerpoint/2010/main" val="254890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907EF6B7-1338-4443-8C46-6A318D952D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xmlns="" id="{DAAE4CDD-124C-4DCF-9584-B6033B545D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A8DCDD8F-E447-4E5C-A842-C17989151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 smtClean="0"/>
              <a:t>Three useful tips</a:t>
            </a:r>
            <a:endParaRPr lang="en-GB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9B5E441-9E33-4A5F-99C5-086D589C5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8823" y="636190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Make </a:t>
            </a:r>
            <a:r>
              <a:rPr lang="en-GB" dirty="0" smtClean="0"/>
              <a:t>it short (but address the brief)</a:t>
            </a:r>
          </a:p>
          <a:p>
            <a:pPr marL="0" indent="0">
              <a:buNone/>
            </a:pPr>
            <a:r>
              <a:rPr lang="en-GB" dirty="0"/>
              <a:t>	</a:t>
            </a:r>
            <a:endParaRPr lang="en-GB" dirty="0" smtClean="0"/>
          </a:p>
          <a:p>
            <a:r>
              <a:rPr lang="en-GB" dirty="0" smtClean="0"/>
              <a:t>Make it catchy</a:t>
            </a:r>
          </a:p>
          <a:p>
            <a:pPr lvl="1"/>
            <a:r>
              <a:rPr lang="en-GB" dirty="0" smtClean="0"/>
              <a:t>Reuse/misuse a well-known phrase or short quote, a song, movie, book etc.</a:t>
            </a:r>
          </a:p>
          <a:p>
            <a:pPr lvl="1"/>
            <a:r>
              <a:rPr lang="en-GB" dirty="0" smtClean="0"/>
              <a:t>Use alliteration or other creative devices (pun, power of three)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 smtClean="0"/>
              <a:t>Use key terms/words</a:t>
            </a:r>
            <a:endParaRPr lang="en-GB" dirty="0"/>
          </a:p>
          <a:p>
            <a:pPr lvl="1"/>
            <a:r>
              <a:rPr lang="en-GB" dirty="0" smtClean="0"/>
              <a:t> to reflect content and TONE (playful, tongue in cheek, humorous, serious, all have a place in academia)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39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B82731-D652-461A-BB6F-CF7E88ECD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pPr algn="ctr"/>
            <a:r>
              <a:rPr lang="en-GB" sz="3700" dirty="0"/>
              <a:t>Title is in larger font and or in </a:t>
            </a:r>
            <a:r>
              <a:rPr lang="en-GB" sz="3700" b="1" dirty="0"/>
              <a:t>bold</a:t>
            </a:r>
            <a:r>
              <a:rPr lang="en-GB" sz="3700" dirty="0"/>
              <a:t> and centred to the page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xmlns="" id="{7CB4857B-ED7C-444D-9F04-2F885114A1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xmlns="" id="{D18046FB-44EA-4FD8-A585-EA09A319B2D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479F5F2B-8B58-4140-AE6A-51F6C67B18D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8F94D6F-E19A-477E-9C6A-CD941B2125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Reference List, OR, Bibliography is a side heading</a:t>
            </a:r>
          </a:p>
          <a:p>
            <a:pPr marL="0" indent="0">
              <a:buNone/>
            </a:pPr>
            <a:r>
              <a:rPr lang="en-GB" dirty="0"/>
              <a:t>And the references</a:t>
            </a:r>
          </a:p>
          <a:p>
            <a:pPr marL="0" indent="0">
              <a:buNone/>
            </a:pPr>
            <a:r>
              <a:rPr lang="en-GB" dirty="0"/>
              <a:t>Go </a:t>
            </a:r>
            <a:r>
              <a:rPr lang="en-GB" dirty="0" smtClean="0"/>
              <a:t>below – in alphabetical order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(NO bullet points </a:t>
            </a:r>
            <a:r>
              <a:rPr lang="en-GB" dirty="0" smtClean="0"/>
              <a:t>in essays BUT they are useful in PPs)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REMEMBER simple is best</a:t>
            </a:r>
          </a:p>
        </p:txBody>
      </p:sp>
    </p:spTree>
    <p:extLst>
      <p:ext uri="{BB962C8B-B14F-4D97-AF65-F5344CB8AC3E}">
        <p14:creationId xmlns:p14="http://schemas.microsoft.com/office/powerpoint/2010/main" val="2580167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46E60DE-1B2D-4BD2-B13C-1B2AC48D0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Think of your title 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4100828-8A4C-4FE9-9379-9ACC824CC9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dirty="0"/>
              <a:t>Summarising your </a:t>
            </a:r>
            <a:r>
              <a:rPr lang="en-GB" sz="2000" dirty="0" smtClean="0"/>
              <a:t>research</a:t>
            </a:r>
            <a:endParaRPr lang="en-GB" sz="2000" dirty="0"/>
          </a:p>
          <a:p>
            <a:r>
              <a:rPr lang="en-GB" sz="2000" dirty="0"/>
              <a:t>Giving your reader/audience some idea of what is going to be included</a:t>
            </a:r>
          </a:p>
          <a:p>
            <a:r>
              <a:rPr lang="en-GB" sz="2000" dirty="0"/>
              <a:t>Letting them know just what is being covered</a:t>
            </a:r>
          </a:p>
          <a:p>
            <a:r>
              <a:rPr lang="en-GB" sz="2000" dirty="0"/>
              <a:t>The direction it will take</a:t>
            </a:r>
          </a:p>
          <a:p>
            <a:r>
              <a:rPr lang="en-GB" sz="2000" dirty="0"/>
              <a:t>It can have a catchy hook or phrase, to hook the reader in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233D6CC3-3243-4970-9C42-683F63B997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688" r="23193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A7F400EE-A8A5-48AF-B4D6-291B52C6F0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9664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4228403F-6759-49EA-922E-5D79DF987FA7}"/>
              </a:ext>
            </a:extLst>
          </p:cNvPr>
          <p:cNvSpPr txBox="1"/>
          <p:nvPr/>
        </p:nvSpPr>
        <p:spPr>
          <a:xfrm>
            <a:off x="640080" y="3554858"/>
            <a:ext cx="3572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It can even be eye-catching</a:t>
            </a:r>
          </a:p>
        </p:txBody>
      </p:sp>
    </p:spTree>
    <p:extLst>
      <p:ext uri="{BB962C8B-B14F-4D97-AF65-F5344CB8AC3E}">
        <p14:creationId xmlns:p14="http://schemas.microsoft.com/office/powerpoint/2010/main" val="16828058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291</Words>
  <Application>Microsoft Office PowerPoint</Application>
  <PresentationFormat>Widescreen</PresentationFormat>
  <Paragraphs>52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Assessment Titles</vt:lpstr>
      <vt:lpstr>Make sure that:</vt:lpstr>
      <vt:lpstr>Devising your title (essay or otherwise)</vt:lpstr>
      <vt:lpstr>Function of a title</vt:lpstr>
      <vt:lpstr>Three useful words</vt:lpstr>
      <vt:lpstr>Three useful tips</vt:lpstr>
      <vt:lpstr>Title is in larger font and or in bold and centred to the page</vt:lpstr>
      <vt:lpstr>Think of your title as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Titles</dc:title>
  <dc:creator>Ros Coard</dc:creator>
  <cp:lastModifiedBy>Ros Coard</cp:lastModifiedBy>
  <cp:revision>10</cp:revision>
  <dcterms:created xsi:type="dcterms:W3CDTF">2020-10-23T10:52:19Z</dcterms:created>
  <dcterms:modified xsi:type="dcterms:W3CDTF">2021-11-01T12:58:48Z</dcterms:modified>
</cp:coreProperties>
</file>