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31937A-5321-485B-95C3-652B26CC4413}" v="357" dt="2024-10-21T01:57:51.1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isha Talbot (2113109)" userId="5107d55c-389d-43f5-ad79-d7d43cbd7e58" providerId="ADAL" clId="{A431937A-5321-485B-95C3-652B26CC4413}"/>
    <pc:docChg chg="custSel modSld">
      <pc:chgData name="Nikisha Talbot (2113109)" userId="5107d55c-389d-43f5-ad79-d7d43cbd7e58" providerId="ADAL" clId="{A431937A-5321-485B-95C3-652B26CC4413}" dt="2024-10-21T01:57:51.196" v="441" actId="20577"/>
      <pc:docMkLst>
        <pc:docMk/>
      </pc:docMkLst>
      <pc:sldChg chg="modSp">
        <pc:chgData name="Nikisha Talbot (2113109)" userId="5107d55c-389d-43f5-ad79-d7d43cbd7e58" providerId="ADAL" clId="{A431937A-5321-485B-95C3-652B26CC4413}" dt="2024-10-21T01:57:51.196" v="441" actId="20577"/>
        <pc:sldMkLst>
          <pc:docMk/>
          <pc:sldMk cId="1543200709" sldId="258"/>
        </pc:sldMkLst>
        <pc:spChg chg="mod">
          <ac:chgData name="Nikisha Talbot (2113109)" userId="5107d55c-389d-43f5-ad79-d7d43cbd7e58" providerId="ADAL" clId="{A431937A-5321-485B-95C3-652B26CC4413}" dt="2024-10-21T01:57:51.196" v="441" actId="20577"/>
          <ac:spMkLst>
            <pc:docMk/>
            <pc:sldMk cId="1543200709" sldId="258"/>
            <ac:spMk id="3" creationId="{BE29CB70-3834-F522-C7F3-27720F78DCC5}"/>
          </ac:spMkLst>
        </pc:spChg>
      </pc:sldChg>
      <pc:sldChg chg="addSp delSp modSp mod setBg modAnim">
        <pc:chgData name="Nikisha Talbot (2113109)" userId="5107d55c-389d-43f5-ad79-d7d43cbd7e58" providerId="ADAL" clId="{A431937A-5321-485B-95C3-652B26CC4413}" dt="2024-10-21T01:39:58.604" v="432" actId="20577"/>
        <pc:sldMkLst>
          <pc:docMk/>
          <pc:sldMk cId="259785803" sldId="262"/>
        </pc:sldMkLst>
        <pc:spChg chg="mod">
          <ac:chgData name="Nikisha Talbot (2113109)" userId="5107d55c-389d-43f5-ad79-d7d43cbd7e58" providerId="ADAL" clId="{A431937A-5321-485B-95C3-652B26CC4413}" dt="2024-10-21T01:33:24.719" v="84" actId="26606"/>
          <ac:spMkLst>
            <pc:docMk/>
            <pc:sldMk cId="259785803" sldId="262"/>
            <ac:spMk id="2" creationId="{83E942D9-83C1-B122-AD58-C1EE66507EE1}"/>
          </ac:spMkLst>
        </pc:spChg>
        <pc:spChg chg="del mod">
          <ac:chgData name="Nikisha Talbot (2113109)" userId="5107d55c-389d-43f5-ad79-d7d43cbd7e58" providerId="ADAL" clId="{A431937A-5321-485B-95C3-652B26CC4413}" dt="2024-10-21T01:33:24.719" v="84" actId="26606"/>
          <ac:spMkLst>
            <pc:docMk/>
            <pc:sldMk cId="259785803" sldId="262"/>
            <ac:spMk id="3" creationId="{D95F5E77-4BA1-B859-7622-F256D925B575}"/>
          </ac:spMkLst>
        </pc:spChg>
        <pc:spChg chg="add">
          <ac:chgData name="Nikisha Talbot (2113109)" userId="5107d55c-389d-43f5-ad79-d7d43cbd7e58" providerId="ADAL" clId="{A431937A-5321-485B-95C3-652B26CC4413}" dt="2024-10-21T01:33:24.719" v="84" actId="26606"/>
          <ac:spMkLst>
            <pc:docMk/>
            <pc:sldMk cId="259785803" sldId="262"/>
            <ac:spMk id="9" creationId="{A1BBCB0E-D444-4662-99B6-968FADD997AF}"/>
          </ac:spMkLst>
        </pc:spChg>
        <pc:grpChg chg="add">
          <ac:chgData name="Nikisha Talbot (2113109)" userId="5107d55c-389d-43f5-ad79-d7d43cbd7e58" providerId="ADAL" clId="{A431937A-5321-485B-95C3-652B26CC4413}" dt="2024-10-21T01:33:24.719" v="84" actId="26606"/>
          <ac:grpSpMkLst>
            <pc:docMk/>
            <pc:sldMk cId="259785803" sldId="262"/>
            <ac:grpSpMk id="11" creationId="{FABCF46B-3163-4E66-9BB3-AAC999794E59}"/>
          </ac:grpSpMkLst>
        </pc:grpChg>
        <pc:graphicFrameChg chg="add mod">
          <ac:chgData name="Nikisha Talbot (2113109)" userId="5107d55c-389d-43f5-ad79-d7d43cbd7e58" providerId="ADAL" clId="{A431937A-5321-485B-95C3-652B26CC4413}" dt="2024-10-21T01:39:58.604" v="432" actId="20577"/>
          <ac:graphicFrameMkLst>
            <pc:docMk/>
            <pc:sldMk cId="259785803" sldId="262"/>
            <ac:graphicFrameMk id="5" creationId="{CEBD6AA2-EAC5-D94A-CDAF-612E54C6F8E5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9CECC6-AF5A-4731-AA76-721B8CBD114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2D09F8-1C06-4313-8B28-31ABBAE5264E}">
      <dgm:prSet/>
      <dgm:spPr/>
      <dgm:t>
        <a:bodyPr/>
        <a:lstStyle/>
        <a:p>
          <a:r>
            <a:rPr lang="en-US" dirty="0"/>
            <a:t>Self management is a beneficial attribute of EI. Before a person can understand others and manage them they need to master self management. When </a:t>
          </a:r>
          <a:r>
            <a:rPr lang="en-US" dirty="0" err="1"/>
            <a:t>analysing</a:t>
          </a:r>
          <a:r>
            <a:rPr lang="en-US" dirty="0"/>
            <a:t> your emotional intelligence self management is displayed by your ability to not let your character be manipulated by others</a:t>
          </a:r>
        </a:p>
      </dgm:t>
    </dgm:pt>
    <dgm:pt modelId="{3044FAC3-432F-4BE5-8FBF-A7D9C0A37832}" type="parTrans" cxnId="{A97CF893-0381-426F-9E5C-F4B1873FACCE}">
      <dgm:prSet/>
      <dgm:spPr/>
      <dgm:t>
        <a:bodyPr/>
        <a:lstStyle/>
        <a:p>
          <a:endParaRPr lang="en-US"/>
        </a:p>
      </dgm:t>
    </dgm:pt>
    <dgm:pt modelId="{D4F5641B-C87A-4216-80EC-C7B152AC236F}" type="sibTrans" cxnId="{A97CF893-0381-426F-9E5C-F4B1873FACCE}">
      <dgm:prSet/>
      <dgm:spPr/>
      <dgm:t>
        <a:bodyPr/>
        <a:lstStyle/>
        <a:p>
          <a:endParaRPr lang="en-US"/>
        </a:p>
      </dgm:t>
    </dgm:pt>
    <dgm:pt modelId="{5792C252-1A07-48DE-9C38-04A94CF9B224}">
      <dgm:prSet/>
      <dgm:spPr/>
      <dgm:t>
        <a:bodyPr/>
        <a:lstStyle/>
        <a:p>
          <a:r>
            <a:rPr lang="en-US" dirty="0"/>
            <a:t>The skill of self management is useful for using EI in social situations. Management of my own emotion is something I have improved on this year which has helped me understand others when working as part of a team. To improve on my self management it helps to take inspiration from the positive attributes of others </a:t>
          </a:r>
        </a:p>
      </dgm:t>
    </dgm:pt>
    <dgm:pt modelId="{1E989AEA-7181-42EF-9461-2010EDE3053E}" type="parTrans" cxnId="{A4742F81-75C3-4A51-B338-245321F74C80}">
      <dgm:prSet/>
      <dgm:spPr/>
      <dgm:t>
        <a:bodyPr/>
        <a:lstStyle/>
        <a:p>
          <a:endParaRPr lang="en-US"/>
        </a:p>
      </dgm:t>
    </dgm:pt>
    <dgm:pt modelId="{5E5125D3-6061-4B66-87E6-E4B491622ABF}" type="sibTrans" cxnId="{A4742F81-75C3-4A51-B338-245321F74C80}">
      <dgm:prSet/>
      <dgm:spPr/>
      <dgm:t>
        <a:bodyPr/>
        <a:lstStyle/>
        <a:p>
          <a:endParaRPr lang="en-US"/>
        </a:p>
      </dgm:t>
    </dgm:pt>
    <dgm:pt modelId="{60D0A211-3B0F-46F4-A692-E83F797B45C2}" type="pres">
      <dgm:prSet presAssocID="{A49CECC6-AF5A-4731-AA76-721B8CBD1141}" presName="root" presStyleCnt="0">
        <dgm:presLayoutVars>
          <dgm:dir/>
          <dgm:resizeHandles val="exact"/>
        </dgm:presLayoutVars>
      </dgm:prSet>
      <dgm:spPr/>
    </dgm:pt>
    <dgm:pt modelId="{3AABA30D-A167-4EEE-BD79-DC0D589AAF87}" type="pres">
      <dgm:prSet presAssocID="{072D09F8-1C06-4313-8B28-31ABBAE5264E}" presName="compNode" presStyleCnt="0"/>
      <dgm:spPr/>
    </dgm:pt>
    <dgm:pt modelId="{2F89A28C-C775-4E3C-98FA-DDECCB1B6C5A}" type="pres">
      <dgm:prSet presAssocID="{072D09F8-1C06-4313-8B28-31ABBAE5264E}" presName="bgRect" presStyleLbl="bgShp" presStyleIdx="0" presStyleCnt="2"/>
      <dgm:spPr/>
    </dgm:pt>
    <dgm:pt modelId="{9ED5A656-1CC9-42B2-912D-54962AB05B29}" type="pres">
      <dgm:prSet presAssocID="{072D09F8-1C06-4313-8B28-31ABBAE5264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CE7999F-20F5-4CB0-B48F-1E4520FFFBBB}" type="pres">
      <dgm:prSet presAssocID="{072D09F8-1C06-4313-8B28-31ABBAE5264E}" presName="spaceRect" presStyleCnt="0"/>
      <dgm:spPr/>
    </dgm:pt>
    <dgm:pt modelId="{1C38AEA6-EEE5-49B8-9A61-C31988097B89}" type="pres">
      <dgm:prSet presAssocID="{072D09F8-1C06-4313-8B28-31ABBAE5264E}" presName="parTx" presStyleLbl="revTx" presStyleIdx="0" presStyleCnt="2">
        <dgm:presLayoutVars>
          <dgm:chMax val="0"/>
          <dgm:chPref val="0"/>
        </dgm:presLayoutVars>
      </dgm:prSet>
      <dgm:spPr/>
    </dgm:pt>
    <dgm:pt modelId="{5E1A5EE7-760F-4768-8CD4-6FA770BD18BC}" type="pres">
      <dgm:prSet presAssocID="{D4F5641B-C87A-4216-80EC-C7B152AC236F}" presName="sibTrans" presStyleCnt="0"/>
      <dgm:spPr/>
    </dgm:pt>
    <dgm:pt modelId="{9D7294EE-92D2-4452-82B5-AEDA29384E28}" type="pres">
      <dgm:prSet presAssocID="{5792C252-1A07-48DE-9C38-04A94CF9B224}" presName="compNode" presStyleCnt="0"/>
      <dgm:spPr/>
    </dgm:pt>
    <dgm:pt modelId="{FFD88814-4F82-40F6-8F9F-9423C57D6B2A}" type="pres">
      <dgm:prSet presAssocID="{5792C252-1A07-48DE-9C38-04A94CF9B224}" presName="bgRect" presStyleLbl="bgShp" presStyleIdx="1" presStyleCnt="2"/>
      <dgm:spPr/>
    </dgm:pt>
    <dgm:pt modelId="{236FEA7C-BF19-43BB-B8EB-21D6EF4F4A8B}" type="pres">
      <dgm:prSet presAssocID="{5792C252-1A07-48DE-9C38-04A94CF9B22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3F940C3-D5FF-4C87-A58E-D89F7EAA7F41}" type="pres">
      <dgm:prSet presAssocID="{5792C252-1A07-48DE-9C38-04A94CF9B224}" presName="spaceRect" presStyleCnt="0"/>
      <dgm:spPr/>
    </dgm:pt>
    <dgm:pt modelId="{516B940F-9757-494B-99DA-DD2D095AD650}" type="pres">
      <dgm:prSet presAssocID="{5792C252-1A07-48DE-9C38-04A94CF9B22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905DA33-174F-4332-B8A4-7FB6927487E0}" type="presOf" srcId="{A49CECC6-AF5A-4731-AA76-721B8CBD1141}" destId="{60D0A211-3B0F-46F4-A692-E83F797B45C2}" srcOrd="0" destOrd="0" presId="urn:microsoft.com/office/officeart/2018/2/layout/IconVerticalSolidList"/>
    <dgm:cxn modelId="{A287A451-8EE1-4C95-BB54-BE0154F7CC4E}" type="presOf" srcId="{5792C252-1A07-48DE-9C38-04A94CF9B224}" destId="{516B940F-9757-494B-99DA-DD2D095AD650}" srcOrd="0" destOrd="0" presId="urn:microsoft.com/office/officeart/2018/2/layout/IconVerticalSolidList"/>
    <dgm:cxn modelId="{A4742F81-75C3-4A51-B338-245321F74C80}" srcId="{A49CECC6-AF5A-4731-AA76-721B8CBD1141}" destId="{5792C252-1A07-48DE-9C38-04A94CF9B224}" srcOrd="1" destOrd="0" parTransId="{1E989AEA-7181-42EF-9461-2010EDE3053E}" sibTransId="{5E5125D3-6061-4B66-87E6-E4B491622ABF}"/>
    <dgm:cxn modelId="{1F8FE691-73E7-44A1-8D51-7C446A38A934}" type="presOf" srcId="{072D09F8-1C06-4313-8B28-31ABBAE5264E}" destId="{1C38AEA6-EEE5-49B8-9A61-C31988097B89}" srcOrd="0" destOrd="0" presId="urn:microsoft.com/office/officeart/2018/2/layout/IconVerticalSolidList"/>
    <dgm:cxn modelId="{A97CF893-0381-426F-9E5C-F4B1873FACCE}" srcId="{A49CECC6-AF5A-4731-AA76-721B8CBD1141}" destId="{072D09F8-1C06-4313-8B28-31ABBAE5264E}" srcOrd="0" destOrd="0" parTransId="{3044FAC3-432F-4BE5-8FBF-A7D9C0A37832}" sibTransId="{D4F5641B-C87A-4216-80EC-C7B152AC236F}"/>
    <dgm:cxn modelId="{2677151C-09A3-44A4-8260-111D2ACD0C14}" type="presParOf" srcId="{60D0A211-3B0F-46F4-A692-E83F797B45C2}" destId="{3AABA30D-A167-4EEE-BD79-DC0D589AAF87}" srcOrd="0" destOrd="0" presId="urn:microsoft.com/office/officeart/2018/2/layout/IconVerticalSolidList"/>
    <dgm:cxn modelId="{74ACD1DF-1026-4C0C-90AF-9CCDA51DD871}" type="presParOf" srcId="{3AABA30D-A167-4EEE-BD79-DC0D589AAF87}" destId="{2F89A28C-C775-4E3C-98FA-DDECCB1B6C5A}" srcOrd="0" destOrd="0" presId="urn:microsoft.com/office/officeart/2018/2/layout/IconVerticalSolidList"/>
    <dgm:cxn modelId="{02B4836D-4161-423A-952B-6F2ABF4FD602}" type="presParOf" srcId="{3AABA30D-A167-4EEE-BD79-DC0D589AAF87}" destId="{9ED5A656-1CC9-42B2-912D-54962AB05B29}" srcOrd="1" destOrd="0" presId="urn:microsoft.com/office/officeart/2018/2/layout/IconVerticalSolidList"/>
    <dgm:cxn modelId="{AD37F7A5-63F2-4714-9523-0424C042A126}" type="presParOf" srcId="{3AABA30D-A167-4EEE-BD79-DC0D589AAF87}" destId="{1CE7999F-20F5-4CB0-B48F-1E4520FFFBBB}" srcOrd="2" destOrd="0" presId="urn:microsoft.com/office/officeart/2018/2/layout/IconVerticalSolidList"/>
    <dgm:cxn modelId="{99ADD13E-48DB-4115-AB87-99B0E3A59311}" type="presParOf" srcId="{3AABA30D-A167-4EEE-BD79-DC0D589AAF87}" destId="{1C38AEA6-EEE5-49B8-9A61-C31988097B89}" srcOrd="3" destOrd="0" presId="urn:microsoft.com/office/officeart/2018/2/layout/IconVerticalSolidList"/>
    <dgm:cxn modelId="{A795EE4A-4FB9-4534-BB47-2D07B9EC5EAC}" type="presParOf" srcId="{60D0A211-3B0F-46F4-A692-E83F797B45C2}" destId="{5E1A5EE7-760F-4768-8CD4-6FA770BD18BC}" srcOrd="1" destOrd="0" presId="urn:microsoft.com/office/officeart/2018/2/layout/IconVerticalSolidList"/>
    <dgm:cxn modelId="{40154AFB-8B8A-41F8-9394-F0EFA7523400}" type="presParOf" srcId="{60D0A211-3B0F-46F4-A692-E83F797B45C2}" destId="{9D7294EE-92D2-4452-82B5-AEDA29384E28}" srcOrd="2" destOrd="0" presId="urn:microsoft.com/office/officeart/2018/2/layout/IconVerticalSolidList"/>
    <dgm:cxn modelId="{2732A9D0-7472-4F56-8812-572C02A61A3E}" type="presParOf" srcId="{9D7294EE-92D2-4452-82B5-AEDA29384E28}" destId="{FFD88814-4F82-40F6-8F9F-9423C57D6B2A}" srcOrd="0" destOrd="0" presId="urn:microsoft.com/office/officeart/2018/2/layout/IconVerticalSolidList"/>
    <dgm:cxn modelId="{B01A2107-08BE-4490-9676-FFC8A680500A}" type="presParOf" srcId="{9D7294EE-92D2-4452-82B5-AEDA29384E28}" destId="{236FEA7C-BF19-43BB-B8EB-21D6EF4F4A8B}" srcOrd="1" destOrd="0" presId="urn:microsoft.com/office/officeart/2018/2/layout/IconVerticalSolidList"/>
    <dgm:cxn modelId="{B851140C-4F3A-43C2-B732-C77A7875BA97}" type="presParOf" srcId="{9D7294EE-92D2-4452-82B5-AEDA29384E28}" destId="{63F940C3-D5FF-4C87-A58E-D89F7EAA7F41}" srcOrd="2" destOrd="0" presId="urn:microsoft.com/office/officeart/2018/2/layout/IconVerticalSolidList"/>
    <dgm:cxn modelId="{C0B1532E-9017-4A69-83DF-5E2EAA611E50}" type="presParOf" srcId="{9D7294EE-92D2-4452-82B5-AEDA29384E28}" destId="{516B940F-9757-494B-99DA-DD2D095AD6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B4F566-27BF-4A01-9610-FA2938ECC6D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16C53BB-D4C6-41FC-9031-53A1DF011BC5}">
      <dgm:prSet/>
      <dgm:spPr/>
      <dgm:t>
        <a:bodyPr/>
        <a:lstStyle/>
        <a:p>
          <a:r>
            <a:rPr lang="en-GB" dirty="0"/>
            <a:t>Reflecting on my own emotions – this is a step I have been taking using counselling. </a:t>
          </a:r>
          <a:endParaRPr lang="en-US" dirty="0"/>
        </a:p>
      </dgm:t>
    </dgm:pt>
    <dgm:pt modelId="{010030DB-9B9A-48B3-BBFC-0262D913A361}" type="parTrans" cxnId="{0FE0D00F-E2FE-45A2-AB3A-D0A8EA82EF50}">
      <dgm:prSet/>
      <dgm:spPr/>
      <dgm:t>
        <a:bodyPr/>
        <a:lstStyle/>
        <a:p>
          <a:endParaRPr lang="en-US"/>
        </a:p>
      </dgm:t>
    </dgm:pt>
    <dgm:pt modelId="{A706C14A-75EE-434A-BA1A-C0074D4A271F}" type="sibTrans" cxnId="{0FE0D00F-E2FE-45A2-AB3A-D0A8EA82EF50}">
      <dgm:prSet/>
      <dgm:spPr/>
      <dgm:t>
        <a:bodyPr/>
        <a:lstStyle/>
        <a:p>
          <a:endParaRPr lang="en-US"/>
        </a:p>
      </dgm:t>
    </dgm:pt>
    <dgm:pt modelId="{E3049B70-548F-4B46-9C97-19C407A42E0C}">
      <dgm:prSet/>
      <dgm:spPr/>
      <dgm:t>
        <a:bodyPr/>
        <a:lstStyle/>
        <a:p>
          <a:r>
            <a:rPr lang="en-GB" dirty="0"/>
            <a:t>Understanding my emotions – I understand my emotions but cannot always control them.</a:t>
          </a:r>
          <a:endParaRPr lang="en-US" dirty="0"/>
        </a:p>
      </dgm:t>
    </dgm:pt>
    <dgm:pt modelId="{2E77A890-5372-4E82-BEFD-2A3D139F2CFA}" type="parTrans" cxnId="{DF288E56-7861-48D0-B443-4E702860D076}">
      <dgm:prSet/>
      <dgm:spPr/>
      <dgm:t>
        <a:bodyPr/>
        <a:lstStyle/>
        <a:p>
          <a:endParaRPr lang="en-US"/>
        </a:p>
      </dgm:t>
    </dgm:pt>
    <dgm:pt modelId="{5B2AC94C-3F23-4BA5-B699-EDFD2363493C}" type="sibTrans" cxnId="{DF288E56-7861-48D0-B443-4E702860D076}">
      <dgm:prSet/>
      <dgm:spPr/>
      <dgm:t>
        <a:bodyPr/>
        <a:lstStyle/>
        <a:p>
          <a:endParaRPr lang="en-US"/>
        </a:p>
      </dgm:t>
    </dgm:pt>
    <dgm:pt modelId="{D3C9A874-D781-4B6A-8B55-805862D43C2E}">
      <dgm:prSet/>
      <dgm:spPr/>
      <dgm:t>
        <a:bodyPr/>
        <a:lstStyle/>
        <a:p>
          <a:r>
            <a:rPr lang="en-GB" dirty="0"/>
            <a:t>Listening to others – I struggle with this due to having autism and ADHD</a:t>
          </a:r>
          <a:endParaRPr lang="en-US" dirty="0"/>
        </a:p>
      </dgm:t>
    </dgm:pt>
    <dgm:pt modelId="{85952D11-2912-4171-BB99-4E6129D38942}" type="parTrans" cxnId="{50BF68B5-09C3-47DD-9C25-3D29D2D349F3}">
      <dgm:prSet/>
      <dgm:spPr/>
      <dgm:t>
        <a:bodyPr/>
        <a:lstStyle/>
        <a:p>
          <a:endParaRPr lang="en-US"/>
        </a:p>
      </dgm:t>
    </dgm:pt>
    <dgm:pt modelId="{722F7EBC-EB77-43FC-AD05-355DCC804029}" type="sibTrans" cxnId="{50BF68B5-09C3-47DD-9C25-3D29D2D349F3}">
      <dgm:prSet/>
      <dgm:spPr/>
      <dgm:t>
        <a:bodyPr/>
        <a:lstStyle/>
        <a:p>
          <a:endParaRPr lang="en-US"/>
        </a:p>
      </dgm:t>
    </dgm:pt>
    <dgm:pt modelId="{93D78292-BAB2-4D3A-98E3-F3943C87FC42}">
      <dgm:prSet/>
      <dgm:spPr/>
      <dgm:t>
        <a:bodyPr/>
        <a:lstStyle/>
        <a:p>
          <a:r>
            <a:rPr lang="en-GB" dirty="0"/>
            <a:t>Accountability – understanding how my emotion and actions have an affect on others being able to admit mistakes and accept criticism this skill can help improve self management  </a:t>
          </a:r>
          <a:endParaRPr lang="en-US" dirty="0"/>
        </a:p>
      </dgm:t>
    </dgm:pt>
    <dgm:pt modelId="{04C69F99-F776-4FD8-9649-3C99F7C64FA2}" type="parTrans" cxnId="{1E9F195C-6227-4227-B52D-7F23FC540116}">
      <dgm:prSet/>
      <dgm:spPr/>
      <dgm:t>
        <a:bodyPr/>
        <a:lstStyle/>
        <a:p>
          <a:endParaRPr lang="en-US"/>
        </a:p>
      </dgm:t>
    </dgm:pt>
    <dgm:pt modelId="{548872FA-BDBD-4DDB-918C-C71C32C6CA4F}" type="sibTrans" cxnId="{1E9F195C-6227-4227-B52D-7F23FC540116}">
      <dgm:prSet/>
      <dgm:spPr/>
      <dgm:t>
        <a:bodyPr/>
        <a:lstStyle/>
        <a:p>
          <a:endParaRPr lang="en-US"/>
        </a:p>
      </dgm:t>
    </dgm:pt>
    <dgm:pt modelId="{7DC37304-65AE-4361-B04B-120C67C2BF96}" type="pres">
      <dgm:prSet presAssocID="{D1B4F566-27BF-4A01-9610-FA2938ECC6DD}" presName="root" presStyleCnt="0">
        <dgm:presLayoutVars>
          <dgm:dir/>
          <dgm:resizeHandles val="exact"/>
        </dgm:presLayoutVars>
      </dgm:prSet>
      <dgm:spPr/>
    </dgm:pt>
    <dgm:pt modelId="{A678E95E-3A84-4087-BAFA-8DB9104AF10B}" type="pres">
      <dgm:prSet presAssocID="{A16C53BB-D4C6-41FC-9031-53A1DF011BC5}" presName="compNode" presStyleCnt="0"/>
      <dgm:spPr/>
    </dgm:pt>
    <dgm:pt modelId="{912B3A30-1BDF-4777-B1D5-6625B5C530B4}" type="pres">
      <dgm:prSet presAssocID="{A16C53BB-D4C6-41FC-9031-53A1DF011BC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80A70C58-F222-40E6-BD11-2397BBBD988A}" type="pres">
      <dgm:prSet presAssocID="{A16C53BB-D4C6-41FC-9031-53A1DF011BC5}" presName="spaceRect" presStyleCnt="0"/>
      <dgm:spPr/>
    </dgm:pt>
    <dgm:pt modelId="{71E00862-9AE9-42F1-A4FE-8BB15913BD3B}" type="pres">
      <dgm:prSet presAssocID="{A16C53BB-D4C6-41FC-9031-53A1DF011BC5}" presName="textRect" presStyleLbl="revTx" presStyleIdx="0" presStyleCnt="4">
        <dgm:presLayoutVars>
          <dgm:chMax val="1"/>
          <dgm:chPref val="1"/>
        </dgm:presLayoutVars>
      </dgm:prSet>
      <dgm:spPr/>
    </dgm:pt>
    <dgm:pt modelId="{9A46D3E5-7CD3-4C4C-9E7F-161427AE45C0}" type="pres">
      <dgm:prSet presAssocID="{A706C14A-75EE-434A-BA1A-C0074D4A271F}" presName="sibTrans" presStyleCnt="0"/>
      <dgm:spPr/>
    </dgm:pt>
    <dgm:pt modelId="{E8D0D830-726C-43DE-88BE-FDB729F3A26B}" type="pres">
      <dgm:prSet presAssocID="{E3049B70-548F-4B46-9C97-19C407A42E0C}" presName="compNode" presStyleCnt="0"/>
      <dgm:spPr/>
    </dgm:pt>
    <dgm:pt modelId="{AB58EEE7-B8F9-4644-A4EC-4250D09A3D0D}" type="pres">
      <dgm:prSet presAssocID="{E3049B70-548F-4B46-9C97-19C407A42E0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3D079B52-80BE-400E-843E-A08B73D08802}" type="pres">
      <dgm:prSet presAssocID="{E3049B70-548F-4B46-9C97-19C407A42E0C}" presName="spaceRect" presStyleCnt="0"/>
      <dgm:spPr/>
    </dgm:pt>
    <dgm:pt modelId="{27029458-98DA-4304-87EC-DCD901C00E2B}" type="pres">
      <dgm:prSet presAssocID="{E3049B70-548F-4B46-9C97-19C407A42E0C}" presName="textRect" presStyleLbl="revTx" presStyleIdx="1" presStyleCnt="4">
        <dgm:presLayoutVars>
          <dgm:chMax val="1"/>
          <dgm:chPref val="1"/>
        </dgm:presLayoutVars>
      </dgm:prSet>
      <dgm:spPr/>
    </dgm:pt>
    <dgm:pt modelId="{1961AC43-50D0-48BB-BDE2-579F342742F8}" type="pres">
      <dgm:prSet presAssocID="{5B2AC94C-3F23-4BA5-B699-EDFD2363493C}" presName="sibTrans" presStyleCnt="0"/>
      <dgm:spPr/>
    </dgm:pt>
    <dgm:pt modelId="{C54F0506-CE4C-455E-9684-E29F19CA973A}" type="pres">
      <dgm:prSet presAssocID="{D3C9A874-D781-4B6A-8B55-805862D43C2E}" presName="compNode" presStyleCnt="0"/>
      <dgm:spPr/>
    </dgm:pt>
    <dgm:pt modelId="{9CC350EE-725B-4295-A947-38BB84BDA08E}" type="pres">
      <dgm:prSet presAssocID="{D3C9A874-D781-4B6A-8B55-805862D43C2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AFFA95BD-8299-4CA1-A98C-A4A72B466AA8}" type="pres">
      <dgm:prSet presAssocID="{D3C9A874-D781-4B6A-8B55-805862D43C2E}" presName="spaceRect" presStyleCnt="0"/>
      <dgm:spPr/>
    </dgm:pt>
    <dgm:pt modelId="{01C20CF8-FC7D-475B-8633-25CFF6D26D23}" type="pres">
      <dgm:prSet presAssocID="{D3C9A874-D781-4B6A-8B55-805862D43C2E}" presName="textRect" presStyleLbl="revTx" presStyleIdx="2" presStyleCnt="4">
        <dgm:presLayoutVars>
          <dgm:chMax val="1"/>
          <dgm:chPref val="1"/>
        </dgm:presLayoutVars>
      </dgm:prSet>
      <dgm:spPr/>
    </dgm:pt>
    <dgm:pt modelId="{EE95B43A-EBF2-49A7-BABE-5022401E73B7}" type="pres">
      <dgm:prSet presAssocID="{722F7EBC-EB77-43FC-AD05-355DCC804029}" presName="sibTrans" presStyleCnt="0"/>
      <dgm:spPr/>
    </dgm:pt>
    <dgm:pt modelId="{0D48861C-6839-4448-8BE5-B598A93ADC8B}" type="pres">
      <dgm:prSet presAssocID="{93D78292-BAB2-4D3A-98E3-F3943C87FC42}" presName="compNode" presStyleCnt="0"/>
      <dgm:spPr/>
    </dgm:pt>
    <dgm:pt modelId="{E518F6A8-6E91-4DFD-8050-F5B93EB402AA}" type="pres">
      <dgm:prSet presAssocID="{93D78292-BAB2-4D3A-98E3-F3943C87FC4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A37A405-FCB8-4030-B01C-4335449CF78C}" type="pres">
      <dgm:prSet presAssocID="{93D78292-BAB2-4D3A-98E3-F3943C87FC42}" presName="spaceRect" presStyleCnt="0"/>
      <dgm:spPr/>
    </dgm:pt>
    <dgm:pt modelId="{281D8FA3-62C2-4899-9938-DDB8D401FFD5}" type="pres">
      <dgm:prSet presAssocID="{93D78292-BAB2-4D3A-98E3-F3943C87FC4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FE0D00F-E2FE-45A2-AB3A-D0A8EA82EF50}" srcId="{D1B4F566-27BF-4A01-9610-FA2938ECC6DD}" destId="{A16C53BB-D4C6-41FC-9031-53A1DF011BC5}" srcOrd="0" destOrd="0" parTransId="{010030DB-9B9A-48B3-BBFC-0262D913A361}" sibTransId="{A706C14A-75EE-434A-BA1A-C0074D4A271F}"/>
    <dgm:cxn modelId="{514C273A-4C1D-4E91-837E-C8BF1A55F6DC}" type="presOf" srcId="{A16C53BB-D4C6-41FC-9031-53A1DF011BC5}" destId="{71E00862-9AE9-42F1-A4FE-8BB15913BD3B}" srcOrd="0" destOrd="0" presId="urn:microsoft.com/office/officeart/2018/2/layout/IconLabelList"/>
    <dgm:cxn modelId="{1E9F195C-6227-4227-B52D-7F23FC540116}" srcId="{D1B4F566-27BF-4A01-9610-FA2938ECC6DD}" destId="{93D78292-BAB2-4D3A-98E3-F3943C87FC42}" srcOrd="3" destOrd="0" parTransId="{04C69F99-F776-4FD8-9649-3C99F7C64FA2}" sibTransId="{548872FA-BDBD-4DDB-918C-C71C32C6CA4F}"/>
    <dgm:cxn modelId="{6B60FB43-E7C4-49DA-BE41-97213BA29306}" type="presOf" srcId="{D1B4F566-27BF-4A01-9610-FA2938ECC6DD}" destId="{7DC37304-65AE-4361-B04B-120C67C2BF96}" srcOrd="0" destOrd="0" presId="urn:microsoft.com/office/officeart/2018/2/layout/IconLabelList"/>
    <dgm:cxn modelId="{DF288E56-7861-48D0-B443-4E702860D076}" srcId="{D1B4F566-27BF-4A01-9610-FA2938ECC6DD}" destId="{E3049B70-548F-4B46-9C97-19C407A42E0C}" srcOrd="1" destOrd="0" parTransId="{2E77A890-5372-4E82-BEFD-2A3D139F2CFA}" sibTransId="{5B2AC94C-3F23-4BA5-B699-EDFD2363493C}"/>
    <dgm:cxn modelId="{34B90E7B-9DFD-4554-801B-5867D55F3FAD}" type="presOf" srcId="{E3049B70-548F-4B46-9C97-19C407A42E0C}" destId="{27029458-98DA-4304-87EC-DCD901C00E2B}" srcOrd="0" destOrd="0" presId="urn:microsoft.com/office/officeart/2018/2/layout/IconLabelList"/>
    <dgm:cxn modelId="{B9028193-8BA6-4BBC-96F5-A6890D7F7A83}" type="presOf" srcId="{93D78292-BAB2-4D3A-98E3-F3943C87FC42}" destId="{281D8FA3-62C2-4899-9938-DDB8D401FFD5}" srcOrd="0" destOrd="0" presId="urn:microsoft.com/office/officeart/2018/2/layout/IconLabelList"/>
    <dgm:cxn modelId="{50BF68B5-09C3-47DD-9C25-3D29D2D349F3}" srcId="{D1B4F566-27BF-4A01-9610-FA2938ECC6DD}" destId="{D3C9A874-D781-4B6A-8B55-805862D43C2E}" srcOrd="2" destOrd="0" parTransId="{85952D11-2912-4171-BB99-4E6129D38942}" sibTransId="{722F7EBC-EB77-43FC-AD05-355DCC804029}"/>
    <dgm:cxn modelId="{B4193DC1-0466-4E89-B28E-0D832819289A}" type="presOf" srcId="{D3C9A874-D781-4B6A-8B55-805862D43C2E}" destId="{01C20CF8-FC7D-475B-8633-25CFF6D26D23}" srcOrd="0" destOrd="0" presId="urn:microsoft.com/office/officeart/2018/2/layout/IconLabelList"/>
    <dgm:cxn modelId="{C8FB0B69-FBA1-4B51-A28A-9BA6FBD5F2FF}" type="presParOf" srcId="{7DC37304-65AE-4361-B04B-120C67C2BF96}" destId="{A678E95E-3A84-4087-BAFA-8DB9104AF10B}" srcOrd="0" destOrd="0" presId="urn:microsoft.com/office/officeart/2018/2/layout/IconLabelList"/>
    <dgm:cxn modelId="{468A24FA-FA99-4A36-BE4B-392F57C16AF8}" type="presParOf" srcId="{A678E95E-3A84-4087-BAFA-8DB9104AF10B}" destId="{912B3A30-1BDF-4777-B1D5-6625B5C530B4}" srcOrd="0" destOrd="0" presId="urn:microsoft.com/office/officeart/2018/2/layout/IconLabelList"/>
    <dgm:cxn modelId="{9309EF80-DC82-44DC-8DB9-CBC468AA9E2D}" type="presParOf" srcId="{A678E95E-3A84-4087-BAFA-8DB9104AF10B}" destId="{80A70C58-F222-40E6-BD11-2397BBBD988A}" srcOrd="1" destOrd="0" presId="urn:microsoft.com/office/officeart/2018/2/layout/IconLabelList"/>
    <dgm:cxn modelId="{B16D1DFF-E113-45FF-81D8-362881104814}" type="presParOf" srcId="{A678E95E-3A84-4087-BAFA-8DB9104AF10B}" destId="{71E00862-9AE9-42F1-A4FE-8BB15913BD3B}" srcOrd="2" destOrd="0" presId="urn:microsoft.com/office/officeart/2018/2/layout/IconLabelList"/>
    <dgm:cxn modelId="{CBADC798-B4C6-4077-A1AA-E8BE72725C53}" type="presParOf" srcId="{7DC37304-65AE-4361-B04B-120C67C2BF96}" destId="{9A46D3E5-7CD3-4C4C-9E7F-161427AE45C0}" srcOrd="1" destOrd="0" presId="urn:microsoft.com/office/officeart/2018/2/layout/IconLabelList"/>
    <dgm:cxn modelId="{EE506A6B-6A35-410B-8382-5C36116AC9A4}" type="presParOf" srcId="{7DC37304-65AE-4361-B04B-120C67C2BF96}" destId="{E8D0D830-726C-43DE-88BE-FDB729F3A26B}" srcOrd="2" destOrd="0" presId="urn:microsoft.com/office/officeart/2018/2/layout/IconLabelList"/>
    <dgm:cxn modelId="{9359E2CE-CEAC-40C5-9B6E-30288549D509}" type="presParOf" srcId="{E8D0D830-726C-43DE-88BE-FDB729F3A26B}" destId="{AB58EEE7-B8F9-4644-A4EC-4250D09A3D0D}" srcOrd="0" destOrd="0" presId="urn:microsoft.com/office/officeart/2018/2/layout/IconLabelList"/>
    <dgm:cxn modelId="{5C17549D-43BD-42A0-9707-32D8D39C115D}" type="presParOf" srcId="{E8D0D830-726C-43DE-88BE-FDB729F3A26B}" destId="{3D079B52-80BE-400E-843E-A08B73D08802}" srcOrd="1" destOrd="0" presId="urn:microsoft.com/office/officeart/2018/2/layout/IconLabelList"/>
    <dgm:cxn modelId="{7D691944-9097-4D30-9DFC-8125AF1369AD}" type="presParOf" srcId="{E8D0D830-726C-43DE-88BE-FDB729F3A26B}" destId="{27029458-98DA-4304-87EC-DCD901C00E2B}" srcOrd="2" destOrd="0" presId="urn:microsoft.com/office/officeart/2018/2/layout/IconLabelList"/>
    <dgm:cxn modelId="{3FE0DF20-4410-49FE-843D-7F206D38FD9B}" type="presParOf" srcId="{7DC37304-65AE-4361-B04B-120C67C2BF96}" destId="{1961AC43-50D0-48BB-BDE2-579F342742F8}" srcOrd="3" destOrd="0" presId="urn:microsoft.com/office/officeart/2018/2/layout/IconLabelList"/>
    <dgm:cxn modelId="{D13CF4A9-5ADF-427D-905F-B47767DF5609}" type="presParOf" srcId="{7DC37304-65AE-4361-B04B-120C67C2BF96}" destId="{C54F0506-CE4C-455E-9684-E29F19CA973A}" srcOrd="4" destOrd="0" presId="urn:microsoft.com/office/officeart/2018/2/layout/IconLabelList"/>
    <dgm:cxn modelId="{990C09DD-FD99-429E-A697-05094905CF96}" type="presParOf" srcId="{C54F0506-CE4C-455E-9684-E29F19CA973A}" destId="{9CC350EE-725B-4295-A947-38BB84BDA08E}" srcOrd="0" destOrd="0" presId="urn:microsoft.com/office/officeart/2018/2/layout/IconLabelList"/>
    <dgm:cxn modelId="{072D2C72-250C-4024-B300-9EA84CE602DC}" type="presParOf" srcId="{C54F0506-CE4C-455E-9684-E29F19CA973A}" destId="{AFFA95BD-8299-4CA1-A98C-A4A72B466AA8}" srcOrd="1" destOrd="0" presId="urn:microsoft.com/office/officeart/2018/2/layout/IconLabelList"/>
    <dgm:cxn modelId="{46A24793-0491-4190-B150-11B690061B4C}" type="presParOf" srcId="{C54F0506-CE4C-455E-9684-E29F19CA973A}" destId="{01C20CF8-FC7D-475B-8633-25CFF6D26D23}" srcOrd="2" destOrd="0" presId="urn:microsoft.com/office/officeart/2018/2/layout/IconLabelList"/>
    <dgm:cxn modelId="{2594054C-9742-42A2-9ED4-AACF0C8CA0E6}" type="presParOf" srcId="{7DC37304-65AE-4361-B04B-120C67C2BF96}" destId="{EE95B43A-EBF2-49A7-BABE-5022401E73B7}" srcOrd="5" destOrd="0" presId="urn:microsoft.com/office/officeart/2018/2/layout/IconLabelList"/>
    <dgm:cxn modelId="{1D585CB2-9C4A-4228-B204-949E0D3F70DC}" type="presParOf" srcId="{7DC37304-65AE-4361-B04B-120C67C2BF96}" destId="{0D48861C-6839-4448-8BE5-B598A93ADC8B}" srcOrd="6" destOrd="0" presId="urn:microsoft.com/office/officeart/2018/2/layout/IconLabelList"/>
    <dgm:cxn modelId="{947D35A1-DDC5-4117-8265-37C691F474FF}" type="presParOf" srcId="{0D48861C-6839-4448-8BE5-B598A93ADC8B}" destId="{E518F6A8-6E91-4DFD-8050-F5B93EB402AA}" srcOrd="0" destOrd="0" presId="urn:microsoft.com/office/officeart/2018/2/layout/IconLabelList"/>
    <dgm:cxn modelId="{1C9A1450-BF94-4AEA-AFF5-19D0087E3764}" type="presParOf" srcId="{0D48861C-6839-4448-8BE5-B598A93ADC8B}" destId="{2A37A405-FCB8-4030-B01C-4335449CF78C}" srcOrd="1" destOrd="0" presId="urn:microsoft.com/office/officeart/2018/2/layout/IconLabelList"/>
    <dgm:cxn modelId="{D32B5FB0-582B-46CF-871E-BEEF78E2D6EA}" type="presParOf" srcId="{0D48861C-6839-4448-8BE5-B598A93ADC8B}" destId="{281D8FA3-62C2-4899-9938-DDB8D401FFD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89A28C-C775-4E3C-98FA-DDECCB1B6C5A}">
      <dsp:nvSpPr>
        <dsp:cNvPr id="0" name=""/>
        <dsp:cNvSpPr/>
      </dsp:nvSpPr>
      <dsp:spPr>
        <a:xfrm>
          <a:off x="0" y="597397"/>
          <a:ext cx="9770853" cy="1102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D5A656-1CC9-42B2-912D-54962AB05B29}">
      <dsp:nvSpPr>
        <dsp:cNvPr id="0" name=""/>
        <dsp:cNvSpPr/>
      </dsp:nvSpPr>
      <dsp:spPr>
        <a:xfrm>
          <a:off x="333623" y="845546"/>
          <a:ext cx="606588" cy="6065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8AEA6-EEE5-49B8-9A61-C31988097B89}">
      <dsp:nvSpPr>
        <dsp:cNvPr id="0" name=""/>
        <dsp:cNvSpPr/>
      </dsp:nvSpPr>
      <dsp:spPr>
        <a:xfrm>
          <a:off x="1273834" y="597397"/>
          <a:ext cx="8497018" cy="1102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722" tIns="116722" rIns="116722" bIns="11672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Self management is a beneficial attribute of EI. Before a person can understand others and manage them they need to master self management. When </a:t>
          </a:r>
          <a:r>
            <a:rPr lang="en-US" sz="1400" kern="1200" dirty="0" err="1"/>
            <a:t>analysing</a:t>
          </a:r>
          <a:r>
            <a:rPr lang="en-US" sz="1400" kern="1200" dirty="0"/>
            <a:t> your emotional intelligence self management is displayed by your ability to not let your character be manipulated by others</a:t>
          </a:r>
        </a:p>
      </dsp:txBody>
      <dsp:txXfrm>
        <a:off x="1273834" y="597397"/>
        <a:ext cx="8497018" cy="1102887"/>
      </dsp:txXfrm>
    </dsp:sp>
    <dsp:sp modelId="{FFD88814-4F82-40F6-8F9F-9423C57D6B2A}">
      <dsp:nvSpPr>
        <dsp:cNvPr id="0" name=""/>
        <dsp:cNvSpPr/>
      </dsp:nvSpPr>
      <dsp:spPr>
        <a:xfrm>
          <a:off x="0" y="1976006"/>
          <a:ext cx="9770853" cy="1102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6FEA7C-BF19-43BB-B8EB-21D6EF4F4A8B}">
      <dsp:nvSpPr>
        <dsp:cNvPr id="0" name=""/>
        <dsp:cNvSpPr/>
      </dsp:nvSpPr>
      <dsp:spPr>
        <a:xfrm>
          <a:off x="333623" y="2224156"/>
          <a:ext cx="606588" cy="6065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B940F-9757-494B-99DA-DD2D095AD650}">
      <dsp:nvSpPr>
        <dsp:cNvPr id="0" name=""/>
        <dsp:cNvSpPr/>
      </dsp:nvSpPr>
      <dsp:spPr>
        <a:xfrm>
          <a:off x="1273834" y="1976006"/>
          <a:ext cx="8497018" cy="1102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722" tIns="116722" rIns="116722" bIns="11672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The skill of self management is useful for using EI in social situations. Management of my own emotion is something I have improved on this year which has helped me understand others when working as part of a team. To improve on my self management it helps to take inspiration from the positive attributes of others </a:t>
          </a:r>
        </a:p>
      </dsp:txBody>
      <dsp:txXfrm>
        <a:off x="1273834" y="1976006"/>
        <a:ext cx="8497018" cy="11028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2B3A30-1BDF-4777-B1D5-6625B5C530B4}">
      <dsp:nvSpPr>
        <dsp:cNvPr id="0" name=""/>
        <dsp:cNvSpPr/>
      </dsp:nvSpPr>
      <dsp:spPr>
        <a:xfrm>
          <a:off x="946329" y="680768"/>
          <a:ext cx="926376" cy="9263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E00862-9AE9-42F1-A4FE-8BB15913BD3B}">
      <dsp:nvSpPr>
        <dsp:cNvPr id="0" name=""/>
        <dsp:cNvSpPr/>
      </dsp:nvSpPr>
      <dsp:spPr>
        <a:xfrm>
          <a:off x="380211" y="1981181"/>
          <a:ext cx="2058614" cy="119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Reflecting on my own emotions – this is a step I have been taking using counselling. </a:t>
          </a:r>
          <a:endParaRPr lang="en-US" sz="1100" kern="1200" dirty="0"/>
        </a:p>
      </dsp:txBody>
      <dsp:txXfrm>
        <a:off x="380211" y="1981181"/>
        <a:ext cx="2058614" cy="1192500"/>
      </dsp:txXfrm>
    </dsp:sp>
    <dsp:sp modelId="{AB58EEE7-B8F9-4644-A4EC-4250D09A3D0D}">
      <dsp:nvSpPr>
        <dsp:cNvPr id="0" name=""/>
        <dsp:cNvSpPr/>
      </dsp:nvSpPr>
      <dsp:spPr>
        <a:xfrm>
          <a:off x="3365201" y="680768"/>
          <a:ext cx="926376" cy="9263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029458-98DA-4304-87EC-DCD901C00E2B}">
      <dsp:nvSpPr>
        <dsp:cNvPr id="0" name=""/>
        <dsp:cNvSpPr/>
      </dsp:nvSpPr>
      <dsp:spPr>
        <a:xfrm>
          <a:off x="2799082" y="1981181"/>
          <a:ext cx="2058614" cy="119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Understanding my emotions – I understand my emotions but cannot always control them.</a:t>
          </a:r>
          <a:endParaRPr lang="en-US" sz="1100" kern="1200" dirty="0"/>
        </a:p>
      </dsp:txBody>
      <dsp:txXfrm>
        <a:off x="2799082" y="1981181"/>
        <a:ext cx="2058614" cy="1192500"/>
      </dsp:txXfrm>
    </dsp:sp>
    <dsp:sp modelId="{9CC350EE-725B-4295-A947-38BB84BDA08E}">
      <dsp:nvSpPr>
        <dsp:cNvPr id="0" name=""/>
        <dsp:cNvSpPr/>
      </dsp:nvSpPr>
      <dsp:spPr>
        <a:xfrm>
          <a:off x="5784073" y="680768"/>
          <a:ext cx="926376" cy="9263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20CF8-FC7D-475B-8633-25CFF6D26D23}">
      <dsp:nvSpPr>
        <dsp:cNvPr id="0" name=""/>
        <dsp:cNvSpPr/>
      </dsp:nvSpPr>
      <dsp:spPr>
        <a:xfrm>
          <a:off x="5217954" y="1981181"/>
          <a:ext cx="2058614" cy="119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Listening to others – I struggle with this due to having autism and ADHD</a:t>
          </a:r>
          <a:endParaRPr lang="en-US" sz="1100" kern="1200" dirty="0"/>
        </a:p>
      </dsp:txBody>
      <dsp:txXfrm>
        <a:off x="5217954" y="1981181"/>
        <a:ext cx="2058614" cy="1192500"/>
      </dsp:txXfrm>
    </dsp:sp>
    <dsp:sp modelId="{E518F6A8-6E91-4DFD-8050-F5B93EB402AA}">
      <dsp:nvSpPr>
        <dsp:cNvPr id="0" name=""/>
        <dsp:cNvSpPr/>
      </dsp:nvSpPr>
      <dsp:spPr>
        <a:xfrm>
          <a:off x="8202944" y="680768"/>
          <a:ext cx="926376" cy="9263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1D8FA3-62C2-4899-9938-DDB8D401FFD5}">
      <dsp:nvSpPr>
        <dsp:cNvPr id="0" name=""/>
        <dsp:cNvSpPr/>
      </dsp:nvSpPr>
      <dsp:spPr>
        <a:xfrm>
          <a:off x="7636825" y="1981181"/>
          <a:ext cx="2058614" cy="119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Accountability – understanding how my emotion and actions have an affect on others being able to admit mistakes and accept criticism this skill can help improve self management  </a:t>
          </a:r>
          <a:endParaRPr lang="en-US" sz="1100" kern="1200" dirty="0"/>
        </a:p>
      </dsp:txBody>
      <dsp:txXfrm>
        <a:off x="7636825" y="1981181"/>
        <a:ext cx="2058614" cy="119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5900" y="1122362"/>
            <a:ext cx="86093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5900" y="5230134"/>
            <a:ext cx="46101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843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864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679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968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109789"/>
            <a:ext cx="4507931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3063530"/>
            <a:ext cx="4507930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109789"/>
            <a:ext cx="4507932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3063530"/>
            <a:ext cx="4507932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904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88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032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71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850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86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97973"/>
            <a:ext cx="2674301" cy="527898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54169"/>
            <a:ext cx="7734300" cy="532279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491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38541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1029207" y="4680813"/>
            <a:ext cx="27583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61112" y="6356350"/>
            <a:ext cx="55096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05482" y="6356350"/>
            <a:ext cx="11120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3F5135F-115E-423C-BE4A-B56C35DC9F3E}"/>
              </a:ext>
            </a:extLst>
          </p:cNvPr>
          <p:cNvGrpSpPr/>
          <p:nvPr/>
        </p:nvGrpSpPr>
        <p:grpSpPr>
          <a:xfrm>
            <a:off x="174436" y="6356005"/>
            <a:ext cx="358083" cy="358083"/>
            <a:chOff x="4135740" y="1745599"/>
            <a:chExt cx="558732" cy="55873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</a:extLst>
            </p:cNvPr>
            <p:cNvGrpSpPr/>
            <p:nvPr/>
          </p:nvGrpSpPr>
          <p:grpSpPr>
            <a:xfrm>
              <a:off x="4135740" y="1745599"/>
              <a:ext cx="558732" cy="558732"/>
              <a:chOff x="1028007" y="1706560"/>
              <a:chExt cx="575710" cy="575710"/>
            </a:xfrm>
          </p:grpSpPr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</a:extLst>
              </p:cNvPr>
              <p:cNvCxnSpPr>
                <a:cxnSpLocks/>
              </p:cNvCxnSpPr>
              <p:nvPr/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</a:extLst>
            </p:cNvPr>
            <p:cNvSpPr/>
            <p:nvPr/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98044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22" r:id="rId6"/>
    <p:sldLayoutId id="2147483717" r:id="rId7"/>
    <p:sldLayoutId id="2147483718" r:id="rId8"/>
    <p:sldLayoutId id="2147483719" r:id="rId9"/>
    <p:sldLayoutId id="2147483721" r:id="rId10"/>
    <p:sldLayoutId id="2147483720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A8EB5FC8-2239-48E5-9264-FC8EE38E1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D8138767-8ED3-453A-8BCE-74CA205DD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815" y="4067"/>
            <a:ext cx="10816185" cy="6721987"/>
          </a:xfrm>
          <a:custGeom>
            <a:avLst/>
            <a:gdLst>
              <a:gd name="connsiteX0" fmla="*/ 221942 w 10854022"/>
              <a:gd name="connsiteY0" fmla="*/ 0 h 6734599"/>
              <a:gd name="connsiteX1" fmla="*/ 8881057 w 10854022"/>
              <a:gd name="connsiteY1" fmla="*/ 0 h 6734599"/>
              <a:gd name="connsiteX2" fmla="*/ 10854022 w 10854022"/>
              <a:gd name="connsiteY2" fmla="*/ 68898 h 6734599"/>
              <a:gd name="connsiteX3" fmla="*/ 10854022 w 10854022"/>
              <a:gd name="connsiteY3" fmla="*/ 6734599 h 6734599"/>
              <a:gd name="connsiteX4" fmla="*/ 0 w 10854022"/>
              <a:gd name="connsiteY4" fmla="*/ 6355568 h 6734599"/>
              <a:gd name="connsiteX0" fmla="*/ 221942 w 10854022"/>
              <a:gd name="connsiteY0" fmla="*/ 0 h 6734599"/>
              <a:gd name="connsiteX1" fmla="*/ 8881057 w 10854022"/>
              <a:gd name="connsiteY1" fmla="*/ 0 h 6734599"/>
              <a:gd name="connsiteX2" fmla="*/ 10854022 w 10854022"/>
              <a:gd name="connsiteY2" fmla="*/ 29710 h 6734599"/>
              <a:gd name="connsiteX3" fmla="*/ 10854022 w 10854022"/>
              <a:gd name="connsiteY3" fmla="*/ 6734599 h 6734599"/>
              <a:gd name="connsiteX4" fmla="*/ 0 w 10854022"/>
              <a:gd name="connsiteY4" fmla="*/ 6355568 h 6734599"/>
              <a:gd name="connsiteX5" fmla="*/ 221942 w 10854022"/>
              <a:gd name="connsiteY5" fmla="*/ 0 h 6734599"/>
              <a:gd name="connsiteX0" fmla="*/ 221942 w 10854022"/>
              <a:gd name="connsiteY0" fmla="*/ 0 h 6734599"/>
              <a:gd name="connsiteX1" fmla="*/ 10854022 w 10854022"/>
              <a:gd name="connsiteY1" fmla="*/ 29710 h 6734599"/>
              <a:gd name="connsiteX2" fmla="*/ 10854022 w 10854022"/>
              <a:gd name="connsiteY2" fmla="*/ 6734599 h 6734599"/>
              <a:gd name="connsiteX3" fmla="*/ 0 w 10854022"/>
              <a:gd name="connsiteY3" fmla="*/ 6355568 h 6734599"/>
              <a:gd name="connsiteX4" fmla="*/ 221942 w 10854022"/>
              <a:gd name="connsiteY4" fmla="*/ 0 h 6734599"/>
              <a:gd name="connsiteX0" fmla="*/ 184105 w 10816185"/>
              <a:gd name="connsiteY0" fmla="*/ 0 h 6734599"/>
              <a:gd name="connsiteX1" fmla="*/ 10816185 w 10816185"/>
              <a:gd name="connsiteY1" fmla="*/ 29710 h 6734599"/>
              <a:gd name="connsiteX2" fmla="*/ 10816185 w 10816185"/>
              <a:gd name="connsiteY2" fmla="*/ 6734599 h 6734599"/>
              <a:gd name="connsiteX3" fmla="*/ 0 w 10816185"/>
              <a:gd name="connsiteY3" fmla="*/ 6355568 h 6734599"/>
              <a:gd name="connsiteX4" fmla="*/ 184105 w 10816185"/>
              <a:gd name="connsiteY4" fmla="*/ 0 h 6734599"/>
              <a:gd name="connsiteX0" fmla="*/ 209330 w 10816185"/>
              <a:gd name="connsiteY0" fmla="*/ 0 h 6721987"/>
              <a:gd name="connsiteX1" fmla="*/ 10816185 w 10816185"/>
              <a:gd name="connsiteY1" fmla="*/ 17098 h 6721987"/>
              <a:gd name="connsiteX2" fmla="*/ 10816185 w 10816185"/>
              <a:gd name="connsiteY2" fmla="*/ 6721987 h 6721987"/>
              <a:gd name="connsiteX3" fmla="*/ 0 w 10816185"/>
              <a:gd name="connsiteY3" fmla="*/ 6342956 h 6721987"/>
              <a:gd name="connsiteX4" fmla="*/ 209330 w 10816185"/>
              <a:gd name="connsiteY4" fmla="*/ 0 h 67219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16185" h="6721987">
                <a:moveTo>
                  <a:pt x="209330" y="0"/>
                </a:moveTo>
                <a:lnTo>
                  <a:pt x="10816185" y="17098"/>
                </a:lnTo>
                <a:lnTo>
                  <a:pt x="10816185" y="6721987"/>
                </a:lnTo>
                <a:lnTo>
                  <a:pt x="0" y="6342956"/>
                </a:lnTo>
                <a:lnTo>
                  <a:pt x="209330" y="0"/>
                </a:ln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green stem of a plant on a pink background">
            <a:extLst>
              <a:ext uri="{FF2B5EF4-FFF2-40B4-BE49-F238E27FC236}">
                <a16:creationId xmlns:a16="http://schemas.microsoft.com/office/drawing/2014/main" id="{ED84DFC7-F6B7-D6BE-A6EB-4CC03C503EE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rcRect r="2" b="8359"/>
          <a:stretch/>
        </p:blipFill>
        <p:spPr>
          <a:xfrm>
            <a:off x="1515390" y="1"/>
            <a:ext cx="10676610" cy="6579963"/>
          </a:xfrm>
          <a:custGeom>
            <a:avLst/>
            <a:gdLst/>
            <a:ahLst/>
            <a:cxnLst/>
            <a:rect l="l" t="t" r="r" b="b"/>
            <a:pathLst>
              <a:path w="10676610" h="6579963">
                <a:moveTo>
                  <a:pt x="215405" y="0"/>
                </a:moveTo>
                <a:lnTo>
                  <a:pt x="10676610" y="0"/>
                </a:lnTo>
                <a:lnTo>
                  <a:pt x="10676610" y="6579963"/>
                </a:lnTo>
                <a:lnTo>
                  <a:pt x="7355966" y="6464004"/>
                </a:lnTo>
                <a:lnTo>
                  <a:pt x="4702794" y="6371353"/>
                </a:lnTo>
                <a:lnTo>
                  <a:pt x="4701194" y="6371562"/>
                </a:lnTo>
                <a:cubicBezTo>
                  <a:pt x="4637876" y="6376133"/>
                  <a:pt x="4462972" y="6371398"/>
                  <a:pt x="4471635" y="6363460"/>
                </a:cubicBezTo>
                <a:lnTo>
                  <a:pt x="4433861" y="6361962"/>
                </a:lnTo>
                <a:lnTo>
                  <a:pt x="3961112" y="6345453"/>
                </a:lnTo>
                <a:lnTo>
                  <a:pt x="3243372" y="6320389"/>
                </a:lnTo>
                <a:lnTo>
                  <a:pt x="2413092" y="6291395"/>
                </a:lnTo>
                <a:lnTo>
                  <a:pt x="2393154" y="6292495"/>
                </a:lnTo>
                <a:lnTo>
                  <a:pt x="2315360" y="6300887"/>
                </a:lnTo>
                <a:lnTo>
                  <a:pt x="2298611" y="6306534"/>
                </a:lnTo>
                <a:lnTo>
                  <a:pt x="2279503" y="6300544"/>
                </a:lnTo>
                <a:cubicBezTo>
                  <a:pt x="2277186" y="6298895"/>
                  <a:pt x="2275315" y="6297068"/>
                  <a:pt x="2273947" y="6295128"/>
                </a:cubicBezTo>
                <a:lnTo>
                  <a:pt x="2212012" y="6303334"/>
                </a:lnTo>
                <a:lnTo>
                  <a:pt x="2204556" y="6303364"/>
                </a:lnTo>
                <a:lnTo>
                  <a:pt x="2153281" y="6300107"/>
                </a:lnTo>
                <a:lnTo>
                  <a:pt x="2077203" y="6289875"/>
                </a:lnTo>
                <a:lnTo>
                  <a:pt x="2053052" y="6278822"/>
                </a:lnTo>
                <a:lnTo>
                  <a:pt x="1767173" y="6268839"/>
                </a:lnTo>
                <a:lnTo>
                  <a:pt x="1759313" y="6270144"/>
                </a:lnTo>
                <a:cubicBezTo>
                  <a:pt x="1755431" y="6272141"/>
                  <a:pt x="1753270" y="6275527"/>
                  <a:pt x="1754015" y="6281083"/>
                </a:cubicBezTo>
                <a:cubicBezTo>
                  <a:pt x="1745153" y="6280220"/>
                  <a:pt x="1736444" y="6278451"/>
                  <a:pt x="1727673" y="6276451"/>
                </a:cubicBezTo>
                <a:lnTo>
                  <a:pt x="1723075" y="6275419"/>
                </a:lnTo>
                <a:lnTo>
                  <a:pt x="1705819" y="6276363"/>
                </a:lnTo>
                <a:lnTo>
                  <a:pt x="1699541" y="6270286"/>
                </a:lnTo>
                <a:lnTo>
                  <a:pt x="1641181" y="6270668"/>
                </a:lnTo>
                <a:cubicBezTo>
                  <a:pt x="1615727" y="6285700"/>
                  <a:pt x="1568880" y="6276769"/>
                  <a:pt x="1529578" y="6282433"/>
                </a:cubicBezTo>
                <a:lnTo>
                  <a:pt x="1512242" y="6288237"/>
                </a:lnTo>
                <a:lnTo>
                  <a:pt x="1398646" y="6294505"/>
                </a:lnTo>
                <a:lnTo>
                  <a:pt x="1320851" y="6302897"/>
                </a:lnTo>
                <a:lnTo>
                  <a:pt x="1304103" y="6308544"/>
                </a:lnTo>
                <a:lnTo>
                  <a:pt x="1284995" y="6302554"/>
                </a:lnTo>
                <a:cubicBezTo>
                  <a:pt x="1282678" y="6300906"/>
                  <a:pt x="1280807" y="6299080"/>
                  <a:pt x="1279438" y="6297138"/>
                </a:cubicBezTo>
                <a:lnTo>
                  <a:pt x="1217504" y="6305344"/>
                </a:lnTo>
                <a:lnTo>
                  <a:pt x="1210048" y="6305374"/>
                </a:lnTo>
                <a:lnTo>
                  <a:pt x="1158774" y="6302117"/>
                </a:lnTo>
                <a:lnTo>
                  <a:pt x="1082697" y="6291886"/>
                </a:lnTo>
                <a:cubicBezTo>
                  <a:pt x="1057648" y="6285154"/>
                  <a:pt x="1035684" y="6260420"/>
                  <a:pt x="1004086" y="6271573"/>
                </a:cubicBezTo>
                <a:cubicBezTo>
                  <a:pt x="1011465" y="6258262"/>
                  <a:pt x="966910" y="6274591"/>
                  <a:pt x="958597" y="6262852"/>
                </a:cubicBezTo>
                <a:cubicBezTo>
                  <a:pt x="953810" y="6253162"/>
                  <a:pt x="939179" y="6255858"/>
                  <a:pt x="927065" y="6253548"/>
                </a:cubicBezTo>
                <a:cubicBezTo>
                  <a:pt x="916739" y="6244315"/>
                  <a:pt x="857833" y="6241901"/>
                  <a:pt x="838376" y="6245778"/>
                </a:cubicBezTo>
                <a:cubicBezTo>
                  <a:pt x="784876" y="6262719"/>
                  <a:pt x="730857" y="6227065"/>
                  <a:pt x="687848" y="6239552"/>
                </a:cubicBezTo>
                <a:cubicBezTo>
                  <a:pt x="670765" y="6238110"/>
                  <a:pt x="659514" y="6236097"/>
                  <a:pt x="651351" y="6234065"/>
                </a:cubicBezTo>
                <a:lnTo>
                  <a:pt x="636157" y="6229343"/>
                </a:lnTo>
                <a:lnTo>
                  <a:pt x="36670" y="6208408"/>
                </a:lnTo>
                <a:lnTo>
                  <a:pt x="36752" y="6206084"/>
                </a:lnTo>
                <a:lnTo>
                  <a:pt x="10323" y="6193998"/>
                </a:lnTo>
                <a:cubicBezTo>
                  <a:pt x="3640" y="6186831"/>
                  <a:pt x="-317" y="6177124"/>
                  <a:pt x="21" y="6166561"/>
                </a:cubicBezTo>
                <a:lnTo>
                  <a:pt x="109134" y="3041977"/>
                </a:lnTo>
                <a:lnTo>
                  <a:pt x="114183" y="3032927"/>
                </a:lnTo>
                <a:lnTo>
                  <a:pt x="109891" y="302149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73AD24-2147-3FCE-D3DC-F4D503C60A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9916" y="1892595"/>
            <a:ext cx="5550195" cy="3024962"/>
          </a:xfrm>
        </p:spPr>
        <p:txBody>
          <a:bodyPr>
            <a:normAutofit/>
          </a:bodyPr>
          <a:lstStyle/>
          <a:p>
            <a:r>
              <a:rPr lang="en-GB" dirty="0"/>
              <a:t>Emotional intelligence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B0753E-EDC6-DED2-2B01-56418E1B5D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7911" y="5230135"/>
            <a:ext cx="7430043" cy="75719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>
                <a:solidFill>
                  <a:srgbClr val="FFFFFF"/>
                </a:solidFill>
              </a:rPr>
              <a:t>By Nikisha Talbot</a:t>
            </a:r>
          </a:p>
          <a:p>
            <a:pPr>
              <a:lnSpc>
                <a:spcPct val="110000"/>
              </a:lnSpc>
            </a:pPr>
            <a:r>
              <a:rPr lang="en-GB">
                <a:solidFill>
                  <a:srgbClr val="FFFFFF"/>
                </a:solidFill>
              </a:rPr>
              <a:t>BMSW6106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0D8FF9F-AB75-4BE7-AF4F-CCE1382B9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85E1DCD8-15E9-4BB3-A804-F7A4EFA56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E9807CA1-E734-4098-AD21-A378B06798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9A03C8D4-0909-4692-92C6-BF40B34BF0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ECF33EB9-5EB1-4F52-80B4-375BDD93F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1621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7C4707-9C68-44ED-A6DE-88FF7A50F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69060A4-9EDF-4FB5-87A8-A9FC83E44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663" y="217714"/>
            <a:ext cx="6968018" cy="6640286"/>
          </a:xfrm>
          <a:custGeom>
            <a:avLst/>
            <a:gdLst>
              <a:gd name="connsiteX0" fmla="*/ 6352331 w 6968018"/>
              <a:gd name="connsiteY0" fmla="*/ 0 h 6643444"/>
              <a:gd name="connsiteX1" fmla="*/ 6968018 w 6968018"/>
              <a:gd name="connsiteY1" fmla="*/ 6643444 h 6643444"/>
              <a:gd name="connsiteX2" fmla="*/ 561128 w 6968018"/>
              <a:gd name="connsiteY2" fmla="*/ 6643444 h 6643444"/>
              <a:gd name="connsiteX3" fmla="*/ 0 w 6968018"/>
              <a:gd name="connsiteY3" fmla="*/ 588709 h 6643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68018" h="6643444">
                <a:moveTo>
                  <a:pt x="6352331" y="0"/>
                </a:moveTo>
                <a:lnTo>
                  <a:pt x="6968018" y="6643444"/>
                </a:lnTo>
                <a:lnTo>
                  <a:pt x="561128" y="6643444"/>
                </a:lnTo>
                <a:lnTo>
                  <a:pt x="0" y="588709"/>
                </a:ln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937A4B0-1638-4AFA-91A5-60F8BB498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764" y="379444"/>
            <a:ext cx="6678117" cy="6490996"/>
          </a:xfrm>
          <a:custGeom>
            <a:avLst/>
            <a:gdLst>
              <a:gd name="connsiteX0" fmla="*/ 6004504 w 6647705"/>
              <a:gd name="connsiteY0" fmla="*/ 217 h 6461436"/>
              <a:gd name="connsiteX1" fmla="*/ 6043316 w 6647705"/>
              <a:gd name="connsiteY1" fmla="*/ 21512 h 6461436"/>
              <a:gd name="connsiteX2" fmla="*/ 6200652 w 6647705"/>
              <a:gd name="connsiteY2" fmla="*/ 1719217 h 6461436"/>
              <a:gd name="connsiteX3" fmla="*/ 6206825 w 6647705"/>
              <a:gd name="connsiteY3" fmla="*/ 1785827 h 6461436"/>
              <a:gd name="connsiteX4" fmla="*/ 6221227 w 6647705"/>
              <a:gd name="connsiteY4" fmla="*/ 1822016 h 6461436"/>
              <a:gd name="connsiteX5" fmla="*/ 6237305 w 6647705"/>
              <a:gd name="connsiteY5" fmla="*/ 1858891 h 6461436"/>
              <a:gd name="connsiteX6" fmla="*/ 6245339 w 6647705"/>
              <a:gd name="connsiteY6" fmla="*/ 2011010 h 6461436"/>
              <a:gd name="connsiteX7" fmla="*/ 6243065 w 6647705"/>
              <a:gd name="connsiteY7" fmla="*/ 2066060 h 6461436"/>
              <a:gd name="connsiteX8" fmla="*/ 6238739 w 6647705"/>
              <a:gd name="connsiteY8" fmla="*/ 2104210 h 6461436"/>
              <a:gd name="connsiteX9" fmla="*/ 6237021 w 6647705"/>
              <a:gd name="connsiteY9" fmla="*/ 2111648 h 6461436"/>
              <a:gd name="connsiteX10" fmla="*/ 6259718 w 6647705"/>
              <a:gd name="connsiteY10" fmla="*/ 2356556 h 6461436"/>
              <a:gd name="connsiteX11" fmla="*/ 6264060 w 6647705"/>
              <a:gd name="connsiteY11" fmla="*/ 2374375 h 6461436"/>
              <a:gd name="connsiteX12" fmla="*/ 6267041 w 6647705"/>
              <a:gd name="connsiteY12" fmla="*/ 2435573 h 6461436"/>
              <a:gd name="connsiteX13" fmla="*/ 6271496 w 6647705"/>
              <a:gd name="connsiteY13" fmla="*/ 2444087 h 6461436"/>
              <a:gd name="connsiteX14" fmla="*/ 6647705 w 6647705"/>
              <a:gd name="connsiteY14" fmla="*/ 6461436 h 6461436"/>
              <a:gd name="connsiteX15" fmla="*/ 545408 w 6647705"/>
              <a:gd name="connsiteY15" fmla="*/ 6461436 h 6461436"/>
              <a:gd name="connsiteX16" fmla="*/ 544170 w 6647705"/>
              <a:gd name="connsiteY16" fmla="*/ 6448085 h 6461436"/>
              <a:gd name="connsiteX17" fmla="*/ 533573 w 6647705"/>
              <a:gd name="connsiteY17" fmla="*/ 6434067 h 6461436"/>
              <a:gd name="connsiteX18" fmla="*/ 522439 w 6647705"/>
              <a:gd name="connsiteY18" fmla="*/ 6388375 h 6461436"/>
              <a:gd name="connsiteX19" fmla="*/ 518228 w 6647705"/>
              <a:gd name="connsiteY19" fmla="*/ 6357352 h 6461436"/>
              <a:gd name="connsiteX20" fmla="*/ 518072 w 6647705"/>
              <a:gd name="connsiteY20" fmla="*/ 6352810 h 6461436"/>
              <a:gd name="connsiteX21" fmla="*/ 523971 w 6647705"/>
              <a:gd name="connsiteY21" fmla="*/ 6314577 h 6461436"/>
              <a:gd name="connsiteX22" fmla="*/ 518934 w 6647705"/>
              <a:gd name="connsiteY22" fmla="*/ 6311532 h 6461436"/>
              <a:gd name="connsiteX23" fmla="*/ 513042 w 6647705"/>
              <a:gd name="connsiteY23" fmla="*/ 6300271 h 6461436"/>
              <a:gd name="connsiteX24" fmla="*/ 517740 w 6647705"/>
              <a:gd name="connsiteY24" fmla="*/ 6289716 h 6461436"/>
              <a:gd name="connsiteX25" fmla="*/ 523418 w 6647705"/>
              <a:gd name="connsiteY25" fmla="*/ 6241814 h 6461436"/>
              <a:gd name="connsiteX26" fmla="*/ 523922 w 6647705"/>
              <a:gd name="connsiteY26" fmla="*/ 6229603 h 6461436"/>
              <a:gd name="connsiteX27" fmla="*/ 67 w 6647705"/>
              <a:gd name="connsiteY27" fmla="*/ 577048 h 6461436"/>
              <a:gd name="connsiteX28" fmla="*/ 34408 w 6647705"/>
              <a:gd name="connsiteY28" fmla="*/ 548975 h 6461436"/>
              <a:gd name="connsiteX29" fmla="*/ 6004504 w 6647705"/>
              <a:gd name="connsiteY29" fmla="*/ 217 h 6461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647705" h="6461436">
                <a:moveTo>
                  <a:pt x="6004504" y="217"/>
                </a:moveTo>
                <a:cubicBezTo>
                  <a:pt x="6024678" y="-1575"/>
                  <a:pt x="6042004" y="7929"/>
                  <a:pt x="6043316" y="21512"/>
                </a:cubicBezTo>
                <a:lnTo>
                  <a:pt x="6200652" y="1719217"/>
                </a:lnTo>
                <a:lnTo>
                  <a:pt x="6206825" y="1785827"/>
                </a:lnTo>
                <a:lnTo>
                  <a:pt x="6221227" y="1822016"/>
                </a:lnTo>
                <a:cubicBezTo>
                  <a:pt x="6213856" y="1837795"/>
                  <a:pt x="6231996" y="1847154"/>
                  <a:pt x="6237305" y="1858891"/>
                </a:cubicBezTo>
                <a:lnTo>
                  <a:pt x="6245339" y="2011010"/>
                </a:lnTo>
                <a:lnTo>
                  <a:pt x="6243065" y="2066060"/>
                </a:lnTo>
                <a:lnTo>
                  <a:pt x="6238739" y="2104210"/>
                </a:lnTo>
                <a:lnTo>
                  <a:pt x="6237021" y="2111648"/>
                </a:lnTo>
                <a:lnTo>
                  <a:pt x="6259718" y="2356556"/>
                </a:lnTo>
                <a:lnTo>
                  <a:pt x="6264060" y="2374375"/>
                </a:lnTo>
                <a:lnTo>
                  <a:pt x="6267041" y="2435573"/>
                </a:lnTo>
                <a:lnTo>
                  <a:pt x="6271496" y="2444087"/>
                </a:lnTo>
                <a:lnTo>
                  <a:pt x="6647705" y="6461436"/>
                </a:lnTo>
                <a:lnTo>
                  <a:pt x="545408" y="6461436"/>
                </a:lnTo>
                <a:lnTo>
                  <a:pt x="544170" y="6448085"/>
                </a:lnTo>
                <a:lnTo>
                  <a:pt x="533573" y="6434067"/>
                </a:lnTo>
                <a:lnTo>
                  <a:pt x="522439" y="6388375"/>
                </a:lnTo>
                <a:lnTo>
                  <a:pt x="518228" y="6357352"/>
                </a:lnTo>
                <a:lnTo>
                  <a:pt x="518072" y="6352810"/>
                </a:lnTo>
                <a:lnTo>
                  <a:pt x="523971" y="6314577"/>
                </a:lnTo>
                <a:cubicBezTo>
                  <a:pt x="522183" y="6313865"/>
                  <a:pt x="520483" y="6312841"/>
                  <a:pt x="518934" y="6311532"/>
                </a:cubicBezTo>
                <a:lnTo>
                  <a:pt x="513042" y="6300271"/>
                </a:lnTo>
                <a:lnTo>
                  <a:pt x="517740" y="6289716"/>
                </a:lnTo>
                <a:lnTo>
                  <a:pt x="523418" y="6241814"/>
                </a:lnTo>
                <a:lnTo>
                  <a:pt x="523922" y="6229603"/>
                </a:lnTo>
                <a:lnTo>
                  <a:pt x="67" y="577048"/>
                </a:lnTo>
                <a:cubicBezTo>
                  <a:pt x="-1138" y="563427"/>
                  <a:pt x="14205" y="550882"/>
                  <a:pt x="34408" y="548975"/>
                </a:cubicBezTo>
                <a:cubicBezTo>
                  <a:pt x="2024440" y="366055"/>
                  <a:pt x="4014473" y="183136"/>
                  <a:pt x="6004504" y="217"/>
                </a:cubicBez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848506BC-FE33-B3AF-7E42-CDEFF06ABA7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4000"/>
          </a:blip>
          <a:srcRect r="31326" b="1"/>
          <a:stretch/>
        </p:blipFill>
        <p:spPr>
          <a:xfrm>
            <a:off x="457850" y="379444"/>
            <a:ext cx="6678117" cy="6490996"/>
          </a:xfrm>
          <a:custGeom>
            <a:avLst/>
            <a:gdLst/>
            <a:ahLst/>
            <a:cxnLst/>
            <a:rect l="l" t="t" r="r" b="b"/>
            <a:pathLst>
              <a:path w="6647705" h="6461436">
                <a:moveTo>
                  <a:pt x="6004504" y="217"/>
                </a:moveTo>
                <a:cubicBezTo>
                  <a:pt x="6024678" y="-1575"/>
                  <a:pt x="6042004" y="7929"/>
                  <a:pt x="6043316" y="21512"/>
                </a:cubicBezTo>
                <a:lnTo>
                  <a:pt x="6200652" y="1719217"/>
                </a:lnTo>
                <a:lnTo>
                  <a:pt x="6206825" y="1785827"/>
                </a:lnTo>
                <a:lnTo>
                  <a:pt x="6221227" y="1822016"/>
                </a:lnTo>
                <a:cubicBezTo>
                  <a:pt x="6213856" y="1837795"/>
                  <a:pt x="6231996" y="1847154"/>
                  <a:pt x="6237305" y="1858891"/>
                </a:cubicBezTo>
                <a:lnTo>
                  <a:pt x="6245339" y="2011010"/>
                </a:lnTo>
                <a:lnTo>
                  <a:pt x="6243065" y="2066060"/>
                </a:lnTo>
                <a:lnTo>
                  <a:pt x="6238739" y="2104210"/>
                </a:lnTo>
                <a:lnTo>
                  <a:pt x="6237021" y="2111648"/>
                </a:lnTo>
                <a:lnTo>
                  <a:pt x="6259718" y="2356556"/>
                </a:lnTo>
                <a:lnTo>
                  <a:pt x="6264060" y="2374375"/>
                </a:lnTo>
                <a:lnTo>
                  <a:pt x="6267041" y="2435573"/>
                </a:lnTo>
                <a:lnTo>
                  <a:pt x="6271496" y="2444087"/>
                </a:lnTo>
                <a:lnTo>
                  <a:pt x="6647705" y="6461436"/>
                </a:lnTo>
                <a:lnTo>
                  <a:pt x="545408" y="6461436"/>
                </a:lnTo>
                <a:lnTo>
                  <a:pt x="544170" y="6448085"/>
                </a:lnTo>
                <a:lnTo>
                  <a:pt x="533573" y="6434067"/>
                </a:lnTo>
                <a:lnTo>
                  <a:pt x="522439" y="6388375"/>
                </a:lnTo>
                <a:lnTo>
                  <a:pt x="518228" y="6357352"/>
                </a:lnTo>
                <a:lnTo>
                  <a:pt x="518072" y="6352810"/>
                </a:lnTo>
                <a:lnTo>
                  <a:pt x="523971" y="6314577"/>
                </a:lnTo>
                <a:cubicBezTo>
                  <a:pt x="522183" y="6313865"/>
                  <a:pt x="520483" y="6312841"/>
                  <a:pt x="518934" y="6311532"/>
                </a:cubicBezTo>
                <a:lnTo>
                  <a:pt x="513042" y="6300271"/>
                </a:lnTo>
                <a:lnTo>
                  <a:pt x="517740" y="6289716"/>
                </a:lnTo>
                <a:lnTo>
                  <a:pt x="523418" y="6241814"/>
                </a:lnTo>
                <a:lnTo>
                  <a:pt x="523922" y="6229603"/>
                </a:lnTo>
                <a:lnTo>
                  <a:pt x="67" y="577048"/>
                </a:lnTo>
                <a:cubicBezTo>
                  <a:pt x="-1138" y="563427"/>
                  <a:pt x="14205" y="550882"/>
                  <a:pt x="34408" y="548975"/>
                </a:cubicBezTo>
                <a:cubicBezTo>
                  <a:pt x="2024440" y="366055"/>
                  <a:pt x="4014473" y="183136"/>
                  <a:pt x="6004504" y="217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13BDB3-57A7-1D44-23D0-AA56A5295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3208" y="681036"/>
            <a:ext cx="5572992" cy="1916505"/>
          </a:xfrm>
        </p:spPr>
        <p:txBody>
          <a:bodyPr>
            <a:normAutofit/>
          </a:bodyPr>
          <a:lstStyle/>
          <a:p>
            <a:r>
              <a:rPr lang="en-GB" dirty="0"/>
              <a:t>Emotional intelligence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0376AD7-5814-4A2B-B3FC-395355E39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830335">
            <a:off x="463402" y="118600"/>
            <a:ext cx="444795" cy="1868387"/>
          </a:xfrm>
          <a:custGeom>
            <a:avLst/>
            <a:gdLst>
              <a:gd name="connsiteX0" fmla="*/ 0 w 444795"/>
              <a:gd name="connsiteY0" fmla="*/ 78388 h 1868387"/>
              <a:gd name="connsiteX1" fmla="*/ 39454 w 444795"/>
              <a:gd name="connsiteY1" fmla="*/ 66552 h 1868387"/>
              <a:gd name="connsiteX2" fmla="*/ 139617 w 444795"/>
              <a:gd name="connsiteY2" fmla="*/ 42263 h 1868387"/>
              <a:gd name="connsiteX3" fmla="*/ 193778 w 444795"/>
              <a:gd name="connsiteY3" fmla="*/ 51160 h 1868387"/>
              <a:gd name="connsiteX4" fmla="*/ 261389 w 444795"/>
              <a:gd name="connsiteY4" fmla="*/ 36852 h 1868387"/>
              <a:gd name="connsiteX5" fmla="*/ 274876 w 444795"/>
              <a:gd name="connsiteY5" fmla="*/ 37840 h 1868387"/>
              <a:gd name="connsiteX6" fmla="*/ 280032 w 444795"/>
              <a:gd name="connsiteY6" fmla="*/ 48921 h 1868387"/>
              <a:gd name="connsiteX7" fmla="*/ 284781 w 444795"/>
              <a:gd name="connsiteY7" fmla="*/ 50980 h 1868387"/>
              <a:gd name="connsiteX8" fmla="*/ 300007 w 444795"/>
              <a:gd name="connsiteY8" fmla="*/ 37078 h 1868387"/>
              <a:gd name="connsiteX9" fmla="*/ 375999 w 444795"/>
              <a:gd name="connsiteY9" fmla="*/ 45281 h 1868387"/>
              <a:gd name="connsiteX10" fmla="*/ 417584 w 444795"/>
              <a:gd name="connsiteY10" fmla="*/ 9727 h 1868387"/>
              <a:gd name="connsiteX11" fmla="*/ 444795 w 444795"/>
              <a:gd name="connsiteY11" fmla="*/ 0 h 1868387"/>
              <a:gd name="connsiteX12" fmla="*/ 444795 w 444795"/>
              <a:gd name="connsiteY12" fmla="*/ 1864840 h 1868387"/>
              <a:gd name="connsiteX13" fmla="*/ 430079 w 444795"/>
              <a:gd name="connsiteY13" fmla="*/ 1860813 h 1868387"/>
              <a:gd name="connsiteX14" fmla="*/ 383783 w 444795"/>
              <a:gd name="connsiteY14" fmla="*/ 1862444 h 1868387"/>
              <a:gd name="connsiteX15" fmla="*/ 370358 w 444795"/>
              <a:gd name="connsiteY15" fmla="*/ 1868387 h 1868387"/>
              <a:gd name="connsiteX16" fmla="*/ 336658 w 444795"/>
              <a:gd name="connsiteY16" fmla="*/ 1868387 h 1868387"/>
              <a:gd name="connsiteX17" fmla="*/ 306546 w 444795"/>
              <a:gd name="connsiteY17" fmla="*/ 1858526 h 1868387"/>
              <a:gd name="connsiteX18" fmla="*/ 236457 w 444795"/>
              <a:gd name="connsiteY18" fmla="*/ 1847671 h 1868387"/>
              <a:gd name="connsiteX19" fmla="*/ 205722 w 444795"/>
              <a:gd name="connsiteY19" fmla="*/ 1841430 h 1868387"/>
              <a:gd name="connsiteX20" fmla="*/ 181807 w 444795"/>
              <a:gd name="connsiteY20" fmla="*/ 1823771 h 1868387"/>
              <a:gd name="connsiteX21" fmla="*/ 178439 w 444795"/>
              <a:gd name="connsiteY21" fmla="*/ 1808957 h 1868387"/>
              <a:gd name="connsiteX22" fmla="*/ 161935 w 444795"/>
              <a:gd name="connsiteY22" fmla="*/ 1803551 h 1868387"/>
              <a:gd name="connsiteX23" fmla="*/ 158071 w 444795"/>
              <a:gd name="connsiteY23" fmla="*/ 1799541 h 1868387"/>
              <a:gd name="connsiteX24" fmla="*/ 135376 w 444795"/>
              <a:gd name="connsiteY24" fmla="*/ 1779136 h 1868387"/>
              <a:gd name="connsiteX25" fmla="*/ 132952 w 444795"/>
              <a:gd name="connsiteY25" fmla="*/ 1786380 h 1868387"/>
              <a:gd name="connsiteX26" fmla="*/ 0 w 444795"/>
              <a:gd name="connsiteY26" fmla="*/ 1663146 h 1868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444795" h="1868387">
                <a:moveTo>
                  <a:pt x="0" y="78388"/>
                </a:moveTo>
                <a:lnTo>
                  <a:pt x="39454" y="66552"/>
                </a:lnTo>
                <a:cubicBezTo>
                  <a:pt x="73377" y="59047"/>
                  <a:pt x="108602" y="54461"/>
                  <a:pt x="139617" y="42263"/>
                </a:cubicBezTo>
                <a:cubicBezTo>
                  <a:pt x="180799" y="87869"/>
                  <a:pt x="156173" y="44723"/>
                  <a:pt x="193778" y="51160"/>
                </a:cubicBezTo>
                <a:lnTo>
                  <a:pt x="261389" y="36852"/>
                </a:lnTo>
                <a:lnTo>
                  <a:pt x="274876" y="37840"/>
                </a:lnTo>
                <a:lnTo>
                  <a:pt x="280032" y="48921"/>
                </a:lnTo>
                <a:lnTo>
                  <a:pt x="284781" y="50980"/>
                </a:lnTo>
                <a:lnTo>
                  <a:pt x="300007" y="37078"/>
                </a:lnTo>
                <a:cubicBezTo>
                  <a:pt x="322467" y="29589"/>
                  <a:pt x="353078" y="47149"/>
                  <a:pt x="375999" y="45281"/>
                </a:cubicBezTo>
                <a:cubicBezTo>
                  <a:pt x="382977" y="27666"/>
                  <a:pt x="397501" y="17994"/>
                  <a:pt x="417584" y="9727"/>
                </a:cubicBezTo>
                <a:lnTo>
                  <a:pt x="444795" y="0"/>
                </a:lnTo>
                <a:lnTo>
                  <a:pt x="444795" y="1864840"/>
                </a:lnTo>
                <a:lnTo>
                  <a:pt x="430079" y="1860813"/>
                </a:lnTo>
                <a:cubicBezTo>
                  <a:pt x="411946" y="1857931"/>
                  <a:pt x="392950" y="1858479"/>
                  <a:pt x="383783" y="1862444"/>
                </a:cubicBezTo>
                <a:lnTo>
                  <a:pt x="370358" y="1868387"/>
                </a:lnTo>
                <a:lnTo>
                  <a:pt x="336658" y="1868387"/>
                </a:lnTo>
                <a:lnTo>
                  <a:pt x="306546" y="1858526"/>
                </a:lnTo>
                <a:cubicBezTo>
                  <a:pt x="280888" y="1847233"/>
                  <a:pt x="256422" y="1834783"/>
                  <a:pt x="236457" y="1847671"/>
                </a:cubicBezTo>
                <a:cubicBezTo>
                  <a:pt x="224964" y="1848497"/>
                  <a:pt x="214878" y="1845991"/>
                  <a:pt x="205722" y="1841430"/>
                </a:cubicBezTo>
                <a:lnTo>
                  <a:pt x="181807" y="1823771"/>
                </a:lnTo>
                <a:lnTo>
                  <a:pt x="178439" y="1808957"/>
                </a:lnTo>
                <a:lnTo>
                  <a:pt x="161935" y="1803551"/>
                </a:lnTo>
                <a:lnTo>
                  <a:pt x="158071" y="1799541"/>
                </a:lnTo>
                <a:cubicBezTo>
                  <a:pt x="150700" y="1791836"/>
                  <a:pt x="143295" y="1784610"/>
                  <a:pt x="135376" y="1779136"/>
                </a:cubicBezTo>
                <a:lnTo>
                  <a:pt x="132952" y="1786380"/>
                </a:lnTo>
                <a:lnTo>
                  <a:pt x="0" y="1663146"/>
                </a:lnTo>
                <a:close/>
              </a:path>
            </a:pathLst>
          </a:custGeom>
          <a:blipFill dpi="0" rotWithShape="1">
            <a:blip r:embed="rId4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D3A22-1AE5-89C2-025A-A4BD10298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1796" y="3060862"/>
            <a:ext cx="3447012" cy="311610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200"/>
              <a:t>Self awareness – Being aware of ones attributes </a:t>
            </a:r>
          </a:p>
          <a:p>
            <a:pPr>
              <a:lnSpc>
                <a:spcPct val="110000"/>
              </a:lnSpc>
            </a:pPr>
            <a:r>
              <a:rPr lang="en-GB" sz="1200"/>
              <a:t>Self regulation – the ability to regulate ones emotions </a:t>
            </a:r>
          </a:p>
          <a:p>
            <a:pPr>
              <a:lnSpc>
                <a:spcPct val="110000"/>
              </a:lnSpc>
            </a:pPr>
            <a:r>
              <a:rPr lang="en-GB" sz="1200"/>
              <a:t>Motivation – reasoning behind behaviour</a:t>
            </a:r>
          </a:p>
          <a:p>
            <a:pPr>
              <a:lnSpc>
                <a:spcPct val="110000"/>
              </a:lnSpc>
            </a:pPr>
            <a:r>
              <a:rPr lang="en-GB" sz="1200"/>
              <a:t>Empathy – the ability to understand the emotions of others </a:t>
            </a:r>
          </a:p>
          <a:p>
            <a:pPr>
              <a:lnSpc>
                <a:spcPct val="110000"/>
              </a:lnSpc>
            </a:pPr>
            <a:r>
              <a:rPr lang="en-GB" sz="1200"/>
              <a:t>Social skills – skills useful socially 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2D2835C-DDE9-4332-9476-94B711F05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7647015-EE9A-4F89-A88A-DC5786E66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CB275C9D-23AD-4120-B860-4A64988102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57793833-C4D8-475A-86F4-45B2FFCF4F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BDF05EB-F6AC-4339-BC6E-8D6527685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78007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F9F56E-5A69-4F79-A578-5963B46C1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D6D75E-48F2-92CE-03E6-134E707AB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365125"/>
            <a:ext cx="5509684" cy="1578930"/>
          </a:xfrm>
        </p:spPr>
        <p:txBody>
          <a:bodyPr>
            <a:normAutofit/>
          </a:bodyPr>
          <a:lstStyle/>
          <a:p>
            <a:r>
              <a:rPr lang="en-GB" dirty="0"/>
              <a:t>Emotional intelligence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9CB70-3834-F522-C7F3-27720F78D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2331288"/>
            <a:ext cx="5509684" cy="3840912"/>
          </a:xfrm>
        </p:spPr>
        <p:txBody>
          <a:bodyPr>
            <a:normAutofit/>
          </a:bodyPr>
          <a:lstStyle/>
          <a:p>
            <a:r>
              <a:rPr lang="en-GB" dirty="0"/>
              <a:t>The Mayer-</a:t>
            </a:r>
            <a:r>
              <a:rPr lang="en-GB" dirty="0" err="1"/>
              <a:t>Salevy</a:t>
            </a:r>
            <a:r>
              <a:rPr lang="en-GB" dirty="0"/>
              <a:t> model gives an idea of how to achieve emotional intelligence, I used this model to take a deeper look at my own EI. </a:t>
            </a:r>
          </a:p>
          <a:p>
            <a:r>
              <a:rPr lang="en-GB" dirty="0"/>
              <a:t>Perception is the ability to identify your own emotions </a:t>
            </a:r>
            <a:r>
              <a:rPr lang="en-GB" dirty="0" err="1"/>
              <a:t>aswell</a:t>
            </a:r>
            <a:r>
              <a:rPr lang="en-GB" dirty="0"/>
              <a:t> as other people’s. this is an area which I struggle with. I also find management regulation difficult.</a:t>
            </a:r>
          </a:p>
          <a:p>
            <a:r>
              <a:rPr lang="en-GB" dirty="0"/>
              <a:t>The key step to achieving a high EI is understanding your self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1" name="Rectangle 13">
            <a:extLst>
              <a:ext uri="{FF2B5EF4-FFF2-40B4-BE49-F238E27FC236}">
                <a16:creationId xmlns:a16="http://schemas.microsoft.com/office/drawing/2014/main" id="{E99323BC-1B70-447E-A2E4-BD7851671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4245">
            <a:off x="7357309" y="579304"/>
            <a:ext cx="4207231" cy="5687459"/>
          </a:xfrm>
          <a:custGeom>
            <a:avLst/>
            <a:gdLst>
              <a:gd name="connsiteX0" fmla="*/ 0 w 4212976"/>
              <a:gd name="connsiteY0" fmla="*/ 0 h 5687201"/>
              <a:gd name="connsiteX1" fmla="*/ 4212976 w 4212976"/>
              <a:gd name="connsiteY1" fmla="*/ 0 h 5687201"/>
              <a:gd name="connsiteX2" fmla="*/ 4212976 w 4212976"/>
              <a:gd name="connsiteY2" fmla="*/ 5687201 h 5687201"/>
              <a:gd name="connsiteX3" fmla="*/ 0 w 4212976"/>
              <a:gd name="connsiteY3" fmla="*/ 5687201 h 5687201"/>
              <a:gd name="connsiteX4" fmla="*/ 0 w 4212976"/>
              <a:gd name="connsiteY4" fmla="*/ 0 h 5687201"/>
              <a:gd name="connsiteX0" fmla="*/ 0 w 4212976"/>
              <a:gd name="connsiteY0" fmla="*/ 0 h 5687201"/>
              <a:gd name="connsiteX1" fmla="*/ 4212976 w 4212976"/>
              <a:gd name="connsiteY1" fmla="*/ 0 h 5687201"/>
              <a:gd name="connsiteX2" fmla="*/ 4212976 w 4212976"/>
              <a:gd name="connsiteY2" fmla="*/ 5687201 h 5687201"/>
              <a:gd name="connsiteX3" fmla="*/ 22981 w 4212976"/>
              <a:gd name="connsiteY3" fmla="*/ 5686169 h 5687201"/>
              <a:gd name="connsiteX4" fmla="*/ 0 w 4212976"/>
              <a:gd name="connsiteY4" fmla="*/ 0 h 5687201"/>
              <a:gd name="connsiteX0" fmla="*/ 0 w 4207231"/>
              <a:gd name="connsiteY0" fmla="*/ 0 h 5687459"/>
              <a:gd name="connsiteX1" fmla="*/ 4207231 w 4207231"/>
              <a:gd name="connsiteY1" fmla="*/ 258 h 5687459"/>
              <a:gd name="connsiteX2" fmla="*/ 4207231 w 4207231"/>
              <a:gd name="connsiteY2" fmla="*/ 5687459 h 5687459"/>
              <a:gd name="connsiteX3" fmla="*/ 17236 w 4207231"/>
              <a:gd name="connsiteY3" fmla="*/ 5686427 h 5687459"/>
              <a:gd name="connsiteX4" fmla="*/ 0 w 4207231"/>
              <a:gd name="connsiteY4" fmla="*/ 0 h 56874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07231" h="5687459">
                <a:moveTo>
                  <a:pt x="0" y="0"/>
                </a:moveTo>
                <a:lnTo>
                  <a:pt x="4207231" y="258"/>
                </a:lnTo>
                <a:lnTo>
                  <a:pt x="4207231" y="5687459"/>
                </a:lnTo>
                <a:lnTo>
                  <a:pt x="17236" y="5686427"/>
                </a:lnTo>
                <a:cubicBezTo>
                  <a:pt x="9576" y="3791037"/>
                  <a:pt x="7660" y="1895390"/>
                  <a:pt x="0" y="0"/>
                </a:cubicBezTo>
                <a:close/>
              </a:path>
            </a:pathLst>
          </a:cu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FFF5263-8C19-4573-8C94-FC74D1ED1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61469">
            <a:off x="7347250" y="569415"/>
            <a:ext cx="4259614" cy="5705181"/>
          </a:xfrm>
          <a:custGeom>
            <a:avLst/>
            <a:gdLst>
              <a:gd name="connsiteX0" fmla="*/ 412307 w 4662328"/>
              <a:gd name="connsiteY0" fmla="*/ 0 h 5549975"/>
              <a:gd name="connsiteX1" fmla="*/ 3414493 w 4662328"/>
              <a:gd name="connsiteY1" fmla="*/ 171842 h 5549975"/>
              <a:gd name="connsiteX2" fmla="*/ 4243304 w 4662328"/>
              <a:gd name="connsiteY2" fmla="*/ 226950 h 5549975"/>
              <a:gd name="connsiteX3" fmla="*/ 4616498 w 4662328"/>
              <a:gd name="connsiteY3" fmla="*/ 247374 h 5549975"/>
              <a:gd name="connsiteX4" fmla="*/ 4644377 w 4662328"/>
              <a:gd name="connsiteY4" fmla="*/ 269179 h 5549975"/>
              <a:gd name="connsiteX5" fmla="*/ 4642603 w 4662328"/>
              <a:gd name="connsiteY5" fmla="*/ 300930 h 5549975"/>
              <a:gd name="connsiteX6" fmla="*/ 4645525 w 4662328"/>
              <a:gd name="connsiteY6" fmla="*/ 302647 h 5549975"/>
              <a:gd name="connsiteX7" fmla="*/ 4661951 w 4662328"/>
              <a:gd name="connsiteY7" fmla="*/ 334222 h 5549975"/>
              <a:gd name="connsiteX8" fmla="*/ 4639690 w 4662328"/>
              <a:gd name="connsiteY8" fmla="*/ 391868 h 5549975"/>
              <a:gd name="connsiteX9" fmla="*/ 4636202 w 4662328"/>
              <a:gd name="connsiteY9" fmla="*/ 415489 h 5549975"/>
              <a:gd name="connsiteX10" fmla="*/ 4631097 w 4662328"/>
              <a:gd name="connsiteY10" fmla="*/ 506828 h 5549975"/>
              <a:gd name="connsiteX11" fmla="*/ 4630447 w 4662328"/>
              <a:gd name="connsiteY11" fmla="*/ 553245 h 5549975"/>
              <a:gd name="connsiteX12" fmla="*/ 4627348 w 4662328"/>
              <a:gd name="connsiteY12" fmla="*/ 581709 h 5549975"/>
              <a:gd name="connsiteX13" fmla="*/ 4626679 w 4662328"/>
              <a:gd name="connsiteY13" fmla="*/ 585890 h 5549975"/>
              <a:gd name="connsiteX14" fmla="*/ 4613742 w 4662328"/>
              <a:gd name="connsiteY14" fmla="*/ 817404 h 5549975"/>
              <a:gd name="connsiteX15" fmla="*/ 4615455 w 4662328"/>
              <a:gd name="connsiteY15" fmla="*/ 822238 h 5549975"/>
              <a:gd name="connsiteX16" fmla="*/ 4613304 w 4662328"/>
              <a:gd name="connsiteY16" fmla="*/ 846069 h 5549975"/>
              <a:gd name="connsiteX17" fmla="*/ 4611704 w 4662328"/>
              <a:gd name="connsiteY17" fmla="*/ 853854 h 5549975"/>
              <a:gd name="connsiteX18" fmla="*/ 4605466 w 4662328"/>
              <a:gd name="connsiteY18" fmla="*/ 965485 h 5549975"/>
              <a:gd name="connsiteX19" fmla="*/ 4607543 w 4662328"/>
              <a:gd name="connsiteY19" fmla="*/ 966385 h 5549975"/>
              <a:gd name="connsiteX20" fmla="*/ 4611662 w 4662328"/>
              <a:gd name="connsiteY20" fmla="*/ 1002567 h 5549975"/>
              <a:gd name="connsiteX21" fmla="*/ 4606864 w 4662328"/>
              <a:gd name="connsiteY21" fmla="*/ 1101094 h 5549975"/>
              <a:gd name="connsiteX22" fmla="*/ 4606759 w 4662328"/>
              <a:gd name="connsiteY22" fmla="*/ 1159389 h 5549975"/>
              <a:gd name="connsiteX23" fmla="*/ 4611062 w 4662328"/>
              <a:gd name="connsiteY23" fmla="*/ 1180505 h 5549975"/>
              <a:gd name="connsiteX24" fmla="*/ 4614152 w 4662328"/>
              <a:gd name="connsiteY24" fmla="*/ 1210687 h 5549975"/>
              <a:gd name="connsiteX25" fmla="*/ 4622969 w 4662328"/>
              <a:gd name="connsiteY25" fmla="*/ 1263157 h 5549975"/>
              <a:gd name="connsiteX26" fmla="*/ 4625246 w 4662328"/>
              <a:gd name="connsiteY26" fmla="*/ 1313374 h 5549975"/>
              <a:gd name="connsiteX27" fmla="*/ 4624366 w 4662328"/>
              <a:gd name="connsiteY27" fmla="*/ 1347004 h 5549975"/>
              <a:gd name="connsiteX28" fmla="*/ 4623903 w 4662328"/>
              <a:gd name="connsiteY28" fmla="*/ 1351864 h 5549975"/>
              <a:gd name="connsiteX29" fmla="*/ 4614784 w 4662328"/>
              <a:gd name="connsiteY29" fmla="*/ 1391762 h 5549975"/>
              <a:gd name="connsiteX30" fmla="*/ 4618048 w 4662328"/>
              <a:gd name="connsiteY30" fmla="*/ 1395707 h 5549975"/>
              <a:gd name="connsiteX31" fmla="*/ 4620890 w 4662328"/>
              <a:gd name="connsiteY31" fmla="*/ 1408524 h 5549975"/>
              <a:gd name="connsiteX32" fmla="*/ 4616149 w 4662328"/>
              <a:gd name="connsiteY32" fmla="*/ 1419109 h 5549975"/>
              <a:gd name="connsiteX33" fmla="*/ 4605965 w 4662328"/>
              <a:gd name="connsiteY33" fmla="*/ 1469337 h 5549975"/>
              <a:gd name="connsiteX34" fmla="*/ 4595068 w 4662328"/>
              <a:gd name="connsiteY34" fmla="*/ 1543038 h 5549975"/>
              <a:gd name="connsiteX35" fmla="*/ 4590187 w 4662328"/>
              <a:gd name="connsiteY35" fmla="*/ 1553997 h 5549975"/>
              <a:gd name="connsiteX36" fmla="*/ 4575759 w 4662328"/>
              <a:gd name="connsiteY36" fmla="*/ 1626071 h 5549975"/>
              <a:gd name="connsiteX37" fmla="*/ 4572044 w 4662328"/>
              <a:gd name="connsiteY37" fmla="*/ 1664103 h 5549975"/>
              <a:gd name="connsiteX38" fmla="*/ 4575704 w 4662328"/>
              <a:gd name="connsiteY38" fmla="*/ 1668558 h 5549975"/>
              <a:gd name="connsiteX39" fmla="*/ 4574054 w 4662328"/>
              <a:gd name="connsiteY39" fmla="*/ 1679756 h 5549975"/>
              <a:gd name="connsiteX40" fmla="*/ 4574466 w 4662328"/>
              <a:gd name="connsiteY40" fmla="*/ 1682815 h 5549975"/>
              <a:gd name="connsiteX41" fmla="*/ 4575977 w 4662328"/>
              <a:gd name="connsiteY41" fmla="*/ 1700268 h 5549975"/>
              <a:gd name="connsiteX42" fmla="*/ 4564507 w 4662328"/>
              <a:gd name="connsiteY42" fmla="*/ 1735163 h 5549975"/>
              <a:gd name="connsiteX43" fmla="*/ 4562447 w 4662328"/>
              <a:gd name="connsiteY43" fmla="*/ 1735289 h 5549975"/>
              <a:gd name="connsiteX44" fmla="*/ 4553949 w 4662328"/>
              <a:gd name="connsiteY44" fmla="*/ 1887374 h 5549975"/>
              <a:gd name="connsiteX45" fmla="*/ 4562640 w 4662328"/>
              <a:gd name="connsiteY45" fmla="*/ 1911536 h 5549975"/>
              <a:gd name="connsiteX46" fmla="*/ 4564918 w 4662328"/>
              <a:gd name="connsiteY46" fmla="*/ 1961755 h 5549975"/>
              <a:gd name="connsiteX47" fmla="*/ 4564037 w 4662328"/>
              <a:gd name="connsiteY47" fmla="*/ 1995384 h 5549975"/>
              <a:gd name="connsiteX48" fmla="*/ 4563575 w 4662328"/>
              <a:gd name="connsiteY48" fmla="*/ 2000244 h 5549975"/>
              <a:gd name="connsiteX49" fmla="*/ 4554455 w 4662328"/>
              <a:gd name="connsiteY49" fmla="*/ 2040142 h 5549975"/>
              <a:gd name="connsiteX50" fmla="*/ 4557720 w 4662328"/>
              <a:gd name="connsiteY50" fmla="*/ 2044087 h 5549975"/>
              <a:gd name="connsiteX51" fmla="*/ 4560561 w 4662328"/>
              <a:gd name="connsiteY51" fmla="*/ 2056904 h 5549975"/>
              <a:gd name="connsiteX52" fmla="*/ 4555820 w 4662328"/>
              <a:gd name="connsiteY52" fmla="*/ 2067489 h 5549975"/>
              <a:gd name="connsiteX53" fmla="*/ 4545636 w 4662328"/>
              <a:gd name="connsiteY53" fmla="*/ 2117719 h 5549975"/>
              <a:gd name="connsiteX54" fmla="*/ 4538305 w 4662328"/>
              <a:gd name="connsiteY54" fmla="*/ 2167300 h 5549975"/>
              <a:gd name="connsiteX55" fmla="*/ 4482222 w 4662328"/>
              <a:gd name="connsiteY55" fmla="*/ 3223633 h 5549975"/>
              <a:gd name="connsiteX56" fmla="*/ 4469436 w 4662328"/>
              <a:gd name="connsiteY56" fmla="*/ 3477281 h 5549975"/>
              <a:gd name="connsiteX57" fmla="*/ 4458351 w 4662328"/>
              <a:gd name="connsiteY57" fmla="*/ 3639984 h 5549975"/>
              <a:gd name="connsiteX58" fmla="*/ 4367590 w 4662328"/>
              <a:gd name="connsiteY58" fmla="*/ 5278921 h 5549975"/>
              <a:gd name="connsiteX59" fmla="*/ 4372888 w 4662328"/>
              <a:gd name="connsiteY59" fmla="*/ 5315626 h 5549975"/>
              <a:gd name="connsiteX60" fmla="*/ 4376422 w 4662328"/>
              <a:gd name="connsiteY60" fmla="*/ 5350090 h 5549975"/>
              <a:gd name="connsiteX61" fmla="*/ 4379254 w 4662328"/>
              <a:gd name="connsiteY61" fmla="*/ 5450399 h 5549975"/>
              <a:gd name="connsiteX62" fmla="*/ 4360697 w 4662328"/>
              <a:gd name="connsiteY62" fmla="*/ 5484804 h 5549975"/>
              <a:gd name="connsiteX63" fmla="*/ 4356045 w 4662328"/>
              <a:gd name="connsiteY63" fmla="*/ 5487504 h 5549975"/>
              <a:gd name="connsiteX64" fmla="*/ 4352588 w 4662328"/>
              <a:gd name="connsiteY64" fmla="*/ 5549951 h 5549975"/>
              <a:gd name="connsiteX65" fmla="*/ 121904 w 4662328"/>
              <a:gd name="connsiteY65" fmla="*/ 5314089 h 5549975"/>
              <a:gd name="connsiteX66" fmla="*/ 125710 w 4662328"/>
              <a:gd name="connsiteY66" fmla="*/ 5243704 h 5549975"/>
              <a:gd name="connsiteX67" fmla="*/ 113205 w 4662328"/>
              <a:gd name="connsiteY67" fmla="*/ 5239903 h 5549975"/>
              <a:gd name="connsiteX68" fmla="*/ 117425 w 4662328"/>
              <a:gd name="connsiteY68" fmla="*/ 5233298 h 5549975"/>
              <a:gd name="connsiteX69" fmla="*/ 117694 w 4662328"/>
              <a:gd name="connsiteY69" fmla="*/ 5230552 h 5549975"/>
              <a:gd name="connsiteX70" fmla="*/ 117964 w 4662328"/>
              <a:gd name="connsiteY70" fmla="*/ 5227804 h 5549975"/>
              <a:gd name="connsiteX71" fmla="*/ 118501 w 4662328"/>
              <a:gd name="connsiteY71" fmla="*/ 5222308 h 5549975"/>
              <a:gd name="connsiteX72" fmla="*/ 118186 w 4662328"/>
              <a:gd name="connsiteY72" fmla="*/ 5216405 h 5549975"/>
              <a:gd name="connsiteX73" fmla="*/ 117602 w 4662328"/>
              <a:gd name="connsiteY73" fmla="*/ 5213249 h 5549975"/>
              <a:gd name="connsiteX74" fmla="*/ 117871 w 4662328"/>
              <a:gd name="connsiteY74" fmla="*/ 5210500 h 5549975"/>
              <a:gd name="connsiteX75" fmla="*/ 117555 w 4662328"/>
              <a:gd name="connsiteY75" fmla="*/ 5204597 h 5549975"/>
              <a:gd name="connsiteX76" fmla="*/ 116972 w 4662328"/>
              <a:gd name="connsiteY76" fmla="*/ 5201441 h 5549975"/>
              <a:gd name="connsiteX77" fmla="*/ 116342 w 4662328"/>
              <a:gd name="connsiteY77" fmla="*/ 5189632 h 5549975"/>
              <a:gd name="connsiteX78" fmla="*/ 115758 w 4662328"/>
              <a:gd name="connsiteY78" fmla="*/ 5186477 h 5549975"/>
              <a:gd name="connsiteX79" fmla="*/ 116026 w 4662328"/>
              <a:gd name="connsiteY79" fmla="*/ 5183728 h 5549975"/>
              <a:gd name="connsiteX80" fmla="*/ 114591 w 4662328"/>
              <a:gd name="connsiteY80" fmla="*/ 5180163 h 5549975"/>
              <a:gd name="connsiteX81" fmla="*/ 131086 w 4662328"/>
              <a:gd name="connsiteY81" fmla="*/ 5144275 h 5549975"/>
              <a:gd name="connsiteX82" fmla="*/ 152522 w 4662328"/>
              <a:gd name="connsiteY82" fmla="*/ 4747825 h 5549975"/>
              <a:gd name="connsiteX83" fmla="*/ 0 w 4662328"/>
              <a:gd name="connsiteY83" fmla="*/ 4747825 h 5549975"/>
              <a:gd name="connsiteX84" fmla="*/ 0 w 4662328"/>
              <a:gd name="connsiteY84" fmla="*/ 3811601 h 5549975"/>
              <a:gd name="connsiteX85" fmla="*/ 110031 w 4662328"/>
              <a:gd name="connsiteY85" fmla="*/ 3811601 h 5549975"/>
              <a:gd name="connsiteX0" fmla="*/ 412307 w 4662328"/>
              <a:gd name="connsiteY0" fmla="*/ 0 h 5549975"/>
              <a:gd name="connsiteX1" fmla="*/ 3414493 w 4662328"/>
              <a:gd name="connsiteY1" fmla="*/ 171842 h 5549975"/>
              <a:gd name="connsiteX2" fmla="*/ 4243304 w 4662328"/>
              <a:gd name="connsiteY2" fmla="*/ 226950 h 5549975"/>
              <a:gd name="connsiteX3" fmla="*/ 4616498 w 4662328"/>
              <a:gd name="connsiteY3" fmla="*/ 247374 h 5549975"/>
              <a:gd name="connsiteX4" fmla="*/ 4644377 w 4662328"/>
              <a:gd name="connsiteY4" fmla="*/ 269179 h 5549975"/>
              <a:gd name="connsiteX5" fmla="*/ 4642603 w 4662328"/>
              <a:gd name="connsiteY5" fmla="*/ 300930 h 5549975"/>
              <a:gd name="connsiteX6" fmla="*/ 4645525 w 4662328"/>
              <a:gd name="connsiteY6" fmla="*/ 302647 h 5549975"/>
              <a:gd name="connsiteX7" fmla="*/ 4661951 w 4662328"/>
              <a:gd name="connsiteY7" fmla="*/ 334222 h 5549975"/>
              <a:gd name="connsiteX8" fmla="*/ 4639690 w 4662328"/>
              <a:gd name="connsiteY8" fmla="*/ 391868 h 5549975"/>
              <a:gd name="connsiteX9" fmla="*/ 4636202 w 4662328"/>
              <a:gd name="connsiteY9" fmla="*/ 415489 h 5549975"/>
              <a:gd name="connsiteX10" fmla="*/ 4631097 w 4662328"/>
              <a:gd name="connsiteY10" fmla="*/ 506828 h 5549975"/>
              <a:gd name="connsiteX11" fmla="*/ 4630447 w 4662328"/>
              <a:gd name="connsiteY11" fmla="*/ 553245 h 5549975"/>
              <a:gd name="connsiteX12" fmla="*/ 4627348 w 4662328"/>
              <a:gd name="connsiteY12" fmla="*/ 581709 h 5549975"/>
              <a:gd name="connsiteX13" fmla="*/ 4626679 w 4662328"/>
              <a:gd name="connsiteY13" fmla="*/ 585890 h 5549975"/>
              <a:gd name="connsiteX14" fmla="*/ 4613742 w 4662328"/>
              <a:gd name="connsiteY14" fmla="*/ 817404 h 5549975"/>
              <a:gd name="connsiteX15" fmla="*/ 4615455 w 4662328"/>
              <a:gd name="connsiteY15" fmla="*/ 822238 h 5549975"/>
              <a:gd name="connsiteX16" fmla="*/ 4613304 w 4662328"/>
              <a:gd name="connsiteY16" fmla="*/ 846069 h 5549975"/>
              <a:gd name="connsiteX17" fmla="*/ 4611704 w 4662328"/>
              <a:gd name="connsiteY17" fmla="*/ 853854 h 5549975"/>
              <a:gd name="connsiteX18" fmla="*/ 4605466 w 4662328"/>
              <a:gd name="connsiteY18" fmla="*/ 965485 h 5549975"/>
              <a:gd name="connsiteX19" fmla="*/ 4607543 w 4662328"/>
              <a:gd name="connsiteY19" fmla="*/ 966385 h 5549975"/>
              <a:gd name="connsiteX20" fmla="*/ 4611662 w 4662328"/>
              <a:gd name="connsiteY20" fmla="*/ 1002567 h 5549975"/>
              <a:gd name="connsiteX21" fmla="*/ 4606864 w 4662328"/>
              <a:gd name="connsiteY21" fmla="*/ 1101094 h 5549975"/>
              <a:gd name="connsiteX22" fmla="*/ 4606759 w 4662328"/>
              <a:gd name="connsiteY22" fmla="*/ 1159389 h 5549975"/>
              <a:gd name="connsiteX23" fmla="*/ 4611062 w 4662328"/>
              <a:gd name="connsiteY23" fmla="*/ 1180505 h 5549975"/>
              <a:gd name="connsiteX24" fmla="*/ 4614152 w 4662328"/>
              <a:gd name="connsiteY24" fmla="*/ 1210687 h 5549975"/>
              <a:gd name="connsiteX25" fmla="*/ 4622969 w 4662328"/>
              <a:gd name="connsiteY25" fmla="*/ 1263157 h 5549975"/>
              <a:gd name="connsiteX26" fmla="*/ 4625246 w 4662328"/>
              <a:gd name="connsiteY26" fmla="*/ 1313374 h 5549975"/>
              <a:gd name="connsiteX27" fmla="*/ 4624366 w 4662328"/>
              <a:gd name="connsiteY27" fmla="*/ 1347004 h 5549975"/>
              <a:gd name="connsiteX28" fmla="*/ 4623903 w 4662328"/>
              <a:gd name="connsiteY28" fmla="*/ 1351864 h 5549975"/>
              <a:gd name="connsiteX29" fmla="*/ 4614784 w 4662328"/>
              <a:gd name="connsiteY29" fmla="*/ 1391762 h 5549975"/>
              <a:gd name="connsiteX30" fmla="*/ 4618048 w 4662328"/>
              <a:gd name="connsiteY30" fmla="*/ 1395707 h 5549975"/>
              <a:gd name="connsiteX31" fmla="*/ 4620890 w 4662328"/>
              <a:gd name="connsiteY31" fmla="*/ 1408524 h 5549975"/>
              <a:gd name="connsiteX32" fmla="*/ 4616149 w 4662328"/>
              <a:gd name="connsiteY32" fmla="*/ 1419109 h 5549975"/>
              <a:gd name="connsiteX33" fmla="*/ 4605965 w 4662328"/>
              <a:gd name="connsiteY33" fmla="*/ 1469337 h 5549975"/>
              <a:gd name="connsiteX34" fmla="*/ 4595068 w 4662328"/>
              <a:gd name="connsiteY34" fmla="*/ 1543038 h 5549975"/>
              <a:gd name="connsiteX35" fmla="*/ 4590187 w 4662328"/>
              <a:gd name="connsiteY35" fmla="*/ 1553997 h 5549975"/>
              <a:gd name="connsiteX36" fmla="*/ 4575759 w 4662328"/>
              <a:gd name="connsiteY36" fmla="*/ 1626071 h 5549975"/>
              <a:gd name="connsiteX37" fmla="*/ 4572044 w 4662328"/>
              <a:gd name="connsiteY37" fmla="*/ 1664103 h 5549975"/>
              <a:gd name="connsiteX38" fmla="*/ 4575704 w 4662328"/>
              <a:gd name="connsiteY38" fmla="*/ 1668558 h 5549975"/>
              <a:gd name="connsiteX39" fmla="*/ 4574054 w 4662328"/>
              <a:gd name="connsiteY39" fmla="*/ 1679756 h 5549975"/>
              <a:gd name="connsiteX40" fmla="*/ 4574466 w 4662328"/>
              <a:gd name="connsiteY40" fmla="*/ 1682815 h 5549975"/>
              <a:gd name="connsiteX41" fmla="*/ 4575977 w 4662328"/>
              <a:gd name="connsiteY41" fmla="*/ 1700268 h 5549975"/>
              <a:gd name="connsiteX42" fmla="*/ 4564507 w 4662328"/>
              <a:gd name="connsiteY42" fmla="*/ 1735163 h 5549975"/>
              <a:gd name="connsiteX43" fmla="*/ 4562447 w 4662328"/>
              <a:gd name="connsiteY43" fmla="*/ 1735289 h 5549975"/>
              <a:gd name="connsiteX44" fmla="*/ 4553949 w 4662328"/>
              <a:gd name="connsiteY44" fmla="*/ 1887374 h 5549975"/>
              <a:gd name="connsiteX45" fmla="*/ 4562640 w 4662328"/>
              <a:gd name="connsiteY45" fmla="*/ 1911536 h 5549975"/>
              <a:gd name="connsiteX46" fmla="*/ 4564918 w 4662328"/>
              <a:gd name="connsiteY46" fmla="*/ 1961755 h 5549975"/>
              <a:gd name="connsiteX47" fmla="*/ 4564037 w 4662328"/>
              <a:gd name="connsiteY47" fmla="*/ 1995384 h 5549975"/>
              <a:gd name="connsiteX48" fmla="*/ 4563575 w 4662328"/>
              <a:gd name="connsiteY48" fmla="*/ 2000244 h 5549975"/>
              <a:gd name="connsiteX49" fmla="*/ 4554455 w 4662328"/>
              <a:gd name="connsiteY49" fmla="*/ 2040142 h 5549975"/>
              <a:gd name="connsiteX50" fmla="*/ 4557720 w 4662328"/>
              <a:gd name="connsiteY50" fmla="*/ 2044087 h 5549975"/>
              <a:gd name="connsiteX51" fmla="*/ 4560561 w 4662328"/>
              <a:gd name="connsiteY51" fmla="*/ 2056904 h 5549975"/>
              <a:gd name="connsiteX52" fmla="*/ 4555820 w 4662328"/>
              <a:gd name="connsiteY52" fmla="*/ 2067489 h 5549975"/>
              <a:gd name="connsiteX53" fmla="*/ 4545636 w 4662328"/>
              <a:gd name="connsiteY53" fmla="*/ 2117719 h 5549975"/>
              <a:gd name="connsiteX54" fmla="*/ 4538305 w 4662328"/>
              <a:gd name="connsiteY54" fmla="*/ 2167300 h 5549975"/>
              <a:gd name="connsiteX55" fmla="*/ 4482222 w 4662328"/>
              <a:gd name="connsiteY55" fmla="*/ 3223633 h 5549975"/>
              <a:gd name="connsiteX56" fmla="*/ 4469436 w 4662328"/>
              <a:gd name="connsiteY56" fmla="*/ 3477281 h 5549975"/>
              <a:gd name="connsiteX57" fmla="*/ 4458351 w 4662328"/>
              <a:gd name="connsiteY57" fmla="*/ 3639984 h 5549975"/>
              <a:gd name="connsiteX58" fmla="*/ 4367590 w 4662328"/>
              <a:gd name="connsiteY58" fmla="*/ 5278921 h 5549975"/>
              <a:gd name="connsiteX59" fmla="*/ 4372888 w 4662328"/>
              <a:gd name="connsiteY59" fmla="*/ 5315626 h 5549975"/>
              <a:gd name="connsiteX60" fmla="*/ 4376422 w 4662328"/>
              <a:gd name="connsiteY60" fmla="*/ 5350090 h 5549975"/>
              <a:gd name="connsiteX61" fmla="*/ 4379254 w 4662328"/>
              <a:gd name="connsiteY61" fmla="*/ 5450399 h 5549975"/>
              <a:gd name="connsiteX62" fmla="*/ 4360697 w 4662328"/>
              <a:gd name="connsiteY62" fmla="*/ 5484804 h 5549975"/>
              <a:gd name="connsiteX63" fmla="*/ 4356045 w 4662328"/>
              <a:gd name="connsiteY63" fmla="*/ 5487504 h 5549975"/>
              <a:gd name="connsiteX64" fmla="*/ 4352588 w 4662328"/>
              <a:gd name="connsiteY64" fmla="*/ 5549951 h 5549975"/>
              <a:gd name="connsiteX65" fmla="*/ 121904 w 4662328"/>
              <a:gd name="connsiteY65" fmla="*/ 5314089 h 5549975"/>
              <a:gd name="connsiteX66" fmla="*/ 125710 w 4662328"/>
              <a:gd name="connsiteY66" fmla="*/ 5243704 h 5549975"/>
              <a:gd name="connsiteX67" fmla="*/ 113205 w 4662328"/>
              <a:gd name="connsiteY67" fmla="*/ 5239903 h 5549975"/>
              <a:gd name="connsiteX68" fmla="*/ 117425 w 4662328"/>
              <a:gd name="connsiteY68" fmla="*/ 5233298 h 5549975"/>
              <a:gd name="connsiteX69" fmla="*/ 117694 w 4662328"/>
              <a:gd name="connsiteY69" fmla="*/ 5230552 h 5549975"/>
              <a:gd name="connsiteX70" fmla="*/ 117964 w 4662328"/>
              <a:gd name="connsiteY70" fmla="*/ 5227804 h 5549975"/>
              <a:gd name="connsiteX71" fmla="*/ 118501 w 4662328"/>
              <a:gd name="connsiteY71" fmla="*/ 5222308 h 5549975"/>
              <a:gd name="connsiteX72" fmla="*/ 118186 w 4662328"/>
              <a:gd name="connsiteY72" fmla="*/ 5216405 h 5549975"/>
              <a:gd name="connsiteX73" fmla="*/ 117602 w 4662328"/>
              <a:gd name="connsiteY73" fmla="*/ 5213249 h 5549975"/>
              <a:gd name="connsiteX74" fmla="*/ 117871 w 4662328"/>
              <a:gd name="connsiteY74" fmla="*/ 5210500 h 5549975"/>
              <a:gd name="connsiteX75" fmla="*/ 117555 w 4662328"/>
              <a:gd name="connsiteY75" fmla="*/ 5204597 h 5549975"/>
              <a:gd name="connsiteX76" fmla="*/ 116972 w 4662328"/>
              <a:gd name="connsiteY76" fmla="*/ 5201441 h 5549975"/>
              <a:gd name="connsiteX77" fmla="*/ 116342 w 4662328"/>
              <a:gd name="connsiteY77" fmla="*/ 5189632 h 5549975"/>
              <a:gd name="connsiteX78" fmla="*/ 115758 w 4662328"/>
              <a:gd name="connsiteY78" fmla="*/ 5186477 h 5549975"/>
              <a:gd name="connsiteX79" fmla="*/ 116026 w 4662328"/>
              <a:gd name="connsiteY79" fmla="*/ 5183728 h 5549975"/>
              <a:gd name="connsiteX80" fmla="*/ 114591 w 4662328"/>
              <a:gd name="connsiteY80" fmla="*/ 5180163 h 5549975"/>
              <a:gd name="connsiteX81" fmla="*/ 131086 w 4662328"/>
              <a:gd name="connsiteY81" fmla="*/ 5144275 h 5549975"/>
              <a:gd name="connsiteX82" fmla="*/ 152522 w 4662328"/>
              <a:gd name="connsiteY82" fmla="*/ 4747825 h 5549975"/>
              <a:gd name="connsiteX83" fmla="*/ 0 w 4662328"/>
              <a:gd name="connsiteY83" fmla="*/ 4747825 h 5549975"/>
              <a:gd name="connsiteX84" fmla="*/ 110031 w 4662328"/>
              <a:gd name="connsiteY84" fmla="*/ 3811601 h 5549975"/>
              <a:gd name="connsiteX85" fmla="*/ 412307 w 4662328"/>
              <a:gd name="connsiteY85" fmla="*/ 0 h 5549975"/>
              <a:gd name="connsiteX0" fmla="*/ 302276 w 4552297"/>
              <a:gd name="connsiteY0" fmla="*/ 0 h 5549975"/>
              <a:gd name="connsiteX1" fmla="*/ 3304462 w 4552297"/>
              <a:gd name="connsiteY1" fmla="*/ 171842 h 5549975"/>
              <a:gd name="connsiteX2" fmla="*/ 4133273 w 4552297"/>
              <a:gd name="connsiteY2" fmla="*/ 226950 h 5549975"/>
              <a:gd name="connsiteX3" fmla="*/ 4506467 w 4552297"/>
              <a:gd name="connsiteY3" fmla="*/ 247374 h 5549975"/>
              <a:gd name="connsiteX4" fmla="*/ 4534346 w 4552297"/>
              <a:gd name="connsiteY4" fmla="*/ 269179 h 5549975"/>
              <a:gd name="connsiteX5" fmla="*/ 4532572 w 4552297"/>
              <a:gd name="connsiteY5" fmla="*/ 300930 h 5549975"/>
              <a:gd name="connsiteX6" fmla="*/ 4535494 w 4552297"/>
              <a:gd name="connsiteY6" fmla="*/ 302647 h 5549975"/>
              <a:gd name="connsiteX7" fmla="*/ 4551920 w 4552297"/>
              <a:gd name="connsiteY7" fmla="*/ 334222 h 5549975"/>
              <a:gd name="connsiteX8" fmla="*/ 4529659 w 4552297"/>
              <a:gd name="connsiteY8" fmla="*/ 391868 h 5549975"/>
              <a:gd name="connsiteX9" fmla="*/ 4526171 w 4552297"/>
              <a:gd name="connsiteY9" fmla="*/ 415489 h 5549975"/>
              <a:gd name="connsiteX10" fmla="*/ 4521066 w 4552297"/>
              <a:gd name="connsiteY10" fmla="*/ 506828 h 5549975"/>
              <a:gd name="connsiteX11" fmla="*/ 4520416 w 4552297"/>
              <a:gd name="connsiteY11" fmla="*/ 553245 h 5549975"/>
              <a:gd name="connsiteX12" fmla="*/ 4517317 w 4552297"/>
              <a:gd name="connsiteY12" fmla="*/ 581709 h 5549975"/>
              <a:gd name="connsiteX13" fmla="*/ 4516648 w 4552297"/>
              <a:gd name="connsiteY13" fmla="*/ 585890 h 5549975"/>
              <a:gd name="connsiteX14" fmla="*/ 4503711 w 4552297"/>
              <a:gd name="connsiteY14" fmla="*/ 817404 h 5549975"/>
              <a:gd name="connsiteX15" fmla="*/ 4505424 w 4552297"/>
              <a:gd name="connsiteY15" fmla="*/ 822238 h 5549975"/>
              <a:gd name="connsiteX16" fmla="*/ 4503273 w 4552297"/>
              <a:gd name="connsiteY16" fmla="*/ 846069 h 5549975"/>
              <a:gd name="connsiteX17" fmla="*/ 4501673 w 4552297"/>
              <a:gd name="connsiteY17" fmla="*/ 853854 h 5549975"/>
              <a:gd name="connsiteX18" fmla="*/ 4495435 w 4552297"/>
              <a:gd name="connsiteY18" fmla="*/ 965485 h 5549975"/>
              <a:gd name="connsiteX19" fmla="*/ 4497512 w 4552297"/>
              <a:gd name="connsiteY19" fmla="*/ 966385 h 5549975"/>
              <a:gd name="connsiteX20" fmla="*/ 4501631 w 4552297"/>
              <a:gd name="connsiteY20" fmla="*/ 1002567 h 5549975"/>
              <a:gd name="connsiteX21" fmla="*/ 4496833 w 4552297"/>
              <a:gd name="connsiteY21" fmla="*/ 1101094 h 5549975"/>
              <a:gd name="connsiteX22" fmla="*/ 4496728 w 4552297"/>
              <a:gd name="connsiteY22" fmla="*/ 1159389 h 5549975"/>
              <a:gd name="connsiteX23" fmla="*/ 4501031 w 4552297"/>
              <a:gd name="connsiteY23" fmla="*/ 1180505 h 5549975"/>
              <a:gd name="connsiteX24" fmla="*/ 4504121 w 4552297"/>
              <a:gd name="connsiteY24" fmla="*/ 1210687 h 5549975"/>
              <a:gd name="connsiteX25" fmla="*/ 4512938 w 4552297"/>
              <a:gd name="connsiteY25" fmla="*/ 1263157 h 5549975"/>
              <a:gd name="connsiteX26" fmla="*/ 4515215 w 4552297"/>
              <a:gd name="connsiteY26" fmla="*/ 1313374 h 5549975"/>
              <a:gd name="connsiteX27" fmla="*/ 4514335 w 4552297"/>
              <a:gd name="connsiteY27" fmla="*/ 1347004 h 5549975"/>
              <a:gd name="connsiteX28" fmla="*/ 4513872 w 4552297"/>
              <a:gd name="connsiteY28" fmla="*/ 1351864 h 5549975"/>
              <a:gd name="connsiteX29" fmla="*/ 4504753 w 4552297"/>
              <a:gd name="connsiteY29" fmla="*/ 1391762 h 5549975"/>
              <a:gd name="connsiteX30" fmla="*/ 4508017 w 4552297"/>
              <a:gd name="connsiteY30" fmla="*/ 1395707 h 5549975"/>
              <a:gd name="connsiteX31" fmla="*/ 4510859 w 4552297"/>
              <a:gd name="connsiteY31" fmla="*/ 1408524 h 5549975"/>
              <a:gd name="connsiteX32" fmla="*/ 4506118 w 4552297"/>
              <a:gd name="connsiteY32" fmla="*/ 1419109 h 5549975"/>
              <a:gd name="connsiteX33" fmla="*/ 4495934 w 4552297"/>
              <a:gd name="connsiteY33" fmla="*/ 1469337 h 5549975"/>
              <a:gd name="connsiteX34" fmla="*/ 4485037 w 4552297"/>
              <a:gd name="connsiteY34" fmla="*/ 1543038 h 5549975"/>
              <a:gd name="connsiteX35" fmla="*/ 4480156 w 4552297"/>
              <a:gd name="connsiteY35" fmla="*/ 1553997 h 5549975"/>
              <a:gd name="connsiteX36" fmla="*/ 4465728 w 4552297"/>
              <a:gd name="connsiteY36" fmla="*/ 1626071 h 5549975"/>
              <a:gd name="connsiteX37" fmla="*/ 4462013 w 4552297"/>
              <a:gd name="connsiteY37" fmla="*/ 1664103 h 5549975"/>
              <a:gd name="connsiteX38" fmla="*/ 4465673 w 4552297"/>
              <a:gd name="connsiteY38" fmla="*/ 1668558 h 5549975"/>
              <a:gd name="connsiteX39" fmla="*/ 4464023 w 4552297"/>
              <a:gd name="connsiteY39" fmla="*/ 1679756 h 5549975"/>
              <a:gd name="connsiteX40" fmla="*/ 4464435 w 4552297"/>
              <a:gd name="connsiteY40" fmla="*/ 1682815 h 5549975"/>
              <a:gd name="connsiteX41" fmla="*/ 4465946 w 4552297"/>
              <a:gd name="connsiteY41" fmla="*/ 1700268 h 5549975"/>
              <a:gd name="connsiteX42" fmla="*/ 4454476 w 4552297"/>
              <a:gd name="connsiteY42" fmla="*/ 1735163 h 5549975"/>
              <a:gd name="connsiteX43" fmla="*/ 4452416 w 4552297"/>
              <a:gd name="connsiteY43" fmla="*/ 1735289 h 5549975"/>
              <a:gd name="connsiteX44" fmla="*/ 4443918 w 4552297"/>
              <a:gd name="connsiteY44" fmla="*/ 1887374 h 5549975"/>
              <a:gd name="connsiteX45" fmla="*/ 4452609 w 4552297"/>
              <a:gd name="connsiteY45" fmla="*/ 1911536 h 5549975"/>
              <a:gd name="connsiteX46" fmla="*/ 4454887 w 4552297"/>
              <a:gd name="connsiteY46" fmla="*/ 1961755 h 5549975"/>
              <a:gd name="connsiteX47" fmla="*/ 4454006 w 4552297"/>
              <a:gd name="connsiteY47" fmla="*/ 1995384 h 5549975"/>
              <a:gd name="connsiteX48" fmla="*/ 4453544 w 4552297"/>
              <a:gd name="connsiteY48" fmla="*/ 2000244 h 5549975"/>
              <a:gd name="connsiteX49" fmla="*/ 4444424 w 4552297"/>
              <a:gd name="connsiteY49" fmla="*/ 2040142 h 5549975"/>
              <a:gd name="connsiteX50" fmla="*/ 4447689 w 4552297"/>
              <a:gd name="connsiteY50" fmla="*/ 2044087 h 5549975"/>
              <a:gd name="connsiteX51" fmla="*/ 4450530 w 4552297"/>
              <a:gd name="connsiteY51" fmla="*/ 2056904 h 5549975"/>
              <a:gd name="connsiteX52" fmla="*/ 4445789 w 4552297"/>
              <a:gd name="connsiteY52" fmla="*/ 2067489 h 5549975"/>
              <a:gd name="connsiteX53" fmla="*/ 4435605 w 4552297"/>
              <a:gd name="connsiteY53" fmla="*/ 2117719 h 5549975"/>
              <a:gd name="connsiteX54" fmla="*/ 4428274 w 4552297"/>
              <a:gd name="connsiteY54" fmla="*/ 2167300 h 5549975"/>
              <a:gd name="connsiteX55" fmla="*/ 4372191 w 4552297"/>
              <a:gd name="connsiteY55" fmla="*/ 3223633 h 5549975"/>
              <a:gd name="connsiteX56" fmla="*/ 4359405 w 4552297"/>
              <a:gd name="connsiteY56" fmla="*/ 3477281 h 5549975"/>
              <a:gd name="connsiteX57" fmla="*/ 4348320 w 4552297"/>
              <a:gd name="connsiteY57" fmla="*/ 3639984 h 5549975"/>
              <a:gd name="connsiteX58" fmla="*/ 4257559 w 4552297"/>
              <a:gd name="connsiteY58" fmla="*/ 5278921 h 5549975"/>
              <a:gd name="connsiteX59" fmla="*/ 4262857 w 4552297"/>
              <a:gd name="connsiteY59" fmla="*/ 5315626 h 5549975"/>
              <a:gd name="connsiteX60" fmla="*/ 4266391 w 4552297"/>
              <a:gd name="connsiteY60" fmla="*/ 5350090 h 5549975"/>
              <a:gd name="connsiteX61" fmla="*/ 4269223 w 4552297"/>
              <a:gd name="connsiteY61" fmla="*/ 5450399 h 5549975"/>
              <a:gd name="connsiteX62" fmla="*/ 4250666 w 4552297"/>
              <a:gd name="connsiteY62" fmla="*/ 5484804 h 5549975"/>
              <a:gd name="connsiteX63" fmla="*/ 4246014 w 4552297"/>
              <a:gd name="connsiteY63" fmla="*/ 5487504 h 5549975"/>
              <a:gd name="connsiteX64" fmla="*/ 4242557 w 4552297"/>
              <a:gd name="connsiteY64" fmla="*/ 5549951 h 5549975"/>
              <a:gd name="connsiteX65" fmla="*/ 11873 w 4552297"/>
              <a:gd name="connsiteY65" fmla="*/ 5314089 h 5549975"/>
              <a:gd name="connsiteX66" fmla="*/ 15679 w 4552297"/>
              <a:gd name="connsiteY66" fmla="*/ 5243704 h 5549975"/>
              <a:gd name="connsiteX67" fmla="*/ 3174 w 4552297"/>
              <a:gd name="connsiteY67" fmla="*/ 5239903 h 5549975"/>
              <a:gd name="connsiteX68" fmla="*/ 7394 w 4552297"/>
              <a:gd name="connsiteY68" fmla="*/ 5233298 h 5549975"/>
              <a:gd name="connsiteX69" fmla="*/ 7663 w 4552297"/>
              <a:gd name="connsiteY69" fmla="*/ 5230552 h 5549975"/>
              <a:gd name="connsiteX70" fmla="*/ 7933 w 4552297"/>
              <a:gd name="connsiteY70" fmla="*/ 5227804 h 5549975"/>
              <a:gd name="connsiteX71" fmla="*/ 8470 w 4552297"/>
              <a:gd name="connsiteY71" fmla="*/ 5222308 h 5549975"/>
              <a:gd name="connsiteX72" fmla="*/ 8155 w 4552297"/>
              <a:gd name="connsiteY72" fmla="*/ 5216405 h 5549975"/>
              <a:gd name="connsiteX73" fmla="*/ 7571 w 4552297"/>
              <a:gd name="connsiteY73" fmla="*/ 5213249 h 5549975"/>
              <a:gd name="connsiteX74" fmla="*/ 7840 w 4552297"/>
              <a:gd name="connsiteY74" fmla="*/ 5210500 h 5549975"/>
              <a:gd name="connsiteX75" fmla="*/ 7524 w 4552297"/>
              <a:gd name="connsiteY75" fmla="*/ 5204597 h 5549975"/>
              <a:gd name="connsiteX76" fmla="*/ 6941 w 4552297"/>
              <a:gd name="connsiteY76" fmla="*/ 5201441 h 5549975"/>
              <a:gd name="connsiteX77" fmla="*/ 6311 w 4552297"/>
              <a:gd name="connsiteY77" fmla="*/ 5189632 h 5549975"/>
              <a:gd name="connsiteX78" fmla="*/ 5727 w 4552297"/>
              <a:gd name="connsiteY78" fmla="*/ 5186477 h 5549975"/>
              <a:gd name="connsiteX79" fmla="*/ 5995 w 4552297"/>
              <a:gd name="connsiteY79" fmla="*/ 5183728 h 5549975"/>
              <a:gd name="connsiteX80" fmla="*/ 4560 w 4552297"/>
              <a:gd name="connsiteY80" fmla="*/ 5180163 h 5549975"/>
              <a:gd name="connsiteX81" fmla="*/ 21055 w 4552297"/>
              <a:gd name="connsiteY81" fmla="*/ 5144275 h 5549975"/>
              <a:gd name="connsiteX82" fmla="*/ 42491 w 4552297"/>
              <a:gd name="connsiteY82" fmla="*/ 4747825 h 5549975"/>
              <a:gd name="connsiteX83" fmla="*/ 0 w 4552297"/>
              <a:gd name="connsiteY83" fmla="*/ 3811601 h 5549975"/>
              <a:gd name="connsiteX84" fmla="*/ 302276 w 4552297"/>
              <a:gd name="connsiteY84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17881 w 4549123"/>
              <a:gd name="connsiteY81" fmla="*/ 5144275 h 5549975"/>
              <a:gd name="connsiteX82" fmla="*/ 39317 w 4549123"/>
              <a:gd name="connsiteY82" fmla="*/ 4747825 h 5549975"/>
              <a:gd name="connsiteX83" fmla="*/ 218499 w 4549123"/>
              <a:gd name="connsiteY83" fmla="*/ 3822685 h 5549975"/>
              <a:gd name="connsiteX84" fmla="*/ 299102 w 4549123"/>
              <a:gd name="connsiteY84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17881 w 4549123"/>
              <a:gd name="connsiteY81" fmla="*/ 5144275 h 5549975"/>
              <a:gd name="connsiteX82" fmla="*/ 39317 w 4549123"/>
              <a:gd name="connsiteY82" fmla="*/ 4747825 h 5549975"/>
              <a:gd name="connsiteX83" fmla="*/ 74412 w 4549123"/>
              <a:gd name="connsiteY83" fmla="*/ 3839310 h 5549975"/>
              <a:gd name="connsiteX84" fmla="*/ 299102 w 4549123"/>
              <a:gd name="connsiteY84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17881 w 4549123"/>
              <a:gd name="connsiteY81" fmla="*/ 5144275 h 5549975"/>
              <a:gd name="connsiteX82" fmla="*/ 74412 w 4549123"/>
              <a:gd name="connsiteY82" fmla="*/ 3839310 h 5549975"/>
              <a:gd name="connsiteX83" fmla="*/ 299102 w 4549123"/>
              <a:gd name="connsiteY83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6798 w 4549123"/>
              <a:gd name="connsiteY81" fmla="*/ 5116566 h 5549975"/>
              <a:gd name="connsiteX82" fmla="*/ 74412 w 4549123"/>
              <a:gd name="connsiteY82" fmla="*/ 3839310 h 5549975"/>
              <a:gd name="connsiteX83" fmla="*/ 299102 w 4549123"/>
              <a:gd name="connsiteY83" fmla="*/ 0 h 5549975"/>
              <a:gd name="connsiteX0" fmla="*/ 304427 w 4554448"/>
              <a:gd name="connsiteY0" fmla="*/ 0 h 5549970"/>
              <a:gd name="connsiteX1" fmla="*/ 3306613 w 4554448"/>
              <a:gd name="connsiteY1" fmla="*/ 171842 h 5549970"/>
              <a:gd name="connsiteX2" fmla="*/ 4135424 w 4554448"/>
              <a:gd name="connsiteY2" fmla="*/ 226950 h 5549970"/>
              <a:gd name="connsiteX3" fmla="*/ 4508618 w 4554448"/>
              <a:gd name="connsiteY3" fmla="*/ 247374 h 5549970"/>
              <a:gd name="connsiteX4" fmla="*/ 4536497 w 4554448"/>
              <a:gd name="connsiteY4" fmla="*/ 269179 h 5549970"/>
              <a:gd name="connsiteX5" fmla="*/ 4534723 w 4554448"/>
              <a:gd name="connsiteY5" fmla="*/ 300930 h 5549970"/>
              <a:gd name="connsiteX6" fmla="*/ 4537645 w 4554448"/>
              <a:gd name="connsiteY6" fmla="*/ 302647 h 5549970"/>
              <a:gd name="connsiteX7" fmla="*/ 4554071 w 4554448"/>
              <a:gd name="connsiteY7" fmla="*/ 334222 h 5549970"/>
              <a:gd name="connsiteX8" fmla="*/ 4531810 w 4554448"/>
              <a:gd name="connsiteY8" fmla="*/ 391868 h 5549970"/>
              <a:gd name="connsiteX9" fmla="*/ 4528322 w 4554448"/>
              <a:gd name="connsiteY9" fmla="*/ 415489 h 5549970"/>
              <a:gd name="connsiteX10" fmla="*/ 4523217 w 4554448"/>
              <a:gd name="connsiteY10" fmla="*/ 506828 h 5549970"/>
              <a:gd name="connsiteX11" fmla="*/ 4522567 w 4554448"/>
              <a:gd name="connsiteY11" fmla="*/ 553245 h 5549970"/>
              <a:gd name="connsiteX12" fmla="*/ 4519468 w 4554448"/>
              <a:gd name="connsiteY12" fmla="*/ 581709 h 5549970"/>
              <a:gd name="connsiteX13" fmla="*/ 4518799 w 4554448"/>
              <a:gd name="connsiteY13" fmla="*/ 585890 h 5549970"/>
              <a:gd name="connsiteX14" fmla="*/ 4505862 w 4554448"/>
              <a:gd name="connsiteY14" fmla="*/ 817404 h 5549970"/>
              <a:gd name="connsiteX15" fmla="*/ 4507575 w 4554448"/>
              <a:gd name="connsiteY15" fmla="*/ 822238 h 5549970"/>
              <a:gd name="connsiteX16" fmla="*/ 4505424 w 4554448"/>
              <a:gd name="connsiteY16" fmla="*/ 846069 h 5549970"/>
              <a:gd name="connsiteX17" fmla="*/ 4503824 w 4554448"/>
              <a:gd name="connsiteY17" fmla="*/ 853854 h 5549970"/>
              <a:gd name="connsiteX18" fmla="*/ 4497586 w 4554448"/>
              <a:gd name="connsiteY18" fmla="*/ 965485 h 5549970"/>
              <a:gd name="connsiteX19" fmla="*/ 4499663 w 4554448"/>
              <a:gd name="connsiteY19" fmla="*/ 966385 h 5549970"/>
              <a:gd name="connsiteX20" fmla="*/ 4503782 w 4554448"/>
              <a:gd name="connsiteY20" fmla="*/ 1002567 h 5549970"/>
              <a:gd name="connsiteX21" fmla="*/ 4498984 w 4554448"/>
              <a:gd name="connsiteY21" fmla="*/ 1101094 h 5549970"/>
              <a:gd name="connsiteX22" fmla="*/ 4498879 w 4554448"/>
              <a:gd name="connsiteY22" fmla="*/ 1159389 h 5549970"/>
              <a:gd name="connsiteX23" fmla="*/ 4503182 w 4554448"/>
              <a:gd name="connsiteY23" fmla="*/ 1180505 h 5549970"/>
              <a:gd name="connsiteX24" fmla="*/ 4506272 w 4554448"/>
              <a:gd name="connsiteY24" fmla="*/ 1210687 h 5549970"/>
              <a:gd name="connsiteX25" fmla="*/ 4515089 w 4554448"/>
              <a:gd name="connsiteY25" fmla="*/ 1263157 h 5549970"/>
              <a:gd name="connsiteX26" fmla="*/ 4517366 w 4554448"/>
              <a:gd name="connsiteY26" fmla="*/ 1313374 h 5549970"/>
              <a:gd name="connsiteX27" fmla="*/ 4516486 w 4554448"/>
              <a:gd name="connsiteY27" fmla="*/ 1347004 h 5549970"/>
              <a:gd name="connsiteX28" fmla="*/ 4516023 w 4554448"/>
              <a:gd name="connsiteY28" fmla="*/ 1351864 h 5549970"/>
              <a:gd name="connsiteX29" fmla="*/ 4506904 w 4554448"/>
              <a:gd name="connsiteY29" fmla="*/ 1391762 h 5549970"/>
              <a:gd name="connsiteX30" fmla="*/ 4510168 w 4554448"/>
              <a:gd name="connsiteY30" fmla="*/ 1395707 h 5549970"/>
              <a:gd name="connsiteX31" fmla="*/ 4513010 w 4554448"/>
              <a:gd name="connsiteY31" fmla="*/ 1408524 h 5549970"/>
              <a:gd name="connsiteX32" fmla="*/ 4508269 w 4554448"/>
              <a:gd name="connsiteY32" fmla="*/ 1419109 h 5549970"/>
              <a:gd name="connsiteX33" fmla="*/ 4498085 w 4554448"/>
              <a:gd name="connsiteY33" fmla="*/ 1469337 h 5549970"/>
              <a:gd name="connsiteX34" fmla="*/ 4487188 w 4554448"/>
              <a:gd name="connsiteY34" fmla="*/ 1543038 h 5549970"/>
              <a:gd name="connsiteX35" fmla="*/ 4482307 w 4554448"/>
              <a:gd name="connsiteY35" fmla="*/ 1553997 h 5549970"/>
              <a:gd name="connsiteX36" fmla="*/ 4467879 w 4554448"/>
              <a:gd name="connsiteY36" fmla="*/ 1626071 h 5549970"/>
              <a:gd name="connsiteX37" fmla="*/ 4464164 w 4554448"/>
              <a:gd name="connsiteY37" fmla="*/ 1664103 h 5549970"/>
              <a:gd name="connsiteX38" fmla="*/ 4467824 w 4554448"/>
              <a:gd name="connsiteY38" fmla="*/ 1668558 h 5549970"/>
              <a:gd name="connsiteX39" fmla="*/ 4466174 w 4554448"/>
              <a:gd name="connsiteY39" fmla="*/ 1679756 h 5549970"/>
              <a:gd name="connsiteX40" fmla="*/ 4466586 w 4554448"/>
              <a:gd name="connsiteY40" fmla="*/ 1682815 h 5549970"/>
              <a:gd name="connsiteX41" fmla="*/ 4468097 w 4554448"/>
              <a:gd name="connsiteY41" fmla="*/ 1700268 h 5549970"/>
              <a:gd name="connsiteX42" fmla="*/ 4456627 w 4554448"/>
              <a:gd name="connsiteY42" fmla="*/ 1735163 h 5549970"/>
              <a:gd name="connsiteX43" fmla="*/ 4454567 w 4554448"/>
              <a:gd name="connsiteY43" fmla="*/ 1735289 h 5549970"/>
              <a:gd name="connsiteX44" fmla="*/ 4446069 w 4554448"/>
              <a:gd name="connsiteY44" fmla="*/ 1887374 h 5549970"/>
              <a:gd name="connsiteX45" fmla="*/ 4454760 w 4554448"/>
              <a:gd name="connsiteY45" fmla="*/ 1911536 h 5549970"/>
              <a:gd name="connsiteX46" fmla="*/ 4457038 w 4554448"/>
              <a:gd name="connsiteY46" fmla="*/ 1961755 h 5549970"/>
              <a:gd name="connsiteX47" fmla="*/ 4456157 w 4554448"/>
              <a:gd name="connsiteY47" fmla="*/ 1995384 h 5549970"/>
              <a:gd name="connsiteX48" fmla="*/ 4455695 w 4554448"/>
              <a:gd name="connsiteY48" fmla="*/ 2000244 h 5549970"/>
              <a:gd name="connsiteX49" fmla="*/ 4446575 w 4554448"/>
              <a:gd name="connsiteY49" fmla="*/ 2040142 h 5549970"/>
              <a:gd name="connsiteX50" fmla="*/ 4449840 w 4554448"/>
              <a:gd name="connsiteY50" fmla="*/ 2044087 h 5549970"/>
              <a:gd name="connsiteX51" fmla="*/ 4452681 w 4554448"/>
              <a:gd name="connsiteY51" fmla="*/ 2056904 h 5549970"/>
              <a:gd name="connsiteX52" fmla="*/ 4447940 w 4554448"/>
              <a:gd name="connsiteY52" fmla="*/ 2067489 h 5549970"/>
              <a:gd name="connsiteX53" fmla="*/ 4437756 w 4554448"/>
              <a:gd name="connsiteY53" fmla="*/ 2117719 h 5549970"/>
              <a:gd name="connsiteX54" fmla="*/ 4430425 w 4554448"/>
              <a:gd name="connsiteY54" fmla="*/ 2167300 h 5549970"/>
              <a:gd name="connsiteX55" fmla="*/ 4374342 w 4554448"/>
              <a:gd name="connsiteY55" fmla="*/ 3223633 h 5549970"/>
              <a:gd name="connsiteX56" fmla="*/ 4361556 w 4554448"/>
              <a:gd name="connsiteY56" fmla="*/ 3477281 h 5549970"/>
              <a:gd name="connsiteX57" fmla="*/ 4350471 w 4554448"/>
              <a:gd name="connsiteY57" fmla="*/ 3639984 h 5549970"/>
              <a:gd name="connsiteX58" fmla="*/ 4259710 w 4554448"/>
              <a:gd name="connsiteY58" fmla="*/ 5278921 h 5549970"/>
              <a:gd name="connsiteX59" fmla="*/ 4265008 w 4554448"/>
              <a:gd name="connsiteY59" fmla="*/ 5315626 h 5549970"/>
              <a:gd name="connsiteX60" fmla="*/ 4268542 w 4554448"/>
              <a:gd name="connsiteY60" fmla="*/ 5350090 h 5549970"/>
              <a:gd name="connsiteX61" fmla="*/ 4271374 w 4554448"/>
              <a:gd name="connsiteY61" fmla="*/ 5450399 h 5549970"/>
              <a:gd name="connsiteX62" fmla="*/ 4252817 w 4554448"/>
              <a:gd name="connsiteY62" fmla="*/ 5484804 h 5549970"/>
              <a:gd name="connsiteX63" fmla="*/ 4248165 w 4554448"/>
              <a:gd name="connsiteY63" fmla="*/ 5487504 h 5549970"/>
              <a:gd name="connsiteX64" fmla="*/ 4244708 w 4554448"/>
              <a:gd name="connsiteY64" fmla="*/ 5549951 h 5549970"/>
              <a:gd name="connsiteX65" fmla="*/ 0 w 4554448"/>
              <a:gd name="connsiteY65" fmla="*/ 5272016 h 5549970"/>
              <a:gd name="connsiteX66" fmla="*/ 17830 w 4554448"/>
              <a:gd name="connsiteY66" fmla="*/ 5243704 h 5549970"/>
              <a:gd name="connsiteX67" fmla="*/ 5325 w 4554448"/>
              <a:gd name="connsiteY67" fmla="*/ 5239903 h 5549970"/>
              <a:gd name="connsiteX68" fmla="*/ 9545 w 4554448"/>
              <a:gd name="connsiteY68" fmla="*/ 5233298 h 5549970"/>
              <a:gd name="connsiteX69" fmla="*/ 9814 w 4554448"/>
              <a:gd name="connsiteY69" fmla="*/ 5230552 h 5549970"/>
              <a:gd name="connsiteX70" fmla="*/ 10084 w 4554448"/>
              <a:gd name="connsiteY70" fmla="*/ 5227804 h 5549970"/>
              <a:gd name="connsiteX71" fmla="*/ 10621 w 4554448"/>
              <a:gd name="connsiteY71" fmla="*/ 5222308 h 5549970"/>
              <a:gd name="connsiteX72" fmla="*/ 10306 w 4554448"/>
              <a:gd name="connsiteY72" fmla="*/ 5216405 h 5549970"/>
              <a:gd name="connsiteX73" fmla="*/ 9722 w 4554448"/>
              <a:gd name="connsiteY73" fmla="*/ 5213249 h 5549970"/>
              <a:gd name="connsiteX74" fmla="*/ 9991 w 4554448"/>
              <a:gd name="connsiteY74" fmla="*/ 5210500 h 5549970"/>
              <a:gd name="connsiteX75" fmla="*/ 9675 w 4554448"/>
              <a:gd name="connsiteY75" fmla="*/ 5204597 h 5549970"/>
              <a:gd name="connsiteX76" fmla="*/ 9092 w 4554448"/>
              <a:gd name="connsiteY76" fmla="*/ 5201441 h 5549970"/>
              <a:gd name="connsiteX77" fmla="*/ 8462 w 4554448"/>
              <a:gd name="connsiteY77" fmla="*/ 5189632 h 5549970"/>
              <a:gd name="connsiteX78" fmla="*/ 7878 w 4554448"/>
              <a:gd name="connsiteY78" fmla="*/ 5186477 h 5549970"/>
              <a:gd name="connsiteX79" fmla="*/ 8146 w 4554448"/>
              <a:gd name="connsiteY79" fmla="*/ 5183728 h 5549970"/>
              <a:gd name="connsiteX80" fmla="*/ 6711 w 4554448"/>
              <a:gd name="connsiteY80" fmla="*/ 5180163 h 5549970"/>
              <a:gd name="connsiteX81" fmla="*/ 12123 w 4554448"/>
              <a:gd name="connsiteY81" fmla="*/ 5116566 h 5549970"/>
              <a:gd name="connsiteX82" fmla="*/ 79737 w 4554448"/>
              <a:gd name="connsiteY82" fmla="*/ 3839310 h 5549970"/>
              <a:gd name="connsiteX83" fmla="*/ 304427 w 4554448"/>
              <a:gd name="connsiteY83" fmla="*/ 0 h 5549970"/>
              <a:gd name="connsiteX0" fmla="*/ 338086 w 4588107"/>
              <a:gd name="connsiteY0" fmla="*/ 0 h 5549995"/>
              <a:gd name="connsiteX1" fmla="*/ 3340272 w 4588107"/>
              <a:gd name="connsiteY1" fmla="*/ 171842 h 5549995"/>
              <a:gd name="connsiteX2" fmla="*/ 4169083 w 4588107"/>
              <a:gd name="connsiteY2" fmla="*/ 226950 h 5549995"/>
              <a:gd name="connsiteX3" fmla="*/ 4542277 w 4588107"/>
              <a:gd name="connsiteY3" fmla="*/ 247374 h 5549995"/>
              <a:gd name="connsiteX4" fmla="*/ 4570156 w 4588107"/>
              <a:gd name="connsiteY4" fmla="*/ 269179 h 5549995"/>
              <a:gd name="connsiteX5" fmla="*/ 4568382 w 4588107"/>
              <a:gd name="connsiteY5" fmla="*/ 300930 h 5549995"/>
              <a:gd name="connsiteX6" fmla="*/ 4571304 w 4588107"/>
              <a:gd name="connsiteY6" fmla="*/ 302647 h 5549995"/>
              <a:gd name="connsiteX7" fmla="*/ 4587730 w 4588107"/>
              <a:gd name="connsiteY7" fmla="*/ 334222 h 5549995"/>
              <a:gd name="connsiteX8" fmla="*/ 4565469 w 4588107"/>
              <a:gd name="connsiteY8" fmla="*/ 391868 h 5549995"/>
              <a:gd name="connsiteX9" fmla="*/ 4561981 w 4588107"/>
              <a:gd name="connsiteY9" fmla="*/ 415489 h 5549995"/>
              <a:gd name="connsiteX10" fmla="*/ 4556876 w 4588107"/>
              <a:gd name="connsiteY10" fmla="*/ 506828 h 5549995"/>
              <a:gd name="connsiteX11" fmla="*/ 4556226 w 4588107"/>
              <a:gd name="connsiteY11" fmla="*/ 553245 h 5549995"/>
              <a:gd name="connsiteX12" fmla="*/ 4553127 w 4588107"/>
              <a:gd name="connsiteY12" fmla="*/ 581709 h 5549995"/>
              <a:gd name="connsiteX13" fmla="*/ 4552458 w 4588107"/>
              <a:gd name="connsiteY13" fmla="*/ 585890 h 5549995"/>
              <a:gd name="connsiteX14" fmla="*/ 4539521 w 4588107"/>
              <a:gd name="connsiteY14" fmla="*/ 817404 h 5549995"/>
              <a:gd name="connsiteX15" fmla="*/ 4541234 w 4588107"/>
              <a:gd name="connsiteY15" fmla="*/ 822238 h 5549995"/>
              <a:gd name="connsiteX16" fmla="*/ 4539083 w 4588107"/>
              <a:gd name="connsiteY16" fmla="*/ 846069 h 5549995"/>
              <a:gd name="connsiteX17" fmla="*/ 4537483 w 4588107"/>
              <a:gd name="connsiteY17" fmla="*/ 853854 h 5549995"/>
              <a:gd name="connsiteX18" fmla="*/ 4531245 w 4588107"/>
              <a:gd name="connsiteY18" fmla="*/ 965485 h 5549995"/>
              <a:gd name="connsiteX19" fmla="*/ 4533322 w 4588107"/>
              <a:gd name="connsiteY19" fmla="*/ 966385 h 5549995"/>
              <a:gd name="connsiteX20" fmla="*/ 4537441 w 4588107"/>
              <a:gd name="connsiteY20" fmla="*/ 1002567 h 5549995"/>
              <a:gd name="connsiteX21" fmla="*/ 4532643 w 4588107"/>
              <a:gd name="connsiteY21" fmla="*/ 1101094 h 5549995"/>
              <a:gd name="connsiteX22" fmla="*/ 4532538 w 4588107"/>
              <a:gd name="connsiteY22" fmla="*/ 1159389 h 5549995"/>
              <a:gd name="connsiteX23" fmla="*/ 4536841 w 4588107"/>
              <a:gd name="connsiteY23" fmla="*/ 1180505 h 5549995"/>
              <a:gd name="connsiteX24" fmla="*/ 4539931 w 4588107"/>
              <a:gd name="connsiteY24" fmla="*/ 1210687 h 5549995"/>
              <a:gd name="connsiteX25" fmla="*/ 4548748 w 4588107"/>
              <a:gd name="connsiteY25" fmla="*/ 1263157 h 5549995"/>
              <a:gd name="connsiteX26" fmla="*/ 4551025 w 4588107"/>
              <a:gd name="connsiteY26" fmla="*/ 1313374 h 5549995"/>
              <a:gd name="connsiteX27" fmla="*/ 4550145 w 4588107"/>
              <a:gd name="connsiteY27" fmla="*/ 1347004 h 5549995"/>
              <a:gd name="connsiteX28" fmla="*/ 4549682 w 4588107"/>
              <a:gd name="connsiteY28" fmla="*/ 1351864 h 5549995"/>
              <a:gd name="connsiteX29" fmla="*/ 4540563 w 4588107"/>
              <a:gd name="connsiteY29" fmla="*/ 1391762 h 5549995"/>
              <a:gd name="connsiteX30" fmla="*/ 4543827 w 4588107"/>
              <a:gd name="connsiteY30" fmla="*/ 1395707 h 5549995"/>
              <a:gd name="connsiteX31" fmla="*/ 4546669 w 4588107"/>
              <a:gd name="connsiteY31" fmla="*/ 1408524 h 5549995"/>
              <a:gd name="connsiteX32" fmla="*/ 4541928 w 4588107"/>
              <a:gd name="connsiteY32" fmla="*/ 1419109 h 5549995"/>
              <a:gd name="connsiteX33" fmla="*/ 4531744 w 4588107"/>
              <a:gd name="connsiteY33" fmla="*/ 1469337 h 5549995"/>
              <a:gd name="connsiteX34" fmla="*/ 4520847 w 4588107"/>
              <a:gd name="connsiteY34" fmla="*/ 1543038 h 5549995"/>
              <a:gd name="connsiteX35" fmla="*/ 4515966 w 4588107"/>
              <a:gd name="connsiteY35" fmla="*/ 1553997 h 5549995"/>
              <a:gd name="connsiteX36" fmla="*/ 4501538 w 4588107"/>
              <a:gd name="connsiteY36" fmla="*/ 1626071 h 5549995"/>
              <a:gd name="connsiteX37" fmla="*/ 4497823 w 4588107"/>
              <a:gd name="connsiteY37" fmla="*/ 1664103 h 5549995"/>
              <a:gd name="connsiteX38" fmla="*/ 4501483 w 4588107"/>
              <a:gd name="connsiteY38" fmla="*/ 1668558 h 5549995"/>
              <a:gd name="connsiteX39" fmla="*/ 4499833 w 4588107"/>
              <a:gd name="connsiteY39" fmla="*/ 1679756 h 5549995"/>
              <a:gd name="connsiteX40" fmla="*/ 4500245 w 4588107"/>
              <a:gd name="connsiteY40" fmla="*/ 1682815 h 5549995"/>
              <a:gd name="connsiteX41" fmla="*/ 4501756 w 4588107"/>
              <a:gd name="connsiteY41" fmla="*/ 1700268 h 5549995"/>
              <a:gd name="connsiteX42" fmla="*/ 4490286 w 4588107"/>
              <a:gd name="connsiteY42" fmla="*/ 1735163 h 5549995"/>
              <a:gd name="connsiteX43" fmla="*/ 4488226 w 4588107"/>
              <a:gd name="connsiteY43" fmla="*/ 1735289 h 5549995"/>
              <a:gd name="connsiteX44" fmla="*/ 4479728 w 4588107"/>
              <a:gd name="connsiteY44" fmla="*/ 1887374 h 5549995"/>
              <a:gd name="connsiteX45" fmla="*/ 4488419 w 4588107"/>
              <a:gd name="connsiteY45" fmla="*/ 1911536 h 5549995"/>
              <a:gd name="connsiteX46" fmla="*/ 4490697 w 4588107"/>
              <a:gd name="connsiteY46" fmla="*/ 1961755 h 5549995"/>
              <a:gd name="connsiteX47" fmla="*/ 4489816 w 4588107"/>
              <a:gd name="connsiteY47" fmla="*/ 1995384 h 5549995"/>
              <a:gd name="connsiteX48" fmla="*/ 4489354 w 4588107"/>
              <a:gd name="connsiteY48" fmla="*/ 2000244 h 5549995"/>
              <a:gd name="connsiteX49" fmla="*/ 4480234 w 4588107"/>
              <a:gd name="connsiteY49" fmla="*/ 2040142 h 5549995"/>
              <a:gd name="connsiteX50" fmla="*/ 4483499 w 4588107"/>
              <a:gd name="connsiteY50" fmla="*/ 2044087 h 5549995"/>
              <a:gd name="connsiteX51" fmla="*/ 4486340 w 4588107"/>
              <a:gd name="connsiteY51" fmla="*/ 2056904 h 5549995"/>
              <a:gd name="connsiteX52" fmla="*/ 4481599 w 4588107"/>
              <a:gd name="connsiteY52" fmla="*/ 2067489 h 5549995"/>
              <a:gd name="connsiteX53" fmla="*/ 4471415 w 4588107"/>
              <a:gd name="connsiteY53" fmla="*/ 2117719 h 5549995"/>
              <a:gd name="connsiteX54" fmla="*/ 4464084 w 4588107"/>
              <a:gd name="connsiteY54" fmla="*/ 2167300 h 5549995"/>
              <a:gd name="connsiteX55" fmla="*/ 4408001 w 4588107"/>
              <a:gd name="connsiteY55" fmla="*/ 3223633 h 5549995"/>
              <a:gd name="connsiteX56" fmla="*/ 4395215 w 4588107"/>
              <a:gd name="connsiteY56" fmla="*/ 3477281 h 5549995"/>
              <a:gd name="connsiteX57" fmla="*/ 4384130 w 4588107"/>
              <a:gd name="connsiteY57" fmla="*/ 3639984 h 5549995"/>
              <a:gd name="connsiteX58" fmla="*/ 4293369 w 4588107"/>
              <a:gd name="connsiteY58" fmla="*/ 5278921 h 5549995"/>
              <a:gd name="connsiteX59" fmla="*/ 4298667 w 4588107"/>
              <a:gd name="connsiteY59" fmla="*/ 5315626 h 5549995"/>
              <a:gd name="connsiteX60" fmla="*/ 4302201 w 4588107"/>
              <a:gd name="connsiteY60" fmla="*/ 5350090 h 5549995"/>
              <a:gd name="connsiteX61" fmla="*/ 4305033 w 4588107"/>
              <a:gd name="connsiteY61" fmla="*/ 5450399 h 5549995"/>
              <a:gd name="connsiteX62" fmla="*/ 4286476 w 4588107"/>
              <a:gd name="connsiteY62" fmla="*/ 5484804 h 5549995"/>
              <a:gd name="connsiteX63" fmla="*/ 4281824 w 4588107"/>
              <a:gd name="connsiteY63" fmla="*/ 5487504 h 5549995"/>
              <a:gd name="connsiteX64" fmla="*/ 4278367 w 4588107"/>
              <a:gd name="connsiteY64" fmla="*/ 5549951 h 5549995"/>
              <a:gd name="connsiteX65" fmla="*/ 0 w 4588107"/>
              <a:gd name="connsiteY65" fmla="*/ 5387017 h 5549995"/>
              <a:gd name="connsiteX66" fmla="*/ 51489 w 4588107"/>
              <a:gd name="connsiteY66" fmla="*/ 5243704 h 5549995"/>
              <a:gd name="connsiteX67" fmla="*/ 38984 w 4588107"/>
              <a:gd name="connsiteY67" fmla="*/ 5239903 h 5549995"/>
              <a:gd name="connsiteX68" fmla="*/ 43204 w 4588107"/>
              <a:gd name="connsiteY68" fmla="*/ 5233298 h 5549995"/>
              <a:gd name="connsiteX69" fmla="*/ 43473 w 4588107"/>
              <a:gd name="connsiteY69" fmla="*/ 5230552 h 5549995"/>
              <a:gd name="connsiteX70" fmla="*/ 43743 w 4588107"/>
              <a:gd name="connsiteY70" fmla="*/ 5227804 h 5549995"/>
              <a:gd name="connsiteX71" fmla="*/ 44280 w 4588107"/>
              <a:gd name="connsiteY71" fmla="*/ 5222308 h 5549995"/>
              <a:gd name="connsiteX72" fmla="*/ 43965 w 4588107"/>
              <a:gd name="connsiteY72" fmla="*/ 5216405 h 5549995"/>
              <a:gd name="connsiteX73" fmla="*/ 43381 w 4588107"/>
              <a:gd name="connsiteY73" fmla="*/ 5213249 h 5549995"/>
              <a:gd name="connsiteX74" fmla="*/ 43650 w 4588107"/>
              <a:gd name="connsiteY74" fmla="*/ 5210500 h 5549995"/>
              <a:gd name="connsiteX75" fmla="*/ 43334 w 4588107"/>
              <a:gd name="connsiteY75" fmla="*/ 5204597 h 5549995"/>
              <a:gd name="connsiteX76" fmla="*/ 42751 w 4588107"/>
              <a:gd name="connsiteY76" fmla="*/ 5201441 h 5549995"/>
              <a:gd name="connsiteX77" fmla="*/ 42121 w 4588107"/>
              <a:gd name="connsiteY77" fmla="*/ 5189632 h 5549995"/>
              <a:gd name="connsiteX78" fmla="*/ 41537 w 4588107"/>
              <a:gd name="connsiteY78" fmla="*/ 5186477 h 5549995"/>
              <a:gd name="connsiteX79" fmla="*/ 41805 w 4588107"/>
              <a:gd name="connsiteY79" fmla="*/ 5183728 h 5549995"/>
              <a:gd name="connsiteX80" fmla="*/ 40370 w 4588107"/>
              <a:gd name="connsiteY80" fmla="*/ 5180163 h 5549995"/>
              <a:gd name="connsiteX81" fmla="*/ 45782 w 4588107"/>
              <a:gd name="connsiteY81" fmla="*/ 5116566 h 5549995"/>
              <a:gd name="connsiteX82" fmla="*/ 113396 w 4588107"/>
              <a:gd name="connsiteY82" fmla="*/ 3839310 h 5549995"/>
              <a:gd name="connsiteX83" fmla="*/ 338086 w 4588107"/>
              <a:gd name="connsiteY83" fmla="*/ 0 h 5549995"/>
              <a:gd name="connsiteX0" fmla="*/ 299102 w 4549123"/>
              <a:gd name="connsiteY0" fmla="*/ 0 h 5549966"/>
              <a:gd name="connsiteX1" fmla="*/ 3301288 w 4549123"/>
              <a:gd name="connsiteY1" fmla="*/ 171842 h 5549966"/>
              <a:gd name="connsiteX2" fmla="*/ 4130099 w 4549123"/>
              <a:gd name="connsiteY2" fmla="*/ 226950 h 5549966"/>
              <a:gd name="connsiteX3" fmla="*/ 4503293 w 4549123"/>
              <a:gd name="connsiteY3" fmla="*/ 247374 h 5549966"/>
              <a:gd name="connsiteX4" fmla="*/ 4531172 w 4549123"/>
              <a:gd name="connsiteY4" fmla="*/ 269179 h 5549966"/>
              <a:gd name="connsiteX5" fmla="*/ 4529398 w 4549123"/>
              <a:gd name="connsiteY5" fmla="*/ 300930 h 5549966"/>
              <a:gd name="connsiteX6" fmla="*/ 4532320 w 4549123"/>
              <a:gd name="connsiteY6" fmla="*/ 302647 h 5549966"/>
              <a:gd name="connsiteX7" fmla="*/ 4548746 w 4549123"/>
              <a:gd name="connsiteY7" fmla="*/ 334222 h 5549966"/>
              <a:gd name="connsiteX8" fmla="*/ 4526485 w 4549123"/>
              <a:gd name="connsiteY8" fmla="*/ 391868 h 5549966"/>
              <a:gd name="connsiteX9" fmla="*/ 4522997 w 4549123"/>
              <a:gd name="connsiteY9" fmla="*/ 415489 h 5549966"/>
              <a:gd name="connsiteX10" fmla="*/ 4517892 w 4549123"/>
              <a:gd name="connsiteY10" fmla="*/ 506828 h 5549966"/>
              <a:gd name="connsiteX11" fmla="*/ 4517242 w 4549123"/>
              <a:gd name="connsiteY11" fmla="*/ 553245 h 5549966"/>
              <a:gd name="connsiteX12" fmla="*/ 4514143 w 4549123"/>
              <a:gd name="connsiteY12" fmla="*/ 581709 h 5549966"/>
              <a:gd name="connsiteX13" fmla="*/ 4513474 w 4549123"/>
              <a:gd name="connsiteY13" fmla="*/ 585890 h 5549966"/>
              <a:gd name="connsiteX14" fmla="*/ 4500537 w 4549123"/>
              <a:gd name="connsiteY14" fmla="*/ 817404 h 5549966"/>
              <a:gd name="connsiteX15" fmla="*/ 4502250 w 4549123"/>
              <a:gd name="connsiteY15" fmla="*/ 822238 h 5549966"/>
              <a:gd name="connsiteX16" fmla="*/ 4500099 w 4549123"/>
              <a:gd name="connsiteY16" fmla="*/ 846069 h 5549966"/>
              <a:gd name="connsiteX17" fmla="*/ 4498499 w 4549123"/>
              <a:gd name="connsiteY17" fmla="*/ 853854 h 5549966"/>
              <a:gd name="connsiteX18" fmla="*/ 4492261 w 4549123"/>
              <a:gd name="connsiteY18" fmla="*/ 965485 h 5549966"/>
              <a:gd name="connsiteX19" fmla="*/ 4494338 w 4549123"/>
              <a:gd name="connsiteY19" fmla="*/ 966385 h 5549966"/>
              <a:gd name="connsiteX20" fmla="*/ 4498457 w 4549123"/>
              <a:gd name="connsiteY20" fmla="*/ 1002567 h 5549966"/>
              <a:gd name="connsiteX21" fmla="*/ 4493659 w 4549123"/>
              <a:gd name="connsiteY21" fmla="*/ 1101094 h 5549966"/>
              <a:gd name="connsiteX22" fmla="*/ 4493554 w 4549123"/>
              <a:gd name="connsiteY22" fmla="*/ 1159389 h 5549966"/>
              <a:gd name="connsiteX23" fmla="*/ 4497857 w 4549123"/>
              <a:gd name="connsiteY23" fmla="*/ 1180505 h 5549966"/>
              <a:gd name="connsiteX24" fmla="*/ 4500947 w 4549123"/>
              <a:gd name="connsiteY24" fmla="*/ 1210687 h 5549966"/>
              <a:gd name="connsiteX25" fmla="*/ 4509764 w 4549123"/>
              <a:gd name="connsiteY25" fmla="*/ 1263157 h 5549966"/>
              <a:gd name="connsiteX26" fmla="*/ 4512041 w 4549123"/>
              <a:gd name="connsiteY26" fmla="*/ 1313374 h 5549966"/>
              <a:gd name="connsiteX27" fmla="*/ 4511161 w 4549123"/>
              <a:gd name="connsiteY27" fmla="*/ 1347004 h 5549966"/>
              <a:gd name="connsiteX28" fmla="*/ 4510698 w 4549123"/>
              <a:gd name="connsiteY28" fmla="*/ 1351864 h 5549966"/>
              <a:gd name="connsiteX29" fmla="*/ 4501579 w 4549123"/>
              <a:gd name="connsiteY29" fmla="*/ 1391762 h 5549966"/>
              <a:gd name="connsiteX30" fmla="*/ 4504843 w 4549123"/>
              <a:gd name="connsiteY30" fmla="*/ 1395707 h 5549966"/>
              <a:gd name="connsiteX31" fmla="*/ 4507685 w 4549123"/>
              <a:gd name="connsiteY31" fmla="*/ 1408524 h 5549966"/>
              <a:gd name="connsiteX32" fmla="*/ 4502944 w 4549123"/>
              <a:gd name="connsiteY32" fmla="*/ 1419109 h 5549966"/>
              <a:gd name="connsiteX33" fmla="*/ 4492760 w 4549123"/>
              <a:gd name="connsiteY33" fmla="*/ 1469337 h 5549966"/>
              <a:gd name="connsiteX34" fmla="*/ 4481863 w 4549123"/>
              <a:gd name="connsiteY34" fmla="*/ 1543038 h 5549966"/>
              <a:gd name="connsiteX35" fmla="*/ 4476982 w 4549123"/>
              <a:gd name="connsiteY35" fmla="*/ 1553997 h 5549966"/>
              <a:gd name="connsiteX36" fmla="*/ 4462554 w 4549123"/>
              <a:gd name="connsiteY36" fmla="*/ 1626071 h 5549966"/>
              <a:gd name="connsiteX37" fmla="*/ 4458839 w 4549123"/>
              <a:gd name="connsiteY37" fmla="*/ 1664103 h 5549966"/>
              <a:gd name="connsiteX38" fmla="*/ 4462499 w 4549123"/>
              <a:gd name="connsiteY38" fmla="*/ 1668558 h 5549966"/>
              <a:gd name="connsiteX39" fmla="*/ 4460849 w 4549123"/>
              <a:gd name="connsiteY39" fmla="*/ 1679756 h 5549966"/>
              <a:gd name="connsiteX40" fmla="*/ 4461261 w 4549123"/>
              <a:gd name="connsiteY40" fmla="*/ 1682815 h 5549966"/>
              <a:gd name="connsiteX41" fmla="*/ 4462772 w 4549123"/>
              <a:gd name="connsiteY41" fmla="*/ 1700268 h 5549966"/>
              <a:gd name="connsiteX42" fmla="*/ 4451302 w 4549123"/>
              <a:gd name="connsiteY42" fmla="*/ 1735163 h 5549966"/>
              <a:gd name="connsiteX43" fmla="*/ 4449242 w 4549123"/>
              <a:gd name="connsiteY43" fmla="*/ 1735289 h 5549966"/>
              <a:gd name="connsiteX44" fmla="*/ 4440744 w 4549123"/>
              <a:gd name="connsiteY44" fmla="*/ 1887374 h 5549966"/>
              <a:gd name="connsiteX45" fmla="*/ 4449435 w 4549123"/>
              <a:gd name="connsiteY45" fmla="*/ 1911536 h 5549966"/>
              <a:gd name="connsiteX46" fmla="*/ 4451713 w 4549123"/>
              <a:gd name="connsiteY46" fmla="*/ 1961755 h 5549966"/>
              <a:gd name="connsiteX47" fmla="*/ 4450832 w 4549123"/>
              <a:gd name="connsiteY47" fmla="*/ 1995384 h 5549966"/>
              <a:gd name="connsiteX48" fmla="*/ 4450370 w 4549123"/>
              <a:gd name="connsiteY48" fmla="*/ 2000244 h 5549966"/>
              <a:gd name="connsiteX49" fmla="*/ 4441250 w 4549123"/>
              <a:gd name="connsiteY49" fmla="*/ 2040142 h 5549966"/>
              <a:gd name="connsiteX50" fmla="*/ 4444515 w 4549123"/>
              <a:gd name="connsiteY50" fmla="*/ 2044087 h 5549966"/>
              <a:gd name="connsiteX51" fmla="*/ 4447356 w 4549123"/>
              <a:gd name="connsiteY51" fmla="*/ 2056904 h 5549966"/>
              <a:gd name="connsiteX52" fmla="*/ 4442615 w 4549123"/>
              <a:gd name="connsiteY52" fmla="*/ 2067489 h 5549966"/>
              <a:gd name="connsiteX53" fmla="*/ 4432431 w 4549123"/>
              <a:gd name="connsiteY53" fmla="*/ 2117719 h 5549966"/>
              <a:gd name="connsiteX54" fmla="*/ 4425100 w 4549123"/>
              <a:gd name="connsiteY54" fmla="*/ 2167300 h 5549966"/>
              <a:gd name="connsiteX55" fmla="*/ 4369017 w 4549123"/>
              <a:gd name="connsiteY55" fmla="*/ 3223633 h 5549966"/>
              <a:gd name="connsiteX56" fmla="*/ 4356231 w 4549123"/>
              <a:gd name="connsiteY56" fmla="*/ 3477281 h 5549966"/>
              <a:gd name="connsiteX57" fmla="*/ 4345146 w 4549123"/>
              <a:gd name="connsiteY57" fmla="*/ 3639984 h 5549966"/>
              <a:gd name="connsiteX58" fmla="*/ 4254385 w 4549123"/>
              <a:gd name="connsiteY58" fmla="*/ 5278921 h 5549966"/>
              <a:gd name="connsiteX59" fmla="*/ 4259683 w 4549123"/>
              <a:gd name="connsiteY59" fmla="*/ 5315626 h 5549966"/>
              <a:gd name="connsiteX60" fmla="*/ 4263217 w 4549123"/>
              <a:gd name="connsiteY60" fmla="*/ 5350090 h 5549966"/>
              <a:gd name="connsiteX61" fmla="*/ 4266049 w 4549123"/>
              <a:gd name="connsiteY61" fmla="*/ 5450399 h 5549966"/>
              <a:gd name="connsiteX62" fmla="*/ 4247492 w 4549123"/>
              <a:gd name="connsiteY62" fmla="*/ 5484804 h 5549966"/>
              <a:gd name="connsiteX63" fmla="*/ 4242840 w 4549123"/>
              <a:gd name="connsiteY63" fmla="*/ 5487504 h 5549966"/>
              <a:gd name="connsiteX64" fmla="*/ 4239383 w 4549123"/>
              <a:gd name="connsiteY64" fmla="*/ 5549951 h 5549966"/>
              <a:gd name="connsiteX65" fmla="*/ 266751 w 4549123"/>
              <a:gd name="connsiteY65" fmla="*/ 5218723 h 5549966"/>
              <a:gd name="connsiteX66" fmla="*/ 12505 w 4549123"/>
              <a:gd name="connsiteY66" fmla="*/ 5243704 h 5549966"/>
              <a:gd name="connsiteX67" fmla="*/ 0 w 4549123"/>
              <a:gd name="connsiteY67" fmla="*/ 5239903 h 5549966"/>
              <a:gd name="connsiteX68" fmla="*/ 4220 w 4549123"/>
              <a:gd name="connsiteY68" fmla="*/ 5233298 h 5549966"/>
              <a:gd name="connsiteX69" fmla="*/ 4489 w 4549123"/>
              <a:gd name="connsiteY69" fmla="*/ 5230552 h 5549966"/>
              <a:gd name="connsiteX70" fmla="*/ 4759 w 4549123"/>
              <a:gd name="connsiteY70" fmla="*/ 5227804 h 5549966"/>
              <a:gd name="connsiteX71" fmla="*/ 5296 w 4549123"/>
              <a:gd name="connsiteY71" fmla="*/ 5222308 h 5549966"/>
              <a:gd name="connsiteX72" fmla="*/ 4981 w 4549123"/>
              <a:gd name="connsiteY72" fmla="*/ 5216405 h 5549966"/>
              <a:gd name="connsiteX73" fmla="*/ 4397 w 4549123"/>
              <a:gd name="connsiteY73" fmla="*/ 5213249 h 5549966"/>
              <a:gd name="connsiteX74" fmla="*/ 4666 w 4549123"/>
              <a:gd name="connsiteY74" fmla="*/ 5210500 h 5549966"/>
              <a:gd name="connsiteX75" fmla="*/ 4350 w 4549123"/>
              <a:gd name="connsiteY75" fmla="*/ 5204597 h 5549966"/>
              <a:gd name="connsiteX76" fmla="*/ 3767 w 4549123"/>
              <a:gd name="connsiteY76" fmla="*/ 5201441 h 5549966"/>
              <a:gd name="connsiteX77" fmla="*/ 3137 w 4549123"/>
              <a:gd name="connsiteY77" fmla="*/ 5189632 h 5549966"/>
              <a:gd name="connsiteX78" fmla="*/ 2553 w 4549123"/>
              <a:gd name="connsiteY78" fmla="*/ 5186477 h 5549966"/>
              <a:gd name="connsiteX79" fmla="*/ 2821 w 4549123"/>
              <a:gd name="connsiteY79" fmla="*/ 5183728 h 5549966"/>
              <a:gd name="connsiteX80" fmla="*/ 1386 w 4549123"/>
              <a:gd name="connsiteY80" fmla="*/ 5180163 h 5549966"/>
              <a:gd name="connsiteX81" fmla="*/ 6798 w 4549123"/>
              <a:gd name="connsiteY81" fmla="*/ 5116566 h 5549966"/>
              <a:gd name="connsiteX82" fmla="*/ 74412 w 4549123"/>
              <a:gd name="connsiteY82" fmla="*/ 3839310 h 5549966"/>
              <a:gd name="connsiteX83" fmla="*/ 299102 w 4549123"/>
              <a:gd name="connsiteY83" fmla="*/ 0 h 5549966"/>
              <a:gd name="connsiteX0" fmla="*/ 303426 w 4553447"/>
              <a:gd name="connsiteY0" fmla="*/ 0 h 5549966"/>
              <a:gd name="connsiteX1" fmla="*/ 3305612 w 4553447"/>
              <a:gd name="connsiteY1" fmla="*/ 171842 h 5549966"/>
              <a:gd name="connsiteX2" fmla="*/ 4134423 w 4553447"/>
              <a:gd name="connsiteY2" fmla="*/ 226950 h 5549966"/>
              <a:gd name="connsiteX3" fmla="*/ 4507617 w 4553447"/>
              <a:gd name="connsiteY3" fmla="*/ 247374 h 5549966"/>
              <a:gd name="connsiteX4" fmla="*/ 4535496 w 4553447"/>
              <a:gd name="connsiteY4" fmla="*/ 269179 h 5549966"/>
              <a:gd name="connsiteX5" fmla="*/ 4533722 w 4553447"/>
              <a:gd name="connsiteY5" fmla="*/ 300930 h 5549966"/>
              <a:gd name="connsiteX6" fmla="*/ 4536644 w 4553447"/>
              <a:gd name="connsiteY6" fmla="*/ 302647 h 5549966"/>
              <a:gd name="connsiteX7" fmla="*/ 4553070 w 4553447"/>
              <a:gd name="connsiteY7" fmla="*/ 334222 h 5549966"/>
              <a:gd name="connsiteX8" fmla="*/ 4530809 w 4553447"/>
              <a:gd name="connsiteY8" fmla="*/ 391868 h 5549966"/>
              <a:gd name="connsiteX9" fmla="*/ 4527321 w 4553447"/>
              <a:gd name="connsiteY9" fmla="*/ 415489 h 5549966"/>
              <a:gd name="connsiteX10" fmla="*/ 4522216 w 4553447"/>
              <a:gd name="connsiteY10" fmla="*/ 506828 h 5549966"/>
              <a:gd name="connsiteX11" fmla="*/ 4521566 w 4553447"/>
              <a:gd name="connsiteY11" fmla="*/ 553245 h 5549966"/>
              <a:gd name="connsiteX12" fmla="*/ 4518467 w 4553447"/>
              <a:gd name="connsiteY12" fmla="*/ 581709 h 5549966"/>
              <a:gd name="connsiteX13" fmla="*/ 4517798 w 4553447"/>
              <a:gd name="connsiteY13" fmla="*/ 585890 h 5549966"/>
              <a:gd name="connsiteX14" fmla="*/ 4504861 w 4553447"/>
              <a:gd name="connsiteY14" fmla="*/ 817404 h 5549966"/>
              <a:gd name="connsiteX15" fmla="*/ 4506574 w 4553447"/>
              <a:gd name="connsiteY15" fmla="*/ 822238 h 5549966"/>
              <a:gd name="connsiteX16" fmla="*/ 4504423 w 4553447"/>
              <a:gd name="connsiteY16" fmla="*/ 846069 h 5549966"/>
              <a:gd name="connsiteX17" fmla="*/ 4502823 w 4553447"/>
              <a:gd name="connsiteY17" fmla="*/ 853854 h 5549966"/>
              <a:gd name="connsiteX18" fmla="*/ 4496585 w 4553447"/>
              <a:gd name="connsiteY18" fmla="*/ 965485 h 5549966"/>
              <a:gd name="connsiteX19" fmla="*/ 4498662 w 4553447"/>
              <a:gd name="connsiteY19" fmla="*/ 966385 h 5549966"/>
              <a:gd name="connsiteX20" fmla="*/ 4502781 w 4553447"/>
              <a:gd name="connsiteY20" fmla="*/ 1002567 h 5549966"/>
              <a:gd name="connsiteX21" fmla="*/ 4497983 w 4553447"/>
              <a:gd name="connsiteY21" fmla="*/ 1101094 h 5549966"/>
              <a:gd name="connsiteX22" fmla="*/ 4497878 w 4553447"/>
              <a:gd name="connsiteY22" fmla="*/ 1159389 h 5549966"/>
              <a:gd name="connsiteX23" fmla="*/ 4502181 w 4553447"/>
              <a:gd name="connsiteY23" fmla="*/ 1180505 h 5549966"/>
              <a:gd name="connsiteX24" fmla="*/ 4505271 w 4553447"/>
              <a:gd name="connsiteY24" fmla="*/ 1210687 h 5549966"/>
              <a:gd name="connsiteX25" fmla="*/ 4514088 w 4553447"/>
              <a:gd name="connsiteY25" fmla="*/ 1263157 h 5549966"/>
              <a:gd name="connsiteX26" fmla="*/ 4516365 w 4553447"/>
              <a:gd name="connsiteY26" fmla="*/ 1313374 h 5549966"/>
              <a:gd name="connsiteX27" fmla="*/ 4515485 w 4553447"/>
              <a:gd name="connsiteY27" fmla="*/ 1347004 h 5549966"/>
              <a:gd name="connsiteX28" fmla="*/ 4515022 w 4553447"/>
              <a:gd name="connsiteY28" fmla="*/ 1351864 h 5549966"/>
              <a:gd name="connsiteX29" fmla="*/ 4505903 w 4553447"/>
              <a:gd name="connsiteY29" fmla="*/ 1391762 h 5549966"/>
              <a:gd name="connsiteX30" fmla="*/ 4509167 w 4553447"/>
              <a:gd name="connsiteY30" fmla="*/ 1395707 h 5549966"/>
              <a:gd name="connsiteX31" fmla="*/ 4512009 w 4553447"/>
              <a:gd name="connsiteY31" fmla="*/ 1408524 h 5549966"/>
              <a:gd name="connsiteX32" fmla="*/ 4507268 w 4553447"/>
              <a:gd name="connsiteY32" fmla="*/ 1419109 h 5549966"/>
              <a:gd name="connsiteX33" fmla="*/ 4497084 w 4553447"/>
              <a:gd name="connsiteY33" fmla="*/ 1469337 h 5549966"/>
              <a:gd name="connsiteX34" fmla="*/ 4486187 w 4553447"/>
              <a:gd name="connsiteY34" fmla="*/ 1543038 h 5549966"/>
              <a:gd name="connsiteX35" fmla="*/ 4481306 w 4553447"/>
              <a:gd name="connsiteY35" fmla="*/ 1553997 h 5549966"/>
              <a:gd name="connsiteX36" fmla="*/ 4466878 w 4553447"/>
              <a:gd name="connsiteY36" fmla="*/ 1626071 h 5549966"/>
              <a:gd name="connsiteX37" fmla="*/ 4463163 w 4553447"/>
              <a:gd name="connsiteY37" fmla="*/ 1664103 h 5549966"/>
              <a:gd name="connsiteX38" fmla="*/ 4466823 w 4553447"/>
              <a:gd name="connsiteY38" fmla="*/ 1668558 h 5549966"/>
              <a:gd name="connsiteX39" fmla="*/ 4465173 w 4553447"/>
              <a:gd name="connsiteY39" fmla="*/ 1679756 h 5549966"/>
              <a:gd name="connsiteX40" fmla="*/ 4465585 w 4553447"/>
              <a:gd name="connsiteY40" fmla="*/ 1682815 h 5549966"/>
              <a:gd name="connsiteX41" fmla="*/ 4467096 w 4553447"/>
              <a:gd name="connsiteY41" fmla="*/ 1700268 h 5549966"/>
              <a:gd name="connsiteX42" fmla="*/ 4455626 w 4553447"/>
              <a:gd name="connsiteY42" fmla="*/ 1735163 h 5549966"/>
              <a:gd name="connsiteX43" fmla="*/ 4453566 w 4553447"/>
              <a:gd name="connsiteY43" fmla="*/ 1735289 h 5549966"/>
              <a:gd name="connsiteX44" fmla="*/ 4445068 w 4553447"/>
              <a:gd name="connsiteY44" fmla="*/ 1887374 h 5549966"/>
              <a:gd name="connsiteX45" fmla="*/ 4453759 w 4553447"/>
              <a:gd name="connsiteY45" fmla="*/ 1911536 h 5549966"/>
              <a:gd name="connsiteX46" fmla="*/ 4456037 w 4553447"/>
              <a:gd name="connsiteY46" fmla="*/ 1961755 h 5549966"/>
              <a:gd name="connsiteX47" fmla="*/ 4455156 w 4553447"/>
              <a:gd name="connsiteY47" fmla="*/ 1995384 h 5549966"/>
              <a:gd name="connsiteX48" fmla="*/ 4454694 w 4553447"/>
              <a:gd name="connsiteY48" fmla="*/ 2000244 h 5549966"/>
              <a:gd name="connsiteX49" fmla="*/ 4445574 w 4553447"/>
              <a:gd name="connsiteY49" fmla="*/ 2040142 h 5549966"/>
              <a:gd name="connsiteX50" fmla="*/ 4448839 w 4553447"/>
              <a:gd name="connsiteY50" fmla="*/ 2044087 h 5549966"/>
              <a:gd name="connsiteX51" fmla="*/ 4451680 w 4553447"/>
              <a:gd name="connsiteY51" fmla="*/ 2056904 h 5549966"/>
              <a:gd name="connsiteX52" fmla="*/ 4446939 w 4553447"/>
              <a:gd name="connsiteY52" fmla="*/ 2067489 h 5549966"/>
              <a:gd name="connsiteX53" fmla="*/ 4436755 w 4553447"/>
              <a:gd name="connsiteY53" fmla="*/ 2117719 h 5549966"/>
              <a:gd name="connsiteX54" fmla="*/ 4429424 w 4553447"/>
              <a:gd name="connsiteY54" fmla="*/ 2167300 h 5549966"/>
              <a:gd name="connsiteX55" fmla="*/ 4373341 w 4553447"/>
              <a:gd name="connsiteY55" fmla="*/ 3223633 h 5549966"/>
              <a:gd name="connsiteX56" fmla="*/ 4360555 w 4553447"/>
              <a:gd name="connsiteY56" fmla="*/ 3477281 h 5549966"/>
              <a:gd name="connsiteX57" fmla="*/ 4349470 w 4553447"/>
              <a:gd name="connsiteY57" fmla="*/ 3639984 h 5549966"/>
              <a:gd name="connsiteX58" fmla="*/ 4258709 w 4553447"/>
              <a:gd name="connsiteY58" fmla="*/ 5278921 h 5549966"/>
              <a:gd name="connsiteX59" fmla="*/ 4264007 w 4553447"/>
              <a:gd name="connsiteY59" fmla="*/ 5315626 h 5549966"/>
              <a:gd name="connsiteX60" fmla="*/ 4267541 w 4553447"/>
              <a:gd name="connsiteY60" fmla="*/ 5350090 h 5549966"/>
              <a:gd name="connsiteX61" fmla="*/ 4270373 w 4553447"/>
              <a:gd name="connsiteY61" fmla="*/ 5450399 h 5549966"/>
              <a:gd name="connsiteX62" fmla="*/ 4251816 w 4553447"/>
              <a:gd name="connsiteY62" fmla="*/ 5484804 h 5549966"/>
              <a:gd name="connsiteX63" fmla="*/ 4247164 w 4553447"/>
              <a:gd name="connsiteY63" fmla="*/ 5487504 h 5549966"/>
              <a:gd name="connsiteX64" fmla="*/ 4243707 w 4553447"/>
              <a:gd name="connsiteY64" fmla="*/ 5549951 h 5549966"/>
              <a:gd name="connsiteX65" fmla="*/ 271075 w 4553447"/>
              <a:gd name="connsiteY65" fmla="*/ 5218723 h 5549966"/>
              <a:gd name="connsiteX66" fmla="*/ 0 w 4553447"/>
              <a:gd name="connsiteY66" fmla="*/ 5280167 h 5549966"/>
              <a:gd name="connsiteX67" fmla="*/ 4324 w 4553447"/>
              <a:gd name="connsiteY67" fmla="*/ 5239903 h 5549966"/>
              <a:gd name="connsiteX68" fmla="*/ 8544 w 4553447"/>
              <a:gd name="connsiteY68" fmla="*/ 5233298 h 5549966"/>
              <a:gd name="connsiteX69" fmla="*/ 8813 w 4553447"/>
              <a:gd name="connsiteY69" fmla="*/ 5230552 h 5549966"/>
              <a:gd name="connsiteX70" fmla="*/ 9083 w 4553447"/>
              <a:gd name="connsiteY70" fmla="*/ 5227804 h 5549966"/>
              <a:gd name="connsiteX71" fmla="*/ 9620 w 4553447"/>
              <a:gd name="connsiteY71" fmla="*/ 5222308 h 5549966"/>
              <a:gd name="connsiteX72" fmla="*/ 9305 w 4553447"/>
              <a:gd name="connsiteY72" fmla="*/ 5216405 h 5549966"/>
              <a:gd name="connsiteX73" fmla="*/ 8721 w 4553447"/>
              <a:gd name="connsiteY73" fmla="*/ 5213249 h 5549966"/>
              <a:gd name="connsiteX74" fmla="*/ 8990 w 4553447"/>
              <a:gd name="connsiteY74" fmla="*/ 5210500 h 5549966"/>
              <a:gd name="connsiteX75" fmla="*/ 8674 w 4553447"/>
              <a:gd name="connsiteY75" fmla="*/ 5204597 h 5549966"/>
              <a:gd name="connsiteX76" fmla="*/ 8091 w 4553447"/>
              <a:gd name="connsiteY76" fmla="*/ 5201441 h 5549966"/>
              <a:gd name="connsiteX77" fmla="*/ 7461 w 4553447"/>
              <a:gd name="connsiteY77" fmla="*/ 5189632 h 5549966"/>
              <a:gd name="connsiteX78" fmla="*/ 6877 w 4553447"/>
              <a:gd name="connsiteY78" fmla="*/ 5186477 h 5549966"/>
              <a:gd name="connsiteX79" fmla="*/ 7145 w 4553447"/>
              <a:gd name="connsiteY79" fmla="*/ 5183728 h 5549966"/>
              <a:gd name="connsiteX80" fmla="*/ 5710 w 4553447"/>
              <a:gd name="connsiteY80" fmla="*/ 5180163 h 5549966"/>
              <a:gd name="connsiteX81" fmla="*/ 11122 w 4553447"/>
              <a:gd name="connsiteY81" fmla="*/ 5116566 h 5549966"/>
              <a:gd name="connsiteX82" fmla="*/ 78736 w 4553447"/>
              <a:gd name="connsiteY82" fmla="*/ 3839310 h 5549966"/>
              <a:gd name="connsiteX83" fmla="*/ 303426 w 4553447"/>
              <a:gd name="connsiteY83" fmla="*/ 0 h 5549966"/>
              <a:gd name="connsiteX0" fmla="*/ 303426 w 4553447"/>
              <a:gd name="connsiteY0" fmla="*/ 0 h 5549973"/>
              <a:gd name="connsiteX1" fmla="*/ 3305612 w 4553447"/>
              <a:gd name="connsiteY1" fmla="*/ 171842 h 5549973"/>
              <a:gd name="connsiteX2" fmla="*/ 4134423 w 4553447"/>
              <a:gd name="connsiteY2" fmla="*/ 226950 h 5549973"/>
              <a:gd name="connsiteX3" fmla="*/ 4507617 w 4553447"/>
              <a:gd name="connsiteY3" fmla="*/ 247374 h 5549973"/>
              <a:gd name="connsiteX4" fmla="*/ 4535496 w 4553447"/>
              <a:gd name="connsiteY4" fmla="*/ 269179 h 5549973"/>
              <a:gd name="connsiteX5" fmla="*/ 4533722 w 4553447"/>
              <a:gd name="connsiteY5" fmla="*/ 300930 h 5549973"/>
              <a:gd name="connsiteX6" fmla="*/ 4536644 w 4553447"/>
              <a:gd name="connsiteY6" fmla="*/ 302647 h 5549973"/>
              <a:gd name="connsiteX7" fmla="*/ 4553070 w 4553447"/>
              <a:gd name="connsiteY7" fmla="*/ 334222 h 5549973"/>
              <a:gd name="connsiteX8" fmla="*/ 4530809 w 4553447"/>
              <a:gd name="connsiteY8" fmla="*/ 391868 h 5549973"/>
              <a:gd name="connsiteX9" fmla="*/ 4527321 w 4553447"/>
              <a:gd name="connsiteY9" fmla="*/ 415489 h 5549973"/>
              <a:gd name="connsiteX10" fmla="*/ 4522216 w 4553447"/>
              <a:gd name="connsiteY10" fmla="*/ 506828 h 5549973"/>
              <a:gd name="connsiteX11" fmla="*/ 4521566 w 4553447"/>
              <a:gd name="connsiteY11" fmla="*/ 553245 h 5549973"/>
              <a:gd name="connsiteX12" fmla="*/ 4518467 w 4553447"/>
              <a:gd name="connsiteY12" fmla="*/ 581709 h 5549973"/>
              <a:gd name="connsiteX13" fmla="*/ 4517798 w 4553447"/>
              <a:gd name="connsiteY13" fmla="*/ 585890 h 5549973"/>
              <a:gd name="connsiteX14" fmla="*/ 4504861 w 4553447"/>
              <a:gd name="connsiteY14" fmla="*/ 817404 h 5549973"/>
              <a:gd name="connsiteX15" fmla="*/ 4506574 w 4553447"/>
              <a:gd name="connsiteY15" fmla="*/ 822238 h 5549973"/>
              <a:gd name="connsiteX16" fmla="*/ 4504423 w 4553447"/>
              <a:gd name="connsiteY16" fmla="*/ 846069 h 5549973"/>
              <a:gd name="connsiteX17" fmla="*/ 4502823 w 4553447"/>
              <a:gd name="connsiteY17" fmla="*/ 853854 h 5549973"/>
              <a:gd name="connsiteX18" fmla="*/ 4496585 w 4553447"/>
              <a:gd name="connsiteY18" fmla="*/ 965485 h 5549973"/>
              <a:gd name="connsiteX19" fmla="*/ 4498662 w 4553447"/>
              <a:gd name="connsiteY19" fmla="*/ 966385 h 5549973"/>
              <a:gd name="connsiteX20" fmla="*/ 4502781 w 4553447"/>
              <a:gd name="connsiteY20" fmla="*/ 1002567 h 5549973"/>
              <a:gd name="connsiteX21" fmla="*/ 4497983 w 4553447"/>
              <a:gd name="connsiteY21" fmla="*/ 1101094 h 5549973"/>
              <a:gd name="connsiteX22" fmla="*/ 4497878 w 4553447"/>
              <a:gd name="connsiteY22" fmla="*/ 1159389 h 5549973"/>
              <a:gd name="connsiteX23" fmla="*/ 4502181 w 4553447"/>
              <a:gd name="connsiteY23" fmla="*/ 1180505 h 5549973"/>
              <a:gd name="connsiteX24" fmla="*/ 4505271 w 4553447"/>
              <a:gd name="connsiteY24" fmla="*/ 1210687 h 5549973"/>
              <a:gd name="connsiteX25" fmla="*/ 4514088 w 4553447"/>
              <a:gd name="connsiteY25" fmla="*/ 1263157 h 5549973"/>
              <a:gd name="connsiteX26" fmla="*/ 4516365 w 4553447"/>
              <a:gd name="connsiteY26" fmla="*/ 1313374 h 5549973"/>
              <a:gd name="connsiteX27" fmla="*/ 4515485 w 4553447"/>
              <a:gd name="connsiteY27" fmla="*/ 1347004 h 5549973"/>
              <a:gd name="connsiteX28" fmla="*/ 4515022 w 4553447"/>
              <a:gd name="connsiteY28" fmla="*/ 1351864 h 5549973"/>
              <a:gd name="connsiteX29" fmla="*/ 4505903 w 4553447"/>
              <a:gd name="connsiteY29" fmla="*/ 1391762 h 5549973"/>
              <a:gd name="connsiteX30" fmla="*/ 4509167 w 4553447"/>
              <a:gd name="connsiteY30" fmla="*/ 1395707 h 5549973"/>
              <a:gd name="connsiteX31" fmla="*/ 4512009 w 4553447"/>
              <a:gd name="connsiteY31" fmla="*/ 1408524 h 5549973"/>
              <a:gd name="connsiteX32" fmla="*/ 4507268 w 4553447"/>
              <a:gd name="connsiteY32" fmla="*/ 1419109 h 5549973"/>
              <a:gd name="connsiteX33" fmla="*/ 4497084 w 4553447"/>
              <a:gd name="connsiteY33" fmla="*/ 1469337 h 5549973"/>
              <a:gd name="connsiteX34" fmla="*/ 4486187 w 4553447"/>
              <a:gd name="connsiteY34" fmla="*/ 1543038 h 5549973"/>
              <a:gd name="connsiteX35" fmla="*/ 4481306 w 4553447"/>
              <a:gd name="connsiteY35" fmla="*/ 1553997 h 5549973"/>
              <a:gd name="connsiteX36" fmla="*/ 4466878 w 4553447"/>
              <a:gd name="connsiteY36" fmla="*/ 1626071 h 5549973"/>
              <a:gd name="connsiteX37" fmla="*/ 4463163 w 4553447"/>
              <a:gd name="connsiteY37" fmla="*/ 1664103 h 5549973"/>
              <a:gd name="connsiteX38" fmla="*/ 4466823 w 4553447"/>
              <a:gd name="connsiteY38" fmla="*/ 1668558 h 5549973"/>
              <a:gd name="connsiteX39" fmla="*/ 4465173 w 4553447"/>
              <a:gd name="connsiteY39" fmla="*/ 1679756 h 5549973"/>
              <a:gd name="connsiteX40" fmla="*/ 4465585 w 4553447"/>
              <a:gd name="connsiteY40" fmla="*/ 1682815 h 5549973"/>
              <a:gd name="connsiteX41" fmla="*/ 4467096 w 4553447"/>
              <a:gd name="connsiteY41" fmla="*/ 1700268 h 5549973"/>
              <a:gd name="connsiteX42" fmla="*/ 4455626 w 4553447"/>
              <a:gd name="connsiteY42" fmla="*/ 1735163 h 5549973"/>
              <a:gd name="connsiteX43" fmla="*/ 4453566 w 4553447"/>
              <a:gd name="connsiteY43" fmla="*/ 1735289 h 5549973"/>
              <a:gd name="connsiteX44" fmla="*/ 4445068 w 4553447"/>
              <a:gd name="connsiteY44" fmla="*/ 1887374 h 5549973"/>
              <a:gd name="connsiteX45" fmla="*/ 4453759 w 4553447"/>
              <a:gd name="connsiteY45" fmla="*/ 1911536 h 5549973"/>
              <a:gd name="connsiteX46" fmla="*/ 4456037 w 4553447"/>
              <a:gd name="connsiteY46" fmla="*/ 1961755 h 5549973"/>
              <a:gd name="connsiteX47" fmla="*/ 4455156 w 4553447"/>
              <a:gd name="connsiteY47" fmla="*/ 1995384 h 5549973"/>
              <a:gd name="connsiteX48" fmla="*/ 4454694 w 4553447"/>
              <a:gd name="connsiteY48" fmla="*/ 2000244 h 5549973"/>
              <a:gd name="connsiteX49" fmla="*/ 4445574 w 4553447"/>
              <a:gd name="connsiteY49" fmla="*/ 2040142 h 5549973"/>
              <a:gd name="connsiteX50" fmla="*/ 4448839 w 4553447"/>
              <a:gd name="connsiteY50" fmla="*/ 2044087 h 5549973"/>
              <a:gd name="connsiteX51" fmla="*/ 4451680 w 4553447"/>
              <a:gd name="connsiteY51" fmla="*/ 2056904 h 5549973"/>
              <a:gd name="connsiteX52" fmla="*/ 4446939 w 4553447"/>
              <a:gd name="connsiteY52" fmla="*/ 2067489 h 5549973"/>
              <a:gd name="connsiteX53" fmla="*/ 4436755 w 4553447"/>
              <a:gd name="connsiteY53" fmla="*/ 2117719 h 5549973"/>
              <a:gd name="connsiteX54" fmla="*/ 4429424 w 4553447"/>
              <a:gd name="connsiteY54" fmla="*/ 2167300 h 5549973"/>
              <a:gd name="connsiteX55" fmla="*/ 4373341 w 4553447"/>
              <a:gd name="connsiteY55" fmla="*/ 3223633 h 5549973"/>
              <a:gd name="connsiteX56" fmla="*/ 4360555 w 4553447"/>
              <a:gd name="connsiteY56" fmla="*/ 3477281 h 5549973"/>
              <a:gd name="connsiteX57" fmla="*/ 4349470 w 4553447"/>
              <a:gd name="connsiteY57" fmla="*/ 3639984 h 5549973"/>
              <a:gd name="connsiteX58" fmla="*/ 4258709 w 4553447"/>
              <a:gd name="connsiteY58" fmla="*/ 5278921 h 5549973"/>
              <a:gd name="connsiteX59" fmla="*/ 4264007 w 4553447"/>
              <a:gd name="connsiteY59" fmla="*/ 5315626 h 5549973"/>
              <a:gd name="connsiteX60" fmla="*/ 4267541 w 4553447"/>
              <a:gd name="connsiteY60" fmla="*/ 5350090 h 5549973"/>
              <a:gd name="connsiteX61" fmla="*/ 4270373 w 4553447"/>
              <a:gd name="connsiteY61" fmla="*/ 5450399 h 5549973"/>
              <a:gd name="connsiteX62" fmla="*/ 4251816 w 4553447"/>
              <a:gd name="connsiteY62" fmla="*/ 5484804 h 5549973"/>
              <a:gd name="connsiteX63" fmla="*/ 4247164 w 4553447"/>
              <a:gd name="connsiteY63" fmla="*/ 5487504 h 5549973"/>
              <a:gd name="connsiteX64" fmla="*/ 4243707 w 4553447"/>
              <a:gd name="connsiteY64" fmla="*/ 5549951 h 5549973"/>
              <a:gd name="connsiteX65" fmla="*/ 310344 w 4553447"/>
              <a:gd name="connsiteY65" fmla="*/ 5297261 h 5549973"/>
              <a:gd name="connsiteX66" fmla="*/ 0 w 4553447"/>
              <a:gd name="connsiteY66" fmla="*/ 5280167 h 5549973"/>
              <a:gd name="connsiteX67" fmla="*/ 4324 w 4553447"/>
              <a:gd name="connsiteY67" fmla="*/ 5239903 h 5549973"/>
              <a:gd name="connsiteX68" fmla="*/ 8544 w 4553447"/>
              <a:gd name="connsiteY68" fmla="*/ 5233298 h 5549973"/>
              <a:gd name="connsiteX69" fmla="*/ 8813 w 4553447"/>
              <a:gd name="connsiteY69" fmla="*/ 5230552 h 5549973"/>
              <a:gd name="connsiteX70" fmla="*/ 9083 w 4553447"/>
              <a:gd name="connsiteY70" fmla="*/ 5227804 h 5549973"/>
              <a:gd name="connsiteX71" fmla="*/ 9620 w 4553447"/>
              <a:gd name="connsiteY71" fmla="*/ 5222308 h 5549973"/>
              <a:gd name="connsiteX72" fmla="*/ 9305 w 4553447"/>
              <a:gd name="connsiteY72" fmla="*/ 5216405 h 5549973"/>
              <a:gd name="connsiteX73" fmla="*/ 8721 w 4553447"/>
              <a:gd name="connsiteY73" fmla="*/ 5213249 h 5549973"/>
              <a:gd name="connsiteX74" fmla="*/ 8990 w 4553447"/>
              <a:gd name="connsiteY74" fmla="*/ 5210500 h 5549973"/>
              <a:gd name="connsiteX75" fmla="*/ 8674 w 4553447"/>
              <a:gd name="connsiteY75" fmla="*/ 5204597 h 5549973"/>
              <a:gd name="connsiteX76" fmla="*/ 8091 w 4553447"/>
              <a:gd name="connsiteY76" fmla="*/ 5201441 h 5549973"/>
              <a:gd name="connsiteX77" fmla="*/ 7461 w 4553447"/>
              <a:gd name="connsiteY77" fmla="*/ 5189632 h 5549973"/>
              <a:gd name="connsiteX78" fmla="*/ 6877 w 4553447"/>
              <a:gd name="connsiteY78" fmla="*/ 5186477 h 5549973"/>
              <a:gd name="connsiteX79" fmla="*/ 7145 w 4553447"/>
              <a:gd name="connsiteY79" fmla="*/ 5183728 h 5549973"/>
              <a:gd name="connsiteX80" fmla="*/ 5710 w 4553447"/>
              <a:gd name="connsiteY80" fmla="*/ 5180163 h 5549973"/>
              <a:gd name="connsiteX81" fmla="*/ 11122 w 4553447"/>
              <a:gd name="connsiteY81" fmla="*/ 5116566 h 5549973"/>
              <a:gd name="connsiteX82" fmla="*/ 78736 w 4553447"/>
              <a:gd name="connsiteY82" fmla="*/ 3839310 h 5549973"/>
              <a:gd name="connsiteX83" fmla="*/ 303426 w 4553447"/>
              <a:gd name="connsiteY83" fmla="*/ 0 h 5549973"/>
              <a:gd name="connsiteX0" fmla="*/ 303426 w 4553447"/>
              <a:gd name="connsiteY0" fmla="*/ 0 h 5549974"/>
              <a:gd name="connsiteX1" fmla="*/ 3305612 w 4553447"/>
              <a:gd name="connsiteY1" fmla="*/ 171842 h 5549974"/>
              <a:gd name="connsiteX2" fmla="*/ 4134423 w 4553447"/>
              <a:gd name="connsiteY2" fmla="*/ 226950 h 5549974"/>
              <a:gd name="connsiteX3" fmla="*/ 4507617 w 4553447"/>
              <a:gd name="connsiteY3" fmla="*/ 247374 h 5549974"/>
              <a:gd name="connsiteX4" fmla="*/ 4535496 w 4553447"/>
              <a:gd name="connsiteY4" fmla="*/ 269179 h 5549974"/>
              <a:gd name="connsiteX5" fmla="*/ 4533722 w 4553447"/>
              <a:gd name="connsiteY5" fmla="*/ 300930 h 5549974"/>
              <a:gd name="connsiteX6" fmla="*/ 4536644 w 4553447"/>
              <a:gd name="connsiteY6" fmla="*/ 302647 h 5549974"/>
              <a:gd name="connsiteX7" fmla="*/ 4553070 w 4553447"/>
              <a:gd name="connsiteY7" fmla="*/ 334222 h 5549974"/>
              <a:gd name="connsiteX8" fmla="*/ 4530809 w 4553447"/>
              <a:gd name="connsiteY8" fmla="*/ 391868 h 5549974"/>
              <a:gd name="connsiteX9" fmla="*/ 4527321 w 4553447"/>
              <a:gd name="connsiteY9" fmla="*/ 415489 h 5549974"/>
              <a:gd name="connsiteX10" fmla="*/ 4522216 w 4553447"/>
              <a:gd name="connsiteY10" fmla="*/ 506828 h 5549974"/>
              <a:gd name="connsiteX11" fmla="*/ 4521566 w 4553447"/>
              <a:gd name="connsiteY11" fmla="*/ 553245 h 5549974"/>
              <a:gd name="connsiteX12" fmla="*/ 4518467 w 4553447"/>
              <a:gd name="connsiteY12" fmla="*/ 581709 h 5549974"/>
              <a:gd name="connsiteX13" fmla="*/ 4517798 w 4553447"/>
              <a:gd name="connsiteY13" fmla="*/ 585890 h 5549974"/>
              <a:gd name="connsiteX14" fmla="*/ 4504861 w 4553447"/>
              <a:gd name="connsiteY14" fmla="*/ 817404 h 5549974"/>
              <a:gd name="connsiteX15" fmla="*/ 4506574 w 4553447"/>
              <a:gd name="connsiteY15" fmla="*/ 822238 h 5549974"/>
              <a:gd name="connsiteX16" fmla="*/ 4504423 w 4553447"/>
              <a:gd name="connsiteY16" fmla="*/ 846069 h 5549974"/>
              <a:gd name="connsiteX17" fmla="*/ 4502823 w 4553447"/>
              <a:gd name="connsiteY17" fmla="*/ 853854 h 5549974"/>
              <a:gd name="connsiteX18" fmla="*/ 4496585 w 4553447"/>
              <a:gd name="connsiteY18" fmla="*/ 965485 h 5549974"/>
              <a:gd name="connsiteX19" fmla="*/ 4498662 w 4553447"/>
              <a:gd name="connsiteY19" fmla="*/ 966385 h 5549974"/>
              <a:gd name="connsiteX20" fmla="*/ 4502781 w 4553447"/>
              <a:gd name="connsiteY20" fmla="*/ 1002567 h 5549974"/>
              <a:gd name="connsiteX21" fmla="*/ 4497983 w 4553447"/>
              <a:gd name="connsiteY21" fmla="*/ 1101094 h 5549974"/>
              <a:gd name="connsiteX22" fmla="*/ 4497878 w 4553447"/>
              <a:gd name="connsiteY22" fmla="*/ 1159389 h 5549974"/>
              <a:gd name="connsiteX23" fmla="*/ 4502181 w 4553447"/>
              <a:gd name="connsiteY23" fmla="*/ 1180505 h 5549974"/>
              <a:gd name="connsiteX24" fmla="*/ 4505271 w 4553447"/>
              <a:gd name="connsiteY24" fmla="*/ 1210687 h 5549974"/>
              <a:gd name="connsiteX25" fmla="*/ 4514088 w 4553447"/>
              <a:gd name="connsiteY25" fmla="*/ 1263157 h 5549974"/>
              <a:gd name="connsiteX26" fmla="*/ 4516365 w 4553447"/>
              <a:gd name="connsiteY26" fmla="*/ 1313374 h 5549974"/>
              <a:gd name="connsiteX27" fmla="*/ 4515485 w 4553447"/>
              <a:gd name="connsiteY27" fmla="*/ 1347004 h 5549974"/>
              <a:gd name="connsiteX28" fmla="*/ 4515022 w 4553447"/>
              <a:gd name="connsiteY28" fmla="*/ 1351864 h 5549974"/>
              <a:gd name="connsiteX29" fmla="*/ 4505903 w 4553447"/>
              <a:gd name="connsiteY29" fmla="*/ 1391762 h 5549974"/>
              <a:gd name="connsiteX30" fmla="*/ 4509167 w 4553447"/>
              <a:gd name="connsiteY30" fmla="*/ 1395707 h 5549974"/>
              <a:gd name="connsiteX31" fmla="*/ 4512009 w 4553447"/>
              <a:gd name="connsiteY31" fmla="*/ 1408524 h 5549974"/>
              <a:gd name="connsiteX32" fmla="*/ 4507268 w 4553447"/>
              <a:gd name="connsiteY32" fmla="*/ 1419109 h 5549974"/>
              <a:gd name="connsiteX33" fmla="*/ 4497084 w 4553447"/>
              <a:gd name="connsiteY33" fmla="*/ 1469337 h 5549974"/>
              <a:gd name="connsiteX34" fmla="*/ 4486187 w 4553447"/>
              <a:gd name="connsiteY34" fmla="*/ 1543038 h 5549974"/>
              <a:gd name="connsiteX35" fmla="*/ 4481306 w 4553447"/>
              <a:gd name="connsiteY35" fmla="*/ 1553997 h 5549974"/>
              <a:gd name="connsiteX36" fmla="*/ 4466878 w 4553447"/>
              <a:gd name="connsiteY36" fmla="*/ 1626071 h 5549974"/>
              <a:gd name="connsiteX37" fmla="*/ 4463163 w 4553447"/>
              <a:gd name="connsiteY37" fmla="*/ 1664103 h 5549974"/>
              <a:gd name="connsiteX38" fmla="*/ 4466823 w 4553447"/>
              <a:gd name="connsiteY38" fmla="*/ 1668558 h 5549974"/>
              <a:gd name="connsiteX39" fmla="*/ 4465173 w 4553447"/>
              <a:gd name="connsiteY39" fmla="*/ 1679756 h 5549974"/>
              <a:gd name="connsiteX40" fmla="*/ 4465585 w 4553447"/>
              <a:gd name="connsiteY40" fmla="*/ 1682815 h 5549974"/>
              <a:gd name="connsiteX41" fmla="*/ 4467096 w 4553447"/>
              <a:gd name="connsiteY41" fmla="*/ 1700268 h 5549974"/>
              <a:gd name="connsiteX42" fmla="*/ 4455626 w 4553447"/>
              <a:gd name="connsiteY42" fmla="*/ 1735163 h 5549974"/>
              <a:gd name="connsiteX43" fmla="*/ 4453566 w 4553447"/>
              <a:gd name="connsiteY43" fmla="*/ 1735289 h 5549974"/>
              <a:gd name="connsiteX44" fmla="*/ 4445068 w 4553447"/>
              <a:gd name="connsiteY44" fmla="*/ 1887374 h 5549974"/>
              <a:gd name="connsiteX45" fmla="*/ 4453759 w 4553447"/>
              <a:gd name="connsiteY45" fmla="*/ 1911536 h 5549974"/>
              <a:gd name="connsiteX46" fmla="*/ 4456037 w 4553447"/>
              <a:gd name="connsiteY46" fmla="*/ 1961755 h 5549974"/>
              <a:gd name="connsiteX47" fmla="*/ 4455156 w 4553447"/>
              <a:gd name="connsiteY47" fmla="*/ 1995384 h 5549974"/>
              <a:gd name="connsiteX48" fmla="*/ 4454694 w 4553447"/>
              <a:gd name="connsiteY48" fmla="*/ 2000244 h 5549974"/>
              <a:gd name="connsiteX49" fmla="*/ 4445574 w 4553447"/>
              <a:gd name="connsiteY49" fmla="*/ 2040142 h 5549974"/>
              <a:gd name="connsiteX50" fmla="*/ 4448839 w 4553447"/>
              <a:gd name="connsiteY50" fmla="*/ 2044087 h 5549974"/>
              <a:gd name="connsiteX51" fmla="*/ 4451680 w 4553447"/>
              <a:gd name="connsiteY51" fmla="*/ 2056904 h 5549974"/>
              <a:gd name="connsiteX52" fmla="*/ 4446939 w 4553447"/>
              <a:gd name="connsiteY52" fmla="*/ 2067489 h 5549974"/>
              <a:gd name="connsiteX53" fmla="*/ 4436755 w 4553447"/>
              <a:gd name="connsiteY53" fmla="*/ 2117719 h 5549974"/>
              <a:gd name="connsiteX54" fmla="*/ 4429424 w 4553447"/>
              <a:gd name="connsiteY54" fmla="*/ 2167300 h 5549974"/>
              <a:gd name="connsiteX55" fmla="*/ 4373341 w 4553447"/>
              <a:gd name="connsiteY55" fmla="*/ 3223633 h 5549974"/>
              <a:gd name="connsiteX56" fmla="*/ 4360555 w 4553447"/>
              <a:gd name="connsiteY56" fmla="*/ 3477281 h 5549974"/>
              <a:gd name="connsiteX57" fmla="*/ 4349470 w 4553447"/>
              <a:gd name="connsiteY57" fmla="*/ 3639984 h 5549974"/>
              <a:gd name="connsiteX58" fmla="*/ 4258709 w 4553447"/>
              <a:gd name="connsiteY58" fmla="*/ 5278921 h 5549974"/>
              <a:gd name="connsiteX59" fmla="*/ 4264007 w 4553447"/>
              <a:gd name="connsiteY59" fmla="*/ 5315626 h 5549974"/>
              <a:gd name="connsiteX60" fmla="*/ 4267541 w 4553447"/>
              <a:gd name="connsiteY60" fmla="*/ 5350090 h 5549974"/>
              <a:gd name="connsiteX61" fmla="*/ 4270373 w 4553447"/>
              <a:gd name="connsiteY61" fmla="*/ 5450399 h 5549974"/>
              <a:gd name="connsiteX62" fmla="*/ 4251816 w 4553447"/>
              <a:gd name="connsiteY62" fmla="*/ 5484804 h 5549974"/>
              <a:gd name="connsiteX63" fmla="*/ 4247164 w 4553447"/>
              <a:gd name="connsiteY63" fmla="*/ 5487504 h 5549974"/>
              <a:gd name="connsiteX64" fmla="*/ 4243707 w 4553447"/>
              <a:gd name="connsiteY64" fmla="*/ 5549951 h 5549974"/>
              <a:gd name="connsiteX65" fmla="*/ 310344 w 4553447"/>
              <a:gd name="connsiteY65" fmla="*/ 5297261 h 5549974"/>
              <a:gd name="connsiteX66" fmla="*/ 0 w 4553447"/>
              <a:gd name="connsiteY66" fmla="*/ 5280167 h 5549974"/>
              <a:gd name="connsiteX67" fmla="*/ 4324 w 4553447"/>
              <a:gd name="connsiteY67" fmla="*/ 5239903 h 5549974"/>
              <a:gd name="connsiteX68" fmla="*/ 8544 w 4553447"/>
              <a:gd name="connsiteY68" fmla="*/ 5233298 h 5549974"/>
              <a:gd name="connsiteX69" fmla="*/ 8813 w 4553447"/>
              <a:gd name="connsiteY69" fmla="*/ 5230552 h 5549974"/>
              <a:gd name="connsiteX70" fmla="*/ 9083 w 4553447"/>
              <a:gd name="connsiteY70" fmla="*/ 5227804 h 5549974"/>
              <a:gd name="connsiteX71" fmla="*/ 9620 w 4553447"/>
              <a:gd name="connsiteY71" fmla="*/ 5222308 h 5549974"/>
              <a:gd name="connsiteX72" fmla="*/ 9305 w 4553447"/>
              <a:gd name="connsiteY72" fmla="*/ 5216405 h 5549974"/>
              <a:gd name="connsiteX73" fmla="*/ 8721 w 4553447"/>
              <a:gd name="connsiteY73" fmla="*/ 5213249 h 5549974"/>
              <a:gd name="connsiteX74" fmla="*/ 8990 w 4553447"/>
              <a:gd name="connsiteY74" fmla="*/ 5210500 h 5549974"/>
              <a:gd name="connsiteX75" fmla="*/ 8674 w 4553447"/>
              <a:gd name="connsiteY75" fmla="*/ 5204597 h 5549974"/>
              <a:gd name="connsiteX76" fmla="*/ 8091 w 4553447"/>
              <a:gd name="connsiteY76" fmla="*/ 5201441 h 5549974"/>
              <a:gd name="connsiteX77" fmla="*/ 7461 w 4553447"/>
              <a:gd name="connsiteY77" fmla="*/ 5189632 h 5549974"/>
              <a:gd name="connsiteX78" fmla="*/ 6877 w 4553447"/>
              <a:gd name="connsiteY78" fmla="*/ 5186477 h 5549974"/>
              <a:gd name="connsiteX79" fmla="*/ 7145 w 4553447"/>
              <a:gd name="connsiteY79" fmla="*/ 5183728 h 5549974"/>
              <a:gd name="connsiteX80" fmla="*/ 5710 w 4553447"/>
              <a:gd name="connsiteY80" fmla="*/ 5180163 h 5549974"/>
              <a:gd name="connsiteX81" fmla="*/ 11122 w 4553447"/>
              <a:gd name="connsiteY81" fmla="*/ 5116566 h 5549974"/>
              <a:gd name="connsiteX82" fmla="*/ 78736 w 4553447"/>
              <a:gd name="connsiteY82" fmla="*/ 3839310 h 5549974"/>
              <a:gd name="connsiteX83" fmla="*/ 303426 w 4553447"/>
              <a:gd name="connsiteY83" fmla="*/ 0 h 5549974"/>
              <a:gd name="connsiteX0" fmla="*/ 303343 w 4553364"/>
              <a:gd name="connsiteY0" fmla="*/ 0 h 5549974"/>
              <a:gd name="connsiteX1" fmla="*/ 3305529 w 4553364"/>
              <a:gd name="connsiteY1" fmla="*/ 171842 h 5549974"/>
              <a:gd name="connsiteX2" fmla="*/ 4134340 w 4553364"/>
              <a:gd name="connsiteY2" fmla="*/ 226950 h 5549974"/>
              <a:gd name="connsiteX3" fmla="*/ 4507534 w 4553364"/>
              <a:gd name="connsiteY3" fmla="*/ 247374 h 5549974"/>
              <a:gd name="connsiteX4" fmla="*/ 4535413 w 4553364"/>
              <a:gd name="connsiteY4" fmla="*/ 269179 h 5549974"/>
              <a:gd name="connsiteX5" fmla="*/ 4533639 w 4553364"/>
              <a:gd name="connsiteY5" fmla="*/ 300930 h 5549974"/>
              <a:gd name="connsiteX6" fmla="*/ 4536561 w 4553364"/>
              <a:gd name="connsiteY6" fmla="*/ 302647 h 5549974"/>
              <a:gd name="connsiteX7" fmla="*/ 4552987 w 4553364"/>
              <a:gd name="connsiteY7" fmla="*/ 334222 h 5549974"/>
              <a:gd name="connsiteX8" fmla="*/ 4530726 w 4553364"/>
              <a:gd name="connsiteY8" fmla="*/ 391868 h 5549974"/>
              <a:gd name="connsiteX9" fmla="*/ 4527238 w 4553364"/>
              <a:gd name="connsiteY9" fmla="*/ 415489 h 5549974"/>
              <a:gd name="connsiteX10" fmla="*/ 4522133 w 4553364"/>
              <a:gd name="connsiteY10" fmla="*/ 506828 h 5549974"/>
              <a:gd name="connsiteX11" fmla="*/ 4521483 w 4553364"/>
              <a:gd name="connsiteY11" fmla="*/ 553245 h 5549974"/>
              <a:gd name="connsiteX12" fmla="*/ 4518384 w 4553364"/>
              <a:gd name="connsiteY12" fmla="*/ 581709 h 5549974"/>
              <a:gd name="connsiteX13" fmla="*/ 4517715 w 4553364"/>
              <a:gd name="connsiteY13" fmla="*/ 585890 h 5549974"/>
              <a:gd name="connsiteX14" fmla="*/ 4504778 w 4553364"/>
              <a:gd name="connsiteY14" fmla="*/ 817404 h 5549974"/>
              <a:gd name="connsiteX15" fmla="*/ 4506491 w 4553364"/>
              <a:gd name="connsiteY15" fmla="*/ 822238 h 5549974"/>
              <a:gd name="connsiteX16" fmla="*/ 4504340 w 4553364"/>
              <a:gd name="connsiteY16" fmla="*/ 846069 h 5549974"/>
              <a:gd name="connsiteX17" fmla="*/ 4502740 w 4553364"/>
              <a:gd name="connsiteY17" fmla="*/ 853854 h 5549974"/>
              <a:gd name="connsiteX18" fmla="*/ 4496502 w 4553364"/>
              <a:gd name="connsiteY18" fmla="*/ 965485 h 5549974"/>
              <a:gd name="connsiteX19" fmla="*/ 4498579 w 4553364"/>
              <a:gd name="connsiteY19" fmla="*/ 966385 h 5549974"/>
              <a:gd name="connsiteX20" fmla="*/ 4502698 w 4553364"/>
              <a:gd name="connsiteY20" fmla="*/ 1002567 h 5549974"/>
              <a:gd name="connsiteX21" fmla="*/ 4497900 w 4553364"/>
              <a:gd name="connsiteY21" fmla="*/ 1101094 h 5549974"/>
              <a:gd name="connsiteX22" fmla="*/ 4497795 w 4553364"/>
              <a:gd name="connsiteY22" fmla="*/ 1159389 h 5549974"/>
              <a:gd name="connsiteX23" fmla="*/ 4502098 w 4553364"/>
              <a:gd name="connsiteY23" fmla="*/ 1180505 h 5549974"/>
              <a:gd name="connsiteX24" fmla="*/ 4505188 w 4553364"/>
              <a:gd name="connsiteY24" fmla="*/ 1210687 h 5549974"/>
              <a:gd name="connsiteX25" fmla="*/ 4514005 w 4553364"/>
              <a:gd name="connsiteY25" fmla="*/ 1263157 h 5549974"/>
              <a:gd name="connsiteX26" fmla="*/ 4516282 w 4553364"/>
              <a:gd name="connsiteY26" fmla="*/ 1313374 h 5549974"/>
              <a:gd name="connsiteX27" fmla="*/ 4515402 w 4553364"/>
              <a:gd name="connsiteY27" fmla="*/ 1347004 h 5549974"/>
              <a:gd name="connsiteX28" fmla="*/ 4514939 w 4553364"/>
              <a:gd name="connsiteY28" fmla="*/ 1351864 h 5549974"/>
              <a:gd name="connsiteX29" fmla="*/ 4505820 w 4553364"/>
              <a:gd name="connsiteY29" fmla="*/ 1391762 h 5549974"/>
              <a:gd name="connsiteX30" fmla="*/ 4509084 w 4553364"/>
              <a:gd name="connsiteY30" fmla="*/ 1395707 h 5549974"/>
              <a:gd name="connsiteX31" fmla="*/ 4511926 w 4553364"/>
              <a:gd name="connsiteY31" fmla="*/ 1408524 h 5549974"/>
              <a:gd name="connsiteX32" fmla="*/ 4507185 w 4553364"/>
              <a:gd name="connsiteY32" fmla="*/ 1419109 h 5549974"/>
              <a:gd name="connsiteX33" fmla="*/ 4497001 w 4553364"/>
              <a:gd name="connsiteY33" fmla="*/ 1469337 h 5549974"/>
              <a:gd name="connsiteX34" fmla="*/ 4486104 w 4553364"/>
              <a:gd name="connsiteY34" fmla="*/ 1543038 h 5549974"/>
              <a:gd name="connsiteX35" fmla="*/ 4481223 w 4553364"/>
              <a:gd name="connsiteY35" fmla="*/ 1553997 h 5549974"/>
              <a:gd name="connsiteX36" fmla="*/ 4466795 w 4553364"/>
              <a:gd name="connsiteY36" fmla="*/ 1626071 h 5549974"/>
              <a:gd name="connsiteX37" fmla="*/ 4463080 w 4553364"/>
              <a:gd name="connsiteY37" fmla="*/ 1664103 h 5549974"/>
              <a:gd name="connsiteX38" fmla="*/ 4466740 w 4553364"/>
              <a:gd name="connsiteY38" fmla="*/ 1668558 h 5549974"/>
              <a:gd name="connsiteX39" fmla="*/ 4465090 w 4553364"/>
              <a:gd name="connsiteY39" fmla="*/ 1679756 h 5549974"/>
              <a:gd name="connsiteX40" fmla="*/ 4465502 w 4553364"/>
              <a:gd name="connsiteY40" fmla="*/ 1682815 h 5549974"/>
              <a:gd name="connsiteX41" fmla="*/ 4467013 w 4553364"/>
              <a:gd name="connsiteY41" fmla="*/ 1700268 h 5549974"/>
              <a:gd name="connsiteX42" fmla="*/ 4455543 w 4553364"/>
              <a:gd name="connsiteY42" fmla="*/ 1735163 h 5549974"/>
              <a:gd name="connsiteX43" fmla="*/ 4453483 w 4553364"/>
              <a:gd name="connsiteY43" fmla="*/ 1735289 h 5549974"/>
              <a:gd name="connsiteX44" fmla="*/ 4444985 w 4553364"/>
              <a:gd name="connsiteY44" fmla="*/ 1887374 h 5549974"/>
              <a:gd name="connsiteX45" fmla="*/ 4453676 w 4553364"/>
              <a:gd name="connsiteY45" fmla="*/ 1911536 h 5549974"/>
              <a:gd name="connsiteX46" fmla="*/ 4455954 w 4553364"/>
              <a:gd name="connsiteY46" fmla="*/ 1961755 h 5549974"/>
              <a:gd name="connsiteX47" fmla="*/ 4455073 w 4553364"/>
              <a:gd name="connsiteY47" fmla="*/ 1995384 h 5549974"/>
              <a:gd name="connsiteX48" fmla="*/ 4454611 w 4553364"/>
              <a:gd name="connsiteY48" fmla="*/ 2000244 h 5549974"/>
              <a:gd name="connsiteX49" fmla="*/ 4445491 w 4553364"/>
              <a:gd name="connsiteY49" fmla="*/ 2040142 h 5549974"/>
              <a:gd name="connsiteX50" fmla="*/ 4448756 w 4553364"/>
              <a:gd name="connsiteY50" fmla="*/ 2044087 h 5549974"/>
              <a:gd name="connsiteX51" fmla="*/ 4451597 w 4553364"/>
              <a:gd name="connsiteY51" fmla="*/ 2056904 h 5549974"/>
              <a:gd name="connsiteX52" fmla="*/ 4446856 w 4553364"/>
              <a:gd name="connsiteY52" fmla="*/ 2067489 h 5549974"/>
              <a:gd name="connsiteX53" fmla="*/ 4436672 w 4553364"/>
              <a:gd name="connsiteY53" fmla="*/ 2117719 h 5549974"/>
              <a:gd name="connsiteX54" fmla="*/ 4429341 w 4553364"/>
              <a:gd name="connsiteY54" fmla="*/ 2167300 h 5549974"/>
              <a:gd name="connsiteX55" fmla="*/ 4373258 w 4553364"/>
              <a:gd name="connsiteY55" fmla="*/ 3223633 h 5549974"/>
              <a:gd name="connsiteX56" fmla="*/ 4360472 w 4553364"/>
              <a:gd name="connsiteY56" fmla="*/ 3477281 h 5549974"/>
              <a:gd name="connsiteX57" fmla="*/ 4349387 w 4553364"/>
              <a:gd name="connsiteY57" fmla="*/ 3639984 h 5549974"/>
              <a:gd name="connsiteX58" fmla="*/ 4258626 w 4553364"/>
              <a:gd name="connsiteY58" fmla="*/ 5278921 h 5549974"/>
              <a:gd name="connsiteX59" fmla="*/ 4263924 w 4553364"/>
              <a:gd name="connsiteY59" fmla="*/ 5315626 h 5549974"/>
              <a:gd name="connsiteX60" fmla="*/ 4267458 w 4553364"/>
              <a:gd name="connsiteY60" fmla="*/ 5350090 h 5549974"/>
              <a:gd name="connsiteX61" fmla="*/ 4270290 w 4553364"/>
              <a:gd name="connsiteY61" fmla="*/ 5450399 h 5549974"/>
              <a:gd name="connsiteX62" fmla="*/ 4251733 w 4553364"/>
              <a:gd name="connsiteY62" fmla="*/ 5484804 h 5549974"/>
              <a:gd name="connsiteX63" fmla="*/ 4247081 w 4553364"/>
              <a:gd name="connsiteY63" fmla="*/ 5487504 h 5549974"/>
              <a:gd name="connsiteX64" fmla="*/ 4243624 w 4553364"/>
              <a:gd name="connsiteY64" fmla="*/ 5549951 h 5549974"/>
              <a:gd name="connsiteX65" fmla="*/ 310261 w 4553364"/>
              <a:gd name="connsiteY65" fmla="*/ 5297261 h 5549974"/>
              <a:gd name="connsiteX66" fmla="*/ 0 w 4553364"/>
              <a:gd name="connsiteY66" fmla="*/ 5293146 h 5549974"/>
              <a:gd name="connsiteX67" fmla="*/ 4241 w 4553364"/>
              <a:gd name="connsiteY67" fmla="*/ 5239903 h 5549974"/>
              <a:gd name="connsiteX68" fmla="*/ 8461 w 4553364"/>
              <a:gd name="connsiteY68" fmla="*/ 5233298 h 5549974"/>
              <a:gd name="connsiteX69" fmla="*/ 8730 w 4553364"/>
              <a:gd name="connsiteY69" fmla="*/ 5230552 h 5549974"/>
              <a:gd name="connsiteX70" fmla="*/ 9000 w 4553364"/>
              <a:gd name="connsiteY70" fmla="*/ 5227804 h 5549974"/>
              <a:gd name="connsiteX71" fmla="*/ 9537 w 4553364"/>
              <a:gd name="connsiteY71" fmla="*/ 5222308 h 5549974"/>
              <a:gd name="connsiteX72" fmla="*/ 9222 w 4553364"/>
              <a:gd name="connsiteY72" fmla="*/ 5216405 h 5549974"/>
              <a:gd name="connsiteX73" fmla="*/ 8638 w 4553364"/>
              <a:gd name="connsiteY73" fmla="*/ 5213249 h 5549974"/>
              <a:gd name="connsiteX74" fmla="*/ 8907 w 4553364"/>
              <a:gd name="connsiteY74" fmla="*/ 5210500 h 5549974"/>
              <a:gd name="connsiteX75" fmla="*/ 8591 w 4553364"/>
              <a:gd name="connsiteY75" fmla="*/ 5204597 h 5549974"/>
              <a:gd name="connsiteX76" fmla="*/ 8008 w 4553364"/>
              <a:gd name="connsiteY76" fmla="*/ 5201441 h 5549974"/>
              <a:gd name="connsiteX77" fmla="*/ 7378 w 4553364"/>
              <a:gd name="connsiteY77" fmla="*/ 5189632 h 5549974"/>
              <a:gd name="connsiteX78" fmla="*/ 6794 w 4553364"/>
              <a:gd name="connsiteY78" fmla="*/ 5186477 h 5549974"/>
              <a:gd name="connsiteX79" fmla="*/ 7062 w 4553364"/>
              <a:gd name="connsiteY79" fmla="*/ 5183728 h 5549974"/>
              <a:gd name="connsiteX80" fmla="*/ 5627 w 4553364"/>
              <a:gd name="connsiteY80" fmla="*/ 5180163 h 5549974"/>
              <a:gd name="connsiteX81" fmla="*/ 11039 w 4553364"/>
              <a:gd name="connsiteY81" fmla="*/ 5116566 h 5549974"/>
              <a:gd name="connsiteX82" fmla="*/ 78653 w 4553364"/>
              <a:gd name="connsiteY82" fmla="*/ 3839310 h 5549974"/>
              <a:gd name="connsiteX83" fmla="*/ 303343 w 4553364"/>
              <a:gd name="connsiteY83" fmla="*/ 0 h 5549974"/>
              <a:gd name="connsiteX0" fmla="*/ 303343 w 4553364"/>
              <a:gd name="connsiteY0" fmla="*/ 0 h 5549951"/>
              <a:gd name="connsiteX1" fmla="*/ 3305529 w 4553364"/>
              <a:gd name="connsiteY1" fmla="*/ 171842 h 5549951"/>
              <a:gd name="connsiteX2" fmla="*/ 4134340 w 4553364"/>
              <a:gd name="connsiteY2" fmla="*/ 226950 h 5549951"/>
              <a:gd name="connsiteX3" fmla="*/ 4507534 w 4553364"/>
              <a:gd name="connsiteY3" fmla="*/ 247374 h 5549951"/>
              <a:gd name="connsiteX4" fmla="*/ 4535413 w 4553364"/>
              <a:gd name="connsiteY4" fmla="*/ 269179 h 5549951"/>
              <a:gd name="connsiteX5" fmla="*/ 4533639 w 4553364"/>
              <a:gd name="connsiteY5" fmla="*/ 300930 h 5549951"/>
              <a:gd name="connsiteX6" fmla="*/ 4536561 w 4553364"/>
              <a:gd name="connsiteY6" fmla="*/ 302647 h 5549951"/>
              <a:gd name="connsiteX7" fmla="*/ 4552987 w 4553364"/>
              <a:gd name="connsiteY7" fmla="*/ 334222 h 5549951"/>
              <a:gd name="connsiteX8" fmla="*/ 4530726 w 4553364"/>
              <a:gd name="connsiteY8" fmla="*/ 391868 h 5549951"/>
              <a:gd name="connsiteX9" fmla="*/ 4527238 w 4553364"/>
              <a:gd name="connsiteY9" fmla="*/ 415489 h 5549951"/>
              <a:gd name="connsiteX10" fmla="*/ 4522133 w 4553364"/>
              <a:gd name="connsiteY10" fmla="*/ 506828 h 5549951"/>
              <a:gd name="connsiteX11" fmla="*/ 4521483 w 4553364"/>
              <a:gd name="connsiteY11" fmla="*/ 553245 h 5549951"/>
              <a:gd name="connsiteX12" fmla="*/ 4518384 w 4553364"/>
              <a:gd name="connsiteY12" fmla="*/ 581709 h 5549951"/>
              <a:gd name="connsiteX13" fmla="*/ 4517715 w 4553364"/>
              <a:gd name="connsiteY13" fmla="*/ 585890 h 5549951"/>
              <a:gd name="connsiteX14" fmla="*/ 4504778 w 4553364"/>
              <a:gd name="connsiteY14" fmla="*/ 817404 h 5549951"/>
              <a:gd name="connsiteX15" fmla="*/ 4506491 w 4553364"/>
              <a:gd name="connsiteY15" fmla="*/ 822238 h 5549951"/>
              <a:gd name="connsiteX16" fmla="*/ 4504340 w 4553364"/>
              <a:gd name="connsiteY16" fmla="*/ 846069 h 5549951"/>
              <a:gd name="connsiteX17" fmla="*/ 4502740 w 4553364"/>
              <a:gd name="connsiteY17" fmla="*/ 853854 h 5549951"/>
              <a:gd name="connsiteX18" fmla="*/ 4496502 w 4553364"/>
              <a:gd name="connsiteY18" fmla="*/ 965485 h 5549951"/>
              <a:gd name="connsiteX19" fmla="*/ 4498579 w 4553364"/>
              <a:gd name="connsiteY19" fmla="*/ 966385 h 5549951"/>
              <a:gd name="connsiteX20" fmla="*/ 4502698 w 4553364"/>
              <a:gd name="connsiteY20" fmla="*/ 1002567 h 5549951"/>
              <a:gd name="connsiteX21" fmla="*/ 4497900 w 4553364"/>
              <a:gd name="connsiteY21" fmla="*/ 1101094 h 5549951"/>
              <a:gd name="connsiteX22" fmla="*/ 4497795 w 4553364"/>
              <a:gd name="connsiteY22" fmla="*/ 1159389 h 5549951"/>
              <a:gd name="connsiteX23" fmla="*/ 4502098 w 4553364"/>
              <a:gd name="connsiteY23" fmla="*/ 1180505 h 5549951"/>
              <a:gd name="connsiteX24" fmla="*/ 4505188 w 4553364"/>
              <a:gd name="connsiteY24" fmla="*/ 1210687 h 5549951"/>
              <a:gd name="connsiteX25" fmla="*/ 4514005 w 4553364"/>
              <a:gd name="connsiteY25" fmla="*/ 1263157 h 5549951"/>
              <a:gd name="connsiteX26" fmla="*/ 4516282 w 4553364"/>
              <a:gd name="connsiteY26" fmla="*/ 1313374 h 5549951"/>
              <a:gd name="connsiteX27" fmla="*/ 4515402 w 4553364"/>
              <a:gd name="connsiteY27" fmla="*/ 1347004 h 5549951"/>
              <a:gd name="connsiteX28" fmla="*/ 4514939 w 4553364"/>
              <a:gd name="connsiteY28" fmla="*/ 1351864 h 5549951"/>
              <a:gd name="connsiteX29" fmla="*/ 4505820 w 4553364"/>
              <a:gd name="connsiteY29" fmla="*/ 1391762 h 5549951"/>
              <a:gd name="connsiteX30" fmla="*/ 4509084 w 4553364"/>
              <a:gd name="connsiteY30" fmla="*/ 1395707 h 5549951"/>
              <a:gd name="connsiteX31" fmla="*/ 4511926 w 4553364"/>
              <a:gd name="connsiteY31" fmla="*/ 1408524 h 5549951"/>
              <a:gd name="connsiteX32" fmla="*/ 4507185 w 4553364"/>
              <a:gd name="connsiteY32" fmla="*/ 1419109 h 5549951"/>
              <a:gd name="connsiteX33" fmla="*/ 4497001 w 4553364"/>
              <a:gd name="connsiteY33" fmla="*/ 1469337 h 5549951"/>
              <a:gd name="connsiteX34" fmla="*/ 4486104 w 4553364"/>
              <a:gd name="connsiteY34" fmla="*/ 1543038 h 5549951"/>
              <a:gd name="connsiteX35" fmla="*/ 4481223 w 4553364"/>
              <a:gd name="connsiteY35" fmla="*/ 1553997 h 5549951"/>
              <a:gd name="connsiteX36" fmla="*/ 4466795 w 4553364"/>
              <a:gd name="connsiteY36" fmla="*/ 1626071 h 5549951"/>
              <a:gd name="connsiteX37" fmla="*/ 4463080 w 4553364"/>
              <a:gd name="connsiteY37" fmla="*/ 1664103 h 5549951"/>
              <a:gd name="connsiteX38" fmla="*/ 4466740 w 4553364"/>
              <a:gd name="connsiteY38" fmla="*/ 1668558 h 5549951"/>
              <a:gd name="connsiteX39" fmla="*/ 4465090 w 4553364"/>
              <a:gd name="connsiteY39" fmla="*/ 1679756 h 5549951"/>
              <a:gd name="connsiteX40" fmla="*/ 4465502 w 4553364"/>
              <a:gd name="connsiteY40" fmla="*/ 1682815 h 5549951"/>
              <a:gd name="connsiteX41" fmla="*/ 4467013 w 4553364"/>
              <a:gd name="connsiteY41" fmla="*/ 1700268 h 5549951"/>
              <a:gd name="connsiteX42" fmla="*/ 4455543 w 4553364"/>
              <a:gd name="connsiteY42" fmla="*/ 1735163 h 5549951"/>
              <a:gd name="connsiteX43" fmla="*/ 4453483 w 4553364"/>
              <a:gd name="connsiteY43" fmla="*/ 1735289 h 5549951"/>
              <a:gd name="connsiteX44" fmla="*/ 4444985 w 4553364"/>
              <a:gd name="connsiteY44" fmla="*/ 1887374 h 5549951"/>
              <a:gd name="connsiteX45" fmla="*/ 4453676 w 4553364"/>
              <a:gd name="connsiteY45" fmla="*/ 1911536 h 5549951"/>
              <a:gd name="connsiteX46" fmla="*/ 4455954 w 4553364"/>
              <a:gd name="connsiteY46" fmla="*/ 1961755 h 5549951"/>
              <a:gd name="connsiteX47" fmla="*/ 4455073 w 4553364"/>
              <a:gd name="connsiteY47" fmla="*/ 1995384 h 5549951"/>
              <a:gd name="connsiteX48" fmla="*/ 4454611 w 4553364"/>
              <a:gd name="connsiteY48" fmla="*/ 2000244 h 5549951"/>
              <a:gd name="connsiteX49" fmla="*/ 4445491 w 4553364"/>
              <a:gd name="connsiteY49" fmla="*/ 2040142 h 5549951"/>
              <a:gd name="connsiteX50" fmla="*/ 4448756 w 4553364"/>
              <a:gd name="connsiteY50" fmla="*/ 2044087 h 5549951"/>
              <a:gd name="connsiteX51" fmla="*/ 4451597 w 4553364"/>
              <a:gd name="connsiteY51" fmla="*/ 2056904 h 5549951"/>
              <a:gd name="connsiteX52" fmla="*/ 4446856 w 4553364"/>
              <a:gd name="connsiteY52" fmla="*/ 2067489 h 5549951"/>
              <a:gd name="connsiteX53" fmla="*/ 4436672 w 4553364"/>
              <a:gd name="connsiteY53" fmla="*/ 2117719 h 5549951"/>
              <a:gd name="connsiteX54" fmla="*/ 4429341 w 4553364"/>
              <a:gd name="connsiteY54" fmla="*/ 2167300 h 5549951"/>
              <a:gd name="connsiteX55" fmla="*/ 4373258 w 4553364"/>
              <a:gd name="connsiteY55" fmla="*/ 3223633 h 5549951"/>
              <a:gd name="connsiteX56" fmla="*/ 4360472 w 4553364"/>
              <a:gd name="connsiteY56" fmla="*/ 3477281 h 5549951"/>
              <a:gd name="connsiteX57" fmla="*/ 4349387 w 4553364"/>
              <a:gd name="connsiteY57" fmla="*/ 3639984 h 5549951"/>
              <a:gd name="connsiteX58" fmla="*/ 4258626 w 4553364"/>
              <a:gd name="connsiteY58" fmla="*/ 5278921 h 5549951"/>
              <a:gd name="connsiteX59" fmla="*/ 4263924 w 4553364"/>
              <a:gd name="connsiteY59" fmla="*/ 5315626 h 5549951"/>
              <a:gd name="connsiteX60" fmla="*/ 4267458 w 4553364"/>
              <a:gd name="connsiteY60" fmla="*/ 5350090 h 5549951"/>
              <a:gd name="connsiteX61" fmla="*/ 4270290 w 4553364"/>
              <a:gd name="connsiteY61" fmla="*/ 5450399 h 5549951"/>
              <a:gd name="connsiteX62" fmla="*/ 4251733 w 4553364"/>
              <a:gd name="connsiteY62" fmla="*/ 5484804 h 5549951"/>
              <a:gd name="connsiteX63" fmla="*/ 4247081 w 4553364"/>
              <a:gd name="connsiteY63" fmla="*/ 5487504 h 5549951"/>
              <a:gd name="connsiteX64" fmla="*/ 4243624 w 4553364"/>
              <a:gd name="connsiteY64" fmla="*/ 5549951 h 5549951"/>
              <a:gd name="connsiteX65" fmla="*/ 0 w 4553364"/>
              <a:gd name="connsiteY65" fmla="*/ 5293146 h 5549951"/>
              <a:gd name="connsiteX66" fmla="*/ 4241 w 4553364"/>
              <a:gd name="connsiteY66" fmla="*/ 5239903 h 5549951"/>
              <a:gd name="connsiteX67" fmla="*/ 8461 w 4553364"/>
              <a:gd name="connsiteY67" fmla="*/ 5233298 h 5549951"/>
              <a:gd name="connsiteX68" fmla="*/ 8730 w 4553364"/>
              <a:gd name="connsiteY68" fmla="*/ 5230552 h 5549951"/>
              <a:gd name="connsiteX69" fmla="*/ 9000 w 4553364"/>
              <a:gd name="connsiteY69" fmla="*/ 5227804 h 5549951"/>
              <a:gd name="connsiteX70" fmla="*/ 9537 w 4553364"/>
              <a:gd name="connsiteY70" fmla="*/ 5222308 h 5549951"/>
              <a:gd name="connsiteX71" fmla="*/ 9222 w 4553364"/>
              <a:gd name="connsiteY71" fmla="*/ 5216405 h 5549951"/>
              <a:gd name="connsiteX72" fmla="*/ 8638 w 4553364"/>
              <a:gd name="connsiteY72" fmla="*/ 5213249 h 5549951"/>
              <a:gd name="connsiteX73" fmla="*/ 8907 w 4553364"/>
              <a:gd name="connsiteY73" fmla="*/ 5210500 h 5549951"/>
              <a:gd name="connsiteX74" fmla="*/ 8591 w 4553364"/>
              <a:gd name="connsiteY74" fmla="*/ 5204597 h 5549951"/>
              <a:gd name="connsiteX75" fmla="*/ 8008 w 4553364"/>
              <a:gd name="connsiteY75" fmla="*/ 5201441 h 5549951"/>
              <a:gd name="connsiteX76" fmla="*/ 7378 w 4553364"/>
              <a:gd name="connsiteY76" fmla="*/ 5189632 h 5549951"/>
              <a:gd name="connsiteX77" fmla="*/ 6794 w 4553364"/>
              <a:gd name="connsiteY77" fmla="*/ 5186477 h 5549951"/>
              <a:gd name="connsiteX78" fmla="*/ 7062 w 4553364"/>
              <a:gd name="connsiteY78" fmla="*/ 5183728 h 5549951"/>
              <a:gd name="connsiteX79" fmla="*/ 5627 w 4553364"/>
              <a:gd name="connsiteY79" fmla="*/ 5180163 h 5549951"/>
              <a:gd name="connsiteX80" fmla="*/ 11039 w 4553364"/>
              <a:gd name="connsiteY80" fmla="*/ 5116566 h 5549951"/>
              <a:gd name="connsiteX81" fmla="*/ 78653 w 4553364"/>
              <a:gd name="connsiteY81" fmla="*/ 3839310 h 5549951"/>
              <a:gd name="connsiteX82" fmla="*/ 303343 w 4553364"/>
              <a:gd name="connsiteY82" fmla="*/ 0 h 5549951"/>
              <a:gd name="connsiteX0" fmla="*/ 303549 w 4553570"/>
              <a:gd name="connsiteY0" fmla="*/ 0 h 5549951"/>
              <a:gd name="connsiteX1" fmla="*/ 3305735 w 4553570"/>
              <a:gd name="connsiteY1" fmla="*/ 171842 h 5549951"/>
              <a:gd name="connsiteX2" fmla="*/ 4134546 w 4553570"/>
              <a:gd name="connsiteY2" fmla="*/ 226950 h 5549951"/>
              <a:gd name="connsiteX3" fmla="*/ 4507740 w 4553570"/>
              <a:gd name="connsiteY3" fmla="*/ 247374 h 5549951"/>
              <a:gd name="connsiteX4" fmla="*/ 4535619 w 4553570"/>
              <a:gd name="connsiteY4" fmla="*/ 269179 h 5549951"/>
              <a:gd name="connsiteX5" fmla="*/ 4533845 w 4553570"/>
              <a:gd name="connsiteY5" fmla="*/ 300930 h 5549951"/>
              <a:gd name="connsiteX6" fmla="*/ 4536767 w 4553570"/>
              <a:gd name="connsiteY6" fmla="*/ 302647 h 5549951"/>
              <a:gd name="connsiteX7" fmla="*/ 4553193 w 4553570"/>
              <a:gd name="connsiteY7" fmla="*/ 334222 h 5549951"/>
              <a:gd name="connsiteX8" fmla="*/ 4530932 w 4553570"/>
              <a:gd name="connsiteY8" fmla="*/ 391868 h 5549951"/>
              <a:gd name="connsiteX9" fmla="*/ 4527444 w 4553570"/>
              <a:gd name="connsiteY9" fmla="*/ 415489 h 5549951"/>
              <a:gd name="connsiteX10" fmla="*/ 4522339 w 4553570"/>
              <a:gd name="connsiteY10" fmla="*/ 506828 h 5549951"/>
              <a:gd name="connsiteX11" fmla="*/ 4521689 w 4553570"/>
              <a:gd name="connsiteY11" fmla="*/ 553245 h 5549951"/>
              <a:gd name="connsiteX12" fmla="*/ 4518590 w 4553570"/>
              <a:gd name="connsiteY12" fmla="*/ 581709 h 5549951"/>
              <a:gd name="connsiteX13" fmla="*/ 4517921 w 4553570"/>
              <a:gd name="connsiteY13" fmla="*/ 585890 h 5549951"/>
              <a:gd name="connsiteX14" fmla="*/ 4504984 w 4553570"/>
              <a:gd name="connsiteY14" fmla="*/ 817404 h 5549951"/>
              <a:gd name="connsiteX15" fmla="*/ 4506697 w 4553570"/>
              <a:gd name="connsiteY15" fmla="*/ 822238 h 5549951"/>
              <a:gd name="connsiteX16" fmla="*/ 4504546 w 4553570"/>
              <a:gd name="connsiteY16" fmla="*/ 846069 h 5549951"/>
              <a:gd name="connsiteX17" fmla="*/ 4502946 w 4553570"/>
              <a:gd name="connsiteY17" fmla="*/ 853854 h 5549951"/>
              <a:gd name="connsiteX18" fmla="*/ 4496708 w 4553570"/>
              <a:gd name="connsiteY18" fmla="*/ 965485 h 5549951"/>
              <a:gd name="connsiteX19" fmla="*/ 4498785 w 4553570"/>
              <a:gd name="connsiteY19" fmla="*/ 966385 h 5549951"/>
              <a:gd name="connsiteX20" fmla="*/ 4502904 w 4553570"/>
              <a:gd name="connsiteY20" fmla="*/ 1002567 h 5549951"/>
              <a:gd name="connsiteX21" fmla="*/ 4498106 w 4553570"/>
              <a:gd name="connsiteY21" fmla="*/ 1101094 h 5549951"/>
              <a:gd name="connsiteX22" fmla="*/ 4498001 w 4553570"/>
              <a:gd name="connsiteY22" fmla="*/ 1159389 h 5549951"/>
              <a:gd name="connsiteX23" fmla="*/ 4502304 w 4553570"/>
              <a:gd name="connsiteY23" fmla="*/ 1180505 h 5549951"/>
              <a:gd name="connsiteX24" fmla="*/ 4505394 w 4553570"/>
              <a:gd name="connsiteY24" fmla="*/ 1210687 h 5549951"/>
              <a:gd name="connsiteX25" fmla="*/ 4514211 w 4553570"/>
              <a:gd name="connsiteY25" fmla="*/ 1263157 h 5549951"/>
              <a:gd name="connsiteX26" fmla="*/ 4516488 w 4553570"/>
              <a:gd name="connsiteY26" fmla="*/ 1313374 h 5549951"/>
              <a:gd name="connsiteX27" fmla="*/ 4515608 w 4553570"/>
              <a:gd name="connsiteY27" fmla="*/ 1347004 h 5549951"/>
              <a:gd name="connsiteX28" fmla="*/ 4515145 w 4553570"/>
              <a:gd name="connsiteY28" fmla="*/ 1351864 h 5549951"/>
              <a:gd name="connsiteX29" fmla="*/ 4506026 w 4553570"/>
              <a:gd name="connsiteY29" fmla="*/ 1391762 h 5549951"/>
              <a:gd name="connsiteX30" fmla="*/ 4509290 w 4553570"/>
              <a:gd name="connsiteY30" fmla="*/ 1395707 h 5549951"/>
              <a:gd name="connsiteX31" fmla="*/ 4512132 w 4553570"/>
              <a:gd name="connsiteY31" fmla="*/ 1408524 h 5549951"/>
              <a:gd name="connsiteX32" fmla="*/ 4507391 w 4553570"/>
              <a:gd name="connsiteY32" fmla="*/ 1419109 h 5549951"/>
              <a:gd name="connsiteX33" fmla="*/ 4497207 w 4553570"/>
              <a:gd name="connsiteY33" fmla="*/ 1469337 h 5549951"/>
              <a:gd name="connsiteX34" fmla="*/ 4486310 w 4553570"/>
              <a:gd name="connsiteY34" fmla="*/ 1543038 h 5549951"/>
              <a:gd name="connsiteX35" fmla="*/ 4481429 w 4553570"/>
              <a:gd name="connsiteY35" fmla="*/ 1553997 h 5549951"/>
              <a:gd name="connsiteX36" fmla="*/ 4467001 w 4553570"/>
              <a:gd name="connsiteY36" fmla="*/ 1626071 h 5549951"/>
              <a:gd name="connsiteX37" fmla="*/ 4463286 w 4553570"/>
              <a:gd name="connsiteY37" fmla="*/ 1664103 h 5549951"/>
              <a:gd name="connsiteX38" fmla="*/ 4466946 w 4553570"/>
              <a:gd name="connsiteY38" fmla="*/ 1668558 h 5549951"/>
              <a:gd name="connsiteX39" fmla="*/ 4465296 w 4553570"/>
              <a:gd name="connsiteY39" fmla="*/ 1679756 h 5549951"/>
              <a:gd name="connsiteX40" fmla="*/ 4465708 w 4553570"/>
              <a:gd name="connsiteY40" fmla="*/ 1682815 h 5549951"/>
              <a:gd name="connsiteX41" fmla="*/ 4467219 w 4553570"/>
              <a:gd name="connsiteY41" fmla="*/ 1700268 h 5549951"/>
              <a:gd name="connsiteX42" fmla="*/ 4455749 w 4553570"/>
              <a:gd name="connsiteY42" fmla="*/ 1735163 h 5549951"/>
              <a:gd name="connsiteX43" fmla="*/ 4453689 w 4553570"/>
              <a:gd name="connsiteY43" fmla="*/ 1735289 h 5549951"/>
              <a:gd name="connsiteX44" fmla="*/ 4445191 w 4553570"/>
              <a:gd name="connsiteY44" fmla="*/ 1887374 h 5549951"/>
              <a:gd name="connsiteX45" fmla="*/ 4453882 w 4553570"/>
              <a:gd name="connsiteY45" fmla="*/ 1911536 h 5549951"/>
              <a:gd name="connsiteX46" fmla="*/ 4456160 w 4553570"/>
              <a:gd name="connsiteY46" fmla="*/ 1961755 h 5549951"/>
              <a:gd name="connsiteX47" fmla="*/ 4455279 w 4553570"/>
              <a:gd name="connsiteY47" fmla="*/ 1995384 h 5549951"/>
              <a:gd name="connsiteX48" fmla="*/ 4454817 w 4553570"/>
              <a:gd name="connsiteY48" fmla="*/ 2000244 h 5549951"/>
              <a:gd name="connsiteX49" fmla="*/ 4445697 w 4553570"/>
              <a:gd name="connsiteY49" fmla="*/ 2040142 h 5549951"/>
              <a:gd name="connsiteX50" fmla="*/ 4448962 w 4553570"/>
              <a:gd name="connsiteY50" fmla="*/ 2044087 h 5549951"/>
              <a:gd name="connsiteX51" fmla="*/ 4451803 w 4553570"/>
              <a:gd name="connsiteY51" fmla="*/ 2056904 h 5549951"/>
              <a:gd name="connsiteX52" fmla="*/ 4447062 w 4553570"/>
              <a:gd name="connsiteY52" fmla="*/ 2067489 h 5549951"/>
              <a:gd name="connsiteX53" fmla="*/ 4436878 w 4553570"/>
              <a:gd name="connsiteY53" fmla="*/ 2117719 h 5549951"/>
              <a:gd name="connsiteX54" fmla="*/ 4429547 w 4553570"/>
              <a:gd name="connsiteY54" fmla="*/ 2167300 h 5549951"/>
              <a:gd name="connsiteX55" fmla="*/ 4373464 w 4553570"/>
              <a:gd name="connsiteY55" fmla="*/ 3223633 h 5549951"/>
              <a:gd name="connsiteX56" fmla="*/ 4360678 w 4553570"/>
              <a:gd name="connsiteY56" fmla="*/ 3477281 h 5549951"/>
              <a:gd name="connsiteX57" fmla="*/ 4349593 w 4553570"/>
              <a:gd name="connsiteY57" fmla="*/ 3639984 h 5549951"/>
              <a:gd name="connsiteX58" fmla="*/ 4258832 w 4553570"/>
              <a:gd name="connsiteY58" fmla="*/ 5278921 h 5549951"/>
              <a:gd name="connsiteX59" fmla="*/ 4264130 w 4553570"/>
              <a:gd name="connsiteY59" fmla="*/ 5315626 h 5549951"/>
              <a:gd name="connsiteX60" fmla="*/ 4267664 w 4553570"/>
              <a:gd name="connsiteY60" fmla="*/ 5350090 h 5549951"/>
              <a:gd name="connsiteX61" fmla="*/ 4270496 w 4553570"/>
              <a:gd name="connsiteY61" fmla="*/ 5450399 h 5549951"/>
              <a:gd name="connsiteX62" fmla="*/ 4251939 w 4553570"/>
              <a:gd name="connsiteY62" fmla="*/ 5484804 h 5549951"/>
              <a:gd name="connsiteX63" fmla="*/ 4247287 w 4553570"/>
              <a:gd name="connsiteY63" fmla="*/ 5487504 h 5549951"/>
              <a:gd name="connsiteX64" fmla="*/ 4243830 w 4553570"/>
              <a:gd name="connsiteY64" fmla="*/ 5549951 h 5549951"/>
              <a:gd name="connsiteX65" fmla="*/ 0 w 4553570"/>
              <a:gd name="connsiteY65" fmla="*/ 5309929 h 5549951"/>
              <a:gd name="connsiteX66" fmla="*/ 4447 w 4553570"/>
              <a:gd name="connsiteY66" fmla="*/ 5239903 h 5549951"/>
              <a:gd name="connsiteX67" fmla="*/ 8667 w 4553570"/>
              <a:gd name="connsiteY67" fmla="*/ 5233298 h 5549951"/>
              <a:gd name="connsiteX68" fmla="*/ 8936 w 4553570"/>
              <a:gd name="connsiteY68" fmla="*/ 5230552 h 5549951"/>
              <a:gd name="connsiteX69" fmla="*/ 9206 w 4553570"/>
              <a:gd name="connsiteY69" fmla="*/ 5227804 h 5549951"/>
              <a:gd name="connsiteX70" fmla="*/ 9743 w 4553570"/>
              <a:gd name="connsiteY70" fmla="*/ 5222308 h 5549951"/>
              <a:gd name="connsiteX71" fmla="*/ 9428 w 4553570"/>
              <a:gd name="connsiteY71" fmla="*/ 5216405 h 5549951"/>
              <a:gd name="connsiteX72" fmla="*/ 8844 w 4553570"/>
              <a:gd name="connsiteY72" fmla="*/ 5213249 h 5549951"/>
              <a:gd name="connsiteX73" fmla="*/ 9113 w 4553570"/>
              <a:gd name="connsiteY73" fmla="*/ 5210500 h 5549951"/>
              <a:gd name="connsiteX74" fmla="*/ 8797 w 4553570"/>
              <a:gd name="connsiteY74" fmla="*/ 5204597 h 5549951"/>
              <a:gd name="connsiteX75" fmla="*/ 8214 w 4553570"/>
              <a:gd name="connsiteY75" fmla="*/ 5201441 h 5549951"/>
              <a:gd name="connsiteX76" fmla="*/ 7584 w 4553570"/>
              <a:gd name="connsiteY76" fmla="*/ 5189632 h 5549951"/>
              <a:gd name="connsiteX77" fmla="*/ 7000 w 4553570"/>
              <a:gd name="connsiteY77" fmla="*/ 5186477 h 5549951"/>
              <a:gd name="connsiteX78" fmla="*/ 7268 w 4553570"/>
              <a:gd name="connsiteY78" fmla="*/ 5183728 h 5549951"/>
              <a:gd name="connsiteX79" fmla="*/ 5833 w 4553570"/>
              <a:gd name="connsiteY79" fmla="*/ 5180163 h 5549951"/>
              <a:gd name="connsiteX80" fmla="*/ 11245 w 4553570"/>
              <a:gd name="connsiteY80" fmla="*/ 5116566 h 5549951"/>
              <a:gd name="connsiteX81" fmla="*/ 78859 w 4553570"/>
              <a:gd name="connsiteY81" fmla="*/ 3839310 h 5549951"/>
              <a:gd name="connsiteX82" fmla="*/ 303549 w 4553570"/>
              <a:gd name="connsiteY82" fmla="*/ 0 h 5549951"/>
              <a:gd name="connsiteX0" fmla="*/ 303617 w 4553638"/>
              <a:gd name="connsiteY0" fmla="*/ 0 h 5549951"/>
              <a:gd name="connsiteX1" fmla="*/ 3305803 w 4553638"/>
              <a:gd name="connsiteY1" fmla="*/ 171842 h 5549951"/>
              <a:gd name="connsiteX2" fmla="*/ 4134614 w 4553638"/>
              <a:gd name="connsiteY2" fmla="*/ 226950 h 5549951"/>
              <a:gd name="connsiteX3" fmla="*/ 4507808 w 4553638"/>
              <a:gd name="connsiteY3" fmla="*/ 247374 h 5549951"/>
              <a:gd name="connsiteX4" fmla="*/ 4535687 w 4553638"/>
              <a:gd name="connsiteY4" fmla="*/ 269179 h 5549951"/>
              <a:gd name="connsiteX5" fmla="*/ 4533913 w 4553638"/>
              <a:gd name="connsiteY5" fmla="*/ 300930 h 5549951"/>
              <a:gd name="connsiteX6" fmla="*/ 4536835 w 4553638"/>
              <a:gd name="connsiteY6" fmla="*/ 302647 h 5549951"/>
              <a:gd name="connsiteX7" fmla="*/ 4553261 w 4553638"/>
              <a:gd name="connsiteY7" fmla="*/ 334222 h 5549951"/>
              <a:gd name="connsiteX8" fmla="*/ 4531000 w 4553638"/>
              <a:gd name="connsiteY8" fmla="*/ 391868 h 5549951"/>
              <a:gd name="connsiteX9" fmla="*/ 4527512 w 4553638"/>
              <a:gd name="connsiteY9" fmla="*/ 415489 h 5549951"/>
              <a:gd name="connsiteX10" fmla="*/ 4522407 w 4553638"/>
              <a:gd name="connsiteY10" fmla="*/ 506828 h 5549951"/>
              <a:gd name="connsiteX11" fmla="*/ 4521757 w 4553638"/>
              <a:gd name="connsiteY11" fmla="*/ 553245 h 5549951"/>
              <a:gd name="connsiteX12" fmla="*/ 4518658 w 4553638"/>
              <a:gd name="connsiteY12" fmla="*/ 581709 h 5549951"/>
              <a:gd name="connsiteX13" fmla="*/ 4517989 w 4553638"/>
              <a:gd name="connsiteY13" fmla="*/ 585890 h 5549951"/>
              <a:gd name="connsiteX14" fmla="*/ 4505052 w 4553638"/>
              <a:gd name="connsiteY14" fmla="*/ 817404 h 5549951"/>
              <a:gd name="connsiteX15" fmla="*/ 4506765 w 4553638"/>
              <a:gd name="connsiteY15" fmla="*/ 822238 h 5549951"/>
              <a:gd name="connsiteX16" fmla="*/ 4504614 w 4553638"/>
              <a:gd name="connsiteY16" fmla="*/ 846069 h 5549951"/>
              <a:gd name="connsiteX17" fmla="*/ 4503014 w 4553638"/>
              <a:gd name="connsiteY17" fmla="*/ 853854 h 5549951"/>
              <a:gd name="connsiteX18" fmla="*/ 4496776 w 4553638"/>
              <a:gd name="connsiteY18" fmla="*/ 965485 h 5549951"/>
              <a:gd name="connsiteX19" fmla="*/ 4498853 w 4553638"/>
              <a:gd name="connsiteY19" fmla="*/ 966385 h 5549951"/>
              <a:gd name="connsiteX20" fmla="*/ 4502972 w 4553638"/>
              <a:gd name="connsiteY20" fmla="*/ 1002567 h 5549951"/>
              <a:gd name="connsiteX21" fmla="*/ 4498174 w 4553638"/>
              <a:gd name="connsiteY21" fmla="*/ 1101094 h 5549951"/>
              <a:gd name="connsiteX22" fmla="*/ 4498069 w 4553638"/>
              <a:gd name="connsiteY22" fmla="*/ 1159389 h 5549951"/>
              <a:gd name="connsiteX23" fmla="*/ 4502372 w 4553638"/>
              <a:gd name="connsiteY23" fmla="*/ 1180505 h 5549951"/>
              <a:gd name="connsiteX24" fmla="*/ 4505462 w 4553638"/>
              <a:gd name="connsiteY24" fmla="*/ 1210687 h 5549951"/>
              <a:gd name="connsiteX25" fmla="*/ 4514279 w 4553638"/>
              <a:gd name="connsiteY25" fmla="*/ 1263157 h 5549951"/>
              <a:gd name="connsiteX26" fmla="*/ 4516556 w 4553638"/>
              <a:gd name="connsiteY26" fmla="*/ 1313374 h 5549951"/>
              <a:gd name="connsiteX27" fmla="*/ 4515676 w 4553638"/>
              <a:gd name="connsiteY27" fmla="*/ 1347004 h 5549951"/>
              <a:gd name="connsiteX28" fmla="*/ 4515213 w 4553638"/>
              <a:gd name="connsiteY28" fmla="*/ 1351864 h 5549951"/>
              <a:gd name="connsiteX29" fmla="*/ 4506094 w 4553638"/>
              <a:gd name="connsiteY29" fmla="*/ 1391762 h 5549951"/>
              <a:gd name="connsiteX30" fmla="*/ 4509358 w 4553638"/>
              <a:gd name="connsiteY30" fmla="*/ 1395707 h 5549951"/>
              <a:gd name="connsiteX31" fmla="*/ 4512200 w 4553638"/>
              <a:gd name="connsiteY31" fmla="*/ 1408524 h 5549951"/>
              <a:gd name="connsiteX32" fmla="*/ 4507459 w 4553638"/>
              <a:gd name="connsiteY32" fmla="*/ 1419109 h 5549951"/>
              <a:gd name="connsiteX33" fmla="*/ 4497275 w 4553638"/>
              <a:gd name="connsiteY33" fmla="*/ 1469337 h 5549951"/>
              <a:gd name="connsiteX34" fmla="*/ 4486378 w 4553638"/>
              <a:gd name="connsiteY34" fmla="*/ 1543038 h 5549951"/>
              <a:gd name="connsiteX35" fmla="*/ 4481497 w 4553638"/>
              <a:gd name="connsiteY35" fmla="*/ 1553997 h 5549951"/>
              <a:gd name="connsiteX36" fmla="*/ 4467069 w 4553638"/>
              <a:gd name="connsiteY36" fmla="*/ 1626071 h 5549951"/>
              <a:gd name="connsiteX37" fmla="*/ 4463354 w 4553638"/>
              <a:gd name="connsiteY37" fmla="*/ 1664103 h 5549951"/>
              <a:gd name="connsiteX38" fmla="*/ 4467014 w 4553638"/>
              <a:gd name="connsiteY38" fmla="*/ 1668558 h 5549951"/>
              <a:gd name="connsiteX39" fmla="*/ 4465364 w 4553638"/>
              <a:gd name="connsiteY39" fmla="*/ 1679756 h 5549951"/>
              <a:gd name="connsiteX40" fmla="*/ 4465776 w 4553638"/>
              <a:gd name="connsiteY40" fmla="*/ 1682815 h 5549951"/>
              <a:gd name="connsiteX41" fmla="*/ 4467287 w 4553638"/>
              <a:gd name="connsiteY41" fmla="*/ 1700268 h 5549951"/>
              <a:gd name="connsiteX42" fmla="*/ 4455817 w 4553638"/>
              <a:gd name="connsiteY42" fmla="*/ 1735163 h 5549951"/>
              <a:gd name="connsiteX43" fmla="*/ 4453757 w 4553638"/>
              <a:gd name="connsiteY43" fmla="*/ 1735289 h 5549951"/>
              <a:gd name="connsiteX44" fmla="*/ 4445259 w 4553638"/>
              <a:gd name="connsiteY44" fmla="*/ 1887374 h 5549951"/>
              <a:gd name="connsiteX45" fmla="*/ 4453950 w 4553638"/>
              <a:gd name="connsiteY45" fmla="*/ 1911536 h 5549951"/>
              <a:gd name="connsiteX46" fmla="*/ 4456228 w 4553638"/>
              <a:gd name="connsiteY46" fmla="*/ 1961755 h 5549951"/>
              <a:gd name="connsiteX47" fmla="*/ 4455347 w 4553638"/>
              <a:gd name="connsiteY47" fmla="*/ 1995384 h 5549951"/>
              <a:gd name="connsiteX48" fmla="*/ 4454885 w 4553638"/>
              <a:gd name="connsiteY48" fmla="*/ 2000244 h 5549951"/>
              <a:gd name="connsiteX49" fmla="*/ 4445765 w 4553638"/>
              <a:gd name="connsiteY49" fmla="*/ 2040142 h 5549951"/>
              <a:gd name="connsiteX50" fmla="*/ 4449030 w 4553638"/>
              <a:gd name="connsiteY50" fmla="*/ 2044087 h 5549951"/>
              <a:gd name="connsiteX51" fmla="*/ 4451871 w 4553638"/>
              <a:gd name="connsiteY51" fmla="*/ 2056904 h 5549951"/>
              <a:gd name="connsiteX52" fmla="*/ 4447130 w 4553638"/>
              <a:gd name="connsiteY52" fmla="*/ 2067489 h 5549951"/>
              <a:gd name="connsiteX53" fmla="*/ 4436946 w 4553638"/>
              <a:gd name="connsiteY53" fmla="*/ 2117719 h 5549951"/>
              <a:gd name="connsiteX54" fmla="*/ 4429615 w 4553638"/>
              <a:gd name="connsiteY54" fmla="*/ 2167300 h 5549951"/>
              <a:gd name="connsiteX55" fmla="*/ 4373532 w 4553638"/>
              <a:gd name="connsiteY55" fmla="*/ 3223633 h 5549951"/>
              <a:gd name="connsiteX56" fmla="*/ 4360746 w 4553638"/>
              <a:gd name="connsiteY56" fmla="*/ 3477281 h 5549951"/>
              <a:gd name="connsiteX57" fmla="*/ 4349661 w 4553638"/>
              <a:gd name="connsiteY57" fmla="*/ 3639984 h 5549951"/>
              <a:gd name="connsiteX58" fmla="*/ 4258900 w 4553638"/>
              <a:gd name="connsiteY58" fmla="*/ 5278921 h 5549951"/>
              <a:gd name="connsiteX59" fmla="*/ 4264198 w 4553638"/>
              <a:gd name="connsiteY59" fmla="*/ 5315626 h 5549951"/>
              <a:gd name="connsiteX60" fmla="*/ 4267732 w 4553638"/>
              <a:gd name="connsiteY60" fmla="*/ 5350090 h 5549951"/>
              <a:gd name="connsiteX61" fmla="*/ 4270564 w 4553638"/>
              <a:gd name="connsiteY61" fmla="*/ 5450399 h 5549951"/>
              <a:gd name="connsiteX62" fmla="*/ 4252007 w 4553638"/>
              <a:gd name="connsiteY62" fmla="*/ 5484804 h 5549951"/>
              <a:gd name="connsiteX63" fmla="*/ 4247355 w 4553638"/>
              <a:gd name="connsiteY63" fmla="*/ 5487504 h 5549951"/>
              <a:gd name="connsiteX64" fmla="*/ 4243898 w 4553638"/>
              <a:gd name="connsiteY64" fmla="*/ 5549951 h 5549951"/>
              <a:gd name="connsiteX65" fmla="*/ 0 w 4553638"/>
              <a:gd name="connsiteY65" fmla="*/ 5315524 h 5549951"/>
              <a:gd name="connsiteX66" fmla="*/ 4515 w 4553638"/>
              <a:gd name="connsiteY66" fmla="*/ 5239903 h 5549951"/>
              <a:gd name="connsiteX67" fmla="*/ 8735 w 4553638"/>
              <a:gd name="connsiteY67" fmla="*/ 5233298 h 5549951"/>
              <a:gd name="connsiteX68" fmla="*/ 9004 w 4553638"/>
              <a:gd name="connsiteY68" fmla="*/ 5230552 h 5549951"/>
              <a:gd name="connsiteX69" fmla="*/ 9274 w 4553638"/>
              <a:gd name="connsiteY69" fmla="*/ 5227804 h 5549951"/>
              <a:gd name="connsiteX70" fmla="*/ 9811 w 4553638"/>
              <a:gd name="connsiteY70" fmla="*/ 5222308 h 5549951"/>
              <a:gd name="connsiteX71" fmla="*/ 9496 w 4553638"/>
              <a:gd name="connsiteY71" fmla="*/ 5216405 h 5549951"/>
              <a:gd name="connsiteX72" fmla="*/ 8912 w 4553638"/>
              <a:gd name="connsiteY72" fmla="*/ 5213249 h 5549951"/>
              <a:gd name="connsiteX73" fmla="*/ 9181 w 4553638"/>
              <a:gd name="connsiteY73" fmla="*/ 5210500 h 5549951"/>
              <a:gd name="connsiteX74" fmla="*/ 8865 w 4553638"/>
              <a:gd name="connsiteY74" fmla="*/ 5204597 h 5549951"/>
              <a:gd name="connsiteX75" fmla="*/ 8282 w 4553638"/>
              <a:gd name="connsiteY75" fmla="*/ 5201441 h 5549951"/>
              <a:gd name="connsiteX76" fmla="*/ 7652 w 4553638"/>
              <a:gd name="connsiteY76" fmla="*/ 5189632 h 5549951"/>
              <a:gd name="connsiteX77" fmla="*/ 7068 w 4553638"/>
              <a:gd name="connsiteY77" fmla="*/ 5186477 h 5549951"/>
              <a:gd name="connsiteX78" fmla="*/ 7336 w 4553638"/>
              <a:gd name="connsiteY78" fmla="*/ 5183728 h 5549951"/>
              <a:gd name="connsiteX79" fmla="*/ 5901 w 4553638"/>
              <a:gd name="connsiteY79" fmla="*/ 5180163 h 5549951"/>
              <a:gd name="connsiteX80" fmla="*/ 11313 w 4553638"/>
              <a:gd name="connsiteY80" fmla="*/ 5116566 h 5549951"/>
              <a:gd name="connsiteX81" fmla="*/ 78927 w 4553638"/>
              <a:gd name="connsiteY81" fmla="*/ 3839310 h 5549951"/>
              <a:gd name="connsiteX82" fmla="*/ 303617 w 4553638"/>
              <a:gd name="connsiteY82" fmla="*/ 0 h 5549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4553638" h="5549951">
                <a:moveTo>
                  <a:pt x="303617" y="0"/>
                </a:moveTo>
                <a:cubicBezTo>
                  <a:pt x="628364" y="31218"/>
                  <a:pt x="2667304" y="134017"/>
                  <a:pt x="3305803" y="171842"/>
                </a:cubicBezTo>
                <a:lnTo>
                  <a:pt x="4134614" y="226950"/>
                </a:lnTo>
                <a:lnTo>
                  <a:pt x="4507808" y="247374"/>
                </a:lnTo>
                <a:lnTo>
                  <a:pt x="4535687" y="269179"/>
                </a:lnTo>
                <a:cubicBezTo>
                  <a:pt x="4535096" y="279763"/>
                  <a:pt x="4534504" y="290346"/>
                  <a:pt x="4533913" y="300930"/>
                </a:cubicBezTo>
                <a:lnTo>
                  <a:pt x="4536835" y="302647"/>
                </a:lnTo>
                <a:cubicBezTo>
                  <a:pt x="4546433" y="304354"/>
                  <a:pt x="4555631" y="291327"/>
                  <a:pt x="4553261" y="334222"/>
                </a:cubicBezTo>
                <a:cubicBezTo>
                  <a:pt x="4542620" y="354710"/>
                  <a:pt x="4535606" y="373686"/>
                  <a:pt x="4531000" y="391868"/>
                </a:cubicBezTo>
                <a:lnTo>
                  <a:pt x="4527512" y="415489"/>
                </a:lnTo>
                <a:lnTo>
                  <a:pt x="4522407" y="506828"/>
                </a:lnTo>
                <a:cubicBezTo>
                  <a:pt x="4522190" y="522300"/>
                  <a:pt x="4521974" y="537773"/>
                  <a:pt x="4521757" y="553245"/>
                </a:cubicBezTo>
                <a:cubicBezTo>
                  <a:pt x="4521486" y="558170"/>
                  <a:pt x="4520392" y="568699"/>
                  <a:pt x="4518658" y="581709"/>
                </a:cubicBezTo>
                <a:lnTo>
                  <a:pt x="4517989" y="585890"/>
                </a:lnTo>
                <a:lnTo>
                  <a:pt x="4505052" y="817404"/>
                </a:lnTo>
                <a:lnTo>
                  <a:pt x="4506765" y="822238"/>
                </a:lnTo>
                <a:cubicBezTo>
                  <a:pt x="4507267" y="829783"/>
                  <a:pt x="4506186" y="837845"/>
                  <a:pt x="4504614" y="846069"/>
                </a:cubicBezTo>
                <a:lnTo>
                  <a:pt x="4503014" y="853854"/>
                </a:lnTo>
                <a:lnTo>
                  <a:pt x="4496776" y="965485"/>
                </a:lnTo>
                <a:lnTo>
                  <a:pt x="4498853" y="966385"/>
                </a:lnTo>
                <a:cubicBezTo>
                  <a:pt x="4500294" y="972743"/>
                  <a:pt x="4503085" y="980116"/>
                  <a:pt x="4502972" y="1002567"/>
                </a:cubicBezTo>
                <a:cubicBezTo>
                  <a:pt x="4492134" y="1029868"/>
                  <a:pt x="4512590" y="1067217"/>
                  <a:pt x="4498174" y="1101094"/>
                </a:cubicBezTo>
                <a:cubicBezTo>
                  <a:pt x="4494447" y="1113552"/>
                  <a:pt x="4492555" y="1152106"/>
                  <a:pt x="4498069" y="1159389"/>
                </a:cubicBezTo>
                <a:cubicBezTo>
                  <a:pt x="4498884" y="1167426"/>
                  <a:pt x="4496227" y="1176807"/>
                  <a:pt x="4502372" y="1180505"/>
                </a:cubicBezTo>
                <a:cubicBezTo>
                  <a:pt x="4509671" y="1186625"/>
                  <a:pt x="4496190" y="1214705"/>
                  <a:pt x="4505462" y="1210687"/>
                </a:cubicBezTo>
                <a:cubicBezTo>
                  <a:pt x="4496186" y="1230628"/>
                  <a:pt x="4511297" y="1246424"/>
                  <a:pt x="4514279" y="1263157"/>
                </a:cubicBezTo>
                <a:lnTo>
                  <a:pt x="4516556" y="1313374"/>
                </a:lnTo>
                <a:cubicBezTo>
                  <a:pt x="4516263" y="1324584"/>
                  <a:pt x="4515969" y="1335794"/>
                  <a:pt x="4515676" y="1347004"/>
                </a:cubicBezTo>
                <a:cubicBezTo>
                  <a:pt x="4515522" y="1348624"/>
                  <a:pt x="4515367" y="1350244"/>
                  <a:pt x="4515213" y="1351864"/>
                </a:cubicBezTo>
                <a:lnTo>
                  <a:pt x="4506094" y="1391762"/>
                </a:lnTo>
                <a:cubicBezTo>
                  <a:pt x="4507300" y="1392770"/>
                  <a:pt x="4508402" y="1394098"/>
                  <a:pt x="4509358" y="1395707"/>
                </a:cubicBezTo>
                <a:lnTo>
                  <a:pt x="4512200" y="1408524"/>
                </a:lnTo>
                <a:lnTo>
                  <a:pt x="4507459" y="1419109"/>
                </a:lnTo>
                <a:lnTo>
                  <a:pt x="4497275" y="1469337"/>
                </a:lnTo>
                <a:lnTo>
                  <a:pt x="4486378" y="1543038"/>
                </a:lnTo>
                <a:lnTo>
                  <a:pt x="4481497" y="1553997"/>
                </a:lnTo>
                <a:cubicBezTo>
                  <a:pt x="4475406" y="1579288"/>
                  <a:pt x="4478554" y="1610368"/>
                  <a:pt x="4467069" y="1626071"/>
                </a:cubicBezTo>
                <a:lnTo>
                  <a:pt x="4463354" y="1664103"/>
                </a:lnTo>
                <a:lnTo>
                  <a:pt x="4467014" y="1668558"/>
                </a:lnTo>
                <a:lnTo>
                  <a:pt x="4465364" y="1679756"/>
                </a:lnTo>
                <a:cubicBezTo>
                  <a:pt x="4465501" y="1680776"/>
                  <a:pt x="4465639" y="1681795"/>
                  <a:pt x="4465776" y="1682815"/>
                </a:cubicBezTo>
                <a:cubicBezTo>
                  <a:pt x="4466583" y="1688654"/>
                  <a:pt x="4467240" y="1694439"/>
                  <a:pt x="4467287" y="1700268"/>
                </a:cubicBezTo>
                <a:cubicBezTo>
                  <a:pt x="4452715" y="1697000"/>
                  <a:pt x="4458424" y="1726126"/>
                  <a:pt x="4455817" y="1735163"/>
                </a:cubicBezTo>
                <a:lnTo>
                  <a:pt x="4453757" y="1735289"/>
                </a:lnTo>
                <a:lnTo>
                  <a:pt x="4445259" y="1887374"/>
                </a:lnTo>
                <a:lnTo>
                  <a:pt x="4453950" y="1911536"/>
                </a:lnTo>
                <a:cubicBezTo>
                  <a:pt x="4454709" y="1928276"/>
                  <a:pt x="4455469" y="1945015"/>
                  <a:pt x="4456228" y="1961755"/>
                </a:cubicBezTo>
                <a:cubicBezTo>
                  <a:pt x="4455934" y="1972965"/>
                  <a:pt x="4455641" y="1984174"/>
                  <a:pt x="4455347" y="1995384"/>
                </a:cubicBezTo>
                <a:lnTo>
                  <a:pt x="4454885" y="2000244"/>
                </a:lnTo>
                <a:lnTo>
                  <a:pt x="4445765" y="2040142"/>
                </a:lnTo>
                <a:cubicBezTo>
                  <a:pt x="4446972" y="2041150"/>
                  <a:pt x="4448073" y="2042479"/>
                  <a:pt x="4449030" y="2044087"/>
                </a:cubicBezTo>
                <a:lnTo>
                  <a:pt x="4451871" y="2056904"/>
                </a:lnTo>
                <a:lnTo>
                  <a:pt x="4447130" y="2067489"/>
                </a:lnTo>
                <a:lnTo>
                  <a:pt x="4436946" y="2117719"/>
                </a:lnTo>
                <a:lnTo>
                  <a:pt x="4429615" y="2167300"/>
                </a:lnTo>
                <a:cubicBezTo>
                  <a:pt x="4410921" y="2519411"/>
                  <a:pt x="4377147" y="2876607"/>
                  <a:pt x="4373532" y="3223633"/>
                </a:cubicBezTo>
                <a:cubicBezTo>
                  <a:pt x="4370580" y="3302336"/>
                  <a:pt x="4363697" y="3398578"/>
                  <a:pt x="4360746" y="3477281"/>
                </a:cubicBezTo>
                <a:cubicBezTo>
                  <a:pt x="4367353" y="3471365"/>
                  <a:pt x="4356962" y="3621544"/>
                  <a:pt x="4349661" y="3639984"/>
                </a:cubicBezTo>
                <a:lnTo>
                  <a:pt x="4258900" y="5278921"/>
                </a:lnTo>
                <a:lnTo>
                  <a:pt x="4264198" y="5315626"/>
                </a:lnTo>
                <a:cubicBezTo>
                  <a:pt x="4269986" y="5323538"/>
                  <a:pt x="4266671" y="5327627"/>
                  <a:pt x="4267732" y="5350090"/>
                </a:cubicBezTo>
                <a:cubicBezTo>
                  <a:pt x="4268793" y="5372551"/>
                  <a:pt x="4252068" y="5406222"/>
                  <a:pt x="4270564" y="5450399"/>
                </a:cubicBezTo>
                <a:cubicBezTo>
                  <a:pt x="4270146" y="5457964"/>
                  <a:pt x="4260467" y="5476308"/>
                  <a:pt x="4252007" y="5484804"/>
                </a:cubicBezTo>
                <a:lnTo>
                  <a:pt x="4247355" y="5487504"/>
                </a:lnTo>
                <a:cubicBezTo>
                  <a:pt x="4246203" y="5508319"/>
                  <a:pt x="4248163" y="5526348"/>
                  <a:pt x="4243898" y="5549951"/>
                </a:cubicBezTo>
                <a:lnTo>
                  <a:pt x="0" y="5315524"/>
                </a:lnTo>
                <a:lnTo>
                  <a:pt x="4515" y="5239903"/>
                </a:lnTo>
                <a:lnTo>
                  <a:pt x="8735" y="5233298"/>
                </a:lnTo>
                <a:cubicBezTo>
                  <a:pt x="9265" y="5232196"/>
                  <a:pt x="8913" y="5231467"/>
                  <a:pt x="9004" y="5230552"/>
                </a:cubicBezTo>
                <a:lnTo>
                  <a:pt x="9274" y="5227804"/>
                </a:lnTo>
                <a:cubicBezTo>
                  <a:pt x="9452" y="5225973"/>
                  <a:pt x="9819" y="5223940"/>
                  <a:pt x="9811" y="5222308"/>
                </a:cubicBezTo>
                <a:cubicBezTo>
                  <a:pt x="9755" y="5211840"/>
                  <a:pt x="8673" y="5224803"/>
                  <a:pt x="9496" y="5216405"/>
                </a:cubicBezTo>
                <a:cubicBezTo>
                  <a:pt x="9302" y="5215352"/>
                  <a:pt x="8977" y="5214469"/>
                  <a:pt x="8912" y="5213249"/>
                </a:cubicBezTo>
                <a:cubicBezTo>
                  <a:pt x="8870" y="5212477"/>
                  <a:pt x="9221" y="5211272"/>
                  <a:pt x="9181" y="5210500"/>
                </a:cubicBezTo>
                <a:cubicBezTo>
                  <a:pt x="8800" y="5203355"/>
                  <a:pt x="8248" y="5210896"/>
                  <a:pt x="8865" y="5204597"/>
                </a:cubicBezTo>
                <a:lnTo>
                  <a:pt x="8282" y="5201441"/>
                </a:lnTo>
                <a:cubicBezTo>
                  <a:pt x="6867" y="5193798"/>
                  <a:pt x="6830" y="5198023"/>
                  <a:pt x="7652" y="5189632"/>
                </a:cubicBezTo>
                <a:cubicBezTo>
                  <a:pt x="7457" y="5188581"/>
                  <a:pt x="7134" y="5187696"/>
                  <a:pt x="7068" y="5186477"/>
                </a:cubicBezTo>
                <a:cubicBezTo>
                  <a:pt x="7026" y="5185706"/>
                  <a:pt x="7459" y="5184394"/>
                  <a:pt x="7336" y="5183728"/>
                </a:cubicBezTo>
                <a:cubicBezTo>
                  <a:pt x="7062" y="5182241"/>
                  <a:pt x="4888" y="5182665"/>
                  <a:pt x="5901" y="5180163"/>
                </a:cubicBezTo>
                <a:lnTo>
                  <a:pt x="11313" y="5116566"/>
                </a:lnTo>
                <a:lnTo>
                  <a:pt x="78927" y="3839310"/>
                </a:lnTo>
                <a:lnTo>
                  <a:pt x="30361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523457-1A97-A19B-0F3F-29370748F8B9}"/>
              </a:ext>
            </a:extLst>
          </p:cNvPr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1272">
            <a:off x="7538050" y="1606523"/>
            <a:ext cx="3802977" cy="3544238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A02066EC-92CE-4F17-AB46-346119D15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48E4F93A-024D-4896-B535-C700CC6F2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303ABF7D-0FD3-47CF-BF62-C8D9561F03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5656E970-02E8-4F91-8392-EC89484E44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3E8469CB-65C4-40BA-B613-75617EFBD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EC04BFF-C178-43B0-9567-EEA423F5C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652714">
            <a:off x="10760953" y="5365243"/>
            <a:ext cx="444795" cy="1868387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3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20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778ADDD7-451E-4D8A-B091-DF9D1DA7F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751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6722D4-F2AA-A6EB-EED1-39B94492E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10287000" cy="1577975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i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Potential benefits of EI</a:t>
            </a:r>
            <a:br>
              <a:rPr lang="en-US" i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</a:br>
            <a:r>
              <a:rPr lang="en-US" i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Self management 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D28B75D-FF2D-4259-8FEF-7E43E96EF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A157B0EB-3C49-4951-8A79-2615FAF10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50" name="Straight Connector 49">
                <a:extLst>
                  <a:ext uri="{FF2B5EF4-FFF2-40B4-BE49-F238E27FC236}">
                    <a16:creationId xmlns:a16="http://schemas.microsoft.com/office/drawing/2014/main" id="{296BC311-C2BC-46AD-9579-26E325F0EC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>
                <a:extLst>
                  <a:ext uri="{FF2B5EF4-FFF2-40B4-BE49-F238E27FC236}">
                    <a16:creationId xmlns:a16="http://schemas.microsoft.com/office/drawing/2014/main" id="{16CC86E5-AAA0-4A37-8DA3-E8663A9670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6AF8311-D179-4BC3-B716-C20F2B417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1" name="Content Placeholder 2">
            <a:extLst>
              <a:ext uri="{FF2B5EF4-FFF2-40B4-BE49-F238E27FC236}">
                <a16:creationId xmlns:a16="http://schemas.microsoft.com/office/drawing/2014/main" id="{F001E461-8413-B6CA-B92C-0931CE4225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2075944"/>
              </p:ext>
            </p:extLst>
          </p:nvPr>
        </p:nvGraphicFramePr>
        <p:xfrm>
          <a:off x="1219200" y="2495908"/>
          <a:ext cx="9770853" cy="367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9204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1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7C4707-9C68-44ED-A6DE-88FF7A50F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69060A4-9EDF-4FB5-87A8-A9FC83E44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663" y="217714"/>
            <a:ext cx="6968018" cy="6640286"/>
          </a:xfrm>
          <a:custGeom>
            <a:avLst/>
            <a:gdLst>
              <a:gd name="connsiteX0" fmla="*/ 6352331 w 6968018"/>
              <a:gd name="connsiteY0" fmla="*/ 0 h 6643444"/>
              <a:gd name="connsiteX1" fmla="*/ 6968018 w 6968018"/>
              <a:gd name="connsiteY1" fmla="*/ 6643444 h 6643444"/>
              <a:gd name="connsiteX2" fmla="*/ 561128 w 6968018"/>
              <a:gd name="connsiteY2" fmla="*/ 6643444 h 6643444"/>
              <a:gd name="connsiteX3" fmla="*/ 0 w 6968018"/>
              <a:gd name="connsiteY3" fmla="*/ 588709 h 6643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68018" h="6643444">
                <a:moveTo>
                  <a:pt x="6352331" y="0"/>
                </a:moveTo>
                <a:lnTo>
                  <a:pt x="6968018" y="6643444"/>
                </a:lnTo>
                <a:lnTo>
                  <a:pt x="561128" y="6643444"/>
                </a:lnTo>
                <a:lnTo>
                  <a:pt x="0" y="588709"/>
                </a:ln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937A4B0-1638-4AFA-91A5-60F8BB498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764" y="379444"/>
            <a:ext cx="6678117" cy="6490996"/>
          </a:xfrm>
          <a:custGeom>
            <a:avLst/>
            <a:gdLst>
              <a:gd name="connsiteX0" fmla="*/ 6004504 w 6647705"/>
              <a:gd name="connsiteY0" fmla="*/ 217 h 6461436"/>
              <a:gd name="connsiteX1" fmla="*/ 6043316 w 6647705"/>
              <a:gd name="connsiteY1" fmla="*/ 21512 h 6461436"/>
              <a:gd name="connsiteX2" fmla="*/ 6200652 w 6647705"/>
              <a:gd name="connsiteY2" fmla="*/ 1719217 h 6461436"/>
              <a:gd name="connsiteX3" fmla="*/ 6206825 w 6647705"/>
              <a:gd name="connsiteY3" fmla="*/ 1785827 h 6461436"/>
              <a:gd name="connsiteX4" fmla="*/ 6221227 w 6647705"/>
              <a:gd name="connsiteY4" fmla="*/ 1822016 h 6461436"/>
              <a:gd name="connsiteX5" fmla="*/ 6237305 w 6647705"/>
              <a:gd name="connsiteY5" fmla="*/ 1858891 h 6461436"/>
              <a:gd name="connsiteX6" fmla="*/ 6245339 w 6647705"/>
              <a:gd name="connsiteY6" fmla="*/ 2011010 h 6461436"/>
              <a:gd name="connsiteX7" fmla="*/ 6243065 w 6647705"/>
              <a:gd name="connsiteY7" fmla="*/ 2066060 h 6461436"/>
              <a:gd name="connsiteX8" fmla="*/ 6238739 w 6647705"/>
              <a:gd name="connsiteY8" fmla="*/ 2104210 h 6461436"/>
              <a:gd name="connsiteX9" fmla="*/ 6237021 w 6647705"/>
              <a:gd name="connsiteY9" fmla="*/ 2111648 h 6461436"/>
              <a:gd name="connsiteX10" fmla="*/ 6259718 w 6647705"/>
              <a:gd name="connsiteY10" fmla="*/ 2356556 h 6461436"/>
              <a:gd name="connsiteX11" fmla="*/ 6264060 w 6647705"/>
              <a:gd name="connsiteY11" fmla="*/ 2374375 h 6461436"/>
              <a:gd name="connsiteX12" fmla="*/ 6267041 w 6647705"/>
              <a:gd name="connsiteY12" fmla="*/ 2435573 h 6461436"/>
              <a:gd name="connsiteX13" fmla="*/ 6271496 w 6647705"/>
              <a:gd name="connsiteY13" fmla="*/ 2444087 h 6461436"/>
              <a:gd name="connsiteX14" fmla="*/ 6647705 w 6647705"/>
              <a:gd name="connsiteY14" fmla="*/ 6461436 h 6461436"/>
              <a:gd name="connsiteX15" fmla="*/ 545408 w 6647705"/>
              <a:gd name="connsiteY15" fmla="*/ 6461436 h 6461436"/>
              <a:gd name="connsiteX16" fmla="*/ 544170 w 6647705"/>
              <a:gd name="connsiteY16" fmla="*/ 6448085 h 6461436"/>
              <a:gd name="connsiteX17" fmla="*/ 533573 w 6647705"/>
              <a:gd name="connsiteY17" fmla="*/ 6434067 h 6461436"/>
              <a:gd name="connsiteX18" fmla="*/ 522439 w 6647705"/>
              <a:gd name="connsiteY18" fmla="*/ 6388375 h 6461436"/>
              <a:gd name="connsiteX19" fmla="*/ 518228 w 6647705"/>
              <a:gd name="connsiteY19" fmla="*/ 6357352 h 6461436"/>
              <a:gd name="connsiteX20" fmla="*/ 518072 w 6647705"/>
              <a:gd name="connsiteY20" fmla="*/ 6352810 h 6461436"/>
              <a:gd name="connsiteX21" fmla="*/ 523971 w 6647705"/>
              <a:gd name="connsiteY21" fmla="*/ 6314577 h 6461436"/>
              <a:gd name="connsiteX22" fmla="*/ 518934 w 6647705"/>
              <a:gd name="connsiteY22" fmla="*/ 6311532 h 6461436"/>
              <a:gd name="connsiteX23" fmla="*/ 513042 w 6647705"/>
              <a:gd name="connsiteY23" fmla="*/ 6300271 h 6461436"/>
              <a:gd name="connsiteX24" fmla="*/ 517740 w 6647705"/>
              <a:gd name="connsiteY24" fmla="*/ 6289716 h 6461436"/>
              <a:gd name="connsiteX25" fmla="*/ 523418 w 6647705"/>
              <a:gd name="connsiteY25" fmla="*/ 6241814 h 6461436"/>
              <a:gd name="connsiteX26" fmla="*/ 523922 w 6647705"/>
              <a:gd name="connsiteY26" fmla="*/ 6229603 h 6461436"/>
              <a:gd name="connsiteX27" fmla="*/ 67 w 6647705"/>
              <a:gd name="connsiteY27" fmla="*/ 577048 h 6461436"/>
              <a:gd name="connsiteX28" fmla="*/ 34408 w 6647705"/>
              <a:gd name="connsiteY28" fmla="*/ 548975 h 6461436"/>
              <a:gd name="connsiteX29" fmla="*/ 6004504 w 6647705"/>
              <a:gd name="connsiteY29" fmla="*/ 217 h 6461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647705" h="6461436">
                <a:moveTo>
                  <a:pt x="6004504" y="217"/>
                </a:moveTo>
                <a:cubicBezTo>
                  <a:pt x="6024678" y="-1575"/>
                  <a:pt x="6042004" y="7929"/>
                  <a:pt x="6043316" y="21512"/>
                </a:cubicBezTo>
                <a:lnTo>
                  <a:pt x="6200652" y="1719217"/>
                </a:lnTo>
                <a:lnTo>
                  <a:pt x="6206825" y="1785827"/>
                </a:lnTo>
                <a:lnTo>
                  <a:pt x="6221227" y="1822016"/>
                </a:lnTo>
                <a:cubicBezTo>
                  <a:pt x="6213856" y="1837795"/>
                  <a:pt x="6231996" y="1847154"/>
                  <a:pt x="6237305" y="1858891"/>
                </a:cubicBezTo>
                <a:lnTo>
                  <a:pt x="6245339" y="2011010"/>
                </a:lnTo>
                <a:lnTo>
                  <a:pt x="6243065" y="2066060"/>
                </a:lnTo>
                <a:lnTo>
                  <a:pt x="6238739" y="2104210"/>
                </a:lnTo>
                <a:lnTo>
                  <a:pt x="6237021" y="2111648"/>
                </a:lnTo>
                <a:lnTo>
                  <a:pt x="6259718" y="2356556"/>
                </a:lnTo>
                <a:lnTo>
                  <a:pt x="6264060" y="2374375"/>
                </a:lnTo>
                <a:lnTo>
                  <a:pt x="6267041" y="2435573"/>
                </a:lnTo>
                <a:lnTo>
                  <a:pt x="6271496" y="2444087"/>
                </a:lnTo>
                <a:lnTo>
                  <a:pt x="6647705" y="6461436"/>
                </a:lnTo>
                <a:lnTo>
                  <a:pt x="545408" y="6461436"/>
                </a:lnTo>
                <a:lnTo>
                  <a:pt x="544170" y="6448085"/>
                </a:lnTo>
                <a:lnTo>
                  <a:pt x="533573" y="6434067"/>
                </a:lnTo>
                <a:lnTo>
                  <a:pt x="522439" y="6388375"/>
                </a:lnTo>
                <a:lnTo>
                  <a:pt x="518228" y="6357352"/>
                </a:lnTo>
                <a:lnTo>
                  <a:pt x="518072" y="6352810"/>
                </a:lnTo>
                <a:lnTo>
                  <a:pt x="523971" y="6314577"/>
                </a:lnTo>
                <a:cubicBezTo>
                  <a:pt x="522183" y="6313865"/>
                  <a:pt x="520483" y="6312841"/>
                  <a:pt x="518934" y="6311532"/>
                </a:cubicBezTo>
                <a:lnTo>
                  <a:pt x="513042" y="6300271"/>
                </a:lnTo>
                <a:lnTo>
                  <a:pt x="517740" y="6289716"/>
                </a:lnTo>
                <a:lnTo>
                  <a:pt x="523418" y="6241814"/>
                </a:lnTo>
                <a:lnTo>
                  <a:pt x="523922" y="6229603"/>
                </a:lnTo>
                <a:lnTo>
                  <a:pt x="67" y="577048"/>
                </a:lnTo>
                <a:cubicBezTo>
                  <a:pt x="-1138" y="563427"/>
                  <a:pt x="14205" y="550882"/>
                  <a:pt x="34408" y="548975"/>
                </a:cubicBezTo>
                <a:cubicBezTo>
                  <a:pt x="2024440" y="366055"/>
                  <a:pt x="4014473" y="183136"/>
                  <a:pt x="6004504" y="217"/>
                </a:cubicBez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A843B572-4AA3-5AF5-CC98-1F9D883F47A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4000"/>
          </a:blip>
          <a:srcRect l="4261" r="10087" b="-2"/>
          <a:stretch/>
        </p:blipFill>
        <p:spPr>
          <a:xfrm>
            <a:off x="457850" y="379444"/>
            <a:ext cx="6678117" cy="6490996"/>
          </a:xfrm>
          <a:custGeom>
            <a:avLst/>
            <a:gdLst/>
            <a:ahLst/>
            <a:cxnLst/>
            <a:rect l="l" t="t" r="r" b="b"/>
            <a:pathLst>
              <a:path w="6647705" h="6461436">
                <a:moveTo>
                  <a:pt x="6004504" y="217"/>
                </a:moveTo>
                <a:cubicBezTo>
                  <a:pt x="6024678" y="-1575"/>
                  <a:pt x="6042004" y="7929"/>
                  <a:pt x="6043316" y="21512"/>
                </a:cubicBezTo>
                <a:lnTo>
                  <a:pt x="6200652" y="1719217"/>
                </a:lnTo>
                <a:lnTo>
                  <a:pt x="6206825" y="1785827"/>
                </a:lnTo>
                <a:lnTo>
                  <a:pt x="6221227" y="1822016"/>
                </a:lnTo>
                <a:cubicBezTo>
                  <a:pt x="6213856" y="1837795"/>
                  <a:pt x="6231996" y="1847154"/>
                  <a:pt x="6237305" y="1858891"/>
                </a:cubicBezTo>
                <a:lnTo>
                  <a:pt x="6245339" y="2011010"/>
                </a:lnTo>
                <a:lnTo>
                  <a:pt x="6243065" y="2066060"/>
                </a:lnTo>
                <a:lnTo>
                  <a:pt x="6238739" y="2104210"/>
                </a:lnTo>
                <a:lnTo>
                  <a:pt x="6237021" y="2111648"/>
                </a:lnTo>
                <a:lnTo>
                  <a:pt x="6259718" y="2356556"/>
                </a:lnTo>
                <a:lnTo>
                  <a:pt x="6264060" y="2374375"/>
                </a:lnTo>
                <a:lnTo>
                  <a:pt x="6267041" y="2435573"/>
                </a:lnTo>
                <a:lnTo>
                  <a:pt x="6271496" y="2444087"/>
                </a:lnTo>
                <a:lnTo>
                  <a:pt x="6647705" y="6461436"/>
                </a:lnTo>
                <a:lnTo>
                  <a:pt x="545408" y="6461436"/>
                </a:lnTo>
                <a:lnTo>
                  <a:pt x="544170" y="6448085"/>
                </a:lnTo>
                <a:lnTo>
                  <a:pt x="533573" y="6434067"/>
                </a:lnTo>
                <a:lnTo>
                  <a:pt x="522439" y="6388375"/>
                </a:lnTo>
                <a:lnTo>
                  <a:pt x="518228" y="6357352"/>
                </a:lnTo>
                <a:lnTo>
                  <a:pt x="518072" y="6352810"/>
                </a:lnTo>
                <a:lnTo>
                  <a:pt x="523971" y="6314577"/>
                </a:lnTo>
                <a:cubicBezTo>
                  <a:pt x="522183" y="6313865"/>
                  <a:pt x="520483" y="6312841"/>
                  <a:pt x="518934" y="6311532"/>
                </a:cubicBezTo>
                <a:lnTo>
                  <a:pt x="513042" y="6300271"/>
                </a:lnTo>
                <a:lnTo>
                  <a:pt x="517740" y="6289716"/>
                </a:lnTo>
                <a:lnTo>
                  <a:pt x="523418" y="6241814"/>
                </a:lnTo>
                <a:lnTo>
                  <a:pt x="523922" y="6229603"/>
                </a:lnTo>
                <a:lnTo>
                  <a:pt x="67" y="577048"/>
                </a:lnTo>
                <a:cubicBezTo>
                  <a:pt x="-1138" y="563427"/>
                  <a:pt x="14205" y="550882"/>
                  <a:pt x="34408" y="548975"/>
                </a:cubicBezTo>
                <a:cubicBezTo>
                  <a:pt x="2024440" y="366055"/>
                  <a:pt x="4014473" y="183136"/>
                  <a:pt x="6004504" y="217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77C996-FFFB-2229-D562-9479BC086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0797" y="681037"/>
            <a:ext cx="6196781" cy="1063709"/>
          </a:xfrm>
        </p:spPr>
        <p:txBody>
          <a:bodyPr>
            <a:normAutofit fontScale="90000"/>
          </a:bodyPr>
          <a:lstStyle/>
          <a:p>
            <a:r>
              <a:rPr lang="en-GB" sz="3700" dirty="0"/>
              <a:t>Potential benefits of EI</a:t>
            </a:r>
            <a:br>
              <a:rPr lang="en-GB" sz="3700" dirty="0"/>
            </a:br>
            <a:r>
              <a:rPr lang="en-GB" sz="3700" dirty="0"/>
              <a:t>Communication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0376AD7-5814-4A2B-B3FC-395355E39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830335">
            <a:off x="463402" y="118600"/>
            <a:ext cx="444795" cy="1868387"/>
          </a:xfrm>
          <a:custGeom>
            <a:avLst/>
            <a:gdLst>
              <a:gd name="connsiteX0" fmla="*/ 0 w 444795"/>
              <a:gd name="connsiteY0" fmla="*/ 78388 h 1868387"/>
              <a:gd name="connsiteX1" fmla="*/ 39454 w 444795"/>
              <a:gd name="connsiteY1" fmla="*/ 66552 h 1868387"/>
              <a:gd name="connsiteX2" fmla="*/ 139617 w 444795"/>
              <a:gd name="connsiteY2" fmla="*/ 42263 h 1868387"/>
              <a:gd name="connsiteX3" fmla="*/ 193778 w 444795"/>
              <a:gd name="connsiteY3" fmla="*/ 51160 h 1868387"/>
              <a:gd name="connsiteX4" fmla="*/ 261389 w 444795"/>
              <a:gd name="connsiteY4" fmla="*/ 36852 h 1868387"/>
              <a:gd name="connsiteX5" fmla="*/ 274876 w 444795"/>
              <a:gd name="connsiteY5" fmla="*/ 37840 h 1868387"/>
              <a:gd name="connsiteX6" fmla="*/ 280032 w 444795"/>
              <a:gd name="connsiteY6" fmla="*/ 48921 h 1868387"/>
              <a:gd name="connsiteX7" fmla="*/ 284781 w 444795"/>
              <a:gd name="connsiteY7" fmla="*/ 50980 h 1868387"/>
              <a:gd name="connsiteX8" fmla="*/ 300007 w 444795"/>
              <a:gd name="connsiteY8" fmla="*/ 37078 h 1868387"/>
              <a:gd name="connsiteX9" fmla="*/ 375999 w 444795"/>
              <a:gd name="connsiteY9" fmla="*/ 45281 h 1868387"/>
              <a:gd name="connsiteX10" fmla="*/ 417584 w 444795"/>
              <a:gd name="connsiteY10" fmla="*/ 9727 h 1868387"/>
              <a:gd name="connsiteX11" fmla="*/ 444795 w 444795"/>
              <a:gd name="connsiteY11" fmla="*/ 0 h 1868387"/>
              <a:gd name="connsiteX12" fmla="*/ 444795 w 444795"/>
              <a:gd name="connsiteY12" fmla="*/ 1864840 h 1868387"/>
              <a:gd name="connsiteX13" fmla="*/ 430079 w 444795"/>
              <a:gd name="connsiteY13" fmla="*/ 1860813 h 1868387"/>
              <a:gd name="connsiteX14" fmla="*/ 383783 w 444795"/>
              <a:gd name="connsiteY14" fmla="*/ 1862444 h 1868387"/>
              <a:gd name="connsiteX15" fmla="*/ 370358 w 444795"/>
              <a:gd name="connsiteY15" fmla="*/ 1868387 h 1868387"/>
              <a:gd name="connsiteX16" fmla="*/ 336658 w 444795"/>
              <a:gd name="connsiteY16" fmla="*/ 1868387 h 1868387"/>
              <a:gd name="connsiteX17" fmla="*/ 306546 w 444795"/>
              <a:gd name="connsiteY17" fmla="*/ 1858526 h 1868387"/>
              <a:gd name="connsiteX18" fmla="*/ 236457 w 444795"/>
              <a:gd name="connsiteY18" fmla="*/ 1847671 h 1868387"/>
              <a:gd name="connsiteX19" fmla="*/ 205722 w 444795"/>
              <a:gd name="connsiteY19" fmla="*/ 1841430 h 1868387"/>
              <a:gd name="connsiteX20" fmla="*/ 181807 w 444795"/>
              <a:gd name="connsiteY20" fmla="*/ 1823771 h 1868387"/>
              <a:gd name="connsiteX21" fmla="*/ 178439 w 444795"/>
              <a:gd name="connsiteY21" fmla="*/ 1808957 h 1868387"/>
              <a:gd name="connsiteX22" fmla="*/ 161935 w 444795"/>
              <a:gd name="connsiteY22" fmla="*/ 1803551 h 1868387"/>
              <a:gd name="connsiteX23" fmla="*/ 158071 w 444795"/>
              <a:gd name="connsiteY23" fmla="*/ 1799541 h 1868387"/>
              <a:gd name="connsiteX24" fmla="*/ 135376 w 444795"/>
              <a:gd name="connsiteY24" fmla="*/ 1779136 h 1868387"/>
              <a:gd name="connsiteX25" fmla="*/ 132952 w 444795"/>
              <a:gd name="connsiteY25" fmla="*/ 1786380 h 1868387"/>
              <a:gd name="connsiteX26" fmla="*/ 0 w 444795"/>
              <a:gd name="connsiteY26" fmla="*/ 1663146 h 1868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444795" h="1868387">
                <a:moveTo>
                  <a:pt x="0" y="78388"/>
                </a:moveTo>
                <a:lnTo>
                  <a:pt x="39454" y="66552"/>
                </a:lnTo>
                <a:cubicBezTo>
                  <a:pt x="73377" y="59047"/>
                  <a:pt x="108602" y="54461"/>
                  <a:pt x="139617" y="42263"/>
                </a:cubicBezTo>
                <a:cubicBezTo>
                  <a:pt x="180799" y="87869"/>
                  <a:pt x="156173" y="44723"/>
                  <a:pt x="193778" y="51160"/>
                </a:cubicBezTo>
                <a:lnTo>
                  <a:pt x="261389" y="36852"/>
                </a:lnTo>
                <a:lnTo>
                  <a:pt x="274876" y="37840"/>
                </a:lnTo>
                <a:lnTo>
                  <a:pt x="280032" y="48921"/>
                </a:lnTo>
                <a:lnTo>
                  <a:pt x="284781" y="50980"/>
                </a:lnTo>
                <a:lnTo>
                  <a:pt x="300007" y="37078"/>
                </a:lnTo>
                <a:cubicBezTo>
                  <a:pt x="322467" y="29589"/>
                  <a:pt x="353078" y="47149"/>
                  <a:pt x="375999" y="45281"/>
                </a:cubicBezTo>
                <a:cubicBezTo>
                  <a:pt x="382977" y="27666"/>
                  <a:pt x="397501" y="17994"/>
                  <a:pt x="417584" y="9727"/>
                </a:cubicBezTo>
                <a:lnTo>
                  <a:pt x="444795" y="0"/>
                </a:lnTo>
                <a:lnTo>
                  <a:pt x="444795" y="1864840"/>
                </a:lnTo>
                <a:lnTo>
                  <a:pt x="430079" y="1860813"/>
                </a:lnTo>
                <a:cubicBezTo>
                  <a:pt x="411946" y="1857931"/>
                  <a:pt x="392950" y="1858479"/>
                  <a:pt x="383783" y="1862444"/>
                </a:cubicBezTo>
                <a:lnTo>
                  <a:pt x="370358" y="1868387"/>
                </a:lnTo>
                <a:lnTo>
                  <a:pt x="336658" y="1868387"/>
                </a:lnTo>
                <a:lnTo>
                  <a:pt x="306546" y="1858526"/>
                </a:lnTo>
                <a:cubicBezTo>
                  <a:pt x="280888" y="1847233"/>
                  <a:pt x="256422" y="1834783"/>
                  <a:pt x="236457" y="1847671"/>
                </a:cubicBezTo>
                <a:cubicBezTo>
                  <a:pt x="224964" y="1848497"/>
                  <a:pt x="214878" y="1845991"/>
                  <a:pt x="205722" y="1841430"/>
                </a:cubicBezTo>
                <a:lnTo>
                  <a:pt x="181807" y="1823771"/>
                </a:lnTo>
                <a:lnTo>
                  <a:pt x="178439" y="1808957"/>
                </a:lnTo>
                <a:lnTo>
                  <a:pt x="161935" y="1803551"/>
                </a:lnTo>
                <a:lnTo>
                  <a:pt x="158071" y="1799541"/>
                </a:lnTo>
                <a:cubicBezTo>
                  <a:pt x="150700" y="1791836"/>
                  <a:pt x="143295" y="1784610"/>
                  <a:pt x="135376" y="1779136"/>
                </a:cubicBezTo>
                <a:lnTo>
                  <a:pt x="132952" y="1786380"/>
                </a:lnTo>
                <a:lnTo>
                  <a:pt x="0" y="1663146"/>
                </a:lnTo>
                <a:close/>
              </a:path>
            </a:pathLst>
          </a:custGeom>
          <a:blipFill dpi="0" rotWithShape="1">
            <a:blip r:embed="rId4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C22EC-5439-C0E7-3FF9-1B47D8260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31445" y="1870949"/>
            <a:ext cx="4154892" cy="4028406"/>
          </a:xfrm>
        </p:spPr>
        <p:txBody>
          <a:bodyPr>
            <a:normAutofit fontScale="92500"/>
          </a:bodyPr>
          <a:lstStyle/>
          <a:p>
            <a:r>
              <a:rPr lang="en-GB" dirty="0"/>
              <a:t>Communication is a key skill for all aspects of life. When Emotional Intelligence is achieved great communication becomes a bi-product of EI. </a:t>
            </a:r>
          </a:p>
          <a:p>
            <a:r>
              <a:rPr lang="en-GB" dirty="0"/>
              <a:t>To be successful in business requires great communicative skill. Acknowledging others and giving feedback is the EI skill required</a:t>
            </a:r>
          </a:p>
          <a:p>
            <a:r>
              <a:rPr lang="en-GB" dirty="0"/>
              <a:t>this is a skill I would benefit from as I struggle with communication and interacting with others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2D2835C-DDE9-4332-9476-94B711F05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7647015-EE9A-4F89-A88A-DC5786E66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CB275C9D-23AD-4120-B860-4A64988102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57793833-C4D8-475A-86F4-45B2FFCF4F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BDF05EB-F6AC-4339-BC6E-8D6527685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1349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9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3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7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7C4707-9C68-44ED-A6DE-88FF7A50F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69060A4-9EDF-4FB5-87A8-A9FC83E44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663" y="217714"/>
            <a:ext cx="6968018" cy="6640286"/>
          </a:xfrm>
          <a:custGeom>
            <a:avLst/>
            <a:gdLst>
              <a:gd name="connsiteX0" fmla="*/ 6352331 w 6968018"/>
              <a:gd name="connsiteY0" fmla="*/ 0 h 6643444"/>
              <a:gd name="connsiteX1" fmla="*/ 6968018 w 6968018"/>
              <a:gd name="connsiteY1" fmla="*/ 6643444 h 6643444"/>
              <a:gd name="connsiteX2" fmla="*/ 561128 w 6968018"/>
              <a:gd name="connsiteY2" fmla="*/ 6643444 h 6643444"/>
              <a:gd name="connsiteX3" fmla="*/ 0 w 6968018"/>
              <a:gd name="connsiteY3" fmla="*/ 588709 h 6643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68018" h="6643444">
                <a:moveTo>
                  <a:pt x="6352331" y="0"/>
                </a:moveTo>
                <a:lnTo>
                  <a:pt x="6968018" y="6643444"/>
                </a:lnTo>
                <a:lnTo>
                  <a:pt x="561128" y="6643444"/>
                </a:lnTo>
                <a:lnTo>
                  <a:pt x="0" y="588709"/>
                </a:ln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937A4B0-1638-4AFA-91A5-60F8BB498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764" y="379444"/>
            <a:ext cx="6678117" cy="6490996"/>
          </a:xfrm>
          <a:custGeom>
            <a:avLst/>
            <a:gdLst>
              <a:gd name="connsiteX0" fmla="*/ 6004504 w 6647705"/>
              <a:gd name="connsiteY0" fmla="*/ 217 h 6461436"/>
              <a:gd name="connsiteX1" fmla="*/ 6043316 w 6647705"/>
              <a:gd name="connsiteY1" fmla="*/ 21512 h 6461436"/>
              <a:gd name="connsiteX2" fmla="*/ 6200652 w 6647705"/>
              <a:gd name="connsiteY2" fmla="*/ 1719217 h 6461436"/>
              <a:gd name="connsiteX3" fmla="*/ 6206825 w 6647705"/>
              <a:gd name="connsiteY3" fmla="*/ 1785827 h 6461436"/>
              <a:gd name="connsiteX4" fmla="*/ 6221227 w 6647705"/>
              <a:gd name="connsiteY4" fmla="*/ 1822016 h 6461436"/>
              <a:gd name="connsiteX5" fmla="*/ 6237305 w 6647705"/>
              <a:gd name="connsiteY5" fmla="*/ 1858891 h 6461436"/>
              <a:gd name="connsiteX6" fmla="*/ 6245339 w 6647705"/>
              <a:gd name="connsiteY6" fmla="*/ 2011010 h 6461436"/>
              <a:gd name="connsiteX7" fmla="*/ 6243065 w 6647705"/>
              <a:gd name="connsiteY7" fmla="*/ 2066060 h 6461436"/>
              <a:gd name="connsiteX8" fmla="*/ 6238739 w 6647705"/>
              <a:gd name="connsiteY8" fmla="*/ 2104210 h 6461436"/>
              <a:gd name="connsiteX9" fmla="*/ 6237021 w 6647705"/>
              <a:gd name="connsiteY9" fmla="*/ 2111648 h 6461436"/>
              <a:gd name="connsiteX10" fmla="*/ 6259718 w 6647705"/>
              <a:gd name="connsiteY10" fmla="*/ 2356556 h 6461436"/>
              <a:gd name="connsiteX11" fmla="*/ 6264060 w 6647705"/>
              <a:gd name="connsiteY11" fmla="*/ 2374375 h 6461436"/>
              <a:gd name="connsiteX12" fmla="*/ 6267041 w 6647705"/>
              <a:gd name="connsiteY12" fmla="*/ 2435573 h 6461436"/>
              <a:gd name="connsiteX13" fmla="*/ 6271496 w 6647705"/>
              <a:gd name="connsiteY13" fmla="*/ 2444087 h 6461436"/>
              <a:gd name="connsiteX14" fmla="*/ 6647705 w 6647705"/>
              <a:gd name="connsiteY14" fmla="*/ 6461436 h 6461436"/>
              <a:gd name="connsiteX15" fmla="*/ 545408 w 6647705"/>
              <a:gd name="connsiteY15" fmla="*/ 6461436 h 6461436"/>
              <a:gd name="connsiteX16" fmla="*/ 544170 w 6647705"/>
              <a:gd name="connsiteY16" fmla="*/ 6448085 h 6461436"/>
              <a:gd name="connsiteX17" fmla="*/ 533573 w 6647705"/>
              <a:gd name="connsiteY17" fmla="*/ 6434067 h 6461436"/>
              <a:gd name="connsiteX18" fmla="*/ 522439 w 6647705"/>
              <a:gd name="connsiteY18" fmla="*/ 6388375 h 6461436"/>
              <a:gd name="connsiteX19" fmla="*/ 518228 w 6647705"/>
              <a:gd name="connsiteY19" fmla="*/ 6357352 h 6461436"/>
              <a:gd name="connsiteX20" fmla="*/ 518072 w 6647705"/>
              <a:gd name="connsiteY20" fmla="*/ 6352810 h 6461436"/>
              <a:gd name="connsiteX21" fmla="*/ 523971 w 6647705"/>
              <a:gd name="connsiteY21" fmla="*/ 6314577 h 6461436"/>
              <a:gd name="connsiteX22" fmla="*/ 518934 w 6647705"/>
              <a:gd name="connsiteY22" fmla="*/ 6311532 h 6461436"/>
              <a:gd name="connsiteX23" fmla="*/ 513042 w 6647705"/>
              <a:gd name="connsiteY23" fmla="*/ 6300271 h 6461436"/>
              <a:gd name="connsiteX24" fmla="*/ 517740 w 6647705"/>
              <a:gd name="connsiteY24" fmla="*/ 6289716 h 6461436"/>
              <a:gd name="connsiteX25" fmla="*/ 523418 w 6647705"/>
              <a:gd name="connsiteY25" fmla="*/ 6241814 h 6461436"/>
              <a:gd name="connsiteX26" fmla="*/ 523922 w 6647705"/>
              <a:gd name="connsiteY26" fmla="*/ 6229603 h 6461436"/>
              <a:gd name="connsiteX27" fmla="*/ 67 w 6647705"/>
              <a:gd name="connsiteY27" fmla="*/ 577048 h 6461436"/>
              <a:gd name="connsiteX28" fmla="*/ 34408 w 6647705"/>
              <a:gd name="connsiteY28" fmla="*/ 548975 h 6461436"/>
              <a:gd name="connsiteX29" fmla="*/ 6004504 w 6647705"/>
              <a:gd name="connsiteY29" fmla="*/ 217 h 6461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647705" h="6461436">
                <a:moveTo>
                  <a:pt x="6004504" y="217"/>
                </a:moveTo>
                <a:cubicBezTo>
                  <a:pt x="6024678" y="-1575"/>
                  <a:pt x="6042004" y="7929"/>
                  <a:pt x="6043316" y="21512"/>
                </a:cubicBezTo>
                <a:lnTo>
                  <a:pt x="6200652" y="1719217"/>
                </a:lnTo>
                <a:lnTo>
                  <a:pt x="6206825" y="1785827"/>
                </a:lnTo>
                <a:lnTo>
                  <a:pt x="6221227" y="1822016"/>
                </a:lnTo>
                <a:cubicBezTo>
                  <a:pt x="6213856" y="1837795"/>
                  <a:pt x="6231996" y="1847154"/>
                  <a:pt x="6237305" y="1858891"/>
                </a:cubicBezTo>
                <a:lnTo>
                  <a:pt x="6245339" y="2011010"/>
                </a:lnTo>
                <a:lnTo>
                  <a:pt x="6243065" y="2066060"/>
                </a:lnTo>
                <a:lnTo>
                  <a:pt x="6238739" y="2104210"/>
                </a:lnTo>
                <a:lnTo>
                  <a:pt x="6237021" y="2111648"/>
                </a:lnTo>
                <a:lnTo>
                  <a:pt x="6259718" y="2356556"/>
                </a:lnTo>
                <a:lnTo>
                  <a:pt x="6264060" y="2374375"/>
                </a:lnTo>
                <a:lnTo>
                  <a:pt x="6267041" y="2435573"/>
                </a:lnTo>
                <a:lnTo>
                  <a:pt x="6271496" y="2444087"/>
                </a:lnTo>
                <a:lnTo>
                  <a:pt x="6647705" y="6461436"/>
                </a:lnTo>
                <a:lnTo>
                  <a:pt x="545408" y="6461436"/>
                </a:lnTo>
                <a:lnTo>
                  <a:pt x="544170" y="6448085"/>
                </a:lnTo>
                <a:lnTo>
                  <a:pt x="533573" y="6434067"/>
                </a:lnTo>
                <a:lnTo>
                  <a:pt x="522439" y="6388375"/>
                </a:lnTo>
                <a:lnTo>
                  <a:pt x="518228" y="6357352"/>
                </a:lnTo>
                <a:lnTo>
                  <a:pt x="518072" y="6352810"/>
                </a:lnTo>
                <a:lnTo>
                  <a:pt x="523971" y="6314577"/>
                </a:lnTo>
                <a:cubicBezTo>
                  <a:pt x="522183" y="6313865"/>
                  <a:pt x="520483" y="6312841"/>
                  <a:pt x="518934" y="6311532"/>
                </a:cubicBezTo>
                <a:lnTo>
                  <a:pt x="513042" y="6300271"/>
                </a:lnTo>
                <a:lnTo>
                  <a:pt x="517740" y="6289716"/>
                </a:lnTo>
                <a:lnTo>
                  <a:pt x="523418" y="6241814"/>
                </a:lnTo>
                <a:lnTo>
                  <a:pt x="523922" y="6229603"/>
                </a:lnTo>
                <a:lnTo>
                  <a:pt x="67" y="577048"/>
                </a:lnTo>
                <a:cubicBezTo>
                  <a:pt x="-1138" y="563427"/>
                  <a:pt x="14205" y="550882"/>
                  <a:pt x="34408" y="548975"/>
                </a:cubicBezTo>
                <a:cubicBezTo>
                  <a:pt x="2024440" y="366055"/>
                  <a:pt x="4014473" y="183136"/>
                  <a:pt x="6004504" y="217"/>
                </a:cubicBez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mputer Generated Lights">
            <a:extLst>
              <a:ext uri="{FF2B5EF4-FFF2-40B4-BE49-F238E27FC236}">
                <a16:creationId xmlns:a16="http://schemas.microsoft.com/office/drawing/2014/main" id="{88AACD6C-3DB9-B850-B400-CE046822F62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4000"/>
          </a:blip>
          <a:srcRect l="6659" r="17208"/>
          <a:stretch/>
        </p:blipFill>
        <p:spPr>
          <a:xfrm>
            <a:off x="457850" y="379444"/>
            <a:ext cx="6678117" cy="6490996"/>
          </a:xfrm>
          <a:custGeom>
            <a:avLst/>
            <a:gdLst/>
            <a:ahLst/>
            <a:cxnLst/>
            <a:rect l="l" t="t" r="r" b="b"/>
            <a:pathLst>
              <a:path w="6647705" h="6461436">
                <a:moveTo>
                  <a:pt x="6004504" y="217"/>
                </a:moveTo>
                <a:cubicBezTo>
                  <a:pt x="6024678" y="-1575"/>
                  <a:pt x="6042004" y="7929"/>
                  <a:pt x="6043316" y="21512"/>
                </a:cubicBezTo>
                <a:lnTo>
                  <a:pt x="6200652" y="1719217"/>
                </a:lnTo>
                <a:lnTo>
                  <a:pt x="6206825" y="1785827"/>
                </a:lnTo>
                <a:lnTo>
                  <a:pt x="6221227" y="1822016"/>
                </a:lnTo>
                <a:cubicBezTo>
                  <a:pt x="6213856" y="1837795"/>
                  <a:pt x="6231996" y="1847154"/>
                  <a:pt x="6237305" y="1858891"/>
                </a:cubicBezTo>
                <a:lnTo>
                  <a:pt x="6245339" y="2011010"/>
                </a:lnTo>
                <a:lnTo>
                  <a:pt x="6243065" y="2066060"/>
                </a:lnTo>
                <a:lnTo>
                  <a:pt x="6238739" y="2104210"/>
                </a:lnTo>
                <a:lnTo>
                  <a:pt x="6237021" y="2111648"/>
                </a:lnTo>
                <a:lnTo>
                  <a:pt x="6259718" y="2356556"/>
                </a:lnTo>
                <a:lnTo>
                  <a:pt x="6264060" y="2374375"/>
                </a:lnTo>
                <a:lnTo>
                  <a:pt x="6267041" y="2435573"/>
                </a:lnTo>
                <a:lnTo>
                  <a:pt x="6271496" y="2444087"/>
                </a:lnTo>
                <a:lnTo>
                  <a:pt x="6647705" y="6461436"/>
                </a:lnTo>
                <a:lnTo>
                  <a:pt x="545408" y="6461436"/>
                </a:lnTo>
                <a:lnTo>
                  <a:pt x="544170" y="6448085"/>
                </a:lnTo>
                <a:lnTo>
                  <a:pt x="533573" y="6434067"/>
                </a:lnTo>
                <a:lnTo>
                  <a:pt x="522439" y="6388375"/>
                </a:lnTo>
                <a:lnTo>
                  <a:pt x="518228" y="6357352"/>
                </a:lnTo>
                <a:lnTo>
                  <a:pt x="518072" y="6352810"/>
                </a:lnTo>
                <a:lnTo>
                  <a:pt x="523971" y="6314577"/>
                </a:lnTo>
                <a:cubicBezTo>
                  <a:pt x="522183" y="6313865"/>
                  <a:pt x="520483" y="6312841"/>
                  <a:pt x="518934" y="6311532"/>
                </a:cubicBezTo>
                <a:lnTo>
                  <a:pt x="513042" y="6300271"/>
                </a:lnTo>
                <a:lnTo>
                  <a:pt x="517740" y="6289716"/>
                </a:lnTo>
                <a:lnTo>
                  <a:pt x="523418" y="6241814"/>
                </a:lnTo>
                <a:lnTo>
                  <a:pt x="523922" y="6229603"/>
                </a:lnTo>
                <a:lnTo>
                  <a:pt x="67" y="577048"/>
                </a:lnTo>
                <a:cubicBezTo>
                  <a:pt x="-1138" y="563427"/>
                  <a:pt x="14205" y="550882"/>
                  <a:pt x="34408" y="548975"/>
                </a:cubicBezTo>
                <a:cubicBezTo>
                  <a:pt x="2024440" y="366055"/>
                  <a:pt x="4014473" y="183136"/>
                  <a:pt x="6004504" y="217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62E470-9470-948A-3AD1-FFD6ADFA1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1963" y="217714"/>
            <a:ext cx="5606845" cy="1343928"/>
          </a:xfrm>
        </p:spPr>
        <p:txBody>
          <a:bodyPr>
            <a:normAutofit fontScale="90000"/>
          </a:bodyPr>
          <a:lstStyle/>
          <a:p>
            <a:r>
              <a:rPr lang="en-GB" sz="3700" dirty="0"/>
              <a:t>Potential benefits of EI </a:t>
            </a:r>
            <a:br>
              <a:rPr lang="en-GB" sz="3700" dirty="0"/>
            </a:br>
            <a:r>
              <a:rPr lang="en-GB" sz="3700" dirty="0"/>
              <a:t>social intelligence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0376AD7-5814-4A2B-B3FC-395355E39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830335">
            <a:off x="463402" y="118600"/>
            <a:ext cx="444795" cy="1868387"/>
          </a:xfrm>
          <a:custGeom>
            <a:avLst/>
            <a:gdLst>
              <a:gd name="connsiteX0" fmla="*/ 0 w 444795"/>
              <a:gd name="connsiteY0" fmla="*/ 78388 h 1868387"/>
              <a:gd name="connsiteX1" fmla="*/ 39454 w 444795"/>
              <a:gd name="connsiteY1" fmla="*/ 66552 h 1868387"/>
              <a:gd name="connsiteX2" fmla="*/ 139617 w 444795"/>
              <a:gd name="connsiteY2" fmla="*/ 42263 h 1868387"/>
              <a:gd name="connsiteX3" fmla="*/ 193778 w 444795"/>
              <a:gd name="connsiteY3" fmla="*/ 51160 h 1868387"/>
              <a:gd name="connsiteX4" fmla="*/ 261389 w 444795"/>
              <a:gd name="connsiteY4" fmla="*/ 36852 h 1868387"/>
              <a:gd name="connsiteX5" fmla="*/ 274876 w 444795"/>
              <a:gd name="connsiteY5" fmla="*/ 37840 h 1868387"/>
              <a:gd name="connsiteX6" fmla="*/ 280032 w 444795"/>
              <a:gd name="connsiteY6" fmla="*/ 48921 h 1868387"/>
              <a:gd name="connsiteX7" fmla="*/ 284781 w 444795"/>
              <a:gd name="connsiteY7" fmla="*/ 50980 h 1868387"/>
              <a:gd name="connsiteX8" fmla="*/ 300007 w 444795"/>
              <a:gd name="connsiteY8" fmla="*/ 37078 h 1868387"/>
              <a:gd name="connsiteX9" fmla="*/ 375999 w 444795"/>
              <a:gd name="connsiteY9" fmla="*/ 45281 h 1868387"/>
              <a:gd name="connsiteX10" fmla="*/ 417584 w 444795"/>
              <a:gd name="connsiteY10" fmla="*/ 9727 h 1868387"/>
              <a:gd name="connsiteX11" fmla="*/ 444795 w 444795"/>
              <a:gd name="connsiteY11" fmla="*/ 0 h 1868387"/>
              <a:gd name="connsiteX12" fmla="*/ 444795 w 444795"/>
              <a:gd name="connsiteY12" fmla="*/ 1864840 h 1868387"/>
              <a:gd name="connsiteX13" fmla="*/ 430079 w 444795"/>
              <a:gd name="connsiteY13" fmla="*/ 1860813 h 1868387"/>
              <a:gd name="connsiteX14" fmla="*/ 383783 w 444795"/>
              <a:gd name="connsiteY14" fmla="*/ 1862444 h 1868387"/>
              <a:gd name="connsiteX15" fmla="*/ 370358 w 444795"/>
              <a:gd name="connsiteY15" fmla="*/ 1868387 h 1868387"/>
              <a:gd name="connsiteX16" fmla="*/ 336658 w 444795"/>
              <a:gd name="connsiteY16" fmla="*/ 1868387 h 1868387"/>
              <a:gd name="connsiteX17" fmla="*/ 306546 w 444795"/>
              <a:gd name="connsiteY17" fmla="*/ 1858526 h 1868387"/>
              <a:gd name="connsiteX18" fmla="*/ 236457 w 444795"/>
              <a:gd name="connsiteY18" fmla="*/ 1847671 h 1868387"/>
              <a:gd name="connsiteX19" fmla="*/ 205722 w 444795"/>
              <a:gd name="connsiteY19" fmla="*/ 1841430 h 1868387"/>
              <a:gd name="connsiteX20" fmla="*/ 181807 w 444795"/>
              <a:gd name="connsiteY20" fmla="*/ 1823771 h 1868387"/>
              <a:gd name="connsiteX21" fmla="*/ 178439 w 444795"/>
              <a:gd name="connsiteY21" fmla="*/ 1808957 h 1868387"/>
              <a:gd name="connsiteX22" fmla="*/ 161935 w 444795"/>
              <a:gd name="connsiteY22" fmla="*/ 1803551 h 1868387"/>
              <a:gd name="connsiteX23" fmla="*/ 158071 w 444795"/>
              <a:gd name="connsiteY23" fmla="*/ 1799541 h 1868387"/>
              <a:gd name="connsiteX24" fmla="*/ 135376 w 444795"/>
              <a:gd name="connsiteY24" fmla="*/ 1779136 h 1868387"/>
              <a:gd name="connsiteX25" fmla="*/ 132952 w 444795"/>
              <a:gd name="connsiteY25" fmla="*/ 1786380 h 1868387"/>
              <a:gd name="connsiteX26" fmla="*/ 0 w 444795"/>
              <a:gd name="connsiteY26" fmla="*/ 1663146 h 1868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444795" h="1868387">
                <a:moveTo>
                  <a:pt x="0" y="78388"/>
                </a:moveTo>
                <a:lnTo>
                  <a:pt x="39454" y="66552"/>
                </a:lnTo>
                <a:cubicBezTo>
                  <a:pt x="73377" y="59047"/>
                  <a:pt x="108602" y="54461"/>
                  <a:pt x="139617" y="42263"/>
                </a:cubicBezTo>
                <a:cubicBezTo>
                  <a:pt x="180799" y="87869"/>
                  <a:pt x="156173" y="44723"/>
                  <a:pt x="193778" y="51160"/>
                </a:cubicBezTo>
                <a:lnTo>
                  <a:pt x="261389" y="36852"/>
                </a:lnTo>
                <a:lnTo>
                  <a:pt x="274876" y="37840"/>
                </a:lnTo>
                <a:lnTo>
                  <a:pt x="280032" y="48921"/>
                </a:lnTo>
                <a:lnTo>
                  <a:pt x="284781" y="50980"/>
                </a:lnTo>
                <a:lnTo>
                  <a:pt x="300007" y="37078"/>
                </a:lnTo>
                <a:cubicBezTo>
                  <a:pt x="322467" y="29589"/>
                  <a:pt x="353078" y="47149"/>
                  <a:pt x="375999" y="45281"/>
                </a:cubicBezTo>
                <a:cubicBezTo>
                  <a:pt x="382977" y="27666"/>
                  <a:pt x="397501" y="17994"/>
                  <a:pt x="417584" y="9727"/>
                </a:cubicBezTo>
                <a:lnTo>
                  <a:pt x="444795" y="0"/>
                </a:lnTo>
                <a:lnTo>
                  <a:pt x="444795" y="1864840"/>
                </a:lnTo>
                <a:lnTo>
                  <a:pt x="430079" y="1860813"/>
                </a:lnTo>
                <a:cubicBezTo>
                  <a:pt x="411946" y="1857931"/>
                  <a:pt x="392950" y="1858479"/>
                  <a:pt x="383783" y="1862444"/>
                </a:cubicBezTo>
                <a:lnTo>
                  <a:pt x="370358" y="1868387"/>
                </a:lnTo>
                <a:lnTo>
                  <a:pt x="336658" y="1868387"/>
                </a:lnTo>
                <a:lnTo>
                  <a:pt x="306546" y="1858526"/>
                </a:lnTo>
                <a:cubicBezTo>
                  <a:pt x="280888" y="1847233"/>
                  <a:pt x="256422" y="1834783"/>
                  <a:pt x="236457" y="1847671"/>
                </a:cubicBezTo>
                <a:cubicBezTo>
                  <a:pt x="224964" y="1848497"/>
                  <a:pt x="214878" y="1845991"/>
                  <a:pt x="205722" y="1841430"/>
                </a:cubicBezTo>
                <a:lnTo>
                  <a:pt x="181807" y="1823771"/>
                </a:lnTo>
                <a:lnTo>
                  <a:pt x="178439" y="1808957"/>
                </a:lnTo>
                <a:lnTo>
                  <a:pt x="161935" y="1803551"/>
                </a:lnTo>
                <a:lnTo>
                  <a:pt x="158071" y="1799541"/>
                </a:lnTo>
                <a:cubicBezTo>
                  <a:pt x="150700" y="1791836"/>
                  <a:pt x="143295" y="1784610"/>
                  <a:pt x="135376" y="1779136"/>
                </a:cubicBezTo>
                <a:lnTo>
                  <a:pt x="132952" y="1786380"/>
                </a:lnTo>
                <a:lnTo>
                  <a:pt x="0" y="1663146"/>
                </a:lnTo>
                <a:close/>
              </a:path>
            </a:pathLst>
          </a:custGeom>
          <a:blipFill dpi="0" rotWithShape="1">
            <a:blip r:embed="rId4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4435C-D449-B50D-6844-D14F53B5B8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1796" y="1979806"/>
            <a:ext cx="3942354" cy="4229265"/>
          </a:xfrm>
        </p:spPr>
        <p:txBody>
          <a:bodyPr>
            <a:normAutofit/>
          </a:bodyPr>
          <a:lstStyle/>
          <a:p>
            <a:r>
              <a:rPr lang="en-GB" dirty="0"/>
              <a:t>Social intelligence is an outcome when the EI skill of perception is used correctly. The ability to understand and consider other perceptions. I use this skill when assessing social situations which enables me to take the first steps and initiate action.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2D2835C-DDE9-4332-9476-94B711F05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7647015-EE9A-4F89-A88A-DC5786E66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CB275C9D-23AD-4120-B860-4A64988102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57793833-C4D8-475A-86F4-45B2FFCF4F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BDF05EB-F6AC-4339-BC6E-8D6527685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30204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1BBCB0E-D444-4662-99B6-968FADD99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942D9-83C1-B122-AD58-C1EE66507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>
            <a:normAutofit/>
          </a:bodyPr>
          <a:lstStyle/>
          <a:p>
            <a:r>
              <a:rPr lang="en-GB" dirty="0"/>
              <a:t>Improving my EI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ABCF46B-3163-4E66-9BB3-AAC999794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DFFABCCE-353C-4DF3-82A1-0A3254A68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D69B21E5-8A56-4BB0-A2F9-E1D18D1B4D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F2E0FB7C-6BC0-4404-BBCB-6DD5D28DCA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FCD1BD2-FA34-4758-A9C5-6723ACAD7E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BD6AA2-EAC5-D94A-CDAF-612E54C6F8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2597028"/>
              </p:ext>
            </p:extLst>
          </p:nvPr>
        </p:nvGraphicFramePr>
        <p:xfrm>
          <a:off x="1063925" y="2317750"/>
          <a:ext cx="10075651" cy="3854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785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theme/theme1.xml><?xml version="1.0" encoding="utf-8"?>
<a:theme xmlns:a="http://schemas.openxmlformats.org/drawingml/2006/main" name="StreetscapeVTI">
  <a:themeElements>
    <a:clrScheme name="Streetscape2">
      <a:dk1>
        <a:sysClr val="windowText" lastClr="000000"/>
      </a:dk1>
      <a:lt1>
        <a:srgbClr val="FFFFFF"/>
      </a:lt1>
      <a:dk2>
        <a:srgbClr val="191919"/>
      </a:dk2>
      <a:lt2>
        <a:srgbClr val="F3F2EE"/>
      </a:lt2>
      <a:accent1>
        <a:srgbClr val="448885"/>
      </a:accent1>
      <a:accent2>
        <a:srgbClr val="627C58"/>
      </a:accent2>
      <a:accent3>
        <a:srgbClr val="848358"/>
      </a:accent3>
      <a:accent4>
        <a:srgbClr val="547096"/>
      </a:accent4>
      <a:accent5>
        <a:srgbClr val="646464"/>
      </a:accent5>
      <a:accent6>
        <a:srgbClr val="A8A8A8"/>
      </a:accent6>
      <a:hlink>
        <a:srgbClr val="0563C1"/>
      </a:hlink>
      <a:folHlink>
        <a:srgbClr val="954F72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treetscapeVTI" id="{B20F88EA-96D0-4E96-9207-A1488DAC5867}" vid="{3F7E5CFE-E584-4E58-A75E-141AC45B14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423</Words>
  <Application>Microsoft Office PowerPoint</Application>
  <PresentationFormat>Widescreen</PresentationFormat>
  <Paragraphs>27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Consolas</vt:lpstr>
      <vt:lpstr>Franklin Gothic Heavy</vt:lpstr>
      <vt:lpstr>StreetscapeVTI</vt:lpstr>
      <vt:lpstr>Emotional intelligence </vt:lpstr>
      <vt:lpstr>Emotional intelligence </vt:lpstr>
      <vt:lpstr>Emotional intelligence reflection</vt:lpstr>
      <vt:lpstr>Potential benefits of EI Self management </vt:lpstr>
      <vt:lpstr>Potential benefits of EI Communication</vt:lpstr>
      <vt:lpstr>Potential benefits of EI  social intelligence </vt:lpstr>
      <vt:lpstr>Improving my EI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Nikisha Talbot (2113109)</dc:creator>
  <cp:lastModifiedBy>Nikisha Talbot (2113109)</cp:lastModifiedBy>
  <cp:revision>1</cp:revision>
  <dcterms:created xsi:type="dcterms:W3CDTF">2024-10-20T20:37:45Z</dcterms:created>
  <dcterms:modified xsi:type="dcterms:W3CDTF">2024-10-21T01:57:57Z</dcterms:modified>
</cp:coreProperties>
</file>