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4781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438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880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055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455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180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88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809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99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030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947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79085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896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98514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5434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4377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769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0F84666-FD3D-4191-8A6D-44B262EAEAFD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A9B6576B-D1C7-4E2B-B648-578EB9493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670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ackagingeurope.com/" TargetMode="External"/><Relationship Id="rId2" Type="http://schemas.openxmlformats.org/officeDocument/2006/relationships/hyperlink" Target="https://spnew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inance.yahoo.com/news/pinc-invests-glenntex-sustainable-packaging-163734125.html" TargetMode="External"/><Relationship Id="rId5" Type="http://schemas.openxmlformats.org/officeDocument/2006/relationships/hyperlink" Target="https://www.latimes.com/b2b/consumer-goods-retail/story/2025-03-12/gem-pack-berries-partners-reborn-materials-advance-sustainable-packaging-solutions" TargetMode="External"/><Relationship Id="rId4" Type="http://schemas.openxmlformats.org/officeDocument/2006/relationships/hyperlink" Target="https://www.theweek.in/wire-updates/national/2025/03/13/mes1-kl-sustainable-packag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6F269C0-E938-4ACE-9291-680DA455A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C725C5-BA6D-85F0-27BC-75EF7A4C7C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68555" y="1681768"/>
            <a:ext cx="5408613" cy="302898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cap="none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Business Plan for SustainFlow: A Renewable Energy-Focused Sustainable Enterprise</a:t>
            </a:r>
            <a:endParaRPr lang="en-GB" sz="3700" cap="none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 useBgFill="1">
        <p:nvSpPr>
          <p:cNvPr id="12" name="Snip Diagonal Corner Rectangle 6">
            <a:extLst>
              <a:ext uri="{FF2B5EF4-FFF2-40B4-BE49-F238E27FC236}">
                <a16:creationId xmlns:a16="http://schemas.microsoft.com/office/drawing/2014/main" id="{353910D8-86D8-4812-AACB-F5860956E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4977369" cy="5286838"/>
          </a:xfrm>
          <a:prstGeom prst="snip2DiagRect">
            <a:avLst>
              <a:gd name="adj1" fmla="val 9763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0D34F0-4B35-2005-576D-E9F364D8A4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063" y="1286446"/>
            <a:ext cx="3997242" cy="399724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B0DDB13E-0746-49BA-B832-3DBEF6AB5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75ABE57-032A-4BDB-8DA5-921E3A265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1CBD4F3-E4C6-4345-B5B9-225E609D3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AD7E20A-1B41-40E2-9927-FD6E3E09DF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42C5E4E-9C9A-4C8F-A06F-0C25A124E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4382779-711D-4169-BCDC-A353BB9E7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07510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403C7F-76AE-4587-92A2-D4E41EBE6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9FEB6-C77D-3896-66B4-0EDB77A61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8578" y="4487332"/>
            <a:ext cx="6369907" cy="1507067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Overview &amp; Vision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3F88CA-1F98-160E-EEF2-45EA24D94E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16" r="28119"/>
          <a:stretch/>
        </p:blipFill>
        <p:spPr>
          <a:xfrm>
            <a:off x="831" y="10"/>
            <a:ext cx="3502025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79857-346C-0AA1-1797-88FF3359A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4612" y="685800"/>
            <a:ext cx="6626072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Delivers advanced solar-powered solutions.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Combines economic growth with environmental stewardship.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Empowers communities and businesses to transition to sustainable energy.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Integrates environmental, social, and economic benefits.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Based on principles outlined by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Dyllick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and Muff (2015) and United Nations General Assembly (1987).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6C71778-3DDA-4748-AEBB-2A4B75016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A1F5C7D-5183-424E-BD72-BBFC59C5A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848F76E-D8DE-4826-901B-4E409024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AE84420-E672-4A16-8384-42BDDC4A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44D91EB-FA8D-4FD3-88F8-053F9962B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56B711F-46BD-4789-926C-CF2F01F71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94967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ACA6826-032C-4799-B079-15DB2A6C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A8D6AF-637D-F906-4122-D9B07AEAC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Business Model &amp; 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C80EB-B8FA-2847-4B6D-FBAFC5CDD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7201259" cy="3615267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Design, production, and distribution of advanced solar technology for residential and commercial use.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Operates with advanced photovoltaic engineering, quality control, and sustainable manufacturing.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Employs skilled workforce, ethical sourcing, and strategic partnerships.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Ensures efficient, environmentally responsible research, development, and delivery.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7D9BC6-B442-E6F0-2E40-5EA29E916F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58" r="37403" b="-1"/>
          <a:stretch/>
        </p:blipFill>
        <p:spPr>
          <a:xfrm>
            <a:off x="8446494" y="685800"/>
            <a:ext cx="2931128" cy="3921711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DD58A807-BD0E-4B1D-A523-2F20E7FE2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33837"/>
            <a:ext cx="2981858" cy="3208867"/>
            <a:chOff x="9206969" y="2963333"/>
            <a:chExt cx="2981858" cy="32088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C82FD88-0436-4D5C-B5A2-7B9019194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2706DBD-9DBD-49D6-80EB-C896096D2F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51C7442-3F0F-49E3-9389-D6B4BAE14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A614368-43A5-4794-BA71-09F8585F9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F42B96B-0C70-40CB-A027-175F2A16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097442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24D9F5B-C72B-41EE-97C2-D3600B627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F55B31-590E-F5C4-CF5A-89F4667B8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468" y="4724397"/>
            <a:ext cx="9102485" cy="150706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dirty="0">
                <a:solidFill>
                  <a:srgbClr val="FFFFFF"/>
                </a:solidFill>
                <a:latin typeface="Arial Black" panose="020B0A04020102020204" pitchFamily="34" charset="0"/>
              </a:rPr>
              <a:t>Sustainability &amp; Strategic Advantages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13BD19-7F29-2814-C598-3847793AEA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45" y="1061314"/>
            <a:ext cx="4887466" cy="2942626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A1EDD-D985-B1F9-DA37-25319EBC8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685800"/>
            <a:ext cx="4819653" cy="361526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0F49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Integrates sustainability into all enterprise aspects.</a:t>
            </a:r>
          </a:p>
          <a:p>
            <a:r>
              <a:rPr lang="en-GB" sz="1800" dirty="0">
                <a:solidFill>
                  <a:srgbClr val="0F49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Zero-waste production processes.</a:t>
            </a:r>
          </a:p>
          <a:p>
            <a:r>
              <a:rPr lang="en-GB" sz="1800" dirty="0">
                <a:solidFill>
                  <a:srgbClr val="0F49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Data-driven sustainability metrics.</a:t>
            </a:r>
          </a:p>
          <a:p>
            <a:r>
              <a:rPr lang="en-GB" sz="1800" dirty="0">
                <a:solidFill>
                  <a:srgbClr val="0F49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Comprehensive risk management approach.</a:t>
            </a:r>
          </a:p>
          <a:p>
            <a:r>
              <a:rPr lang="en-GB" sz="1800" dirty="0">
                <a:solidFill>
                  <a:srgbClr val="0F49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Leverages regulatory incentives and eco-conscious consumer market.</a:t>
            </a:r>
          </a:p>
          <a:p>
            <a:r>
              <a:rPr lang="en-GB" sz="1800" dirty="0">
                <a:solidFill>
                  <a:srgbClr val="0F49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competitive edge and long-term operational excellence.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180A64C-1862-4B1B-8953-FA96DEE4C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2859A51-B3CA-4126-956F-D0DCCBA21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1ECA05ED-FBC3-48F4-8E6D-AB89EC608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EE24CC5-F080-45A3-B2B4-59A7BCA5A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3EC6EC2-2351-427C-90C2-F10791573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524D87A-9540-4F77-B006-823176623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272738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F81B7-E4C1-CF2D-43EB-B2F89D384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Financial Projections &amp; Success Justification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F3C32A-1159-F5DF-C12F-20DE1B7461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239" y="1104683"/>
            <a:ext cx="5304759" cy="2833812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21421-26C9-9BB8-C564-B21BDDB2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654" y="733647"/>
            <a:ext cx="4419171" cy="357588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Projects positive cash flow from first year.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Steady revenue growth due to robust market demand and cost management.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Dynamic pricing model, diversified funding sources, and ongoing innovation investment.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Unique advantage in renewable energy sector due to compelling value proposition, experienced team, and strategic market positioning.</a:t>
            </a:r>
          </a:p>
          <a:p>
            <a:pPr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Confidence in sustainable, long-term success backed by strong operational practices</a:t>
            </a:r>
            <a:r>
              <a:rPr lang="en-US" sz="1400" dirty="0"/>
              <a:t>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612063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CB4B9-4E3F-4AE8-F938-3B5F27119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References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17849-8957-0C3D-2349-83AC68569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349" y="685800"/>
            <a:ext cx="11899812" cy="4529433"/>
          </a:xfrm>
        </p:spPr>
        <p:txBody>
          <a:bodyPr>
            <a:normAutofit fontScale="77500" lnSpcReduction="20000"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Thompson, F.M.M. (2010)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Social enterprise: developing sustainable businesses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. New York: Palgrave Macmillan.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United Nations General Assembly (1987)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Report of the World Commission on Environment and Development: Our Common Future. Transmitted to the General Assembly as an Annex to document A/42/427 - Development and International Co-operation: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Environment.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Woodyard, C. (2008)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It’s waste not, want not at super green Subaru plant.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USA Today, Gannett Co. Inc.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https://spnews.com/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https://packagingeurope.com/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https://www.theweek.in/wire-updates/national/2025/03/13/mes1-kl-sustainable-packaging.html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https://www.latimes.com/b2b/consumer-goods-retail/story/2025-03-12/gem-pack-berries-partners-reborn-materials-advance-sustainable-packaging-solutions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https://finance.yahoo.com/news/pinc-invests-glenntex-sustainable-packaging-163734125.html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704598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49</TotalTime>
  <Words>382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Century Gothic</vt:lpstr>
      <vt:lpstr>Wingdings 3</vt:lpstr>
      <vt:lpstr>Slice</vt:lpstr>
      <vt:lpstr>Business Plan for SustainFlow: A Renewable Energy-Focused Sustainable Enterprise</vt:lpstr>
      <vt:lpstr>Overview &amp; Vision</vt:lpstr>
      <vt:lpstr>Business Model &amp; Operations</vt:lpstr>
      <vt:lpstr>Sustainability &amp; Strategic Advantages</vt:lpstr>
      <vt:lpstr>Financial Projections &amp; Success Justification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2025-03-14T01:54:14Z</dcterms:created>
  <dcterms:modified xsi:type="dcterms:W3CDTF">2025-03-14T02:43:49Z</dcterms:modified>
</cp:coreProperties>
</file>