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1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7BF9070-7FE0-4897-AAE2-DA06126624DC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times.com/2016/07/25/sports/olympics/rio-olympic-village-australia.html?_r=0" TargetMode="External"/><Relationship Id="rId2" Type="http://schemas.openxmlformats.org/officeDocument/2006/relationships/hyperlink" Target="https://www.theguardian.com/sport/2016/aug/17/british-athlete-held-at-gunpoint-robbery-rio-olympi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sport/2015/jul/30/athletes-at-rio-olympics-to-compete-in-basically-raw-sewage-study-reveals" TargetMode="External"/><Relationship Id="rId4" Type="http://schemas.openxmlformats.org/officeDocument/2006/relationships/hyperlink" Target="https://www.youtube.com/watch?v=NCRdYNyJJT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 – Rio de Janeiro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905000"/>
            <a:ext cx="6777317" cy="46482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Task: Investigate the organisational stressors faced by athletes at the Rio games…</a:t>
            </a:r>
          </a:p>
          <a:p>
            <a:endParaRPr lang="en-GB" dirty="0"/>
          </a:p>
          <a:p>
            <a:r>
              <a:rPr lang="en-GB" dirty="0"/>
              <a:t>Arnold and Fletcher (2012) Logistical and environmental issues</a:t>
            </a:r>
          </a:p>
          <a:p>
            <a:r>
              <a:rPr lang="en-GB" dirty="0"/>
              <a:t>Research has proposed a framework of 5 key organisational themes (Fletcher et al. 2006).</a:t>
            </a:r>
            <a:endParaRPr lang="en-US" dirty="0"/>
          </a:p>
          <a:p>
            <a:pPr lvl="1"/>
            <a:r>
              <a:rPr lang="en-GB" b="1" i="1" dirty="0"/>
              <a:t>Factors Intrinsic to sport – Training environment, Travel, Accommodation</a:t>
            </a:r>
            <a:endParaRPr lang="en-US" b="1" i="1" dirty="0"/>
          </a:p>
          <a:p>
            <a:pPr lvl="1"/>
            <a:r>
              <a:rPr lang="en-GB" dirty="0"/>
              <a:t>Roles in Sport Organisations – Role conflict, Ambiguity</a:t>
            </a:r>
            <a:endParaRPr lang="en-US" dirty="0"/>
          </a:p>
          <a:p>
            <a:pPr lvl="1"/>
            <a:r>
              <a:rPr lang="en-GB" dirty="0"/>
              <a:t>Organisational Structure &amp; Climate – Cultural and Political Issues</a:t>
            </a:r>
            <a:endParaRPr lang="en-US" dirty="0"/>
          </a:p>
          <a:p>
            <a:pPr lvl="1"/>
            <a:r>
              <a:rPr lang="en-GB" dirty="0"/>
              <a:t>Sport Relationships and Interpersonal Demands – Lack of Social Support.</a:t>
            </a:r>
            <a:endParaRPr lang="en-US" dirty="0"/>
          </a:p>
          <a:p>
            <a:pPr lvl="1"/>
            <a:r>
              <a:rPr lang="en-GB" dirty="0"/>
              <a:t>Athletic Career and Performance development issues – Position insecurity, Career progressions, </a:t>
            </a:r>
            <a:r>
              <a:rPr lang="en-GB" b="1" i="1" dirty="0"/>
              <a:t>Income, Funding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473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Case study – Rio de Janeiro </a:t>
            </a:r>
            <a:r>
              <a:rPr lang="en-GB"/>
              <a:t>2016 Olympics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8, 2022</a:t>
            </a:r>
          </a:p>
        </p:txBody>
      </p:sp>
    </p:spTree>
    <p:extLst>
      <p:ext uri="{BB962C8B-B14F-4D97-AF65-F5344CB8AC3E}">
        <p14:creationId xmlns:p14="http://schemas.microsoft.com/office/powerpoint/2010/main" val="1510324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685800"/>
            <a:ext cx="7024744" cy="1143000"/>
          </a:xfrm>
        </p:spPr>
        <p:txBody>
          <a:bodyPr/>
          <a:lstStyle/>
          <a:p>
            <a:r>
              <a:rPr lang="en-GB" dirty="0"/>
              <a:t>Rio de Janeiro - 2016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240720"/>
            <a:ext cx="7619999" cy="4011458"/>
          </a:xfrm>
        </p:spPr>
        <p:txBody>
          <a:bodyPr>
            <a:normAutofit/>
          </a:bodyPr>
          <a:lstStyle/>
          <a:p>
            <a:r>
              <a:rPr lang="en-GB" dirty="0"/>
              <a:t>Positive…Legacy - Renovated port and improved transport links.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Problems during the games:</a:t>
            </a:r>
          </a:p>
          <a:p>
            <a:r>
              <a:rPr lang="en-GB" dirty="0"/>
              <a:t>Games dogged with issues…</a:t>
            </a:r>
          </a:p>
          <a:p>
            <a:r>
              <a:rPr lang="en-GB" dirty="0"/>
              <a:t>Poverty hidden from the cameras</a:t>
            </a:r>
          </a:p>
          <a:p>
            <a:r>
              <a:rPr lang="en-GB" dirty="0"/>
              <a:t>Corruption - Rio state’s former governor </a:t>
            </a:r>
            <a:r>
              <a:rPr lang="en-GB" dirty="0" err="1"/>
              <a:t>Sérgio</a:t>
            </a:r>
            <a:r>
              <a:rPr lang="en-GB" dirty="0"/>
              <a:t> Cabral jailed for leading a gang that pocked R$217m in bribes on public works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64" y="152400"/>
            <a:ext cx="3120736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8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990600"/>
            <a:ext cx="6777317" cy="5257800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Zica</a:t>
            </a:r>
            <a:r>
              <a:rPr lang="en-GB" dirty="0"/>
              <a:t> virus</a:t>
            </a:r>
          </a:p>
          <a:p>
            <a:pPr marL="68580" indent="0">
              <a:buNone/>
            </a:pPr>
            <a:endParaRPr lang="en-GB" dirty="0"/>
          </a:p>
          <a:p>
            <a:r>
              <a:rPr lang="en-GB" dirty="0"/>
              <a:t>Transport . Infrastructure issues</a:t>
            </a:r>
          </a:p>
          <a:p>
            <a:r>
              <a:rPr lang="en-GB" dirty="0"/>
              <a:t>Safety…</a:t>
            </a:r>
          </a:p>
          <a:p>
            <a:pPr lvl="1"/>
            <a:r>
              <a:rPr lang="en-GB" dirty="0">
                <a:hlinkClick r:id="rId2"/>
              </a:rPr>
              <a:t>https://www.theguardian.com/sport/2016/aug/17/british-athlete-held-at-gunpoint-robbery-rio-olympics</a:t>
            </a:r>
            <a:endParaRPr lang="en-GB" dirty="0"/>
          </a:p>
          <a:p>
            <a:endParaRPr lang="en-GB" dirty="0"/>
          </a:p>
          <a:p>
            <a:r>
              <a:rPr lang="en-GB" dirty="0"/>
              <a:t> Athlete village uninhabitable – blocked toilets / exposed wires</a:t>
            </a:r>
          </a:p>
          <a:p>
            <a:pPr lvl="1"/>
            <a:r>
              <a:rPr lang="en-GB" dirty="0">
                <a:hlinkClick r:id="rId3"/>
              </a:rPr>
              <a:t>https://www.nytimes.com/2016/07/25/sports/olympics/rio-olympic-village-australia.html?_r=0</a:t>
            </a:r>
            <a:endParaRPr lang="en-GB" dirty="0"/>
          </a:p>
          <a:p>
            <a:endParaRPr lang="en-GB" dirty="0"/>
          </a:p>
          <a:p>
            <a:r>
              <a:rPr lang="en-GB" dirty="0"/>
              <a:t>Water safety – raw sewage at venues (e.g. sailing)</a:t>
            </a:r>
          </a:p>
          <a:p>
            <a:pPr lvl="1"/>
            <a:r>
              <a:rPr lang="en-GB" dirty="0">
                <a:hlinkClick r:id="rId4"/>
              </a:rPr>
              <a:t>https://www.youtube.com/watch?v=NCRdYNyJJTw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https://www.theguardian.com/sport/2015/jul/30/athletes-at-rio-olympics-to-compete-in-basically-raw-sewage-study-reveals</a:t>
            </a:r>
            <a:endParaRPr lang="en-GB" dirty="0"/>
          </a:p>
          <a:p>
            <a:pPr marL="377190" lvl="1" indent="0">
              <a:buNone/>
            </a:pPr>
            <a:endParaRPr lang="en-GB" dirty="0"/>
          </a:p>
          <a:p>
            <a:r>
              <a:rPr lang="en-GB" dirty="0"/>
              <a:t>Air pollution</a:t>
            </a:r>
          </a:p>
          <a:p>
            <a:r>
              <a:rPr lang="en-GB" dirty="0"/>
              <a:t>British athletes told not to complain – in case it was seen as British arrogance after success of London 2012!</a:t>
            </a:r>
          </a:p>
          <a:p>
            <a:r>
              <a:rPr lang="en-GB" dirty="0"/>
              <a:t>Lost kit – 8 sets of kit lost on the way…</a:t>
            </a:r>
            <a:endParaRPr lang="en-US" dirty="0"/>
          </a:p>
          <a:p>
            <a:pPr marL="6858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536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</TotalTime>
  <Words>306</Words>
  <Application>Microsoft Macintosh PowerPoint</Application>
  <PresentationFormat>On-screen Show (4:3)</PresentationFormat>
  <Paragraphs>37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Century Gothic</vt:lpstr>
      <vt:lpstr>Wingdings 2</vt:lpstr>
      <vt:lpstr>Austin</vt:lpstr>
      <vt:lpstr>Case study – Rio de Janeiro 2016</vt:lpstr>
      <vt:lpstr>Case study – Rio de Janeiro 2016 Olympics</vt:lpstr>
      <vt:lpstr>Rio de Janeiro - 2016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Rio 2016</dc:title>
  <dc:creator>Administrator</dc:creator>
  <cp:lastModifiedBy>Alison Connaughton</cp:lastModifiedBy>
  <cp:revision>5</cp:revision>
  <dcterms:created xsi:type="dcterms:W3CDTF">2017-03-02T14:06:29Z</dcterms:created>
  <dcterms:modified xsi:type="dcterms:W3CDTF">2023-11-19T18:34:30Z</dcterms:modified>
</cp:coreProperties>
</file>