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000" autoAdjust="0"/>
    <p:restoredTop sz="94660"/>
  </p:normalViewPr>
  <p:slideViewPr>
    <p:cSldViewPr snapToGrid="0">
      <p:cViewPr varScale="1">
        <p:scale>
          <a:sx n="91" d="100"/>
          <a:sy n="91" d="100"/>
        </p:scale>
        <p:origin x="76"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drew Thorn" userId="0daed54f-d5ac-4095-9056-bab125447f37" providerId="ADAL" clId="{84DFFB0C-22F7-4533-AF44-856F926758C9}"/>
    <pc:docChg chg="undo custSel modSld">
      <pc:chgData name="Andrew Thorn" userId="0daed54f-d5ac-4095-9056-bab125447f37" providerId="ADAL" clId="{84DFFB0C-22F7-4533-AF44-856F926758C9}" dt="2025-09-01T21:34:21.676" v="5228" actId="20577"/>
      <pc:docMkLst>
        <pc:docMk/>
      </pc:docMkLst>
      <pc:sldChg chg="addSp delSp modSp mod modClrScheme chgLayout">
        <pc:chgData name="Andrew Thorn" userId="0daed54f-d5ac-4095-9056-bab125447f37" providerId="ADAL" clId="{84DFFB0C-22F7-4533-AF44-856F926758C9}" dt="2025-08-30T21:23:37.815" v="112" actId="14100"/>
        <pc:sldMkLst>
          <pc:docMk/>
          <pc:sldMk cId="2174540505" sldId="256"/>
        </pc:sldMkLst>
        <pc:spChg chg="del mod ord">
          <ac:chgData name="Andrew Thorn" userId="0daed54f-d5ac-4095-9056-bab125447f37" providerId="ADAL" clId="{84DFFB0C-22F7-4533-AF44-856F926758C9}" dt="2025-08-30T21:20:31.395" v="14" actId="700"/>
          <ac:spMkLst>
            <pc:docMk/>
            <pc:sldMk cId="2174540505" sldId="256"/>
            <ac:spMk id="2" creationId="{F866DA26-CEB4-8F6B-540E-8CCBDB6A71D4}"/>
          </ac:spMkLst>
        </pc:spChg>
        <pc:spChg chg="add del mod ord">
          <ac:chgData name="Andrew Thorn" userId="0daed54f-d5ac-4095-9056-bab125447f37" providerId="ADAL" clId="{84DFFB0C-22F7-4533-AF44-856F926758C9}" dt="2025-08-30T21:20:31.395" v="14" actId="700"/>
          <ac:spMkLst>
            <pc:docMk/>
            <pc:sldMk cId="2174540505" sldId="256"/>
            <ac:spMk id="3" creationId="{B7AF5906-184B-B8FD-0B78-3FF632346362}"/>
          </ac:spMkLst>
        </pc:spChg>
        <pc:spChg chg="add del mod ord">
          <ac:chgData name="Andrew Thorn" userId="0daed54f-d5ac-4095-9056-bab125447f37" providerId="ADAL" clId="{84DFFB0C-22F7-4533-AF44-856F926758C9}" dt="2025-08-30T21:19:57.361" v="5" actId="700"/>
          <ac:spMkLst>
            <pc:docMk/>
            <pc:sldMk cId="2174540505" sldId="256"/>
            <ac:spMk id="4" creationId="{58A4ECE5-5AA3-6F58-717B-6343AEDCFE11}"/>
          </ac:spMkLst>
        </pc:spChg>
        <pc:spChg chg="add del mod ord">
          <ac:chgData name="Andrew Thorn" userId="0daed54f-d5ac-4095-9056-bab125447f37" providerId="ADAL" clId="{84DFFB0C-22F7-4533-AF44-856F926758C9}" dt="2025-08-30T21:20:36.495" v="15" actId="700"/>
          <ac:spMkLst>
            <pc:docMk/>
            <pc:sldMk cId="2174540505" sldId="256"/>
            <ac:spMk id="5" creationId="{10DFD1E3-6A28-7D49-FDA0-E5F06A2A86CA}"/>
          </ac:spMkLst>
        </pc:spChg>
        <pc:spChg chg="add del mod ord">
          <ac:chgData name="Andrew Thorn" userId="0daed54f-d5ac-4095-9056-bab125447f37" providerId="ADAL" clId="{84DFFB0C-22F7-4533-AF44-856F926758C9}" dt="2025-08-30T21:20:36.495" v="15" actId="700"/>
          <ac:spMkLst>
            <pc:docMk/>
            <pc:sldMk cId="2174540505" sldId="256"/>
            <ac:spMk id="6" creationId="{E9325EA4-260F-FE67-B073-D03356CC0FEA}"/>
          </ac:spMkLst>
        </pc:spChg>
        <pc:spChg chg="add del mod ord">
          <ac:chgData name="Andrew Thorn" userId="0daed54f-d5ac-4095-9056-bab125447f37" providerId="ADAL" clId="{84DFFB0C-22F7-4533-AF44-856F926758C9}" dt="2025-08-30T21:20:36.495" v="15" actId="700"/>
          <ac:spMkLst>
            <pc:docMk/>
            <pc:sldMk cId="2174540505" sldId="256"/>
            <ac:spMk id="7" creationId="{351556ED-FA9B-0B2C-1ECD-2D457E92B6DA}"/>
          </ac:spMkLst>
        </pc:spChg>
        <pc:spChg chg="add del mod ord">
          <ac:chgData name="Andrew Thorn" userId="0daed54f-d5ac-4095-9056-bab125447f37" providerId="ADAL" clId="{84DFFB0C-22F7-4533-AF44-856F926758C9}" dt="2025-08-30T21:20:36.495" v="15" actId="700"/>
          <ac:spMkLst>
            <pc:docMk/>
            <pc:sldMk cId="2174540505" sldId="256"/>
            <ac:spMk id="8" creationId="{84CE68A3-228E-DFAE-FDAC-E33E412C7469}"/>
          </ac:spMkLst>
        </pc:spChg>
        <pc:spChg chg="add del mod ord">
          <ac:chgData name="Andrew Thorn" userId="0daed54f-d5ac-4095-9056-bab125447f37" providerId="ADAL" clId="{84DFFB0C-22F7-4533-AF44-856F926758C9}" dt="2025-08-30T21:20:36.495" v="15" actId="700"/>
          <ac:spMkLst>
            <pc:docMk/>
            <pc:sldMk cId="2174540505" sldId="256"/>
            <ac:spMk id="9" creationId="{3D9F8835-0EBE-A070-7679-837C8DC1B579}"/>
          </ac:spMkLst>
        </pc:spChg>
        <pc:spChg chg="add mod ord">
          <ac:chgData name="Andrew Thorn" userId="0daed54f-d5ac-4095-9056-bab125447f37" providerId="ADAL" clId="{84DFFB0C-22F7-4533-AF44-856F926758C9}" dt="2025-08-30T21:23:37.815" v="112" actId="14100"/>
          <ac:spMkLst>
            <pc:docMk/>
            <pc:sldMk cId="2174540505" sldId="256"/>
            <ac:spMk id="10" creationId="{FA5B1735-9442-3A25-82E5-C228C75C499A}"/>
          </ac:spMkLst>
        </pc:spChg>
        <pc:spChg chg="add mod ord">
          <ac:chgData name="Andrew Thorn" userId="0daed54f-d5ac-4095-9056-bab125447f37" providerId="ADAL" clId="{84DFFB0C-22F7-4533-AF44-856F926758C9}" dt="2025-08-30T21:23:08.297" v="111" actId="14100"/>
          <ac:spMkLst>
            <pc:docMk/>
            <pc:sldMk cId="2174540505" sldId="256"/>
            <ac:spMk id="11" creationId="{7D67B5E6-1C75-63DF-CBE9-1A5A3788A9FE}"/>
          </ac:spMkLst>
        </pc:spChg>
        <pc:spChg chg="add mod">
          <ac:chgData name="Andrew Thorn" userId="0daed54f-d5ac-4095-9056-bab125447f37" providerId="ADAL" clId="{84DFFB0C-22F7-4533-AF44-856F926758C9}" dt="2025-08-30T21:22:52.147" v="109" actId="20577"/>
          <ac:spMkLst>
            <pc:docMk/>
            <pc:sldMk cId="2174540505" sldId="256"/>
            <ac:spMk id="12" creationId="{D3FDA0CE-F40B-1528-F216-ED5CCE8168BD}"/>
          </ac:spMkLst>
        </pc:spChg>
      </pc:sldChg>
      <pc:sldChg chg="modSp mod">
        <pc:chgData name="Andrew Thorn" userId="0daed54f-d5ac-4095-9056-bab125447f37" providerId="ADAL" clId="{84DFFB0C-22F7-4533-AF44-856F926758C9}" dt="2025-09-01T21:09:28.844" v="3905" actId="255"/>
        <pc:sldMkLst>
          <pc:docMk/>
          <pc:sldMk cId="110493767" sldId="257"/>
        </pc:sldMkLst>
        <pc:spChg chg="mod">
          <ac:chgData name="Andrew Thorn" userId="0daed54f-d5ac-4095-9056-bab125447f37" providerId="ADAL" clId="{84DFFB0C-22F7-4533-AF44-856F926758C9}" dt="2025-09-01T21:09:28.844" v="3905" actId="255"/>
          <ac:spMkLst>
            <pc:docMk/>
            <pc:sldMk cId="110493767" sldId="257"/>
            <ac:spMk id="2" creationId="{E1C1522E-7BBC-5283-6876-0132F9EDB8C5}"/>
          </ac:spMkLst>
        </pc:spChg>
        <pc:spChg chg="mod">
          <ac:chgData name="Andrew Thorn" userId="0daed54f-d5ac-4095-9056-bab125447f37" providerId="ADAL" clId="{84DFFB0C-22F7-4533-AF44-856F926758C9}" dt="2025-08-31T00:42:23.764" v="669" actId="20577"/>
          <ac:spMkLst>
            <pc:docMk/>
            <pc:sldMk cId="110493767" sldId="257"/>
            <ac:spMk id="3" creationId="{EAB3EF4F-758E-924C-B000-AF7D97CC15F7}"/>
          </ac:spMkLst>
        </pc:spChg>
      </pc:sldChg>
      <pc:sldChg chg="modSp mod">
        <pc:chgData name="Andrew Thorn" userId="0daed54f-d5ac-4095-9056-bab125447f37" providerId="ADAL" clId="{84DFFB0C-22F7-4533-AF44-856F926758C9}" dt="2025-08-31T21:33:40.923" v="2188" actId="20577"/>
        <pc:sldMkLst>
          <pc:docMk/>
          <pc:sldMk cId="1514878437" sldId="258"/>
        </pc:sldMkLst>
        <pc:spChg chg="mod">
          <ac:chgData name="Andrew Thorn" userId="0daed54f-d5ac-4095-9056-bab125447f37" providerId="ADAL" clId="{84DFFB0C-22F7-4533-AF44-856F926758C9}" dt="2025-08-30T21:25:00.445" v="154" actId="255"/>
          <ac:spMkLst>
            <pc:docMk/>
            <pc:sldMk cId="1514878437" sldId="258"/>
            <ac:spMk id="2" creationId="{403F4C19-49B1-A557-5FC8-25E31CD96086}"/>
          </ac:spMkLst>
        </pc:spChg>
        <pc:spChg chg="mod">
          <ac:chgData name="Andrew Thorn" userId="0daed54f-d5ac-4095-9056-bab125447f37" providerId="ADAL" clId="{84DFFB0C-22F7-4533-AF44-856F926758C9}" dt="2025-08-31T21:33:40.923" v="2188" actId="20577"/>
          <ac:spMkLst>
            <pc:docMk/>
            <pc:sldMk cId="1514878437" sldId="258"/>
            <ac:spMk id="3" creationId="{6B7BEBAF-1B73-5761-C16B-DA2CF62E5FF1}"/>
          </ac:spMkLst>
        </pc:spChg>
      </pc:sldChg>
      <pc:sldChg chg="modSp mod">
        <pc:chgData name="Andrew Thorn" userId="0daed54f-d5ac-4095-9056-bab125447f37" providerId="ADAL" clId="{84DFFB0C-22F7-4533-AF44-856F926758C9}" dt="2025-08-31T21:34:45.214" v="2203" actId="20577"/>
        <pc:sldMkLst>
          <pc:docMk/>
          <pc:sldMk cId="4223114655" sldId="259"/>
        </pc:sldMkLst>
        <pc:spChg chg="mod">
          <ac:chgData name="Andrew Thorn" userId="0daed54f-d5ac-4095-9056-bab125447f37" providerId="ADAL" clId="{84DFFB0C-22F7-4533-AF44-856F926758C9}" dt="2025-08-30T21:25:54.778" v="160"/>
          <ac:spMkLst>
            <pc:docMk/>
            <pc:sldMk cId="4223114655" sldId="259"/>
            <ac:spMk id="2" creationId="{938AAC41-6CA4-AF24-1E8D-7751588DF0E6}"/>
          </ac:spMkLst>
        </pc:spChg>
        <pc:spChg chg="mod">
          <ac:chgData name="Andrew Thorn" userId="0daed54f-d5ac-4095-9056-bab125447f37" providerId="ADAL" clId="{84DFFB0C-22F7-4533-AF44-856F926758C9}" dt="2025-08-31T21:34:45.214" v="2203" actId="20577"/>
          <ac:spMkLst>
            <pc:docMk/>
            <pc:sldMk cId="4223114655" sldId="259"/>
            <ac:spMk id="3" creationId="{891E242F-8F4A-275C-FFDE-D8ED9CEDB374}"/>
          </ac:spMkLst>
        </pc:spChg>
      </pc:sldChg>
      <pc:sldChg chg="modSp mod">
        <pc:chgData name="Andrew Thorn" userId="0daed54f-d5ac-4095-9056-bab125447f37" providerId="ADAL" clId="{84DFFB0C-22F7-4533-AF44-856F926758C9}" dt="2025-09-01T21:07:04.663" v="3901" actId="20577"/>
        <pc:sldMkLst>
          <pc:docMk/>
          <pc:sldMk cId="2267746815" sldId="260"/>
        </pc:sldMkLst>
        <pc:spChg chg="mod">
          <ac:chgData name="Andrew Thorn" userId="0daed54f-d5ac-4095-9056-bab125447f37" providerId="ADAL" clId="{84DFFB0C-22F7-4533-AF44-856F926758C9}" dt="2025-08-30T21:26:34.544" v="164" actId="122"/>
          <ac:spMkLst>
            <pc:docMk/>
            <pc:sldMk cId="2267746815" sldId="260"/>
            <ac:spMk id="2" creationId="{9D77CA69-0450-185A-B126-B0AA139CD68D}"/>
          </ac:spMkLst>
        </pc:spChg>
        <pc:spChg chg="mod">
          <ac:chgData name="Andrew Thorn" userId="0daed54f-d5ac-4095-9056-bab125447f37" providerId="ADAL" clId="{84DFFB0C-22F7-4533-AF44-856F926758C9}" dt="2025-09-01T21:07:04.663" v="3901" actId="20577"/>
          <ac:spMkLst>
            <pc:docMk/>
            <pc:sldMk cId="2267746815" sldId="260"/>
            <ac:spMk id="3" creationId="{B2CC6759-5A7B-470B-07A8-30095971B26A}"/>
          </ac:spMkLst>
        </pc:spChg>
      </pc:sldChg>
      <pc:sldChg chg="modSp mod">
        <pc:chgData name="Andrew Thorn" userId="0daed54f-d5ac-4095-9056-bab125447f37" providerId="ADAL" clId="{84DFFB0C-22F7-4533-AF44-856F926758C9}" dt="2025-08-31T00:51:16.947" v="1137" actId="20577"/>
        <pc:sldMkLst>
          <pc:docMk/>
          <pc:sldMk cId="2403612851" sldId="261"/>
        </pc:sldMkLst>
        <pc:spChg chg="mod">
          <ac:chgData name="Andrew Thorn" userId="0daed54f-d5ac-4095-9056-bab125447f37" providerId="ADAL" clId="{84DFFB0C-22F7-4533-AF44-856F926758C9}" dt="2025-08-30T21:26:46.880" v="166" actId="122"/>
          <ac:spMkLst>
            <pc:docMk/>
            <pc:sldMk cId="2403612851" sldId="261"/>
            <ac:spMk id="2" creationId="{3D40A625-8CC3-455E-6AB8-FF191237E3E7}"/>
          </ac:spMkLst>
        </pc:spChg>
        <pc:spChg chg="mod">
          <ac:chgData name="Andrew Thorn" userId="0daed54f-d5ac-4095-9056-bab125447f37" providerId="ADAL" clId="{84DFFB0C-22F7-4533-AF44-856F926758C9}" dt="2025-08-31T00:51:16.947" v="1137" actId="20577"/>
          <ac:spMkLst>
            <pc:docMk/>
            <pc:sldMk cId="2403612851" sldId="261"/>
            <ac:spMk id="3" creationId="{AF7B77EC-A990-ABA9-E5A4-B8658E2ECCAB}"/>
          </ac:spMkLst>
        </pc:spChg>
      </pc:sldChg>
      <pc:sldChg chg="modSp mod">
        <pc:chgData name="Andrew Thorn" userId="0daed54f-d5ac-4095-9056-bab125447f37" providerId="ADAL" clId="{84DFFB0C-22F7-4533-AF44-856F926758C9}" dt="2025-08-31T21:57:09.991" v="2288" actId="20577"/>
        <pc:sldMkLst>
          <pc:docMk/>
          <pc:sldMk cId="1850409997" sldId="262"/>
        </pc:sldMkLst>
        <pc:spChg chg="mod">
          <ac:chgData name="Andrew Thorn" userId="0daed54f-d5ac-4095-9056-bab125447f37" providerId="ADAL" clId="{84DFFB0C-22F7-4533-AF44-856F926758C9}" dt="2025-08-30T21:27:37.109" v="195" actId="20577"/>
          <ac:spMkLst>
            <pc:docMk/>
            <pc:sldMk cId="1850409997" sldId="262"/>
            <ac:spMk id="2" creationId="{39C48CEC-96DA-88FA-5E3B-43439593AA9E}"/>
          </ac:spMkLst>
        </pc:spChg>
        <pc:spChg chg="mod">
          <ac:chgData name="Andrew Thorn" userId="0daed54f-d5ac-4095-9056-bab125447f37" providerId="ADAL" clId="{84DFFB0C-22F7-4533-AF44-856F926758C9}" dt="2025-08-31T21:57:09.991" v="2288" actId="20577"/>
          <ac:spMkLst>
            <pc:docMk/>
            <pc:sldMk cId="1850409997" sldId="262"/>
            <ac:spMk id="3" creationId="{2143C3E6-4A90-7C4D-0247-BC391B9657B9}"/>
          </ac:spMkLst>
        </pc:spChg>
      </pc:sldChg>
      <pc:sldChg chg="modSp mod">
        <pc:chgData name="Andrew Thorn" userId="0daed54f-d5ac-4095-9056-bab125447f37" providerId="ADAL" clId="{84DFFB0C-22F7-4533-AF44-856F926758C9}" dt="2025-09-01T21:13:57.989" v="4217" actId="20577"/>
        <pc:sldMkLst>
          <pc:docMk/>
          <pc:sldMk cId="180673246" sldId="263"/>
        </pc:sldMkLst>
        <pc:spChg chg="mod">
          <ac:chgData name="Andrew Thorn" userId="0daed54f-d5ac-4095-9056-bab125447f37" providerId="ADAL" clId="{84DFFB0C-22F7-4533-AF44-856F926758C9}" dt="2025-08-30T21:27:56.428" v="198"/>
          <ac:spMkLst>
            <pc:docMk/>
            <pc:sldMk cId="180673246" sldId="263"/>
            <ac:spMk id="2" creationId="{100242F5-703B-87E3-D3F4-A57985C43F62}"/>
          </ac:spMkLst>
        </pc:spChg>
        <pc:spChg chg="mod">
          <ac:chgData name="Andrew Thorn" userId="0daed54f-d5ac-4095-9056-bab125447f37" providerId="ADAL" clId="{84DFFB0C-22F7-4533-AF44-856F926758C9}" dt="2025-09-01T21:13:57.989" v="4217" actId="20577"/>
          <ac:spMkLst>
            <pc:docMk/>
            <pc:sldMk cId="180673246" sldId="263"/>
            <ac:spMk id="3" creationId="{EFF2B518-6FB0-63BD-39C0-837B3FC1E11D}"/>
          </ac:spMkLst>
        </pc:spChg>
      </pc:sldChg>
      <pc:sldChg chg="modSp mod">
        <pc:chgData name="Andrew Thorn" userId="0daed54f-d5ac-4095-9056-bab125447f37" providerId="ADAL" clId="{84DFFB0C-22F7-4533-AF44-856F926758C9}" dt="2025-08-31T22:01:35.324" v="2663" actId="20577"/>
        <pc:sldMkLst>
          <pc:docMk/>
          <pc:sldMk cId="819067678" sldId="264"/>
        </pc:sldMkLst>
        <pc:spChg chg="mod">
          <ac:chgData name="Andrew Thorn" userId="0daed54f-d5ac-4095-9056-bab125447f37" providerId="ADAL" clId="{84DFFB0C-22F7-4533-AF44-856F926758C9}" dt="2025-08-30T21:28:08.060" v="201"/>
          <ac:spMkLst>
            <pc:docMk/>
            <pc:sldMk cId="819067678" sldId="264"/>
            <ac:spMk id="2" creationId="{406192C7-BCFD-6154-6189-9C36EE9BD86B}"/>
          </ac:spMkLst>
        </pc:spChg>
        <pc:spChg chg="mod">
          <ac:chgData name="Andrew Thorn" userId="0daed54f-d5ac-4095-9056-bab125447f37" providerId="ADAL" clId="{84DFFB0C-22F7-4533-AF44-856F926758C9}" dt="2025-08-31T22:01:35.324" v="2663" actId="20577"/>
          <ac:spMkLst>
            <pc:docMk/>
            <pc:sldMk cId="819067678" sldId="264"/>
            <ac:spMk id="3" creationId="{870468A3-B762-9B3F-97D4-07578D1257E0}"/>
          </ac:spMkLst>
        </pc:spChg>
      </pc:sldChg>
      <pc:sldChg chg="modSp mod">
        <pc:chgData name="Andrew Thorn" userId="0daed54f-d5ac-4095-9056-bab125447f37" providerId="ADAL" clId="{84DFFB0C-22F7-4533-AF44-856F926758C9}" dt="2025-08-31T22:08:16.303" v="2837" actId="20577"/>
        <pc:sldMkLst>
          <pc:docMk/>
          <pc:sldMk cId="211308185" sldId="265"/>
        </pc:sldMkLst>
        <pc:spChg chg="mod">
          <ac:chgData name="Andrew Thorn" userId="0daed54f-d5ac-4095-9056-bab125447f37" providerId="ADAL" clId="{84DFFB0C-22F7-4533-AF44-856F926758C9}" dt="2025-08-30T21:28:31.041" v="204"/>
          <ac:spMkLst>
            <pc:docMk/>
            <pc:sldMk cId="211308185" sldId="265"/>
            <ac:spMk id="2" creationId="{3DEEB1B7-AC50-76C7-644B-AFAA02CB0A79}"/>
          </ac:spMkLst>
        </pc:spChg>
        <pc:spChg chg="mod">
          <ac:chgData name="Andrew Thorn" userId="0daed54f-d5ac-4095-9056-bab125447f37" providerId="ADAL" clId="{84DFFB0C-22F7-4533-AF44-856F926758C9}" dt="2025-08-31T22:08:16.303" v="2837" actId="20577"/>
          <ac:spMkLst>
            <pc:docMk/>
            <pc:sldMk cId="211308185" sldId="265"/>
            <ac:spMk id="3" creationId="{BA769356-5ACB-591E-B8DE-1757E3622016}"/>
          </ac:spMkLst>
        </pc:spChg>
      </pc:sldChg>
      <pc:sldChg chg="modSp mod">
        <pc:chgData name="Andrew Thorn" userId="0daed54f-d5ac-4095-9056-bab125447f37" providerId="ADAL" clId="{84DFFB0C-22F7-4533-AF44-856F926758C9}" dt="2025-09-01T21:18:19.486" v="4469" actId="20577"/>
        <pc:sldMkLst>
          <pc:docMk/>
          <pc:sldMk cId="2517906319" sldId="266"/>
        </pc:sldMkLst>
        <pc:spChg chg="mod">
          <ac:chgData name="Andrew Thorn" userId="0daed54f-d5ac-4095-9056-bab125447f37" providerId="ADAL" clId="{84DFFB0C-22F7-4533-AF44-856F926758C9}" dt="2025-08-30T21:28:52.477" v="207"/>
          <ac:spMkLst>
            <pc:docMk/>
            <pc:sldMk cId="2517906319" sldId="266"/>
            <ac:spMk id="2" creationId="{926E29D6-B98C-C2BD-35F8-B62EB15267E1}"/>
          </ac:spMkLst>
        </pc:spChg>
        <pc:spChg chg="mod">
          <ac:chgData name="Andrew Thorn" userId="0daed54f-d5ac-4095-9056-bab125447f37" providerId="ADAL" clId="{84DFFB0C-22F7-4533-AF44-856F926758C9}" dt="2025-09-01T21:18:19.486" v="4469" actId="20577"/>
          <ac:spMkLst>
            <pc:docMk/>
            <pc:sldMk cId="2517906319" sldId="266"/>
            <ac:spMk id="3" creationId="{0CAC6B93-D431-3E87-5B81-DB7D6ACD5C8F}"/>
          </ac:spMkLst>
        </pc:spChg>
      </pc:sldChg>
      <pc:sldChg chg="modSp mod">
        <pc:chgData name="Andrew Thorn" userId="0daed54f-d5ac-4095-9056-bab125447f37" providerId="ADAL" clId="{84DFFB0C-22F7-4533-AF44-856F926758C9}" dt="2025-08-31T22:11:24.218" v="3020" actId="20577"/>
        <pc:sldMkLst>
          <pc:docMk/>
          <pc:sldMk cId="3065359759" sldId="267"/>
        </pc:sldMkLst>
        <pc:spChg chg="mod">
          <ac:chgData name="Andrew Thorn" userId="0daed54f-d5ac-4095-9056-bab125447f37" providerId="ADAL" clId="{84DFFB0C-22F7-4533-AF44-856F926758C9}" dt="2025-08-30T21:29:12.326" v="213" actId="122"/>
          <ac:spMkLst>
            <pc:docMk/>
            <pc:sldMk cId="3065359759" sldId="267"/>
            <ac:spMk id="2" creationId="{61840510-1C5B-25AA-801A-0E41FF42E8C4}"/>
          </ac:spMkLst>
        </pc:spChg>
        <pc:spChg chg="mod">
          <ac:chgData name="Andrew Thorn" userId="0daed54f-d5ac-4095-9056-bab125447f37" providerId="ADAL" clId="{84DFFB0C-22F7-4533-AF44-856F926758C9}" dt="2025-08-31T22:11:24.218" v="3020" actId="20577"/>
          <ac:spMkLst>
            <pc:docMk/>
            <pc:sldMk cId="3065359759" sldId="267"/>
            <ac:spMk id="3" creationId="{2197B5C1-7C16-D9D3-2919-6BDE3FECE650}"/>
          </ac:spMkLst>
        </pc:spChg>
      </pc:sldChg>
      <pc:sldChg chg="modSp mod">
        <pc:chgData name="Andrew Thorn" userId="0daed54f-d5ac-4095-9056-bab125447f37" providerId="ADAL" clId="{84DFFB0C-22F7-4533-AF44-856F926758C9}" dt="2025-09-01T21:25:13.716" v="4849" actId="20577"/>
        <pc:sldMkLst>
          <pc:docMk/>
          <pc:sldMk cId="2527457912" sldId="268"/>
        </pc:sldMkLst>
        <pc:spChg chg="mod">
          <ac:chgData name="Andrew Thorn" userId="0daed54f-d5ac-4095-9056-bab125447f37" providerId="ADAL" clId="{84DFFB0C-22F7-4533-AF44-856F926758C9}" dt="2025-08-30T21:29:59.744" v="216"/>
          <ac:spMkLst>
            <pc:docMk/>
            <pc:sldMk cId="2527457912" sldId="268"/>
            <ac:spMk id="2" creationId="{D8655694-FF56-D0FE-E9F1-BB94E0D8E392}"/>
          </ac:spMkLst>
        </pc:spChg>
        <pc:spChg chg="mod">
          <ac:chgData name="Andrew Thorn" userId="0daed54f-d5ac-4095-9056-bab125447f37" providerId="ADAL" clId="{84DFFB0C-22F7-4533-AF44-856F926758C9}" dt="2025-09-01T21:25:13.716" v="4849" actId="20577"/>
          <ac:spMkLst>
            <pc:docMk/>
            <pc:sldMk cId="2527457912" sldId="268"/>
            <ac:spMk id="3" creationId="{E1C399C0-13A7-7B4A-B54F-371302495BF1}"/>
          </ac:spMkLst>
        </pc:spChg>
      </pc:sldChg>
      <pc:sldChg chg="modSp mod">
        <pc:chgData name="Andrew Thorn" userId="0daed54f-d5ac-4095-9056-bab125447f37" providerId="ADAL" clId="{84DFFB0C-22F7-4533-AF44-856F926758C9}" dt="2025-08-31T20:51:13.341" v="1813" actId="20577"/>
        <pc:sldMkLst>
          <pc:docMk/>
          <pc:sldMk cId="2903673344" sldId="269"/>
        </pc:sldMkLst>
        <pc:spChg chg="mod">
          <ac:chgData name="Andrew Thorn" userId="0daed54f-d5ac-4095-9056-bab125447f37" providerId="ADAL" clId="{84DFFB0C-22F7-4533-AF44-856F926758C9}" dt="2025-08-30T21:30:26.209" v="237" actId="20577"/>
          <ac:spMkLst>
            <pc:docMk/>
            <pc:sldMk cId="2903673344" sldId="269"/>
            <ac:spMk id="2" creationId="{819D5B87-3BA6-B48D-4EAC-7C3B8C02D104}"/>
          </ac:spMkLst>
        </pc:spChg>
        <pc:spChg chg="mod">
          <ac:chgData name="Andrew Thorn" userId="0daed54f-d5ac-4095-9056-bab125447f37" providerId="ADAL" clId="{84DFFB0C-22F7-4533-AF44-856F926758C9}" dt="2025-08-31T20:51:13.341" v="1813" actId="20577"/>
          <ac:spMkLst>
            <pc:docMk/>
            <pc:sldMk cId="2903673344" sldId="269"/>
            <ac:spMk id="3" creationId="{4E758FC6-4B12-ACEA-1655-8FFDF6D25C94}"/>
          </ac:spMkLst>
        </pc:spChg>
      </pc:sldChg>
      <pc:sldChg chg="modSp mod">
        <pc:chgData name="Andrew Thorn" userId="0daed54f-d5ac-4095-9056-bab125447f37" providerId="ADAL" clId="{84DFFB0C-22F7-4533-AF44-856F926758C9}" dt="2025-08-31T22:14:55.983" v="3246" actId="20577"/>
        <pc:sldMkLst>
          <pc:docMk/>
          <pc:sldMk cId="2879069947" sldId="270"/>
        </pc:sldMkLst>
        <pc:spChg chg="mod">
          <ac:chgData name="Andrew Thorn" userId="0daed54f-d5ac-4095-9056-bab125447f37" providerId="ADAL" clId="{84DFFB0C-22F7-4533-AF44-856F926758C9}" dt="2025-08-30T21:30:50.042" v="240"/>
          <ac:spMkLst>
            <pc:docMk/>
            <pc:sldMk cId="2879069947" sldId="270"/>
            <ac:spMk id="2" creationId="{7EC1E7CD-C03A-D584-7A29-685D9330B099}"/>
          </ac:spMkLst>
        </pc:spChg>
        <pc:spChg chg="mod">
          <ac:chgData name="Andrew Thorn" userId="0daed54f-d5ac-4095-9056-bab125447f37" providerId="ADAL" clId="{84DFFB0C-22F7-4533-AF44-856F926758C9}" dt="2025-08-31T22:14:55.983" v="3246" actId="20577"/>
          <ac:spMkLst>
            <pc:docMk/>
            <pc:sldMk cId="2879069947" sldId="270"/>
            <ac:spMk id="3" creationId="{4CA9214C-FF91-800F-A2CA-725E371C6ED9}"/>
          </ac:spMkLst>
        </pc:spChg>
      </pc:sldChg>
      <pc:sldChg chg="modSp mod">
        <pc:chgData name="Andrew Thorn" userId="0daed54f-d5ac-4095-9056-bab125447f37" providerId="ADAL" clId="{84DFFB0C-22F7-4533-AF44-856F926758C9}" dt="2025-09-01T21:34:21.676" v="5228" actId="20577"/>
        <pc:sldMkLst>
          <pc:docMk/>
          <pc:sldMk cId="3405615073" sldId="271"/>
        </pc:sldMkLst>
        <pc:spChg chg="mod">
          <ac:chgData name="Andrew Thorn" userId="0daed54f-d5ac-4095-9056-bab125447f37" providerId="ADAL" clId="{84DFFB0C-22F7-4533-AF44-856F926758C9}" dt="2025-08-30T21:31:04.109" v="243"/>
          <ac:spMkLst>
            <pc:docMk/>
            <pc:sldMk cId="3405615073" sldId="271"/>
            <ac:spMk id="2" creationId="{88C41814-2167-B822-9EF3-5D4CA4F5941D}"/>
          </ac:spMkLst>
        </pc:spChg>
        <pc:spChg chg="mod">
          <ac:chgData name="Andrew Thorn" userId="0daed54f-d5ac-4095-9056-bab125447f37" providerId="ADAL" clId="{84DFFB0C-22F7-4533-AF44-856F926758C9}" dt="2025-09-01T21:34:21.676" v="5228" actId="20577"/>
          <ac:spMkLst>
            <pc:docMk/>
            <pc:sldMk cId="3405615073" sldId="271"/>
            <ac:spMk id="3" creationId="{63457065-1B65-F089-E3B6-ED0C734B4D64}"/>
          </ac:spMkLst>
        </pc:spChg>
      </pc:sldChg>
      <pc:sldChg chg="modSp mod">
        <pc:chgData name="Andrew Thorn" userId="0daed54f-d5ac-4095-9056-bab125447f37" providerId="ADAL" clId="{84DFFB0C-22F7-4533-AF44-856F926758C9}" dt="2025-08-31T22:19:22.278" v="3609" actId="20577"/>
        <pc:sldMkLst>
          <pc:docMk/>
          <pc:sldMk cId="2812037520" sldId="272"/>
        </pc:sldMkLst>
        <pc:spChg chg="mod">
          <ac:chgData name="Andrew Thorn" userId="0daed54f-d5ac-4095-9056-bab125447f37" providerId="ADAL" clId="{84DFFB0C-22F7-4533-AF44-856F926758C9}" dt="2025-08-30T21:31:23.596" v="246" actId="255"/>
          <ac:spMkLst>
            <pc:docMk/>
            <pc:sldMk cId="2812037520" sldId="272"/>
            <ac:spMk id="2" creationId="{1DB42A91-42C2-C26E-F42D-D7CE41553A8E}"/>
          </ac:spMkLst>
        </pc:spChg>
        <pc:spChg chg="mod">
          <ac:chgData name="Andrew Thorn" userId="0daed54f-d5ac-4095-9056-bab125447f37" providerId="ADAL" clId="{84DFFB0C-22F7-4533-AF44-856F926758C9}" dt="2025-08-31T22:19:22.278" v="3609" actId="20577"/>
          <ac:spMkLst>
            <pc:docMk/>
            <pc:sldMk cId="2812037520" sldId="272"/>
            <ac:spMk id="3" creationId="{0DB775DB-F48D-5501-CD47-FD331EF3CCA3}"/>
          </ac:spMkLst>
        </pc:spChg>
      </pc:sldChg>
      <pc:sldChg chg="modSp mod">
        <pc:chgData name="Andrew Thorn" userId="0daed54f-d5ac-4095-9056-bab125447f37" providerId="ADAL" clId="{84DFFB0C-22F7-4533-AF44-856F926758C9}" dt="2025-08-31T21:00:21.548" v="2114" actId="20577"/>
        <pc:sldMkLst>
          <pc:docMk/>
          <pc:sldMk cId="4083610189" sldId="273"/>
        </pc:sldMkLst>
        <pc:spChg chg="mod">
          <ac:chgData name="Andrew Thorn" userId="0daed54f-d5ac-4095-9056-bab125447f37" providerId="ADAL" clId="{84DFFB0C-22F7-4533-AF44-856F926758C9}" dt="2025-08-30T21:31:46.806" v="249"/>
          <ac:spMkLst>
            <pc:docMk/>
            <pc:sldMk cId="4083610189" sldId="273"/>
            <ac:spMk id="2" creationId="{5E48B6C7-BF8F-3298-C638-C6915531B714}"/>
          </ac:spMkLst>
        </pc:spChg>
        <pc:spChg chg="mod">
          <ac:chgData name="Andrew Thorn" userId="0daed54f-d5ac-4095-9056-bab125447f37" providerId="ADAL" clId="{84DFFB0C-22F7-4533-AF44-856F926758C9}" dt="2025-08-31T21:00:21.548" v="2114" actId="20577"/>
          <ac:spMkLst>
            <pc:docMk/>
            <pc:sldMk cId="4083610189" sldId="273"/>
            <ac:spMk id="3" creationId="{9576BCAF-3CE1-0E7C-2329-C1A227BE490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5"/>
            <a:ext cx="11262866"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4" y="2495445"/>
            <a:ext cx="10993546"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605951" y="5956137"/>
            <a:ext cx="2844800" cy="365125"/>
          </a:xfrm>
        </p:spPr>
        <p:txBody>
          <a:bodyPr/>
          <a:lstStyle>
            <a:lvl1pPr>
              <a:defRPr>
                <a:solidFill>
                  <a:schemeClr val="accent1">
                    <a:lumMod val="75000"/>
                    <a:lumOff val="25000"/>
                  </a:schemeClr>
                </a:solidFill>
              </a:defRPr>
            </a:lvl1pPr>
          </a:lstStyle>
          <a:p>
            <a:fld id="{45E14241-9DAB-4C49-88CA-68A7772C8932}" type="datetimeFigureOut">
              <a:rPr lang="en-GB" smtClean="0"/>
              <a:t>30/08/2025</a:t>
            </a:fld>
            <a:endParaRPr lang="en-GB"/>
          </a:p>
        </p:txBody>
      </p:sp>
      <p:sp>
        <p:nvSpPr>
          <p:cNvPr id="5" name="Footer Placeholder 4"/>
          <p:cNvSpPr>
            <a:spLocks noGrp="1"/>
          </p:cNvSpPr>
          <p:nvPr>
            <p:ph type="ftr" sz="quarter" idx="11"/>
          </p:nvPr>
        </p:nvSpPr>
        <p:spPr>
          <a:xfrm>
            <a:off x="581192" y="5951811"/>
            <a:ext cx="6917210" cy="365125"/>
          </a:xfrm>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a:xfrm>
            <a:off x="10558300" y="5956137"/>
            <a:ext cx="1016440" cy="365125"/>
          </a:xfrm>
        </p:spPr>
        <p:txBody>
          <a:bodyPr/>
          <a:lstStyle>
            <a:lvl1pPr>
              <a:defRPr>
                <a:solidFill>
                  <a:schemeClr val="accent1">
                    <a:lumMod val="75000"/>
                    <a:lumOff val="25000"/>
                  </a:schemeClr>
                </a:solidFill>
              </a:defRPr>
            </a:lvl1pPr>
          </a:lstStyle>
          <a:p>
            <a:fld id="{D7F910D3-0267-467B-BA65-251163548173}" type="slidenum">
              <a:rPr lang="en-GB" smtClean="0"/>
              <a:t>‹#›</a:t>
            </a:fld>
            <a:endParaRPr lang="en-GB"/>
          </a:p>
        </p:txBody>
      </p:sp>
    </p:spTree>
    <p:extLst>
      <p:ext uri="{BB962C8B-B14F-4D97-AF65-F5344CB8AC3E}">
        <p14:creationId xmlns:p14="http://schemas.microsoft.com/office/powerpoint/2010/main" val="25733471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Content Placeholder 2"/>
          <p:cNvSpPr>
            <a:spLocks noGrp="1"/>
          </p:cNvSpPr>
          <p:nvPr>
            <p:ph idx="1"/>
          </p:nvPr>
        </p:nvSpPr>
        <p:spPr>
          <a:xfrm>
            <a:off x="581192" y="2180496"/>
            <a:ext cx="11029615" cy="367830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E14241-9DAB-4C49-88CA-68A7772C8932}" type="datetimeFigureOut">
              <a:rPr lang="en-GB" smtClean="0"/>
              <a:t>30/08/2025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a:xfrm>
            <a:off x="10558300" y="5956137"/>
            <a:ext cx="1052508" cy="365125"/>
          </a:xfrm>
        </p:spPr>
        <p:txBody>
          <a:bodyPr/>
          <a:lstStyle/>
          <a:p>
            <a:fld id="{D7F910D3-0267-467B-BA65-251163548173}" type="slidenum">
              <a:rPr lang="en-GB" smtClean="0"/>
              <a:t>‹#›</a:t>
            </a:fld>
            <a:endParaRPr lang="en-GB"/>
          </a:p>
        </p:txBody>
      </p:sp>
    </p:spTree>
    <p:extLst>
      <p:ext uri="{BB962C8B-B14F-4D97-AF65-F5344CB8AC3E}">
        <p14:creationId xmlns:p14="http://schemas.microsoft.com/office/powerpoint/2010/main" val="18611710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2" y="4541417"/>
            <a:ext cx="11029615"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45E14241-9DAB-4C49-88CA-68A7772C8932}" type="datetimeFigureOut">
              <a:rPr lang="en-GB" smtClean="0"/>
              <a:t>30/08/2025</a:t>
            </a:fld>
            <a:endParaRPr lang="en-GB"/>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D7F910D3-0267-467B-BA65-251163548173}" type="slidenum">
              <a:rPr lang="en-GB" smtClean="0"/>
              <a:t>‹#›</a:t>
            </a:fld>
            <a:endParaRPr lang="en-GB"/>
          </a:p>
        </p:txBody>
      </p:sp>
    </p:spTree>
    <p:extLst>
      <p:ext uri="{BB962C8B-B14F-4D97-AF65-F5344CB8AC3E}">
        <p14:creationId xmlns:p14="http://schemas.microsoft.com/office/powerpoint/2010/main" val="2368674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581193" y="2228003"/>
            <a:ext cx="5422390"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8417" y="2228003"/>
            <a:ext cx="542239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5E14241-9DAB-4C49-88CA-68A7772C8932}" type="datetimeFigureOut">
              <a:rPr lang="en-GB" smtClean="0"/>
              <a:t>30/08/2025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F910D3-0267-467B-BA65-251163548173}" type="slidenum">
              <a:rPr lang="en-GB" smtClean="0"/>
              <a:t>‹#›</a:t>
            </a:fld>
            <a:endParaRPr lang="en-GB"/>
          </a:p>
        </p:txBody>
      </p:sp>
    </p:spTree>
    <p:extLst>
      <p:ext uri="{BB962C8B-B14F-4D97-AF65-F5344CB8AC3E}">
        <p14:creationId xmlns:p14="http://schemas.microsoft.com/office/powerpoint/2010/main" val="19476719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1" name="Rectangle 10"/>
          <p:cNvSpPr>
            <a:spLocks noChangeAspect="1"/>
          </p:cNvSpPr>
          <p:nvPr/>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p:cNvSpPr>
            <a:spLocks noGrp="1"/>
          </p:cNvSpPr>
          <p:nvPr>
            <p:ph type="title"/>
          </p:nvPr>
        </p:nvSpPr>
        <p:spPr>
          <a:xfrm>
            <a:off x="581193" y="729658"/>
            <a:ext cx="11029616" cy="988332"/>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7219" y="2250892"/>
            <a:ext cx="5087075" cy="536005"/>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4"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3735" y="2250892"/>
            <a:ext cx="5087073" cy="553373"/>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709" y="2926052"/>
            <a:ext cx="5393100"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E14241-9DAB-4C49-88CA-68A7772C8932}" type="datetimeFigureOut">
              <a:rPr lang="en-GB" smtClean="0"/>
              <a:t>30/08/2025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7F910D3-0267-467B-BA65-251163548173}" type="slidenum">
              <a:rPr lang="en-GB" smtClean="0"/>
              <a:t>‹#›</a:t>
            </a:fld>
            <a:endParaRPr lang="en-GB"/>
          </a:p>
        </p:txBody>
      </p:sp>
    </p:spTree>
    <p:extLst>
      <p:ext uri="{BB962C8B-B14F-4D97-AF65-F5344CB8AC3E}">
        <p14:creationId xmlns:p14="http://schemas.microsoft.com/office/powerpoint/2010/main" val="18293234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7" name="Rectangle 6"/>
          <p:cNvSpPr>
            <a:spLocks noChangeAspect="1"/>
          </p:cNvSpPr>
          <p:nvPr/>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p:cNvSpPr>
            <a:spLocks noGrp="1"/>
          </p:cNvSpPr>
          <p:nvPr>
            <p:ph type="title"/>
          </p:nvPr>
        </p:nvSpPr>
        <p:spPr>
          <a:xfrm>
            <a:off x="575894" y="729658"/>
            <a:ext cx="11029616" cy="988332"/>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E14241-9DAB-4C49-88CA-68A7772C8932}" type="datetimeFigureOut">
              <a:rPr lang="en-GB" smtClean="0"/>
              <a:t>30/08/2025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7F910D3-0267-467B-BA65-251163548173}" type="slidenum">
              <a:rPr lang="en-GB" smtClean="0"/>
              <a:t>‹#›</a:t>
            </a:fld>
            <a:endParaRPr lang="en-GB"/>
          </a:p>
        </p:txBody>
      </p:sp>
    </p:spTree>
    <p:extLst>
      <p:ext uri="{BB962C8B-B14F-4D97-AF65-F5344CB8AC3E}">
        <p14:creationId xmlns:p14="http://schemas.microsoft.com/office/powerpoint/2010/main" val="31445225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E14241-9DAB-4C49-88CA-68A7772C8932}" type="datetimeFigureOut">
              <a:rPr lang="en-GB" smtClean="0"/>
              <a:t>30/08/2025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7F910D3-0267-467B-BA65-251163548173}" type="slidenum">
              <a:rPr lang="en-GB" smtClean="0"/>
              <a:t>‹#›</a:t>
            </a:fld>
            <a:endParaRPr lang="en-GB"/>
          </a:p>
        </p:txBody>
      </p:sp>
    </p:spTree>
    <p:extLst>
      <p:ext uri="{BB962C8B-B14F-4D97-AF65-F5344CB8AC3E}">
        <p14:creationId xmlns:p14="http://schemas.microsoft.com/office/powerpoint/2010/main" val="165390951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2" y="5262296"/>
            <a:ext cx="490944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7816" y="601200"/>
            <a:ext cx="1129284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40823" y="5262296"/>
            <a:ext cx="586998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45E14241-9DAB-4C49-88CA-68A7772C8932}" type="datetimeFigureOut">
              <a:rPr lang="en-GB" smtClean="0"/>
              <a:t>30/08/2025</a:t>
            </a:fld>
            <a:endParaRPr lang="en-GB"/>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D7F910D3-0267-467B-BA65-251163548173}" type="slidenum">
              <a:rPr lang="en-GB" smtClean="0"/>
              <a:t>‹#›</a:t>
            </a:fld>
            <a:endParaRPr lang="en-GB"/>
          </a:p>
        </p:txBody>
      </p:sp>
    </p:spTree>
    <p:extLst>
      <p:ext uri="{BB962C8B-B14F-4D97-AF65-F5344CB8AC3E}">
        <p14:creationId xmlns:p14="http://schemas.microsoft.com/office/powerpoint/2010/main" val="2031288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3" y="4693389"/>
            <a:ext cx="11029616"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7817" y="599725"/>
            <a:ext cx="11290859"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7"/>
            <a:ext cx="11029617"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E14241-9DAB-4C49-88CA-68A7772C8932}" type="datetimeFigureOut">
              <a:rPr lang="en-GB" smtClean="0"/>
              <a:t>30/08/2025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7F910D3-0267-467B-BA65-251163548173}" type="slidenum">
              <a:rPr lang="en-GB" smtClean="0"/>
              <a:t>‹#›</a:t>
            </a:fld>
            <a:endParaRPr lang="en-GB"/>
          </a:p>
        </p:txBody>
      </p:sp>
    </p:spTree>
    <p:extLst>
      <p:ext uri="{BB962C8B-B14F-4D97-AF65-F5344CB8AC3E}">
        <p14:creationId xmlns:p14="http://schemas.microsoft.com/office/powerpoint/2010/main" val="10437016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8" name="Rectangle 7"/>
          <p:cNvSpPr>
            <a:spLocks noChangeAspect="1"/>
          </p:cNvSpPr>
          <p:nvPr/>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9" name="Title 1"/>
          <p:cNvSpPr>
            <a:spLocks noGrp="1"/>
          </p:cNvSpPr>
          <p:nvPr>
            <p:ph type="title"/>
          </p:nvPr>
        </p:nvSpPr>
        <p:spPr>
          <a:xfrm>
            <a:off x="581192" y="702156"/>
            <a:ext cx="11029616" cy="1013800"/>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E14241-9DAB-4C49-88CA-68A7772C8932}" type="datetimeFigureOut">
              <a:rPr lang="en-GB" smtClean="0"/>
              <a:t>30/08/2025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7F910D3-0267-467B-BA65-251163548173}" type="slidenum">
              <a:rPr lang="en-GB" smtClean="0"/>
              <a:t>‹#›</a:t>
            </a:fld>
            <a:endParaRPr lang="en-GB"/>
          </a:p>
        </p:txBody>
      </p:sp>
    </p:spTree>
    <p:extLst>
      <p:ext uri="{BB962C8B-B14F-4D97-AF65-F5344CB8AC3E}">
        <p14:creationId xmlns:p14="http://schemas.microsoft.com/office/powerpoint/2010/main" val="18866938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8839201" y="599725"/>
            <a:ext cx="2906817"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839201" y="675726"/>
            <a:ext cx="2004164"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4923" y="675726"/>
            <a:ext cx="789627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8993673" y="5956137"/>
            <a:ext cx="1328141" cy="365125"/>
          </a:xfrm>
        </p:spPr>
        <p:txBody>
          <a:bodyPr/>
          <a:lstStyle>
            <a:lvl1pPr>
              <a:defRPr>
                <a:solidFill>
                  <a:schemeClr val="accent1">
                    <a:lumMod val="75000"/>
                    <a:lumOff val="25000"/>
                  </a:schemeClr>
                </a:solidFill>
              </a:defRPr>
            </a:lvl1pPr>
          </a:lstStyle>
          <a:p>
            <a:fld id="{45E14241-9DAB-4C49-88CA-68A7772C8932}" type="datetimeFigureOut">
              <a:rPr lang="en-GB" smtClean="0"/>
              <a:t>30/08/2025</a:t>
            </a:fld>
            <a:endParaRPr lang="en-GB"/>
          </a:p>
        </p:txBody>
      </p:sp>
      <p:sp>
        <p:nvSpPr>
          <p:cNvPr id="5" name="Footer Placeholder 4"/>
          <p:cNvSpPr>
            <a:spLocks noGrp="1"/>
          </p:cNvSpPr>
          <p:nvPr>
            <p:ph type="ftr" sz="quarter" idx="11"/>
          </p:nvPr>
        </p:nvSpPr>
        <p:spPr>
          <a:xfrm>
            <a:off x="774923" y="5951811"/>
            <a:ext cx="7896279" cy="365125"/>
          </a:xfrm>
        </p:spPr>
        <p:txBody>
          <a:bodyPr/>
          <a:lstStyle/>
          <a:p>
            <a:endParaRPr lang="en-GB"/>
          </a:p>
        </p:txBody>
      </p:sp>
      <p:sp>
        <p:nvSpPr>
          <p:cNvPr id="6" name="Slide Number Placeholder 5"/>
          <p:cNvSpPr>
            <a:spLocks noGrp="1"/>
          </p:cNvSpPr>
          <p:nvPr>
            <p:ph type="sldNum" sz="quarter" idx="12"/>
          </p:nvPr>
        </p:nvSpPr>
        <p:spPr>
          <a:xfrm>
            <a:off x="10446615" y="5956137"/>
            <a:ext cx="1164195" cy="365125"/>
          </a:xfrm>
        </p:spPr>
        <p:txBody>
          <a:bodyPr/>
          <a:lstStyle>
            <a:lvl1pPr>
              <a:defRPr>
                <a:solidFill>
                  <a:schemeClr val="accent1">
                    <a:lumMod val="75000"/>
                    <a:lumOff val="25000"/>
                  </a:schemeClr>
                </a:solidFill>
              </a:defRPr>
            </a:lvl1pPr>
          </a:lstStyle>
          <a:p>
            <a:fld id="{D7F910D3-0267-467B-BA65-251163548173}" type="slidenum">
              <a:rPr lang="en-GB" smtClean="0"/>
              <a:t>‹#›</a:t>
            </a:fld>
            <a:endParaRPr lang="en-GB"/>
          </a:p>
        </p:txBody>
      </p:sp>
    </p:spTree>
    <p:extLst>
      <p:ext uri="{BB962C8B-B14F-4D97-AF65-F5344CB8AC3E}">
        <p14:creationId xmlns:p14="http://schemas.microsoft.com/office/powerpoint/2010/main" val="39796775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336003"/>
            <a:ext cx="11029616" cy="3522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05951" y="5956137"/>
            <a:ext cx="2844799" cy="365125"/>
          </a:xfrm>
          <a:prstGeom prst="rect">
            <a:avLst/>
          </a:prstGeom>
        </p:spPr>
        <p:txBody>
          <a:bodyPr vert="horz" lIns="91440" tIns="45720" rIns="91440" bIns="45720" rtlCol="0" anchor="ctr"/>
          <a:lstStyle>
            <a:lvl1pPr algn="r">
              <a:defRPr sz="900">
                <a:solidFill>
                  <a:schemeClr val="accent2"/>
                </a:solidFill>
              </a:defRPr>
            </a:lvl1pPr>
          </a:lstStyle>
          <a:p>
            <a:fld id="{45E14241-9DAB-4C49-88CA-68A7772C8932}" type="datetimeFigureOut">
              <a:rPr lang="en-GB" smtClean="0"/>
              <a:t>30/08/2025</a:t>
            </a:fld>
            <a:endParaRPr lang="en-GB"/>
          </a:p>
        </p:txBody>
      </p:sp>
      <p:sp>
        <p:nvSpPr>
          <p:cNvPr id="5" name="Footer Placeholder 4"/>
          <p:cNvSpPr>
            <a:spLocks noGrp="1"/>
          </p:cNvSpPr>
          <p:nvPr>
            <p:ph type="ftr" sz="quarter" idx="3"/>
          </p:nvPr>
        </p:nvSpPr>
        <p:spPr>
          <a:xfrm>
            <a:off x="581192" y="5951811"/>
            <a:ext cx="6917210" cy="365125"/>
          </a:xfrm>
          <a:prstGeom prst="rect">
            <a:avLst/>
          </a:prstGeom>
        </p:spPr>
        <p:txBody>
          <a:bodyPr vert="horz" lIns="91440" tIns="45720" rIns="91440" bIns="45720" rtlCol="0" anchor="ctr"/>
          <a:lstStyle>
            <a:lvl1pPr algn="l">
              <a:defRPr sz="900" cap="all">
                <a:solidFill>
                  <a:schemeClr val="accent2"/>
                </a:solidFill>
              </a:defRPr>
            </a:lvl1pPr>
          </a:lstStyle>
          <a:p>
            <a:endParaRPr lang="en-GB"/>
          </a:p>
        </p:txBody>
      </p:sp>
      <p:sp>
        <p:nvSpPr>
          <p:cNvPr id="6" name="Slide Number Placeholder 5"/>
          <p:cNvSpPr>
            <a:spLocks noGrp="1"/>
          </p:cNvSpPr>
          <p:nvPr>
            <p:ph type="sldNum" sz="quarter" idx="4"/>
          </p:nvPr>
        </p:nvSpPr>
        <p:spPr>
          <a:xfrm>
            <a:off x="10558300" y="5956137"/>
            <a:ext cx="1052510" cy="365125"/>
          </a:xfrm>
          <a:prstGeom prst="rect">
            <a:avLst/>
          </a:prstGeom>
        </p:spPr>
        <p:txBody>
          <a:bodyPr vert="horz" lIns="91440" tIns="45720" rIns="91440" bIns="45720" rtlCol="0" anchor="ctr"/>
          <a:lstStyle>
            <a:lvl1pPr algn="r">
              <a:defRPr sz="900">
                <a:solidFill>
                  <a:schemeClr val="accent2"/>
                </a:solidFill>
              </a:defRPr>
            </a:lvl1pPr>
          </a:lstStyle>
          <a:p>
            <a:fld id="{D7F910D3-0267-467B-BA65-251163548173}" type="slidenum">
              <a:rPr lang="en-GB" smtClean="0"/>
              <a:t>‹#›</a:t>
            </a:fld>
            <a:endParaRPr lang="en-GB"/>
          </a:p>
        </p:txBody>
      </p:sp>
      <p:sp>
        <p:nvSpPr>
          <p:cNvPr id="9" name="Rectangle 8"/>
          <p:cNvSpPr/>
          <p:nvPr/>
        </p:nvSpPr>
        <p:spPr>
          <a:xfrm>
            <a:off x="446534" y="457200"/>
            <a:ext cx="3703320" cy="9499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3643"/>
            <a:ext cx="3703320" cy="98554"/>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7200"/>
            <a:ext cx="3703320" cy="9144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827109524"/>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solidFill>
          <a:schemeClr val="accent1"/>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FA5B1735-9442-3A25-82E5-C228C75C499A}"/>
              </a:ext>
            </a:extLst>
          </p:cNvPr>
          <p:cNvSpPr>
            <a:spLocks noGrp="1"/>
          </p:cNvSpPr>
          <p:nvPr>
            <p:ph type="ctrTitle"/>
          </p:nvPr>
        </p:nvSpPr>
        <p:spPr>
          <a:xfrm>
            <a:off x="581191" y="1020431"/>
            <a:ext cx="10993549" cy="2567367"/>
          </a:xfrm>
        </p:spPr>
        <p:txBody>
          <a:bodyPr/>
          <a:lstStyle/>
          <a:p>
            <a:r>
              <a:rPr lang="en-GB" dirty="0"/>
              <a:t>Fle</a:t>
            </a:r>
          </a:p>
        </p:txBody>
      </p:sp>
      <p:sp>
        <p:nvSpPr>
          <p:cNvPr id="11" name="Subtitle 10">
            <a:extLst>
              <a:ext uri="{FF2B5EF4-FFF2-40B4-BE49-F238E27FC236}">
                <a16:creationId xmlns:a16="http://schemas.microsoft.com/office/drawing/2014/main" id="{7D67B5E6-1C75-63DF-CBE9-1A5A3788A9FE}"/>
              </a:ext>
            </a:extLst>
          </p:cNvPr>
          <p:cNvSpPr>
            <a:spLocks noGrp="1"/>
          </p:cNvSpPr>
          <p:nvPr>
            <p:ph type="subTitle" idx="1"/>
          </p:nvPr>
        </p:nvSpPr>
        <p:spPr>
          <a:xfrm>
            <a:off x="581194" y="4132249"/>
            <a:ext cx="10993546" cy="1109845"/>
          </a:xfrm>
        </p:spPr>
        <p:txBody>
          <a:bodyPr/>
          <a:lstStyle/>
          <a:p>
            <a:endParaRPr lang="en-GB" dirty="0"/>
          </a:p>
        </p:txBody>
      </p:sp>
      <p:sp>
        <p:nvSpPr>
          <p:cNvPr id="12" name="TextBox 11">
            <a:extLst>
              <a:ext uri="{FF2B5EF4-FFF2-40B4-BE49-F238E27FC236}">
                <a16:creationId xmlns:a16="http://schemas.microsoft.com/office/drawing/2014/main" id="{D3FDA0CE-F40B-1528-F216-ED5CCE8168BD}"/>
              </a:ext>
            </a:extLst>
          </p:cNvPr>
          <p:cNvSpPr txBox="1"/>
          <p:nvPr/>
        </p:nvSpPr>
        <p:spPr>
          <a:xfrm>
            <a:off x="1382070" y="1319249"/>
            <a:ext cx="7277249" cy="2123658"/>
          </a:xfrm>
          <a:prstGeom prst="rect">
            <a:avLst/>
          </a:prstGeom>
          <a:noFill/>
        </p:spPr>
        <p:txBody>
          <a:bodyPr wrap="none" rtlCol="0">
            <a:spAutoFit/>
          </a:bodyPr>
          <a:lstStyle/>
          <a:p>
            <a:r>
              <a:rPr lang="en-GB" sz="4400" dirty="0">
                <a:solidFill>
                  <a:schemeClr val="bg2"/>
                </a:solidFill>
              </a:rPr>
              <a:t>Flexible Manufacturing Systems</a:t>
            </a:r>
          </a:p>
          <a:p>
            <a:pPr algn="ctr"/>
            <a:r>
              <a:rPr lang="en-GB" sz="4400" dirty="0">
                <a:solidFill>
                  <a:schemeClr val="bg2"/>
                </a:solidFill>
              </a:rPr>
              <a:t>By</a:t>
            </a:r>
          </a:p>
          <a:p>
            <a:pPr algn="ctr"/>
            <a:r>
              <a:rPr lang="en-GB" sz="4400" dirty="0">
                <a:solidFill>
                  <a:schemeClr val="bg2"/>
                </a:solidFill>
              </a:rPr>
              <a:t>Andrew Thorn</a:t>
            </a:r>
          </a:p>
        </p:txBody>
      </p:sp>
    </p:spTree>
    <p:extLst>
      <p:ext uri="{BB962C8B-B14F-4D97-AF65-F5344CB8AC3E}">
        <p14:creationId xmlns:p14="http://schemas.microsoft.com/office/powerpoint/2010/main" val="217454050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1522E-7BBC-5283-6876-0132F9EDB8C5}"/>
              </a:ext>
            </a:extLst>
          </p:cNvPr>
          <p:cNvSpPr>
            <a:spLocks noGrp="1"/>
          </p:cNvSpPr>
          <p:nvPr>
            <p:ph type="title"/>
          </p:nvPr>
        </p:nvSpPr>
        <p:spPr/>
        <p:txBody>
          <a:bodyPr>
            <a:normAutofit/>
          </a:bodyPr>
          <a:lstStyle/>
          <a:p>
            <a:pPr algn="ctr"/>
            <a:r>
              <a:rPr lang="en-GB" sz="3600" dirty="0"/>
              <a:t>What is Flexible Manufacturing System</a:t>
            </a:r>
          </a:p>
        </p:txBody>
      </p:sp>
      <p:sp>
        <p:nvSpPr>
          <p:cNvPr id="3" name="Content Placeholder 2">
            <a:extLst>
              <a:ext uri="{FF2B5EF4-FFF2-40B4-BE49-F238E27FC236}">
                <a16:creationId xmlns:a16="http://schemas.microsoft.com/office/drawing/2014/main" id="{EAB3EF4F-758E-924C-B000-AF7D97CC15F7}"/>
              </a:ext>
            </a:extLst>
          </p:cNvPr>
          <p:cNvSpPr>
            <a:spLocks noGrp="1"/>
          </p:cNvSpPr>
          <p:nvPr>
            <p:ph idx="1"/>
          </p:nvPr>
        </p:nvSpPr>
        <p:spPr>
          <a:xfrm>
            <a:off x="581192" y="1926522"/>
            <a:ext cx="11029615" cy="4711603"/>
          </a:xfrm>
        </p:spPr>
        <p:txBody>
          <a:bodyPr>
            <a:normAutofit/>
          </a:bodyPr>
          <a:lstStyle/>
          <a:p>
            <a:r>
              <a:rPr lang="en-GB" sz="3200" dirty="0"/>
              <a:t>Is about the ability to adapt to changes in product requirements without compromising on quality</a:t>
            </a:r>
          </a:p>
          <a:p>
            <a:r>
              <a:rPr lang="en-GB" sz="3200" dirty="0"/>
              <a:t>The system is designed to adapt to changes like slight variations to product, production volumes- or even the addition of entirely new products</a:t>
            </a:r>
          </a:p>
          <a:p>
            <a:r>
              <a:rPr lang="en-GB" sz="3200" dirty="0"/>
              <a:t>It does this with the help of computers and machines that can automate key manufacturing processes, including machining and assembly, loading and unloading and data processing</a:t>
            </a:r>
          </a:p>
          <a:p>
            <a:endParaRPr lang="en-GB" sz="3200" dirty="0"/>
          </a:p>
        </p:txBody>
      </p:sp>
    </p:spTree>
    <p:extLst>
      <p:ext uri="{BB962C8B-B14F-4D97-AF65-F5344CB8AC3E}">
        <p14:creationId xmlns:p14="http://schemas.microsoft.com/office/powerpoint/2010/main" val="1104937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F4C19-49B1-A557-5FC8-25E31CD96086}"/>
              </a:ext>
            </a:extLst>
          </p:cNvPr>
          <p:cNvSpPr>
            <a:spLocks noGrp="1"/>
          </p:cNvSpPr>
          <p:nvPr>
            <p:ph type="title"/>
          </p:nvPr>
        </p:nvSpPr>
        <p:spPr/>
        <p:txBody>
          <a:bodyPr>
            <a:normAutofit/>
          </a:bodyPr>
          <a:lstStyle/>
          <a:p>
            <a:pPr algn="ctr"/>
            <a:r>
              <a:rPr lang="en-GB" sz="3600" dirty="0"/>
              <a:t>Types of flexible Manufacturing systems</a:t>
            </a:r>
          </a:p>
        </p:txBody>
      </p:sp>
      <p:sp>
        <p:nvSpPr>
          <p:cNvPr id="3" name="Content Placeholder 2">
            <a:extLst>
              <a:ext uri="{FF2B5EF4-FFF2-40B4-BE49-F238E27FC236}">
                <a16:creationId xmlns:a16="http://schemas.microsoft.com/office/drawing/2014/main" id="{6B7BEBAF-1B73-5761-C16B-DA2CF62E5FF1}"/>
              </a:ext>
            </a:extLst>
          </p:cNvPr>
          <p:cNvSpPr>
            <a:spLocks noGrp="1"/>
          </p:cNvSpPr>
          <p:nvPr>
            <p:ph idx="1"/>
          </p:nvPr>
        </p:nvSpPr>
        <p:spPr/>
        <p:txBody>
          <a:bodyPr>
            <a:normAutofit/>
          </a:bodyPr>
          <a:lstStyle/>
          <a:p>
            <a:pPr marL="514350" indent="-514350">
              <a:buAutoNum type="arabicPeriod"/>
            </a:pPr>
            <a:r>
              <a:rPr lang="en-GB" sz="3200" dirty="0"/>
              <a:t>Sequential FMS</a:t>
            </a:r>
          </a:p>
          <a:p>
            <a:pPr marL="514350" indent="-514350">
              <a:buAutoNum type="arabicPeriod"/>
            </a:pPr>
            <a:r>
              <a:rPr lang="en-GB" sz="3200" dirty="0"/>
              <a:t>Dedicated FMS</a:t>
            </a:r>
          </a:p>
          <a:p>
            <a:pPr marL="514350" indent="-514350">
              <a:buAutoNum type="arabicPeriod"/>
            </a:pPr>
            <a:r>
              <a:rPr lang="en-GB" sz="3200" dirty="0"/>
              <a:t>Engineering FMS</a:t>
            </a:r>
          </a:p>
          <a:p>
            <a:pPr marL="514350" indent="-514350">
              <a:buAutoNum type="arabicPeriod"/>
            </a:pPr>
            <a:r>
              <a:rPr lang="en-GB" sz="3200" dirty="0"/>
              <a:t>Modular FMS</a:t>
            </a:r>
          </a:p>
          <a:p>
            <a:pPr marL="514350" indent="-514350">
              <a:buAutoNum type="arabicPeriod"/>
            </a:pPr>
            <a:r>
              <a:rPr lang="en-GB" sz="3200" dirty="0"/>
              <a:t>Random FMS</a:t>
            </a:r>
          </a:p>
        </p:txBody>
      </p:sp>
    </p:spTree>
    <p:extLst>
      <p:ext uri="{BB962C8B-B14F-4D97-AF65-F5344CB8AC3E}">
        <p14:creationId xmlns:p14="http://schemas.microsoft.com/office/powerpoint/2010/main" val="151487843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AAC41-6CA4-AF24-1E8D-7751588DF0E6}"/>
              </a:ext>
            </a:extLst>
          </p:cNvPr>
          <p:cNvSpPr>
            <a:spLocks noGrp="1"/>
          </p:cNvSpPr>
          <p:nvPr>
            <p:ph type="title"/>
          </p:nvPr>
        </p:nvSpPr>
        <p:spPr/>
        <p:txBody>
          <a:bodyPr>
            <a:normAutofit/>
          </a:bodyPr>
          <a:lstStyle/>
          <a:p>
            <a:pPr algn="ctr"/>
            <a:r>
              <a:rPr lang="en-GB" sz="3600" dirty="0"/>
              <a:t>Types of flexible Manufacturing systems</a:t>
            </a:r>
          </a:p>
        </p:txBody>
      </p:sp>
      <p:sp>
        <p:nvSpPr>
          <p:cNvPr id="3" name="Content Placeholder 2">
            <a:extLst>
              <a:ext uri="{FF2B5EF4-FFF2-40B4-BE49-F238E27FC236}">
                <a16:creationId xmlns:a16="http://schemas.microsoft.com/office/drawing/2014/main" id="{891E242F-8F4A-275C-FFDE-D8ED9CEDB374}"/>
              </a:ext>
            </a:extLst>
          </p:cNvPr>
          <p:cNvSpPr>
            <a:spLocks noGrp="1"/>
          </p:cNvSpPr>
          <p:nvPr>
            <p:ph idx="1"/>
          </p:nvPr>
        </p:nvSpPr>
        <p:spPr/>
        <p:txBody>
          <a:bodyPr>
            <a:normAutofit/>
          </a:bodyPr>
          <a:lstStyle/>
          <a:p>
            <a:pPr marL="0" indent="0">
              <a:spcBef>
                <a:spcPts val="0"/>
              </a:spcBef>
              <a:spcAft>
                <a:spcPts val="0"/>
              </a:spcAft>
              <a:buNone/>
            </a:pPr>
            <a:r>
              <a:rPr lang="en-GB" sz="3200" b="1" u="sng" dirty="0"/>
              <a:t>Sequential FMS</a:t>
            </a:r>
            <a:r>
              <a:rPr lang="en-GB" sz="3200" dirty="0"/>
              <a:t>: - similar to a small batch flexible transfer line.  It manufacturers one type of part and then prepares to manufacture another type in a predetermined sequence</a:t>
            </a:r>
            <a:endParaRPr lang="en-GB" sz="3200" b="1" u="sng" dirty="0"/>
          </a:p>
          <a:p>
            <a:pPr marL="0" indent="0">
              <a:spcBef>
                <a:spcPts val="0"/>
              </a:spcBef>
              <a:spcAft>
                <a:spcPts val="0"/>
              </a:spcAft>
              <a:buNone/>
            </a:pPr>
            <a:r>
              <a:rPr lang="en-GB" sz="3200" b="1" u="sng" dirty="0"/>
              <a:t>Random FMS</a:t>
            </a:r>
            <a:r>
              <a:rPr lang="en-GB" sz="3200" dirty="0"/>
              <a:t>: - manufacture a random mix of parts with varied configurations at any given time using machines that are able to handle a mix of product specifications</a:t>
            </a:r>
            <a:endParaRPr lang="en-GB" sz="3200" b="1" u="sng" dirty="0"/>
          </a:p>
        </p:txBody>
      </p:sp>
    </p:spTree>
    <p:extLst>
      <p:ext uri="{BB962C8B-B14F-4D97-AF65-F5344CB8AC3E}">
        <p14:creationId xmlns:p14="http://schemas.microsoft.com/office/powerpoint/2010/main" val="42231146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77CA69-0450-185A-B126-B0AA139CD68D}"/>
              </a:ext>
            </a:extLst>
          </p:cNvPr>
          <p:cNvSpPr>
            <a:spLocks noGrp="1"/>
          </p:cNvSpPr>
          <p:nvPr>
            <p:ph type="title"/>
          </p:nvPr>
        </p:nvSpPr>
        <p:spPr/>
        <p:txBody>
          <a:bodyPr>
            <a:normAutofit/>
          </a:bodyPr>
          <a:lstStyle/>
          <a:p>
            <a:pPr algn="ctr"/>
            <a:r>
              <a:rPr lang="en-GB" sz="3600" dirty="0"/>
              <a:t>Types of flexible Manufacturing systems</a:t>
            </a:r>
          </a:p>
        </p:txBody>
      </p:sp>
      <p:sp>
        <p:nvSpPr>
          <p:cNvPr id="3" name="Content Placeholder 2">
            <a:extLst>
              <a:ext uri="{FF2B5EF4-FFF2-40B4-BE49-F238E27FC236}">
                <a16:creationId xmlns:a16="http://schemas.microsoft.com/office/drawing/2014/main" id="{B2CC6759-5A7B-470B-07A8-30095971B26A}"/>
              </a:ext>
            </a:extLst>
          </p:cNvPr>
          <p:cNvSpPr>
            <a:spLocks noGrp="1"/>
          </p:cNvSpPr>
          <p:nvPr>
            <p:ph idx="1"/>
          </p:nvPr>
        </p:nvSpPr>
        <p:spPr/>
        <p:txBody>
          <a:bodyPr>
            <a:normAutofit/>
          </a:bodyPr>
          <a:lstStyle/>
          <a:p>
            <a:pPr marL="0" indent="0">
              <a:buNone/>
            </a:pPr>
            <a:r>
              <a:rPr lang="en-GB" sz="3200" b="1" u="sng" dirty="0"/>
              <a:t>Dedicated FMS</a:t>
            </a:r>
            <a:r>
              <a:rPr lang="en-GB" sz="3200" dirty="0"/>
              <a:t> is less flexible than its random counterpart.  Instead of manufacturing a large variety of parts, it will only produce a limited mix but will do so continuously for long periods of time making it production rate higher</a:t>
            </a:r>
          </a:p>
          <a:p>
            <a:pPr marL="0" indent="0">
              <a:buNone/>
            </a:pPr>
            <a:r>
              <a:rPr lang="en-GB" sz="3200" b="1" u="sng" dirty="0"/>
              <a:t>Engineered FMS</a:t>
            </a:r>
            <a:r>
              <a:rPr lang="en-GB" sz="3200" dirty="0"/>
              <a:t> makes the same parts</a:t>
            </a:r>
            <a:endParaRPr lang="en-GB" sz="3200" b="1" u="sng" dirty="0"/>
          </a:p>
        </p:txBody>
      </p:sp>
    </p:spTree>
    <p:extLst>
      <p:ext uri="{BB962C8B-B14F-4D97-AF65-F5344CB8AC3E}">
        <p14:creationId xmlns:p14="http://schemas.microsoft.com/office/powerpoint/2010/main" val="22677468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0A625-8CC3-455E-6AB8-FF191237E3E7}"/>
              </a:ext>
            </a:extLst>
          </p:cNvPr>
          <p:cNvSpPr>
            <a:spLocks noGrp="1"/>
          </p:cNvSpPr>
          <p:nvPr>
            <p:ph type="title"/>
          </p:nvPr>
        </p:nvSpPr>
        <p:spPr/>
        <p:txBody>
          <a:bodyPr>
            <a:normAutofit/>
          </a:bodyPr>
          <a:lstStyle/>
          <a:p>
            <a:pPr algn="ctr"/>
            <a:r>
              <a:rPr lang="en-GB" sz="3600" dirty="0"/>
              <a:t>Types of flexible Manufacturing systems</a:t>
            </a:r>
          </a:p>
        </p:txBody>
      </p:sp>
      <p:sp>
        <p:nvSpPr>
          <p:cNvPr id="3" name="Content Placeholder 2">
            <a:extLst>
              <a:ext uri="{FF2B5EF4-FFF2-40B4-BE49-F238E27FC236}">
                <a16:creationId xmlns:a16="http://schemas.microsoft.com/office/drawing/2014/main" id="{AF7B77EC-A990-ABA9-E5A4-B8658E2ECCAB}"/>
              </a:ext>
            </a:extLst>
          </p:cNvPr>
          <p:cNvSpPr>
            <a:spLocks noGrp="1"/>
          </p:cNvSpPr>
          <p:nvPr>
            <p:ph idx="1"/>
          </p:nvPr>
        </p:nvSpPr>
        <p:spPr/>
        <p:txBody>
          <a:bodyPr>
            <a:normAutofit/>
          </a:bodyPr>
          <a:lstStyle/>
          <a:p>
            <a:pPr marL="0" indent="0">
              <a:buNone/>
            </a:pPr>
            <a:r>
              <a:rPr lang="en-GB" sz="3200" b="1" u="sng" dirty="0"/>
              <a:t>Modular FMS</a:t>
            </a:r>
            <a:r>
              <a:rPr lang="en-GB" sz="3200" dirty="0"/>
              <a:t>: allows the operator to switch between sequential, random, dedicated and engineered FMS modes depending on production needs</a:t>
            </a:r>
            <a:endParaRPr lang="en-GB" sz="3200" b="1" u="sng" dirty="0"/>
          </a:p>
        </p:txBody>
      </p:sp>
    </p:spTree>
    <p:extLst>
      <p:ext uri="{BB962C8B-B14F-4D97-AF65-F5344CB8AC3E}">
        <p14:creationId xmlns:p14="http://schemas.microsoft.com/office/powerpoint/2010/main" val="24036128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C48CEC-96DA-88FA-5E3B-43439593AA9E}"/>
              </a:ext>
            </a:extLst>
          </p:cNvPr>
          <p:cNvSpPr>
            <a:spLocks noGrp="1"/>
          </p:cNvSpPr>
          <p:nvPr>
            <p:ph type="title"/>
          </p:nvPr>
        </p:nvSpPr>
        <p:spPr/>
        <p:txBody>
          <a:bodyPr>
            <a:normAutofit/>
          </a:bodyPr>
          <a:lstStyle/>
          <a:p>
            <a:pPr algn="ctr"/>
            <a:r>
              <a:rPr lang="en-GB" sz="3600" dirty="0"/>
              <a:t>Advantages of an FMS System</a:t>
            </a:r>
          </a:p>
        </p:txBody>
      </p:sp>
      <p:sp>
        <p:nvSpPr>
          <p:cNvPr id="3" name="Content Placeholder 2">
            <a:extLst>
              <a:ext uri="{FF2B5EF4-FFF2-40B4-BE49-F238E27FC236}">
                <a16:creationId xmlns:a16="http://schemas.microsoft.com/office/drawing/2014/main" id="{2143C3E6-4A90-7C4D-0247-BC391B9657B9}"/>
              </a:ext>
            </a:extLst>
          </p:cNvPr>
          <p:cNvSpPr>
            <a:spLocks noGrp="1"/>
          </p:cNvSpPr>
          <p:nvPr>
            <p:ph idx="1"/>
          </p:nvPr>
        </p:nvSpPr>
        <p:spPr/>
        <p:txBody>
          <a:bodyPr>
            <a:normAutofit lnSpcReduction="10000"/>
          </a:bodyPr>
          <a:lstStyle/>
          <a:p>
            <a:r>
              <a:rPr lang="en-GB" sz="3200" dirty="0"/>
              <a:t>Flexibility</a:t>
            </a:r>
          </a:p>
          <a:p>
            <a:r>
              <a:rPr lang="en-GB" sz="3200" dirty="0"/>
              <a:t>Customisation</a:t>
            </a:r>
          </a:p>
          <a:p>
            <a:r>
              <a:rPr lang="en-GB" sz="3200" dirty="0"/>
              <a:t>Speed and efficiency</a:t>
            </a:r>
          </a:p>
          <a:p>
            <a:r>
              <a:rPr lang="en-GB" sz="3200" dirty="0"/>
              <a:t>Quality</a:t>
            </a:r>
          </a:p>
          <a:p>
            <a:r>
              <a:rPr lang="en-GB" sz="3200" dirty="0"/>
              <a:t>Improved Intelligence</a:t>
            </a:r>
          </a:p>
          <a:p>
            <a:r>
              <a:rPr lang="en-GB" sz="3200" dirty="0"/>
              <a:t>Labour</a:t>
            </a:r>
          </a:p>
        </p:txBody>
      </p:sp>
    </p:spTree>
    <p:extLst>
      <p:ext uri="{BB962C8B-B14F-4D97-AF65-F5344CB8AC3E}">
        <p14:creationId xmlns:p14="http://schemas.microsoft.com/office/powerpoint/2010/main" val="18504099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242F5-703B-87E3-D3F4-A57985C43F62}"/>
              </a:ext>
            </a:extLst>
          </p:cNvPr>
          <p:cNvSpPr>
            <a:spLocks noGrp="1"/>
          </p:cNvSpPr>
          <p:nvPr>
            <p:ph type="title"/>
          </p:nvPr>
        </p:nvSpPr>
        <p:spPr/>
        <p:txBody>
          <a:bodyPr>
            <a:normAutofit/>
          </a:bodyPr>
          <a:lstStyle/>
          <a:p>
            <a:pPr algn="ctr"/>
            <a:r>
              <a:rPr lang="en-GB" sz="3600" dirty="0"/>
              <a:t>Advantages of an FMS System</a:t>
            </a:r>
          </a:p>
        </p:txBody>
      </p:sp>
      <p:sp>
        <p:nvSpPr>
          <p:cNvPr id="3" name="Content Placeholder 2">
            <a:extLst>
              <a:ext uri="{FF2B5EF4-FFF2-40B4-BE49-F238E27FC236}">
                <a16:creationId xmlns:a16="http://schemas.microsoft.com/office/drawing/2014/main" id="{EFF2B518-6FB0-63BD-39C0-837B3FC1E11D}"/>
              </a:ext>
            </a:extLst>
          </p:cNvPr>
          <p:cNvSpPr>
            <a:spLocks noGrp="1"/>
          </p:cNvSpPr>
          <p:nvPr>
            <p:ph idx="1"/>
          </p:nvPr>
        </p:nvSpPr>
        <p:spPr/>
        <p:txBody>
          <a:bodyPr>
            <a:normAutofit/>
          </a:bodyPr>
          <a:lstStyle/>
          <a:p>
            <a:pPr marL="0" indent="0">
              <a:buNone/>
            </a:pPr>
            <a:r>
              <a:rPr lang="en-GB" sz="3200" b="1" u="sng" dirty="0"/>
              <a:t>Flexibility</a:t>
            </a:r>
            <a:r>
              <a:rPr lang="en-GB" sz="3200" dirty="0"/>
              <a:t>: - There are times for the need to scale up production volumes at short notice, add entirely new products, or allow for variations in a specific line of products.  The FMS is designed just for this simplifying the process significantly with automated systems that can adopt to changes fluidly</a:t>
            </a:r>
            <a:endParaRPr lang="en-GB" sz="3200" b="1" u="sng" dirty="0"/>
          </a:p>
        </p:txBody>
      </p:sp>
    </p:spTree>
    <p:extLst>
      <p:ext uri="{BB962C8B-B14F-4D97-AF65-F5344CB8AC3E}">
        <p14:creationId xmlns:p14="http://schemas.microsoft.com/office/powerpoint/2010/main" val="18067324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6192C7-BCFD-6154-6189-9C36EE9BD86B}"/>
              </a:ext>
            </a:extLst>
          </p:cNvPr>
          <p:cNvSpPr>
            <a:spLocks noGrp="1"/>
          </p:cNvSpPr>
          <p:nvPr>
            <p:ph type="title"/>
          </p:nvPr>
        </p:nvSpPr>
        <p:spPr/>
        <p:txBody>
          <a:bodyPr>
            <a:normAutofit/>
          </a:bodyPr>
          <a:lstStyle/>
          <a:p>
            <a:pPr algn="ctr"/>
            <a:r>
              <a:rPr lang="en-GB" sz="3600" dirty="0"/>
              <a:t>Advantages of an FMS System</a:t>
            </a:r>
          </a:p>
        </p:txBody>
      </p:sp>
      <p:sp>
        <p:nvSpPr>
          <p:cNvPr id="3" name="Content Placeholder 2">
            <a:extLst>
              <a:ext uri="{FF2B5EF4-FFF2-40B4-BE49-F238E27FC236}">
                <a16:creationId xmlns:a16="http://schemas.microsoft.com/office/drawing/2014/main" id="{870468A3-B762-9B3F-97D4-07578D1257E0}"/>
              </a:ext>
            </a:extLst>
          </p:cNvPr>
          <p:cNvSpPr>
            <a:spLocks noGrp="1"/>
          </p:cNvSpPr>
          <p:nvPr>
            <p:ph idx="1"/>
          </p:nvPr>
        </p:nvSpPr>
        <p:spPr>
          <a:xfrm>
            <a:off x="581192" y="2180496"/>
            <a:ext cx="11029615" cy="4325006"/>
          </a:xfrm>
        </p:spPr>
        <p:txBody>
          <a:bodyPr>
            <a:normAutofit/>
          </a:bodyPr>
          <a:lstStyle/>
          <a:p>
            <a:pPr marL="0" indent="0">
              <a:buNone/>
            </a:pPr>
            <a:r>
              <a:rPr lang="en-GB" sz="3200" b="1" u="sng" dirty="0"/>
              <a:t>Customisation</a:t>
            </a:r>
            <a:r>
              <a:rPr lang="en-GB" sz="3200" dirty="0"/>
              <a:t>: - The ability to modify products has become increasingly important, particularly as customers demand a greater say.  FMS comes into its own with the ability to modify and customise products easily.</a:t>
            </a:r>
          </a:p>
          <a:p>
            <a:pPr marL="0" indent="0">
              <a:buNone/>
            </a:pPr>
            <a:r>
              <a:rPr lang="en-GB" sz="3200" b="1" u="sng" dirty="0"/>
              <a:t>Speed and efficiency</a:t>
            </a:r>
            <a:r>
              <a:rPr lang="en-GB" sz="3200" dirty="0"/>
              <a:t>: - Automated systems mean that the time it takes for a product to be made can be greatly reduced, due to quicker set-up and loading, tool-changing, unloading and cleaning times</a:t>
            </a:r>
            <a:endParaRPr lang="en-GB" sz="3200" b="1" u="sng" dirty="0"/>
          </a:p>
        </p:txBody>
      </p:sp>
    </p:spTree>
    <p:extLst>
      <p:ext uri="{BB962C8B-B14F-4D97-AF65-F5344CB8AC3E}">
        <p14:creationId xmlns:p14="http://schemas.microsoft.com/office/powerpoint/2010/main" val="8190676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EEB1B7-AC50-76C7-644B-AFAA02CB0A79}"/>
              </a:ext>
            </a:extLst>
          </p:cNvPr>
          <p:cNvSpPr>
            <a:spLocks noGrp="1"/>
          </p:cNvSpPr>
          <p:nvPr>
            <p:ph type="title"/>
          </p:nvPr>
        </p:nvSpPr>
        <p:spPr/>
        <p:txBody>
          <a:bodyPr>
            <a:normAutofit/>
          </a:bodyPr>
          <a:lstStyle/>
          <a:p>
            <a:pPr algn="ctr"/>
            <a:r>
              <a:rPr lang="en-GB" sz="3600" dirty="0"/>
              <a:t>Advantages of an FMS System</a:t>
            </a:r>
          </a:p>
        </p:txBody>
      </p:sp>
      <p:sp>
        <p:nvSpPr>
          <p:cNvPr id="3" name="Content Placeholder 2">
            <a:extLst>
              <a:ext uri="{FF2B5EF4-FFF2-40B4-BE49-F238E27FC236}">
                <a16:creationId xmlns:a16="http://schemas.microsoft.com/office/drawing/2014/main" id="{BA769356-5ACB-591E-B8DE-1757E3622016}"/>
              </a:ext>
            </a:extLst>
          </p:cNvPr>
          <p:cNvSpPr>
            <a:spLocks noGrp="1"/>
          </p:cNvSpPr>
          <p:nvPr>
            <p:ph idx="1"/>
          </p:nvPr>
        </p:nvSpPr>
        <p:spPr>
          <a:xfrm>
            <a:off x="581192" y="2180496"/>
            <a:ext cx="11029615" cy="4387828"/>
          </a:xfrm>
        </p:spPr>
        <p:txBody>
          <a:bodyPr>
            <a:normAutofit/>
          </a:bodyPr>
          <a:lstStyle/>
          <a:p>
            <a:pPr marL="0" indent="0">
              <a:buNone/>
            </a:pPr>
            <a:r>
              <a:rPr lang="en-GB" sz="3200" b="1" u="sng" dirty="0"/>
              <a:t>Speed and efficiency</a:t>
            </a:r>
            <a:r>
              <a:rPr lang="en-GB" sz="3200" dirty="0"/>
              <a:t>: - with an FMS, operations needn’t stop after hours, on weekends, or on holidays.  This ability to work around the clock can have positive implications for a business looking to increase both its speed and volume of production.</a:t>
            </a:r>
          </a:p>
          <a:p>
            <a:pPr marL="0" indent="0">
              <a:buNone/>
            </a:pPr>
            <a:r>
              <a:rPr lang="en-GB" sz="3200" b="1" u="sng" dirty="0"/>
              <a:t>Quality</a:t>
            </a:r>
            <a:r>
              <a:rPr lang="en-GB" sz="3200" dirty="0"/>
              <a:t>: - powerful and durable machinery with high-precision and testing capability can mean improved product quality and consistency which of course helps keep customers happy and avoid costly defects</a:t>
            </a:r>
            <a:endParaRPr lang="en-GB" sz="3200" b="1" u="sng" dirty="0"/>
          </a:p>
        </p:txBody>
      </p:sp>
    </p:spTree>
    <p:extLst>
      <p:ext uri="{BB962C8B-B14F-4D97-AF65-F5344CB8AC3E}">
        <p14:creationId xmlns:p14="http://schemas.microsoft.com/office/powerpoint/2010/main" val="2113081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E29D6-B98C-C2BD-35F8-B62EB15267E1}"/>
              </a:ext>
            </a:extLst>
          </p:cNvPr>
          <p:cNvSpPr>
            <a:spLocks noGrp="1"/>
          </p:cNvSpPr>
          <p:nvPr>
            <p:ph type="title"/>
          </p:nvPr>
        </p:nvSpPr>
        <p:spPr/>
        <p:txBody>
          <a:bodyPr>
            <a:normAutofit/>
          </a:bodyPr>
          <a:lstStyle/>
          <a:p>
            <a:pPr algn="ctr"/>
            <a:r>
              <a:rPr lang="en-GB" sz="3600" dirty="0"/>
              <a:t>Advantages of an FMS System</a:t>
            </a:r>
          </a:p>
        </p:txBody>
      </p:sp>
      <p:sp>
        <p:nvSpPr>
          <p:cNvPr id="3" name="Content Placeholder 2">
            <a:extLst>
              <a:ext uri="{FF2B5EF4-FFF2-40B4-BE49-F238E27FC236}">
                <a16:creationId xmlns:a16="http://schemas.microsoft.com/office/drawing/2014/main" id="{0CAC6B93-D431-3E87-5B81-DB7D6ACD5C8F}"/>
              </a:ext>
            </a:extLst>
          </p:cNvPr>
          <p:cNvSpPr>
            <a:spLocks noGrp="1"/>
          </p:cNvSpPr>
          <p:nvPr>
            <p:ph idx="1"/>
          </p:nvPr>
        </p:nvSpPr>
        <p:spPr>
          <a:xfrm>
            <a:off x="581192" y="2180496"/>
            <a:ext cx="11029615" cy="4241244"/>
          </a:xfrm>
        </p:spPr>
        <p:txBody>
          <a:bodyPr>
            <a:normAutofit/>
          </a:bodyPr>
          <a:lstStyle/>
          <a:p>
            <a:pPr marL="0" indent="0">
              <a:buNone/>
            </a:pPr>
            <a:r>
              <a:rPr lang="en-GB" sz="3200" b="1" u="sng" dirty="0"/>
              <a:t>Improved Intelligence</a:t>
            </a:r>
            <a:r>
              <a:rPr lang="en-GB" sz="3200" dirty="0"/>
              <a:t>: - allowing you to understand your production capabilities and make future plans and decisions with more confidence</a:t>
            </a:r>
          </a:p>
          <a:p>
            <a:pPr marL="0" indent="0">
              <a:buNone/>
            </a:pPr>
            <a:r>
              <a:rPr lang="en-GB" sz="3200" b="1" u="sng" dirty="0"/>
              <a:t>Labour</a:t>
            </a:r>
            <a:r>
              <a:rPr lang="en-GB" sz="3200" dirty="0"/>
              <a:t>: - FMS means you will need less staff working to make products as the machines will replace the need</a:t>
            </a:r>
          </a:p>
          <a:p>
            <a:pPr marL="0" indent="0">
              <a:buNone/>
            </a:pPr>
            <a:endParaRPr lang="en-GB" sz="3200" b="1" u="sng" dirty="0"/>
          </a:p>
          <a:p>
            <a:pPr marL="0" indent="0">
              <a:buNone/>
            </a:pPr>
            <a:endParaRPr lang="en-GB" sz="3200" b="1" u="sng" dirty="0"/>
          </a:p>
        </p:txBody>
      </p:sp>
    </p:spTree>
    <p:extLst>
      <p:ext uri="{BB962C8B-B14F-4D97-AF65-F5344CB8AC3E}">
        <p14:creationId xmlns:p14="http://schemas.microsoft.com/office/powerpoint/2010/main" val="2517906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840510-1C5B-25AA-801A-0E41FF42E8C4}"/>
              </a:ext>
            </a:extLst>
          </p:cNvPr>
          <p:cNvSpPr>
            <a:spLocks noGrp="1"/>
          </p:cNvSpPr>
          <p:nvPr>
            <p:ph type="title"/>
          </p:nvPr>
        </p:nvSpPr>
        <p:spPr/>
        <p:txBody>
          <a:bodyPr>
            <a:normAutofit/>
          </a:bodyPr>
          <a:lstStyle/>
          <a:p>
            <a:pPr algn="ctr"/>
            <a:r>
              <a:rPr lang="en-GB" sz="3600" dirty="0" err="1"/>
              <a:t>DisAdvantages</a:t>
            </a:r>
            <a:r>
              <a:rPr lang="en-GB" sz="3600" dirty="0"/>
              <a:t> of an FMS System</a:t>
            </a:r>
          </a:p>
        </p:txBody>
      </p:sp>
      <p:sp>
        <p:nvSpPr>
          <p:cNvPr id="3" name="Content Placeholder 2">
            <a:extLst>
              <a:ext uri="{FF2B5EF4-FFF2-40B4-BE49-F238E27FC236}">
                <a16:creationId xmlns:a16="http://schemas.microsoft.com/office/drawing/2014/main" id="{2197B5C1-7C16-D9D3-2919-6BDE3FECE650}"/>
              </a:ext>
            </a:extLst>
          </p:cNvPr>
          <p:cNvSpPr>
            <a:spLocks noGrp="1"/>
          </p:cNvSpPr>
          <p:nvPr>
            <p:ph idx="1"/>
          </p:nvPr>
        </p:nvSpPr>
        <p:spPr>
          <a:xfrm>
            <a:off x="581192" y="2180496"/>
            <a:ext cx="11029615" cy="4387828"/>
          </a:xfrm>
        </p:spPr>
        <p:txBody>
          <a:bodyPr>
            <a:normAutofit/>
          </a:bodyPr>
          <a:lstStyle/>
          <a:p>
            <a:pPr marL="0" indent="0">
              <a:spcBef>
                <a:spcPts val="0"/>
              </a:spcBef>
              <a:spcAft>
                <a:spcPts val="0"/>
              </a:spcAft>
              <a:buNone/>
            </a:pPr>
            <a:r>
              <a:rPr lang="en-GB" sz="3200" b="1" u="sng" dirty="0"/>
              <a:t>Cost</a:t>
            </a:r>
            <a:r>
              <a:rPr lang="en-GB" sz="3200" dirty="0"/>
              <a:t>: - An FMS requires significant up=front costs and associated maintenance costs which may be prohibitive for your business</a:t>
            </a:r>
            <a:endParaRPr lang="en-GB" sz="3200" b="1" u="sng" dirty="0"/>
          </a:p>
          <a:p>
            <a:pPr marL="0" indent="0">
              <a:spcBef>
                <a:spcPts val="0"/>
              </a:spcBef>
              <a:spcAft>
                <a:spcPts val="0"/>
              </a:spcAft>
              <a:buNone/>
            </a:pPr>
            <a:r>
              <a:rPr lang="en-GB" sz="3200" b="1" u="sng" dirty="0"/>
              <a:t>Technical Expertise</a:t>
            </a:r>
            <a:r>
              <a:rPr lang="en-GB" sz="3200" dirty="0"/>
              <a:t>: - required to operate and monitor the equipment and staff for maintenance and repairs.  This expertise will likely command a higher salary and could require significant time invested in training.  Consider labour savings versus cost of training or hiring technical staff. </a:t>
            </a:r>
            <a:endParaRPr lang="en-GB" sz="3200" b="1" u="sng" dirty="0"/>
          </a:p>
        </p:txBody>
      </p:sp>
    </p:spTree>
    <p:extLst>
      <p:ext uri="{BB962C8B-B14F-4D97-AF65-F5344CB8AC3E}">
        <p14:creationId xmlns:p14="http://schemas.microsoft.com/office/powerpoint/2010/main" val="30653597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655694-FF56-D0FE-E9F1-BB94E0D8E392}"/>
              </a:ext>
            </a:extLst>
          </p:cNvPr>
          <p:cNvSpPr>
            <a:spLocks noGrp="1"/>
          </p:cNvSpPr>
          <p:nvPr>
            <p:ph type="title"/>
          </p:nvPr>
        </p:nvSpPr>
        <p:spPr/>
        <p:txBody>
          <a:bodyPr>
            <a:normAutofit/>
          </a:bodyPr>
          <a:lstStyle/>
          <a:p>
            <a:pPr algn="ctr"/>
            <a:r>
              <a:rPr lang="en-GB" sz="3600" dirty="0" err="1"/>
              <a:t>DisAdvantages</a:t>
            </a:r>
            <a:r>
              <a:rPr lang="en-GB" sz="3600" dirty="0"/>
              <a:t> of an FMS System</a:t>
            </a:r>
          </a:p>
        </p:txBody>
      </p:sp>
      <p:sp>
        <p:nvSpPr>
          <p:cNvPr id="3" name="Content Placeholder 2">
            <a:extLst>
              <a:ext uri="{FF2B5EF4-FFF2-40B4-BE49-F238E27FC236}">
                <a16:creationId xmlns:a16="http://schemas.microsoft.com/office/drawing/2014/main" id="{E1C399C0-13A7-7B4A-B54F-371302495BF1}"/>
              </a:ext>
            </a:extLst>
          </p:cNvPr>
          <p:cNvSpPr>
            <a:spLocks noGrp="1"/>
          </p:cNvSpPr>
          <p:nvPr>
            <p:ph idx="1"/>
          </p:nvPr>
        </p:nvSpPr>
        <p:spPr/>
        <p:txBody>
          <a:bodyPr>
            <a:normAutofit/>
          </a:bodyPr>
          <a:lstStyle/>
          <a:p>
            <a:pPr marL="0" indent="0">
              <a:buNone/>
            </a:pPr>
            <a:r>
              <a:rPr lang="en-GB" sz="3200" b="1" u="sng" dirty="0"/>
              <a:t>Limited Future Changes</a:t>
            </a:r>
            <a:r>
              <a:rPr lang="en-GB" sz="3200" dirty="0"/>
              <a:t>: The FMS system you start with won’t necessarily be right system for some of your future needs- and you won’t always be able to retool it to reflect those needs</a:t>
            </a:r>
            <a:endParaRPr lang="en-GB" sz="3200" b="1" u="sng" dirty="0"/>
          </a:p>
          <a:p>
            <a:pPr marL="0" indent="0">
              <a:buNone/>
            </a:pPr>
            <a:r>
              <a:rPr lang="en-GB" sz="3200" b="1" u="sng" dirty="0"/>
              <a:t>Complex Planning</a:t>
            </a:r>
            <a:r>
              <a:rPr lang="en-GB" sz="3200" dirty="0"/>
              <a:t>: FMS requires detailed plans, designs, schedules, and instructions to get going- these require investment in time.  Make sure you have the capacity and expertise for it</a:t>
            </a:r>
            <a:endParaRPr lang="en-GB" sz="3200" b="1" u="sng" dirty="0"/>
          </a:p>
          <a:p>
            <a:pPr marL="0" indent="0">
              <a:buNone/>
            </a:pPr>
            <a:endParaRPr lang="en-GB" sz="3200" b="1" u="sng" dirty="0"/>
          </a:p>
        </p:txBody>
      </p:sp>
    </p:spTree>
    <p:extLst>
      <p:ext uri="{BB962C8B-B14F-4D97-AF65-F5344CB8AC3E}">
        <p14:creationId xmlns:p14="http://schemas.microsoft.com/office/powerpoint/2010/main" val="25274579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9D5B87-3BA6-B48D-4EAC-7C3B8C02D104}"/>
              </a:ext>
            </a:extLst>
          </p:cNvPr>
          <p:cNvSpPr>
            <a:spLocks noGrp="1"/>
          </p:cNvSpPr>
          <p:nvPr>
            <p:ph type="title"/>
          </p:nvPr>
        </p:nvSpPr>
        <p:spPr/>
        <p:txBody>
          <a:bodyPr>
            <a:normAutofit/>
          </a:bodyPr>
          <a:lstStyle/>
          <a:p>
            <a:pPr algn="ctr"/>
            <a:r>
              <a:rPr lang="en-GB" sz="3600" dirty="0"/>
              <a:t>FMS core components</a:t>
            </a:r>
          </a:p>
        </p:txBody>
      </p:sp>
      <p:sp>
        <p:nvSpPr>
          <p:cNvPr id="3" name="Content Placeholder 2">
            <a:extLst>
              <a:ext uri="{FF2B5EF4-FFF2-40B4-BE49-F238E27FC236}">
                <a16:creationId xmlns:a16="http://schemas.microsoft.com/office/drawing/2014/main" id="{4E758FC6-4B12-ACEA-1655-8FFDF6D25C94}"/>
              </a:ext>
            </a:extLst>
          </p:cNvPr>
          <p:cNvSpPr>
            <a:spLocks noGrp="1"/>
          </p:cNvSpPr>
          <p:nvPr>
            <p:ph idx="1"/>
          </p:nvPr>
        </p:nvSpPr>
        <p:spPr/>
        <p:txBody>
          <a:bodyPr>
            <a:normAutofit/>
          </a:bodyPr>
          <a:lstStyle/>
          <a:p>
            <a:pPr marL="514350" indent="-514350">
              <a:buAutoNum type="arabicPeriod"/>
            </a:pPr>
            <a:r>
              <a:rPr lang="en-GB" sz="3200" dirty="0"/>
              <a:t>Workstations</a:t>
            </a:r>
          </a:p>
          <a:p>
            <a:pPr marL="514350" indent="-514350">
              <a:buAutoNum type="arabicPeriod"/>
            </a:pPr>
            <a:r>
              <a:rPr lang="en-GB" sz="3200" dirty="0"/>
              <a:t>Material handling and storage systems</a:t>
            </a:r>
          </a:p>
          <a:p>
            <a:pPr marL="514350" indent="-514350">
              <a:buAutoNum type="arabicPeriod"/>
            </a:pPr>
            <a:r>
              <a:rPr lang="en-GB" sz="3200" dirty="0"/>
              <a:t>Computer systems</a:t>
            </a:r>
          </a:p>
          <a:p>
            <a:pPr marL="514350" indent="-514350">
              <a:buAutoNum type="arabicPeriod"/>
            </a:pPr>
            <a:r>
              <a:rPr lang="en-GB" sz="3200" dirty="0"/>
              <a:t>Managers and operators</a:t>
            </a:r>
          </a:p>
        </p:txBody>
      </p:sp>
    </p:spTree>
    <p:extLst>
      <p:ext uri="{BB962C8B-B14F-4D97-AF65-F5344CB8AC3E}">
        <p14:creationId xmlns:p14="http://schemas.microsoft.com/office/powerpoint/2010/main" val="290367334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1E7CD-C03A-D584-7A29-685D9330B099}"/>
              </a:ext>
            </a:extLst>
          </p:cNvPr>
          <p:cNvSpPr>
            <a:spLocks noGrp="1"/>
          </p:cNvSpPr>
          <p:nvPr>
            <p:ph type="title"/>
          </p:nvPr>
        </p:nvSpPr>
        <p:spPr/>
        <p:txBody>
          <a:bodyPr>
            <a:normAutofit/>
          </a:bodyPr>
          <a:lstStyle/>
          <a:p>
            <a:pPr algn="ctr"/>
            <a:r>
              <a:rPr lang="en-GB" sz="3600" dirty="0"/>
              <a:t>FMS core components</a:t>
            </a:r>
          </a:p>
        </p:txBody>
      </p:sp>
      <p:sp>
        <p:nvSpPr>
          <p:cNvPr id="3" name="Content Placeholder 2">
            <a:extLst>
              <a:ext uri="{FF2B5EF4-FFF2-40B4-BE49-F238E27FC236}">
                <a16:creationId xmlns:a16="http://schemas.microsoft.com/office/drawing/2014/main" id="{4CA9214C-FF91-800F-A2CA-725E371C6ED9}"/>
              </a:ext>
            </a:extLst>
          </p:cNvPr>
          <p:cNvSpPr>
            <a:spLocks noGrp="1"/>
          </p:cNvSpPr>
          <p:nvPr>
            <p:ph idx="1"/>
          </p:nvPr>
        </p:nvSpPr>
        <p:spPr/>
        <p:txBody>
          <a:bodyPr>
            <a:normAutofit/>
          </a:bodyPr>
          <a:lstStyle/>
          <a:p>
            <a:pPr marL="0" indent="0">
              <a:buNone/>
            </a:pPr>
            <a:r>
              <a:rPr lang="en-GB" sz="3200" b="1" u="sng" dirty="0"/>
              <a:t>Workstations</a:t>
            </a:r>
            <a:r>
              <a:rPr lang="en-GB" sz="3200" dirty="0"/>
              <a:t> consist of CNC tools for machining operations, assembly, tool changing and tool storage, sensors, robots, inspection stations, loading and unloading stations and wash stations to keep areas and surfaces clean.</a:t>
            </a:r>
            <a:endParaRPr lang="en-GB" sz="3200" b="1" u="sng" dirty="0"/>
          </a:p>
        </p:txBody>
      </p:sp>
    </p:spTree>
    <p:extLst>
      <p:ext uri="{BB962C8B-B14F-4D97-AF65-F5344CB8AC3E}">
        <p14:creationId xmlns:p14="http://schemas.microsoft.com/office/powerpoint/2010/main" val="28790699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41814-2167-B822-9EF3-5D4CA4F5941D}"/>
              </a:ext>
            </a:extLst>
          </p:cNvPr>
          <p:cNvSpPr>
            <a:spLocks noGrp="1"/>
          </p:cNvSpPr>
          <p:nvPr>
            <p:ph type="title"/>
          </p:nvPr>
        </p:nvSpPr>
        <p:spPr/>
        <p:txBody>
          <a:bodyPr>
            <a:normAutofit/>
          </a:bodyPr>
          <a:lstStyle/>
          <a:p>
            <a:pPr algn="ctr"/>
            <a:r>
              <a:rPr lang="en-GB" sz="3600" dirty="0"/>
              <a:t>FMS core components</a:t>
            </a:r>
          </a:p>
        </p:txBody>
      </p:sp>
      <p:sp>
        <p:nvSpPr>
          <p:cNvPr id="3" name="Content Placeholder 2">
            <a:extLst>
              <a:ext uri="{FF2B5EF4-FFF2-40B4-BE49-F238E27FC236}">
                <a16:creationId xmlns:a16="http://schemas.microsoft.com/office/drawing/2014/main" id="{63457065-1B65-F089-E3B6-ED0C734B4D64}"/>
              </a:ext>
            </a:extLst>
          </p:cNvPr>
          <p:cNvSpPr>
            <a:spLocks noGrp="1"/>
          </p:cNvSpPr>
          <p:nvPr>
            <p:ph idx="1"/>
          </p:nvPr>
        </p:nvSpPr>
        <p:spPr/>
        <p:txBody>
          <a:bodyPr>
            <a:normAutofit/>
          </a:bodyPr>
          <a:lstStyle/>
          <a:p>
            <a:pPr marL="0" indent="0">
              <a:buNone/>
            </a:pPr>
            <a:r>
              <a:rPr lang="en-GB" sz="3200" b="1" u="sng" dirty="0"/>
              <a:t>Materials Handling and Storage Systems</a:t>
            </a:r>
            <a:r>
              <a:rPr lang="en-GB" sz="3200" dirty="0"/>
              <a:t>: will move parts to and from where they need to go, including from storage to load stations.  This is done through the use of robots, automatic pallet changes, and other transfer devices.  Automated storage and retrieval systems (AS/RS) are sometimes used as well as further automate functions and make storage </a:t>
            </a:r>
            <a:r>
              <a:rPr lang="en-GB" sz="3200"/>
              <a:t>processing easier</a:t>
            </a:r>
            <a:endParaRPr lang="en-GB" sz="3200" b="1" u="sng"/>
          </a:p>
        </p:txBody>
      </p:sp>
    </p:spTree>
    <p:extLst>
      <p:ext uri="{BB962C8B-B14F-4D97-AF65-F5344CB8AC3E}">
        <p14:creationId xmlns:p14="http://schemas.microsoft.com/office/powerpoint/2010/main" val="340561507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B42A91-42C2-C26E-F42D-D7CE41553A8E}"/>
              </a:ext>
            </a:extLst>
          </p:cNvPr>
          <p:cNvSpPr>
            <a:spLocks noGrp="1"/>
          </p:cNvSpPr>
          <p:nvPr>
            <p:ph type="title"/>
          </p:nvPr>
        </p:nvSpPr>
        <p:spPr/>
        <p:txBody>
          <a:bodyPr>
            <a:normAutofit/>
          </a:bodyPr>
          <a:lstStyle/>
          <a:p>
            <a:pPr algn="ctr"/>
            <a:r>
              <a:rPr lang="en-GB" sz="3600" dirty="0"/>
              <a:t>FMS core components</a:t>
            </a:r>
          </a:p>
        </p:txBody>
      </p:sp>
      <p:sp>
        <p:nvSpPr>
          <p:cNvPr id="3" name="Content Placeholder 2">
            <a:extLst>
              <a:ext uri="{FF2B5EF4-FFF2-40B4-BE49-F238E27FC236}">
                <a16:creationId xmlns:a16="http://schemas.microsoft.com/office/drawing/2014/main" id="{0DB775DB-F48D-5501-CD47-FD331EF3CCA3}"/>
              </a:ext>
            </a:extLst>
          </p:cNvPr>
          <p:cNvSpPr>
            <a:spLocks noGrp="1"/>
          </p:cNvSpPr>
          <p:nvPr>
            <p:ph idx="1"/>
          </p:nvPr>
        </p:nvSpPr>
        <p:spPr/>
        <p:txBody>
          <a:bodyPr>
            <a:normAutofit/>
          </a:bodyPr>
          <a:lstStyle/>
          <a:p>
            <a:pPr marL="0" indent="0">
              <a:buNone/>
            </a:pPr>
            <a:r>
              <a:rPr lang="en-GB" sz="3200" b="1" u="sng" dirty="0"/>
              <a:t>Computer Systems</a:t>
            </a:r>
            <a:r>
              <a:rPr lang="en-GB" sz="3200" dirty="0"/>
              <a:t> every FMS includes computers to control and collect data from various stations throughout the system.  These also act as an instruction system to let operators know what to do at certain stage in production run.  The computer system will help with processes like traffic and production control, and tool and work-piece monitoring.</a:t>
            </a:r>
            <a:endParaRPr lang="en-GB" sz="3200" b="1" u="sng" dirty="0"/>
          </a:p>
        </p:txBody>
      </p:sp>
    </p:spTree>
    <p:extLst>
      <p:ext uri="{BB962C8B-B14F-4D97-AF65-F5344CB8AC3E}">
        <p14:creationId xmlns:p14="http://schemas.microsoft.com/office/powerpoint/2010/main" val="28120375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48B6C7-BF8F-3298-C638-C6915531B714}"/>
              </a:ext>
            </a:extLst>
          </p:cNvPr>
          <p:cNvSpPr>
            <a:spLocks noGrp="1"/>
          </p:cNvSpPr>
          <p:nvPr>
            <p:ph type="title"/>
          </p:nvPr>
        </p:nvSpPr>
        <p:spPr/>
        <p:txBody>
          <a:bodyPr>
            <a:normAutofit/>
          </a:bodyPr>
          <a:lstStyle/>
          <a:p>
            <a:pPr algn="ctr"/>
            <a:r>
              <a:rPr lang="en-GB" sz="3600" dirty="0"/>
              <a:t>FMS core components</a:t>
            </a:r>
          </a:p>
        </p:txBody>
      </p:sp>
      <p:sp>
        <p:nvSpPr>
          <p:cNvPr id="3" name="Content Placeholder 2">
            <a:extLst>
              <a:ext uri="{FF2B5EF4-FFF2-40B4-BE49-F238E27FC236}">
                <a16:creationId xmlns:a16="http://schemas.microsoft.com/office/drawing/2014/main" id="{9576BCAF-3CE1-0E7C-2329-C1A227BE4908}"/>
              </a:ext>
            </a:extLst>
          </p:cNvPr>
          <p:cNvSpPr>
            <a:spLocks noGrp="1"/>
          </p:cNvSpPr>
          <p:nvPr>
            <p:ph idx="1"/>
          </p:nvPr>
        </p:nvSpPr>
        <p:spPr/>
        <p:txBody>
          <a:bodyPr>
            <a:normAutofit/>
          </a:bodyPr>
          <a:lstStyle/>
          <a:p>
            <a:pPr marL="0" indent="0">
              <a:buNone/>
            </a:pPr>
            <a:r>
              <a:rPr lang="en-GB" sz="3200" b="1" u="sng" dirty="0"/>
              <a:t>Managers and operators</a:t>
            </a:r>
            <a:r>
              <a:rPr lang="en-GB" sz="3200" dirty="0"/>
              <a:t> will be the technically skilled staff operating, managing, and maintaining the system.  They need technical expertise to do this, and will need to work closely with staff in key business areas to ensure design specifications and deadlines are entered correctly and are met.</a:t>
            </a:r>
            <a:endParaRPr lang="en-GB" sz="3200" b="1" u="sng" dirty="0"/>
          </a:p>
        </p:txBody>
      </p:sp>
    </p:spTree>
    <p:extLst>
      <p:ext uri="{BB962C8B-B14F-4D97-AF65-F5344CB8AC3E}">
        <p14:creationId xmlns:p14="http://schemas.microsoft.com/office/powerpoint/2010/main" val="4083610189"/>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docProps/app.xml><?xml version="1.0" encoding="utf-8"?>
<Properties xmlns="http://schemas.openxmlformats.org/officeDocument/2006/extended-properties" xmlns:vt="http://schemas.openxmlformats.org/officeDocument/2006/docPropsVTypes">
  <Template>TM03457464[[fn=Dividend]]</Template>
  <TotalTime>3843</TotalTime>
  <Words>902</Words>
  <Application>Microsoft Office PowerPoint</Application>
  <PresentationFormat>Widescreen</PresentationFormat>
  <Paragraphs>59</Paragraphs>
  <Slides>18</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18</vt:i4>
      </vt:variant>
    </vt:vector>
  </HeadingPairs>
  <TitlesOfParts>
    <vt:vector size="21" baseType="lpstr">
      <vt:lpstr>Gill Sans MT</vt:lpstr>
      <vt:lpstr>Wingdings 2</vt:lpstr>
      <vt:lpstr>Dividend</vt:lpstr>
      <vt:lpstr>Fle</vt:lpstr>
      <vt:lpstr>What is Flexible Manufacturing System</vt:lpstr>
      <vt:lpstr>Types of flexible Manufacturing systems</vt:lpstr>
      <vt:lpstr>Types of flexible Manufacturing systems</vt:lpstr>
      <vt:lpstr>Types of flexible Manufacturing systems</vt:lpstr>
      <vt:lpstr>Types of flexible Manufacturing systems</vt:lpstr>
      <vt:lpstr>Advantages of an FMS System</vt:lpstr>
      <vt:lpstr>Advantages of an FMS System</vt:lpstr>
      <vt:lpstr>Advantages of an FMS System</vt:lpstr>
      <vt:lpstr>Advantages of an FMS System</vt:lpstr>
      <vt:lpstr>Advantages of an FMS System</vt:lpstr>
      <vt:lpstr>DisAdvantages of an FMS System</vt:lpstr>
      <vt:lpstr>DisAdvantages of an FMS System</vt:lpstr>
      <vt:lpstr>FMS core components</vt:lpstr>
      <vt:lpstr>FMS core components</vt:lpstr>
      <vt:lpstr>FMS core components</vt:lpstr>
      <vt:lpstr>FMS core components</vt:lpstr>
      <vt:lpstr>FMS core components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Andrew Thorn</dc:creator>
  <cp:lastModifiedBy>Andrew Thorn</cp:lastModifiedBy>
  <cp:revision>19</cp:revision>
  <dcterms:created xsi:type="dcterms:W3CDTF">2025-08-27T01:46:56Z</dcterms:created>
  <dcterms:modified xsi:type="dcterms:W3CDTF">2025-09-01T21:41:26Z</dcterms:modified>
</cp:coreProperties>
</file>