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1" autoAdjust="0"/>
    <p:restoredTop sz="94660"/>
  </p:normalViewPr>
  <p:slideViewPr>
    <p:cSldViewPr snapToGrid="0">
      <p:cViewPr>
        <p:scale>
          <a:sx n="88" d="100"/>
          <a:sy n="88" d="100"/>
        </p:scale>
        <p:origin x="33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E0603-2FC4-41EE-BDAB-F68B3F1114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5061E99-00FA-41AC-8CD4-29A8CB1075F5}">
      <dgm:prSet/>
      <dgm:spPr/>
      <dgm:t>
        <a:bodyPr/>
        <a:lstStyle/>
        <a:p>
          <a:r>
            <a:rPr lang="en-GB"/>
            <a:t>Offer interpretation, analysis or commentary of primary sources</a:t>
          </a:r>
          <a:endParaRPr lang="en-US"/>
        </a:p>
      </dgm:t>
    </dgm:pt>
    <dgm:pt modelId="{6E4ED391-EFCD-4B1A-BD99-B4A9980F56B1}" type="parTrans" cxnId="{D15B64C7-E31F-45CD-BA92-29ECA1F924E5}">
      <dgm:prSet/>
      <dgm:spPr/>
      <dgm:t>
        <a:bodyPr/>
        <a:lstStyle/>
        <a:p>
          <a:endParaRPr lang="en-US"/>
        </a:p>
      </dgm:t>
    </dgm:pt>
    <dgm:pt modelId="{D94F4595-6E45-4BD9-88CF-B36F129C4ECF}" type="sibTrans" cxnId="{D15B64C7-E31F-45CD-BA92-29ECA1F924E5}">
      <dgm:prSet/>
      <dgm:spPr/>
      <dgm:t>
        <a:bodyPr/>
        <a:lstStyle/>
        <a:p>
          <a:endParaRPr lang="en-US"/>
        </a:p>
      </dgm:t>
    </dgm:pt>
    <dgm:pt modelId="{313D01D1-B03A-4462-9A99-A98ECA3C837A}">
      <dgm:prSet/>
      <dgm:spPr/>
      <dgm:t>
        <a:bodyPr/>
        <a:lstStyle/>
        <a:p>
          <a:r>
            <a:rPr lang="en-GB"/>
            <a:t>Present primary source information with hindsight or historical perspective</a:t>
          </a:r>
          <a:endParaRPr lang="en-US"/>
        </a:p>
      </dgm:t>
    </dgm:pt>
    <dgm:pt modelId="{DFA0A557-84EC-4DA1-B911-ECA228094E0A}" type="parTrans" cxnId="{96749B54-F1B6-48C2-8DF3-B9B364D42FAA}">
      <dgm:prSet/>
      <dgm:spPr/>
      <dgm:t>
        <a:bodyPr/>
        <a:lstStyle/>
        <a:p>
          <a:endParaRPr lang="en-US"/>
        </a:p>
      </dgm:t>
    </dgm:pt>
    <dgm:pt modelId="{9D676736-166D-4D7E-9A78-A6EC3578CBA6}" type="sibTrans" cxnId="{96749B54-F1B6-48C2-8DF3-B9B364D42FAA}">
      <dgm:prSet/>
      <dgm:spPr/>
      <dgm:t>
        <a:bodyPr/>
        <a:lstStyle/>
        <a:p>
          <a:endParaRPr lang="en-US"/>
        </a:p>
      </dgm:t>
    </dgm:pt>
    <dgm:pt modelId="{79129534-5C44-45BD-A5E1-F58564C4E619}">
      <dgm:prSet/>
      <dgm:spPr/>
      <dgm:t>
        <a:bodyPr/>
        <a:lstStyle/>
        <a:p>
          <a:r>
            <a:rPr lang="en-GB"/>
            <a:t>Created by someone who did not experience first-hand or participate in the events or conditions being researched</a:t>
          </a:r>
          <a:endParaRPr lang="en-US"/>
        </a:p>
      </dgm:t>
    </dgm:pt>
    <dgm:pt modelId="{657C7720-4DA0-4482-B92D-2B700C03A626}" type="parTrans" cxnId="{36F033A6-58ED-42C8-9579-E2421B114373}">
      <dgm:prSet/>
      <dgm:spPr/>
      <dgm:t>
        <a:bodyPr/>
        <a:lstStyle/>
        <a:p>
          <a:endParaRPr lang="en-US"/>
        </a:p>
      </dgm:t>
    </dgm:pt>
    <dgm:pt modelId="{2C952009-748A-440F-98DF-10BB002AE0D8}" type="sibTrans" cxnId="{36F033A6-58ED-42C8-9579-E2421B114373}">
      <dgm:prSet/>
      <dgm:spPr/>
      <dgm:t>
        <a:bodyPr/>
        <a:lstStyle/>
        <a:p>
          <a:endParaRPr lang="en-US"/>
        </a:p>
      </dgm:t>
    </dgm:pt>
    <dgm:pt modelId="{A01467D8-3D6C-422D-A452-B7C8EF1C1B10}" type="pres">
      <dgm:prSet presAssocID="{76AE0603-2FC4-41EE-BDAB-F68B3F1114CA}" presName="root" presStyleCnt="0">
        <dgm:presLayoutVars>
          <dgm:dir/>
          <dgm:resizeHandles val="exact"/>
        </dgm:presLayoutVars>
      </dgm:prSet>
      <dgm:spPr/>
    </dgm:pt>
    <dgm:pt modelId="{062B5026-41DB-4F62-8BC3-B99069F58FAB}" type="pres">
      <dgm:prSet presAssocID="{55061E99-00FA-41AC-8CD4-29A8CB1075F5}" presName="compNode" presStyleCnt="0"/>
      <dgm:spPr/>
    </dgm:pt>
    <dgm:pt modelId="{14072F63-F4DF-4D9C-8257-992AD996645B}" type="pres">
      <dgm:prSet presAssocID="{55061E99-00FA-41AC-8CD4-29A8CB1075F5}" presName="bgRect" presStyleLbl="bgShp" presStyleIdx="0" presStyleCnt="3"/>
      <dgm:spPr/>
    </dgm:pt>
    <dgm:pt modelId="{19B495D8-F7BF-49DC-8A4B-63F318C4E9E7}" type="pres">
      <dgm:prSet presAssocID="{55061E99-00FA-41AC-8CD4-29A8CB1075F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763F5B6-C3F0-4927-8E30-F0B5FD599268}" type="pres">
      <dgm:prSet presAssocID="{55061E99-00FA-41AC-8CD4-29A8CB1075F5}" presName="spaceRect" presStyleCnt="0"/>
      <dgm:spPr/>
    </dgm:pt>
    <dgm:pt modelId="{45F877D3-0540-47CB-BA8B-108AEDEDCAF5}" type="pres">
      <dgm:prSet presAssocID="{55061E99-00FA-41AC-8CD4-29A8CB1075F5}" presName="parTx" presStyleLbl="revTx" presStyleIdx="0" presStyleCnt="3">
        <dgm:presLayoutVars>
          <dgm:chMax val="0"/>
          <dgm:chPref val="0"/>
        </dgm:presLayoutVars>
      </dgm:prSet>
      <dgm:spPr/>
    </dgm:pt>
    <dgm:pt modelId="{749483B3-2D22-4690-B358-E4CC91429423}" type="pres">
      <dgm:prSet presAssocID="{D94F4595-6E45-4BD9-88CF-B36F129C4ECF}" presName="sibTrans" presStyleCnt="0"/>
      <dgm:spPr/>
    </dgm:pt>
    <dgm:pt modelId="{37714F2A-FC55-47D9-93EF-71995A77C5AE}" type="pres">
      <dgm:prSet presAssocID="{313D01D1-B03A-4462-9A99-A98ECA3C837A}" presName="compNode" presStyleCnt="0"/>
      <dgm:spPr/>
    </dgm:pt>
    <dgm:pt modelId="{2EEA2A33-4BEE-43F0-9E82-097AA4B869A5}" type="pres">
      <dgm:prSet presAssocID="{313D01D1-B03A-4462-9A99-A98ECA3C837A}" presName="bgRect" presStyleLbl="bgShp" presStyleIdx="1" presStyleCnt="3"/>
      <dgm:spPr/>
    </dgm:pt>
    <dgm:pt modelId="{32E6DD02-79FD-4DCF-A1FE-AB6F13755CB2}" type="pres">
      <dgm:prSet presAssocID="{313D01D1-B03A-4462-9A99-A98ECA3C837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3D07637-1FA5-43DA-9A7E-76F4BECD6F0F}" type="pres">
      <dgm:prSet presAssocID="{313D01D1-B03A-4462-9A99-A98ECA3C837A}" presName="spaceRect" presStyleCnt="0"/>
      <dgm:spPr/>
    </dgm:pt>
    <dgm:pt modelId="{0DFC4512-A1AB-44A6-87DC-69CB721E6B53}" type="pres">
      <dgm:prSet presAssocID="{313D01D1-B03A-4462-9A99-A98ECA3C837A}" presName="parTx" presStyleLbl="revTx" presStyleIdx="1" presStyleCnt="3">
        <dgm:presLayoutVars>
          <dgm:chMax val="0"/>
          <dgm:chPref val="0"/>
        </dgm:presLayoutVars>
      </dgm:prSet>
      <dgm:spPr/>
    </dgm:pt>
    <dgm:pt modelId="{2A950A22-6B8E-403C-8B9F-EB96C80561B5}" type="pres">
      <dgm:prSet presAssocID="{9D676736-166D-4D7E-9A78-A6EC3578CBA6}" presName="sibTrans" presStyleCnt="0"/>
      <dgm:spPr/>
    </dgm:pt>
    <dgm:pt modelId="{D0D2BF34-F343-4DFF-82A4-ED5759D166AF}" type="pres">
      <dgm:prSet presAssocID="{79129534-5C44-45BD-A5E1-F58564C4E619}" presName="compNode" presStyleCnt="0"/>
      <dgm:spPr/>
    </dgm:pt>
    <dgm:pt modelId="{D24C7A2B-0B24-415C-AE1A-09A7AAEC5572}" type="pres">
      <dgm:prSet presAssocID="{79129534-5C44-45BD-A5E1-F58564C4E619}" presName="bgRect" presStyleLbl="bgShp" presStyleIdx="2" presStyleCnt="3"/>
      <dgm:spPr/>
    </dgm:pt>
    <dgm:pt modelId="{7B0D697E-AA86-4268-84A3-F80E36EF654A}" type="pres">
      <dgm:prSet presAssocID="{79129534-5C44-45BD-A5E1-F58564C4E61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403896A-BC03-46FA-B703-B2A4D52E8235}" type="pres">
      <dgm:prSet presAssocID="{79129534-5C44-45BD-A5E1-F58564C4E619}" presName="spaceRect" presStyleCnt="0"/>
      <dgm:spPr/>
    </dgm:pt>
    <dgm:pt modelId="{A7AED94E-0E8F-4D57-8C34-73DEC99B03E3}" type="pres">
      <dgm:prSet presAssocID="{79129534-5C44-45BD-A5E1-F58564C4E61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0B2F534-A179-4B87-8032-46475933D5AD}" type="presOf" srcId="{313D01D1-B03A-4462-9A99-A98ECA3C837A}" destId="{0DFC4512-A1AB-44A6-87DC-69CB721E6B53}" srcOrd="0" destOrd="0" presId="urn:microsoft.com/office/officeart/2018/2/layout/IconVerticalSolidList"/>
    <dgm:cxn modelId="{62A9426A-9700-4145-B907-5C625C3A5197}" type="presOf" srcId="{55061E99-00FA-41AC-8CD4-29A8CB1075F5}" destId="{45F877D3-0540-47CB-BA8B-108AEDEDCAF5}" srcOrd="0" destOrd="0" presId="urn:microsoft.com/office/officeart/2018/2/layout/IconVerticalSolidList"/>
    <dgm:cxn modelId="{B5B1984C-FE0D-40B3-98BF-6D2B72E460B3}" type="presOf" srcId="{79129534-5C44-45BD-A5E1-F58564C4E619}" destId="{A7AED94E-0E8F-4D57-8C34-73DEC99B03E3}" srcOrd="0" destOrd="0" presId="urn:microsoft.com/office/officeart/2018/2/layout/IconVerticalSolidList"/>
    <dgm:cxn modelId="{9939C64C-1FCD-4AFC-88C8-712F387470B4}" type="presOf" srcId="{76AE0603-2FC4-41EE-BDAB-F68B3F1114CA}" destId="{A01467D8-3D6C-422D-A452-B7C8EF1C1B10}" srcOrd="0" destOrd="0" presId="urn:microsoft.com/office/officeart/2018/2/layout/IconVerticalSolidList"/>
    <dgm:cxn modelId="{96749B54-F1B6-48C2-8DF3-B9B364D42FAA}" srcId="{76AE0603-2FC4-41EE-BDAB-F68B3F1114CA}" destId="{313D01D1-B03A-4462-9A99-A98ECA3C837A}" srcOrd="1" destOrd="0" parTransId="{DFA0A557-84EC-4DA1-B911-ECA228094E0A}" sibTransId="{9D676736-166D-4D7E-9A78-A6EC3578CBA6}"/>
    <dgm:cxn modelId="{36F033A6-58ED-42C8-9579-E2421B114373}" srcId="{76AE0603-2FC4-41EE-BDAB-F68B3F1114CA}" destId="{79129534-5C44-45BD-A5E1-F58564C4E619}" srcOrd="2" destOrd="0" parTransId="{657C7720-4DA0-4482-B92D-2B700C03A626}" sibTransId="{2C952009-748A-440F-98DF-10BB002AE0D8}"/>
    <dgm:cxn modelId="{D15B64C7-E31F-45CD-BA92-29ECA1F924E5}" srcId="{76AE0603-2FC4-41EE-BDAB-F68B3F1114CA}" destId="{55061E99-00FA-41AC-8CD4-29A8CB1075F5}" srcOrd="0" destOrd="0" parTransId="{6E4ED391-EFCD-4B1A-BD99-B4A9980F56B1}" sibTransId="{D94F4595-6E45-4BD9-88CF-B36F129C4ECF}"/>
    <dgm:cxn modelId="{11278A02-B395-4D9A-9962-5F9F7DE2BCCB}" type="presParOf" srcId="{A01467D8-3D6C-422D-A452-B7C8EF1C1B10}" destId="{062B5026-41DB-4F62-8BC3-B99069F58FAB}" srcOrd="0" destOrd="0" presId="urn:microsoft.com/office/officeart/2018/2/layout/IconVerticalSolidList"/>
    <dgm:cxn modelId="{B91347AA-EF7B-4D8D-BE72-A98E5B53A525}" type="presParOf" srcId="{062B5026-41DB-4F62-8BC3-B99069F58FAB}" destId="{14072F63-F4DF-4D9C-8257-992AD996645B}" srcOrd="0" destOrd="0" presId="urn:microsoft.com/office/officeart/2018/2/layout/IconVerticalSolidList"/>
    <dgm:cxn modelId="{8CD2BF11-E23A-40C1-B8E3-61AED734F53C}" type="presParOf" srcId="{062B5026-41DB-4F62-8BC3-B99069F58FAB}" destId="{19B495D8-F7BF-49DC-8A4B-63F318C4E9E7}" srcOrd="1" destOrd="0" presId="urn:microsoft.com/office/officeart/2018/2/layout/IconVerticalSolidList"/>
    <dgm:cxn modelId="{220AFC58-29E2-4917-A597-A95D7228E781}" type="presParOf" srcId="{062B5026-41DB-4F62-8BC3-B99069F58FAB}" destId="{6763F5B6-C3F0-4927-8E30-F0B5FD599268}" srcOrd="2" destOrd="0" presId="urn:microsoft.com/office/officeart/2018/2/layout/IconVerticalSolidList"/>
    <dgm:cxn modelId="{063E06CD-0F2C-4CE2-9747-2D63218BE159}" type="presParOf" srcId="{062B5026-41DB-4F62-8BC3-B99069F58FAB}" destId="{45F877D3-0540-47CB-BA8B-108AEDEDCAF5}" srcOrd="3" destOrd="0" presId="urn:microsoft.com/office/officeart/2018/2/layout/IconVerticalSolidList"/>
    <dgm:cxn modelId="{D3EFDD10-7D74-4F60-BB6B-0576ED0EB7D2}" type="presParOf" srcId="{A01467D8-3D6C-422D-A452-B7C8EF1C1B10}" destId="{749483B3-2D22-4690-B358-E4CC91429423}" srcOrd="1" destOrd="0" presId="urn:microsoft.com/office/officeart/2018/2/layout/IconVerticalSolidList"/>
    <dgm:cxn modelId="{690B3D86-B95A-4D16-86E9-504105938D78}" type="presParOf" srcId="{A01467D8-3D6C-422D-A452-B7C8EF1C1B10}" destId="{37714F2A-FC55-47D9-93EF-71995A77C5AE}" srcOrd="2" destOrd="0" presId="urn:microsoft.com/office/officeart/2018/2/layout/IconVerticalSolidList"/>
    <dgm:cxn modelId="{861DC7EB-8C8D-4E22-9C8F-42F5392AB1CA}" type="presParOf" srcId="{37714F2A-FC55-47D9-93EF-71995A77C5AE}" destId="{2EEA2A33-4BEE-43F0-9E82-097AA4B869A5}" srcOrd="0" destOrd="0" presId="urn:microsoft.com/office/officeart/2018/2/layout/IconVerticalSolidList"/>
    <dgm:cxn modelId="{B8E22AF6-80E6-4DC6-8A00-C63E55597EBD}" type="presParOf" srcId="{37714F2A-FC55-47D9-93EF-71995A77C5AE}" destId="{32E6DD02-79FD-4DCF-A1FE-AB6F13755CB2}" srcOrd="1" destOrd="0" presId="urn:microsoft.com/office/officeart/2018/2/layout/IconVerticalSolidList"/>
    <dgm:cxn modelId="{EF41EBCD-33D8-4113-B113-851EC1F1D0F8}" type="presParOf" srcId="{37714F2A-FC55-47D9-93EF-71995A77C5AE}" destId="{C3D07637-1FA5-43DA-9A7E-76F4BECD6F0F}" srcOrd="2" destOrd="0" presId="urn:microsoft.com/office/officeart/2018/2/layout/IconVerticalSolidList"/>
    <dgm:cxn modelId="{AAEE5F59-ECAC-48D8-82E4-E4D0BAEED602}" type="presParOf" srcId="{37714F2A-FC55-47D9-93EF-71995A77C5AE}" destId="{0DFC4512-A1AB-44A6-87DC-69CB721E6B53}" srcOrd="3" destOrd="0" presId="urn:microsoft.com/office/officeart/2018/2/layout/IconVerticalSolidList"/>
    <dgm:cxn modelId="{503E012D-F1E9-4F70-AA9B-EA0D986BE5E2}" type="presParOf" srcId="{A01467D8-3D6C-422D-A452-B7C8EF1C1B10}" destId="{2A950A22-6B8E-403C-8B9F-EB96C80561B5}" srcOrd="3" destOrd="0" presId="urn:microsoft.com/office/officeart/2018/2/layout/IconVerticalSolidList"/>
    <dgm:cxn modelId="{16922880-C038-4F7F-B7F4-92B70EBB21D7}" type="presParOf" srcId="{A01467D8-3D6C-422D-A452-B7C8EF1C1B10}" destId="{D0D2BF34-F343-4DFF-82A4-ED5759D166AF}" srcOrd="4" destOrd="0" presId="urn:microsoft.com/office/officeart/2018/2/layout/IconVerticalSolidList"/>
    <dgm:cxn modelId="{48B12F5A-D768-45E0-8001-552A50FB41B2}" type="presParOf" srcId="{D0D2BF34-F343-4DFF-82A4-ED5759D166AF}" destId="{D24C7A2B-0B24-415C-AE1A-09A7AAEC5572}" srcOrd="0" destOrd="0" presId="urn:microsoft.com/office/officeart/2018/2/layout/IconVerticalSolidList"/>
    <dgm:cxn modelId="{DB96112C-D97A-4D85-9175-9CDBF13858F5}" type="presParOf" srcId="{D0D2BF34-F343-4DFF-82A4-ED5759D166AF}" destId="{7B0D697E-AA86-4268-84A3-F80E36EF654A}" srcOrd="1" destOrd="0" presId="urn:microsoft.com/office/officeart/2018/2/layout/IconVerticalSolidList"/>
    <dgm:cxn modelId="{23482584-84FF-474B-A975-1F7F303697CE}" type="presParOf" srcId="{D0D2BF34-F343-4DFF-82A4-ED5759D166AF}" destId="{5403896A-BC03-46FA-B703-B2A4D52E8235}" srcOrd="2" destOrd="0" presId="urn:microsoft.com/office/officeart/2018/2/layout/IconVerticalSolidList"/>
    <dgm:cxn modelId="{7012BC48-B795-45D4-8300-33320A80ABA6}" type="presParOf" srcId="{D0D2BF34-F343-4DFF-82A4-ED5759D166AF}" destId="{A7AED94E-0E8F-4D57-8C34-73DEC99B03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A7CCFD-B0CE-4965-BE80-955E323B41E5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E6F2E7-B93D-4868-AFEF-A0ABD58FD23F}">
      <dgm:prSet/>
      <dgm:spPr/>
      <dgm:t>
        <a:bodyPr/>
        <a:lstStyle/>
        <a:p>
          <a:r>
            <a:rPr lang="en-GB"/>
            <a:t>Select one of the sources handed out in class</a:t>
          </a:r>
          <a:endParaRPr lang="en-US"/>
        </a:p>
      </dgm:t>
    </dgm:pt>
    <dgm:pt modelId="{8F8CEE8D-9906-40B5-AF60-FE3D6F480AB8}" type="parTrans" cxnId="{3A15C2B1-E2B3-40B1-9D45-222506C0CC5A}">
      <dgm:prSet/>
      <dgm:spPr/>
      <dgm:t>
        <a:bodyPr/>
        <a:lstStyle/>
        <a:p>
          <a:endParaRPr lang="en-US"/>
        </a:p>
      </dgm:t>
    </dgm:pt>
    <dgm:pt modelId="{C7A0C1BA-CE6E-413B-8C08-D01D9A7670E7}" type="sibTrans" cxnId="{3A15C2B1-E2B3-40B1-9D45-222506C0CC5A}">
      <dgm:prSet/>
      <dgm:spPr/>
      <dgm:t>
        <a:bodyPr/>
        <a:lstStyle/>
        <a:p>
          <a:endParaRPr lang="en-US"/>
        </a:p>
      </dgm:t>
    </dgm:pt>
    <dgm:pt modelId="{4B37AC4A-0792-47F4-9428-83578C79F480}">
      <dgm:prSet/>
      <dgm:spPr/>
      <dgm:t>
        <a:bodyPr/>
        <a:lstStyle/>
        <a:p>
          <a:r>
            <a:rPr lang="en-GB"/>
            <a:t>Feel free to discuss with your neighbours</a:t>
          </a:r>
          <a:endParaRPr lang="en-US"/>
        </a:p>
      </dgm:t>
    </dgm:pt>
    <dgm:pt modelId="{BC1A20C3-DC34-4808-BB76-3F0581C978E7}" type="parTrans" cxnId="{C83068FE-11CE-43D5-AF96-31AD12955E76}">
      <dgm:prSet/>
      <dgm:spPr/>
      <dgm:t>
        <a:bodyPr/>
        <a:lstStyle/>
        <a:p>
          <a:endParaRPr lang="en-US"/>
        </a:p>
      </dgm:t>
    </dgm:pt>
    <dgm:pt modelId="{86391024-0FCE-4CCB-A43B-F1F537635EEB}" type="sibTrans" cxnId="{C83068FE-11CE-43D5-AF96-31AD12955E76}">
      <dgm:prSet/>
      <dgm:spPr/>
      <dgm:t>
        <a:bodyPr/>
        <a:lstStyle/>
        <a:p>
          <a:endParaRPr lang="en-US"/>
        </a:p>
      </dgm:t>
    </dgm:pt>
    <dgm:pt modelId="{FB726229-387F-4567-A2AD-A5900731ACB7}">
      <dgm:prSet/>
      <dgm:spPr/>
      <dgm:t>
        <a:bodyPr/>
        <a:lstStyle/>
        <a:p>
          <a:r>
            <a:rPr lang="en-GB"/>
            <a:t>Is it primary or secondary?</a:t>
          </a:r>
          <a:endParaRPr lang="en-US"/>
        </a:p>
      </dgm:t>
    </dgm:pt>
    <dgm:pt modelId="{5F1BFECB-D836-46F7-948A-56434962ECE5}" type="parTrans" cxnId="{D03D969A-47D1-4E7E-AC29-485991760E04}">
      <dgm:prSet/>
      <dgm:spPr/>
      <dgm:t>
        <a:bodyPr/>
        <a:lstStyle/>
        <a:p>
          <a:endParaRPr lang="en-US"/>
        </a:p>
      </dgm:t>
    </dgm:pt>
    <dgm:pt modelId="{1A29218A-486F-428B-8071-B7ADAA16D98A}" type="sibTrans" cxnId="{D03D969A-47D1-4E7E-AC29-485991760E04}">
      <dgm:prSet/>
      <dgm:spPr/>
      <dgm:t>
        <a:bodyPr/>
        <a:lstStyle/>
        <a:p>
          <a:endParaRPr lang="en-US"/>
        </a:p>
      </dgm:t>
    </dgm:pt>
    <dgm:pt modelId="{344F3A3F-92A9-477B-94F8-515B04A8F61D}">
      <dgm:prSet/>
      <dgm:spPr/>
      <dgm:t>
        <a:bodyPr/>
        <a:lstStyle/>
        <a:p>
          <a:r>
            <a:rPr lang="en-GB"/>
            <a:t>How can you tell?</a:t>
          </a:r>
          <a:endParaRPr lang="en-US"/>
        </a:p>
      </dgm:t>
    </dgm:pt>
    <dgm:pt modelId="{57E8A24C-EF0F-4ED9-82D8-964C1139AE83}" type="parTrans" cxnId="{58273C13-4392-4A81-883E-F198D729A9B5}">
      <dgm:prSet/>
      <dgm:spPr/>
      <dgm:t>
        <a:bodyPr/>
        <a:lstStyle/>
        <a:p>
          <a:endParaRPr lang="en-US"/>
        </a:p>
      </dgm:t>
    </dgm:pt>
    <dgm:pt modelId="{2D27C442-CD32-497A-8E50-45458F9344CC}" type="sibTrans" cxnId="{58273C13-4392-4A81-883E-F198D729A9B5}">
      <dgm:prSet/>
      <dgm:spPr/>
      <dgm:t>
        <a:bodyPr/>
        <a:lstStyle/>
        <a:p>
          <a:endParaRPr lang="en-US"/>
        </a:p>
      </dgm:t>
    </dgm:pt>
    <dgm:pt modelId="{C9828919-CB02-4CBC-AD4C-A0C538C575AD}">
      <dgm:prSet/>
      <dgm:spPr/>
      <dgm:t>
        <a:bodyPr/>
        <a:lstStyle/>
        <a:p>
          <a:r>
            <a:rPr lang="en-GB"/>
            <a:t>From what you can deduce about the source, how might you best use it in your own work (for example researching and writing an essay on the topic)?</a:t>
          </a:r>
          <a:endParaRPr lang="en-US"/>
        </a:p>
      </dgm:t>
    </dgm:pt>
    <dgm:pt modelId="{4EE647D2-8C3A-4538-BCF3-E4B7618330F2}" type="parTrans" cxnId="{D56C9458-7F16-4DC0-AC08-BCD1A5AC7BE0}">
      <dgm:prSet/>
      <dgm:spPr/>
      <dgm:t>
        <a:bodyPr/>
        <a:lstStyle/>
        <a:p>
          <a:endParaRPr lang="en-US"/>
        </a:p>
      </dgm:t>
    </dgm:pt>
    <dgm:pt modelId="{B6D58CC3-9F6E-4F2F-8A70-F74DBEEDDD7E}" type="sibTrans" cxnId="{D56C9458-7F16-4DC0-AC08-BCD1A5AC7BE0}">
      <dgm:prSet/>
      <dgm:spPr/>
      <dgm:t>
        <a:bodyPr/>
        <a:lstStyle/>
        <a:p>
          <a:endParaRPr lang="en-US"/>
        </a:p>
      </dgm:t>
    </dgm:pt>
    <dgm:pt modelId="{9403064D-DACF-47E4-9621-9199E45C22A2}" type="pres">
      <dgm:prSet presAssocID="{99A7CCFD-B0CE-4965-BE80-955E323B41E5}" presName="Name0" presStyleCnt="0">
        <dgm:presLayoutVars>
          <dgm:dir/>
          <dgm:animLvl val="lvl"/>
          <dgm:resizeHandles val="exact"/>
        </dgm:presLayoutVars>
      </dgm:prSet>
      <dgm:spPr/>
    </dgm:pt>
    <dgm:pt modelId="{BE8F16E4-C655-4CE3-98F0-E8F34BE1FA24}" type="pres">
      <dgm:prSet presAssocID="{4B37AC4A-0792-47F4-9428-83578C79F480}" presName="boxAndChildren" presStyleCnt="0"/>
      <dgm:spPr/>
    </dgm:pt>
    <dgm:pt modelId="{B58D1473-AEB0-4A68-9370-C29B7B3FBC97}" type="pres">
      <dgm:prSet presAssocID="{4B37AC4A-0792-47F4-9428-83578C79F480}" presName="parentTextBox" presStyleLbl="node1" presStyleIdx="0" presStyleCnt="2"/>
      <dgm:spPr/>
    </dgm:pt>
    <dgm:pt modelId="{3332CC41-B5F9-4A2F-823E-3525313BF2E6}" type="pres">
      <dgm:prSet presAssocID="{4B37AC4A-0792-47F4-9428-83578C79F480}" presName="entireBox" presStyleLbl="node1" presStyleIdx="0" presStyleCnt="2"/>
      <dgm:spPr/>
    </dgm:pt>
    <dgm:pt modelId="{41A48864-3873-4C45-8B1A-6CF0D25E2A9D}" type="pres">
      <dgm:prSet presAssocID="{4B37AC4A-0792-47F4-9428-83578C79F480}" presName="descendantBox" presStyleCnt="0"/>
      <dgm:spPr/>
    </dgm:pt>
    <dgm:pt modelId="{A02CBDB3-E378-4987-B2C1-EF4E497E8A98}" type="pres">
      <dgm:prSet presAssocID="{FB726229-387F-4567-A2AD-A5900731ACB7}" presName="childTextBox" presStyleLbl="fgAccFollowNode1" presStyleIdx="0" presStyleCnt="3">
        <dgm:presLayoutVars>
          <dgm:bulletEnabled val="1"/>
        </dgm:presLayoutVars>
      </dgm:prSet>
      <dgm:spPr/>
    </dgm:pt>
    <dgm:pt modelId="{7D6B9683-99DC-4C4B-9586-856ABE76761B}" type="pres">
      <dgm:prSet presAssocID="{344F3A3F-92A9-477B-94F8-515B04A8F61D}" presName="childTextBox" presStyleLbl="fgAccFollowNode1" presStyleIdx="1" presStyleCnt="3">
        <dgm:presLayoutVars>
          <dgm:bulletEnabled val="1"/>
        </dgm:presLayoutVars>
      </dgm:prSet>
      <dgm:spPr/>
    </dgm:pt>
    <dgm:pt modelId="{22D43DDF-D27A-489C-906A-EDCCE572A9E0}" type="pres">
      <dgm:prSet presAssocID="{C9828919-CB02-4CBC-AD4C-A0C538C575AD}" presName="childTextBox" presStyleLbl="fgAccFollowNode1" presStyleIdx="2" presStyleCnt="3">
        <dgm:presLayoutVars>
          <dgm:bulletEnabled val="1"/>
        </dgm:presLayoutVars>
      </dgm:prSet>
      <dgm:spPr/>
    </dgm:pt>
    <dgm:pt modelId="{97F437C9-026E-4279-9D9D-F3CF260DBC34}" type="pres">
      <dgm:prSet presAssocID="{C7A0C1BA-CE6E-413B-8C08-D01D9A7670E7}" presName="sp" presStyleCnt="0"/>
      <dgm:spPr/>
    </dgm:pt>
    <dgm:pt modelId="{2E9E882A-BDD8-4E70-972D-0D0CDBC1D5D0}" type="pres">
      <dgm:prSet presAssocID="{B2E6F2E7-B93D-4868-AFEF-A0ABD58FD23F}" presName="arrowAndChildren" presStyleCnt="0"/>
      <dgm:spPr/>
    </dgm:pt>
    <dgm:pt modelId="{F86B4B2B-B733-4B01-ABFB-302A088F8836}" type="pres">
      <dgm:prSet presAssocID="{B2E6F2E7-B93D-4868-AFEF-A0ABD58FD23F}" presName="parentTextArrow" presStyleLbl="node1" presStyleIdx="1" presStyleCnt="2"/>
      <dgm:spPr/>
    </dgm:pt>
  </dgm:ptLst>
  <dgm:cxnLst>
    <dgm:cxn modelId="{866DF80F-BA36-49CE-83F5-95B269262464}" type="presOf" srcId="{4B37AC4A-0792-47F4-9428-83578C79F480}" destId="{3332CC41-B5F9-4A2F-823E-3525313BF2E6}" srcOrd="1" destOrd="0" presId="urn:microsoft.com/office/officeart/2005/8/layout/process4"/>
    <dgm:cxn modelId="{58273C13-4392-4A81-883E-F198D729A9B5}" srcId="{4B37AC4A-0792-47F4-9428-83578C79F480}" destId="{344F3A3F-92A9-477B-94F8-515B04A8F61D}" srcOrd="1" destOrd="0" parTransId="{57E8A24C-EF0F-4ED9-82D8-964C1139AE83}" sibTransId="{2D27C442-CD32-497A-8E50-45458F9344CC}"/>
    <dgm:cxn modelId="{B483EF13-ECA1-47F6-B2C3-02B0AA90CD23}" type="presOf" srcId="{FB726229-387F-4567-A2AD-A5900731ACB7}" destId="{A02CBDB3-E378-4987-B2C1-EF4E497E8A98}" srcOrd="0" destOrd="0" presId="urn:microsoft.com/office/officeart/2005/8/layout/process4"/>
    <dgm:cxn modelId="{FE53B130-76C2-4DF8-A2AD-A39EE8AD8A74}" type="presOf" srcId="{4B37AC4A-0792-47F4-9428-83578C79F480}" destId="{B58D1473-AEB0-4A68-9370-C29B7B3FBC97}" srcOrd="0" destOrd="0" presId="urn:microsoft.com/office/officeart/2005/8/layout/process4"/>
    <dgm:cxn modelId="{CE52ED51-5C3C-4FD4-BAF7-984DDB19EC9F}" type="presOf" srcId="{344F3A3F-92A9-477B-94F8-515B04A8F61D}" destId="{7D6B9683-99DC-4C4B-9586-856ABE76761B}" srcOrd="0" destOrd="0" presId="urn:microsoft.com/office/officeart/2005/8/layout/process4"/>
    <dgm:cxn modelId="{A1BD1A53-C31C-4C3A-B090-597EE2991102}" type="presOf" srcId="{99A7CCFD-B0CE-4965-BE80-955E323B41E5}" destId="{9403064D-DACF-47E4-9621-9199E45C22A2}" srcOrd="0" destOrd="0" presId="urn:microsoft.com/office/officeart/2005/8/layout/process4"/>
    <dgm:cxn modelId="{D56C9458-7F16-4DC0-AC08-BCD1A5AC7BE0}" srcId="{4B37AC4A-0792-47F4-9428-83578C79F480}" destId="{C9828919-CB02-4CBC-AD4C-A0C538C575AD}" srcOrd="2" destOrd="0" parTransId="{4EE647D2-8C3A-4538-BCF3-E4B7618330F2}" sibTransId="{B6D58CC3-9F6E-4F2F-8A70-F74DBEEDDD7E}"/>
    <dgm:cxn modelId="{D03D969A-47D1-4E7E-AC29-485991760E04}" srcId="{4B37AC4A-0792-47F4-9428-83578C79F480}" destId="{FB726229-387F-4567-A2AD-A5900731ACB7}" srcOrd="0" destOrd="0" parTransId="{5F1BFECB-D836-46F7-948A-56434962ECE5}" sibTransId="{1A29218A-486F-428B-8071-B7ADAA16D98A}"/>
    <dgm:cxn modelId="{1609EA9D-2F14-4AA0-A061-441F26DA7A6B}" type="presOf" srcId="{B2E6F2E7-B93D-4868-AFEF-A0ABD58FD23F}" destId="{F86B4B2B-B733-4B01-ABFB-302A088F8836}" srcOrd="0" destOrd="0" presId="urn:microsoft.com/office/officeart/2005/8/layout/process4"/>
    <dgm:cxn modelId="{898106AA-AE65-4263-A9F5-B04C515D0735}" type="presOf" srcId="{C9828919-CB02-4CBC-AD4C-A0C538C575AD}" destId="{22D43DDF-D27A-489C-906A-EDCCE572A9E0}" srcOrd="0" destOrd="0" presId="urn:microsoft.com/office/officeart/2005/8/layout/process4"/>
    <dgm:cxn modelId="{3A15C2B1-E2B3-40B1-9D45-222506C0CC5A}" srcId="{99A7CCFD-B0CE-4965-BE80-955E323B41E5}" destId="{B2E6F2E7-B93D-4868-AFEF-A0ABD58FD23F}" srcOrd="0" destOrd="0" parTransId="{8F8CEE8D-9906-40B5-AF60-FE3D6F480AB8}" sibTransId="{C7A0C1BA-CE6E-413B-8C08-D01D9A7670E7}"/>
    <dgm:cxn modelId="{C83068FE-11CE-43D5-AF96-31AD12955E76}" srcId="{99A7CCFD-B0CE-4965-BE80-955E323B41E5}" destId="{4B37AC4A-0792-47F4-9428-83578C79F480}" srcOrd="1" destOrd="0" parTransId="{BC1A20C3-DC34-4808-BB76-3F0581C978E7}" sibTransId="{86391024-0FCE-4CCB-A43B-F1F537635EEB}"/>
    <dgm:cxn modelId="{262AF3C8-6CF9-4A87-8717-82FEC5670791}" type="presParOf" srcId="{9403064D-DACF-47E4-9621-9199E45C22A2}" destId="{BE8F16E4-C655-4CE3-98F0-E8F34BE1FA24}" srcOrd="0" destOrd="0" presId="urn:microsoft.com/office/officeart/2005/8/layout/process4"/>
    <dgm:cxn modelId="{350F3A1C-E7D0-4571-94AD-37EB563DFCF6}" type="presParOf" srcId="{BE8F16E4-C655-4CE3-98F0-E8F34BE1FA24}" destId="{B58D1473-AEB0-4A68-9370-C29B7B3FBC97}" srcOrd="0" destOrd="0" presId="urn:microsoft.com/office/officeart/2005/8/layout/process4"/>
    <dgm:cxn modelId="{A35C7CE3-8863-4413-A94D-234DFFC7E897}" type="presParOf" srcId="{BE8F16E4-C655-4CE3-98F0-E8F34BE1FA24}" destId="{3332CC41-B5F9-4A2F-823E-3525313BF2E6}" srcOrd="1" destOrd="0" presId="urn:microsoft.com/office/officeart/2005/8/layout/process4"/>
    <dgm:cxn modelId="{9A28AE9A-D853-43BD-A774-625422049B1B}" type="presParOf" srcId="{BE8F16E4-C655-4CE3-98F0-E8F34BE1FA24}" destId="{41A48864-3873-4C45-8B1A-6CF0D25E2A9D}" srcOrd="2" destOrd="0" presId="urn:microsoft.com/office/officeart/2005/8/layout/process4"/>
    <dgm:cxn modelId="{FFFC421D-3C20-48E2-8381-74D4D6C92ACB}" type="presParOf" srcId="{41A48864-3873-4C45-8B1A-6CF0D25E2A9D}" destId="{A02CBDB3-E378-4987-B2C1-EF4E497E8A98}" srcOrd="0" destOrd="0" presId="urn:microsoft.com/office/officeart/2005/8/layout/process4"/>
    <dgm:cxn modelId="{E2D4274D-2D6E-4FCF-B591-C2031EB25AFA}" type="presParOf" srcId="{41A48864-3873-4C45-8B1A-6CF0D25E2A9D}" destId="{7D6B9683-99DC-4C4B-9586-856ABE76761B}" srcOrd="1" destOrd="0" presId="urn:microsoft.com/office/officeart/2005/8/layout/process4"/>
    <dgm:cxn modelId="{C7EEBDE6-AFEC-4B26-BB16-D981F6811964}" type="presParOf" srcId="{41A48864-3873-4C45-8B1A-6CF0D25E2A9D}" destId="{22D43DDF-D27A-489C-906A-EDCCE572A9E0}" srcOrd="2" destOrd="0" presId="urn:microsoft.com/office/officeart/2005/8/layout/process4"/>
    <dgm:cxn modelId="{F08BBB0C-6D62-4818-8992-F6705DD1347D}" type="presParOf" srcId="{9403064D-DACF-47E4-9621-9199E45C22A2}" destId="{97F437C9-026E-4279-9D9D-F3CF260DBC34}" srcOrd="1" destOrd="0" presId="urn:microsoft.com/office/officeart/2005/8/layout/process4"/>
    <dgm:cxn modelId="{C6CCDF0B-1B90-448D-B810-CECBD518272B}" type="presParOf" srcId="{9403064D-DACF-47E4-9621-9199E45C22A2}" destId="{2E9E882A-BDD8-4E70-972D-0D0CDBC1D5D0}" srcOrd="2" destOrd="0" presId="urn:microsoft.com/office/officeart/2005/8/layout/process4"/>
    <dgm:cxn modelId="{F233505D-B4EB-4A5E-B5A0-DE8A9EAEBEFB}" type="presParOf" srcId="{2E9E882A-BDD8-4E70-972D-0D0CDBC1D5D0}" destId="{F86B4B2B-B733-4B01-ABFB-302A088F883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072F63-F4DF-4D9C-8257-992AD996645B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495D8-F7BF-49DC-8A4B-63F318C4E9E7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F877D3-0540-47CB-BA8B-108AEDEDCAF5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Offer interpretation, analysis or commentary of primary sources</a:t>
          </a:r>
          <a:endParaRPr lang="en-US" sz="2200" kern="1200"/>
        </a:p>
      </dsp:txBody>
      <dsp:txXfrm>
        <a:off x="1844034" y="682"/>
        <a:ext cx="4401230" cy="1596566"/>
      </dsp:txXfrm>
    </dsp:sp>
    <dsp:sp modelId="{2EEA2A33-4BEE-43F0-9E82-097AA4B869A5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E6DD02-79FD-4DCF-A1FE-AB6F13755CB2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C4512-A1AB-44A6-87DC-69CB721E6B53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Present primary source information with hindsight or historical perspective</a:t>
          </a:r>
          <a:endParaRPr lang="en-US" sz="2200" kern="1200"/>
        </a:p>
      </dsp:txBody>
      <dsp:txXfrm>
        <a:off x="1844034" y="1996390"/>
        <a:ext cx="4401230" cy="1596566"/>
      </dsp:txXfrm>
    </dsp:sp>
    <dsp:sp modelId="{D24C7A2B-0B24-415C-AE1A-09A7AAEC5572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0D697E-AA86-4268-84A3-F80E36EF654A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ED94E-0E8F-4D57-8C34-73DEC99B03E3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Created by someone who did not experience first-hand or participate in the events or conditions being researched</a:t>
          </a:r>
          <a:endParaRPr lang="en-US" sz="2200" kern="1200"/>
        </a:p>
      </dsp:txBody>
      <dsp:txXfrm>
        <a:off x="1844034" y="3992098"/>
        <a:ext cx="4401230" cy="15965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32CC41-B5F9-4A2F-823E-3525313BF2E6}">
      <dsp:nvSpPr>
        <dsp:cNvPr id="0" name=""/>
        <dsp:cNvSpPr/>
      </dsp:nvSpPr>
      <dsp:spPr>
        <a:xfrm>
          <a:off x="0" y="3283738"/>
          <a:ext cx="6830568" cy="21544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Feel free to discuss with your neighbours</a:t>
          </a:r>
          <a:endParaRPr lang="en-US" sz="3000" kern="1200"/>
        </a:p>
      </dsp:txBody>
      <dsp:txXfrm>
        <a:off x="0" y="3283738"/>
        <a:ext cx="6830568" cy="1163423"/>
      </dsp:txXfrm>
    </dsp:sp>
    <dsp:sp modelId="{A02CBDB3-E378-4987-B2C1-EF4E497E8A98}">
      <dsp:nvSpPr>
        <dsp:cNvPr id="0" name=""/>
        <dsp:cNvSpPr/>
      </dsp:nvSpPr>
      <dsp:spPr>
        <a:xfrm>
          <a:off x="3335" y="4404072"/>
          <a:ext cx="2274632" cy="99106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Is it primary or secondary?</a:t>
          </a:r>
          <a:endParaRPr lang="en-US" sz="1200" kern="1200"/>
        </a:p>
      </dsp:txBody>
      <dsp:txXfrm>
        <a:off x="3335" y="4404072"/>
        <a:ext cx="2274632" cy="991064"/>
      </dsp:txXfrm>
    </dsp:sp>
    <dsp:sp modelId="{7D6B9683-99DC-4C4B-9586-856ABE76761B}">
      <dsp:nvSpPr>
        <dsp:cNvPr id="0" name=""/>
        <dsp:cNvSpPr/>
      </dsp:nvSpPr>
      <dsp:spPr>
        <a:xfrm>
          <a:off x="2277967" y="4404072"/>
          <a:ext cx="2274632" cy="991064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How can you tell?</a:t>
          </a:r>
          <a:endParaRPr lang="en-US" sz="1200" kern="1200"/>
        </a:p>
      </dsp:txBody>
      <dsp:txXfrm>
        <a:off x="2277967" y="4404072"/>
        <a:ext cx="2274632" cy="991064"/>
      </dsp:txXfrm>
    </dsp:sp>
    <dsp:sp modelId="{22D43DDF-D27A-489C-906A-EDCCE572A9E0}">
      <dsp:nvSpPr>
        <dsp:cNvPr id="0" name=""/>
        <dsp:cNvSpPr/>
      </dsp:nvSpPr>
      <dsp:spPr>
        <a:xfrm>
          <a:off x="4552600" y="4404072"/>
          <a:ext cx="2274632" cy="991064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From what you can deduce about the source, how might you best use it in your own work (for example researching and writing an essay on the topic)?</a:t>
          </a:r>
          <a:endParaRPr lang="en-US" sz="1200" kern="1200"/>
        </a:p>
      </dsp:txBody>
      <dsp:txXfrm>
        <a:off x="4552600" y="4404072"/>
        <a:ext cx="2274632" cy="991064"/>
      </dsp:txXfrm>
    </dsp:sp>
    <dsp:sp modelId="{F86B4B2B-B733-4B01-ABFB-302A088F8836}">
      <dsp:nvSpPr>
        <dsp:cNvPr id="0" name=""/>
        <dsp:cNvSpPr/>
      </dsp:nvSpPr>
      <dsp:spPr>
        <a:xfrm rot="10800000">
          <a:off x="0" y="2453"/>
          <a:ext cx="6830568" cy="3313602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Select one of the sources handed out in class</a:t>
          </a:r>
          <a:endParaRPr lang="en-US" sz="3000" kern="1200"/>
        </a:p>
      </dsp:txBody>
      <dsp:txXfrm rot="10800000">
        <a:off x="0" y="2453"/>
        <a:ext cx="6830568" cy="21530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57F14-17BF-5920-0784-CBB804C602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AED853-84B1-D79C-F07C-F6256F9CFD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C7FFC2-46C3-F713-6C40-F244E0CD3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B277D-E7D3-D351-7DFC-FA6BE0C57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875D0-F88D-CA44-006D-2BFB71C47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265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1CD81-FB8E-6AEE-07B6-8E217EF12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6D38F-7BEA-49CA-B4D9-ABA7F7A31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D8AA1-9608-188F-0410-D80F241F0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40D99-2F87-70B8-3E0D-D911B802D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7EDD4-4686-DC2D-157C-E9FCFCC8A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433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9C824-B798-C5BA-0B21-780B5590A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A8840F-C963-0DEE-1D95-E74F7F389D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AAF2D-A90D-21CE-188C-750C851F0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EA801D-2006-8673-A8D5-98BE33C3A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26D67-8735-9FB0-5EB0-4EF1AF7A1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125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AF570-4013-0B30-CA3A-7B567553C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BEDBB-7651-7DEB-4734-384B8801F6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B703B2-C591-CDC5-B2C1-70F37FF831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D6467F-3182-4029-12BF-7028F72A1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2923A8-186A-61A2-19E1-FCD0F922D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F0A073-D9E0-6E2F-2FF0-3959F79C3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076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6F4CA-4D2C-09E4-09AA-7F44EE944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3DFAC3-D351-EB91-3152-80A7A901DA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679082-2C3D-A51D-89A4-BD77B50CB0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FC6CCF-C5A0-D277-09D7-F28B0327B8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02FB86-D088-0C19-01E2-F11689AEAE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5C47B8-D61C-BDC3-63FF-A46B3A65C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271753-F796-198F-3517-DB59CA3B7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A59D37-8758-5029-A4F3-AEEA459B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097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2C034-E721-F9EB-CEB0-C3C952742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9F39C3-0AA2-1BBC-3038-02ADE12F9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2C35D0-4533-0CB5-4BA0-C92A37719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9C0A51-774C-120E-3057-02A4EBD75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83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83F1DB-2EED-68DE-F4AD-3E3A5FE39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1DE79F-764A-D56F-CBBB-6678A9D42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673148-F1B7-C8C6-64AC-55F8E8202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850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51F34-98C6-0905-EB66-73ABC84D1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6E29C-1779-1AD6-5748-EB138FF84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E86738-23B9-A7C2-C4DF-FFE5A68A61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FF02FE-65B5-59E2-DDC0-929F2B457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C22E8-B59D-505B-70D7-5030AE659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0E928A-80B5-3BE1-2F02-2A4C4BBDB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24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34FF4-2D0F-9067-B56E-8BFC71333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789D9C-750A-EBB5-9C3D-BAAD5B0048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2B0C2F-06B5-A55E-EF63-D866043174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A16F5-9313-1171-1C37-05B9B396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A2BCC6-6132-45AC-6AE3-38C4BD529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E8D960-BBB1-0247-1322-8AB3FB6CF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147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40C59-F43F-1842-CEFD-A90E22271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7177F-900A-6199-27AC-541B185103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47FA0-4874-AC3D-872C-5ACED6072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00656-79CE-78DA-4E66-95EE5F5AF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28889-57D3-0333-B20F-DD0157B68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39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349731-8805-9ABE-B3E5-BE8200CAD3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A5C829-703D-2C14-732B-E2A1CD8188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A5E09-37C9-DAE1-1247-588E44079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54CB1-2128-1C44-7721-BF22E7C54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6D9FA-7C15-8A8B-13B3-D746D2391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071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01C2A2-1152-52A3-8BFC-DCA8164B8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E28883-3BB9-3BD7-95B5-A5382C1080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A105-79E0-C13D-4C35-8A3AA28C9A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B0C05-4B36-4629-BB18-D50242BF88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BC013-E6EA-8781-2673-6585C6B79D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F56FC-8A68-FBFF-B3CA-27973048C7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62678F-73C5-4B2A-A3C4-1BE79E9E62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618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Letters in shelves">
            <a:extLst>
              <a:ext uri="{FF2B5EF4-FFF2-40B4-BE49-F238E27FC236}">
                <a16:creationId xmlns:a16="http://schemas.microsoft.com/office/drawing/2014/main" id="{953721E4-A5D2-9B9B-8FF1-8F2D3623DD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2" r="23585" b="886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EFCDC-97C7-413A-69E9-DA705171EB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Doing History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0851E-640C-412A-CD05-6975AF1C5C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What’s it all about?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6114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5CD78-291F-B107-19A3-781FEFF8B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Tools of the Historian’s trade . . . 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EA7BC885-45FC-A23D-1D87-E633FB79B9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7" r="26089" b="-1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16AB7-9D38-1A44-7392-518A26CCD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2543364"/>
            <a:ext cx="3434180" cy="3599019"/>
          </a:xfrm>
        </p:spPr>
        <p:txBody>
          <a:bodyPr>
            <a:normAutofit/>
          </a:bodyPr>
          <a:lstStyle/>
          <a:p>
            <a:r>
              <a:rPr lang="en-GB" sz="2000" dirty="0"/>
              <a:t>Evidence</a:t>
            </a:r>
          </a:p>
          <a:p>
            <a:pPr lvl="1"/>
            <a:r>
              <a:rPr lang="en-GB" sz="2000" dirty="0"/>
              <a:t>Primary sources</a:t>
            </a:r>
          </a:p>
          <a:p>
            <a:pPr lvl="1"/>
            <a:r>
              <a:rPr lang="en-GB" sz="2000" dirty="0"/>
              <a:t>Printed primary sources</a:t>
            </a:r>
          </a:p>
          <a:p>
            <a:pPr lvl="1"/>
            <a:r>
              <a:rPr lang="en-GB" sz="2000" dirty="0"/>
              <a:t>Archive sources</a:t>
            </a:r>
          </a:p>
          <a:p>
            <a:pPr lvl="1"/>
            <a:r>
              <a:rPr lang="en-GB" sz="2000" dirty="0"/>
              <a:t>Manuscript sources</a:t>
            </a:r>
          </a:p>
          <a:p>
            <a:pPr lvl="1"/>
            <a:r>
              <a:rPr lang="en-GB" sz="2000" dirty="0"/>
              <a:t>Material and visual culture</a:t>
            </a:r>
          </a:p>
        </p:txBody>
      </p:sp>
    </p:spTree>
    <p:extLst>
      <p:ext uri="{BB962C8B-B14F-4D97-AF65-F5344CB8AC3E}">
        <p14:creationId xmlns:p14="http://schemas.microsoft.com/office/powerpoint/2010/main" val="1206130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184B3-4C44-719B-04DD-180F7D733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/>
              <a:t>Context</a:t>
            </a:r>
          </a:p>
        </p:txBody>
      </p:sp>
      <p:pic>
        <p:nvPicPr>
          <p:cNvPr id="13" name="Picture 12" descr="Abstract blurred public library with bookshelves">
            <a:extLst>
              <a:ext uri="{FF2B5EF4-FFF2-40B4-BE49-F238E27FC236}">
                <a16:creationId xmlns:a16="http://schemas.microsoft.com/office/drawing/2014/main" id="{17254F4A-17A5-4611-EEEE-B540961FE4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7" r="24316" b="-1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65464-CD7B-727F-395C-B681A5689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2543364"/>
            <a:ext cx="3434180" cy="3599019"/>
          </a:xfrm>
        </p:spPr>
        <p:txBody>
          <a:bodyPr>
            <a:normAutofit/>
          </a:bodyPr>
          <a:lstStyle/>
          <a:p>
            <a:r>
              <a:rPr lang="en-GB" sz="2000"/>
              <a:t>Secondary sources</a:t>
            </a:r>
          </a:p>
          <a:p>
            <a:r>
              <a:rPr lang="en-GB" sz="2000"/>
              <a:t>Historiography</a:t>
            </a:r>
          </a:p>
          <a:p>
            <a:r>
              <a:rPr lang="en-GB" sz="2000"/>
              <a:t>Methodology and theory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46436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B198D-B2C3-DD03-0582-36E874C77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3822610"/>
            <a:ext cx="4229100" cy="2255461"/>
          </a:xfrm>
        </p:spPr>
        <p:txBody>
          <a:bodyPr anchor="t">
            <a:normAutofit/>
          </a:bodyPr>
          <a:lstStyle/>
          <a:p>
            <a:r>
              <a:rPr lang="en-GB" sz="3200"/>
              <a:t>What is a primary source?</a:t>
            </a:r>
          </a:p>
        </p:txBody>
      </p:sp>
      <p:pic>
        <p:nvPicPr>
          <p:cNvPr id="11" name="Picture 10" descr="Magnifying glass on clear background">
            <a:extLst>
              <a:ext uri="{FF2B5EF4-FFF2-40B4-BE49-F238E27FC236}">
                <a16:creationId xmlns:a16="http://schemas.microsoft.com/office/drawing/2014/main" id="{15F6E991-A88D-79AD-ACA5-958E7300C3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01" b="33909"/>
          <a:stretch/>
        </p:blipFill>
        <p:spPr>
          <a:xfrm>
            <a:off x="866422" y="-1"/>
            <a:ext cx="10459156" cy="351799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6422" y="3517997"/>
            <a:ext cx="10459156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41AC9-E24D-750D-A4BA-78A3E6A9A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7844" y="3854885"/>
            <a:ext cx="5365955" cy="2384552"/>
          </a:xfrm>
        </p:spPr>
        <p:txBody>
          <a:bodyPr>
            <a:normAutofit/>
          </a:bodyPr>
          <a:lstStyle/>
          <a:p>
            <a:r>
              <a:rPr lang="en-GB" sz="1700"/>
              <a:t>Can you think of examples you have come across in your studies to date?</a:t>
            </a:r>
          </a:p>
          <a:p>
            <a:endParaRPr lang="en-GB" sz="1700"/>
          </a:p>
          <a:p>
            <a:r>
              <a:rPr lang="en-GB" sz="1700"/>
              <a:t>What makes a source ‘primary’?</a:t>
            </a:r>
          </a:p>
          <a:p>
            <a:endParaRPr lang="en-GB" sz="1700"/>
          </a:p>
          <a:p>
            <a:r>
              <a:rPr lang="en-GB" sz="1700"/>
              <a:t>Definition: a first-hand or contemporary account of an event or topic reflecting direct experience of a thing</a:t>
            </a:r>
          </a:p>
        </p:txBody>
      </p:sp>
    </p:spTree>
    <p:extLst>
      <p:ext uri="{BB962C8B-B14F-4D97-AF65-F5344CB8AC3E}">
        <p14:creationId xmlns:p14="http://schemas.microsoft.com/office/powerpoint/2010/main" val="2924435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67F93-06A8-B5A8-9C10-5D29373E3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Examples of primary sources</a:t>
            </a:r>
          </a:p>
        </p:txBody>
      </p:sp>
      <p:pic>
        <p:nvPicPr>
          <p:cNvPr id="5" name="Picture 4" descr="A stack of newspaper">
            <a:extLst>
              <a:ext uri="{FF2B5EF4-FFF2-40B4-BE49-F238E27FC236}">
                <a16:creationId xmlns:a16="http://schemas.microsoft.com/office/drawing/2014/main" id="{4E52F291-174B-4CE7-78B0-279214352A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09" r="7486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7F0E5-3CEE-E3F2-F95D-3CFFF9778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657" y="1941576"/>
            <a:ext cx="5444382" cy="3591207"/>
          </a:xfrm>
        </p:spPr>
        <p:txBody>
          <a:bodyPr>
            <a:noAutofit/>
          </a:bodyPr>
          <a:lstStyle/>
          <a:p>
            <a:r>
              <a:rPr lang="en-GB" sz="1600" dirty="0"/>
              <a:t>Raw materials of history:</a:t>
            </a:r>
          </a:p>
          <a:p>
            <a:pPr lvl="1"/>
            <a:r>
              <a:rPr lang="en-GB" sz="1600" dirty="0"/>
              <a:t>Birth certificates</a:t>
            </a:r>
          </a:p>
          <a:p>
            <a:pPr lvl="1"/>
            <a:r>
              <a:rPr lang="en-GB" sz="1600" dirty="0"/>
              <a:t>Photographs</a:t>
            </a:r>
          </a:p>
          <a:p>
            <a:pPr lvl="1"/>
            <a:r>
              <a:rPr lang="en-GB" sz="1600" dirty="0"/>
              <a:t>Diaries</a:t>
            </a:r>
          </a:p>
          <a:p>
            <a:pPr lvl="1"/>
            <a:r>
              <a:rPr lang="en-GB" sz="1600" dirty="0"/>
              <a:t>Clothing</a:t>
            </a:r>
          </a:p>
          <a:p>
            <a:pPr lvl="1"/>
            <a:r>
              <a:rPr lang="en-GB" sz="1600" dirty="0"/>
              <a:t>Artefacts</a:t>
            </a:r>
          </a:p>
          <a:p>
            <a:pPr lvl="1"/>
            <a:r>
              <a:rPr lang="en-GB" sz="1600" dirty="0"/>
              <a:t>Newspapers</a:t>
            </a:r>
          </a:p>
          <a:p>
            <a:pPr lvl="1"/>
            <a:r>
              <a:rPr lang="en-GB" sz="1600" dirty="0"/>
              <a:t>Census data</a:t>
            </a:r>
          </a:p>
          <a:p>
            <a:pPr lvl="1"/>
            <a:r>
              <a:rPr lang="en-GB" sz="1600" dirty="0"/>
              <a:t>Artwork</a:t>
            </a:r>
          </a:p>
          <a:p>
            <a:pPr lvl="1"/>
            <a:r>
              <a:rPr lang="en-GB" sz="1600" dirty="0"/>
              <a:t>Letters</a:t>
            </a:r>
          </a:p>
          <a:p>
            <a:pPr lvl="1"/>
            <a:r>
              <a:rPr lang="en-GB" sz="1600" dirty="0"/>
              <a:t>Literature</a:t>
            </a:r>
          </a:p>
          <a:p>
            <a:pPr lvl="1"/>
            <a:r>
              <a:rPr lang="en-GB" sz="1600" dirty="0"/>
              <a:t>Treaties</a:t>
            </a:r>
          </a:p>
          <a:p>
            <a:pPr lvl="1"/>
            <a:r>
              <a:rPr lang="en-GB" sz="1600" dirty="0"/>
              <a:t>Official documents</a:t>
            </a:r>
          </a:p>
          <a:p>
            <a:pPr lvl="1"/>
            <a:r>
              <a:rPr lang="en-GB" sz="1600" dirty="0"/>
              <a:t>Chronicles</a:t>
            </a:r>
          </a:p>
          <a:p>
            <a:pPr lvl="1"/>
            <a:r>
              <a:rPr lang="en-GB" sz="1600" dirty="0"/>
              <a:t>Meeting minutes</a:t>
            </a:r>
          </a:p>
          <a:p>
            <a:pPr lvl="1"/>
            <a:r>
              <a:rPr lang="en-GB" sz="1600" dirty="0"/>
              <a:t>Interviews</a:t>
            </a:r>
          </a:p>
        </p:txBody>
      </p:sp>
    </p:spTree>
    <p:extLst>
      <p:ext uri="{BB962C8B-B14F-4D97-AF65-F5344CB8AC3E}">
        <p14:creationId xmlns:p14="http://schemas.microsoft.com/office/powerpoint/2010/main" val="2723259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A9149-F554-CB55-27BB-6A58A67BD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800"/>
              <a:t>What is a secondary source?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60CA62-6937-D319-6736-DFCD2B04F2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613164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1074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5D0EE-AA32-D6D4-58A9-4EC119910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43486"/>
            <a:ext cx="4267200" cy="1437406"/>
          </a:xfrm>
        </p:spPr>
        <p:txBody>
          <a:bodyPr anchor="t">
            <a:normAutofit/>
          </a:bodyPr>
          <a:lstStyle/>
          <a:p>
            <a:r>
              <a:rPr lang="en-GB" sz="3200"/>
              <a:t>Examples of secondary sources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7C77032-C865-6057-7D7A-E2743CFA2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AEF3F-AEAF-7B7E-1FDF-648C6B332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5613" y="838200"/>
            <a:ext cx="5501247" cy="1866358"/>
          </a:xfrm>
        </p:spPr>
        <p:txBody>
          <a:bodyPr>
            <a:normAutofit/>
          </a:bodyPr>
          <a:lstStyle/>
          <a:p>
            <a:r>
              <a:rPr lang="en-GB" sz="1600"/>
              <a:t>One step removed from primary sources </a:t>
            </a:r>
          </a:p>
          <a:p>
            <a:r>
              <a:rPr lang="en-GB" sz="1600"/>
              <a:t>Usually based upon and quote primary sources</a:t>
            </a:r>
          </a:p>
          <a:p>
            <a:pPr lvl="1"/>
            <a:r>
              <a:rPr lang="en-GB" sz="1600"/>
              <a:t>Books about a topic (monograph/edited collection)</a:t>
            </a:r>
          </a:p>
          <a:p>
            <a:pPr lvl="1"/>
            <a:r>
              <a:rPr lang="en-GB" sz="1600"/>
              <a:t>Any analysis or interpretation of data</a:t>
            </a:r>
          </a:p>
          <a:p>
            <a:pPr lvl="1"/>
            <a:r>
              <a:rPr lang="en-GB" sz="1600"/>
              <a:t>Scholarly articles published in journals</a:t>
            </a:r>
          </a:p>
          <a:p>
            <a:pPr lvl="1"/>
            <a:r>
              <a:rPr lang="en-GB" sz="1600"/>
              <a:t>Documentaries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12C85B2F-B500-9F34-EB9F-396A41BC78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292" b="32668"/>
          <a:stretch/>
        </p:blipFill>
        <p:spPr>
          <a:xfrm>
            <a:off x="20" y="3195484"/>
            <a:ext cx="12191980" cy="366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089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377D3-C8E4-63A5-E36B-7146729E5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What is historiography?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0747D-87C6-1C04-25F4-9731C5F79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458" y="1839686"/>
            <a:ext cx="4129208" cy="4302697"/>
          </a:xfrm>
        </p:spPr>
        <p:txBody>
          <a:bodyPr>
            <a:noAutofit/>
          </a:bodyPr>
          <a:lstStyle/>
          <a:p>
            <a:r>
              <a:rPr lang="en-GB" sz="1800" dirty="0"/>
              <a:t>The study of the ‘history of history’</a:t>
            </a:r>
          </a:p>
          <a:p>
            <a:pPr lvl="1"/>
            <a:r>
              <a:rPr lang="en-GB" sz="1800" dirty="0"/>
              <a:t>Concerns the writing of history</a:t>
            </a:r>
          </a:p>
          <a:p>
            <a:pPr lvl="1"/>
            <a:r>
              <a:rPr lang="en-GB" sz="1800" dirty="0"/>
              <a:t>The study of the writing of history and written histories</a:t>
            </a:r>
          </a:p>
          <a:p>
            <a:pPr lvl="1"/>
            <a:r>
              <a:rPr lang="en-GB" sz="1800" dirty="0"/>
              <a:t>Examining the methods used by historians in developing history as an academic discipline</a:t>
            </a:r>
          </a:p>
          <a:p>
            <a:pPr lvl="1"/>
            <a:r>
              <a:rPr lang="en-GB" sz="1800" dirty="0"/>
              <a:t>Analysis of the interpretations of a specific topic written by past historians</a:t>
            </a:r>
          </a:p>
          <a:p>
            <a:pPr lvl="1"/>
            <a:r>
              <a:rPr lang="en-GB" sz="1800" dirty="0"/>
              <a:t>Any body of historical work on a particular subject</a:t>
            </a:r>
          </a:p>
          <a:p>
            <a:pPr lvl="1"/>
            <a:r>
              <a:rPr lang="en-GB" sz="1800" dirty="0"/>
              <a:t>Considers the sources, techniques, theoretical approaches and historical/social/economic/political context in which a piece was written</a:t>
            </a:r>
          </a:p>
        </p:txBody>
      </p:sp>
      <p:pic>
        <p:nvPicPr>
          <p:cNvPr id="5" name="Picture 4" descr="Books on a shelf">
            <a:extLst>
              <a:ext uri="{FF2B5EF4-FFF2-40B4-BE49-F238E27FC236}">
                <a16:creationId xmlns:a16="http://schemas.microsoft.com/office/drawing/2014/main" id="{47FFAE0A-A939-1B5E-9151-F9D2641EBE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11" r="15223" b="-1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724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B60075-A483-6CD6-46B6-29F983B1F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9" y="507160"/>
            <a:ext cx="2993571" cy="5438730"/>
          </a:xfrm>
        </p:spPr>
        <p:txBody>
          <a:bodyPr>
            <a:normAutofit/>
          </a:bodyPr>
          <a:lstStyle/>
          <a:p>
            <a:r>
              <a:rPr lang="en-GB" sz="3200"/>
              <a:t>Over to you: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87448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E8218A7E-6132-68E9-4F12-A196FC4CA9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1783186"/>
              </p:ext>
            </p:extLst>
          </p:nvPr>
        </p:nvGraphicFramePr>
        <p:xfrm>
          <a:off x="4526280" y="512064"/>
          <a:ext cx="6830568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33668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337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Doing History</vt:lpstr>
      <vt:lpstr>Tools of the Historian’s trade . . . </vt:lpstr>
      <vt:lpstr>Context</vt:lpstr>
      <vt:lpstr>What is a primary source?</vt:lpstr>
      <vt:lpstr>Examples of primary sources</vt:lpstr>
      <vt:lpstr>What is a secondary source?</vt:lpstr>
      <vt:lpstr>Examples of secondary sources</vt:lpstr>
      <vt:lpstr>What is historiography?</vt:lpstr>
      <vt:lpstr>Over to you: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Doing History</dc:title>
  <dc:creator>Harriett Webster</dc:creator>
  <cp:lastModifiedBy>Harriett Webster</cp:lastModifiedBy>
  <cp:revision>1</cp:revision>
  <dcterms:created xsi:type="dcterms:W3CDTF">2024-01-11T10:52:08Z</dcterms:created>
  <dcterms:modified xsi:type="dcterms:W3CDTF">2024-01-11T11:42:53Z</dcterms:modified>
</cp:coreProperties>
</file>