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5.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6.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theme/theme7.xml" ContentType="application/vnd.openxmlformats-officedocument.theme+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theme/theme8.xml" ContentType="application/vnd.openxmlformats-officedocument.theme+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 id="2147485038" r:id="rId2"/>
    <p:sldMasterId id="2147484339" r:id="rId3"/>
    <p:sldMasterId id="2147483725" r:id="rId4"/>
    <p:sldMasterId id="2147483710" r:id="rId5"/>
    <p:sldMasterId id="2147483755" r:id="rId6"/>
    <p:sldMasterId id="2147483648" r:id="rId7"/>
    <p:sldMasterId id="2147483685" r:id="rId8"/>
    <p:sldMasterId id="2147485051" r:id="rId9"/>
  </p:sldMasterIdLst>
  <p:notesMasterIdLst>
    <p:notesMasterId r:id="rId46"/>
  </p:notesMasterIdLst>
  <p:sldIdLst>
    <p:sldId id="473" r:id="rId10"/>
    <p:sldId id="431" r:id="rId11"/>
    <p:sldId id="404" r:id="rId12"/>
    <p:sldId id="445" r:id="rId13"/>
    <p:sldId id="850" r:id="rId14"/>
    <p:sldId id="403" r:id="rId15"/>
    <p:sldId id="395" r:id="rId16"/>
    <p:sldId id="348" r:id="rId17"/>
    <p:sldId id="386" r:id="rId18"/>
    <p:sldId id="475" r:id="rId19"/>
    <p:sldId id="470" r:id="rId20"/>
    <p:sldId id="466" r:id="rId21"/>
    <p:sldId id="480" r:id="rId22"/>
    <p:sldId id="450" r:id="rId23"/>
    <p:sldId id="449" r:id="rId24"/>
    <p:sldId id="477" r:id="rId25"/>
    <p:sldId id="447" r:id="rId26"/>
    <p:sldId id="481" r:id="rId27"/>
    <p:sldId id="482" r:id="rId28"/>
    <p:sldId id="484" r:id="rId29"/>
    <p:sldId id="483" r:id="rId30"/>
    <p:sldId id="439" r:id="rId31"/>
    <p:sldId id="485" r:id="rId32"/>
    <p:sldId id="433" r:id="rId33"/>
    <p:sldId id="855" r:id="rId34"/>
    <p:sldId id="851" r:id="rId35"/>
    <p:sldId id="402" r:id="rId36"/>
    <p:sldId id="856" r:id="rId37"/>
    <p:sldId id="857" r:id="rId38"/>
    <p:sldId id="852" r:id="rId39"/>
    <p:sldId id="420" r:id="rId40"/>
    <p:sldId id="343" r:id="rId41"/>
    <p:sldId id="853" r:id="rId42"/>
    <p:sldId id="418" r:id="rId43"/>
    <p:sldId id="854" r:id="rId44"/>
    <p:sldId id="422"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A3F606-F367-D0EB-2431-234A1791F39F}" v="16" dt="2026-03-02T07:01:46.1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52534"/>
  </p:normalViewPr>
  <p:slideViewPr>
    <p:cSldViewPr snapToGrid="0">
      <p:cViewPr varScale="1">
        <p:scale>
          <a:sx n="63" d="100"/>
          <a:sy n="63" d="100"/>
        </p:scale>
        <p:origin x="2984"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theme" Target="theme/theme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viewProps" Target="viewProps.xml"/><Relationship Id="rId8" Type="http://schemas.openxmlformats.org/officeDocument/2006/relationships/slideMaster" Target="slideMasters/slideMaster8.xml"/><Relationship Id="rId51"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notesMaster" Target="notesMasters/notesMaster1.xml"/><Relationship Id="rId20" Type="http://schemas.openxmlformats.org/officeDocument/2006/relationships/slide" Target="slides/slide11.xml"/><Relationship Id="rId41" Type="http://schemas.openxmlformats.org/officeDocument/2006/relationships/slide" Target="slides/slide32.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52FC54-B31B-4150-B5C4-AC75687358A1}"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8267A53-86ED-4DC9-9FEC-35DA213F2B1B}">
      <dgm:prSet/>
      <dgm:spPr/>
      <dgm:t>
        <a:bodyPr/>
        <a:lstStyle/>
        <a:p>
          <a:r>
            <a:rPr lang="en-GB"/>
            <a:t>You cannot research the social world without taking account of the ‘</a:t>
          </a:r>
          <a:r>
            <a:rPr lang="en-GB" b="1"/>
            <a:t>social</a:t>
          </a:r>
          <a:r>
            <a:rPr lang="en-GB"/>
            <a:t>’. </a:t>
          </a:r>
          <a:endParaRPr lang="en-US"/>
        </a:p>
      </dgm:t>
    </dgm:pt>
    <dgm:pt modelId="{070B2037-5B73-46D7-A103-EA2814F1F298}" type="parTrans" cxnId="{FCEFCAB8-0637-44A2-B9AA-CDC992BD016D}">
      <dgm:prSet/>
      <dgm:spPr/>
      <dgm:t>
        <a:bodyPr/>
        <a:lstStyle/>
        <a:p>
          <a:endParaRPr lang="en-US"/>
        </a:p>
      </dgm:t>
    </dgm:pt>
    <dgm:pt modelId="{811B934F-014F-4278-A5CB-F17BFC075856}" type="sibTrans" cxnId="{FCEFCAB8-0637-44A2-B9AA-CDC992BD016D}">
      <dgm:prSet/>
      <dgm:spPr/>
      <dgm:t>
        <a:bodyPr/>
        <a:lstStyle/>
        <a:p>
          <a:endParaRPr lang="en-US"/>
        </a:p>
      </dgm:t>
    </dgm:pt>
    <dgm:pt modelId="{EB1C1B1D-2DB1-4361-9B3D-DCED96DB0F18}">
      <dgm:prSet/>
      <dgm:spPr/>
      <dgm:t>
        <a:bodyPr/>
        <a:lstStyle/>
        <a:p>
          <a:r>
            <a:rPr lang="en-GB"/>
            <a:t>You cannot separate ‘</a:t>
          </a:r>
          <a:r>
            <a:rPr lang="en-GB" b="1"/>
            <a:t>facts</a:t>
          </a:r>
          <a:r>
            <a:rPr lang="en-GB"/>
            <a:t>’ from ‘</a:t>
          </a:r>
          <a:r>
            <a:rPr lang="en-GB" b="1"/>
            <a:t>values</a:t>
          </a:r>
          <a:r>
            <a:rPr lang="en-GB"/>
            <a:t>’</a:t>
          </a:r>
          <a:endParaRPr lang="en-US"/>
        </a:p>
      </dgm:t>
    </dgm:pt>
    <dgm:pt modelId="{DA025137-4FEF-43EE-9042-82C73D763847}" type="parTrans" cxnId="{2DF2C88F-7EF6-4D11-B186-907FF6A432BC}">
      <dgm:prSet/>
      <dgm:spPr/>
      <dgm:t>
        <a:bodyPr/>
        <a:lstStyle/>
        <a:p>
          <a:endParaRPr lang="en-US"/>
        </a:p>
      </dgm:t>
    </dgm:pt>
    <dgm:pt modelId="{25E0FF5D-0A2B-4117-A578-2F8AA5FC0772}" type="sibTrans" cxnId="{2DF2C88F-7EF6-4D11-B186-907FF6A432BC}">
      <dgm:prSet/>
      <dgm:spPr/>
      <dgm:t>
        <a:bodyPr/>
        <a:lstStyle/>
        <a:p>
          <a:endParaRPr lang="en-US"/>
        </a:p>
      </dgm:t>
    </dgm:pt>
    <dgm:pt modelId="{18002433-B0C5-4BF5-9E0A-91A4DDF570CF}">
      <dgm:prSet/>
      <dgm:spPr/>
      <dgm:t>
        <a:bodyPr/>
        <a:lstStyle/>
        <a:p>
          <a:r>
            <a:rPr lang="en-GB"/>
            <a:t>The researcher is part of the process.</a:t>
          </a:r>
          <a:r>
            <a:rPr lang="en-GB" b="1"/>
            <a:t> </a:t>
          </a:r>
          <a:endParaRPr lang="en-US"/>
        </a:p>
      </dgm:t>
    </dgm:pt>
    <dgm:pt modelId="{40C05128-842B-43C8-90A2-15372BA4D98C}" type="parTrans" cxnId="{1668B33D-6103-4919-AA87-84C2185C9997}">
      <dgm:prSet/>
      <dgm:spPr/>
      <dgm:t>
        <a:bodyPr/>
        <a:lstStyle/>
        <a:p>
          <a:endParaRPr lang="en-US"/>
        </a:p>
      </dgm:t>
    </dgm:pt>
    <dgm:pt modelId="{D797192F-7921-4F18-B4B6-3190DB5A06C6}" type="sibTrans" cxnId="{1668B33D-6103-4919-AA87-84C2185C9997}">
      <dgm:prSet/>
      <dgm:spPr/>
      <dgm:t>
        <a:bodyPr/>
        <a:lstStyle/>
        <a:p>
          <a:endParaRPr lang="en-US"/>
        </a:p>
      </dgm:t>
    </dgm:pt>
    <dgm:pt modelId="{DC8C6E8F-A426-420A-A525-47C154561B7B}">
      <dgm:prSet/>
      <dgm:spPr/>
      <dgm:t>
        <a:bodyPr/>
        <a:lstStyle/>
        <a:p>
          <a:r>
            <a:rPr lang="en-GB" b="1"/>
            <a:t>Research is not a value neutral process</a:t>
          </a:r>
          <a:endParaRPr lang="en-US"/>
        </a:p>
      </dgm:t>
    </dgm:pt>
    <dgm:pt modelId="{AB97E6F8-C0B1-463D-8EA6-AC3F1D63FBD9}" type="parTrans" cxnId="{4C2A4FAC-D2C2-4522-9863-4A5683C42D74}">
      <dgm:prSet/>
      <dgm:spPr/>
      <dgm:t>
        <a:bodyPr/>
        <a:lstStyle/>
        <a:p>
          <a:endParaRPr lang="en-US"/>
        </a:p>
      </dgm:t>
    </dgm:pt>
    <dgm:pt modelId="{634A8D4A-E508-43F8-81A6-5AD47815A1D3}" type="sibTrans" cxnId="{4C2A4FAC-D2C2-4522-9863-4A5683C42D74}">
      <dgm:prSet/>
      <dgm:spPr/>
      <dgm:t>
        <a:bodyPr/>
        <a:lstStyle/>
        <a:p>
          <a:endParaRPr lang="en-US"/>
        </a:p>
      </dgm:t>
    </dgm:pt>
    <dgm:pt modelId="{46F3E1AC-7A08-498E-8458-401C33156AA6}">
      <dgm:prSet/>
      <dgm:spPr/>
      <dgm:t>
        <a:bodyPr/>
        <a:lstStyle/>
        <a:p>
          <a:r>
            <a:rPr lang="en-GB" b="1"/>
            <a:t>Life is best studied </a:t>
          </a:r>
          <a:r>
            <a:rPr lang="en-GB" b="1" u="sng"/>
            <a:t>as it is lived</a:t>
          </a:r>
          <a:endParaRPr lang="en-US"/>
        </a:p>
      </dgm:t>
    </dgm:pt>
    <dgm:pt modelId="{76FDBC2B-B6F3-459B-85CD-790FEDCCF260}" type="parTrans" cxnId="{1FDD5736-1F51-4AE1-916E-5AC78301DF99}">
      <dgm:prSet/>
      <dgm:spPr/>
      <dgm:t>
        <a:bodyPr/>
        <a:lstStyle/>
        <a:p>
          <a:endParaRPr lang="en-US"/>
        </a:p>
      </dgm:t>
    </dgm:pt>
    <dgm:pt modelId="{2C4E1B97-860E-489E-8592-18A71CF36833}" type="sibTrans" cxnId="{1FDD5736-1F51-4AE1-916E-5AC78301DF99}">
      <dgm:prSet/>
      <dgm:spPr/>
      <dgm:t>
        <a:bodyPr/>
        <a:lstStyle/>
        <a:p>
          <a:endParaRPr lang="en-US"/>
        </a:p>
      </dgm:t>
    </dgm:pt>
    <dgm:pt modelId="{0DD8335D-C586-4239-A443-8657C2B0699E}">
      <dgm:prSet/>
      <dgm:spPr/>
      <dgm:t>
        <a:bodyPr/>
        <a:lstStyle/>
        <a:p>
          <a:r>
            <a:rPr lang="en-GB"/>
            <a:t>The world (and the human beings in it) are </a:t>
          </a:r>
          <a:r>
            <a:rPr lang="en-GB" b="1"/>
            <a:t>complex</a:t>
          </a:r>
          <a:endParaRPr lang="en-US"/>
        </a:p>
      </dgm:t>
    </dgm:pt>
    <dgm:pt modelId="{BBD1EEC5-43E3-47CE-B1FA-E3D873D841EF}" type="parTrans" cxnId="{4B79B9FD-2C03-41B2-91CA-FCA9AE30FF16}">
      <dgm:prSet/>
      <dgm:spPr/>
      <dgm:t>
        <a:bodyPr/>
        <a:lstStyle/>
        <a:p>
          <a:endParaRPr lang="en-US"/>
        </a:p>
      </dgm:t>
    </dgm:pt>
    <dgm:pt modelId="{97F65A28-9AD9-4A9D-B7F5-9324D111F84B}" type="sibTrans" cxnId="{4B79B9FD-2C03-41B2-91CA-FCA9AE30FF16}">
      <dgm:prSet/>
      <dgm:spPr/>
      <dgm:t>
        <a:bodyPr/>
        <a:lstStyle/>
        <a:p>
          <a:endParaRPr lang="en-US"/>
        </a:p>
      </dgm:t>
    </dgm:pt>
    <dgm:pt modelId="{66CEBAD6-B243-4835-8074-1F769F381446}">
      <dgm:prSet/>
      <dgm:spPr/>
      <dgm:t>
        <a:bodyPr/>
        <a:lstStyle/>
        <a:p>
          <a:r>
            <a:rPr lang="en-GB"/>
            <a:t>That multiple versions of reality exist</a:t>
          </a:r>
          <a:endParaRPr lang="en-US"/>
        </a:p>
      </dgm:t>
    </dgm:pt>
    <dgm:pt modelId="{2ECE87C7-28D5-44C5-8DD6-65E34174D727}" type="parTrans" cxnId="{3F79D54E-9270-4CCA-8412-DFC298069346}">
      <dgm:prSet/>
      <dgm:spPr/>
      <dgm:t>
        <a:bodyPr/>
        <a:lstStyle/>
        <a:p>
          <a:endParaRPr lang="en-US"/>
        </a:p>
      </dgm:t>
    </dgm:pt>
    <dgm:pt modelId="{EB3BD3A3-234E-43D6-8A93-8C6F6410EE89}" type="sibTrans" cxnId="{3F79D54E-9270-4CCA-8412-DFC298069346}">
      <dgm:prSet/>
      <dgm:spPr/>
      <dgm:t>
        <a:bodyPr/>
        <a:lstStyle/>
        <a:p>
          <a:endParaRPr lang="en-US"/>
        </a:p>
      </dgm:t>
    </dgm:pt>
    <dgm:pt modelId="{9EE70A5C-CF0C-4BE1-88DF-7CE7053D8195}" type="pres">
      <dgm:prSet presAssocID="{EB52FC54-B31B-4150-B5C4-AC75687358A1}" presName="vert0" presStyleCnt="0">
        <dgm:presLayoutVars>
          <dgm:dir/>
          <dgm:animOne val="branch"/>
          <dgm:animLvl val="lvl"/>
        </dgm:presLayoutVars>
      </dgm:prSet>
      <dgm:spPr/>
    </dgm:pt>
    <dgm:pt modelId="{774B4166-FD5E-49F4-BD24-21FD58C453D9}" type="pres">
      <dgm:prSet presAssocID="{D8267A53-86ED-4DC9-9FEC-35DA213F2B1B}" presName="thickLine" presStyleLbl="alignNode1" presStyleIdx="0" presStyleCnt="7"/>
      <dgm:spPr/>
    </dgm:pt>
    <dgm:pt modelId="{E1E4D8C3-D838-4DF9-8884-72F873162FA3}" type="pres">
      <dgm:prSet presAssocID="{D8267A53-86ED-4DC9-9FEC-35DA213F2B1B}" presName="horz1" presStyleCnt="0"/>
      <dgm:spPr/>
    </dgm:pt>
    <dgm:pt modelId="{F3B41FD9-C06F-4DF0-ADFF-1F20E7AA2463}" type="pres">
      <dgm:prSet presAssocID="{D8267A53-86ED-4DC9-9FEC-35DA213F2B1B}" presName="tx1" presStyleLbl="revTx" presStyleIdx="0" presStyleCnt="7"/>
      <dgm:spPr/>
    </dgm:pt>
    <dgm:pt modelId="{D5C4DCB7-3901-4733-9CA7-50382494412B}" type="pres">
      <dgm:prSet presAssocID="{D8267A53-86ED-4DC9-9FEC-35DA213F2B1B}" presName="vert1" presStyleCnt="0"/>
      <dgm:spPr/>
    </dgm:pt>
    <dgm:pt modelId="{F981B9EF-1DB9-4481-984A-7DF2EB5E914B}" type="pres">
      <dgm:prSet presAssocID="{EB1C1B1D-2DB1-4361-9B3D-DCED96DB0F18}" presName="thickLine" presStyleLbl="alignNode1" presStyleIdx="1" presStyleCnt="7"/>
      <dgm:spPr/>
    </dgm:pt>
    <dgm:pt modelId="{DAAFFC47-70D3-452E-B38C-C620D6473D3E}" type="pres">
      <dgm:prSet presAssocID="{EB1C1B1D-2DB1-4361-9B3D-DCED96DB0F18}" presName="horz1" presStyleCnt="0"/>
      <dgm:spPr/>
    </dgm:pt>
    <dgm:pt modelId="{8DF5F06E-99DE-4334-A70E-56E32DDCE515}" type="pres">
      <dgm:prSet presAssocID="{EB1C1B1D-2DB1-4361-9B3D-DCED96DB0F18}" presName="tx1" presStyleLbl="revTx" presStyleIdx="1" presStyleCnt="7"/>
      <dgm:spPr/>
    </dgm:pt>
    <dgm:pt modelId="{214DE614-46E0-45E6-8BA4-E1707C78DBEA}" type="pres">
      <dgm:prSet presAssocID="{EB1C1B1D-2DB1-4361-9B3D-DCED96DB0F18}" presName="vert1" presStyleCnt="0"/>
      <dgm:spPr/>
    </dgm:pt>
    <dgm:pt modelId="{141DA26E-6DC8-45C5-898D-AA2631634C0F}" type="pres">
      <dgm:prSet presAssocID="{18002433-B0C5-4BF5-9E0A-91A4DDF570CF}" presName="thickLine" presStyleLbl="alignNode1" presStyleIdx="2" presStyleCnt="7"/>
      <dgm:spPr/>
    </dgm:pt>
    <dgm:pt modelId="{E1F22872-0450-4325-BCFF-49B4800695B9}" type="pres">
      <dgm:prSet presAssocID="{18002433-B0C5-4BF5-9E0A-91A4DDF570CF}" presName="horz1" presStyleCnt="0"/>
      <dgm:spPr/>
    </dgm:pt>
    <dgm:pt modelId="{80C1BBF7-CEE3-4098-BC4B-20CAB2174DC4}" type="pres">
      <dgm:prSet presAssocID="{18002433-B0C5-4BF5-9E0A-91A4DDF570CF}" presName="tx1" presStyleLbl="revTx" presStyleIdx="2" presStyleCnt="7"/>
      <dgm:spPr/>
    </dgm:pt>
    <dgm:pt modelId="{E60BBAFC-7404-4B16-8DB7-CCF7EC588D7D}" type="pres">
      <dgm:prSet presAssocID="{18002433-B0C5-4BF5-9E0A-91A4DDF570CF}" presName="vert1" presStyleCnt="0"/>
      <dgm:spPr/>
    </dgm:pt>
    <dgm:pt modelId="{A9136B2C-9A2A-47CD-BB7E-34C6A7E1AA51}" type="pres">
      <dgm:prSet presAssocID="{DC8C6E8F-A426-420A-A525-47C154561B7B}" presName="thickLine" presStyleLbl="alignNode1" presStyleIdx="3" presStyleCnt="7"/>
      <dgm:spPr/>
    </dgm:pt>
    <dgm:pt modelId="{73248940-FC73-465B-B0E9-CD7A82920CB0}" type="pres">
      <dgm:prSet presAssocID="{DC8C6E8F-A426-420A-A525-47C154561B7B}" presName="horz1" presStyleCnt="0"/>
      <dgm:spPr/>
    </dgm:pt>
    <dgm:pt modelId="{4A6A309E-F515-46A0-A23D-638AFEF903CE}" type="pres">
      <dgm:prSet presAssocID="{DC8C6E8F-A426-420A-A525-47C154561B7B}" presName="tx1" presStyleLbl="revTx" presStyleIdx="3" presStyleCnt="7"/>
      <dgm:spPr/>
    </dgm:pt>
    <dgm:pt modelId="{9DFECA3A-D954-4135-ABAD-B3B6A6F4255E}" type="pres">
      <dgm:prSet presAssocID="{DC8C6E8F-A426-420A-A525-47C154561B7B}" presName="vert1" presStyleCnt="0"/>
      <dgm:spPr/>
    </dgm:pt>
    <dgm:pt modelId="{D8504A1B-A325-4CC5-BE9D-81F54F799EB7}" type="pres">
      <dgm:prSet presAssocID="{46F3E1AC-7A08-498E-8458-401C33156AA6}" presName="thickLine" presStyleLbl="alignNode1" presStyleIdx="4" presStyleCnt="7"/>
      <dgm:spPr/>
    </dgm:pt>
    <dgm:pt modelId="{B828195B-7CFD-4B0C-A7FA-E5AA270B18E4}" type="pres">
      <dgm:prSet presAssocID="{46F3E1AC-7A08-498E-8458-401C33156AA6}" presName="horz1" presStyleCnt="0"/>
      <dgm:spPr/>
    </dgm:pt>
    <dgm:pt modelId="{EEF5DDB5-997A-4C8B-8DE0-30BB9E7BD0D0}" type="pres">
      <dgm:prSet presAssocID="{46F3E1AC-7A08-498E-8458-401C33156AA6}" presName="tx1" presStyleLbl="revTx" presStyleIdx="4" presStyleCnt="7"/>
      <dgm:spPr/>
    </dgm:pt>
    <dgm:pt modelId="{ACB61C69-3E24-4FB1-9904-F871F1E58F32}" type="pres">
      <dgm:prSet presAssocID="{46F3E1AC-7A08-498E-8458-401C33156AA6}" presName="vert1" presStyleCnt="0"/>
      <dgm:spPr/>
    </dgm:pt>
    <dgm:pt modelId="{235D4A3B-297A-4BDD-BD03-5CA1D8346286}" type="pres">
      <dgm:prSet presAssocID="{0DD8335D-C586-4239-A443-8657C2B0699E}" presName="thickLine" presStyleLbl="alignNode1" presStyleIdx="5" presStyleCnt="7"/>
      <dgm:spPr/>
    </dgm:pt>
    <dgm:pt modelId="{1DB64ADF-D63A-4406-98BD-2AF5E4484335}" type="pres">
      <dgm:prSet presAssocID="{0DD8335D-C586-4239-A443-8657C2B0699E}" presName="horz1" presStyleCnt="0"/>
      <dgm:spPr/>
    </dgm:pt>
    <dgm:pt modelId="{BD36047C-D6C2-42F9-8A0A-5358E6C15A86}" type="pres">
      <dgm:prSet presAssocID="{0DD8335D-C586-4239-A443-8657C2B0699E}" presName="tx1" presStyleLbl="revTx" presStyleIdx="5" presStyleCnt="7"/>
      <dgm:spPr/>
    </dgm:pt>
    <dgm:pt modelId="{AD49E3D1-01A6-4054-A13A-C4E788DD9894}" type="pres">
      <dgm:prSet presAssocID="{0DD8335D-C586-4239-A443-8657C2B0699E}" presName="vert1" presStyleCnt="0"/>
      <dgm:spPr/>
    </dgm:pt>
    <dgm:pt modelId="{BFB43F70-9A45-4645-8E84-42CAC20813F2}" type="pres">
      <dgm:prSet presAssocID="{66CEBAD6-B243-4835-8074-1F769F381446}" presName="thickLine" presStyleLbl="alignNode1" presStyleIdx="6" presStyleCnt="7"/>
      <dgm:spPr/>
    </dgm:pt>
    <dgm:pt modelId="{2250CE9E-79AA-49B6-8BF9-C3C21AAA5CF5}" type="pres">
      <dgm:prSet presAssocID="{66CEBAD6-B243-4835-8074-1F769F381446}" presName="horz1" presStyleCnt="0"/>
      <dgm:spPr/>
    </dgm:pt>
    <dgm:pt modelId="{2F8F318E-7DBD-439D-97C4-6A82A25A7745}" type="pres">
      <dgm:prSet presAssocID="{66CEBAD6-B243-4835-8074-1F769F381446}" presName="tx1" presStyleLbl="revTx" presStyleIdx="6" presStyleCnt="7"/>
      <dgm:spPr/>
    </dgm:pt>
    <dgm:pt modelId="{7254FD93-627B-4F79-9612-CF3BD35E5D1E}" type="pres">
      <dgm:prSet presAssocID="{66CEBAD6-B243-4835-8074-1F769F381446}" presName="vert1" presStyleCnt="0"/>
      <dgm:spPr/>
    </dgm:pt>
  </dgm:ptLst>
  <dgm:cxnLst>
    <dgm:cxn modelId="{8BB8FF2C-FF0D-4E89-8C71-268AA7258322}" type="presOf" srcId="{DC8C6E8F-A426-420A-A525-47C154561B7B}" destId="{4A6A309E-F515-46A0-A23D-638AFEF903CE}" srcOrd="0" destOrd="0" presId="urn:microsoft.com/office/officeart/2008/layout/LinedList"/>
    <dgm:cxn modelId="{1FDD5736-1F51-4AE1-916E-5AC78301DF99}" srcId="{EB52FC54-B31B-4150-B5C4-AC75687358A1}" destId="{46F3E1AC-7A08-498E-8458-401C33156AA6}" srcOrd="4" destOrd="0" parTransId="{76FDBC2B-B6F3-459B-85CD-790FEDCCF260}" sibTransId="{2C4E1B97-860E-489E-8592-18A71CF36833}"/>
    <dgm:cxn modelId="{1668B33D-6103-4919-AA87-84C2185C9997}" srcId="{EB52FC54-B31B-4150-B5C4-AC75687358A1}" destId="{18002433-B0C5-4BF5-9E0A-91A4DDF570CF}" srcOrd="2" destOrd="0" parTransId="{40C05128-842B-43C8-90A2-15372BA4D98C}" sibTransId="{D797192F-7921-4F18-B4B6-3190DB5A06C6}"/>
    <dgm:cxn modelId="{3F79D54E-9270-4CCA-8412-DFC298069346}" srcId="{EB52FC54-B31B-4150-B5C4-AC75687358A1}" destId="{66CEBAD6-B243-4835-8074-1F769F381446}" srcOrd="6" destOrd="0" parTransId="{2ECE87C7-28D5-44C5-8DD6-65E34174D727}" sibTransId="{EB3BD3A3-234E-43D6-8A93-8C6F6410EE89}"/>
    <dgm:cxn modelId="{0EBB7457-0E97-41FF-B10B-C3A17299ABFB}" type="presOf" srcId="{EB52FC54-B31B-4150-B5C4-AC75687358A1}" destId="{9EE70A5C-CF0C-4BE1-88DF-7CE7053D8195}" srcOrd="0" destOrd="0" presId="urn:microsoft.com/office/officeart/2008/layout/LinedList"/>
    <dgm:cxn modelId="{8ED6A35A-7581-42B2-8912-BA2205E4EEBF}" type="presOf" srcId="{EB1C1B1D-2DB1-4361-9B3D-DCED96DB0F18}" destId="{8DF5F06E-99DE-4334-A70E-56E32DDCE515}" srcOrd="0" destOrd="0" presId="urn:microsoft.com/office/officeart/2008/layout/LinedList"/>
    <dgm:cxn modelId="{B68B2761-BFE2-4279-9798-8F387D3C1C27}" type="presOf" srcId="{18002433-B0C5-4BF5-9E0A-91A4DDF570CF}" destId="{80C1BBF7-CEE3-4098-BC4B-20CAB2174DC4}" srcOrd="0" destOrd="0" presId="urn:microsoft.com/office/officeart/2008/layout/LinedList"/>
    <dgm:cxn modelId="{2DF2C88F-7EF6-4D11-B186-907FF6A432BC}" srcId="{EB52FC54-B31B-4150-B5C4-AC75687358A1}" destId="{EB1C1B1D-2DB1-4361-9B3D-DCED96DB0F18}" srcOrd="1" destOrd="0" parTransId="{DA025137-4FEF-43EE-9042-82C73D763847}" sibTransId="{25E0FF5D-0A2B-4117-A578-2F8AA5FC0772}"/>
    <dgm:cxn modelId="{0A495CA7-D382-4C94-AA8D-037B3852B488}" type="presOf" srcId="{66CEBAD6-B243-4835-8074-1F769F381446}" destId="{2F8F318E-7DBD-439D-97C4-6A82A25A7745}" srcOrd="0" destOrd="0" presId="urn:microsoft.com/office/officeart/2008/layout/LinedList"/>
    <dgm:cxn modelId="{4C2A4FAC-D2C2-4522-9863-4A5683C42D74}" srcId="{EB52FC54-B31B-4150-B5C4-AC75687358A1}" destId="{DC8C6E8F-A426-420A-A525-47C154561B7B}" srcOrd="3" destOrd="0" parTransId="{AB97E6F8-C0B1-463D-8EA6-AC3F1D63FBD9}" sibTransId="{634A8D4A-E508-43F8-81A6-5AD47815A1D3}"/>
    <dgm:cxn modelId="{FCEFCAB8-0637-44A2-B9AA-CDC992BD016D}" srcId="{EB52FC54-B31B-4150-B5C4-AC75687358A1}" destId="{D8267A53-86ED-4DC9-9FEC-35DA213F2B1B}" srcOrd="0" destOrd="0" parTransId="{070B2037-5B73-46D7-A103-EA2814F1F298}" sibTransId="{811B934F-014F-4278-A5CB-F17BFC075856}"/>
    <dgm:cxn modelId="{1FBFE3C8-C66D-4DDF-862F-09CCAD118FCB}" type="presOf" srcId="{0DD8335D-C586-4239-A443-8657C2B0699E}" destId="{BD36047C-D6C2-42F9-8A0A-5358E6C15A86}" srcOrd="0" destOrd="0" presId="urn:microsoft.com/office/officeart/2008/layout/LinedList"/>
    <dgm:cxn modelId="{57E27BC9-1E10-4608-8F89-F169A004FB3F}" type="presOf" srcId="{D8267A53-86ED-4DC9-9FEC-35DA213F2B1B}" destId="{F3B41FD9-C06F-4DF0-ADFF-1F20E7AA2463}" srcOrd="0" destOrd="0" presId="urn:microsoft.com/office/officeart/2008/layout/LinedList"/>
    <dgm:cxn modelId="{DC09C5CB-C815-4230-92B2-3940F4EA5723}" type="presOf" srcId="{46F3E1AC-7A08-498E-8458-401C33156AA6}" destId="{EEF5DDB5-997A-4C8B-8DE0-30BB9E7BD0D0}" srcOrd="0" destOrd="0" presId="urn:microsoft.com/office/officeart/2008/layout/LinedList"/>
    <dgm:cxn modelId="{4B79B9FD-2C03-41B2-91CA-FCA9AE30FF16}" srcId="{EB52FC54-B31B-4150-B5C4-AC75687358A1}" destId="{0DD8335D-C586-4239-A443-8657C2B0699E}" srcOrd="5" destOrd="0" parTransId="{BBD1EEC5-43E3-47CE-B1FA-E3D873D841EF}" sibTransId="{97F65A28-9AD9-4A9D-B7F5-9324D111F84B}"/>
    <dgm:cxn modelId="{A3221B1F-6D47-4376-B195-0B9DE6ABE187}" type="presParOf" srcId="{9EE70A5C-CF0C-4BE1-88DF-7CE7053D8195}" destId="{774B4166-FD5E-49F4-BD24-21FD58C453D9}" srcOrd="0" destOrd="0" presId="urn:microsoft.com/office/officeart/2008/layout/LinedList"/>
    <dgm:cxn modelId="{9AA77CAA-B6ED-404B-B44D-F207E786EC19}" type="presParOf" srcId="{9EE70A5C-CF0C-4BE1-88DF-7CE7053D8195}" destId="{E1E4D8C3-D838-4DF9-8884-72F873162FA3}" srcOrd="1" destOrd="0" presId="urn:microsoft.com/office/officeart/2008/layout/LinedList"/>
    <dgm:cxn modelId="{A3B603A4-2424-4D08-BACC-4D784847807C}" type="presParOf" srcId="{E1E4D8C3-D838-4DF9-8884-72F873162FA3}" destId="{F3B41FD9-C06F-4DF0-ADFF-1F20E7AA2463}" srcOrd="0" destOrd="0" presId="urn:microsoft.com/office/officeart/2008/layout/LinedList"/>
    <dgm:cxn modelId="{BB5EE560-534A-47C0-AD38-B6A994F951AE}" type="presParOf" srcId="{E1E4D8C3-D838-4DF9-8884-72F873162FA3}" destId="{D5C4DCB7-3901-4733-9CA7-50382494412B}" srcOrd="1" destOrd="0" presId="urn:microsoft.com/office/officeart/2008/layout/LinedList"/>
    <dgm:cxn modelId="{2AE262C4-6484-4CA7-8076-1A312A19A2BC}" type="presParOf" srcId="{9EE70A5C-CF0C-4BE1-88DF-7CE7053D8195}" destId="{F981B9EF-1DB9-4481-984A-7DF2EB5E914B}" srcOrd="2" destOrd="0" presId="urn:microsoft.com/office/officeart/2008/layout/LinedList"/>
    <dgm:cxn modelId="{C1A9AF0E-A163-433E-B374-CC036C71E876}" type="presParOf" srcId="{9EE70A5C-CF0C-4BE1-88DF-7CE7053D8195}" destId="{DAAFFC47-70D3-452E-B38C-C620D6473D3E}" srcOrd="3" destOrd="0" presId="urn:microsoft.com/office/officeart/2008/layout/LinedList"/>
    <dgm:cxn modelId="{9077B99A-A6FD-459A-BFD3-18026FB9395E}" type="presParOf" srcId="{DAAFFC47-70D3-452E-B38C-C620D6473D3E}" destId="{8DF5F06E-99DE-4334-A70E-56E32DDCE515}" srcOrd="0" destOrd="0" presId="urn:microsoft.com/office/officeart/2008/layout/LinedList"/>
    <dgm:cxn modelId="{9814372D-B43A-460A-999C-931FABABAA4F}" type="presParOf" srcId="{DAAFFC47-70D3-452E-B38C-C620D6473D3E}" destId="{214DE614-46E0-45E6-8BA4-E1707C78DBEA}" srcOrd="1" destOrd="0" presId="urn:microsoft.com/office/officeart/2008/layout/LinedList"/>
    <dgm:cxn modelId="{E6C0CAE2-19C7-46DF-8990-6E130CD155BA}" type="presParOf" srcId="{9EE70A5C-CF0C-4BE1-88DF-7CE7053D8195}" destId="{141DA26E-6DC8-45C5-898D-AA2631634C0F}" srcOrd="4" destOrd="0" presId="urn:microsoft.com/office/officeart/2008/layout/LinedList"/>
    <dgm:cxn modelId="{DDCB0CA1-F232-4DD4-82AE-48C9C5CBB149}" type="presParOf" srcId="{9EE70A5C-CF0C-4BE1-88DF-7CE7053D8195}" destId="{E1F22872-0450-4325-BCFF-49B4800695B9}" srcOrd="5" destOrd="0" presId="urn:microsoft.com/office/officeart/2008/layout/LinedList"/>
    <dgm:cxn modelId="{1837B072-D11F-44DC-8FAE-D1DE3EA6CC19}" type="presParOf" srcId="{E1F22872-0450-4325-BCFF-49B4800695B9}" destId="{80C1BBF7-CEE3-4098-BC4B-20CAB2174DC4}" srcOrd="0" destOrd="0" presId="urn:microsoft.com/office/officeart/2008/layout/LinedList"/>
    <dgm:cxn modelId="{ED3A44F0-373B-42FF-88E9-EF9BF7C7CB04}" type="presParOf" srcId="{E1F22872-0450-4325-BCFF-49B4800695B9}" destId="{E60BBAFC-7404-4B16-8DB7-CCF7EC588D7D}" srcOrd="1" destOrd="0" presId="urn:microsoft.com/office/officeart/2008/layout/LinedList"/>
    <dgm:cxn modelId="{A675BB4B-D466-487F-9BD2-611FCE317C68}" type="presParOf" srcId="{9EE70A5C-CF0C-4BE1-88DF-7CE7053D8195}" destId="{A9136B2C-9A2A-47CD-BB7E-34C6A7E1AA51}" srcOrd="6" destOrd="0" presId="urn:microsoft.com/office/officeart/2008/layout/LinedList"/>
    <dgm:cxn modelId="{2C36D397-27DA-4806-AE77-FD7B899BE4D9}" type="presParOf" srcId="{9EE70A5C-CF0C-4BE1-88DF-7CE7053D8195}" destId="{73248940-FC73-465B-B0E9-CD7A82920CB0}" srcOrd="7" destOrd="0" presId="urn:microsoft.com/office/officeart/2008/layout/LinedList"/>
    <dgm:cxn modelId="{EBD737F5-429F-4C57-9B5F-5713E8DF8A58}" type="presParOf" srcId="{73248940-FC73-465B-B0E9-CD7A82920CB0}" destId="{4A6A309E-F515-46A0-A23D-638AFEF903CE}" srcOrd="0" destOrd="0" presId="urn:microsoft.com/office/officeart/2008/layout/LinedList"/>
    <dgm:cxn modelId="{B19CAB3F-DC9E-4C0F-BAE5-366D0C618293}" type="presParOf" srcId="{73248940-FC73-465B-B0E9-CD7A82920CB0}" destId="{9DFECA3A-D954-4135-ABAD-B3B6A6F4255E}" srcOrd="1" destOrd="0" presId="urn:microsoft.com/office/officeart/2008/layout/LinedList"/>
    <dgm:cxn modelId="{881EA474-294B-43ED-9428-3BA62589800B}" type="presParOf" srcId="{9EE70A5C-CF0C-4BE1-88DF-7CE7053D8195}" destId="{D8504A1B-A325-4CC5-BE9D-81F54F799EB7}" srcOrd="8" destOrd="0" presId="urn:microsoft.com/office/officeart/2008/layout/LinedList"/>
    <dgm:cxn modelId="{EBDCB6B6-DCA1-4FD3-BDBB-5106B24B9C0B}" type="presParOf" srcId="{9EE70A5C-CF0C-4BE1-88DF-7CE7053D8195}" destId="{B828195B-7CFD-4B0C-A7FA-E5AA270B18E4}" srcOrd="9" destOrd="0" presId="urn:microsoft.com/office/officeart/2008/layout/LinedList"/>
    <dgm:cxn modelId="{B840782E-C46A-49E4-85D4-41B19D45F82B}" type="presParOf" srcId="{B828195B-7CFD-4B0C-A7FA-E5AA270B18E4}" destId="{EEF5DDB5-997A-4C8B-8DE0-30BB9E7BD0D0}" srcOrd="0" destOrd="0" presId="urn:microsoft.com/office/officeart/2008/layout/LinedList"/>
    <dgm:cxn modelId="{2CC29B6C-03EF-498D-B581-825A1CB8797B}" type="presParOf" srcId="{B828195B-7CFD-4B0C-A7FA-E5AA270B18E4}" destId="{ACB61C69-3E24-4FB1-9904-F871F1E58F32}" srcOrd="1" destOrd="0" presId="urn:microsoft.com/office/officeart/2008/layout/LinedList"/>
    <dgm:cxn modelId="{91008244-5E95-4778-A622-15554CC01801}" type="presParOf" srcId="{9EE70A5C-CF0C-4BE1-88DF-7CE7053D8195}" destId="{235D4A3B-297A-4BDD-BD03-5CA1D8346286}" srcOrd="10" destOrd="0" presId="urn:microsoft.com/office/officeart/2008/layout/LinedList"/>
    <dgm:cxn modelId="{2418AC8A-5B21-4E29-9D82-EC00E21E1681}" type="presParOf" srcId="{9EE70A5C-CF0C-4BE1-88DF-7CE7053D8195}" destId="{1DB64ADF-D63A-4406-98BD-2AF5E4484335}" srcOrd="11" destOrd="0" presId="urn:microsoft.com/office/officeart/2008/layout/LinedList"/>
    <dgm:cxn modelId="{035411C0-B81D-4A5A-80B9-D80CD23BD7A2}" type="presParOf" srcId="{1DB64ADF-D63A-4406-98BD-2AF5E4484335}" destId="{BD36047C-D6C2-42F9-8A0A-5358E6C15A86}" srcOrd="0" destOrd="0" presId="urn:microsoft.com/office/officeart/2008/layout/LinedList"/>
    <dgm:cxn modelId="{158D4FC4-8F48-4B69-8EF7-0BC51E142EF1}" type="presParOf" srcId="{1DB64ADF-D63A-4406-98BD-2AF5E4484335}" destId="{AD49E3D1-01A6-4054-A13A-C4E788DD9894}" srcOrd="1" destOrd="0" presId="urn:microsoft.com/office/officeart/2008/layout/LinedList"/>
    <dgm:cxn modelId="{D5984658-9568-4AC1-89B3-9DC122C676B1}" type="presParOf" srcId="{9EE70A5C-CF0C-4BE1-88DF-7CE7053D8195}" destId="{BFB43F70-9A45-4645-8E84-42CAC20813F2}" srcOrd="12" destOrd="0" presId="urn:microsoft.com/office/officeart/2008/layout/LinedList"/>
    <dgm:cxn modelId="{9D2F4D04-DAC0-439B-87F2-5D0224ACC7CA}" type="presParOf" srcId="{9EE70A5C-CF0C-4BE1-88DF-7CE7053D8195}" destId="{2250CE9E-79AA-49B6-8BF9-C3C21AAA5CF5}" srcOrd="13" destOrd="0" presId="urn:microsoft.com/office/officeart/2008/layout/LinedList"/>
    <dgm:cxn modelId="{A586E6CB-9C04-4129-8C8A-4417DEB93C58}" type="presParOf" srcId="{2250CE9E-79AA-49B6-8BF9-C3C21AAA5CF5}" destId="{2F8F318E-7DBD-439D-97C4-6A82A25A7745}" srcOrd="0" destOrd="0" presId="urn:microsoft.com/office/officeart/2008/layout/LinedList"/>
    <dgm:cxn modelId="{5B79D0D0-2F0F-4D51-A475-2F96C3CC475D}" type="presParOf" srcId="{2250CE9E-79AA-49B6-8BF9-C3C21AAA5CF5}" destId="{7254FD93-627B-4F79-9612-CF3BD35E5D1E}"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3E68A0-F8D2-4B4D-B7F1-5EA918F1C3C0}"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10711A4E-7D84-0F41-ADB3-158C5F0F5E71}">
      <dgm:prSet/>
      <dgm:spPr/>
      <dgm:t>
        <a:bodyPr/>
        <a:lstStyle/>
        <a:p>
          <a:r>
            <a:rPr lang="en-GB"/>
            <a:t>Research Problem</a:t>
          </a:r>
        </a:p>
      </dgm:t>
    </dgm:pt>
    <dgm:pt modelId="{B30A02ED-E2D9-FB40-895C-6420B524E72D}" type="parTrans" cxnId="{2A49C513-5ABD-1046-9495-0684366293C7}">
      <dgm:prSet/>
      <dgm:spPr/>
      <dgm:t>
        <a:bodyPr/>
        <a:lstStyle/>
        <a:p>
          <a:endParaRPr lang="en-GB"/>
        </a:p>
      </dgm:t>
    </dgm:pt>
    <dgm:pt modelId="{10FA68FC-F1AD-9D41-8D8C-4A5C072F642E}" type="sibTrans" cxnId="{2A49C513-5ABD-1046-9495-0684366293C7}">
      <dgm:prSet/>
      <dgm:spPr/>
      <dgm:t>
        <a:bodyPr/>
        <a:lstStyle/>
        <a:p>
          <a:endParaRPr lang="en-GB"/>
        </a:p>
      </dgm:t>
    </dgm:pt>
    <dgm:pt modelId="{480DE398-D3BF-054E-A4B3-D88735CCE416}">
      <dgm:prSet/>
      <dgm:spPr/>
      <dgm:t>
        <a:bodyPr/>
        <a:lstStyle/>
        <a:p>
          <a:pPr rtl="0"/>
          <a:r>
            <a:rPr lang="en-GB"/>
            <a:t>Research Question</a:t>
          </a:r>
          <a:r>
            <a:rPr lang="en-GB">
              <a:latin typeface="Calibri Light" panose="020F0302020204030204"/>
            </a:rPr>
            <a:t> </a:t>
          </a:r>
          <a:endParaRPr lang="en-GB"/>
        </a:p>
      </dgm:t>
    </dgm:pt>
    <dgm:pt modelId="{933828BD-C1E2-C245-89CE-59978B10098B}" type="parTrans" cxnId="{5694DE22-C3C6-8444-AA61-A831F3018F68}">
      <dgm:prSet/>
      <dgm:spPr/>
      <dgm:t>
        <a:bodyPr/>
        <a:lstStyle/>
        <a:p>
          <a:endParaRPr lang="en-GB"/>
        </a:p>
      </dgm:t>
    </dgm:pt>
    <dgm:pt modelId="{1C0F65E7-C558-EB4D-A065-65449760D861}" type="sibTrans" cxnId="{5694DE22-C3C6-8444-AA61-A831F3018F68}">
      <dgm:prSet/>
      <dgm:spPr/>
      <dgm:t>
        <a:bodyPr/>
        <a:lstStyle/>
        <a:p>
          <a:endParaRPr lang="en-GB"/>
        </a:p>
      </dgm:t>
    </dgm:pt>
    <dgm:pt modelId="{1047BADA-F4F1-C141-AF86-B4858DFD6F05}">
      <dgm:prSet/>
      <dgm:spPr/>
      <dgm:t>
        <a:bodyPr/>
        <a:lstStyle/>
        <a:p>
          <a:r>
            <a:rPr lang="en-GB"/>
            <a:t>Research Aims</a:t>
          </a:r>
        </a:p>
      </dgm:t>
    </dgm:pt>
    <dgm:pt modelId="{32B29970-50F7-0A41-AA2D-04ACDBBAA738}" type="parTrans" cxnId="{DE9A008B-BCC0-1D43-BFB3-98D712885A6A}">
      <dgm:prSet/>
      <dgm:spPr/>
      <dgm:t>
        <a:bodyPr/>
        <a:lstStyle/>
        <a:p>
          <a:endParaRPr lang="en-GB"/>
        </a:p>
      </dgm:t>
    </dgm:pt>
    <dgm:pt modelId="{28DBDB3F-7BB8-8141-AF4E-2E61CD58FD52}" type="sibTrans" cxnId="{DE9A008B-BCC0-1D43-BFB3-98D712885A6A}">
      <dgm:prSet/>
      <dgm:spPr/>
      <dgm:t>
        <a:bodyPr/>
        <a:lstStyle/>
        <a:p>
          <a:endParaRPr lang="en-GB"/>
        </a:p>
      </dgm:t>
    </dgm:pt>
    <dgm:pt modelId="{65E60DD0-548D-4DB7-937C-ACEB5D48A2B1}">
      <dgm:prSet phldr="0"/>
      <dgm:spPr/>
      <dgm:t>
        <a:bodyPr/>
        <a:lstStyle/>
        <a:p>
          <a:pPr rtl="0"/>
          <a:r>
            <a:rPr lang="en-GB">
              <a:latin typeface="Calibri Light" panose="020F0302020204030204"/>
            </a:rPr>
            <a:t>Data Collection Questions</a:t>
          </a:r>
        </a:p>
      </dgm:t>
    </dgm:pt>
    <dgm:pt modelId="{3416220B-2DBD-427A-9FA0-01434D071853}" type="parTrans" cxnId="{ADECEF73-755B-4ABD-8703-E12E85DECA7A}">
      <dgm:prSet/>
      <dgm:spPr/>
    </dgm:pt>
    <dgm:pt modelId="{30F5862F-8F6C-4F60-B749-57D05745AAAD}" type="sibTrans" cxnId="{ADECEF73-755B-4ABD-8703-E12E85DECA7A}">
      <dgm:prSet/>
      <dgm:spPr/>
    </dgm:pt>
    <dgm:pt modelId="{BAC5EC0C-7675-A44E-86D3-B51DC62A7CCA}" type="pres">
      <dgm:prSet presAssocID="{B53E68A0-F8D2-4B4D-B7F1-5EA918F1C3C0}" presName="rootnode" presStyleCnt="0">
        <dgm:presLayoutVars>
          <dgm:chMax/>
          <dgm:chPref/>
          <dgm:dir/>
          <dgm:animLvl val="lvl"/>
        </dgm:presLayoutVars>
      </dgm:prSet>
      <dgm:spPr/>
    </dgm:pt>
    <dgm:pt modelId="{2EEA2989-A4DA-6449-BD13-86DBF4BD30EB}" type="pres">
      <dgm:prSet presAssocID="{10711A4E-7D84-0F41-ADB3-158C5F0F5E71}" presName="composite" presStyleCnt="0"/>
      <dgm:spPr/>
    </dgm:pt>
    <dgm:pt modelId="{81D83A29-112A-F642-92A8-1B0A3EE6A648}" type="pres">
      <dgm:prSet presAssocID="{10711A4E-7D84-0F41-ADB3-158C5F0F5E71}" presName="bentUpArrow1" presStyleLbl="alignImgPlace1" presStyleIdx="0" presStyleCnt="3"/>
      <dgm:spPr/>
    </dgm:pt>
    <dgm:pt modelId="{61D57976-1B7A-5A42-AAAE-A8C499ACB366}" type="pres">
      <dgm:prSet presAssocID="{10711A4E-7D84-0F41-ADB3-158C5F0F5E71}" presName="ParentText" presStyleLbl="node1" presStyleIdx="0" presStyleCnt="4">
        <dgm:presLayoutVars>
          <dgm:chMax val="1"/>
          <dgm:chPref val="1"/>
          <dgm:bulletEnabled val="1"/>
        </dgm:presLayoutVars>
      </dgm:prSet>
      <dgm:spPr/>
    </dgm:pt>
    <dgm:pt modelId="{18341FBA-42D6-0042-99B6-0A8D937AA6BA}" type="pres">
      <dgm:prSet presAssocID="{10711A4E-7D84-0F41-ADB3-158C5F0F5E71}" presName="ChildText" presStyleLbl="revTx" presStyleIdx="0" presStyleCnt="3">
        <dgm:presLayoutVars>
          <dgm:chMax val="0"/>
          <dgm:chPref val="0"/>
          <dgm:bulletEnabled val="1"/>
        </dgm:presLayoutVars>
      </dgm:prSet>
      <dgm:spPr/>
    </dgm:pt>
    <dgm:pt modelId="{4AE81CCA-3643-184B-A5C8-D4BE4D9FD525}" type="pres">
      <dgm:prSet presAssocID="{10FA68FC-F1AD-9D41-8D8C-4A5C072F642E}" presName="sibTrans" presStyleCnt="0"/>
      <dgm:spPr/>
    </dgm:pt>
    <dgm:pt modelId="{3AC1B32B-D63E-D74C-AD83-194E84A31202}" type="pres">
      <dgm:prSet presAssocID="{480DE398-D3BF-054E-A4B3-D88735CCE416}" presName="composite" presStyleCnt="0"/>
      <dgm:spPr/>
    </dgm:pt>
    <dgm:pt modelId="{F3E9BEE9-302E-1B4E-9BA7-A880854F6842}" type="pres">
      <dgm:prSet presAssocID="{480DE398-D3BF-054E-A4B3-D88735CCE416}" presName="bentUpArrow1" presStyleLbl="alignImgPlace1" presStyleIdx="1" presStyleCnt="3"/>
      <dgm:spPr/>
    </dgm:pt>
    <dgm:pt modelId="{0EE5BCB0-4257-A944-84F6-997D346C806D}" type="pres">
      <dgm:prSet presAssocID="{480DE398-D3BF-054E-A4B3-D88735CCE416}" presName="ParentText" presStyleLbl="node1" presStyleIdx="1" presStyleCnt="4">
        <dgm:presLayoutVars>
          <dgm:chMax val="1"/>
          <dgm:chPref val="1"/>
          <dgm:bulletEnabled val="1"/>
        </dgm:presLayoutVars>
      </dgm:prSet>
      <dgm:spPr/>
    </dgm:pt>
    <dgm:pt modelId="{24CFD162-1A4A-194A-A5C4-DD8C4421EF98}" type="pres">
      <dgm:prSet presAssocID="{480DE398-D3BF-054E-A4B3-D88735CCE416}" presName="ChildText" presStyleLbl="revTx" presStyleIdx="1" presStyleCnt="3">
        <dgm:presLayoutVars>
          <dgm:chMax val="0"/>
          <dgm:chPref val="0"/>
          <dgm:bulletEnabled val="1"/>
        </dgm:presLayoutVars>
      </dgm:prSet>
      <dgm:spPr/>
    </dgm:pt>
    <dgm:pt modelId="{CD6DC3B7-4FDF-824F-AC03-FF6E3DF01AB6}" type="pres">
      <dgm:prSet presAssocID="{1C0F65E7-C558-EB4D-A065-65449760D861}" presName="sibTrans" presStyleCnt="0"/>
      <dgm:spPr/>
    </dgm:pt>
    <dgm:pt modelId="{F8354B52-4AE4-B14F-94A1-F0CCA0844FFB}" type="pres">
      <dgm:prSet presAssocID="{1047BADA-F4F1-C141-AF86-B4858DFD6F05}" presName="composite" presStyleCnt="0"/>
      <dgm:spPr/>
    </dgm:pt>
    <dgm:pt modelId="{6F1FB90E-6D7B-4DCF-99B4-C3EF969BF4A4}" type="pres">
      <dgm:prSet presAssocID="{1047BADA-F4F1-C141-AF86-B4858DFD6F05}" presName="bentUpArrow1" presStyleLbl="alignImgPlace1" presStyleIdx="2" presStyleCnt="3"/>
      <dgm:spPr/>
    </dgm:pt>
    <dgm:pt modelId="{6C942174-E996-0848-AD4A-999C494FCAD1}" type="pres">
      <dgm:prSet presAssocID="{1047BADA-F4F1-C141-AF86-B4858DFD6F05}" presName="ParentText" presStyleLbl="node1" presStyleIdx="2" presStyleCnt="4">
        <dgm:presLayoutVars>
          <dgm:chMax val="1"/>
          <dgm:chPref val="1"/>
          <dgm:bulletEnabled val="1"/>
        </dgm:presLayoutVars>
      </dgm:prSet>
      <dgm:spPr/>
    </dgm:pt>
    <dgm:pt modelId="{E2E9EBFC-6885-4E95-B90D-3712CD2F4D6D}" type="pres">
      <dgm:prSet presAssocID="{1047BADA-F4F1-C141-AF86-B4858DFD6F05}" presName="ChildText" presStyleLbl="revTx" presStyleIdx="2" presStyleCnt="3">
        <dgm:presLayoutVars>
          <dgm:chMax val="0"/>
          <dgm:chPref val="0"/>
          <dgm:bulletEnabled val="1"/>
        </dgm:presLayoutVars>
      </dgm:prSet>
      <dgm:spPr/>
    </dgm:pt>
    <dgm:pt modelId="{2E88D7DC-D0BC-46B0-BF1A-25EF768A70F0}" type="pres">
      <dgm:prSet presAssocID="{28DBDB3F-7BB8-8141-AF4E-2E61CD58FD52}" presName="sibTrans" presStyleCnt="0"/>
      <dgm:spPr/>
    </dgm:pt>
    <dgm:pt modelId="{7D87746E-DE49-4C26-A4EE-B30CF953B54A}" type="pres">
      <dgm:prSet presAssocID="{65E60DD0-548D-4DB7-937C-ACEB5D48A2B1}" presName="composite" presStyleCnt="0"/>
      <dgm:spPr/>
    </dgm:pt>
    <dgm:pt modelId="{CDA0CA76-4F01-42F5-B68E-EB55853AC983}" type="pres">
      <dgm:prSet presAssocID="{65E60DD0-548D-4DB7-937C-ACEB5D48A2B1}" presName="ParentText" presStyleLbl="node1" presStyleIdx="3" presStyleCnt="4">
        <dgm:presLayoutVars>
          <dgm:chMax val="1"/>
          <dgm:chPref val="1"/>
          <dgm:bulletEnabled val="1"/>
        </dgm:presLayoutVars>
      </dgm:prSet>
      <dgm:spPr/>
    </dgm:pt>
  </dgm:ptLst>
  <dgm:cxnLst>
    <dgm:cxn modelId="{2A49C513-5ABD-1046-9495-0684366293C7}" srcId="{B53E68A0-F8D2-4B4D-B7F1-5EA918F1C3C0}" destId="{10711A4E-7D84-0F41-ADB3-158C5F0F5E71}" srcOrd="0" destOrd="0" parTransId="{B30A02ED-E2D9-FB40-895C-6420B524E72D}" sibTransId="{10FA68FC-F1AD-9D41-8D8C-4A5C072F642E}"/>
    <dgm:cxn modelId="{5694DE22-C3C6-8444-AA61-A831F3018F68}" srcId="{B53E68A0-F8D2-4B4D-B7F1-5EA918F1C3C0}" destId="{480DE398-D3BF-054E-A4B3-D88735CCE416}" srcOrd="1" destOrd="0" parTransId="{933828BD-C1E2-C245-89CE-59978B10098B}" sibTransId="{1C0F65E7-C558-EB4D-A065-65449760D861}"/>
    <dgm:cxn modelId="{409D4433-41BA-4CCC-A174-61E1440E9930}" type="presOf" srcId="{65E60DD0-548D-4DB7-937C-ACEB5D48A2B1}" destId="{CDA0CA76-4F01-42F5-B68E-EB55853AC983}" srcOrd="0" destOrd="0" presId="urn:microsoft.com/office/officeart/2005/8/layout/StepDownProcess"/>
    <dgm:cxn modelId="{658CEB3C-F8FA-4495-86BF-A4C4F5884CAC}" type="presOf" srcId="{1047BADA-F4F1-C141-AF86-B4858DFD6F05}" destId="{6C942174-E996-0848-AD4A-999C494FCAD1}" srcOrd="0" destOrd="0" presId="urn:microsoft.com/office/officeart/2005/8/layout/StepDownProcess"/>
    <dgm:cxn modelId="{56730845-F67E-46BF-B9FE-E92D78BB1723}" type="presOf" srcId="{10711A4E-7D84-0F41-ADB3-158C5F0F5E71}" destId="{61D57976-1B7A-5A42-AAAE-A8C499ACB366}" srcOrd="0" destOrd="0" presId="urn:microsoft.com/office/officeart/2005/8/layout/StepDownProcess"/>
    <dgm:cxn modelId="{D50DBB62-ED76-8E47-ACE3-A55EDE7594D7}" type="presOf" srcId="{B53E68A0-F8D2-4B4D-B7F1-5EA918F1C3C0}" destId="{BAC5EC0C-7675-A44E-86D3-B51DC62A7CCA}" srcOrd="0" destOrd="0" presId="urn:microsoft.com/office/officeart/2005/8/layout/StepDownProcess"/>
    <dgm:cxn modelId="{ADECEF73-755B-4ABD-8703-E12E85DECA7A}" srcId="{B53E68A0-F8D2-4B4D-B7F1-5EA918F1C3C0}" destId="{65E60DD0-548D-4DB7-937C-ACEB5D48A2B1}" srcOrd="3" destOrd="0" parTransId="{3416220B-2DBD-427A-9FA0-01434D071853}" sibTransId="{30F5862F-8F6C-4F60-B749-57D05745AAAD}"/>
    <dgm:cxn modelId="{DE9A008B-BCC0-1D43-BFB3-98D712885A6A}" srcId="{B53E68A0-F8D2-4B4D-B7F1-5EA918F1C3C0}" destId="{1047BADA-F4F1-C141-AF86-B4858DFD6F05}" srcOrd="2" destOrd="0" parTransId="{32B29970-50F7-0A41-AA2D-04ACDBBAA738}" sibTransId="{28DBDB3F-7BB8-8141-AF4E-2E61CD58FD52}"/>
    <dgm:cxn modelId="{6AB0039C-A56B-446E-9FD0-5A54419FA9F8}" type="presOf" srcId="{480DE398-D3BF-054E-A4B3-D88735CCE416}" destId="{0EE5BCB0-4257-A944-84F6-997D346C806D}" srcOrd="0" destOrd="0" presId="urn:microsoft.com/office/officeart/2005/8/layout/StepDownProcess"/>
    <dgm:cxn modelId="{A72D9620-23A1-49DC-869A-2F89FBA0297D}" type="presParOf" srcId="{BAC5EC0C-7675-A44E-86D3-B51DC62A7CCA}" destId="{2EEA2989-A4DA-6449-BD13-86DBF4BD30EB}" srcOrd="0" destOrd="0" presId="urn:microsoft.com/office/officeart/2005/8/layout/StepDownProcess"/>
    <dgm:cxn modelId="{1CDED58B-9FAF-4B6F-A4E5-783690B18BAE}" type="presParOf" srcId="{2EEA2989-A4DA-6449-BD13-86DBF4BD30EB}" destId="{81D83A29-112A-F642-92A8-1B0A3EE6A648}" srcOrd="0" destOrd="0" presId="urn:microsoft.com/office/officeart/2005/8/layout/StepDownProcess"/>
    <dgm:cxn modelId="{C4D72F1C-0468-44E4-9E7C-EAF41C8869A6}" type="presParOf" srcId="{2EEA2989-A4DA-6449-BD13-86DBF4BD30EB}" destId="{61D57976-1B7A-5A42-AAAE-A8C499ACB366}" srcOrd="1" destOrd="0" presId="urn:microsoft.com/office/officeart/2005/8/layout/StepDownProcess"/>
    <dgm:cxn modelId="{3088AAA2-2E29-4B2F-A7D3-7ACAD0CCB5F0}" type="presParOf" srcId="{2EEA2989-A4DA-6449-BD13-86DBF4BD30EB}" destId="{18341FBA-42D6-0042-99B6-0A8D937AA6BA}" srcOrd="2" destOrd="0" presId="urn:microsoft.com/office/officeart/2005/8/layout/StepDownProcess"/>
    <dgm:cxn modelId="{50A00211-2AE5-4F7B-B643-2464365D896E}" type="presParOf" srcId="{BAC5EC0C-7675-A44E-86D3-B51DC62A7CCA}" destId="{4AE81CCA-3643-184B-A5C8-D4BE4D9FD525}" srcOrd="1" destOrd="0" presId="urn:microsoft.com/office/officeart/2005/8/layout/StepDownProcess"/>
    <dgm:cxn modelId="{2C446131-4BB6-42EA-B07A-C5EAEE26C3F7}" type="presParOf" srcId="{BAC5EC0C-7675-A44E-86D3-B51DC62A7CCA}" destId="{3AC1B32B-D63E-D74C-AD83-194E84A31202}" srcOrd="2" destOrd="0" presId="urn:microsoft.com/office/officeart/2005/8/layout/StepDownProcess"/>
    <dgm:cxn modelId="{F28E5990-7EEA-4C67-9C70-80EFD5220691}" type="presParOf" srcId="{3AC1B32B-D63E-D74C-AD83-194E84A31202}" destId="{F3E9BEE9-302E-1B4E-9BA7-A880854F6842}" srcOrd="0" destOrd="0" presId="urn:microsoft.com/office/officeart/2005/8/layout/StepDownProcess"/>
    <dgm:cxn modelId="{D829A01A-7C1A-4C0E-BF0F-6CD437988AC9}" type="presParOf" srcId="{3AC1B32B-D63E-D74C-AD83-194E84A31202}" destId="{0EE5BCB0-4257-A944-84F6-997D346C806D}" srcOrd="1" destOrd="0" presId="urn:microsoft.com/office/officeart/2005/8/layout/StepDownProcess"/>
    <dgm:cxn modelId="{349B37A6-8F80-4B09-90F1-D54BDCA786BD}" type="presParOf" srcId="{3AC1B32B-D63E-D74C-AD83-194E84A31202}" destId="{24CFD162-1A4A-194A-A5C4-DD8C4421EF98}" srcOrd="2" destOrd="0" presId="urn:microsoft.com/office/officeart/2005/8/layout/StepDownProcess"/>
    <dgm:cxn modelId="{2A31EB88-4B81-4CBA-B677-A9C3B2300894}" type="presParOf" srcId="{BAC5EC0C-7675-A44E-86D3-B51DC62A7CCA}" destId="{CD6DC3B7-4FDF-824F-AC03-FF6E3DF01AB6}" srcOrd="3" destOrd="0" presId="urn:microsoft.com/office/officeart/2005/8/layout/StepDownProcess"/>
    <dgm:cxn modelId="{DDB289EB-0F84-435A-A6D4-B77F5DDFED01}" type="presParOf" srcId="{BAC5EC0C-7675-A44E-86D3-B51DC62A7CCA}" destId="{F8354B52-4AE4-B14F-94A1-F0CCA0844FFB}" srcOrd="4" destOrd="0" presId="urn:microsoft.com/office/officeart/2005/8/layout/StepDownProcess"/>
    <dgm:cxn modelId="{6EF58B27-5264-44F4-83EC-D9C66415677B}" type="presParOf" srcId="{F8354B52-4AE4-B14F-94A1-F0CCA0844FFB}" destId="{6F1FB90E-6D7B-4DCF-99B4-C3EF969BF4A4}" srcOrd="0" destOrd="0" presId="urn:microsoft.com/office/officeart/2005/8/layout/StepDownProcess"/>
    <dgm:cxn modelId="{552D1773-717A-41F9-BAF2-6A4C4FE5C38A}" type="presParOf" srcId="{F8354B52-4AE4-B14F-94A1-F0CCA0844FFB}" destId="{6C942174-E996-0848-AD4A-999C494FCAD1}" srcOrd="1" destOrd="0" presId="urn:microsoft.com/office/officeart/2005/8/layout/StepDownProcess"/>
    <dgm:cxn modelId="{4F650FBA-28FE-49C2-ABC8-D751E383E887}" type="presParOf" srcId="{F8354B52-4AE4-B14F-94A1-F0CCA0844FFB}" destId="{E2E9EBFC-6885-4E95-B90D-3712CD2F4D6D}" srcOrd="2" destOrd="0" presId="urn:microsoft.com/office/officeart/2005/8/layout/StepDownProcess"/>
    <dgm:cxn modelId="{4B5687DB-3B4D-4817-85CF-4123C9696E5C}" type="presParOf" srcId="{BAC5EC0C-7675-A44E-86D3-B51DC62A7CCA}" destId="{2E88D7DC-D0BC-46B0-BF1A-25EF768A70F0}" srcOrd="5" destOrd="0" presId="urn:microsoft.com/office/officeart/2005/8/layout/StepDownProcess"/>
    <dgm:cxn modelId="{1EA0278C-1FE4-4553-A768-2BD4C86A1E67}" type="presParOf" srcId="{BAC5EC0C-7675-A44E-86D3-B51DC62A7CCA}" destId="{7D87746E-DE49-4C26-A4EE-B30CF953B54A}" srcOrd="6" destOrd="0" presId="urn:microsoft.com/office/officeart/2005/8/layout/StepDownProcess"/>
    <dgm:cxn modelId="{DE08E9BE-9032-4D89-8F05-F68EBA2DFCB8}" type="presParOf" srcId="{7D87746E-DE49-4C26-A4EE-B30CF953B54A}" destId="{CDA0CA76-4F01-42F5-B68E-EB55853AC983}" srcOrd="0" destOrd="0" presId="urn:microsoft.com/office/officeart/2005/8/layout/StepDown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4B4166-FD5E-49F4-BD24-21FD58C453D9}">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B41FD9-C06F-4DF0-ADFF-1F20E7AA2463}">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You cannot research the social world without taking account of the ‘</a:t>
          </a:r>
          <a:r>
            <a:rPr lang="en-GB" sz="2200" b="1" kern="1200"/>
            <a:t>social</a:t>
          </a:r>
          <a:r>
            <a:rPr lang="en-GB" sz="2200" kern="1200"/>
            <a:t>’. </a:t>
          </a:r>
          <a:endParaRPr lang="en-US" sz="2200" kern="1200"/>
        </a:p>
      </dsp:txBody>
      <dsp:txXfrm>
        <a:off x="0" y="675"/>
        <a:ext cx="6900512" cy="790684"/>
      </dsp:txXfrm>
    </dsp:sp>
    <dsp:sp modelId="{F981B9EF-1DB9-4481-984A-7DF2EB5E914B}">
      <dsp:nvSpPr>
        <dsp:cNvPr id="0" name=""/>
        <dsp:cNvSpPr/>
      </dsp:nvSpPr>
      <dsp:spPr>
        <a:xfrm>
          <a:off x="0" y="7913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F5F06E-99DE-4334-A70E-56E32DDCE515}">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You cannot separate ‘</a:t>
          </a:r>
          <a:r>
            <a:rPr lang="en-GB" sz="2200" b="1" kern="1200"/>
            <a:t>facts</a:t>
          </a:r>
          <a:r>
            <a:rPr lang="en-GB" sz="2200" kern="1200"/>
            <a:t>’ from ‘</a:t>
          </a:r>
          <a:r>
            <a:rPr lang="en-GB" sz="2200" b="1" kern="1200"/>
            <a:t>values</a:t>
          </a:r>
          <a:r>
            <a:rPr lang="en-GB" sz="2200" kern="1200"/>
            <a:t>’</a:t>
          </a:r>
          <a:endParaRPr lang="en-US" sz="2200" kern="1200"/>
        </a:p>
      </dsp:txBody>
      <dsp:txXfrm>
        <a:off x="0" y="791359"/>
        <a:ext cx="6900512" cy="790684"/>
      </dsp:txXfrm>
    </dsp:sp>
    <dsp:sp modelId="{141DA26E-6DC8-45C5-898D-AA2631634C0F}">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C1BBF7-CEE3-4098-BC4B-20CAB2174DC4}">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researcher is part of the process.</a:t>
          </a:r>
          <a:r>
            <a:rPr lang="en-GB" sz="2200" b="1" kern="1200"/>
            <a:t> </a:t>
          </a:r>
          <a:endParaRPr lang="en-US" sz="2200" kern="1200"/>
        </a:p>
      </dsp:txBody>
      <dsp:txXfrm>
        <a:off x="0" y="1582044"/>
        <a:ext cx="6900512" cy="790684"/>
      </dsp:txXfrm>
    </dsp:sp>
    <dsp:sp modelId="{A9136B2C-9A2A-47CD-BB7E-34C6A7E1AA51}">
      <dsp:nvSpPr>
        <dsp:cNvPr id="0" name=""/>
        <dsp:cNvSpPr/>
      </dsp:nvSpPr>
      <dsp:spPr>
        <a:xfrm>
          <a:off x="0" y="23727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6A309E-F515-46A0-A23D-638AFEF903CE}">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Research is not a value neutral process</a:t>
          </a:r>
          <a:endParaRPr lang="en-US" sz="2200" kern="1200"/>
        </a:p>
      </dsp:txBody>
      <dsp:txXfrm>
        <a:off x="0" y="2372728"/>
        <a:ext cx="6900512" cy="790684"/>
      </dsp:txXfrm>
    </dsp:sp>
    <dsp:sp modelId="{D8504A1B-A325-4CC5-BE9D-81F54F799EB7}">
      <dsp:nvSpPr>
        <dsp:cNvPr id="0" name=""/>
        <dsp:cNvSpPr/>
      </dsp:nvSpPr>
      <dsp:spPr>
        <a:xfrm>
          <a:off x="0" y="316341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F5DDB5-997A-4C8B-8DE0-30BB9E7BD0D0}">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Life is best studied </a:t>
          </a:r>
          <a:r>
            <a:rPr lang="en-GB" sz="2200" b="1" u="sng" kern="1200"/>
            <a:t>as it is lived</a:t>
          </a:r>
          <a:endParaRPr lang="en-US" sz="2200" kern="1200"/>
        </a:p>
      </dsp:txBody>
      <dsp:txXfrm>
        <a:off x="0" y="3163412"/>
        <a:ext cx="6900512" cy="790684"/>
      </dsp:txXfrm>
    </dsp:sp>
    <dsp:sp modelId="{235D4A3B-297A-4BDD-BD03-5CA1D8346286}">
      <dsp:nvSpPr>
        <dsp:cNvPr id="0" name=""/>
        <dsp:cNvSpPr/>
      </dsp:nvSpPr>
      <dsp:spPr>
        <a:xfrm>
          <a:off x="0" y="395409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36047C-D6C2-42F9-8A0A-5358E6C15A86}">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world (and the human beings in it) are </a:t>
          </a:r>
          <a:r>
            <a:rPr lang="en-GB" sz="2200" b="1" kern="1200"/>
            <a:t>complex</a:t>
          </a:r>
          <a:endParaRPr lang="en-US" sz="2200" kern="1200"/>
        </a:p>
      </dsp:txBody>
      <dsp:txXfrm>
        <a:off x="0" y="3954096"/>
        <a:ext cx="6900512" cy="790684"/>
      </dsp:txXfrm>
    </dsp:sp>
    <dsp:sp modelId="{BFB43F70-9A45-4645-8E84-42CAC20813F2}">
      <dsp:nvSpPr>
        <dsp:cNvPr id="0" name=""/>
        <dsp:cNvSpPr/>
      </dsp:nvSpPr>
      <dsp:spPr>
        <a:xfrm>
          <a:off x="0" y="47447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8F318E-7DBD-439D-97C4-6A82A25A7745}">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That multiple versions of reality exist</a:t>
          </a:r>
          <a:endParaRPr lang="en-US" sz="2200" kern="1200"/>
        </a:p>
      </dsp:txBody>
      <dsp:txXfrm>
        <a:off x="0" y="4744781"/>
        <a:ext cx="6900512" cy="7906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D83A29-112A-F642-92A8-1B0A3EE6A648}">
      <dsp:nvSpPr>
        <dsp:cNvPr id="0" name=""/>
        <dsp:cNvSpPr/>
      </dsp:nvSpPr>
      <dsp:spPr>
        <a:xfrm rot="5400000">
          <a:off x="2580703" y="1498962"/>
          <a:ext cx="1316414" cy="1498691"/>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D57976-1B7A-5A42-AAAE-A8C499ACB366}">
      <dsp:nvSpPr>
        <dsp:cNvPr id="0" name=""/>
        <dsp:cNvSpPr/>
      </dsp:nvSpPr>
      <dsp:spPr>
        <a:xfrm>
          <a:off x="2231933" y="39690"/>
          <a:ext cx="2216067" cy="1551175"/>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Research Problem</a:t>
          </a:r>
        </a:p>
      </dsp:txBody>
      <dsp:txXfrm>
        <a:off x="2307669" y="115426"/>
        <a:ext cx="2064595" cy="1399703"/>
      </dsp:txXfrm>
    </dsp:sp>
    <dsp:sp modelId="{18341FBA-42D6-0042-99B6-0A8D937AA6BA}">
      <dsp:nvSpPr>
        <dsp:cNvPr id="0" name=""/>
        <dsp:cNvSpPr/>
      </dsp:nvSpPr>
      <dsp:spPr>
        <a:xfrm>
          <a:off x="4448000" y="187630"/>
          <a:ext cx="1611756" cy="1253728"/>
        </a:xfrm>
        <a:prstGeom prst="rect">
          <a:avLst/>
        </a:prstGeom>
        <a:noFill/>
        <a:ln>
          <a:noFill/>
        </a:ln>
        <a:effectLst/>
      </dsp:spPr>
      <dsp:style>
        <a:lnRef idx="0">
          <a:scrgbClr r="0" g="0" b="0"/>
        </a:lnRef>
        <a:fillRef idx="0">
          <a:scrgbClr r="0" g="0" b="0"/>
        </a:fillRef>
        <a:effectRef idx="0">
          <a:scrgbClr r="0" g="0" b="0"/>
        </a:effectRef>
        <a:fontRef idx="minor"/>
      </dsp:style>
    </dsp:sp>
    <dsp:sp modelId="{F3E9BEE9-302E-1B4E-9BA7-A880854F6842}">
      <dsp:nvSpPr>
        <dsp:cNvPr id="0" name=""/>
        <dsp:cNvSpPr/>
      </dsp:nvSpPr>
      <dsp:spPr>
        <a:xfrm rot="5400000">
          <a:off x="4418058" y="3241443"/>
          <a:ext cx="1316414" cy="1498691"/>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EE5BCB0-4257-A944-84F6-997D346C806D}">
      <dsp:nvSpPr>
        <dsp:cNvPr id="0" name=""/>
        <dsp:cNvSpPr/>
      </dsp:nvSpPr>
      <dsp:spPr>
        <a:xfrm>
          <a:off x="4069288" y="1782171"/>
          <a:ext cx="2216067" cy="1551175"/>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t>Research Question</a:t>
          </a:r>
          <a:r>
            <a:rPr lang="en-GB" sz="2800" kern="1200">
              <a:latin typeface="Calibri Light" panose="020F0302020204030204"/>
            </a:rPr>
            <a:t> </a:t>
          </a:r>
          <a:endParaRPr lang="en-GB" sz="2800" kern="1200"/>
        </a:p>
      </dsp:txBody>
      <dsp:txXfrm>
        <a:off x="4145024" y="1857907"/>
        <a:ext cx="2064595" cy="1399703"/>
      </dsp:txXfrm>
    </dsp:sp>
    <dsp:sp modelId="{24CFD162-1A4A-194A-A5C4-DD8C4421EF98}">
      <dsp:nvSpPr>
        <dsp:cNvPr id="0" name=""/>
        <dsp:cNvSpPr/>
      </dsp:nvSpPr>
      <dsp:spPr>
        <a:xfrm>
          <a:off x="6285355" y="1930111"/>
          <a:ext cx="1611756" cy="1253728"/>
        </a:xfrm>
        <a:prstGeom prst="rect">
          <a:avLst/>
        </a:prstGeom>
        <a:noFill/>
        <a:ln>
          <a:noFill/>
        </a:ln>
        <a:effectLst/>
      </dsp:spPr>
      <dsp:style>
        <a:lnRef idx="0">
          <a:scrgbClr r="0" g="0" b="0"/>
        </a:lnRef>
        <a:fillRef idx="0">
          <a:scrgbClr r="0" g="0" b="0"/>
        </a:fillRef>
        <a:effectRef idx="0">
          <a:scrgbClr r="0" g="0" b="0"/>
        </a:effectRef>
        <a:fontRef idx="minor"/>
      </dsp:style>
    </dsp:sp>
    <dsp:sp modelId="{6F1FB90E-6D7B-4DCF-99B4-C3EF969BF4A4}">
      <dsp:nvSpPr>
        <dsp:cNvPr id="0" name=""/>
        <dsp:cNvSpPr/>
      </dsp:nvSpPr>
      <dsp:spPr>
        <a:xfrm rot="5400000">
          <a:off x="6255413" y="4983925"/>
          <a:ext cx="1316414" cy="1498691"/>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C942174-E996-0848-AD4A-999C494FCAD1}">
      <dsp:nvSpPr>
        <dsp:cNvPr id="0" name=""/>
        <dsp:cNvSpPr/>
      </dsp:nvSpPr>
      <dsp:spPr>
        <a:xfrm>
          <a:off x="5906643" y="3524653"/>
          <a:ext cx="2216067" cy="1551175"/>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Research Aims</a:t>
          </a:r>
        </a:p>
      </dsp:txBody>
      <dsp:txXfrm>
        <a:off x="5982379" y="3600389"/>
        <a:ext cx="2064595" cy="1399703"/>
      </dsp:txXfrm>
    </dsp:sp>
    <dsp:sp modelId="{E2E9EBFC-6885-4E95-B90D-3712CD2F4D6D}">
      <dsp:nvSpPr>
        <dsp:cNvPr id="0" name=""/>
        <dsp:cNvSpPr/>
      </dsp:nvSpPr>
      <dsp:spPr>
        <a:xfrm>
          <a:off x="8122710" y="3672593"/>
          <a:ext cx="1611756" cy="1253728"/>
        </a:xfrm>
        <a:prstGeom prst="rect">
          <a:avLst/>
        </a:prstGeom>
        <a:noFill/>
        <a:ln>
          <a:noFill/>
        </a:ln>
        <a:effectLst/>
      </dsp:spPr>
      <dsp:style>
        <a:lnRef idx="0">
          <a:scrgbClr r="0" g="0" b="0"/>
        </a:lnRef>
        <a:fillRef idx="0">
          <a:scrgbClr r="0" g="0" b="0"/>
        </a:fillRef>
        <a:effectRef idx="0">
          <a:scrgbClr r="0" g="0" b="0"/>
        </a:effectRef>
        <a:fontRef idx="minor"/>
      </dsp:style>
    </dsp:sp>
    <dsp:sp modelId="{CDA0CA76-4F01-42F5-B68E-EB55853AC983}">
      <dsp:nvSpPr>
        <dsp:cNvPr id="0" name=""/>
        <dsp:cNvSpPr/>
      </dsp:nvSpPr>
      <dsp:spPr>
        <a:xfrm>
          <a:off x="7743998" y="5267134"/>
          <a:ext cx="2216067" cy="1551175"/>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latin typeface="Calibri Light" panose="020F0302020204030204"/>
            </a:rPr>
            <a:t>Data Collection Questions</a:t>
          </a:r>
        </a:p>
      </dsp:txBody>
      <dsp:txXfrm>
        <a:off x="7819734" y="5342870"/>
        <a:ext cx="2064595" cy="139970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1A2289-97AC-464D-AA22-8FD2772B72ED}" type="datetimeFigureOut">
              <a:t>3/3/26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D62DB2-EE29-457F-A256-35D7A822A4AA}" type="slidenum">
              <a:t>‹#›</a:t>
            </a:fld>
            <a:endParaRPr lang="en-US"/>
          </a:p>
        </p:txBody>
      </p:sp>
    </p:spTree>
    <p:extLst>
      <p:ext uri="{BB962C8B-B14F-4D97-AF65-F5344CB8AC3E}">
        <p14:creationId xmlns:p14="http://schemas.microsoft.com/office/powerpoint/2010/main" val="6951586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Qual qual qual </a:t>
            </a:r>
          </a:p>
        </p:txBody>
      </p:sp>
      <p:sp>
        <p:nvSpPr>
          <p:cNvPr id="4" name="Slide Number Placeholder 3"/>
          <p:cNvSpPr>
            <a:spLocks noGrp="1"/>
          </p:cNvSpPr>
          <p:nvPr>
            <p:ph type="sldNum" sz="quarter" idx="5"/>
          </p:nvPr>
        </p:nvSpPr>
        <p:spPr/>
        <p:txBody>
          <a:bodyPr/>
          <a:lstStyle/>
          <a:p>
            <a:fld id="{0B4FC595-7B7C-3A4B-8560-CF7EFC39EAA5}" type="slidenum">
              <a:rPr lang="en-US" smtClean="0"/>
              <a:t>1</a:t>
            </a:fld>
            <a:endParaRPr lang="en-US"/>
          </a:p>
        </p:txBody>
      </p:sp>
    </p:spTree>
    <p:extLst>
      <p:ext uri="{BB962C8B-B14F-4D97-AF65-F5344CB8AC3E}">
        <p14:creationId xmlns:p14="http://schemas.microsoft.com/office/powerpoint/2010/main" val="4383583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nSpc>
                <a:spcPct val="90000"/>
              </a:lnSpc>
              <a:buFont typeface="Arial,Sans-Serif"/>
              <a:buChar char="•"/>
            </a:pPr>
            <a:r>
              <a:rPr lang="en-US"/>
              <a:t>The aim of the qualitative research is to </a:t>
            </a:r>
            <a:r>
              <a:rPr lang="en-US" b="1" u="sng"/>
              <a:t>understand</a:t>
            </a:r>
            <a:r>
              <a:rPr lang="en-US"/>
              <a:t>, from within, the </a:t>
            </a:r>
            <a:r>
              <a:rPr lang="en-US" b="1" u="sng"/>
              <a:t>subjective reality</a:t>
            </a:r>
            <a:r>
              <a:rPr lang="en-US" u="sng"/>
              <a:t> </a:t>
            </a:r>
            <a:r>
              <a:rPr lang="en-US"/>
              <a:t>of participants. </a:t>
            </a:r>
          </a:p>
          <a:p>
            <a:pPr marL="228600" indent="-228600">
              <a:lnSpc>
                <a:spcPct val="90000"/>
              </a:lnSpc>
              <a:spcBef>
                <a:spcPts val="1000"/>
              </a:spcBef>
              <a:buFont typeface="Arial,Sans-Serif"/>
              <a:buChar char="•"/>
            </a:pPr>
            <a:r>
              <a:rPr lang="en-US"/>
              <a:t>This will </a:t>
            </a:r>
            <a:r>
              <a:rPr lang="en-US" b="1" u="sng"/>
              <a:t>not</a:t>
            </a:r>
            <a:r>
              <a:rPr lang="en-US" u="sng"/>
              <a:t> </a:t>
            </a:r>
            <a:r>
              <a:rPr lang="en-US"/>
              <a:t>be achieved through superficial knowledge about a large, representative sample of individuals. </a:t>
            </a:r>
          </a:p>
          <a:p>
            <a:pPr marL="228600" indent="-228600">
              <a:lnSpc>
                <a:spcPct val="90000"/>
              </a:lnSpc>
              <a:spcBef>
                <a:spcPts val="1000"/>
              </a:spcBef>
              <a:buFont typeface="Arial,Sans-Serif"/>
              <a:buChar char="•"/>
            </a:pPr>
            <a:r>
              <a:rPr lang="en-US"/>
              <a:t>Rather we want to reach people within the study area who can share their </a:t>
            </a:r>
            <a:r>
              <a:rPr lang="en-US" b="1" u="sng"/>
              <a:t>unique slice of reality</a:t>
            </a:r>
            <a:r>
              <a:rPr lang="en-US"/>
              <a:t>, so that all slices together illustrate the range of variation within the study area.</a:t>
            </a:r>
          </a:p>
          <a:p>
            <a:pPr marL="228600" indent="-228600">
              <a:lnSpc>
                <a:spcPct val="90000"/>
              </a:lnSpc>
              <a:spcBef>
                <a:spcPts val="1000"/>
              </a:spcBef>
              <a:buFont typeface="Arial,Sans-Serif"/>
              <a:buChar char="•"/>
            </a:pPr>
            <a:r>
              <a:rPr lang="en-US"/>
              <a:t>Relies on attaining a sample through </a:t>
            </a:r>
            <a:r>
              <a:rPr lang="en-US" b="1"/>
              <a:t>Convenience</a:t>
            </a:r>
            <a:r>
              <a:rPr lang="en-US"/>
              <a:t> or </a:t>
            </a:r>
            <a:r>
              <a:rPr lang="en-US" b="1"/>
              <a:t>Purposive</a:t>
            </a:r>
            <a:r>
              <a:rPr lang="en-US"/>
              <a:t> sampling methods</a:t>
            </a:r>
          </a:p>
          <a:p>
            <a:endParaRPr lang="en-US">
              <a:cs typeface="Calibri"/>
            </a:endParaRPr>
          </a:p>
        </p:txBody>
      </p:sp>
      <p:sp>
        <p:nvSpPr>
          <p:cNvPr id="4" name="Slide Number Placeholder 3"/>
          <p:cNvSpPr>
            <a:spLocks noGrp="1"/>
          </p:cNvSpPr>
          <p:nvPr>
            <p:ph type="sldNum" sz="quarter" idx="5"/>
          </p:nvPr>
        </p:nvSpPr>
        <p:spPr/>
        <p:txBody>
          <a:bodyPr/>
          <a:lstStyle/>
          <a:p>
            <a:fld id="{FB0B755B-496F-4CB7-B080-D17EE92FE9CC}" type="slidenum">
              <a:rPr lang="en-US"/>
              <a:t>2</a:t>
            </a:fld>
            <a:endParaRPr lang="en-US"/>
          </a:p>
        </p:txBody>
      </p:sp>
    </p:spTree>
    <p:extLst>
      <p:ext uri="{BB962C8B-B14F-4D97-AF65-F5344CB8AC3E}">
        <p14:creationId xmlns:p14="http://schemas.microsoft.com/office/powerpoint/2010/main" val="38249228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2"/>
        <p:cNvGrpSpPr/>
        <p:nvPr/>
      </p:nvGrpSpPr>
      <p:grpSpPr>
        <a:xfrm>
          <a:off x="0" y="0"/>
          <a:ext cx="0" cy="0"/>
          <a:chOff x="0" y="0"/>
          <a:chExt cx="0" cy="0"/>
        </a:xfrm>
      </p:grpSpPr>
      <p:sp>
        <p:nvSpPr>
          <p:cNvPr id="1703" name="Google Shape;1703;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04" name="Google Shape;1704;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228600" indent="-228600">
              <a:lnSpc>
                <a:spcPct val="90000"/>
              </a:lnSpc>
              <a:buFont typeface="Arial,Sans-Serif"/>
              <a:buChar char="•"/>
            </a:pPr>
            <a:r>
              <a:rPr lang="en-US"/>
              <a:t>The aim of the qualitative research is to </a:t>
            </a:r>
            <a:r>
              <a:rPr lang="en-US" b="1" u="sng"/>
              <a:t>understand</a:t>
            </a:r>
            <a:r>
              <a:rPr lang="en-US"/>
              <a:t>, from within, the </a:t>
            </a:r>
            <a:r>
              <a:rPr lang="en-US" b="1" u="sng"/>
              <a:t>subjective reality</a:t>
            </a:r>
            <a:r>
              <a:rPr lang="en-US" u="sng"/>
              <a:t> </a:t>
            </a:r>
            <a:r>
              <a:rPr lang="en-US"/>
              <a:t>of participants. </a:t>
            </a:r>
          </a:p>
          <a:p>
            <a:pPr marL="228600" indent="-228600">
              <a:lnSpc>
                <a:spcPct val="90000"/>
              </a:lnSpc>
              <a:spcBef>
                <a:spcPts val="1000"/>
              </a:spcBef>
              <a:buFont typeface="Arial,Sans-Serif"/>
              <a:buChar char="•"/>
            </a:pPr>
            <a:r>
              <a:rPr lang="en-US"/>
              <a:t>This will </a:t>
            </a:r>
            <a:r>
              <a:rPr lang="en-US" b="1" u="sng"/>
              <a:t>not</a:t>
            </a:r>
            <a:r>
              <a:rPr lang="en-US" u="sng"/>
              <a:t> </a:t>
            </a:r>
            <a:r>
              <a:rPr lang="en-US"/>
              <a:t>be achieved through superficial knowledge about a large, representative sample of individuals. </a:t>
            </a:r>
            <a:endParaRPr lang="en-US">
              <a:ea typeface="Calibri"/>
              <a:cs typeface="Calibri"/>
            </a:endParaRPr>
          </a:p>
          <a:p>
            <a:pPr marL="228600" indent="-228600">
              <a:lnSpc>
                <a:spcPct val="90000"/>
              </a:lnSpc>
              <a:spcBef>
                <a:spcPts val="1000"/>
              </a:spcBef>
              <a:buFont typeface="Arial,Sans-Serif"/>
              <a:buChar char="•"/>
            </a:pPr>
            <a:r>
              <a:rPr lang="en-US"/>
              <a:t>Rather we want to reach people within the study area who can share their </a:t>
            </a:r>
            <a:r>
              <a:rPr lang="en-US" b="1" u="sng"/>
              <a:t>unique slice of reality</a:t>
            </a:r>
            <a:r>
              <a:rPr lang="en-US"/>
              <a:t>, so that all slices together illustrate the range of variation within the study area.</a:t>
            </a:r>
          </a:p>
        </p:txBody>
      </p:sp>
      <p:sp>
        <p:nvSpPr>
          <p:cNvPr id="1705" name="Google Shape;1705;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6"/>
        <p:cNvGrpSpPr/>
        <p:nvPr/>
      </p:nvGrpSpPr>
      <p:grpSpPr>
        <a:xfrm>
          <a:off x="0" y="0"/>
          <a:ext cx="0" cy="0"/>
          <a:chOff x="0" y="0"/>
          <a:chExt cx="0" cy="0"/>
        </a:xfrm>
      </p:grpSpPr>
      <p:sp>
        <p:nvSpPr>
          <p:cNvPr id="1717" name="Google Shape;1717;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18" name="Google Shape;1718;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a:solidFill>
                  <a:schemeClr val="dk1"/>
                </a:solidFill>
                <a:latin typeface="Calibri"/>
                <a:ea typeface="Calibri"/>
                <a:cs typeface="Calibri"/>
                <a:sym typeface="Calibri"/>
              </a:rPr>
              <a:t>Sample sizes must be ascertained in qualitative studies like in quantitative studies but not by the same means. </a:t>
            </a:r>
            <a:endParaRPr/>
          </a:p>
          <a:p>
            <a:pPr marL="0" lvl="0" indent="0" algn="l" rtl="0">
              <a:spcBef>
                <a:spcPts val="0"/>
              </a:spcBef>
              <a:spcAft>
                <a:spcPts val="0"/>
              </a:spcAft>
              <a:buNone/>
            </a:pPr>
            <a:endParaRPr sz="1200" b="0" i="0">
              <a:solidFill>
                <a:schemeClr val="dk1"/>
              </a:solidFill>
              <a:latin typeface="Calibri"/>
              <a:ea typeface="Calibri"/>
              <a:cs typeface="Calibri"/>
              <a:sym typeface="Calibri"/>
            </a:endParaRPr>
          </a:p>
          <a:p>
            <a:pPr marL="0" lvl="0" indent="0" algn="l" rtl="0">
              <a:spcBef>
                <a:spcPts val="0"/>
              </a:spcBef>
              <a:spcAft>
                <a:spcPts val="0"/>
              </a:spcAft>
              <a:buNone/>
            </a:pPr>
            <a:r>
              <a:rPr lang="en-US" sz="1200" b="0" i="1">
                <a:solidFill>
                  <a:schemeClr val="dk1"/>
                </a:solidFill>
                <a:latin typeface="Calibri"/>
                <a:ea typeface="Calibri"/>
                <a:cs typeface="Calibri"/>
                <a:sym typeface="Calibri"/>
              </a:rPr>
              <a:t>Saturation</a:t>
            </a:r>
            <a:r>
              <a:rPr lang="en-US" sz="1200" b="0" i="0">
                <a:solidFill>
                  <a:schemeClr val="dk1"/>
                </a:solidFill>
                <a:latin typeface="Calibri"/>
                <a:ea typeface="Calibri"/>
                <a:cs typeface="Calibri"/>
                <a:sym typeface="Calibri"/>
              </a:rPr>
              <a:t> is closely tied to a specific methodology, and the term is inconsistently applied. </a:t>
            </a:r>
            <a:endParaRPr/>
          </a:p>
          <a:p>
            <a:pPr marL="0" lvl="0" indent="0" algn="l" rtl="0">
              <a:spcBef>
                <a:spcPts val="0"/>
              </a:spcBef>
              <a:spcAft>
                <a:spcPts val="0"/>
              </a:spcAft>
              <a:buNone/>
            </a:pPr>
            <a:endParaRPr sz="1200" b="0" i="0">
              <a:solidFill>
                <a:schemeClr val="dk1"/>
              </a:solidFill>
              <a:latin typeface="Calibri"/>
              <a:ea typeface="Calibri"/>
              <a:cs typeface="Calibri"/>
              <a:sym typeface="Calibri"/>
            </a:endParaRPr>
          </a:p>
          <a:p>
            <a:pPr marL="0" lvl="0" indent="0" algn="l" rtl="0">
              <a:spcBef>
                <a:spcPts val="0"/>
              </a:spcBef>
              <a:spcAft>
                <a:spcPts val="0"/>
              </a:spcAft>
              <a:buNone/>
            </a:pPr>
            <a:r>
              <a:rPr lang="en-US" sz="1200" b="0" i="0">
                <a:solidFill>
                  <a:schemeClr val="dk1"/>
                </a:solidFill>
                <a:latin typeface="Calibri"/>
                <a:ea typeface="Calibri"/>
                <a:cs typeface="Calibri"/>
                <a:sym typeface="Calibri"/>
              </a:rPr>
              <a:t>We propose the concept “information power” to guide adequate sample size for qualitative studies.</a:t>
            </a:r>
            <a:endParaRPr/>
          </a:p>
          <a:p>
            <a:pPr marL="0" lvl="0" indent="0" algn="l" rtl="0">
              <a:spcBef>
                <a:spcPts val="0"/>
              </a:spcBef>
              <a:spcAft>
                <a:spcPts val="0"/>
              </a:spcAft>
              <a:buNone/>
            </a:pPr>
            <a:endParaRPr sz="1200" b="0" i="0">
              <a:solidFill>
                <a:schemeClr val="dk1"/>
              </a:solidFill>
              <a:latin typeface="Calibri"/>
              <a:ea typeface="Calibri"/>
              <a:cs typeface="Calibri"/>
              <a:sym typeface="Calibri"/>
            </a:endParaRPr>
          </a:p>
          <a:p>
            <a:pPr marL="0" lvl="0" indent="0" algn="l" rtl="0">
              <a:spcBef>
                <a:spcPts val="0"/>
              </a:spcBef>
              <a:spcAft>
                <a:spcPts val="0"/>
              </a:spcAft>
              <a:buNone/>
            </a:pPr>
            <a:r>
              <a:rPr lang="en-US" sz="1200" b="0" i="0">
                <a:solidFill>
                  <a:schemeClr val="dk1"/>
                </a:solidFill>
                <a:latin typeface="Calibri"/>
                <a:ea typeface="Calibri"/>
                <a:cs typeface="Calibri"/>
                <a:sym typeface="Calibri"/>
              </a:rPr>
              <a:t> Information power indicates that the more information the sample holds, relevant for the actual study, the lower amount of participants is needed. </a:t>
            </a:r>
            <a:endParaRPr/>
          </a:p>
          <a:p>
            <a:pPr marL="0" lvl="0" indent="0" algn="l" rtl="0">
              <a:spcBef>
                <a:spcPts val="0"/>
              </a:spcBef>
              <a:spcAft>
                <a:spcPts val="0"/>
              </a:spcAft>
              <a:buNone/>
            </a:pPr>
            <a:endParaRPr sz="1200" b="0" i="0">
              <a:solidFill>
                <a:schemeClr val="dk1"/>
              </a:solidFill>
              <a:latin typeface="Calibri"/>
              <a:ea typeface="Calibri"/>
              <a:cs typeface="Calibri"/>
              <a:sym typeface="Calibri"/>
            </a:endParaRPr>
          </a:p>
        </p:txBody>
      </p:sp>
      <p:sp>
        <p:nvSpPr>
          <p:cNvPr id="1719" name="Google Shape;1719;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89212" y="4632960"/>
            <a:ext cx="4890665" cy="4389120"/>
          </a:xfrm>
          <a:prstGeom prst="rect">
            <a:avLst/>
          </a:prstGeom>
        </p:spPr>
        <p:txBody>
          <a:bodyPr/>
          <a:lstStyle/>
          <a:p>
            <a:endParaRPr lang="en-GB"/>
          </a:p>
        </p:txBody>
      </p:sp>
    </p:spTree>
    <p:extLst>
      <p:ext uri="{BB962C8B-B14F-4D97-AF65-F5344CB8AC3E}">
        <p14:creationId xmlns:p14="http://schemas.microsoft.com/office/powerpoint/2010/main" val="8357631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89212" y="4632960"/>
            <a:ext cx="4890665" cy="4389120"/>
          </a:xfrm>
          <a:prstGeom prst="rect">
            <a:avLst/>
          </a:prstGeom>
        </p:spPr>
        <p:txBody>
          <a:bodyPr/>
          <a:lstStyle/>
          <a:p>
            <a:endParaRPr lang="en-GB"/>
          </a:p>
        </p:txBody>
      </p:sp>
    </p:spTree>
    <p:extLst>
      <p:ext uri="{BB962C8B-B14F-4D97-AF65-F5344CB8AC3E}">
        <p14:creationId xmlns:p14="http://schemas.microsoft.com/office/powerpoint/2010/main" val="5615357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6363" y="750888"/>
            <a:ext cx="6664325" cy="3749675"/>
          </a:xfrm>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B4FC595-7B7C-3A4B-8560-CF7EFC39EAA5}" type="slidenum">
              <a:rPr lang="en-US" smtClean="0"/>
              <a:t>11</a:t>
            </a:fld>
            <a:endParaRPr lang="en-US"/>
          </a:p>
        </p:txBody>
      </p:sp>
    </p:spTree>
    <p:extLst>
      <p:ext uri="{BB962C8B-B14F-4D97-AF65-F5344CB8AC3E}">
        <p14:creationId xmlns:p14="http://schemas.microsoft.com/office/powerpoint/2010/main" val="8506288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HISTORICALLY – WHAT IS THE MOST COMMON RESEARCH METHODOLOGY in Counselling and Psychotherapy? </a:t>
            </a:r>
          </a:p>
          <a:p>
            <a:endParaRPr lang="en-US"/>
          </a:p>
          <a:p>
            <a:endParaRPr lang="en-GB" sz="1200"/>
          </a:p>
          <a:p>
            <a:endParaRPr lang="en-US"/>
          </a:p>
        </p:txBody>
      </p:sp>
      <p:sp>
        <p:nvSpPr>
          <p:cNvPr id="4" name="Slide Number Placeholder 3"/>
          <p:cNvSpPr>
            <a:spLocks noGrp="1"/>
          </p:cNvSpPr>
          <p:nvPr>
            <p:ph type="sldNum" sz="quarter" idx="5"/>
          </p:nvPr>
        </p:nvSpPr>
        <p:spPr/>
        <p:txBody>
          <a:bodyPr/>
          <a:lstStyle/>
          <a:p>
            <a:fld id="{0B4FC595-7B7C-3A4B-8560-CF7EFC39EAA5}" type="slidenum">
              <a:rPr lang="en-US" smtClean="0"/>
              <a:t>12</a:t>
            </a:fld>
            <a:endParaRPr lang="en-US"/>
          </a:p>
        </p:txBody>
      </p:sp>
    </p:spTree>
    <p:extLst>
      <p:ext uri="{BB962C8B-B14F-4D97-AF65-F5344CB8AC3E}">
        <p14:creationId xmlns:p14="http://schemas.microsoft.com/office/powerpoint/2010/main" val="2465461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6363" y="750888"/>
            <a:ext cx="6664325" cy="374967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B4FC595-7B7C-3A4B-8560-CF7EFC39EAA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05673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xfrm>
            <a:off x="106363" y="750888"/>
            <a:ext cx="6664325" cy="37496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300">
                <a:solidFill>
                  <a:schemeClr val="tx1"/>
                </a:solidFill>
                <a:latin typeface="Calibri" pitchFamily="34" charset="0"/>
              </a:defRPr>
            </a:lvl1pPr>
            <a:lvl2pPr marL="783664" indent="-301409" eaLnBrk="0" hangingPunct="0">
              <a:spcBef>
                <a:spcPct val="30000"/>
              </a:spcBef>
              <a:defRPr sz="1300">
                <a:solidFill>
                  <a:schemeClr val="tx1"/>
                </a:solidFill>
                <a:latin typeface="Calibri" pitchFamily="34" charset="0"/>
              </a:defRPr>
            </a:lvl2pPr>
            <a:lvl3pPr marL="1205636" indent="-241127" eaLnBrk="0" hangingPunct="0">
              <a:spcBef>
                <a:spcPct val="30000"/>
              </a:spcBef>
              <a:defRPr sz="1300">
                <a:solidFill>
                  <a:schemeClr val="tx1"/>
                </a:solidFill>
                <a:latin typeface="Calibri" pitchFamily="34" charset="0"/>
              </a:defRPr>
            </a:lvl3pPr>
            <a:lvl4pPr marL="1687891" indent="-241127" eaLnBrk="0" hangingPunct="0">
              <a:spcBef>
                <a:spcPct val="30000"/>
              </a:spcBef>
              <a:defRPr sz="1300">
                <a:solidFill>
                  <a:schemeClr val="tx1"/>
                </a:solidFill>
                <a:latin typeface="Calibri" pitchFamily="34" charset="0"/>
              </a:defRPr>
            </a:lvl4pPr>
            <a:lvl5pPr marL="2170146" indent="-241127" eaLnBrk="0" hangingPunct="0">
              <a:spcBef>
                <a:spcPct val="30000"/>
              </a:spcBef>
              <a:defRPr sz="1300">
                <a:solidFill>
                  <a:schemeClr val="tx1"/>
                </a:solidFill>
                <a:latin typeface="Calibri" pitchFamily="34" charset="0"/>
              </a:defRPr>
            </a:lvl5pPr>
            <a:lvl6pPr marL="2652400" indent="-241127" eaLnBrk="0" fontAlgn="base" hangingPunct="0">
              <a:spcBef>
                <a:spcPct val="30000"/>
              </a:spcBef>
              <a:spcAft>
                <a:spcPct val="0"/>
              </a:spcAft>
              <a:defRPr sz="1300">
                <a:solidFill>
                  <a:schemeClr val="tx1"/>
                </a:solidFill>
                <a:latin typeface="Calibri" pitchFamily="34" charset="0"/>
              </a:defRPr>
            </a:lvl6pPr>
            <a:lvl7pPr marL="3134655" indent="-241127" eaLnBrk="0" fontAlgn="base" hangingPunct="0">
              <a:spcBef>
                <a:spcPct val="30000"/>
              </a:spcBef>
              <a:spcAft>
                <a:spcPct val="0"/>
              </a:spcAft>
              <a:defRPr sz="1300">
                <a:solidFill>
                  <a:schemeClr val="tx1"/>
                </a:solidFill>
                <a:latin typeface="Calibri" pitchFamily="34" charset="0"/>
              </a:defRPr>
            </a:lvl7pPr>
            <a:lvl8pPr marL="3616909" indent="-241127" eaLnBrk="0" fontAlgn="base" hangingPunct="0">
              <a:spcBef>
                <a:spcPct val="30000"/>
              </a:spcBef>
              <a:spcAft>
                <a:spcPct val="0"/>
              </a:spcAft>
              <a:defRPr sz="1300">
                <a:solidFill>
                  <a:schemeClr val="tx1"/>
                </a:solidFill>
                <a:latin typeface="Calibri" pitchFamily="34" charset="0"/>
              </a:defRPr>
            </a:lvl8pPr>
            <a:lvl9pPr marL="4099164" indent="-241127" eaLnBrk="0" fontAlgn="base" hangingPunct="0">
              <a:spcBef>
                <a:spcPct val="30000"/>
              </a:spcBef>
              <a:spcAft>
                <a:spcPct val="0"/>
              </a:spcAft>
              <a:defRPr sz="1300">
                <a:solidFill>
                  <a:schemeClr val="tx1"/>
                </a:solidFill>
                <a:latin typeface="Calibri" pitchFamily="34" charset="0"/>
              </a:defRPr>
            </a:lvl9pPr>
          </a:lstStyle>
          <a:p>
            <a:pPr eaLnBrk="1" hangingPunct="1">
              <a:spcBef>
                <a:spcPct val="0"/>
              </a:spcBef>
            </a:pPr>
            <a:fld id="{B383E761-8DF6-49FB-9E1D-EAF7979B85B6}" type="slidenum">
              <a:rPr lang="en-GB" altLang="en-US" smtClean="0">
                <a:latin typeface="Verdana" pitchFamily="34" charset="0"/>
              </a:rPr>
              <a:pPr eaLnBrk="1" hangingPunct="1">
                <a:spcBef>
                  <a:spcPct val="0"/>
                </a:spcBef>
              </a:pPr>
              <a:t>15</a:t>
            </a:fld>
            <a:endParaRPr lang="en-GB" altLang="en-US">
              <a:latin typeface="Verdana" pitchFamily="34" charset="0"/>
            </a:endParaRPr>
          </a:p>
        </p:txBody>
      </p:sp>
    </p:spTree>
    <p:extLst>
      <p:ext uri="{BB962C8B-B14F-4D97-AF65-F5344CB8AC3E}">
        <p14:creationId xmlns:p14="http://schemas.microsoft.com/office/powerpoint/2010/main" val="34627332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construciton of reality and the social </a:t>
            </a:r>
          </a:p>
        </p:txBody>
      </p:sp>
      <p:sp>
        <p:nvSpPr>
          <p:cNvPr id="4" name="Slide Number Placeholder 3"/>
          <p:cNvSpPr>
            <a:spLocks noGrp="1"/>
          </p:cNvSpPr>
          <p:nvPr>
            <p:ph type="sldNum" sz="quarter" idx="5"/>
          </p:nvPr>
        </p:nvSpPr>
        <p:spPr/>
        <p:txBody>
          <a:bodyPr/>
          <a:lstStyle/>
          <a:p>
            <a:fld id="{2CD62DB2-EE29-457F-A256-35D7A822A4AA}" type="slidenum">
              <a:rPr lang="en-US"/>
              <a:t>16</a:t>
            </a:fld>
            <a:endParaRPr lang="en-US"/>
          </a:p>
        </p:txBody>
      </p:sp>
    </p:spTree>
    <p:extLst>
      <p:ext uri="{BB962C8B-B14F-4D97-AF65-F5344CB8AC3E}">
        <p14:creationId xmlns:p14="http://schemas.microsoft.com/office/powerpoint/2010/main" val="31248453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6363" y="750888"/>
            <a:ext cx="6664325" cy="3749675"/>
          </a:xfrm>
        </p:spPr>
      </p:sp>
      <p:sp>
        <p:nvSpPr>
          <p:cNvPr id="3" name="Notes Placeholder 2"/>
          <p:cNvSpPr>
            <a:spLocks noGrp="1"/>
          </p:cNvSpPr>
          <p:nvPr>
            <p:ph type="body" idx="1"/>
          </p:nvPr>
        </p:nvSpPr>
        <p:spPr/>
        <p:txBody>
          <a:bodyPr/>
          <a:lstStyle/>
          <a:p>
            <a:r>
              <a:rPr lang="en-GB"/>
              <a:t>Class</a:t>
            </a:r>
          </a:p>
          <a:p>
            <a:r>
              <a:rPr lang="en-GB"/>
              <a:t>Gender</a:t>
            </a:r>
          </a:p>
          <a:p>
            <a:r>
              <a:rPr lang="en-GB"/>
              <a:t>Voting patterns</a:t>
            </a:r>
          </a:p>
          <a:p>
            <a:r>
              <a:rPr lang="en-GB"/>
              <a:t>Geography</a:t>
            </a:r>
          </a:p>
          <a:p>
            <a:r>
              <a:rPr lang="en-GB"/>
              <a:t>Age</a:t>
            </a:r>
          </a:p>
          <a:p>
            <a:endParaRPr lang="en-GB"/>
          </a:p>
          <a:p>
            <a:r>
              <a:rPr lang="en-GB"/>
              <a:t>Why might this be?</a:t>
            </a:r>
          </a:p>
          <a:p>
            <a:r>
              <a:rPr lang="en-GB"/>
              <a:t>Motivations</a:t>
            </a:r>
          </a:p>
          <a:p>
            <a:r>
              <a:rPr lang="en-GB"/>
              <a:t>Desires</a:t>
            </a:r>
          </a:p>
          <a:p>
            <a:r>
              <a:rPr lang="en-GB"/>
              <a:t>Connection to professional pursuits</a:t>
            </a:r>
          </a:p>
          <a:p>
            <a:r>
              <a:rPr lang="en-GB"/>
              <a:t>Connection to modality</a:t>
            </a:r>
          </a:p>
          <a:p>
            <a:r>
              <a:rPr lang="en-GB"/>
              <a:t>Personal histories</a:t>
            </a:r>
          </a:p>
          <a:p>
            <a:endParaRPr lang="en-GB"/>
          </a:p>
          <a:p>
            <a:r>
              <a:rPr lang="en-GB"/>
              <a:t>Qualitative research ask – over and over again – what do you mean? </a:t>
            </a:r>
          </a:p>
        </p:txBody>
      </p:sp>
      <p:sp>
        <p:nvSpPr>
          <p:cNvPr id="4" name="Slide Number Placeholder 3"/>
          <p:cNvSpPr>
            <a:spLocks noGrp="1"/>
          </p:cNvSpPr>
          <p:nvPr>
            <p:ph type="sldNum" sz="quarter" idx="5"/>
          </p:nvPr>
        </p:nvSpPr>
        <p:spPr/>
        <p:txBody>
          <a:bodyPr/>
          <a:lstStyle/>
          <a:p>
            <a:fld id="{A9B54328-7E70-4B6A-B71F-BFCC996DFEBA}" type="slidenum">
              <a:rPr lang="en-GB" smtClean="0"/>
              <a:t>17</a:t>
            </a:fld>
            <a:endParaRPr lang="en-GB"/>
          </a:p>
        </p:txBody>
      </p:sp>
    </p:spTree>
    <p:extLst>
      <p:ext uri="{BB962C8B-B14F-4D97-AF65-F5344CB8AC3E}">
        <p14:creationId xmlns:p14="http://schemas.microsoft.com/office/powerpoint/2010/main" val="31572196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B549B0-F361-5D8A-61B4-77ACB71EEA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FF617A-BB52-4E1C-BF6F-D8A4746D0B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C387D5-89C5-4394-D929-6862AD1F7079}"/>
              </a:ext>
            </a:extLst>
          </p:cNvPr>
          <p:cNvSpPr>
            <a:spLocks noGrp="1"/>
          </p:cNvSpPr>
          <p:nvPr>
            <p:ph type="body" idx="1"/>
          </p:nvPr>
        </p:nvSpPr>
        <p:spPr/>
        <p:txBody>
          <a:bodyPr/>
          <a:lstStyle/>
          <a:p>
            <a:r>
              <a:rPr lang="en-GB" b="1" dirty="0"/>
              <a:t>Phenomenology (descriptive or hermeneutic)</a:t>
            </a:r>
          </a:p>
          <a:p>
            <a:r>
              <a:rPr lang="en-GB" dirty="0"/>
              <a:t>Clarifies </a:t>
            </a:r>
            <a:r>
              <a:rPr lang="en-GB" b="1" dirty="0"/>
              <a:t>what a therapeutic experience is like</a:t>
            </a:r>
            <a:r>
              <a:rPr lang="en-GB" dirty="0"/>
              <a:t> from the client’s or therapist’s point of view (lived immediacy, meaning, texture).</a:t>
            </a:r>
          </a:p>
          <a:p>
            <a:r>
              <a:rPr lang="en-GB" dirty="0"/>
              <a:t>Produces </a:t>
            </a:r>
            <a:r>
              <a:rPr lang="en-GB" b="1" dirty="0"/>
              <a:t>experiential structures/themes</a:t>
            </a:r>
            <a:r>
              <a:rPr lang="en-GB" dirty="0"/>
              <a:t> relevant to clinical work (embodiment, safety, shame, trust, hope, rupture).</a:t>
            </a:r>
          </a:p>
          <a:p>
            <a:r>
              <a:rPr lang="en-GB" dirty="0"/>
              <a:t>Useful for understanding </a:t>
            </a:r>
            <a:r>
              <a:rPr lang="en-GB" b="1" dirty="0"/>
              <a:t>change-as-experienced</a:t>
            </a:r>
            <a:r>
              <a:rPr lang="en-GB" dirty="0"/>
              <a:t>, not just change-as-outcome (what shifts, when, and how it is lived).</a:t>
            </a:r>
          </a:p>
          <a:p>
            <a:r>
              <a:rPr lang="en-GB" dirty="0"/>
              <a:t>Suited to studies of </a:t>
            </a:r>
            <a:r>
              <a:rPr lang="en-GB" b="1" dirty="0"/>
              <a:t>client experience of therapy</a:t>
            </a:r>
            <a:r>
              <a:rPr lang="en-GB" dirty="0"/>
              <a:t> (first sessions, endings, alliance, therapy after trauma, therapy with illness).</a:t>
            </a:r>
          </a:p>
          <a:p>
            <a:r>
              <a:rPr lang="en-GB" dirty="0"/>
              <a:t>Suited to </a:t>
            </a:r>
            <a:r>
              <a:rPr lang="en-GB" b="1" dirty="0"/>
              <a:t>therapist subjectivity</a:t>
            </a:r>
            <a:r>
              <a:rPr lang="en-GB" dirty="0"/>
              <a:t> (holding uncertainty, moral distress, countertransference, “staying with” difficult affect).</a:t>
            </a:r>
          </a:p>
          <a:p>
            <a:r>
              <a:rPr lang="en-GB" dirty="0"/>
              <a:t>Best for questions like: </a:t>
            </a:r>
            <a:r>
              <a:rPr lang="en-GB" b="1" dirty="0"/>
              <a:t>“How is this therapeutic phenomenon lived and made meaningful?”</a:t>
            </a:r>
            <a:endParaRPr lang="en-GB" dirty="0"/>
          </a:p>
          <a:p>
            <a:r>
              <a:rPr lang="en-GB" b="1" dirty="0"/>
              <a:t>Project idea:</a:t>
            </a:r>
            <a:r>
              <a:rPr lang="en-GB" dirty="0"/>
              <a:t> Lived experience of “feeling safe enough to disclose” in early trauma-focused therapy.</a:t>
            </a:r>
          </a:p>
          <a:p>
            <a:endParaRPr lang="en-US" dirty="0"/>
          </a:p>
        </p:txBody>
      </p:sp>
      <p:sp>
        <p:nvSpPr>
          <p:cNvPr id="4" name="Slide Number Placeholder 3">
            <a:extLst>
              <a:ext uri="{FF2B5EF4-FFF2-40B4-BE49-F238E27FC236}">
                <a16:creationId xmlns:a16="http://schemas.microsoft.com/office/drawing/2014/main" id="{0E164C46-BF4E-F444-026B-3A5C58E28503}"/>
              </a:ext>
            </a:extLst>
          </p:cNvPr>
          <p:cNvSpPr>
            <a:spLocks noGrp="1"/>
          </p:cNvSpPr>
          <p:nvPr>
            <p:ph type="sldNum" sz="quarter" idx="5"/>
          </p:nvPr>
        </p:nvSpPr>
        <p:spPr/>
        <p:txBody>
          <a:bodyPr/>
          <a:lstStyle/>
          <a:p>
            <a:fld id="{2CD62DB2-EE29-457F-A256-35D7A822A4AA}" type="slidenum">
              <a:rPr lang="en-GB" smtClean="0"/>
              <a:t>18</a:t>
            </a:fld>
            <a:endParaRPr lang="en-GB"/>
          </a:p>
        </p:txBody>
      </p:sp>
    </p:spTree>
    <p:extLst>
      <p:ext uri="{BB962C8B-B14F-4D97-AF65-F5344CB8AC3E}">
        <p14:creationId xmlns:p14="http://schemas.microsoft.com/office/powerpoint/2010/main" val="37606019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4F51E2-F009-28C5-550A-A8B9FFD5F5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558E7C-F515-5B14-1AFE-83C92DBADB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640473-5975-66C0-F63D-201075306574}"/>
              </a:ext>
            </a:extLst>
          </p:cNvPr>
          <p:cNvSpPr>
            <a:spLocks noGrp="1"/>
          </p:cNvSpPr>
          <p:nvPr>
            <p:ph type="body" idx="1"/>
          </p:nvPr>
        </p:nvSpPr>
        <p:spPr/>
        <p:txBody>
          <a:bodyPr/>
          <a:lstStyle/>
          <a:p>
            <a:r>
              <a:rPr lang="en-GB" b="1" dirty="0"/>
              <a:t>Narrative Inquiry</a:t>
            </a:r>
          </a:p>
          <a:p>
            <a:r>
              <a:rPr lang="en-GB" dirty="0"/>
              <a:t>Examines how therapy is taken up in </a:t>
            </a:r>
            <a:r>
              <a:rPr lang="en-GB" b="1" dirty="0"/>
              <a:t>identity work</a:t>
            </a:r>
            <a:r>
              <a:rPr lang="en-GB" dirty="0"/>
              <a:t> (new self-understandings, revised life plots, re-authored futures).</a:t>
            </a:r>
          </a:p>
          <a:p>
            <a:r>
              <a:rPr lang="en-GB" dirty="0"/>
              <a:t>Produces accounts of </a:t>
            </a:r>
            <a:r>
              <a:rPr lang="en-GB" b="1" dirty="0"/>
              <a:t>therapeutic change over time</a:t>
            </a:r>
            <a:r>
              <a:rPr lang="en-GB" dirty="0"/>
              <a:t>: turning points, narrative repairs, contradictions, re-framings.</a:t>
            </a:r>
          </a:p>
          <a:p>
            <a:r>
              <a:rPr lang="en-GB" dirty="0"/>
              <a:t>Useful for analysing </a:t>
            </a:r>
            <a:r>
              <a:rPr lang="en-GB" b="1" dirty="0"/>
              <a:t>therapy as a meaning-making practice</a:t>
            </a:r>
            <a:r>
              <a:rPr lang="en-GB" dirty="0"/>
              <a:t> (how clients integrate insight into life stories).</a:t>
            </a:r>
          </a:p>
          <a:p>
            <a:r>
              <a:rPr lang="en-GB" dirty="0"/>
              <a:t>Suited to research on </a:t>
            </a:r>
            <a:r>
              <a:rPr lang="en-GB" b="1" dirty="0"/>
              <a:t>recovery narratives</a:t>
            </a:r>
            <a:r>
              <a:rPr lang="en-GB" dirty="0"/>
              <a:t>, trauma integration, grief trajectories, addiction change stories, “coming out” processes.</a:t>
            </a:r>
          </a:p>
          <a:p>
            <a:r>
              <a:rPr lang="en-GB" dirty="0"/>
              <a:t>Works well with </a:t>
            </a:r>
            <a:r>
              <a:rPr lang="en-GB" b="1" dirty="0"/>
              <a:t>therapy diaries</a:t>
            </a:r>
            <a:r>
              <a:rPr lang="en-GB" dirty="0"/>
              <a:t>, reflective journals, longitudinal interviews, letters, creative artefacts.</a:t>
            </a:r>
          </a:p>
          <a:p>
            <a:r>
              <a:rPr lang="en-GB" dirty="0"/>
              <a:t>Best for questions like: </a:t>
            </a:r>
            <a:r>
              <a:rPr lang="en-GB" b="1" dirty="0"/>
              <a:t>“How does therapy reshape the stories people live by?”</a:t>
            </a:r>
            <a:endParaRPr lang="en-GB" dirty="0"/>
          </a:p>
          <a:p>
            <a:r>
              <a:rPr lang="en-GB" b="1" dirty="0"/>
              <a:t>Project idea:</a:t>
            </a:r>
            <a:r>
              <a:rPr lang="en-GB" dirty="0"/>
              <a:t> How clients narrate a “turning point” session that reshaped their self-understanding</a:t>
            </a:r>
          </a:p>
        </p:txBody>
      </p:sp>
      <p:sp>
        <p:nvSpPr>
          <p:cNvPr id="4" name="Slide Number Placeholder 3">
            <a:extLst>
              <a:ext uri="{FF2B5EF4-FFF2-40B4-BE49-F238E27FC236}">
                <a16:creationId xmlns:a16="http://schemas.microsoft.com/office/drawing/2014/main" id="{372A7B95-4F30-A8B8-4422-393F3B821DC9}"/>
              </a:ext>
            </a:extLst>
          </p:cNvPr>
          <p:cNvSpPr>
            <a:spLocks noGrp="1"/>
          </p:cNvSpPr>
          <p:nvPr>
            <p:ph type="sldNum" sz="quarter" idx="5"/>
          </p:nvPr>
        </p:nvSpPr>
        <p:spPr/>
        <p:txBody>
          <a:bodyPr/>
          <a:lstStyle/>
          <a:p>
            <a:fld id="{2CD62DB2-EE29-457F-A256-35D7A822A4AA}" type="slidenum">
              <a:rPr lang="en-GB" smtClean="0"/>
              <a:t>19</a:t>
            </a:fld>
            <a:endParaRPr lang="en-GB"/>
          </a:p>
        </p:txBody>
      </p:sp>
    </p:spTree>
    <p:extLst>
      <p:ext uri="{BB962C8B-B14F-4D97-AF65-F5344CB8AC3E}">
        <p14:creationId xmlns:p14="http://schemas.microsoft.com/office/powerpoint/2010/main" val="21184028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Discourse-focused methodologies (e.g., Discursive Psychology, Conversation Analysis)</a:t>
            </a:r>
          </a:p>
          <a:p>
            <a:r>
              <a:rPr lang="en-GB" dirty="0"/>
              <a:t>Treats therapy as </a:t>
            </a:r>
            <a:r>
              <a:rPr lang="en-GB" b="1" dirty="0"/>
              <a:t>interaction</a:t>
            </a:r>
            <a:r>
              <a:rPr lang="en-GB" dirty="0"/>
              <a:t>: meaning, emotion, and change are examined in what is </a:t>
            </a:r>
            <a:r>
              <a:rPr lang="en-GB" i="1" dirty="0"/>
              <a:t>done</a:t>
            </a:r>
            <a:r>
              <a:rPr lang="en-GB" dirty="0"/>
              <a:t> in talk (turn-by-turn).</a:t>
            </a:r>
          </a:p>
          <a:p>
            <a:r>
              <a:rPr lang="en-GB" dirty="0"/>
              <a:t>Produces fine-grained accounts of </a:t>
            </a:r>
            <a:r>
              <a:rPr lang="en-GB" b="1" dirty="0"/>
              <a:t>therapeutic practices</a:t>
            </a:r>
            <a:r>
              <a:rPr lang="en-GB" dirty="0"/>
              <a:t> (formulations, interpretations, questions, silence, repair, empathic moves).</a:t>
            </a:r>
          </a:p>
          <a:p>
            <a:r>
              <a:rPr lang="en-GB" dirty="0"/>
              <a:t>Useful for studying </a:t>
            </a:r>
            <a:r>
              <a:rPr lang="en-GB" b="1" dirty="0"/>
              <a:t>micro-process</a:t>
            </a:r>
            <a:r>
              <a:rPr lang="en-GB" dirty="0"/>
              <a:t>: how alliance is built, ruptures emerge, and “insight” is conversationally accomplished.</a:t>
            </a:r>
          </a:p>
          <a:p>
            <a:r>
              <a:rPr lang="en-GB" dirty="0"/>
              <a:t>Suited to projects using </a:t>
            </a:r>
            <a:r>
              <a:rPr lang="en-GB" b="1" dirty="0"/>
              <a:t>session transcripts</a:t>
            </a:r>
            <a:r>
              <a:rPr lang="en-GB" dirty="0"/>
              <a:t>, supervision talk, team meetings, assessment/viva interactions.</a:t>
            </a:r>
          </a:p>
          <a:p>
            <a:r>
              <a:rPr lang="en-GB" dirty="0"/>
              <a:t>Strong for identifying </a:t>
            </a:r>
            <a:r>
              <a:rPr lang="en-GB" b="1" dirty="0"/>
              <a:t>recurrent interactional patterns</a:t>
            </a:r>
            <a:r>
              <a:rPr lang="en-GB" dirty="0"/>
              <a:t> linked to helpful or unhelpful sequences (without assuming inner states).</a:t>
            </a:r>
          </a:p>
          <a:p>
            <a:r>
              <a:rPr lang="en-GB" dirty="0"/>
              <a:t>Best for questions like: </a:t>
            </a:r>
            <a:r>
              <a:rPr lang="en-GB" b="1" dirty="0"/>
              <a:t>“How is therapeutic work practically achieved in the moment-by-moment exchange?”</a:t>
            </a:r>
            <a:endParaRPr lang="en-GB" dirty="0"/>
          </a:p>
          <a:p>
            <a:r>
              <a:rPr lang="en-GB" b="1" dirty="0"/>
              <a:t>Project idea:</a:t>
            </a:r>
            <a:r>
              <a:rPr lang="en-GB" dirty="0"/>
              <a:t> Conversation analysis of how therapists respond to “I don’t know” moments, and what those sequences do to the alliance.</a:t>
            </a:r>
          </a:p>
        </p:txBody>
      </p:sp>
      <p:sp>
        <p:nvSpPr>
          <p:cNvPr id="4" name="Slide Number Placeholder 3"/>
          <p:cNvSpPr>
            <a:spLocks noGrp="1"/>
          </p:cNvSpPr>
          <p:nvPr>
            <p:ph type="sldNum" sz="quarter" idx="5"/>
          </p:nvPr>
        </p:nvSpPr>
        <p:spPr/>
        <p:txBody>
          <a:bodyPr/>
          <a:lstStyle/>
          <a:p>
            <a:fld id="{2CD62DB2-EE29-457F-A256-35D7A822A4AA}" type="slidenum">
              <a:rPr lang="en-GB" smtClean="0"/>
              <a:t>20</a:t>
            </a:fld>
            <a:endParaRPr lang="en-GB"/>
          </a:p>
        </p:txBody>
      </p:sp>
    </p:spTree>
    <p:extLst>
      <p:ext uri="{BB962C8B-B14F-4D97-AF65-F5344CB8AC3E}">
        <p14:creationId xmlns:p14="http://schemas.microsoft.com/office/powerpoint/2010/main" val="20630552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0DD82F-DDF4-27B9-E880-0BE3059436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5EF104-9464-A748-7FDA-54A583E62C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C15696-338E-5D8A-73C5-95F920D03E31}"/>
              </a:ext>
            </a:extLst>
          </p:cNvPr>
          <p:cNvSpPr>
            <a:spLocks noGrp="1"/>
          </p:cNvSpPr>
          <p:nvPr>
            <p:ph type="body" idx="1"/>
          </p:nvPr>
        </p:nvSpPr>
        <p:spPr/>
        <p:txBody>
          <a:bodyPr/>
          <a:lstStyle/>
          <a:p>
            <a:r>
              <a:rPr lang="en-GB" b="1" dirty="0"/>
              <a:t>Critical/Feminist methodologies (including queer, decolonial, critical race approaches)</a:t>
            </a:r>
          </a:p>
          <a:p>
            <a:r>
              <a:rPr lang="en-GB" dirty="0"/>
              <a:t>Examines how psychotherapy reproduces or resists </a:t>
            </a:r>
            <a:r>
              <a:rPr lang="en-GB" b="1" dirty="0"/>
              <a:t>power relations</a:t>
            </a:r>
            <a:r>
              <a:rPr lang="en-GB" dirty="0"/>
              <a:t> (gender, class, race, disability, sexuality, citizenship).</a:t>
            </a:r>
          </a:p>
          <a:p>
            <a:r>
              <a:rPr lang="en-GB" dirty="0"/>
              <a:t>Produces analyses of </a:t>
            </a:r>
            <a:r>
              <a:rPr lang="en-GB" b="1" dirty="0"/>
              <a:t>positioning and normativity</a:t>
            </a:r>
            <a:r>
              <a:rPr lang="en-GB" dirty="0"/>
              <a:t>: whose suffering is legible, whose coping is </a:t>
            </a:r>
            <a:r>
              <a:rPr lang="en-GB" dirty="0" err="1"/>
              <a:t>pathologised</a:t>
            </a:r>
            <a:r>
              <a:rPr lang="en-GB" dirty="0"/>
              <a:t>, whose voice is centred.</a:t>
            </a:r>
          </a:p>
          <a:p>
            <a:r>
              <a:rPr lang="en-GB" dirty="0"/>
              <a:t>Useful for interrogating the </a:t>
            </a:r>
            <a:r>
              <a:rPr lang="en-GB" b="1" dirty="0"/>
              <a:t>ethics of the frame</a:t>
            </a:r>
            <a:r>
              <a:rPr lang="en-GB" dirty="0"/>
              <a:t> (authority, coercion, risk discourse, diagnosis, “compliance,” safeguarding).</a:t>
            </a:r>
          </a:p>
          <a:p>
            <a:r>
              <a:rPr lang="en-GB" dirty="0"/>
              <a:t>Suited to projects on </a:t>
            </a:r>
            <a:r>
              <a:rPr lang="en-GB" b="1" dirty="0"/>
              <a:t>access and exclusion</a:t>
            </a:r>
            <a:r>
              <a:rPr lang="en-GB" dirty="0"/>
              <a:t>, cultural humility, microaggressions in therapy, institutional harm, epistemic injustice.</a:t>
            </a:r>
          </a:p>
          <a:p>
            <a:r>
              <a:rPr lang="en-GB" dirty="0"/>
              <a:t>Emphasises </a:t>
            </a:r>
            <a:r>
              <a:rPr lang="en-GB" b="1" dirty="0"/>
              <a:t>reflexivity</a:t>
            </a:r>
            <a:r>
              <a:rPr lang="en-GB" dirty="0"/>
              <a:t> about the therapist/researcher role (complicity, standpoint, authority, “helping” as a social act).</a:t>
            </a:r>
          </a:p>
          <a:p>
            <a:r>
              <a:rPr lang="en-GB" dirty="0"/>
              <a:t>Best for questions like: </a:t>
            </a:r>
            <a:r>
              <a:rPr lang="en-GB" b="1" dirty="0"/>
              <a:t>“How do power and social context shape what counts as distress, care, and change in therapy?”</a:t>
            </a:r>
            <a:endParaRPr lang="en-GB" dirty="0"/>
          </a:p>
          <a:p>
            <a:r>
              <a:rPr lang="en-GB" b="1" dirty="0"/>
              <a:t>Project idea:</a:t>
            </a:r>
            <a:r>
              <a:rPr lang="en-GB" dirty="0"/>
              <a:t> A critical study of how “readiness” and “fitness” discourse can marginalise working-class trainees in psychotherapy training.</a:t>
            </a:r>
          </a:p>
        </p:txBody>
      </p:sp>
      <p:sp>
        <p:nvSpPr>
          <p:cNvPr id="4" name="Slide Number Placeholder 3">
            <a:extLst>
              <a:ext uri="{FF2B5EF4-FFF2-40B4-BE49-F238E27FC236}">
                <a16:creationId xmlns:a16="http://schemas.microsoft.com/office/drawing/2014/main" id="{345EE829-D057-522F-C3BC-4CCA8A090122}"/>
              </a:ext>
            </a:extLst>
          </p:cNvPr>
          <p:cNvSpPr>
            <a:spLocks noGrp="1"/>
          </p:cNvSpPr>
          <p:nvPr>
            <p:ph type="sldNum" sz="quarter" idx="5"/>
          </p:nvPr>
        </p:nvSpPr>
        <p:spPr/>
        <p:txBody>
          <a:bodyPr/>
          <a:lstStyle/>
          <a:p>
            <a:fld id="{2CD62DB2-EE29-457F-A256-35D7A822A4AA}" type="slidenum">
              <a:rPr lang="en-GB" smtClean="0"/>
              <a:t>21</a:t>
            </a:fld>
            <a:endParaRPr lang="en-GB"/>
          </a:p>
        </p:txBody>
      </p:sp>
    </p:spTree>
    <p:extLst>
      <p:ext uri="{BB962C8B-B14F-4D97-AF65-F5344CB8AC3E}">
        <p14:creationId xmlns:p14="http://schemas.microsoft.com/office/powerpoint/2010/main" val="36232575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6363" y="750888"/>
            <a:ext cx="6664325" cy="3749675"/>
          </a:xfrm>
        </p:spPr>
      </p:sp>
      <p:sp>
        <p:nvSpPr>
          <p:cNvPr id="3" name="Notes Placeholder 2"/>
          <p:cNvSpPr>
            <a:spLocks noGrp="1"/>
          </p:cNvSpPr>
          <p:nvPr>
            <p:ph type="body" idx="1"/>
          </p:nvPr>
        </p:nvSpPr>
        <p:spPr/>
        <p:txBody>
          <a:bodyPr/>
          <a:lstStyle/>
          <a:p>
            <a:r>
              <a:rPr lang="en-GB" b="1" dirty="0"/>
              <a:t>Qualitative Case Study (single or multiple)</a:t>
            </a:r>
          </a:p>
          <a:p>
            <a:r>
              <a:rPr lang="en-GB" dirty="0"/>
              <a:t>Builds an in-depth account of a </a:t>
            </a:r>
            <a:r>
              <a:rPr lang="en-GB" b="1" dirty="0"/>
              <a:t>bounded psychotherapeutic case</a:t>
            </a:r>
            <a:r>
              <a:rPr lang="en-GB" dirty="0"/>
              <a:t> (a therapy, therapist, client trajectory, service innovation).</a:t>
            </a:r>
          </a:p>
          <a:p>
            <a:r>
              <a:rPr lang="en-GB" dirty="0"/>
              <a:t>Produces </a:t>
            </a:r>
            <a:r>
              <a:rPr lang="en-GB" b="1" dirty="0"/>
              <a:t>integrated clinical understanding</a:t>
            </a:r>
            <a:r>
              <a:rPr lang="en-GB" dirty="0"/>
              <a:t> by triangulating data (session material, interviews, supervision notes, measures, documents).</a:t>
            </a:r>
          </a:p>
          <a:p>
            <a:r>
              <a:rPr lang="en-GB" dirty="0"/>
              <a:t>Strong for </a:t>
            </a:r>
            <a:r>
              <a:rPr lang="en-GB" b="1" dirty="0"/>
              <a:t>process questions</a:t>
            </a:r>
            <a:r>
              <a:rPr lang="en-GB" dirty="0"/>
              <a:t> where context matters (rupture–repair, impasse, endings, change events, enactments).</a:t>
            </a:r>
          </a:p>
          <a:p>
            <a:r>
              <a:rPr lang="en-GB" dirty="0"/>
              <a:t>Suited to </a:t>
            </a:r>
            <a:r>
              <a:rPr lang="en-GB" b="1" dirty="0"/>
              <a:t>training and supervision research</a:t>
            </a:r>
            <a:r>
              <a:rPr lang="en-GB" dirty="0"/>
              <a:t> (competence development, readiness-to-practice, assessment practices).</a:t>
            </a:r>
          </a:p>
          <a:p>
            <a:r>
              <a:rPr lang="en-GB" dirty="0"/>
              <a:t>Useful for </a:t>
            </a:r>
            <a:r>
              <a:rPr lang="en-GB" b="1" dirty="0"/>
              <a:t>programme/service evaluation</a:t>
            </a:r>
            <a:r>
              <a:rPr lang="en-GB" dirty="0"/>
              <a:t> (new clinic pathway, group model, supervision intervention).</a:t>
            </a:r>
          </a:p>
          <a:p>
            <a:r>
              <a:rPr lang="en-GB" dirty="0"/>
              <a:t>Best for questions like: </a:t>
            </a:r>
            <a:r>
              <a:rPr lang="en-GB" b="1" dirty="0"/>
              <a:t>“What happened in this therapy (or setting), and what does it show us?”</a:t>
            </a:r>
            <a:endParaRPr lang="en-GB" dirty="0"/>
          </a:p>
          <a:p>
            <a:r>
              <a:rPr lang="en-GB" b="1" dirty="0"/>
              <a:t>Project idea:</a:t>
            </a:r>
            <a:r>
              <a:rPr lang="en-GB" dirty="0"/>
              <a:t> A multi-source case study of rupture–repair across 12 sessions in psychodynamic psychotherapy training clinic.</a:t>
            </a:r>
          </a:p>
        </p:txBody>
      </p:sp>
      <p:sp>
        <p:nvSpPr>
          <p:cNvPr id="4" name="Slide Number Placeholder 3"/>
          <p:cNvSpPr>
            <a:spLocks noGrp="1"/>
          </p:cNvSpPr>
          <p:nvPr>
            <p:ph type="sldNum" sz="quarter" idx="5"/>
          </p:nvPr>
        </p:nvSpPr>
        <p:spPr/>
        <p:txBody>
          <a:bodyPr/>
          <a:lstStyle/>
          <a:p>
            <a:fld id="{0B4FC595-7B7C-3A4B-8560-CF7EFC39EAA5}" type="slidenum">
              <a:rPr lang="en-US" smtClean="0"/>
              <a:t>22</a:t>
            </a:fld>
            <a:endParaRPr lang="en-US"/>
          </a:p>
        </p:txBody>
      </p:sp>
    </p:spTree>
    <p:extLst>
      <p:ext uri="{BB962C8B-B14F-4D97-AF65-F5344CB8AC3E}">
        <p14:creationId xmlns:p14="http://schemas.microsoft.com/office/powerpoint/2010/main" val="42882966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Ethnography (including institutional/clinical ethnography)</a:t>
            </a:r>
          </a:p>
          <a:p>
            <a:r>
              <a:rPr lang="en-GB" dirty="0"/>
              <a:t>Studies psychotherapy in its </a:t>
            </a:r>
            <a:r>
              <a:rPr lang="en-GB" b="1" dirty="0"/>
              <a:t>natural habitat</a:t>
            </a:r>
            <a:r>
              <a:rPr lang="en-GB" dirty="0"/>
              <a:t>: clinic cultures, training cultures, team norms, informal rules and rituals.</a:t>
            </a:r>
          </a:p>
          <a:p>
            <a:r>
              <a:rPr lang="en-GB" dirty="0"/>
              <a:t>Produces “thick description” of </a:t>
            </a:r>
            <a:r>
              <a:rPr lang="en-GB" b="1" dirty="0"/>
              <a:t>how therapy is organised and enacted</a:t>
            </a:r>
            <a:r>
              <a:rPr lang="en-GB" dirty="0"/>
              <a:t> (what counts as good work, what is discouraged).</a:t>
            </a:r>
          </a:p>
          <a:p>
            <a:r>
              <a:rPr lang="en-GB" dirty="0"/>
              <a:t>Excellent for surfacing </a:t>
            </a:r>
            <a:r>
              <a:rPr lang="en-GB" b="1" dirty="0"/>
              <a:t>institutional pressures</a:t>
            </a:r>
            <a:r>
              <a:rPr lang="en-GB" dirty="0"/>
              <a:t> on the frame (risk culture, targets, waiting lists, paperwork, safeguarding).</a:t>
            </a:r>
          </a:p>
          <a:p>
            <a:r>
              <a:rPr lang="en-GB" dirty="0"/>
              <a:t>Suited to research on </a:t>
            </a:r>
            <a:r>
              <a:rPr lang="en-GB" b="1" dirty="0"/>
              <a:t>services, teams, training cohorts, placement sites</a:t>
            </a:r>
            <a:r>
              <a:rPr lang="en-GB" dirty="0"/>
              <a:t>, or multi-agency referral pathways.</a:t>
            </a:r>
          </a:p>
          <a:p>
            <a:r>
              <a:rPr lang="en-GB" dirty="0"/>
              <a:t>Useful for mapping gaps between </a:t>
            </a:r>
            <a:r>
              <a:rPr lang="en-GB" b="1" dirty="0"/>
              <a:t>official models</a:t>
            </a:r>
            <a:r>
              <a:rPr lang="en-GB" dirty="0"/>
              <a:t> (policy, manuals) and </a:t>
            </a:r>
            <a:r>
              <a:rPr lang="en-GB" b="1" dirty="0"/>
              <a:t>actual practice</a:t>
            </a:r>
            <a:r>
              <a:rPr lang="en-GB" dirty="0"/>
              <a:t> (workarounds, tacit knowledge).</a:t>
            </a:r>
          </a:p>
          <a:p>
            <a:r>
              <a:rPr lang="en-GB" dirty="0"/>
              <a:t>Best for questions like: </a:t>
            </a:r>
            <a:r>
              <a:rPr lang="en-GB" b="1" dirty="0"/>
              <a:t>“How does this therapeutic system really function day-to-day?”</a:t>
            </a:r>
            <a:endParaRPr lang="en-GB" dirty="0"/>
          </a:p>
          <a:p>
            <a:r>
              <a:rPr lang="en-GB" b="1" dirty="0"/>
              <a:t>Project idea:</a:t>
            </a:r>
            <a:r>
              <a:rPr lang="en-GB" dirty="0"/>
              <a:t> An ethnography of how “risk” language shapes clinical decision-making in a NHS talking therapies team.</a:t>
            </a:r>
          </a:p>
        </p:txBody>
      </p:sp>
      <p:sp>
        <p:nvSpPr>
          <p:cNvPr id="4" name="Slide Number Placeholder 3"/>
          <p:cNvSpPr>
            <a:spLocks noGrp="1"/>
          </p:cNvSpPr>
          <p:nvPr>
            <p:ph type="sldNum" sz="quarter" idx="5"/>
          </p:nvPr>
        </p:nvSpPr>
        <p:spPr/>
        <p:txBody>
          <a:bodyPr/>
          <a:lstStyle/>
          <a:p>
            <a:fld id="{2CD62DB2-EE29-457F-A256-35D7A822A4AA}" type="slidenum">
              <a:rPr lang="en-GB" smtClean="0"/>
              <a:t>23</a:t>
            </a:fld>
            <a:endParaRPr lang="en-GB"/>
          </a:p>
        </p:txBody>
      </p:sp>
    </p:spTree>
    <p:extLst>
      <p:ext uri="{BB962C8B-B14F-4D97-AF65-F5344CB8AC3E}">
        <p14:creationId xmlns:p14="http://schemas.microsoft.com/office/powerpoint/2010/main" val="27589865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6363" y="750888"/>
            <a:ext cx="6664325" cy="3749675"/>
          </a:xfrm>
        </p:spPr>
      </p:sp>
      <p:sp>
        <p:nvSpPr>
          <p:cNvPr id="3" name="Notes Placeholder 2"/>
          <p:cNvSpPr>
            <a:spLocks noGrp="1"/>
          </p:cNvSpPr>
          <p:nvPr>
            <p:ph type="body" idx="1"/>
          </p:nvPr>
        </p:nvSpPr>
        <p:spPr/>
        <p:txBody>
          <a:bodyPr/>
          <a:lstStyle/>
          <a:p>
            <a:r>
              <a:rPr lang="en-GB" b="1" dirty="0"/>
              <a:t>Participatory Action Research (PAR) / Action Research</a:t>
            </a:r>
          </a:p>
          <a:p>
            <a:r>
              <a:rPr lang="en-GB" dirty="0"/>
              <a:t>Treats psychotherapy research as </a:t>
            </a:r>
            <a:r>
              <a:rPr lang="en-GB" b="1" dirty="0"/>
              <a:t>practice improvement</a:t>
            </a:r>
            <a:r>
              <a:rPr lang="en-GB" dirty="0"/>
              <a:t>: inquiry that directly changes provision, training, or governance.</a:t>
            </a:r>
          </a:p>
          <a:p>
            <a:r>
              <a:rPr lang="en-GB" dirty="0"/>
              <a:t>Produces </a:t>
            </a:r>
            <a:r>
              <a:rPr lang="en-GB" b="1" dirty="0"/>
              <a:t>usable outputs</a:t>
            </a:r>
            <a:r>
              <a:rPr lang="en-GB" dirty="0"/>
              <a:t> (new group protocols, supervision models, placement pathways, service improvements, training resources).</a:t>
            </a:r>
          </a:p>
          <a:p>
            <a:r>
              <a:rPr lang="en-GB" dirty="0"/>
              <a:t>Centres collaboration with </a:t>
            </a:r>
            <a:r>
              <a:rPr lang="en-GB" b="1" dirty="0"/>
              <a:t>clients, therapists, supervisors, and services</a:t>
            </a:r>
            <a:r>
              <a:rPr lang="en-GB" dirty="0"/>
              <a:t> as co-researchers, not just participants.</a:t>
            </a:r>
          </a:p>
          <a:p>
            <a:r>
              <a:rPr lang="en-GB" dirty="0"/>
              <a:t>Suited to projects like </a:t>
            </a:r>
            <a:r>
              <a:rPr lang="en-GB" b="1" dirty="0"/>
              <a:t>reducing dropout</a:t>
            </a:r>
            <a:r>
              <a:rPr lang="en-GB" dirty="0"/>
              <a:t>, improving access for marginalised groups, enhancing psychological safety in groups.</a:t>
            </a:r>
          </a:p>
          <a:p>
            <a:r>
              <a:rPr lang="en-GB" dirty="0"/>
              <a:t>Strong for </a:t>
            </a:r>
            <a:r>
              <a:rPr lang="en-GB" b="1" dirty="0"/>
              <a:t>implementation questions</a:t>
            </a:r>
            <a:r>
              <a:rPr lang="en-GB" dirty="0"/>
              <a:t> in real services (what can actually be delivered, sustained, and adopted).</a:t>
            </a:r>
          </a:p>
          <a:p>
            <a:r>
              <a:rPr lang="en-GB" dirty="0"/>
              <a:t>Best for questions like: </a:t>
            </a:r>
            <a:r>
              <a:rPr lang="en-GB" b="1" dirty="0"/>
              <a:t>“What change is needed here, and what happens when we try it?”</a:t>
            </a:r>
            <a:endParaRPr lang="en-GB" dirty="0"/>
          </a:p>
          <a:p>
            <a:r>
              <a:rPr lang="en-GB" b="1" dirty="0"/>
              <a:t>Project idea:</a:t>
            </a:r>
            <a:r>
              <a:rPr lang="en-GB" dirty="0"/>
              <a:t> Co-design and test a brief pre-therapy “orientation” to reduce early dropout in a community counselling service.</a:t>
            </a:r>
          </a:p>
        </p:txBody>
      </p:sp>
      <p:sp>
        <p:nvSpPr>
          <p:cNvPr id="4" name="Slide Number Placeholder 3"/>
          <p:cNvSpPr>
            <a:spLocks noGrp="1"/>
          </p:cNvSpPr>
          <p:nvPr>
            <p:ph type="sldNum" sz="quarter" idx="5"/>
          </p:nvPr>
        </p:nvSpPr>
        <p:spPr/>
        <p:txBody>
          <a:bodyPr/>
          <a:lstStyle/>
          <a:p>
            <a:fld id="{78D3F813-87D7-0141-BBB0-6425005C4B0A}" type="slidenum">
              <a:rPr lang="en-GB" smtClean="0"/>
              <a:t>24</a:t>
            </a:fld>
            <a:endParaRPr lang="en-GB"/>
          </a:p>
        </p:txBody>
      </p:sp>
    </p:spTree>
    <p:extLst>
      <p:ext uri="{BB962C8B-B14F-4D97-AF65-F5344CB8AC3E}">
        <p14:creationId xmlns:p14="http://schemas.microsoft.com/office/powerpoint/2010/main" val="19542263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D62DB2-EE29-457F-A256-35D7A822A4AA}" type="slidenum">
              <a:rPr lang="en-GB" smtClean="0"/>
              <a:t>25</a:t>
            </a:fld>
            <a:endParaRPr lang="en-GB"/>
          </a:p>
        </p:txBody>
      </p:sp>
    </p:spTree>
    <p:extLst>
      <p:ext uri="{BB962C8B-B14F-4D97-AF65-F5344CB8AC3E}">
        <p14:creationId xmlns:p14="http://schemas.microsoft.com/office/powerpoint/2010/main" val="22525249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Semi-structured interviews</a:t>
            </a:r>
          </a:p>
          <a:p>
            <a:r>
              <a:rPr lang="en-GB" dirty="0"/>
              <a:t>Elicit </a:t>
            </a:r>
            <a:r>
              <a:rPr lang="en-GB" b="1" dirty="0"/>
              <a:t>rich, first-person accounts</a:t>
            </a:r>
            <a:r>
              <a:rPr lang="en-GB" dirty="0"/>
              <a:t> while keeping a consistent structure across participants.</a:t>
            </a:r>
          </a:p>
          <a:p>
            <a:r>
              <a:rPr lang="en-GB" dirty="0"/>
              <a:t>Allow </a:t>
            </a:r>
            <a:r>
              <a:rPr lang="en-GB" b="1" dirty="0"/>
              <a:t>depth and flexibility</a:t>
            </a:r>
            <a:r>
              <a:rPr lang="en-GB" dirty="0"/>
              <a:t>: you can follow affect, ambiguity, and meaning as it emerges.</a:t>
            </a:r>
          </a:p>
          <a:p>
            <a:r>
              <a:rPr lang="en-GB" dirty="0"/>
              <a:t>Well-suited to exploring </a:t>
            </a:r>
            <a:r>
              <a:rPr lang="en-GB" b="1" dirty="0"/>
              <a:t>sensitive therapeutic phenomena</a:t>
            </a:r>
            <a:r>
              <a:rPr lang="en-GB" dirty="0"/>
              <a:t> with careful pacing and ethical containment.</a:t>
            </a:r>
          </a:p>
          <a:p>
            <a:r>
              <a:rPr lang="en-GB" dirty="0"/>
              <a:t>Produce data ideal for </a:t>
            </a:r>
            <a:r>
              <a:rPr lang="en-GB" b="1" dirty="0"/>
              <a:t>phenomenology, narrative, grounded theory, or reflexive thematic analysis</a:t>
            </a:r>
            <a:r>
              <a:rPr lang="en-GB" dirty="0"/>
              <a:t>.</a:t>
            </a:r>
          </a:p>
          <a:p>
            <a:r>
              <a:rPr lang="en-GB" dirty="0"/>
              <a:t>Enable comparison across roles (e.g., </a:t>
            </a:r>
            <a:r>
              <a:rPr lang="en-GB" b="1" dirty="0"/>
              <a:t>clients vs therapists vs supervisors</a:t>
            </a:r>
            <a:r>
              <a:rPr lang="en-GB" dirty="0"/>
              <a:t>) using the same topic guide.</a:t>
            </a:r>
          </a:p>
          <a:p>
            <a:r>
              <a:rPr lang="en-GB" dirty="0"/>
              <a:t>Useful when you need both </a:t>
            </a:r>
            <a:r>
              <a:rPr lang="en-GB" b="1" dirty="0"/>
              <a:t>consistency (core questions)</a:t>
            </a:r>
            <a:r>
              <a:rPr lang="en-GB" dirty="0"/>
              <a:t> and </a:t>
            </a:r>
            <a:r>
              <a:rPr lang="en-GB" b="1" dirty="0"/>
              <a:t>responsiveness (probes)</a:t>
            </a:r>
            <a:r>
              <a:rPr lang="en-GB" dirty="0"/>
              <a:t>.</a:t>
            </a:r>
          </a:p>
          <a:p>
            <a:r>
              <a:rPr lang="en-GB" b="1" dirty="0"/>
              <a:t>Project idea:</a:t>
            </a:r>
            <a:r>
              <a:rPr lang="en-GB" dirty="0"/>
              <a:t> Interview clients and therapists about what “repair” looked like after a rupture in the alliance.</a:t>
            </a:r>
            <a:br>
              <a:rPr lang="en-GB" dirty="0"/>
            </a:br>
            <a:r>
              <a:rPr lang="en-GB" b="1" dirty="0"/>
              <a:t>Pros:</a:t>
            </a:r>
            <a:r>
              <a:rPr lang="en-GB" dirty="0"/>
              <a:t> High depth; captures nuance and affect; adaptable in real time.</a:t>
            </a:r>
            <a:br>
              <a:rPr lang="en-GB" dirty="0"/>
            </a:br>
            <a:r>
              <a:rPr lang="en-GB" b="1" dirty="0"/>
              <a:t>Cons:</a:t>
            </a:r>
            <a:r>
              <a:rPr lang="en-GB" dirty="0"/>
              <a:t> Time-intensive; interviewer skill effects data quality; smaller samples and potential recall bias.</a:t>
            </a:r>
          </a:p>
        </p:txBody>
      </p:sp>
      <p:sp>
        <p:nvSpPr>
          <p:cNvPr id="4" name="Slide Number Placeholder 3"/>
          <p:cNvSpPr>
            <a:spLocks noGrp="1"/>
          </p:cNvSpPr>
          <p:nvPr>
            <p:ph type="sldNum" sz="quarter" idx="5"/>
          </p:nvPr>
        </p:nvSpPr>
        <p:spPr/>
        <p:txBody>
          <a:bodyPr/>
          <a:lstStyle/>
          <a:p>
            <a:fld id="{2CD62DB2-EE29-457F-A256-35D7A822A4AA}" type="slidenum">
              <a:rPr lang="en-GB" smtClean="0"/>
              <a:t>26</a:t>
            </a:fld>
            <a:endParaRPr lang="en-GB"/>
          </a:p>
        </p:txBody>
      </p:sp>
    </p:spTree>
    <p:extLst>
      <p:ext uri="{BB962C8B-B14F-4D97-AF65-F5344CB8AC3E}">
        <p14:creationId xmlns:p14="http://schemas.microsoft.com/office/powerpoint/2010/main" val="1348717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C9A526-41B9-F34B-9E0D-326CE0BF6EE2}" type="slidenum">
              <a:rPr lang="en-GB" smtClean="0"/>
              <a:t>27</a:t>
            </a:fld>
            <a:endParaRPr lang="en-GB"/>
          </a:p>
        </p:txBody>
      </p:sp>
    </p:spTree>
    <p:extLst>
      <p:ext uri="{BB962C8B-B14F-4D97-AF65-F5344CB8AC3E}">
        <p14:creationId xmlns:p14="http://schemas.microsoft.com/office/powerpoint/2010/main" val="21298622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Qualitative questionnaires (open-ended surveys)</a:t>
            </a:r>
          </a:p>
          <a:p>
            <a:r>
              <a:rPr lang="en-GB" dirty="0"/>
              <a:t>Efficient way to gather </a:t>
            </a:r>
            <a:r>
              <a:rPr lang="en-GB" b="1" dirty="0"/>
              <a:t>many perspectives quickly</a:t>
            </a:r>
            <a:r>
              <a:rPr lang="en-GB" dirty="0"/>
              <a:t>, including harder-to-reach participants.</a:t>
            </a:r>
          </a:p>
          <a:p>
            <a:r>
              <a:rPr lang="en-GB" dirty="0"/>
              <a:t>Reduce </a:t>
            </a:r>
            <a:r>
              <a:rPr lang="en-GB" b="1" dirty="0"/>
              <a:t>social pressure</a:t>
            </a:r>
            <a:r>
              <a:rPr lang="en-GB" dirty="0"/>
              <a:t> compared to groups; some participants disclose more in writing.</a:t>
            </a:r>
          </a:p>
          <a:p>
            <a:r>
              <a:rPr lang="en-GB" dirty="0"/>
              <a:t>Generate concise but meaningful accounts, often good for </a:t>
            </a:r>
            <a:r>
              <a:rPr lang="en-GB" b="1" dirty="0"/>
              <a:t>pattern mapping</a:t>
            </a:r>
            <a:r>
              <a:rPr lang="en-GB" dirty="0"/>
              <a:t> across a cohort/service.</a:t>
            </a:r>
          </a:p>
          <a:p>
            <a:r>
              <a:rPr lang="en-GB" dirty="0"/>
              <a:t>Useful for </a:t>
            </a:r>
            <a:r>
              <a:rPr lang="en-GB" b="1" dirty="0"/>
              <a:t>programme evaluation</a:t>
            </a:r>
            <a:r>
              <a:rPr lang="en-GB" dirty="0"/>
              <a:t> (training cohorts, placements, CPD, service changes).</a:t>
            </a:r>
          </a:p>
          <a:p>
            <a:r>
              <a:rPr lang="en-GB" dirty="0"/>
              <a:t>Easier to run </a:t>
            </a:r>
            <a:r>
              <a:rPr lang="en-GB" b="1" dirty="0"/>
              <a:t>multi-site</a:t>
            </a:r>
            <a:r>
              <a:rPr lang="en-GB" dirty="0"/>
              <a:t> and can include prompts tailored to different participant groups.</a:t>
            </a:r>
          </a:p>
          <a:p>
            <a:r>
              <a:rPr lang="en-GB" dirty="0"/>
              <a:t>Best when you want </a:t>
            </a:r>
            <a:r>
              <a:rPr lang="en-GB" b="1" dirty="0"/>
              <a:t>breadth with some depth</a:t>
            </a:r>
            <a:r>
              <a:rPr lang="en-GB" dirty="0"/>
              <a:t>, rather than intensive life-history detail.</a:t>
            </a:r>
          </a:p>
          <a:p>
            <a:r>
              <a:rPr lang="en-GB" b="1" dirty="0"/>
              <a:t>Project idea:</a:t>
            </a:r>
            <a:r>
              <a:rPr lang="en-GB" dirty="0"/>
              <a:t> Open-ended survey of trainees on what most helped (and hindered) their development of therapeutic presence in placement.</a:t>
            </a:r>
            <a:br>
              <a:rPr lang="en-GB" dirty="0"/>
            </a:br>
            <a:r>
              <a:rPr lang="en-GB" b="1" dirty="0"/>
              <a:t>Pros:</a:t>
            </a:r>
            <a:r>
              <a:rPr lang="en-GB" dirty="0"/>
              <a:t> Scalable; low cost; rapid data capture; useful for comparative snapshots.</a:t>
            </a:r>
            <a:br>
              <a:rPr lang="en-GB" dirty="0"/>
            </a:br>
            <a:r>
              <a:rPr lang="en-GB" b="1" dirty="0"/>
              <a:t>Cons:</a:t>
            </a:r>
            <a:r>
              <a:rPr lang="en-GB" dirty="0"/>
              <a:t> Variable depth; no chance to probe; lower completion quality and less context per response.</a:t>
            </a:r>
          </a:p>
          <a:p>
            <a:endParaRPr lang="en-US" dirty="0"/>
          </a:p>
        </p:txBody>
      </p:sp>
      <p:sp>
        <p:nvSpPr>
          <p:cNvPr id="4" name="Slide Number Placeholder 3"/>
          <p:cNvSpPr>
            <a:spLocks noGrp="1"/>
          </p:cNvSpPr>
          <p:nvPr>
            <p:ph type="sldNum" sz="quarter" idx="5"/>
          </p:nvPr>
        </p:nvSpPr>
        <p:spPr/>
        <p:txBody>
          <a:bodyPr/>
          <a:lstStyle/>
          <a:p>
            <a:fld id="{2CD62DB2-EE29-457F-A256-35D7A822A4AA}" type="slidenum">
              <a:rPr lang="en-GB" smtClean="0"/>
              <a:t>30</a:t>
            </a:fld>
            <a:endParaRPr lang="en-GB"/>
          </a:p>
        </p:txBody>
      </p:sp>
    </p:spTree>
    <p:extLst>
      <p:ext uri="{BB962C8B-B14F-4D97-AF65-F5344CB8AC3E}">
        <p14:creationId xmlns:p14="http://schemas.microsoft.com/office/powerpoint/2010/main" val="17620335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9"/>
        <p:cNvGrpSpPr/>
        <p:nvPr/>
      </p:nvGrpSpPr>
      <p:grpSpPr>
        <a:xfrm>
          <a:off x="0" y="0"/>
          <a:ext cx="0" cy="0"/>
          <a:chOff x="0" y="0"/>
          <a:chExt cx="0" cy="0"/>
        </a:xfrm>
      </p:grpSpPr>
      <p:sp>
        <p:nvSpPr>
          <p:cNvPr id="1820" name="Google Shape;1820;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21" name="Google Shape;1821;p2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information would then be analysis. </a:t>
            </a:r>
            <a:endParaRPr/>
          </a:p>
          <a:p>
            <a:pPr marL="0" lvl="0" indent="0" algn="l" rtl="0">
              <a:spcBef>
                <a:spcPts val="0"/>
              </a:spcBef>
              <a:spcAft>
                <a:spcPts val="0"/>
              </a:spcAft>
              <a:buNone/>
            </a:pPr>
            <a:endParaRPr/>
          </a:p>
          <a:p>
            <a:pPr marL="0" lvl="0" indent="0" algn="l" rtl="0">
              <a:spcBef>
                <a:spcPts val="0"/>
              </a:spcBef>
              <a:spcAft>
                <a:spcPts val="0"/>
              </a:spcAft>
              <a:buNone/>
            </a:pPr>
            <a:r>
              <a:rPr lang="en-US"/>
              <a:t>METHODS OF DATA ANALYSIS</a:t>
            </a:r>
            <a:endParaRPr/>
          </a:p>
        </p:txBody>
      </p:sp>
      <p:sp>
        <p:nvSpPr>
          <p:cNvPr id="1822" name="Google Shape;1822;p2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Focus groups</a:t>
            </a:r>
          </a:p>
          <a:p>
            <a:r>
              <a:rPr lang="en-GB" dirty="0"/>
              <a:t>Capture </a:t>
            </a:r>
            <a:r>
              <a:rPr lang="en-GB" b="1" dirty="0"/>
              <a:t>collective meaning-making</a:t>
            </a:r>
            <a:r>
              <a:rPr lang="en-GB" dirty="0"/>
              <a:t>: how practitioners/clients negotiate shared norms and disagreements.</a:t>
            </a:r>
          </a:p>
          <a:p>
            <a:r>
              <a:rPr lang="en-GB" dirty="0"/>
              <a:t>Produce interactional data about </a:t>
            </a:r>
            <a:r>
              <a:rPr lang="en-GB" b="1" dirty="0"/>
              <a:t>consensus, contestation, and group norms</a:t>
            </a:r>
            <a:r>
              <a:rPr lang="en-GB" dirty="0"/>
              <a:t> (what is sayable, what is taboo).</a:t>
            </a:r>
          </a:p>
          <a:p>
            <a:r>
              <a:rPr lang="en-GB" dirty="0"/>
              <a:t>Useful for exploring </a:t>
            </a:r>
            <a:r>
              <a:rPr lang="en-GB" b="1" dirty="0"/>
              <a:t>service experiences</a:t>
            </a:r>
            <a:r>
              <a:rPr lang="en-GB" dirty="0"/>
              <a:t> (access, waiting, cultural fit) and generating improvement ideas.</a:t>
            </a:r>
          </a:p>
          <a:p>
            <a:r>
              <a:rPr lang="en-GB" dirty="0"/>
              <a:t>Strong for </a:t>
            </a:r>
            <a:r>
              <a:rPr lang="en-GB" b="1" dirty="0"/>
              <a:t>co-design</a:t>
            </a:r>
            <a:r>
              <a:rPr lang="en-GB" dirty="0"/>
              <a:t> phases (PAR/action research) and for testing the acceptability of interventions.</a:t>
            </a:r>
          </a:p>
          <a:p>
            <a:r>
              <a:rPr lang="en-GB" dirty="0"/>
              <a:t>Can surface </a:t>
            </a:r>
            <a:r>
              <a:rPr lang="en-GB" b="1" dirty="0"/>
              <a:t>profession-specific language</a:t>
            </a:r>
            <a:r>
              <a:rPr lang="en-GB" dirty="0"/>
              <a:t> (e.g., “risk,” “boundaries,” “containment”) in a naturalistic way.</a:t>
            </a:r>
          </a:p>
          <a:p>
            <a:r>
              <a:rPr lang="en-GB" dirty="0"/>
              <a:t>Best when participants are </a:t>
            </a:r>
            <a:r>
              <a:rPr lang="en-GB" b="1" dirty="0"/>
              <a:t>not too vulnerable in relation to each other</a:t>
            </a:r>
            <a:r>
              <a:rPr lang="en-GB" dirty="0"/>
              <a:t> (manage power dynamics carefully).</a:t>
            </a:r>
          </a:p>
          <a:p>
            <a:r>
              <a:rPr lang="en-GB" b="1" dirty="0"/>
              <a:t>Project idea:</a:t>
            </a:r>
            <a:r>
              <a:rPr lang="en-GB" dirty="0"/>
              <a:t> Focus groups with therapists on how organisational risk culture shapes decisions about endings and discharge.</a:t>
            </a:r>
            <a:br>
              <a:rPr lang="en-GB" dirty="0"/>
            </a:br>
            <a:r>
              <a:rPr lang="en-GB" b="1" dirty="0"/>
              <a:t>Pros:</a:t>
            </a:r>
            <a:r>
              <a:rPr lang="en-GB" dirty="0"/>
              <a:t> Efficient for generating ideas; reveals norms and differences; good for co-design.</a:t>
            </a:r>
            <a:br>
              <a:rPr lang="en-GB" dirty="0"/>
            </a:br>
            <a:r>
              <a:rPr lang="en-GB" b="1" dirty="0"/>
              <a:t>Cons:</a:t>
            </a:r>
            <a:r>
              <a:rPr lang="en-GB" dirty="0"/>
              <a:t> Power dynamics can silence; confidentiality is weaker; less suitable for highly sensitive personal material.</a:t>
            </a:r>
          </a:p>
          <a:p>
            <a:endParaRPr lang="en-US" dirty="0"/>
          </a:p>
        </p:txBody>
      </p:sp>
      <p:sp>
        <p:nvSpPr>
          <p:cNvPr id="4" name="Slide Number Placeholder 3"/>
          <p:cNvSpPr>
            <a:spLocks noGrp="1"/>
          </p:cNvSpPr>
          <p:nvPr>
            <p:ph type="sldNum" sz="quarter" idx="5"/>
          </p:nvPr>
        </p:nvSpPr>
        <p:spPr/>
        <p:txBody>
          <a:bodyPr/>
          <a:lstStyle/>
          <a:p>
            <a:fld id="{2CD62DB2-EE29-457F-A256-35D7A822A4AA}" type="slidenum">
              <a:rPr lang="en-GB" smtClean="0"/>
              <a:t>33</a:t>
            </a:fld>
            <a:endParaRPr lang="en-GB"/>
          </a:p>
        </p:txBody>
      </p:sp>
    </p:spTree>
    <p:extLst>
      <p:ext uri="{BB962C8B-B14F-4D97-AF65-F5344CB8AC3E}">
        <p14:creationId xmlns:p14="http://schemas.microsoft.com/office/powerpoint/2010/main" val="31158850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Textual analysis (documents, transcripts, records)</a:t>
            </a:r>
          </a:p>
          <a:p>
            <a:r>
              <a:rPr lang="en-GB" dirty="0"/>
              <a:t>Uses naturally occurring text (e.g., </a:t>
            </a:r>
            <a:r>
              <a:rPr lang="en-GB" b="1" dirty="0"/>
              <a:t>session transcripts, supervision notes, policies, referral letters, reflective journals</a:t>
            </a:r>
            <a:r>
              <a:rPr lang="en-GB" dirty="0"/>
              <a:t>).</a:t>
            </a:r>
          </a:p>
          <a:p>
            <a:r>
              <a:rPr lang="en-GB" dirty="0"/>
              <a:t>Produces insight into </a:t>
            </a:r>
            <a:r>
              <a:rPr lang="en-GB" b="1" dirty="0"/>
              <a:t>how therapy is represented and constructed</a:t>
            </a:r>
            <a:r>
              <a:rPr lang="en-GB" dirty="0"/>
              <a:t> (roles, responsibility, pathology, agency).</a:t>
            </a:r>
          </a:p>
          <a:p>
            <a:r>
              <a:rPr lang="en-GB" dirty="0"/>
              <a:t>Strong for examining </a:t>
            </a:r>
            <a:r>
              <a:rPr lang="en-GB" b="1" dirty="0"/>
              <a:t>institutional discourse</a:t>
            </a:r>
            <a:r>
              <a:rPr lang="en-GB" dirty="0"/>
              <a:t> shaping clinical practice (risk, compliance, outcomes, eligibility).</a:t>
            </a:r>
          </a:p>
          <a:p>
            <a:r>
              <a:rPr lang="en-GB" dirty="0"/>
              <a:t>Enables analysis across time: </a:t>
            </a:r>
            <a:r>
              <a:rPr lang="en-GB" b="1" dirty="0"/>
              <a:t>before/after</a:t>
            </a:r>
            <a:r>
              <a:rPr lang="en-GB" dirty="0"/>
              <a:t> a policy or service redesign.</a:t>
            </a:r>
          </a:p>
          <a:p>
            <a:r>
              <a:rPr lang="en-GB" dirty="0"/>
              <a:t>Useful when access to participants is limited, or when you want to study </a:t>
            </a:r>
            <a:r>
              <a:rPr lang="en-GB" b="1" dirty="0"/>
              <a:t>“what’s on the record”</a:t>
            </a:r>
            <a:r>
              <a:rPr lang="en-GB" dirty="0"/>
              <a:t> vs lived accounts.</a:t>
            </a:r>
          </a:p>
          <a:p>
            <a:r>
              <a:rPr lang="en-GB" dirty="0"/>
              <a:t>Can be paired with interviews for </a:t>
            </a:r>
            <a:r>
              <a:rPr lang="en-GB" b="1" dirty="0"/>
              <a:t>triangulation</a:t>
            </a:r>
            <a:r>
              <a:rPr lang="en-GB" dirty="0"/>
              <a:t> (how people talk vs what documents demand).</a:t>
            </a:r>
          </a:p>
          <a:p>
            <a:r>
              <a:rPr lang="en-GB" b="1" dirty="0"/>
              <a:t>Project idea:</a:t>
            </a:r>
            <a:r>
              <a:rPr lang="en-GB" dirty="0"/>
              <a:t> Analyse referral, assessment, and discharge documents to see how “complexity” is constructed and how that affects who gets therapy.</a:t>
            </a:r>
            <a:br>
              <a:rPr lang="en-GB" dirty="0"/>
            </a:br>
            <a:r>
              <a:rPr lang="en-GB" b="1" dirty="0"/>
              <a:t>Pros:</a:t>
            </a:r>
            <a:r>
              <a:rPr lang="en-GB" dirty="0"/>
              <a:t> Non-reactive data; ethically simpler in some contexts; good for institutional critique and longitudinal comparison.</a:t>
            </a:r>
            <a:br>
              <a:rPr lang="en-GB" dirty="0"/>
            </a:br>
            <a:r>
              <a:rPr lang="en-GB" b="1" dirty="0"/>
              <a:t>Cons:</a:t>
            </a:r>
            <a:r>
              <a:rPr lang="en-GB" dirty="0"/>
              <a:t> Limited access and missing context; documents may reflect policy more than practice; interpretation can be contested without participant checking.</a:t>
            </a:r>
          </a:p>
          <a:p>
            <a:endParaRPr lang="en-US" dirty="0"/>
          </a:p>
        </p:txBody>
      </p:sp>
      <p:sp>
        <p:nvSpPr>
          <p:cNvPr id="4" name="Slide Number Placeholder 3"/>
          <p:cNvSpPr>
            <a:spLocks noGrp="1"/>
          </p:cNvSpPr>
          <p:nvPr>
            <p:ph type="sldNum" sz="quarter" idx="5"/>
          </p:nvPr>
        </p:nvSpPr>
        <p:spPr/>
        <p:txBody>
          <a:bodyPr/>
          <a:lstStyle/>
          <a:p>
            <a:fld id="{2CD62DB2-EE29-457F-A256-35D7A822A4AA}" type="slidenum">
              <a:rPr lang="en-GB" smtClean="0"/>
              <a:t>35</a:t>
            </a:fld>
            <a:endParaRPr lang="en-GB"/>
          </a:p>
        </p:txBody>
      </p:sp>
    </p:spTree>
    <p:extLst>
      <p:ext uri="{BB962C8B-B14F-4D97-AF65-F5344CB8AC3E}">
        <p14:creationId xmlns:p14="http://schemas.microsoft.com/office/powerpoint/2010/main" val="2401029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43140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74694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90456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4031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39899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58285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59163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5378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29664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33923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862076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sz="quarter" idx="13"/>
          </p:nvPr>
        </p:nvSpPr>
        <p:spPr>
          <a:xfrm>
            <a:off x="7179469" y="1535906"/>
            <a:ext cx="3786188" cy="3804047"/>
          </a:xfrm>
          <a:prstGeom prst="rect">
            <a:avLst/>
          </a:prstGeom>
          <a:ln w="9525">
            <a:round/>
          </a:ln>
        </p:spPr>
        <p:txBody>
          <a:bodyPr lIns="91439" tIns="45719" rIns="91439" bIns="45719">
            <a:noAutofit/>
          </a:bodyPr>
          <a:lstStyle/>
          <a:p>
            <a:endParaRPr/>
          </a:p>
        </p:txBody>
      </p:sp>
      <p:sp>
        <p:nvSpPr>
          <p:cNvPr id="39" name="Title Text"/>
          <p:cNvSpPr txBox="1">
            <a:spLocks noGrp="1"/>
          </p:cNvSpPr>
          <p:nvPr>
            <p:ph type="title"/>
          </p:nvPr>
        </p:nvSpPr>
        <p:spPr>
          <a:xfrm>
            <a:off x="1035844" y="1401961"/>
            <a:ext cx="5905500" cy="2196703"/>
          </a:xfrm>
          <a:prstGeom prst="rect">
            <a:avLst/>
          </a:prstGeom>
        </p:spPr>
        <p:txBody>
          <a:bodyPr/>
          <a:lstStyle>
            <a:lvl1pPr>
              <a:defRPr sz="4781"/>
            </a:lvl1pPr>
          </a:lstStyle>
          <a:p>
            <a:r>
              <a:t>Title Text</a:t>
            </a:r>
          </a:p>
        </p:txBody>
      </p:sp>
      <p:sp>
        <p:nvSpPr>
          <p:cNvPr id="40" name="Body Level One…"/>
          <p:cNvSpPr txBox="1">
            <a:spLocks noGrp="1"/>
          </p:cNvSpPr>
          <p:nvPr>
            <p:ph type="body" sz="quarter" idx="1"/>
          </p:nvPr>
        </p:nvSpPr>
        <p:spPr>
          <a:xfrm>
            <a:off x="1035844" y="3696891"/>
            <a:ext cx="5905500" cy="2000250"/>
          </a:xfrm>
          <a:prstGeom prst="rect">
            <a:avLst/>
          </a:prstGeom>
        </p:spPr>
        <p:txBody>
          <a:bodyPr/>
          <a:lstStyle>
            <a:lvl1pPr>
              <a:defRPr sz="2812"/>
            </a:lvl1pPr>
            <a:lvl2pPr>
              <a:defRPr sz="2812"/>
            </a:lvl2pPr>
            <a:lvl3pPr>
              <a:defRPr sz="2812"/>
            </a:lvl3pPr>
            <a:lvl4pPr>
              <a:defRPr sz="2812"/>
            </a:lvl4pPr>
            <a:lvl5pPr>
              <a:defRPr sz="2812"/>
            </a:lvl5pPr>
          </a:lstStyle>
          <a:p>
            <a:r>
              <a:t>Body Level One</a:t>
            </a:r>
          </a:p>
          <a:p>
            <a:pPr lvl="1"/>
            <a:r>
              <a:t>Body Level Two</a:t>
            </a:r>
          </a:p>
          <a:p>
            <a:pPr lvl="2"/>
            <a:r>
              <a:t>Body Level Three</a:t>
            </a:r>
          </a:p>
          <a:p>
            <a:pPr lvl="3"/>
            <a:r>
              <a:t>Body Level Four</a:t>
            </a:r>
          </a:p>
          <a:p>
            <a:pPr lvl="4"/>
            <a:r>
              <a:t>Body Level Five</a:t>
            </a:r>
          </a:p>
        </p:txBody>
      </p:sp>
      <p:sp>
        <p:nvSpPr>
          <p:cNvPr id="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241539437"/>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64" name="Title Text"/>
          <p:cNvSpPr txBox="1">
            <a:spLocks noGrp="1"/>
          </p:cNvSpPr>
          <p:nvPr>
            <p:ph type="title"/>
          </p:nvPr>
        </p:nvSpPr>
        <p:spPr>
          <a:xfrm>
            <a:off x="1845469" y="107156"/>
            <a:ext cx="9144000" cy="1821656"/>
          </a:xfrm>
          <a:prstGeom prst="rect">
            <a:avLst/>
          </a:prstGeom>
        </p:spPr>
        <p:txBody>
          <a:bodyPr anchor="ctr"/>
          <a:lstStyle>
            <a:lvl1pPr>
              <a:defRPr sz="4781"/>
            </a:lvl1pPr>
          </a:lstStyle>
          <a:p>
            <a:r>
              <a:t>Title Text</a:t>
            </a:r>
          </a:p>
        </p:txBody>
      </p:sp>
      <p:sp>
        <p:nvSpPr>
          <p:cNvPr id="65" name="Body Level One…"/>
          <p:cNvSpPr txBox="1">
            <a:spLocks noGrp="1"/>
          </p:cNvSpPr>
          <p:nvPr>
            <p:ph type="body" idx="1"/>
          </p:nvPr>
        </p:nvSpPr>
        <p:spPr>
          <a:xfrm>
            <a:off x="1845469" y="1928813"/>
            <a:ext cx="9144000" cy="4107656"/>
          </a:xfrm>
          <a:prstGeom prst="rect">
            <a:avLst/>
          </a:prstGeom>
        </p:spPr>
        <p:txBody>
          <a:bodyPr anchor="ctr"/>
          <a:lstStyle>
            <a:lvl1pPr marL="383963" indent="-383963" algn="l">
              <a:spcBef>
                <a:spcPts val="3516"/>
              </a:spcBef>
              <a:buSzPct val="35000"/>
              <a:buBlip>
                <a:blip r:embed="rId2"/>
              </a:buBlip>
              <a:defRPr sz="2812"/>
            </a:lvl1pPr>
            <a:lvl2pPr marL="767926" indent="-383963" algn="l">
              <a:spcBef>
                <a:spcPts val="3516"/>
              </a:spcBef>
              <a:buSzPct val="35000"/>
              <a:buBlip>
                <a:blip r:embed="rId2"/>
              </a:buBlip>
              <a:defRPr sz="2812"/>
            </a:lvl2pPr>
            <a:lvl3pPr marL="1151889" indent="-383963" algn="l">
              <a:spcBef>
                <a:spcPts val="3516"/>
              </a:spcBef>
              <a:buSzPct val="35000"/>
              <a:buBlip>
                <a:blip r:embed="rId2"/>
              </a:buBlip>
              <a:defRPr sz="2812"/>
            </a:lvl3pPr>
            <a:lvl4pPr marL="1535852" indent="-383963" algn="l">
              <a:spcBef>
                <a:spcPts val="3516"/>
              </a:spcBef>
              <a:buSzPct val="35000"/>
              <a:buBlip>
                <a:blip r:embed="rId2"/>
              </a:buBlip>
              <a:defRPr sz="2812"/>
            </a:lvl4pPr>
            <a:lvl5pPr marL="1919815" indent="-383963" algn="l">
              <a:spcBef>
                <a:spcPts val="3516"/>
              </a:spcBef>
              <a:buSzPct val="35000"/>
              <a:buBlip>
                <a:blip r:embed="rId2"/>
              </a:buBlip>
              <a:defRPr sz="2812"/>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22224901"/>
      </p:ext>
    </p:extLst>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a:extLst>
              <a:ext uri="{FF2B5EF4-FFF2-40B4-BE49-F238E27FC236}">
                <a16:creationId xmlns:a16="http://schemas.microsoft.com/office/drawing/2014/main" id="{333E2991-1FF6-EBE1-1688-E763FB0A3B50}"/>
              </a:ext>
            </a:extLst>
          </p:cNvPr>
          <p:cNvSpPr>
            <a:spLocks noGrp="1" noChangeArrowheads="1"/>
          </p:cNvSpPr>
          <p:nvPr>
            <p:ph type="dt" sz="half" idx="10"/>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12D3B805-1405-A23D-3F9E-5E3B431BE2C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8" name="Rectangle 11">
            <a:extLst>
              <a:ext uri="{FF2B5EF4-FFF2-40B4-BE49-F238E27FC236}">
                <a16:creationId xmlns:a16="http://schemas.microsoft.com/office/drawing/2014/main" id="{D228A6D3-4020-866D-25B2-445F224CA7ED}"/>
              </a:ext>
            </a:extLst>
          </p:cNvPr>
          <p:cNvSpPr>
            <a:spLocks noGrp="1" noChangeArrowheads="1"/>
          </p:cNvSpPr>
          <p:nvPr>
            <p:ph type="sldNum" sz="quarter" idx="12"/>
          </p:nvPr>
        </p:nvSpPr>
        <p:spPr>
          <a:ln/>
        </p:spPr>
        <p:txBody>
          <a:bodyPr/>
          <a:lstStyle>
            <a:lvl1pPr>
              <a:defRPr/>
            </a:lvl1pPr>
          </a:lstStyle>
          <a:p>
            <a:fld id="{68F46C45-124A-CD46-AE7A-FA6641E11C37}" type="slidenum">
              <a:rPr lang="en-US" altLang="en-US"/>
              <a:pPr/>
              <a:t>‹#›</a:t>
            </a:fld>
            <a:endParaRPr lang="en-US" altLang="en-US"/>
          </a:p>
        </p:txBody>
      </p:sp>
    </p:spTree>
    <p:extLst>
      <p:ext uri="{BB962C8B-B14F-4D97-AF65-F5344CB8AC3E}">
        <p14:creationId xmlns:p14="http://schemas.microsoft.com/office/powerpoint/2010/main" val="39823454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49908AF1-F997-8204-B0C9-1117835DDC17}"/>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1D4F0B1D-3F6B-E4D8-CF04-8F236A4BF0A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22416A21-028A-EB59-7B76-298E0EFF39BE}"/>
              </a:ext>
            </a:extLst>
          </p:cNvPr>
          <p:cNvSpPr>
            <a:spLocks noGrp="1" noChangeArrowheads="1"/>
          </p:cNvSpPr>
          <p:nvPr>
            <p:ph type="sldNum" sz="quarter" idx="12"/>
          </p:nvPr>
        </p:nvSpPr>
        <p:spPr>
          <a:ln/>
        </p:spPr>
        <p:txBody>
          <a:bodyPr/>
          <a:lstStyle>
            <a:lvl1pPr>
              <a:defRPr/>
            </a:lvl1pPr>
          </a:lstStyle>
          <a:p>
            <a:fld id="{304C52E6-EB6B-C04A-A424-445ED426C4B6}" type="slidenum">
              <a:rPr lang="en-US" altLang="en-US"/>
              <a:pPr/>
              <a:t>‹#›</a:t>
            </a:fld>
            <a:endParaRPr lang="en-US" altLang="en-US"/>
          </a:p>
        </p:txBody>
      </p:sp>
    </p:spTree>
    <p:extLst>
      <p:ext uri="{BB962C8B-B14F-4D97-AF65-F5344CB8AC3E}">
        <p14:creationId xmlns:p14="http://schemas.microsoft.com/office/powerpoint/2010/main" val="21498314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OverObj" preserve="1">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103632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219200" y="3941763"/>
            <a:ext cx="103632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B7C67BC8-CE55-8D35-09FB-4B54B5EC50FD}"/>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26FBB138-8EB7-B9C5-63BC-336CCD8EB18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8202384B-E70A-6FF9-286D-B83C3F2BCF11}"/>
              </a:ext>
            </a:extLst>
          </p:cNvPr>
          <p:cNvSpPr>
            <a:spLocks noGrp="1" noChangeArrowheads="1"/>
          </p:cNvSpPr>
          <p:nvPr>
            <p:ph type="sldNum" sz="quarter" idx="12"/>
          </p:nvPr>
        </p:nvSpPr>
        <p:spPr>
          <a:ln/>
        </p:spPr>
        <p:txBody>
          <a:bodyPr/>
          <a:lstStyle>
            <a:lvl1pPr>
              <a:defRPr/>
            </a:lvl1pPr>
          </a:lstStyle>
          <a:p>
            <a:fld id="{2A93618F-E099-BA40-9751-562B3890A1E5}" type="slidenum">
              <a:rPr lang="en-US" altLang="en-US"/>
              <a:pPr/>
              <a:t>‹#›</a:t>
            </a:fld>
            <a:endParaRPr lang="en-US" altLang="en-US"/>
          </a:p>
        </p:txBody>
      </p:sp>
    </p:spTree>
    <p:extLst>
      <p:ext uri="{BB962C8B-B14F-4D97-AF65-F5344CB8AC3E}">
        <p14:creationId xmlns:p14="http://schemas.microsoft.com/office/powerpoint/2010/main" val="24719273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Content Placeholder 2"/>
          <p:cNvSpPr>
            <a:spLocks noGrp="1"/>
          </p:cNvSpPr>
          <p:nvPr>
            <p:ph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891A9B43-1D32-F3E9-E779-A91BBB867D52}"/>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35092FC5-7F1E-59FB-CFEC-04D975B9933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88340190-41A9-46E6-F6AF-629EF1E39A97}"/>
              </a:ext>
            </a:extLst>
          </p:cNvPr>
          <p:cNvSpPr>
            <a:spLocks noGrp="1" noChangeArrowheads="1"/>
          </p:cNvSpPr>
          <p:nvPr>
            <p:ph type="sldNum" sz="quarter" idx="12"/>
          </p:nvPr>
        </p:nvSpPr>
        <p:spPr>
          <a:ln/>
        </p:spPr>
        <p:txBody>
          <a:bodyPr/>
          <a:lstStyle>
            <a:lvl1pPr>
              <a:defRPr/>
            </a:lvl1pPr>
          </a:lstStyle>
          <a:p>
            <a:fld id="{84768177-0ABE-864F-BD72-B0D171690E4D}" type="slidenum">
              <a:rPr lang="en-US" altLang="en-US"/>
              <a:pPr/>
              <a:t>‹#›</a:t>
            </a:fld>
            <a:endParaRPr lang="en-US" altLang="en-US"/>
          </a:p>
        </p:txBody>
      </p:sp>
    </p:spTree>
    <p:extLst>
      <p:ext uri="{BB962C8B-B14F-4D97-AF65-F5344CB8AC3E}">
        <p14:creationId xmlns:p14="http://schemas.microsoft.com/office/powerpoint/2010/main" val="34694662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Photo - Vertical" type="tx">
  <p:cSld name="1_Photo - Vertical">
    <p:spTree>
      <p:nvGrpSpPr>
        <p:cNvPr id="1" name="Shape 36"/>
        <p:cNvGrpSpPr/>
        <p:nvPr/>
      </p:nvGrpSpPr>
      <p:grpSpPr>
        <a:xfrm>
          <a:off x="0" y="0"/>
          <a:ext cx="0" cy="0"/>
          <a:chOff x="0" y="0"/>
          <a:chExt cx="0" cy="0"/>
        </a:xfrm>
      </p:grpSpPr>
      <p:sp>
        <p:nvSpPr>
          <p:cNvPr id="37" name="Google Shape;37;p88"/>
          <p:cNvSpPr>
            <a:spLocks noGrp="1"/>
          </p:cNvSpPr>
          <p:nvPr>
            <p:ph type="pic" idx="2"/>
          </p:nvPr>
        </p:nvSpPr>
        <p:spPr>
          <a:xfrm>
            <a:off x="7179469" y="1535906"/>
            <a:ext cx="3786188" cy="3804047"/>
          </a:xfrm>
          <a:prstGeom prst="rect">
            <a:avLst/>
          </a:prstGeom>
          <a:noFill/>
          <a:ln>
            <a:noFill/>
          </a:ln>
        </p:spPr>
      </p:sp>
      <p:sp>
        <p:nvSpPr>
          <p:cNvPr id="38" name="Google Shape;38;p88"/>
          <p:cNvSpPr txBox="1">
            <a:spLocks noGrp="1"/>
          </p:cNvSpPr>
          <p:nvPr>
            <p:ph type="title"/>
          </p:nvPr>
        </p:nvSpPr>
        <p:spPr>
          <a:xfrm>
            <a:off x="1035844" y="1401961"/>
            <a:ext cx="5905500" cy="219670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4781"/>
              <a:buFont typeface="Calibri"/>
              <a:buNone/>
              <a:defRPr sz="478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88"/>
          <p:cNvSpPr txBox="1">
            <a:spLocks noGrp="1"/>
          </p:cNvSpPr>
          <p:nvPr>
            <p:ph type="body" idx="1"/>
          </p:nvPr>
        </p:nvSpPr>
        <p:spPr>
          <a:xfrm>
            <a:off x="1035844" y="3696891"/>
            <a:ext cx="5905500" cy="2000250"/>
          </a:xfrm>
          <a:prstGeom prst="rect">
            <a:avLst/>
          </a:prstGeom>
          <a:noFill/>
          <a:ln>
            <a:noFill/>
          </a:ln>
        </p:spPr>
        <p:txBody>
          <a:bodyPr spcFirstLastPara="1" wrap="square" lIns="91425" tIns="45700" rIns="91425" bIns="45700" anchor="t" anchorCtr="0">
            <a:normAutofit/>
          </a:bodyPr>
          <a:lstStyle>
            <a:lvl1pPr marL="457200" lvl="0" indent="-407162" algn="l">
              <a:lnSpc>
                <a:spcPct val="90000"/>
              </a:lnSpc>
              <a:spcBef>
                <a:spcPts val="1000"/>
              </a:spcBef>
              <a:spcAft>
                <a:spcPts val="0"/>
              </a:spcAft>
              <a:buClr>
                <a:schemeClr val="dk1"/>
              </a:buClr>
              <a:buSzPts val="2812"/>
              <a:buChar char="•"/>
              <a:defRPr sz="2812"/>
            </a:lvl1pPr>
            <a:lvl2pPr marL="914400" lvl="1" indent="-407162" algn="l">
              <a:lnSpc>
                <a:spcPct val="90000"/>
              </a:lnSpc>
              <a:spcBef>
                <a:spcPts val="500"/>
              </a:spcBef>
              <a:spcAft>
                <a:spcPts val="0"/>
              </a:spcAft>
              <a:buClr>
                <a:schemeClr val="dk1"/>
              </a:buClr>
              <a:buSzPts val="2812"/>
              <a:buChar char="•"/>
              <a:defRPr sz="2812"/>
            </a:lvl2pPr>
            <a:lvl3pPr marL="1371600" lvl="2" indent="-407161" algn="l">
              <a:lnSpc>
                <a:spcPct val="90000"/>
              </a:lnSpc>
              <a:spcBef>
                <a:spcPts val="500"/>
              </a:spcBef>
              <a:spcAft>
                <a:spcPts val="0"/>
              </a:spcAft>
              <a:buClr>
                <a:schemeClr val="dk1"/>
              </a:buClr>
              <a:buSzPts val="2812"/>
              <a:buChar char="•"/>
              <a:defRPr sz="2812"/>
            </a:lvl3pPr>
            <a:lvl4pPr marL="1828800" lvl="3" indent="-407161" algn="l">
              <a:lnSpc>
                <a:spcPct val="90000"/>
              </a:lnSpc>
              <a:spcBef>
                <a:spcPts val="500"/>
              </a:spcBef>
              <a:spcAft>
                <a:spcPts val="0"/>
              </a:spcAft>
              <a:buClr>
                <a:schemeClr val="dk1"/>
              </a:buClr>
              <a:buSzPts val="2812"/>
              <a:buChar char="•"/>
              <a:defRPr sz="2812"/>
            </a:lvl4pPr>
            <a:lvl5pPr marL="2286000" lvl="4" indent="-407161" algn="l">
              <a:lnSpc>
                <a:spcPct val="90000"/>
              </a:lnSpc>
              <a:spcBef>
                <a:spcPts val="500"/>
              </a:spcBef>
              <a:spcAft>
                <a:spcPts val="0"/>
              </a:spcAft>
              <a:buClr>
                <a:schemeClr val="dk1"/>
              </a:buClr>
              <a:buSzPts val="2812"/>
              <a:buChar char="•"/>
              <a:defRPr sz="2812"/>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8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888888"/>
                </a:solidFill>
              </a:defRPr>
            </a:lvl1pPr>
            <a:lvl2pPr marL="0" lvl="1" indent="0" algn="r">
              <a:spcBef>
                <a:spcPts val="0"/>
              </a:spcBef>
              <a:buNone/>
              <a:defRPr sz="1200">
                <a:solidFill>
                  <a:srgbClr val="888888"/>
                </a:solidFill>
              </a:defRPr>
            </a:lvl2pPr>
            <a:lvl3pPr marL="0" lvl="2" indent="0" algn="r">
              <a:spcBef>
                <a:spcPts val="0"/>
              </a:spcBef>
              <a:buNone/>
              <a:defRPr sz="1200">
                <a:solidFill>
                  <a:srgbClr val="888888"/>
                </a:solidFill>
              </a:defRPr>
            </a:lvl3pPr>
            <a:lvl4pPr marL="0" lvl="3" indent="0" algn="r">
              <a:spcBef>
                <a:spcPts val="0"/>
              </a:spcBef>
              <a:buNone/>
              <a:defRPr sz="1200">
                <a:solidFill>
                  <a:srgbClr val="888888"/>
                </a:solidFill>
              </a:defRPr>
            </a:lvl4pPr>
            <a:lvl5pPr marL="0" lvl="4" indent="0" algn="r">
              <a:spcBef>
                <a:spcPts val="0"/>
              </a:spcBef>
              <a:buNone/>
              <a:defRPr sz="1200">
                <a:solidFill>
                  <a:srgbClr val="888888"/>
                </a:solidFill>
              </a:defRPr>
            </a:lvl5pPr>
            <a:lvl6pPr marL="0" lvl="5" indent="0" algn="r">
              <a:spcBef>
                <a:spcPts val="0"/>
              </a:spcBef>
              <a:buNone/>
              <a:defRPr sz="1200">
                <a:solidFill>
                  <a:srgbClr val="888888"/>
                </a:solidFill>
              </a:defRPr>
            </a:lvl6pPr>
            <a:lvl7pPr marL="0" lvl="6" indent="0" algn="r">
              <a:spcBef>
                <a:spcPts val="0"/>
              </a:spcBef>
              <a:buNone/>
              <a:defRPr sz="1200">
                <a:solidFill>
                  <a:srgbClr val="888888"/>
                </a:solidFill>
              </a:defRPr>
            </a:lvl7pPr>
            <a:lvl8pPr marL="0" lvl="7" indent="0" algn="r">
              <a:spcBef>
                <a:spcPts val="0"/>
              </a:spcBef>
              <a:buNone/>
              <a:defRPr sz="1200">
                <a:solidFill>
                  <a:srgbClr val="888888"/>
                </a:solidFill>
              </a:defRPr>
            </a:lvl8pPr>
            <a:lvl9pPr marL="0" lvl="8" indent="0" algn="r">
              <a:spcBef>
                <a:spcPts val="0"/>
              </a:spcBef>
              <a:buNone/>
              <a:defRPr sz="1200">
                <a:solidFill>
                  <a:srgbClr val="888888"/>
                </a:solidFil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44153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mp; Bullets">
  <p:cSld name="1_Title &amp; Bullets">
    <p:spTree>
      <p:nvGrpSpPr>
        <p:cNvPr id="1" name="Shape 41"/>
        <p:cNvGrpSpPr/>
        <p:nvPr/>
      </p:nvGrpSpPr>
      <p:grpSpPr>
        <a:xfrm>
          <a:off x="0" y="0"/>
          <a:ext cx="0" cy="0"/>
          <a:chOff x="0" y="0"/>
          <a:chExt cx="0" cy="0"/>
        </a:xfrm>
      </p:grpSpPr>
      <p:sp>
        <p:nvSpPr>
          <p:cNvPr id="42" name="Google Shape;42;p89"/>
          <p:cNvSpPr txBox="1">
            <a:spLocks noGrp="1"/>
          </p:cNvSpPr>
          <p:nvPr>
            <p:ph type="title"/>
          </p:nvPr>
        </p:nvSpPr>
        <p:spPr>
          <a:xfrm>
            <a:off x="1845469" y="107156"/>
            <a:ext cx="9144000" cy="1821656"/>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4781"/>
              <a:buFont typeface="Calibri"/>
              <a:buNone/>
              <a:defRPr sz="478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89"/>
          <p:cNvSpPr txBox="1">
            <a:spLocks noGrp="1"/>
          </p:cNvSpPr>
          <p:nvPr>
            <p:ph type="body" idx="1"/>
          </p:nvPr>
        </p:nvSpPr>
        <p:spPr>
          <a:xfrm>
            <a:off x="1845469" y="1928813"/>
            <a:ext cx="9144000" cy="4107656"/>
          </a:xfrm>
          <a:prstGeom prst="rect">
            <a:avLst/>
          </a:prstGeom>
          <a:noFill/>
          <a:ln>
            <a:noFill/>
          </a:ln>
        </p:spPr>
        <p:txBody>
          <a:bodyPr spcFirstLastPara="1" wrap="square" lIns="91425" tIns="45700" rIns="91425" bIns="45700" anchor="ctr" anchorCtr="0">
            <a:normAutofit/>
          </a:bodyPr>
          <a:lstStyle>
            <a:lvl1pPr marL="457200" lvl="0" indent="-291096" algn="l">
              <a:lnSpc>
                <a:spcPct val="90000"/>
              </a:lnSpc>
              <a:spcBef>
                <a:spcPts val="3516"/>
              </a:spcBef>
              <a:spcAft>
                <a:spcPts val="0"/>
              </a:spcAft>
              <a:buClr>
                <a:schemeClr val="dk1"/>
              </a:buClr>
              <a:buSzPts val="984"/>
              <a:buChar char="•"/>
              <a:defRPr sz="2812"/>
            </a:lvl1pPr>
            <a:lvl2pPr marL="914400" lvl="1" indent="-291096" algn="l">
              <a:lnSpc>
                <a:spcPct val="90000"/>
              </a:lnSpc>
              <a:spcBef>
                <a:spcPts val="3516"/>
              </a:spcBef>
              <a:spcAft>
                <a:spcPts val="0"/>
              </a:spcAft>
              <a:buClr>
                <a:schemeClr val="dk1"/>
              </a:buClr>
              <a:buSzPts val="984"/>
              <a:buChar char="•"/>
              <a:defRPr sz="2812"/>
            </a:lvl2pPr>
            <a:lvl3pPr marL="1371600" lvl="2" indent="-291096" algn="l">
              <a:lnSpc>
                <a:spcPct val="90000"/>
              </a:lnSpc>
              <a:spcBef>
                <a:spcPts val="3516"/>
              </a:spcBef>
              <a:spcAft>
                <a:spcPts val="0"/>
              </a:spcAft>
              <a:buClr>
                <a:schemeClr val="dk1"/>
              </a:buClr>
              <a:buSzPts val="984"/>
              <a:buChar char="•"/>
              <a:defRPr sz="2812"/>
            </a:lvl3pPr>
            <a:lvl4pPr marL="1828800" lvl="3" indent="-291096" algn="l">
              <a:lnSpc>
                <a:spcPct val="90000"/>
              </a:lnSpc>
              <a:spcBef>
                <a:spcPts val="3516"/>
              </a:spcBef>
              <a:spcAft>
                <a:spcPts val="0"/>
              </a:spcAft>
              <a:buClr>
                <a:schemeClr val="dk1"/>
              </a:buClr>
              <a:buSzPts val="984"/>
              <a:buChar char="•"/>
              <a:defRPr sz="2812"/>
            </a:lvl4pPr>
            <a:lvl5pPr marL="2286000" lvl="4" indent="-291096" algn="l">
              <a:lnSpc>
                <a:spcPct val="90000"/>
              </a:lnSpc>
              <a:spcBef>
                <a:spcPts val="3516"/>
              </a:spcBef>
              <a:spcAft>
                <a:spcPts val="0"/>
              </a:spcAft>
              <a:buClr>
                <a:schemeClr val="dk1"/>
              </a:buClr>
              <a:buSzPts val="984"/>
              <a:buChar char="•"/>
              <a:defRPr sz="2812"/>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8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888888"/>
                </a:solidFill>
              </a:defRPr>
            </a:lvl1pPr>
            <a:lvl2pPr marL="0" lvl="1" indent="0" algn="r">
              <a:spcBef>
                <a:spcPts val="0"/>
              </a:spcBef>
              <a:buNone/>
              <a:defRPr sz="1200">
                <a:solidFill>
                  <a:srgbClr val="888888"/>
                </a:solidFill>
              </a:defRPr>
            </a:lvl2pPr>
            <a:lvl3pPr marL="0" lvl="2" indent="0" algn="r">
              <a:spcBef>
                <a:spcPts val="0"/>
              </a:spcBef>
              <a:buNone/>
              <a:defRPr sz="1200">
                <a:solidFill>
                  <a:srgbClr val="888888"/>
                </a:solidFill>
              </a:defRPr>
            </a:lvl3pPr>
            <a:lvl4pPr marL="0" lvl="3" indent="0" algn="r">
              <a:spcBef>
                <a:spcPts val="0"/>
              </a:spcBef>
              <a:buNone/>
              <a:defRPr sz="1200">
                <a:solidFill>
                  <a:srgbClr val="888888"/>
                </a:solidFill>
              </a:defRPr>
            </a:lvl4pPr>
            <a:lvl5pPr marL="0" lvl="4" indent="0" algn="r">
              <a:spcBef>
                <a:spcPts val="0"/>
              </a:spcBef>
              <a:buNone/>
              <a:defRPr sz="1200">
                <a:solidFill>
                  <a:srgbClr val="888888"/>
                </a:solidFill>
              </a:defRPr>
            </a:lvl5pPr>
            <a:lvl6pPr marL="0" lvl="5" indent="0" algn="r">
              <a:spcBef>
                <a:spcPts val="0"/>
              </a:spcBef>
              <a:buNone/>
              <a:defRPr sz="1200">
                <a:solidFill>
                  <a:srgbClr val="888888"/>
                </a:solidFill>
              </a:defRPr>
            </a:lvl6pPr>
            <a:lvl7pPr marL="0" lvl="6" indent="0" algn="r">
              <a:spcBef>
                <a:spcPts val="0"/>
              </a:spcBef>
              <a:buNone/>
              <a:defRPr sz="1200">
                <a:solidFill>
                  <a:srgbClr val="888888"/>
                </a:solidFill>
              </a:defRPr>
            </a:lvl7pPr>
            <a:lvl8pPr marL="0" lvl="7" indent="0" algn="r">
              <a:spcBef>
                <a:spcPts val="0"/>
              </a:spcBef>
              <a:buNone/>
              <a:defRPr sz="1200">
                <a:solidFill>
                  <a:srgbClr val="888888"/>
                </a:solidFill>
              </a:defRPr>
            </a:lvl8pPr>
            <a:lvl9pPr marL="0" lvl="8" indent="0" algn="r">
              <a:spcBef>
                <a:spcPts val="0"/>
              </a:spcBef>
              <a:buNone/>
              <a:defRPr sz="1200">
                <a:solidFill>
                  <a:srgbClr val="888888"/>
                </a:solidFil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1732135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D3607-CF21-AE45-8D90-A7B557C1EA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D3B1353-9285-8C45-AA5D-8C09E82158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F7D58A9-9B57-6C44-BD39-53BDF6B4110A}"/>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5" name="Footer Placeholder 4">
            <a:extLst>
              <a:ext uri="{FF2B5EF4-FFF2-40B4-BE49-F238E27FC236}">
                <a16:creationId xmlns:a16="http://schemas.microsoft.com/office/drawing/2014/main" id="{3149AC22-DB88-F04A-AFA8-D2346D48AB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E41AC2-ED65-014D-AD0C-074C2AA17563}"/>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6820194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F80E8-A703-F742-8FFF-C532367B392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1659437-5831-6648-AF31-D172757EF5A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D6654E4-451B-644F-9316-ACAA76A76B17}"/>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5" name="Footer Placeholder 4">
            <a:extLst>
              <a:ext uri="{FF2B5EF4-FFF2-40B4-BE49-F238E27FC236}">
                <a16:creationId xmlns:a16="http://schemas.microsoft.com/office/drawing/2014/main" id="{2EC93E71-27AB-0B4C-BB86-B76F8AF824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F706C4-1001-4E46-A431-55EBC3622063}"/>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9066671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A4DFA-E8F4-3048-BFF3-7418C7A067C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245AA44-CA0F-4D4B-A82D-A817647430F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D0FF631-D76D-464D-B134-4AE6527B787F}"/>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5" name="Footer Placeholder 4">
            <a:extLst>
              <a:ext uri="{FF2B5EF4-FFF2-40B4-BE49-F238E27FC236}">
                <a16:creationId xmlns:a16="http://schemas.microsoft.com/office/drawing/2014/main" id="{7F32F0D9-9A86-C742-B8FE-E7DDBA59E5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C14A6D-099B-8047-B505-4C9ADEC8059B}"/>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27961751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5C6BE-FF5B-A849-957F-E354B8D2D43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7928881-E611-7C48-B765-2096139A1BA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D3B189F-A1D7-5346-869D-44A8D24C0D9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975EBC4-ABCB-FC4F-BB4A-4933625A8488}"/>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6" name="Footer Placeholder 5">
            <a:extLst>
              <a:ext uri="{FF2B5EF4-FFF2-40B4-BE49-F238E27FC236}">
                <a16:creationId xmlns:a16="http://schemas.microsoft.com/office/drawing/2014/main" id="{10F08087-BE6C-5B40-B858-222F8B05CE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D6ACA7-4958-8149-96E9-5CA6E3D10275}"/>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13435277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B6773-42ED-4E4C-8C0D-1B82DDF7AE0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8094716-BCC9-A54D-A2E2-BBD2A1B484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A0BDD97-F37D-B44D-BB71-5487D254DB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0FFD2BA-4711-994F-93FB-5EB22405F7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97E6DB1-009B-084E-9FBE-D38045F62FE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06C1F27-FC4A-FD41-A1AB-4CA1A56408CF}"/>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8" name="Footer Placeholder 7">
            <a:extLst>
              <a:ext uri="{FF2B5EF4-FFF2-40B4-BE49-F238E27FC236}">
                <a16:creationId xmlns:a16="http://schemas.microsoft.com/office/drawing/2014/main" id="{5A177537-B5BA-4549-88A7-314FF246E6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AEB84F-E3F3-DA4F-B251-4BE46D06DEF6}"/>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9027072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952F1-D41E-7448-88F1-E4CF907FD6E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C56B76A-9583-094F-A605-A26DF23D91A7}"/>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4" name="Footer Placeholder 3">
            <a:extLst>
              <a:ext uri="{FF2B5EF4-FFF2-40B4-BE49-F238E27FC236}">
                <a16:creationId xmlns:a16="http://schemas.microsoft.com/office/drawing/2014/main" id="{0EA65347-3029-3E48-9C50-6D519A65B3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C3DDEE-93D0-A34E-81E3-3656E502D830}"/>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27514394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BC5C6-E69C-6149-9A1C-99818F73FE46}"/>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3" name="Footer Placeholder 2">
            <a:extLst>
              <a:ext uri="{FF2B5EF4-FFF2-40B4-BE49-F238E27FC236}">
                <a16:creationId xmlns:a16="http://schemas.microsoft.com/office/drawing/2014/main" id="{B9D85D59-273D-8C44-A422-E5ABCE4C57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F47E12-2810-4942-ADA9-384C8EF5DB7F}"/>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2577629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5A35-A33D-D04B-9739-6D4410AA8F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4234C2E-A97E-1D40-BD41-BF6F1EC825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8FB01D7-D76B-D64C-9F77-685ECC1D4F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7E56C1-BB0F-7240-AB14-805FB6543D8B}"/>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6" name="Footer Placeholder 5">
            <a:extLst>
              <a:ext uri="{FF2B5EF4-FFF2-40B4-BE49-F238E27FC236}">
                <a16:creationId xmlns:a16="http://schemas.microsoft.com/office/drawing/2014/main" id="{598C93C0-5BF3-6244-8422-E266666FFE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956EA8-7DB4-9D45-A888-8B10BABAD98B}"/>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62754630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90EC3-6C8E-E44D-A117-B733BA7E302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E03FB89-01D1-2341-8E01-CBCF36F8D8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A133E5-56A7-9744-9137-20B4C0428B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30EE4D-933A-9742-9922-199784344095}"/>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6" name="Footer Placeholder 5">
            <a:extLst>
              <a:ext uri="{FF2B5EF4-FFF2-40B4-BE49-F238E27FC236}">
                <a16:creationId xmlns:a16="http://schemas.microsoft.com/office/drawing/2014/main" id="{82D76B90-4981-0848-BCB1-7989E41F7C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02E172-A334-DD47-8B77-B3D8A17D33EF}"/>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59433443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9AE7F-DF27-4A44-B778-2025E20F88C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672B3E-E084-D242-BD6D-AAD7445C6CD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6570A2-EA3D-4B47-9A24-7EC914D7F872}"/>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5" name="Footer Placeholder 4">
            <a:extLst>
              <a:ext uri="{FF2B5EF4-FFF2-40B4-BE49-F238E27FC236}">
                <a16:creationId xmlns:a16="http://schemas.microsoft.com/office/drawing/2014/main" id="{17790BEC-0FAA-0640-86DB-629551D248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10ED07-A610-B246-A486-CF732DF92911}"/>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8309068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F284EA-2316-C749-96B3-B5AF0FFF383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5F6FB14-BD67-9442-9198-49508C87592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5951B7-9AD4-654E-B23A-13A73D37FCB9}"/>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5" name="Footer Placeholder 4">
            <a:extLst>
              <a:ext uri="{FF2B5EF4-FFF2-40B4-BE49-F238E27FC236}">
                <a16:creationId xmlns:a16="http://schemas.microsoft.com/office/drawing/2014/main" id="{D8E8B387-5767-C04E-A21B-CF22DADCB3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DC2154-268E-3449-A165-C2A7F7597C29}"/>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1686809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sz="quarter" idx="13"/>
          </p:nvPr>
        </p:nvSpPr>
        <p:spPr>
          <a:xfrm>
            <a:off x="7179469" y="1535906"/>
            <a:ext cx="3786188" cy="3804047"/>
          </a:xfrm>
          <a:prstGeom prst="rect">
            <a:avLst/>
          </a:prstGeom>
          <a:ln w="9525">
            <a:round/>
          </a:ln>
        </p:spPr>
        <p:txBody>
          <a:bodyPr lIns="91439" tIns="45719" rIns="91439" bIns="45719">
            <a:noAutofit/>
          </a:bodyPr>
          <a:lstStyle/>
          <a:p>
            <a:endParaRPr/>
          </a:p>
        </p:txBody>
      </p:sp>
      <p:sp>
        <p:nvSpPr>
          <p:cNvPr id="39" name="Title Text"/>
          <p:cNvSpPr txBox="1">
            <a:spLocks noGrp="1"/>
          </p:cNvSpPr>
          <p:nvPr>
            <p:ph type="title"/>
          </p:nvPr>
        </p:nvSpPr>
        <p:spPr>
          <a:xfrm>
            <a:off x="1035844" y="1401961"/>
            <a:ext cx="5905500" cy="2196703"/>
          </a:xfrm>
          <a:prstGeom prst="rect">
            <a:avLst/>
          </a:prstGeom>
        </p:spPr>
        <p:txBody>
          <a:bodyPr/>
          <a:lstStyle>
            <a:lvl1pPr>
              <a:defRPr sz="4781"/>
            </a:lvl1pPr>
          </a:lstStyle>
          <a:p>
            <a:r>
              <a:t>Title Text</a:t>
            </a:r>
          </a:p>
        </p:txBody>
      </p:sp>
      <p:sp>
        <p:nvSpPr>
          <p:cNvPr id="40" name="Body Level One…"/>
          <p:cNvSpPr txBox="1">
            <a:spLocks noGrp="1"/>
          </p:cNvSpPr>
          <p:nvPr>
            <p:ph type="body" sz="quarter" idx="1"/>
          </p:nvPr>
        </p:nvSpPr>
        <p:spPr>
          <a:xfrm>
            <a:off x="1035844" y="3696891"/>
            <a:ext cx="5905500" cy="2000250"/>
          </a:xfrm>
          <a:prstGeom prst="rect">
            <a:avLst/>
          </a:prstGeom>
        </p:spPr>
        <p:txBody>
          <a:bodyPr/>
          <a:lstStyle>
            <a:lvl1pPr>
              <a:defRPr sz="2812"/>
            </a:lvl1pPr>
            <a:lvl2pPr>
              <a:defRPr sz="2812"/>
            </a:lvl2pPr>
            <a:lvl3pPr>
              <a:defRPr sz="2812"/>
            </a:lvl3pPr>
            <a:lvl4pPr>
              <a:defRPr sz="2812"/>
            </a:lvl4pPr>
            <a:lvl5pPr>
              <a:defRPr sz="2812"/>
            </a:lvl5pPr>
          </a:lstStyle>
          <a:p>
            <a:r>
              <a:t>Body Level One</a:t>
            </a:r>
          </a:p>
          <a:p>
            <a:pPr lvl="1"/>
            <a:r>
              <a:t>Body Level Two</a:t>
            </a:r>
          </a:p>
          <a:p>
            <a:pPr lvl="2"/>
            <a:r>
              <a:t>Body Level Three</a:t>
            </a:r>
          </a:p>
          <a:p>
            <a:pPr lvl="3"/>
            <a:r>
              <a:t>Body Level Four</a:t>
            </a:r>
          </a:p>
          <a:p>
            <a:pPr lvl="4"/>
            <a:r>
              <a:t>Body Level Five</a:t>
            </a:r>
          </a:p>
        </p:txBody>
      </p:sp>
      <p:sp>
        <p:nvSpPr>
          <p:cNvPr id="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46162642"/>
      </p:ext>
    </p:extLst>
  </p:cSld>
  <p:clrMapOvr>
    <a:masterClrMapping/>
  </p:clrMapOvr>
  <p:transition spd="med"/>
</p:sldLayout>
</file>

<file path=ppt/slideLayouts/slideLayout32.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64" name="Title Text"/>
          <p:cNvSpPr txBox="1">
            <a:spLocks noGrp="1"/>
          </p:cNvSpPr>
          <p:nvPr>
            <p:ph type="title"/>
          </p:nvPr>
        </p:nvSpPr>
        <p:spPr>
          <a:xfrm>
            <a:off x="1845469" y="107156"/>
            <a:ext cx="9144000" cy="1821656"/>
          </a:xfrm>
          <a:prstGeom prst="rect">
            <a:avLst/>
          </a:prstGeom>
        </p:spPr>
        <p:txBody>
          <a:bodyPr anchor="ctr"/>
          <a:lstStyle>
            <a:lvl1pPr>
              <a:defRPr sz="4781"/>
            </a:lvl1pPr>
          </a:lstStyle>
          <a:p>
            <a:r>
              <a:t>Title Text</a:t>
            </a:r>
          </a:p>
        </p:txBody>
      </p:sp>
      <p:sp>
        <p:nvSpPr>
          <p:cNvPr id="65" name="Body Level One…"/>
          <p:cNvSpPr txBox="1">
            <a:spLocks noGrp="1"/>
          </p:cNvSpPr>
          <p:nvPr>
            <p:ph type="body" idx="1"/>
          </p:nvPr>
        </p:nvSpPr>
        <p:spPr>
          <a:xfrm>
            <a:off x="1845469" y="1928813"/>
            <a:ext cx="9144000" cy="4107656"/>
          </a:xfrm>
          <a:prstGeom prst="rect">
            <a:avLst/>
          </a:prstGeom>
        </p:spPr>
        <p:txBody>
          <a:bodyPr anchor="ctr"/>
          <a:lstStyle>
            <a:lvl1pPr marL="383963" indent="-383963" algn="l">
              <a:spcBef>
                <a:spcPts val="3516"/>
              </a:spcBef>
              <a:buSzPct val="35000"/>
              <a:buBlip>
                <a:blip r:embed="rId2"/>
              </a:buBlip>
              <a:defRPr sz="2812"/>
            </a:lvl1pPr>
            <a:lvl2pPr marL="767926" indent="-383963" algn="l">
              <a:spcBef>
                <a:spcPts val="3516"/>
              </a:spcBef>
              <a:buSzPct val="35000"/>
              <a:buBlip>
                <a:blip r:embed="rId2"/>
              </a:buBlip>
              <a:defRPr sz="2812"/>
            </a:lvl2pPr>
            <a:lvl3pPr marL="1151889" indent="-383963" algn="l">
              <a:spcBef>
                <a:spcPts val="3516"/>
              </a:spcBef>
              <a:buSzPct val="35000"/>
              <a:buBlip>
                <a:blip r:embed="rId2"/>
              </a:buBlip>
              <a:defRPr sz="2812"/>
            </a:lvl3pPr>
            <a:lvl4pPr marL="1535852" indent="-383963" algn="l">
              <a:spcBef>
                <a:spcPts val="3516"/>
              </a:spcBef>
              <a:buSzPct val="35000"/>
              <a:buBlip>
                <a:blip r:embed="rId2"/>
              </a:buBlip>
              <a:defRPr sz="2812"/>
            </a:lvl4pPr>
            <a:lvl5pPr marL="1919815" indent="-383963" algn="l">
              <a:spcBef>
                <a:spcPts val="3516"/>
              </a:spcBef>
              <a:buSzPct val="35000"/>
              <a:buBlip>
                <a:blip r:embed="rId2"/>
              </a:buBlip>
              <a:defRPr sz="2812"/>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96075995"/>
      </p:ext>
    </p:extLst>
  </p:cSld>
  <p:clrMapOvr>
    <a:masterClrMapping/>
  </p:clrMapOvr>
  <p:transition spd="med"/>
</p:sldLayout>
</file>

<file path=ppt/slideLayouts/slideLayout33.xml><?xml version="1.0" encoding="utf-8"?>
<p:sldLayout xmlns:a="http://schemas.openxmlformats.org/drawingml/2006/main" xmlns:r="http://schemas.openxmlformats.org/officeDocument/2006/relationships" xmlns:p="http://schemas.openxmlformats.org/presentationml/2006/main" type="tx">
  <p:cSld name="Title - Inside">
    <p:spTree>
      <p:nvGrpSpPr>
        <p:cNvPr id="1" name=""/>
        <p:cNvGrpSpPr/>
        <p:nvPr/>
      </p:nvGrpSpPr>
      <p:grpSpPr>
        <a:xfrm>
          <a:off x="0" y="0"/>
          <a:ext cx="0" cy="0"/>
          <a:chOff x="0" y="0"/>
          <a:chExt cx="0" cy="0"/>
        </a:xfrm>
      </p:grpSpPr>
      <p:sp>
        <p:nvSpPr>
          <p:cNvPr id="56" name="Title Text"/>
          <p:cNvSpPr txBox="1">
            <a:spLocks noGrp="1"/>
          </p:cNvSpPr>
          <p:nvPr>
            <p:ph type="title"/>
          </p:nvPr>
        </p:nvSpPr>
        <p:spPr>
          <a:xfrm>
            <a:off x="1916906" y="2518172"/>
            <a:ext cx="8977313" cy="1821656"/>
          </a:xfrm>
          <a:prstGeom prst="rect">
            <a:avLst/>
          </a:prstGeom>
        </p:spPr>
        <p:txBody>
          <a:bodyPr anchor="ctr"/>
          <a:lstStyle>
            <a:lvl1pPr>
              <a:defRPr sz="4781"/>
            </a:lvl1pPr>
          </a:lstStyle>
          <a:p>
            <a:r>
              <a:t>Title Text</a:t>
            </a:r>
          </a:p>
        </p:txBody>
      </p:sp>
      <p:sp>
        <p:nvSpPr>
          <p:cNvPr id="5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26618728"/>
      </p:ext>
    </p:extLst>
  </p:cSld>
  <p:clrMapOvr>
    <a:masterClrMapping/>
  </p:clrMapOvr>
  <p:transition spd="med"/>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a:extLst>
              <a:ext uri="{FF2B5EF4-FFF2-40B4-BE49-F238E27FC236}">
                <a16:creationId xmlns:a16="http://schemas.microsoft.com/office/drawing/2014/main" id="{D7997E0D-0DC0-F91E-7839-5A4EE7F7ACB2}"/>
              </a:ext>
            </a:extLst>
          </p:cNvPr>
          <p:cNvSpPr>
            <a:spLocks noGrp="1"/>
          </p:cNvSpPr>
          <p:nvPr>
            <p:ph type="dt" sz="half" idx="10"/>
          </p:nvPr>
        </p:nvSpPr>
        <p:spPr/>
        <p:txBody>
          <a:bodyPr/>
          <a:lstStyle>
            <a:lvl1pPr eaLnBrk="0" hangingPunct="0">
              <a:defRPr>
                <a:latin typeface="Verdana" panose="020B0604030504040204" pitchFamily="34" charset="0"/>
              </a:defRPr>
            </a:lvl1pPr>
          </a:lstStyle>
          <a:p>
            <a:fld id="{A8C626EA-8509-634F-B8A5-5F904CBB9326}" type="datetime1">
              <a:rPr lang="en-US" altLang="en-US"/>
              <a:pPr/>
              <a:t>3/3/26</a:t>
            </a:fld>
            <a:endParaRPr lang="en-US" altLang="en-US"/>
          </a:p>
        </p:txBody>
      </p:sp>
      <p:sp>
        <p:nvSpPr>
          <p:cNvPr id="5" name="Footer Placeholder 4">
            <a:extLst>
              <a:ext uri="{FF2B5EF4-FFF2-40B4-BE49-F238E27FC236}">
                <a16:creationId xmlns:a16="http://schemas.microsoft.com/office/drawing/2014/main" id="{76D381DA-31A6-E81D-26F6-946CC20A045A}"/>
              </a:ext>
            </a:extLst>
          </p:cNvPr>
          <p:cNvSpPr>
            <a:spLocks noGrp="1"/>
          </p:cNvSpPr>
          <p:nvPr>
            <p:ph type="ftr" sz="quarter" idx="11"/>
          </p:nvPr>
        </p:nvSpPr>
        <p:spPr/>
        <p:txBody>
          <a:bodyPr/>
          <a:lstStyle>
            <a:lvl1pPr eaLnBrk="0" hangingPunct="0">
              <a:defRPr>
                <a:latin typeface="Verdana" panose="020B0604030504040204" pitchFamily="34" charset="0"/>
              </a:defRPr>
            </a:lvl1pPr>
          </a:lstStyle>
          <a:p>
            <a:endParaRPr lang="en-US" altLang="en-US"/>
          </a:p>
        </p:txBody>
      </p:sp>
      <p:sp>
        <p:nvSpPr>
          <p:cNvPr id="6" name="Slide Number Placeholder 5">
            <a:extLst>
              <a:ext uri="{FF2B5EF4-FFF2-40B4-BE49-F238E27FC236}">
                <a16:creationId xmlns:a16="http://schemas.microsoft.com/office/drawing/2014/main" id="{517AA265-773F-B4C6-8831-127F6EC2194B}"/>
              </a:ext>
            </a:extLst>
          </p:cNvPr>
          <p:cNvSpPr>
            <a:spLocks noGrp="1"/>
          </p:cNvSpPr>
          <p:nvPr>
            <p:ph type="sldNum" sz="quarter" idx="12"/>
          </p:nvPr>
        </p:nvSpPr>
        <p:spPr/>
        <p:txBody>
          <a:bodyPr/>
          <a:lstStyle>
            <a:lvl1pPr eaLnBrk="0" hangingPunct="0">
              <a:defRPr>
                <a:latin typeface="Verdana" panose="020B0604030504040204" pitchFamily="34" charset="0"/>
              </a:defRPr>
            </a:lvl1pPr>
          </a:lstStyle>
          <a:p>
            <a:fld id="{E9AE546D-8BE3-964A-8917-45CE12645BFC}" type="slidenum">
              <a:rPr lang="en-US" altLang="en-US"/>
              <a:pPr/>
              <a:t>‹#›</a:t>
            </a:fld>
            <a:endParaRPr lang="en-US" altLang="en-US"/>
          </a:p>
        </p:txBody>
      </p:sp>
    </p:spTree>
    <p:extLst>
      <p:ext uri="{BB962C8B-B14F-4D97-AF65-F5344CB8AC3E}">
        <p14:creationId xmlns:p14="http://schemas.microsoft.com/office/powerpoint/2010/main" val="311392155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242FA4-1503-A426-4CE0-96A0C4656192}"/>
              </a:ext>
            </a:extLst>
          </p:cNvPr>
          <p:cNvSpPr>
            <a:spLocks noGrp="1" noChangeArrowheads="1"/>
          </p:cNvSpPr>
          <p:nvPr>
            <p:ph type="dt" sz="half" idx="10"/>
          </p:nvPr>
        </p:nvSpPr>
        <p:spPr/>
        <p:txBody>
          <a:bodyPr/>
          <a:lstStyle>
            <a:lvl1pPr eaLnBrk="0" hangingPunct="0">
              <a:defRPr>
                <a:latin typeface="Verdana" panose="020B0604030504040204" pitchFamily="34" charset="0"/>
              </a:defRPr>
            </a:lvl1pPr>
          </a:lstStyle>
          <a:p>
            <a:fld id="{AA75B162-C326-1543-9F4F-0AF8B2082DFB}" type="datetime1">
              <a:rPr lang="en-US" altLang="en-US"/>
              <a:pPr/>
              <a:t>3/3/26</a:t>
            </a:fld>
            <a:endParaRPr lang="en-US" altLang="en-US"/>
          </a:p>
        </p:txBody>
      </p:sp>
      <p:sp>
        <p:nvSpPr>
          <p:cNvPr id="5" name="Footer Placeholder 4">
            <a:extLst>
              <a:ext uri="{FF2B5EF4-FFF2-40B4-BE49-F238E27FC236}">
                <a16:creationId xmlns:a16="http://schemas.microsoft.com/office/drawing/2014/main" id="{9E3BCCBF-46BF-073C-A800-35AA9DF51164}"/>
              </a:ext>
            </a:extLst>
          </p:cNvPr>
          <p:cNvSpPr>
            <a:spLocks noGrp="1" noChangeArrowheads="1"/>
          </p:cNvSpPr>
          <p:nvPr>
            <p:ph type="ftr" sz="quarter" idx="11"/>
          </p:nvPr>
        </p:nvSpPr>
        <p:spPr/>
        <p:txBody>
          <a:bodyPr/>
          <a:lstStyle>
            <a:lvl1pPr eaLnBrk="0" hangingPunct="0">
              <a:defRPr>
                <a:latin typeface="Verdana" panose="020B0604030504040204" pitchFamily="34" charset="0"/>
              </a:defRPr>
            </a:lvl1pPr>
          </a:lstStyle>
          <a:p>
            <a:endParaRPr lang="en-US" altLang="en-US"/>
          </a:p>
        </p:txBody>
      </p:sp>
      <p:sp>
        <p:nvSpPr>
          <p:cNvPr id="6" name="Slide Number Placeholder 5">
            <a:extLst>
              <a:ext uri="{FF2B5EF4-FFF2-40B4-BE49-F238E27FC236}">
                <a16:creationId xmlns:a16="http://schemas.microsoft.com/office/drawing/2014/main" id="{E7D60F26-6087-7C5E-280E-93D28AD2DAB8}"/>
              </a:ext>
            </a:extLst>
          </p:cNvPr>
          <p:cNvSpPr>
            <a:spLocks noGrp="1" noChangeArrowheads="1"/>
          </p:cNvSpPr>
          <p:nvPr>
            <p:ph type="sldNum" sz="quarter" idx="12"/>
          </p:nvPr>
        </p:nvSpPr>
        <p:spPr/>
        <p:txBody>
          <a:bodyPr/>
          <a:lstStyle>
            <a:lvl1pPr eaLnBrk="0" hangingPunct="0">
              <a:defRPr sz="1400" b="1">
                <a:latin typeface="Verdana" panose="020B0604030504040204" pitchFamily="34" charset="0"/>
              </a:defRPr>
            </a:lvl1pPr>
          </a:lstStyle>
          <a:p>
            <a:fld id="{FBA5D4FF-A9A2-FC49-A921-E46737EAF7F5}" type="slidenum">
              <a:rPr lang="en-US" altLang="en-US"/>
              <a:pPr/>
              <a:t>‹#›</a:t>
            </a:fld>
            <a:endParaRPr lang="en-US" altLang="en-US"/>
          </a:p>
        </p:txBody>
      </p:sp>
    </p:spTree>
    <p:extLst>
      <p:ext uri="{BB962C8B-B14F-4D97-AF65-F5344CB8AC3E}">
        <p14:creationId xmlns:p14="http://schemas.microsoft.com/office/powerpoint/2010/main" val="21515354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E476832-2923-9BC1-1353-1166F7D4B896}"/>
              </a:ext>
            </a:extLst>
          </p:cNvPr>
          <p:cNvSpPr>
            <a:spLocks noGrp="1"/>
          </p:cNvSpPr>
          <p:nvPr>
            <p:ph type="dt" sz="half" idx="10"/>
          </p:nvPr>
        </p:nvSpPr>
        <p:spPr/>
        <p:txBody>
          <a:bodyPr/>
          <a:lstStyle>
            <a:lvl1pPr eaLnBrk="0" hangingPunct="0">
              <a:defRPr>
                <a:latin typeface="Verdana" panose="020B0604030504040204" pitchFamily="34" charset="0"/>
              </a:defRPr>
            </a:lvl1pPr>
          </a:lstStyle>
          <a:p>
            <a:fld id="{DEE6E1A3-E145-D944-BBB0-AEE175090B9F}" type="datetime1">
              <a:rPr lang="en-US" altLang="en-US"/>
              <a:pPr/>
              <a:t>3/3/26</a:t>
            </a:fld>
            <a:endParaRPr lang="en-US" altLang="en-US"/>
          </a:p>
        </p:txBody>
      </p:sp>
      <p:sp>
        <p:nvSpPr>
          <p:cNvPr id="6" name="Footer Placeholder 5">
            <a:extLst>
              <a:ext uri="{FF2B5EF4-FFF2-40B4-BE49-F238E27FC236}">
                <a16:creationId xmlns:a16="http://schemas.microsoft.com/office/drawing/2014/main" id="{423E636C-C235-3AC9-D622-4F00C98C5577}"/>
              </a:ext>
            </a:extLst>
          </p:cNvPr>
          <p:cNvSpPr>
            <a:spLocks noGrp="1"/>
          </p:cNvSpPr>
          <p:nvPr>
            <p:ph type="ftr" sz="quarter" idx="11"/>
          </p:nvPr>
        </p:nvSpPr>
        <p:spPr/>
        <p:txBody>
          <a:bodyPr/>
          <a:lstStyle>
            <a:lvl1pPr eaLnBrk="0" hangingPunct="0">
              <a:defRPr>
                <a:latin typeface="Verdana" panose="020B0604030504040204" pitchFamily="34" charset="0"/>
              </a:defRPr>
            </a:lvl1pPr>
          </a:lstStyle>
          <a:p>
            <a:endParaRPr lang="en-US" altLang="en-US"/>
          </a:p>
        </p:txBody>
      </p:sp>
      <p:sp>
        <p:nvSpPr>
          <p:cNvPr id="7" name="Slide Number Placeholder 6">
            <a:extLst>
              <a:ext uri="{FF2B5EF4-FFF2-40B4-BE49-F238E27FC236}">
                <a16:creationId xmlns:a16="http://schemas.microsoft.com/office/drawing/2014/main" id="{23F0E009-C41E-D0E5-0461-ED007A0692D9}"/>
              </a:ext>
            </a:extLst>
          </p:cNvPr>
          <p:cNvSpPr>
            <a:spLocks noGrp="1"/>
          </p:cNvSpPr>
          <p:nvPr>
            <p:ph type="sldNum" sz="quarter" idx="12"/>
          </p:nvPr>
        </p:nvSpPr>
        <p:spPr/>
        <p:txBody>
          <a:bodyPr/>
          <a:lstStyle>
            <a:lvl1pPr eaLnBrk="0" hangingPunct="0">
              <a:defRPr>
                <a:latin typeface="Verdana" panose="020B0604030504040204" pitchFamily="34" charset="0"/>
              </a:defRPr>
            </a:lvl1pPr>
          </a:lstStyle>
          <a:p>
            <a:fld id="{1489E20B-FEBA-EF44-A5D3-DD520AE96DBF}" type="slidenum">
              <a:rPr lang="en-US" altLang="en-US"/>
              <a:pPr/>
              <a:t>‹#›</a:t>
            </a:fld>
            <a:endParaRPr lang="en-US" altLang="en-US"/>
          </a:p>
        </p:txBody>
      </p:sp>
    </p:spTree>
    <p:extLst>
      <p:ext uri="{BB962C8B-B14F-4D97-AF65-F5344CB8AC3E}">
        <p14:creationId xmlns:p14="http://schemas.microsoft.com/office/powerpoint/2010/main" val="227260282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277A0732-0E3E-5A5D-3CBB-E72F608731A3}"/>
              </a:ext>
            </a:extLst>
          </p:cNvPr>
          <p:cNvSpPr>
            <a:spLocks noGrp="1"/>
          </p:cNvSpPr>
          <p:nvPr>
            <p:ph type="dt" sz="half" idx="10"/>
          </p:nvPr>
        </p:nvSpPr>
        <p:spPr/>
        <p:txBody>
          <a:bodyPr/>
          <a:lstStyle>
            <a:lvl1pPr>
              <a:defRPr/>
            </a:lvl1pPr>
          </a:lstStyle>
          <a:p>
            <a:fld id="{31ACD1E7-F06C-B14D-8FF6-EB9630B3008B}" type="datetime1">
              <a:rPr lang="en-US" altLang="en-US"/>
              <a:pPr/>
              <a:t>3/3/26</a:t>
            </a:fld>
            <a:endParaRPr lang="en-US" altLang="en-US"/>
          </a:p>
        </p:txBody>
      </p:sp>
      <p:sp>
        <p:nvSpPr>
          <p:cNvPr id="4" name="Footer Placeholder 4">
            <a:extLst>
              <a:ext uri="{FF2B5EF4-FFF2-40B4-BE49-F238E27FC236}">
                <a16:creationId xmlns:a16="http://schemas.microsoft.com/office/drawing/2014/main" id="{12643391-A480-8BD0-4C5A-BA84499ABB0A}"/>
              </a:ext>
            </a:extLst>
          </p:cNvPr>
          <p:cNvSpPr>
            <a:spLocks noGrp="1"/>
          </p:cNvSpPr>
          <p:nvPr>
            <p:ph type="ftr" sz="quarter" idx="11"/>
          </p:nvPr>
        </p:nvSpPr>
        <p:spPr/>
        <p:txBody>
          <a:bodyPr/>
          <a:lstStyle>
            <a:lvl1pPr>
              <a:defRPr/>
            </a:lvl1pPr>
          </a:lstStyle>
          <a:p>
            <a:endParaRPr lang="en-US" altLang="en-US"/>
          </a:p>
        </p:txBody>
      </p:sp>
      <p:sp>
        <p:nvSpPr>
          <p:cNvPr id="5" name="Slide Number Placeholder 5">
            <a:extLst>
              <a:ext uri="{FF2B5EF4-FFF2-40B4-BE49-F238E27FC236}">
                <a16:creationId xmlns:a16="http://schemas.microsoft.com/office/drawing/2014/main" id="{B7D019D6-9A21-60B7-AC11-8327A2719C3D}"/>
              </a:ext>
            </a:extLst>
          </p:cNvPr>
          <p:cNvSpPr>
            <a:spLocks noGrp="1"/>
          </p:cNvSpPr>
          <p:nvPr>
            <p:ph type="sldNum" sz="quarter" idx="12"/>
          </p:nvPr>
        </p:nvSpPr>
        <p:spPr/>
        <p:txBody>
          <a:bodyPr/>
          <a:lstStyle>
            <a:lvl1pPr>
              <a:defRPr/>
            </a:lvl1pPr>
          </a:lstStyle>
          <a:p>
            <a:fld id="{CA902A63-4913-1E4C-9F25-3140EB17C352}" type="slidenum">
              <a:rPr lang="en-US" altLang="en-US"/>
              <a:pPr/>
              <a:t>‹#›</a:t>
            </a:fld>
            <a:endParaRPr lang="en-US" altLang="en-US"/>
          </a:p>
        </p:txBody>
      </p:sp>
    </p:spTree>
    <p:extLst>
      <p:ext uri="{BB962C8B-B14F-4D97-AF65-F5344CB8AC3E}">
        <p14:creationId xmlns:p14="http://schemas.microsoft.com/office/powerpoint/2010/main" val="152407974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9AAADC6E-10D3-ED99-B8FC-83E5BF77D6B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792133" y="720725"/>
            <a:ext cx="7399867" cy="5399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a:extLst>
              <a:ext uri="{FF2B5EF4-FFF2-40B4-BE49-F238E27FC236}">
                <a16:creationId xmlns:a16="http://schemas.microsoft.com/office/drawing/2014/main" id="{1BE082A9-3FD1-40A5-268F-6DDDE061A661}"/>
              </a:ext>
            </a:extLst>
          </p:cNvPr>
          <p:cNvSpPr>
            <a:spLocks/>
          </p:cNvSpPr>
          <p:nvPr userDrawn="1"/>
        </p:nvSpPr>
        <p:spPr>
          <a:xfrm>
            <a:off x="960967" y="720725"/>
            <a:ext cx="7198784" cy="5399088"/>
          </a:xfrm>
          <a:prstGeom prst="rect">
            <a:avLst/>
          </a:prstGeom>
          <a:solidFill>
            <a:srgbClr val="002F87"/>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ctr"/>
            <a:endParaRPr lang="en-US" altLang="en-US" sz="1800">
              <a:solidFill>
                <a:srgbClr val="FFFFFF"/>
              </a:solidFill>
              <a:latin typeface="Calibri" panose="020F0502020204030204" pitchFamily="34" charset="0"/>
            </a:endParaRPr>
          </a:p>
        </p:txBody>
      </p:sp>
      <p:sp>
        <p:nvSpPr>
          <p:cNvPr id="4" name="Rectangle 3">
            <a:extLst>
              <a:ext uri="{FF2B5EF4-FFF2-40B4-BE49-F238E27FC236}">
                <a16:creationId xmlns:a16="http://schemas.microsoft.com/office/drawing/2014/main" id="{5A04A7A5-FB2B-F514-B221-244FDD7161A6}"/>
              </a:ext>
            </a:extLst>
          </p:cNvPr>
          <p:cNvSpPr>
            <a:spLocks noChangeAspect="1"/>
          </p:cNvSpPr>
          <p:nvPr userDrawn="1"/>
        </p:nvSpPr>
        <p:spPr>
          <a:xfrm>
            <a:off x="960967" y="720725"/>
            <a:ext cx="2398184" cy="1798638"/>
          </a:xfrm>
          <a:prstGeom prst="rect">
            <a:avLst/>
          </a:prstGeom>
          <a:solidFill>
            <a:srgbClr val="CF0A2C"/>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ctr"/>
            <a:endParaRPr lang="en-US" altLang="en-US" sz="1800" u="sng">
              <a:solidFill>
                <a:srgbClr val="FFFFFF"/>
              </a:solidFill>
              <a:latin typeface="Calibri" panose="020F0502020204030204" pitchFamily="34" charset="0"/>
            </a:endParaRPr>
          </a:p>
        </p:txBody>
      </p:sp>
      <p:sp>
        <p:nvSpPr>
          <p:cNvPr id="5" name="Rectangle 4">
            <a:extLst>
              <a:ext uri="{FF2B5EF4-FFF2-40B4-BE49-F238E27FC236}">
                <a16:creationId xmlns:a16="http://schemas.microsoft.com/office/drawing/2014/main" id="{08C4AB67-05F0-1727-859B-7032454D3A51}"/>
              </a:ext>
            </a:extLst>
          </p:cNvPr>
          <p:cNvSpPr>
            <a:spLocks noChangeAspect="1"/>
          </p:cNvSpPr>
          <p:nvPr userDrawn="1"/>
        </p:nvSpPr>
        <p:spPr>
          <a:xfrm>
            <a:off x="480485" y="360364"/>
            <a:ext cx="2400300" cy="1800225"/>
          </a:xfrm>
          <a:prstGeom prst="rect">
            <a:avLst/>
          </a:prstGeom>
          <a:solidFill>
            <a:srgbClr val="B16E30"/>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ctr"/>
            <a:endParaRPr lang="en-US" altLang="en-US" sz="1800" u="sng">
              <a:solidFill>
                <a:srgbClr val="FFFFFF"/>
              </a:solidFill>
              <a:latin typeface="Calibri" panose="020F0502020204030204" pitchFamily="34" charset="0"/>
            </a:endParaRPr>
          </a:p>
        </p:txBody>
      </p:sp>
      <p:pic>
        <p:nvPicPr>
          <p:cNvPr id="6" name="Picture 10">
            <a:extLst>
              <a:ext uri="{FF2B5EF4-FFF2-40B4-BE49-F238E27FC236}">
                <a16:creationId xmlns:a16="http://schemas.microsoft.com/office/drawing/2014/main" id="{F500EFB0-014B-9558-2FA2-D4158F9CB787}"/>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60967" y="720726"/>
            <a:ext cx="1919817" cy="1439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Title 1"/>
          <p:cNvSpPr>
            <a:spLocks noGrp="1"/>
          </p:cNvSpPr>
          <p:nvPr>
            <p:ph type="title"/>
          </p:nvPr>
        </p:nvSpPr>
        <p:spPr>
          <a:xfrm>
            <a:off x="1443812" y="2864231"/>
            <a:ext cx="6240000" cy="1079999"/>
          </a:xfrm>
        </p:spPr>
        <p:txBody>
          <a:bodyPr anchor="b">
            <a:normAutofit/>
          </a:bodyPr>
          <a:lstStyle>
            <a:lvl1pPr algn="l">
              <a:lnSpc>
                <a:spcPct val="90000"/>
              </a:lnSpc>
              <a:defRPr sz="3200">
                <a:solidFill>
                  <a:schemeClr val="bg1"/>
                </a:solidFill>
              </a:defRPr>
            </a:lvl1pPr>
          </a:lstStyle>
          <a:p>
            <a:r>
              <a:rPr lang="en-US"/>
              <a:t>Click to edit Master title style</a:t>
            </a:r>
            <a:endParaRPr lang="en-US" dirty="0"/>
          </a:p>
        </p:txBody>
      </p:sp>
      <p:sp>
        <p:nvSpPr>
          <p:cNvPr id="21" name="Text Placeholder 22"/>
          <p:cNvSpPr>
            <a:spLocks noGrp="1"/>
          </p:cNvSpPr>
          <p:nvPr>
            <p:ph type="body" sz="quarter" idx="13"/>
          </p:nvPr>
        </p:nvSpPr>
        <p:spPr>
          <a:xfrm>
            <a:off x="1443812" y="3944230"/>
            <a:ext cx="6240000" cy="1800001"/>
          </a:xfrm>
        </p:spPr>
        <p:txBody>
          <a:bodyPr>
            <a:normAutofit/>
          </a:bodyPr>
          <a:lstStyle>
            <a:lvl1pPr marL="0" indent="0" algn="l">
              <a:buNone/>
              <a:defRPr sz="1800">
                <a:solidFill>
                  <a:schemeClr val="bg1"/>
                </a:solidFill>
              </a:defRPr>
            </a:lvl1pPr>
            <a:lvl2pPr marL="457200" indent="0" algn="l">
              <a:buNone/>
              <a:defRPr/>
            </a:lvl2pPr>
            <a:lvl3pPr marL="914400" indent="0" algn="l">
              <a:buNone/>
              <a:defRPr/>
            </a:lvl3pPr>
            <a:lvl4pPr marL="1371600" indent="0" algn="l">
              <a:buNone/>
              <a:defRPr/>
            </a:lvl4pPr>
            <a:lvl5pPr marL="1828800" indent="0" algn="l">
              <a:buNone/>
              <a:defRPr/>
            </a:lvl5pPr>
          </a:lstStyle>
          <a:p>
            <a:pPr lvl="0"/>
            <a:r>
              <a:rPr lang="en-US"/>
              <a:t>Click to edit Master text styles</a:t>
            </a:r>
          </a:p>
        </p:txBody>
      </p:sp>
      <p:sp>
        <p:nvSpPr>
          <p:cNvPr id="22" name="Text Placeholder 22"/>
          <p:cNvSpPr>
            <a:spLocks noGrp="1"/>
          </p:cNvSpPr>
          <p:nvPr>
            <p:ph type="body" sz="quarter" idx="14"/>
          </p:nvPr>
        </p:nvSpPr>
        <p:spPr>
          <a:xfrm>
            <a:off x="1443812" y="5024230"/>
            <a:ext cx="6240000" cy="720001"/>
          </a:xfrm>
        </p:spPr>
        <p:txBody>
          <a:bodyPr anchor="b">
            <a:normAutofit/>
          </a:bodyPr>
          <a:lstStyle>
            <a:lvl1pPr marL="0" indent="0" algn="l">
              <a:buNone/>
              <a:defRPr sz="1800">
                <a:solidFill>
                  <a:schemeClr val="bg1"/>
                </a:solidFill>
              </a:defRPr>
            </a:lvl1pPr>
            <a:lvl2pPr marL="457200" indent="0" algn="l">
              <a:buNone/>
              <a:defRPr/>
            </a:lvl2pPr>
            <a:lvl3pPr marL="914400" indent="0" algn="l">
              <a:buNone/>
              <a:defRPr/>
            </a:lvl3pPr>
            <a:lvl4pPr marL="1371600" indent="0" algn="l">
              <a:buNone/>
              <a:defRPr/>
            </a:lvl4pPr>
            <a:lvl5pPr marL="1828800" indent="0" algn="l">
              <a:buNone/>
              <a:defRPr/>
            </a:lvl5pPr>
          </a:lstStyle>
          <a:p>
            <a:pPr lvl="0"/>
            <a:r>
              <a:rPr lang="en-US"/>
              <a:t>Click to edit Master text styles</a:t>
            </a:r>
          </a:p>
        </p:txBody>
      </p:sp>
    </p:spTree>
    <p:extLst>
      <p:ext uri="{BB962C8B-B14F-4D97-AF65-F5344CB8AC3E}">
        <p14:creationId xmlns:p14="http://schemas.microsoft.com/office/powerpoint/2010/main" val="418604531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4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4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5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5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5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5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5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7"/>
        <p:cNvGrpSpPr/>
        <p:nvPr/>
      </p:nvGrpSpPr>
      <p:grpSpPr>
        <a:xfrm>
          <a:off x="0" y="0"/>
          <a:ext cx="0" cy="0"/>
          <a:chOff x="0" y="0"/>
          <a:chExt cx="0" cy="0"/>
        </a:xfrm>
      </p:grpSpPr>
      <p:sp>
        <p:nvSpPr>
          <p:cNvPr id="28" name="Google Shape;28;p5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5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2"/>
        <p:cNvGrpSpPr/>
        <p:nvPr/>
      </p:nvGrpSpPr>
      <p:grpSpPr>
        <a:xfrm>
          <a:off x="0" y="0"/>
          <a:ext cx="0" cy="0"/>
          <a:chOff x="0" y="0"/>
          <a:chExt cx="0" cy="0"/>
        </a:xfrm>
      </p:grpSpPr>
      <p:sp>
        <p:nvSpPr>
          <p:cNvPr id="33" name="Google Shape;33;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and 2 Content over Text" type="twoObjOverTx">
  <p:cSld name="TWO_OBJECTS_OVER_TEXT">
    <p:spTree>
      <p:nvGrpSpPr>
        <p:cNvPr id="1" name="Shape 36"/>
        <p:cNvGrpSpPr/>
        <p:nvPr/>
      </p:nvGrpSpPr>
      <p:grpSpPr>
        <a:xfrm>
          <a:off x="0" y="0"/>
          <a:ext cx="0" cy="0"/>
          <a:chOff x="0" y="0"/>
          <a:chExt cx="0" cy="0"/>
        </a:xfrm>
      </p:grpSpPr>
      <p:sp>
        <p:nvSpPr>
          <p:cNvPr id="37" name="Google Shape;37;p53"/>
          <p:cNvSpPr txBox="1">
            <a:spLocks noGrp="1"/>
          </p:cNvSpPr>
          <p:nvPr>
            <p:ph type="title"/>
          </p:nvPr>
        </p:nvSpPr>
        <p:spPr>
          <a:xfrm>
            <a:off x="609600" y="457200"/>
            <a:ext cx="10972800" cy="13716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53"/>
          <p:cNvSpPr txBox="1">
            <a:spLocks noGrp="1"/>
          </p:cNvSpPr>
          <p:nvPr>
            <p:ph type="body" idx="1"/>
          </p:nvPr>
        </p:nvSpPr>
        <p:spPr>
          <a:xfrm>
            <a:off x="609600" y="1981200"/>
            <a:ext cx="5384800" cy="18669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9" name="Google Shape;39;p53"/>
          <p:cNvSpPr txBox="1">
            <a:spLocks noGrp="1"/>
          </p:cNvSpPr>
          <p:nvPr>
            <p:ph type="body" idx="2"/>
          </p:nvPr>
        </p:nvSpPr>
        <p:spPr>
          <a:xfrm>
            <a:off x="6197600" y="1981200"/>
            <a:ext cx="5384800" cy="18669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53"/>
          <p:cNvSpPr txBox="1">
            <a:spLocks noGrp="1"/>
          </p:cNvSpPr>
          <p:nvPr>
            <p:ph type="body" idx="3"/>
          </p:nvPr>
        </p:nvSpPr>
        <p:spPr>
          <a:xfrm>
            <a:off x="609600" y="4000500"/>
            <a:ext cx="10972800" cy="18669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53"/>
          <p:cNvSpPr txBox="1">
            <a:spLocks noGrp="1"/>
          </p:cNvSpPr>
          <p:nvPr>
            <p:ph type="ftr" idx="11"/>
          </p:nvPr>
        </p:nvSpPr>
        <p:spPr>
          <a:xfrm>
            <a:off x="4165600" y="6248400"/>
            <a:ext cx="3860800" cy="4572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53"/>
          <p:cNvSpPr txBox="1">
            <a:spLocks noGrp="1"/>
          </p:cNvSpPr>
          <p:nvPr>
            <p:ph type="sldNum" idx="12"/>
          </p:nvPr>
        </p:nvSpPr>
        <p:spPr>
          <a:xfrm>
            <a:off x="8737600" y="6248400"/>
            <a:ext cx="2844800" cy="4572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888888"/>
                </a:solidFill>
                <a:latin typeface="Calibri"/>
                <a:ea typeface="Calibri"/>
                <a:cs typeface="Calibri"/>
                <a:sym typeface="Calibri"/>
              </a:defRPr>
            </a:lvl1pPr>
            <a:lvl2pPr marL="0" lvl="1" indent="0" algn="r">
              <a:spcBef>
                <a:spcPts val="0"/>
              </a:spcBef>
              <a:buNone/>
              <a:defRPr sz="1200">
                <a:solidFill>
                  <a:srgbClr val="888888"/>
                </a:solidFill>
                <a:latin typeface="Calibri"/>
                <a:ea typeface="Calibri"/>
                <a:cs typeface="Calibri"/>
                <a:sym typeface="Calibri"/>
              </a:defRPr>
            </a:lvl2pPr>
            <a:lvl3pPr marL="0" lvl="2" indent="0" algn="r">
              <a:spcBef>
                <a:spcPts val="0"/>
              </a:spcBef>
              <a:buNone/>
              <a:defRPr sz="1200">
                <a:solidFill>
                  <a:srgbClr val="888888"/>
                </a:solidFill>
                <a:latin typeface="Calibri"/>
                <a:ea typeface="Calibri"/>
                <a:cs typeface="Calibri"/>
                <a:sym typeface="Calibri"/>
              </a:defRPr>
            </a:lvl3pPr>
            <a:lvl4pPr marL="0" lvl="3" indent="0" algn="r">
              <a:spcBef>
                <a:spcPts val="0"/>
              </a:spcBef>
              <a:buNone/>
              <a:defRPr sz="1200">
                <a:solidFill>
                  <a:srgbClr val="888888"/>
                </a:solidFill>
                <a:latin typeface="Calibri"/>
                <a:ea typeface="Calibri"/>
                <a:cs typeface="Calibri"/>
                <a:sym typeface="Calibri"/>
              </a:defRPr>
            </a:lvl4pPr>
            <a:lvl5pPr marL="0" lvl="4" indent="0" algn="r">
              <a:spcBef>
                <a:spcPts val="0"/>
              </a:spcBef>
              <a:buNone/>
              <a:defRPr sz="1200">
                <a:solidFill>
                  <a:srgbClr val="888888"/>
                </a:solidFill>
                <a:latin typeface="Calibri"/>
                <a:ea typeface="Calibri"/>
                <a:cs typeface="Calibri"/>
                <a:sym typeface="Calibri"/>
              </a:defRPr>
            </a:lvl5pPr>
            <a:lvl6pPr marL="0" lvl="5" indent="0" algn="r">
              <a:spcBef>
                <a:spcPts val="0"/>
              </a:spcBef>
              <a:buNone/>
              <a:defRPr sz="1200">
                <a:solidFill>
                  <a:srgbClr val="888888"/>
                </a:solidFill>
                <a:latin typeface="Calibri"/>
                <a:ea typeface="Calibri"/>
                <a:cs typeface="Calibri"/>
                <a:sym typeface="Calibri"/>
              </a:defRPr>
            </a:lvl6pPr>
            <a:lvl7pPr marL="0" lvl="6" indent="0" algn="r">
              <a:spcBef>
                <a:spcPts val="0"/>
              </a:spcBef>
              <a:buNone/>
              <a:defRPr sz="1200">
                <a:solidFill>
                  <a:srgbClr val="888888"/>
                </a:solidFill>
                <a:latin typeface="Calibri"/>
                <a:ea typeface="Calibri"/>
                <a:cs typeface="Calibri"/>
                <a:sym typeface="Calibri"/>
              </a:defRPr>
            </a:lvl7pPr>
            <a:lvl8pPr marL="0" lvl="7" indent="0" algn="r">
              <a:spcBef>
                <a:spcPts val="0"/>
              </a:spcBef>
              <a:buNone/>
              <a:defRPr sz="1200">
                <a:solidFill>
                  <a:srgbClr val="888888"/>
                </a:solidFill>
                <a:latin typeface="Calibri"/>
                <a:ea typeface="Calibri"/>
                <a:cs typeface="Calibri"/>
                <a:sym typeface="Calibri"/>
              </a:defRPr>
            </a:lvl8pPr>
            <a:lvl9pPr marL="0" lvl="8" indent="0" algn="r">
              <a:spcBef>
                <a:spcPts val="0"/>
              </a:spcBef>
              <a:buNone/>
              <a:defRPr sz="1200">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
        <p:nvSpPr>
          <p:cNvPr id="43" name="Google Shape;43;p53"/>
          <p:cNvSpPr txBox="1">
            <a:spLocks noGrp="1"/>
          </p:cNvSpPr>
          <p:nvPr>
            <p:ph type="dt" idx="10"/>
          </p:nvPr>
        </p:nvSpPr>
        <p:spPr>
          <a:xfrm>
            <a:off x="609600" y="6245225"/>
            <a:ext cx="2844800" cy="4762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4"/>
        <p:cNvGrpSpPr/>
        <p:nvPr/>
      </p:nvGrpSpPr>
      <p:grpSpPr>
        <a:xfrm>
          <a:off x="0" y="0"/>
          <a:ext cx="0" cy="0"/>
          <a:chOff x="0" y="0"/>
          <a:chExt cx="0" cy="0"/>
        </a:xfrm>
      </p:grpSpPr>
      <p:sp>
        <p:nvSpPr>
          <p:cNvPr id="45" name="Google Shape;45;p57"/>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57"/>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7" name="Google Shape;47;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0"/>
        <p:cNvGrpSpPr/>
        <p:nvPr/>
      </p:nvGrpSpPr>
      <p:grpSpPr>
        <a:xfrm>
          <a:off x="0" y="0"/>
          <a:ext cx="0" cy="0"/>
          <a:chOff x="0" y="0"/>
          <a:chExt cx="0" cy="0"/>
        </a:xfrm>
      </p:grpSpPr>
      <p:sp>
        <p:nvSpPr>
          <p:cNvPr id="51" name="Google Shape;51;p5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 name="Google Shape;52;p58"/>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 name="Google Shape;53;p58"/>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 name="Google Shape;54;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7"/>
        <p:cNvGrpSpPr/>
        <p:nvPr/>
      </p:nvGrpSpPr>
      <p:grpSpPr>
        <a:xfrm>
          <a:off x="0" y="0"/>
          <a:ext cx="0" cy="0"/>
          <a:chOff x="0" y="0"/>
          <a:chExt cx="0" cy="0"/>
        </a:xfrm>
      </p:grpSpPr>
      <p:sp>
        <p:nvSpPr>
          <p:cNvPr id="58" name="Google Shape;58;p59"/>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59"/>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60" name="Google Shape;60;p59"/>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1" name="Google Shape;61;p59"/>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62" name="Google Shape;62;p59"/>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3" name="Google Shape;63;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6"/>
        <p:cNvGrpSpPr/>
        <p:nvPr/>
      </p:nvGrpSpPr>
      <p:grpSpPr>
        <a:xfrm>
          <a:off x="0" y="0"/>
          <a:ext cx="0" cy="0"/>
          <a:chOff x="0" y="0"/>
          <a:chExt cx="0" cy="0"/>
        </a:xfrm>
      </p:grpSpPr>
      <p:sp>
        <p:nvSpPr>
          <p:cNvPr id="67" name="Google Shape;67;p6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8" name="Google Shape;68;p60"/>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9" name="Google Shape;69;p60"/>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0" name="Google Shape;70;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3"/>
        <p:cNvGrpSpPr/>
        <p:nvPr/>
      </p:nvGrpSpPr>
      <p:grpSpPr>
        <a:xfrm>
          <a:off x="0" y="0"/>
          <a:ext cx="0" cy="0"/>
          <a:chOff x="0" y="0"/>
          <a:chExt cx="0" cy="0"/>
        </a:xfrm>
      </p:grpSpPr>
      <p:sp>
        <p:nvSpPr>
          <p:cNvPr id="74" name="Google Shape;74;p6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5" name="Google Shape;75;p61"/>
          <p:cNvSpPr>
            <a:spLocks noGrp="1"/>
          </p:cNvSpPr>
          <p:nvPr>
            <p:ph type="pic" idx="2"/>
          </p:nvPr>
        </p:nvSpPr>
        <p:spPr>
          <a:xfrm>
            <a:off x="5183188" y="987425"/>
            <a:ext cx="6172200" cy="4873625"/>
          </a:xfrm>
          <a:prstGeom prst="rect">
            <a:avLst/>
          </a:prstGeom>
          <a:noFill/>
          <a:ln>
            <a:noFill/>
          </a:ln>
        </p:spPr>
      </p:sp>
      <p:sp>
        <p:nvSpPr>
          <p:cNvPr id="76" name="Google Shape;76;p61"/>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7" name="Google Shape;77;p6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6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6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0"/>
        <p:cNvGrpSpPr/>
        <p:nvPr/>
      </p:nvGrpSpPr>
      <p:grpSpPr>
        <a:xfrm>
          <a:off x="0" y="0"/>
          <a:ext cx="0" cy="0"/>
          <a:chOff x="0" y="0"/>
          <a:chExt cx="0" cy="0"/>
        </a:xfrm>
      </p:grpSpPr>
      <p:sp>
        <p:nvSpPr>
          <p:cNvPr id="81" name="Google Shape;81;p6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62"/>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3" name="Google Shape;83;p6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6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6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6"/>
        <p:cNvGrpSpPr/>
        <p:nvPr/>
      </p:nvGrpSpPr>
      <p:grpSpPr>
        <a:xfrm>
          <a:off x="0" y="0"/>
          <a:ext cx="0" cy="0"/>
          <a:chOff x="0" y="0"/>
          <a:chExt cx="0" cy="0"/>
        </a:xfrm>
      </p:grpSpPr>
      <p:sp>
        <p:nvSpPr>
          <p:cNvPr id="87" name="Google Shape;87;p63"/>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63"/>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6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6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6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A26BF4EB-B912-424E-AC11-8231F01CB7F6}" type="datetimeFigureOut">
              <a:rPr lang="en-US" smtClean="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21718734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26BF4EB-B912-424E-AC11-8231F01CB7F6}" type="datetimeFigureOut">
              <a:rPr lang="en-US" smtClean="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47670698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GB"/>
              <a:t>Click to edit Master title style</a:t>
            </a:r>
            <a:endParaRPr lang="en-US"/>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26BF4EB-B912-424E-AC11-8231F01CB7F6}" type="datetimeFigureOut">
              <a:rPr lang="en-US" smtClean="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422112815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26BF4EB-B912-424E-AC11-8231F01CB7F6}" type="datetimeFigureOut">
              <a:rPr lang="en-US" smtClean="0"/>
              <a:t>3/3/26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428306289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26BF4EB-B912-424E-AC11-8231F01CB7F6}" type="datetimeFigureOut">
              <a:rPr lang="en-US" smtClean="0"/>
              <a:t>3/3/26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5438779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26BF4EB-B912-424E-AC11-8231F01CB7F6}" type="datetimeFigureOut">
              <a:rPr lang="en-US" smtClean="0"/>
              <a:t>3/3/26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367806642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6BF4EB-B912-424E-AC11-8231F01CB7F6}" type="datetimeFigureOut">
              <a:rPr lang="en-US" smtClean="0"/>
              <a:t>3/3/26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57345632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GB"/>
              <a:t>Click to edit Master title style</a:t>
            </a:r>
            <a:endParaRPr lang="en-US"/>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A26BF4EB-B912-424E-AC11-8231F01CB7F6}" type="datetimeFigureOut">
              <a:rPr lang="en-US" smtClean="0"/>
              <a:t>3/3/26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197304709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A26BF4EB-B912-424E-AC11-8231F01CB7F6}" type="datetimeFigureOut">
              <a:rPr lang="en-US" smtClean="0"/>
              <a:t>3/3/26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266553912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26BF4EB-B912-424E-AC11-8231F01CB7F6}" type="datetimeFigureOut">
              <a:rPr lang="en-US" smtClean="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152511016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26BF4EB-B912-424E-AC11-8231F01CB7F6}" type="datetimeFigureOut">
              <a:rPr lang="en-US" smtClean="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06D596-BD42-684B-9CFC-9D6B8945D1DA}" type="slidenum">
              <a:rPr lang="en-US" smtClean="0"/>
              <a:t>‹#›</a:t>
            </a:fld>
            <a:endParaRPr lang="en-US"/>
          </a:p>
        </p:txBody>
      </p:sp>
    </p:spTree>
    <p:extLst>
      <p:ext uri="{BB962C8B-B14F-4D97-AF65-F5344CB8AC3E}">
        <p14:creationId xmlns:p14="http://schemas.microsoft.com/office/powerpoint/2010/main" val="224340791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457200"/>
            <a:ext cx="10972800" cy="1371600"/>
          </a:xfrm>
        </p:spPr>
        <p:txBody>
          <a:bodyPr/>
          <a:lstStyle/>
          <a:p>
            <a:r>
              <a:rPr lang="en-US"/>
              <a:t>Click to edit Master title style</a:t>
            </a:r>
            <a:endParaRPr lang="en-GB"/>
          </a:p>
        </p:txBody>
      </p:sp>
      <p:sp>
        <p:nvSpPr>
          <p:cNvPr id="3" name="Content Placeholder 2"/>
          <p:cNvSpPr>
            <a:spLocks noGrp="1"/>
          </p:cNvSpPr>
          <p:nvPr>
            <p:ph sz="quarter" idx="1"/>
          </p:nvPr>
        </p:nvSpPr>
        <p:spPr>
          <a:xfrm>
            <a:off x="609600" y="1981200"/>
            <a:ext cx="5384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981200"/>
            <a:ext cx="5384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609600" y="4000500"/>
            <a:ext cx="10972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10"/>
          </p:nvPr>
        </p:nvSpPr>
        <p:spPr>
          <a:xfrm>
            <a:off x="4165600" y="6248400"/>
            <a:ext cx="3860800" cy="457200"/>
          </a:xfrm>
        </p:spPr>
        <p:txBody>
          <a:bodyPr/>
          <a:lstStyle>
            <a:lvl1pPr>
              <a:defRPr/>
            </a:lvl1pPr>
          </a:lstStyle>
          <a:p>
            <a:endParaRPr lang="en-GB">
              <a:solidFill>
                <a:srgbClr val="242852"/>
              </a:solidFill>
            </a:endParaRPr>
          </a:p>
        </p:txBody>
      </p:sp>
      <p:sp>
        <p:nvSpPr>
          <p:cNvPr id="7" name="Slide Number Placeholder 6"/>
          <p:cNvSpPr>
            <a:spLocks noGrp="1"/>
          </p:cNvSpPr>
          <p:nvPr>
            <p:ph type="sldNum" sz="quarter" idx="11"/>
          </p:nvPr>
        </p:nvSpPr>
        <p:spPr>
          <a:xfrm>
            <a:off x="8737600" y="6248400"/>
            <a:ext cx="2844800" cy="457200"/>
          </a:xfrm>
        </p:spPr>
        <p:txBody>
          <a:bodyPr/>
          <a:lstStyle>
            <a:lvl1pPr>
              <a:defRPr/>
            </a:lvl1pPr>
          </a:lstStyle>
          <a:p>
            <a:fld id="{B89C1D3E-27D0-446D-A84C-479BDADFFAED}" type="slidenum">
              <a:rPr lang="en-GB"/>
              <a:pPr/>
              <a:t>‹#›</a:t>
            </a:fld>
            <a:endParaRPr lang="en-GB"/>
          </a:p>
        </p:txBody>
      </p:sp>
      <p:sp>
        <p:nvSpPr>
          <p:cNvPr id="8" name="Date Placeholder 7"/>
          <p:cNvSpPr>
            <a:spLocks noGrp="1"/>
          </p:cNvSpPr>
          <p:nvPr>
            <p:ph type="dt" sz="half" idx="12"/>
          </p:nvPr>
        </p:nvSpPr>
        <p:spPr>
          <a:xfrm>
            <a:off x="609600" y="6245225"/>
            <a:ext cx="2844800" cy="476250"/>
          </a:xfrm>
        </p:spPr>
        <p:txBody>
          <a:bodyPr/>
          <a:lstStyle>
            <a:lvl1pPr>
              <a:defRPr/>
            </a:lvl1pPr>
          </a:lstStyle>
          <a:p>
            <a:endParaRPr lang="en-GB">
              <a:solidFill>
                <a:srgbClr val="242852"/>
              </a:solidFill>
            </a:endParaRPr>
          </a:p>
        </p:txBody>
      </p:sp>
    </p:spTree>
    <p:extLst>
      <p:ext uri="{BB962C8B-B14F-4D97-AF65-F5344CB8AC3E}">
        <p14:creationId xmlns:p14="http://schemas.microsoft.com/office/powerpoint/2010/main" val="217688243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64" name="Title Text"/>
          <p:cNvSpPr txBox="1">
            <a:spLocks noGrp="1"/>
          </p:cNvSpPr>
          <p:nvPr>
            <p:ph type="title"/>
          </p:nvPr>
        </p:nvSpPr>
        <p:spPr>
          <a:xfrm>
            <a:off x="1845469" y="107156"/>
            <a:ext cx="9144000" cy="1821656"/>
          </a:xfrm>
          <a:prstGeom prst="rect">
            <a:avLst/>
          </a:prstGeom>
        </p:spPr>
        <p:txBody>
          <a:bodyPr anchor="ctr"/>
          <a:lstStyle>
            <a:lvl1pPr>
              <a:defRPr sz="4781"/>
            </a:lvl1pPr>
          </a:lstStyle>
          <a:p>
            <a:r>
              <a:t>Title Text</a:t>
            </a:r>
          </a:p>
        </p:txBody>
      </p:sp>
      <p:sp>
        <p:nvSpPr>
          <p:cNvPr id="65" name="Body Level One…"/>
          <p:cNvSpPr txBox="1">
            <a:spLocks noGrp="1"/>
          </p:cNvSpPr>
          <p:nvPr>
            <p:ph type="body" idx="1"/>
          </p:nvPr>
        </p:nvSpPr>
        <p:spPr>
          <a:xfrm>
            <a:off x="1845469" y="1928813"/>
            <a:ext cx="9144000" cy="4107656"/>
          </a:xfrm>
          <a:prstGeom prst="rect">
            <a:avLst/>
          </a:prstGeom>
        </p:spPr>
        <p:txBody>
          <a:bodyPr anchor="ctr"/>
          <a:lstStyle>
            <a:lvl1pPr marL="383963" indent="-383963" algn="l">
              <a:spcBef>
                <a:spcPts val="3516"/>
              </a:spcBef>
              <a:buSzPct val="35000"/>
              <a:buBlip>
                <a:blip r:embed="rId2"/>
              </a:buBlip>
              <a:defRPr sz="2812"/>
            </a:lvl1pPr>
            <a:lvl2pPr marL="767926" indent="-383963" algn="l">
              <a:spcBef>
                <a:spcPts val="3516"/>
              </a:spcBef>
              <a:buSzPct val="35000"/>
              <a:buBlip>
                <a:blip r:embed="rId2"/>
              </a:buBlip>
              <a:defRPr sz="2812"/>
            </a:lvl2pPr>
            <a:lvl3pPr marL="1151889" indent="-383963" algn="l">
              <a:spcBef>
                <a:spcPts val="3516"/>
              </a:spcBef>
              <a:buSzPct val="35000"/>
              <a:buBlip>
                <a:blip r:embed="rId2"/>
              </a:buBlip>
              <a:defRPr sz="2812"/>
            </a:lvl3pPr>
            <a:lvl4pPr marL="1535852" indent="-383963" algn="l">
              <a:spcBef>
                <a:spcPts val="3516"/>
              </a:spcBef>
              <a:buSzPct val="35000"/>
              <a:buBlip>
                <a:blip r:embed="rId2"/>
              </a:buBlip>
              <a:defRPr sz="2812"/>
            </a:lvl4pPr>
            <a:lvl5pPr marL="1919815" indent="-383963" algn="l">
              <a:spcBef>
                <a:spcPts val="3516"/>
              </a:spcBef>
              <a:buSzPct val="35000"/>
              <a:buBlip>
                <a:blip r:embed="rId2"/>
              </a:buBlip>
              <a:defRPr sz="2812"/>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11150509"/>
      </p:ext>
    </p:extLst>
  </p:cSld>
  <p:clrMapOvr>
    <a:masterClrMapping/>
  </p:clrMapOvr>
  <p:transition spd="med"/>
</p:sldLayout>
</file>

<file path=ppt/slideLayouts/slideLayout6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D3607-CF21-AE45-8D90-A7B557C1EA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D3B1353-9285-8C45-AA5D-8C09E82158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F7D58A9-9B57-6C44-BD39-53BDF6B4110A}"/>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5" name="Footer Placeholder 4">
            <a:extLst>
              <a:ext uri="{FF2B5EF4-FFF2-40B4-BE49-F238E27FC236}">
                <a16:creationId xmlns:a16="http://schemas.microsoft.com/office/drawing/2014/main" id="{3149AC22-DB88-F04A-AFA8-D2346D48AB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E41AC2-ED65-014D-AD0C-074C2AA17563}"/>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68201940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F80E8-A703-F742-8FFF-C532367B392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1659437-5831-6648-AF31-D172757EF5A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D6654E4-451B-644F-9316-ACAA76A76B17}"/>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5" name="Footer Placeholder 4">
            <a:extLst>
              <a:ext uri="{FF2B5EF4-FFF2-40B4-BE49-F238E27FC236}">
                <a16:creationId xmlns:a16="http://schemas.microsoft.com/office/drawing/2014/main" id="{2EC93E71-27AB-0B4C-BB86-B76F8AF824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F706C4-1001-4E46-A431-55EBC3622063}"/>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90666713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A4DFA-E8F4-3048-BFF3-7418C7A067C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245AA44-CA0F-4D4B-A82D-A817647430F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D0FF631-D76D-464D-B134-4AE6527B787F}"/>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5" name="Footer Placeholder 4">
            <a:extLst>
              <a:ext uri="{FF2B5EF4-FFF2-40B4-BE49-F238E27FC236}">
                <a16:creationId xmlns:a16="http://schemas.microsoft.com/office/drawing/2014/main" id="{7F32F0D9-9A86-C742-B8FE-E7DDBA59E5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C14A6D-099B-8047-B505-4C9ADEC8059B}"/>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279617518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5C6BE-FF5B-A849-957F-E354B8D2D43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7928881-E611-7C48-B765-2096139A1BA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D3B189F-A1D7-5346-869D-44A8D24C0D9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975EBC4-ABCB-FC4F-BB4A-4933625A8488}"/>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6" name="Footer Placeholder 5">
            <a:extLst>
              <a:ext uri="{FF2B5EF4-FFF2-40B4-BE49-F238E27FC236}">
                <a16:creationId xmlns:a16="http://schemas.microsoft.com/office/drawing/2014/main" id="{10F08087-BE6C-5B40-B858-222F8B05CE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D6ACA7-4958-8149-96E9-5CA6E3D10275}"/>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134352771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B6773-42ED-4E4C-8C0D-1B82DDF7AE0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8094716-BCC9-A54D-A2E2-BBD2A1B484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A0BDD97-F37D-B44D-BB71-5487D254DB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0FFD2BA-4711-994F-93FB-5EB22405F7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97E6DB1-009B-084E-9FBE-D38045F62FE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06C1F27-FC4A-FD41-A1AB-4CA1A56408CF}"/>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8" name="Footer Placeholder 7">
            <a:extLst>
              <a:ext uri="{FF2B5EF4-FFF2-40B4-BE49-F238E27FC236}">
                <a16:creationId xmlns:a16="http://schemas.microsoft.com/office/drawing/2014/main" id="{5A177537-B5BA-4549-88A7-314FF246E6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AEB84F-E3F3-DA4F-B251-4BE46D06DEF6}"/>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90270720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952F1-D41E-7448-88F1-E4CF907FD6E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C56B76A-9583-094F-A605-A26DF23D91A7}"/>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4" name="Footer Placeholder 3">
            <a:extLst>
              <a:ext uri="{FF2B5EF4-FFF2-40B4-BE49-F238E27FC236}">
                <a16:creationId xmlns:a16="http://schemas.microsoft.com/office/drawing/2014/main" id="{0EA65347-3029-3E48-9C50-6D519A65B3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C3DDEE-93D0-A34E-81E3-3656E502D830}"/>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27514394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BC5C6-E69C-6149-9A1C-99818F73FE46}"/>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3" name="Footer Placeholder 2">
            <a:extLst>
              <a:ext uri="{FF2B5EF4-FFF2-40B4-BE49-F238E27FC236}">
                <a16:creationId xmlns:a16="http://schemas.microsoft.com/office/drawing/2014/main" id="{B9D85D59-273D-8C44-A422-E5ABCE4C57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F47E12-2810-4942-ADA9-384C8EF5DB7F}"/>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25776296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5A35-A33D-D04B-9739-6D4410AA8F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4234C2E-A97E-1D40-BD41-BF6F1EC825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8FB01D7-D76B-D64C-9F77-685ECC1D4F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7E56C1-BB0F-7240-AB14-805FB6543D8B}"/>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6" name="Footer Placeholder 5">
            <a:extLst>
              <a:ext uri="{FF2B5EF4-FFF2-40B4-BE49-F238E27FC236}">
                <a16:creationId xmlns:a16="http://schemas.microsoft.com/office/drawing/2014/main" id="{598C93C0-5BF3-6244-8422-E266666FFE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956EA8-7DB4-9D45-A888-8B10BABAD98B}"/>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62754630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90EC3-6C8E-E44D-A117-B733BA7E302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E03FB89-01D1-2341-8E01-CBCF36F8D8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A133E5-56A7-9744-9137-20B4C0428B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30EE4D-933A-9742-9922-199784344095}"/>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6" name="Footer Placeholder 5">
            <a:extLst>
              <a:ext uri="{FF2B5EF4-FFF2-40B4-BE49-F238E27FC236}">
                <a16:creationId xmlns:a16="http://schemas.microsoft.com/office/drawing/2014/main" id="{82D76B90-4981-0848-BCB1-7989E41F7C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02E172-A334-DD47-8B77-B3D8A17D33EF}"/>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59433443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9AE7F-DF27-4A44-B778-2025E20F88C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672B3E-E084-D242-BD6D-AAD7445C6CD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6570A2-EA3D-4B47-9A24-7EC914D7F872}"/>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5" name="Footer Placeholder 4">
            <a:extLst>
              <a:ext uri="{FF2B5EF4-FFF2-40B4-BE49-F238E27FC236}">
                <a16:creationId xmlns:a16="http://schemas.microsoft.com/office/drawing/2014/main" id="{17790BEC-0FAA-0640-86DB-629551D248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10ED07-A610-B246-A486-CF732DF92911}"/>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383090680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F284EA-2316-C749-96B3-B5AF0FFF383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5F6FB14-BD67-9442-9198-49508C87592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5951B7-9AD4-654E-B23A-13A73D37FCB9}"/>
              </a:ext>
            </a:extLst>
          </p:cNvPr>
          <p:cNvSpPr>
            <a:spLocks noGrp="1"/>
          </p:cNvSpPr>
          <p:nvPr>
            <p:ph type="dt" sz="half" idx="10"/>
          </p:nvPr>
        </p:nvSpPr>
        <p:spPr/>
        <p:txBody>
          <a:bodyPr/>
          <a:lstStyle/>
          <a:p>
            <a:fld id="{5C8C7287-D862-984F-8CB4-BF94CD35E94C}" type="datetimeFigureOut">
              <a:rPr lang="en-GB" smtClean="0"/>
              <a:t>03/03/2026</a:t>
            </a:fld>
            <a:endParaRPr lang="en-GB"/>
          </a:p>
        </p:txBody>
      </p:sp>
      <p:sp>
        <p:nvSpPr>
          <p:cNvPr id="5" name="Footer Placeholder 4">
            <a:extLst>
              <a:ext uri="{FF2B5EF4-FFF2-40B4-BE49-F238E27FC236}">
                <a16:creationId xmlns:a16="http://schemas.microsoft.com/office/drawing/2014/main" id="{D8E8B387-5767-C04E-A21B-CF22DADCB3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DC2154-268E-3449-A165-C2A7F7597C29}"/>
              </a:ext>
            </a:extLst>
          </p:cNvPr>
          <p:cNvSpPr>
            <a:spLocks noGrp="1"/>
          </p:cNvSpPr>
          <p:nvPr>
            <p:ph type="sldNum" sz="quarter" idx="12"/>
          </p:nvPr>
        </p:nvSpPr>
        <p:spPr/>
        <p:txBody>
          <a:bodyPr/>
          <a:lstStyle/>
          <a:p>
            <a:fld id="{DFCF3F0A-CF15-8C4C-9A3A-E3301580A44B}" type="slidenum">
              <a:rPr lang="en-GB" smtClean="0"/>
              <a:t>‹#›</a:t>
            </a:fld>
            <a:endParaRPr lang="en-GB"/>
          </a:p>
        </p:txBody>
      </p:sp>
    </p:spTree>
    <p:extLst>
      <p:ext uri="{BB962C8B-B14F-4D97-AF65-F5344CB8AC3E}">
        <p14:creationId xmlns:p14="http://schemas.microsoft.com/office/powerpoint/2010/main" val="16868090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50"/>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50"/>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5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5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5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5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5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5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5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5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
        <p:cNvGrpSpPr/>
        <p:nvPr/>
      </p:nvGrpSpPr>
      <p:grpSpPr>
        <a:xfrm>
          <a:off x="0" y="0"/>
          <a:ext cx="0" cy="0"/>
          <a:chOff x="0" y="0"/>
          <a:chExt cx="0" cy="0"/>
        </a:xfrm>
      </p:grpSpPr>
      <p:sp>
        <p:nvSpPr>
          <p:cNvPr id="28" name="Google Shape;28;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1"/>
        <p:cNvGrpSpPr/>
        <p:nvPr/>
      </p:nvGrpSpPr>
      <p:grpSpPr>
        <a:xfrm>
          <a:off x="0" y="0"/>
          <a:ext cx="0" cy="0"/>
          <a:chOff x="0" y="0"/>
          <a:chExt cx="0" cy="0"/>
        </a:xfrm>
      </p:grpSpPr>
      <p:sp>
        <p:nvSpPr>
          <p:cNvPr id="32" name="Google Shape;32;p5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53"/>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4" name="Google Shape;34;p53"/>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5" name="Google Shape;35;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matchingName="Title &amp; Bullets" type="tx">
  <p:cSld name="TITLE_AND_BODY">
    <p:spTree>
      <p:nvGrpSpPr>
        <p:cNvPr id="1" name="Shape 38"/>
        <p:cNvGrpSpPr/>
        <p:nvPr/>
      </p:nvGrpSpPr>
      <p:grpSpPr>
        <a:xfrm>
          <a:off x="0" y="0"/>
          <a:ext cx="0" cy="0"/>
          <a:chOff x="0" y="0"/>
          <a:chExt cx="0" cy="0"/>
        </a:xfrm>
      </p:grpSpPr>
      <p:sp>
        <p:nvSpPr>
          <p:cNvPr id="39" name="Google Shape;39;p54"/>
          <p:cNvSpPr txBox="1">
            <a:spLocks noGrp="1"/>
          </p:cNvSpPr>
          <p:nvPr>
            <p:ph type="title"/>
          </p:nvPr>
        </p:nvSpPr>
        <p:spPr>
          <a:xfrm>
            <a:off x="1845469" y="107156"/>
            <a:ext cx="9144000" cy="1821656"/>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4781"/>
              <a:buFont typeface="Calibri"/>
              <a:buNone/>
              <a:defRPr sz="478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 name="Google Shape;40;p54"/>
          <p:cNvSpPr txBox="1">
            <a:spLocks noGrp="1"/>
          </p:cNvSpPr>
          <p:nvPr>
            <p:ph type="body" idx="1"/>
          </p:nvPr>
        </p:nvSpPr>
        <p:spPr>
          <a:xfrm>
            <a:off x="1845469" y="1928813"/>
            <a:ext cx="9144000" cy="4107656"/>
          </a:xfrm>
          <a:prstGeom prst="rect">
            <a:avLst/>
          </a:prstGeom>
          <a:noFill/>
          <a:ln>
            <a:noFill/>
          </a:ln>
        </p:spPr>
        <p:txBody>
          <a:bodyPr spcFirstLastPara="1" wrap="square" lIns="91425" tIns="45700" rIns="91425" bIns="45700" anchor="ctr" anchorCtr="0">
            <a:normAutofit/>
          </a:bodyPr>
          <a:lstStyle>
            <a:lvl1pPr marL="457200" lvl="0" indent="-291096" algn="l">
              <a:lnSpc>
                <a:spcPct val="90000"/>
              </a:lnSpc>
              <a:spcBef>
                <a:spcPts val="3516"/>
              </a:spcBef>
              <a:spcAft>
                <a:spcPts val="0"/>
              </a:spcAft>
              <a:buClr>
                <a:schemeClr val="dk1"/>
              </a:buClr>
              <a:buSzPts val="984"/>
              <a:buChar char="•"/>
              <a:defRPr sz="2812"/>
            </a:lvl1pPr>
            <a:lvl2pPr marL="914400" lvl="1" indent="-291096" algn="l">
              <a:lnSpc>
                <a:spcPct val="90000"/>
              </a:lnSpc>
              <a:spcBef>
                <a:spcPts val="3516"/>
              </a:spcBef>
              <a:spcAft>
                <a:spcPts val="0"/>
              </a:spcAft>
              <a:buClr>
                <a:schemeClr val="dk1"/>
              </a:buClr>
              <a:buSzPts val="984"/>
              <a:buChar char="•"/>
              <a:defRPr sz="2812"/>
            </a:lvl2pPr>
            <a:lvl3pPr marL="1371600" lvl="2" indent="-291096" algn="l">
              <a:lnSpc>
                <a:spcPct val="90000"/>
              </a:lnSpc>
              <a:spcBef>
                <a:spcPts val="3516"/>
              </a:spcBef>
              <a:spcAft>
                <a:spcPts val="0"/>
              </a:spcAft>
              <a:buClr>
                <a:schemeClr val="dk1"/>
              </a:buClr>
              <a:buSzPts val="984"/>
              <a:buChar char="•"/>
              <a:defRPr sz="2812"/>
            </a:lvl3pPr>
            <a:lvl4pPr marL="1828800" lvl="3" indent="-291096" algn="l">
              <a:lnSpc>
                <a:spcPct val="90000"/>
              </a:lnSpc>
              <a:spcBef>
                <a:spcPts val="3516"/>
              </a:spcBef>
              <a:spcAft>
                <a:spcPts val="0"/>
              </a:spcAft>
              <a:buClr>
                <a:schemeClr val="dk1"/>
              </a:buClr>
              <a:buSzPts val="984"/>
              <a:buChar char="•"/>
              <a:defRPr sz="2812"/>
            </a:lvl4pPr>
            <a:lvl5pPr marL="2286000" lvl="4" indent="-291096" algn="l">
              <a:lnSpc>
                <a:spcPct val="90000"/>
              </a:lnSpc>
              <a:spcBef>
                <a:spcPts val="3516"/>
              </a:spcBef>
              <a:spcAft>
                <a:spcPts val="0"/>
              </a:spcAft>
              <a:buClr>
                <a:schemeClr val="dk1"/>
              </a:buClr>
              <a:buSzPts val="984"/>
              <a:buChar char="•"/>
              <a:defRPr sz="2812"/>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rgbClr val="888888"/>
                </a:solidFill>
              </a:defRPr>
            </a:lvl1pPr>
            <a:lvl2pPr marL="0" lvl="1" indent="0" algn="r">
              <a:spcBef>
                <a:spcPts val="0"/>
              </a:spcBef>
              <a:buNone/>
              <a:defRPr sz="1200">
                <a:solidFill>
                  <a:srgbClr val="888888"/>
                </a:solidFill>
              </a:defRPr>
            </a:lvl2pPr>
            <a:lvl3pPr marL="0" lvl="2" indent="0" algn="r">
              <a:spcBef>
                <a:spcPts val="0"/>
              </a:spcBef>
              <a:buNone/>
              <a:defRPr sz="1200">
                <a:solidFill>
                  <a:srgbClr val="888888"/>
                </a:solidFill>
              </a:defRPr>
            </a:lvl3pPr>
            <a:lvl4pPr marL="0" lvl="3" indent="0" algn="r">
              <a:spcBef>
                <a:spcPts val="0"/>
              </a:spcBef>
              <a:buNone/>
              <a:defRPr sz="1200">
                <a:solidFill>
                  <a:srgbClr val="888888"/>
                </a:solidFill>
              </a:defRPr>
            </a:lvl4pPr>
            <a:lvl5pPr marL="0" lvl="4" indent="0" algn="r">
              <a:spcBef>
                <a:spcPts val="0"/>
              </a:spcBef>
              <a:buNone/>
              <a:defRPr sz="1200">
                <a:solidFill>
                  <a:srgbClr val="888888"/>
                </a:solidFill>
              </a:defRPr>
            </a:lvl5pPr>
            <a:lvl6pPr marL="0" lvl="5" indent="0" algn="r">
              <a:spcBef>
                <a:spcPts val="0"/>
              </a:spcBef>
              <a:buNone/>
              <a:defRPr sz="1200">
                <a:solidFill>
                  <a:srgbClr val="888888"/>
                </a:solidFill>
              </a:defRPr>
            </a:lvl6pPr>
            <a:lvl7pPr marL="0" lvl="6" indent="0" algn="r">
              <a:spcBef>
                <a:spcPts val="0"/>
              </a:spcBef>
              <a:buNone/>
              <a:defRPr sz="1200">
                <a:solidFill>
                  <a:srgbClr val="888888"/>
                </a:solidFill>
              </a:defRPr>
            </a:lvl7pPr>
            <a:lvl8pPr marL="0" lvl="7" indent="0" algn="r">
              <a:spcBef>
                <a:spcPts val="0"/>
              </a:spcBef>
              <a:buNone/>
              <a:defRPr sz="1200">
                <a:solidFill>
                  <a:srgbClr val="888888"/>
                </a:solidFill>
              </a:defRPr>
            </a:lvl8pPr>
            <a:lvl9pPr marL="0" lvl="8" indent="0" algn="r">
              <a:spcBef>
                <a:spcPts val="0"/>
              </a:spcBef>
              <a:buNone/>
              <a:defRPr sz="1200">
                <a:solidFill>
                  <a:srgbClr val="888888"/>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2"/>
        <p:cNvGrpSpPr/>
        <p:nvPr/>
      </p:nvGrpSpPr>
      <p:grpSpPr>
        <a:xfrm>
          <a:off x="0" y="0"/>
          <a:ext cx="0" cy="0"/>
          <a:chOff x="0" y="0"/>
          <a:chExt cx="0" cy="0"/>
        </a:xfrm>
      </p:grpSpPr>
      <p:sp>
        <p:nvSpPr>
          <p:cNvPr id="43" name="Google Shape;43;p5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5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5" name="Google Shape;45;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8"/>
        <p:cNvGrpSpPr/>
        <p:nvPr/>
      </p:nvGrpSpPr>
      <p:grpSpPr>
        <a:xfrm>
          <a:off x="0" y="0"/>
          <a:ext cx="0" cy="0"/>
          <a:chOff x="0" y="0"/>
          <a:chExt cx="0" cy="0"/>
        </a:xfrm>
      </p:grpSpPr>
      <p:sp>
        <p:nvSpPr>
          <p:cNvPr id="49" name="Google Shape;49;p5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5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1" name="Google Shape;51;p5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2" name="Google Shape;52;p5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3" name="Google Shape;53;p5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 name="Google Shape;54;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7"/>
        <p:cNvGrpSpPr/>
        <p:nvPr/>
      </p:nvGrpSpPr>
      <p:grpSpPr>
        <a:xfrm>
          <a:off x="0" y="0"/>
          <a:ext cx="0" cy="0"/>
          <a:chOff x="0" y="0"/>
          <a:chExt cx="0" cy="0"/>
        </a:xfrm>
      </p:grpSpPr>
      <p:sp>
        <p:nvSpPr>
          <p:cNvPr id="58" name="Google Shape;58;p5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2"/>
        <p:cNvGrpSpPr/>
        <p:nvPr/>
      </p:nvGrpSpPr>
      <p:grpSpPr>
        <a:xfrm>
          <a:off x="0" y="0"/>
          <a:ext cx="0" cy="0"/>
          <a:chOff x="0" y="0"/>
          <a:chExt cx="0" cy="0"/>
        </a:xfrm>
      </p:grpSpPr>
      <p:sp>
        <p:nvSpPr>
          <p:cNvPr id="63" name="Google Shape;63;p5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58"/>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5" name="Google Shape;65;p58"/>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6" name="Google Shape;66;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9"/>
        <p:cNvGrpSpPr/>
        <p:nvPr/>
      </p:nvGrpSpPr>
      <p:grpSpPr>
        <a:xfrm>
          <a:off x="0" y="0"/>
          <a:ext cx="0" cy="0"/>
          <a:chOff x="0" y="0"/>
          <a:chExt cx="0" cy="0"/>
        </a:xfrm>
      </p:grpSpPr>
      <p:sp>
        <p:nvSpPr>
          <p:cNvPr id="70" name="Google Shape;70;p5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 name="Google Shape;71;p59"/>
          <p:cNvSpPr>
            <a:spLocks noGrp="1"/>
          </p:cNvSpPr>
          <p:nvPr>
            <p:ph type="pic" idx="2"/>
          </p:nvPr>
        </p:nvSpPr>
        <p:spPr>
          <a:xfrm>
            <a:off x="5183188" y="987425"/>
            <a:ext cx="6172200" cy="4873625"/>
          </a:xfrm>
          <a:prstGeom prst="rect">
            <a:avLst/>
          </a:prstGeom>
          <a:noFill/>
          <a:ln>
            <a:noFill/>
          </a:ln>
        </p:spPr>
      </p:sp>
      <p:sp>
        <p:nvSpPr>
          <p:cNvPr id="72" name="Google Shape;72;p59"/>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3" name="Google Shape;73;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6"/>
        <p:cNvGrpSpPr/>
        <p:nvPr/>
      </p:nvGrpSpPr>
      <p:grpSpPr>
        <a:xfrm>
          <a:off x="0" y="0"/>
          <a:ext cx="0" cy="0"/>
          <a:chOff x="0" y="0"/>
          <a:chExt cx="0" cy="0"/>
        </a:xfrm>
      </p:grpSpPr>
      <p:sp>
        <p:nvSpPr>
          <p:cNvPr id="77" name="Google Shape;77;p6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8" name="Google Shape;78;p60"/>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9" name="Google Shape;79;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2"/>
        <p:cNvGrpSpPr/>
        <p:nvPr/>
      </p:nvGrpSpPr>
      <p:grpSpPr>
        <a:xfrm>
          <a:off x="0" y="0"/>
          <a:ext cx="0" cy="0"/>
          <a:chOff x="0" y="0"/>
          <a:chExt cx="0" cy="0"/>
        </a:xfrm>
      </p:grpSpPr>
      <p:sp>
        <p:nvSpPr>
          <p:cNvPr id="83" name="Google Shape;83;p61"/>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4" name="Google Shape;84;p61"/>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5" name="Google Shape;85;p6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6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6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5657"/>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263"/>
            </a:lvl1pPr>
            <a:lvl2pPr marL="431026" indent="0" algn="ctr">
              <a:buNone/>
              <a:defRPr sz="1886"/>
            </a:lvl2pPr>
            <a:lvl3pPr marL="862052" indent="0" algn="ctr">
              <a:buNone/>
              <a:defRPr sz="1697"/>
            </a:lvl3pPr>
            <a:lvl4pPr marL="1293077" indent="0" algn="ctr">
              <a:buNone/>
              <a:defRPr sz="1508"/>
            </a:lvl4pPr>
            <a:lvl5pPr marL="1724103" indent="0" algn="ctr">
              <a:buNone/>
              <a:defRPr sz="1508"/>
            </a:lvl5pPr>
            <a:lvl6pPr marL="2155129" indent="0" algn="ctr">
              <a:buNone/>
              <a:defRPr sz="1508"/>
            </a:lvl6pPr>
            <a:lvl7pPr marL="2586155" indent="0" algn="ctr">
              <a:buNone/>
              <a:defRPr sz="1508"/>
            </a:lvl7pPr>
            <a:lvl8pPr marL="3017181" indent="0" algn="ctr">
              <a:buNone/>
              <a:defRPr sz="1508"/>
            </a:lvl8pPr>
            <a:lvl9pPr marL="3448206" indent="0" algn="ctr">
              <a:buNone/>
              <a:defRPr sz="1508"/>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DC6A402-F20F-4D62-BFA3-2BD78A9EB498}" type="datetimeFigureOut">
              <a:rPr lang="en-GB" smtClean="0"/>
              <a:t>03/03/2026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83F6A-2DC2-4B0F-8570-00E4EDBDE926}" type="slidenum">
              <a:rPr lang="en-GB" smtClean="0"/>
              <a:t>‹#›</a:t>
            </a:fld>
            <a:endParaRPr lang="en-GB"/>
          </a:p>
        </p:txBody>
      </p:sp>
    </p:spTree>
    <p:extLst>
      <p:ext uri="{BB962C8B-B14F-4D97-AF65-F5344CB8AC3E}">
        <p14:creationId xmlns:p14="http://schemas.microsoft.com/office/powerpoint/2010/main" val="600286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DC6A402-F20F-4D62-BFA3-2BD78A9EB498}" type="datetimeFigureOut">
              <a:rPr lang="en-GB" smtClean="0"/>
              <a:t>03/03/2026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83F6A-2DC2-4B0F-8570-00E4EDBDE926}" type="slidenum">
              <a:rPr lang="en-GB" smtClean="0"/>
              <a:t>‹#›</a:t>
            </a:fld>
            <a:endParaRPr lang="en-GB"/>
          </a:p>
        </p:txBody>
      </p:sp>
    </p:spTree>
    <p:extLst>
      <p:ext uri="{BB962C8B-B14F-4D97-AF65-F5344CB8AC3E}">
        <p14:creationId xmlns:p14="http://schemas.microsoft.com/office/powerpoint/2010/main" val="3703041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5657"/>
            </a:lvl1pPr>
          </a:lstStyle>
          <a:p>
            <a:r>
              <a:rPr lang="en-GB"/>
              <a:t>Click to edit Master title style</a:t>
            </a:r>
            <a:endParaRPr lang="en-US"/>
          </a:p>
        </p:txBody>
      </p:sp>
      <p:sp>
        <p:nvSpPr>
          <p:cNvPr id="3" name="Text Placeholder 2"/>
          <p:cNvSpPr>
            <a:spLocks noGrp="1"/>
          </p:cNvSpPr>
          <p:nvPr>
            <p:ph type="body" idx="1"/>
          </p:nvPr>
        </p:nvSpPr>
        <p:spPr>
          <a:xfrm>
            <a:off x="831851" y="4589466"/>
            <a:ext cx="10515600" cy="1500187"/>
          </a:xfrm>
        </p:spPr>
        <p:txBody>
          <a:bodyPr/>
          <a:lstStyle>
            <a:lvl1pPr marL="0" indent="0">
              <a:buNone/>
              <a:defRPr sz="2263">
                <a:solidFill>
                  <a:schemeClr val="tx1"/>
                </a:solidFill>
              </a:defRPr>
            </a:lvl1pPr>
            <a:lvl2pPr marL="431026" indent="0">
              <a:buNone/>
              <a:defRPr sz="1886">
                <a:solidFill>
                  <a:schemeClr val="tx1">
                    <a:tint val="75000"/>
                  </a:schemeClr>
                </a:solidFill>
              </a:defRPr>
            </a:lvl2pPr>
            <a:lvl3pPr marL="862052" indent="0">
              <a:buNone/>
              <a:defRPr sz="1697">
                <a:solidFill>
                  <a:schemeClr val="tx1">
                    <a:tint val="75000"/>
                  </a:schemeClr>
                </a:solidFill>
              </a:defRPr>
            </a:lvl3pPr>
            <a:lvl4pPr marL="1293077" indent="0">
              <a:buNone/>
              <a:defRPr sz="1508">
                <a:solidFill>
                  <a:schemeClr val="tx1">
                    <a:tint val="75000"/>
                  </a:schemeClr>
                </a:solidFill>
              </a:defRPr>
            </a:lvl4pPr>
            <a:lvl5pPr marL="1724103" indent="0">
              <a:buNone/>
              <a:defRPr sz="1508">
                <a:solidFill>
                  <a:schemeClr val="tx1">
                    <a:tint val="75000"/>
                  </a:schemeClr>
                </a:solidFill>
              </a:defRPr>
            </a:lvl5pPr>
            <a:lvl6pPr marL="2155129" indent="0">
              <a:buNone/>
              <a:defRPr sz="1508">
                <a:solidFill>
                  <a:schemeClr val="tx1">
                    <a:tint val="75000"/>
                  </a:schemeClr>
                </a:solidFill>
              </a:defRPr>
            </a:lvl6pPr>
            <a:lvl7pPr marL="2586155" indent="0">
              <a:buNone/>
              <a:defRPr sz="1508">
                <a:solidFill>
                  <a:schemeClr val="tx1">
                    <a:tint val="75000"/>
                  </a:schemeClr>
                </a:solidFill>
              </a:defRPr>
            </a:lvl7pPr>
            <a:lvl8pPr marL="3017181" indent="0">
              <a:buNone/>
              <a:defRPr sz="1508">
                <a:solidFill>
                  <a:schemeClr val="tx1">
                    <a:tint val="75000"/>
                  </a:schemeClr>
                </a:solidFill>
              </a:defRPr>
            </a:lvl8pPr>
            <a:lvl9pPr marL="3448206" indent="0">
              <a:buNone/>
              <a:defRPr sz="150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C6A402-F20F-4D62-BFA3-2BD78A9EB498}" type="datetimeFigureOut">
              <a:rPr lang="en-GB" smtClean="0"/>
              <a:t>03/03/2026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83F6A-2DC2-4B0F-8570-00E4EDBDE926}" type="slidenum">
              <a:rPr lang="en-GB" smtClean="0"/>
              <a:t>‹#›</a:t>
            </a:fld>
            <a:endParaRPr lang="en-GB"/>
          </a:p>
        </p:txBody>
      </p:sp>
    </p:spTree>
    <p:extLst>
      <p:ext uri="{BB962C8B-B14F-4D97-AF65-F5344CB8AC3E}">
        <p14:creationId xmlns:p14="http://schemas.microsoft.com/office/powerpoint/2010/main" val="1918164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DC6A402-F20F-4D62-BFA3-2BD78A9EB498}" type="datetimeFigureOut">
              <a:rPr lang="en-GB" smtClean="0"/>
              <a:t>03/03/2026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883F6A-2DC2-4B0F-8570-00E4EDBDE926}" type="slidenum">
              <a:rPr lang="en-GB" smtClean="0"/>
              <a:t>‹#›</a:t>
            </a:fld>
            <a:endParaRPr lang="en-GB"/>
          </a:p>
        </p:txBody>
      </p:sp>
    </p:spTree>
    <p:extLst>
      <p:ext uri="{BB962C8B-B14F-4D97-AF65-F5344CB8AC3E}">
        <p14:creationId xmlns:p14="http://schemas.microsoft.com/office/powerpoint/2010/main" val="929881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8"/>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263" b="1"/>
            </a:lvl1pPr>
            <a:lvl2pPr marL="431026" indent="0">
              <a:buNone/>
              <a:defRPr sz="1886" b="1"/>
            </a:lvl2pPr>
            <a:lvl3pPr marL="862052" indent="0">
              <a:buNone/>
              <a:defRPr sz="1697" b="1"/>
            </a:lvl3pPr>
            <a:lvl4pPr marL="1293077" indent="0">
              <a:buNone/>
              <a:defRPr sz="1508" b="1"/>
            </a:lvl4pPr>
            <a:lvl5pPr marL="1724103" indent="0">
              <a:buNone/>
              <a:defRPr sz="1508" b="1"/>
            </a:lvl5pPr>
            <a:lvl6pPr marL="2155129" indent="0">
              <a:buNone/>
              <a:defRPr sz="1508" b="1"/>
            </a:lvl6pPr>
            <a:lvl7pPr marL="2586155" indent="0">
              <a:buNone/>
              <a:defRPr sz="1508" b="1"/>
            </a:lvl7pPr>
            <a:lvl8pPr marL="3017181" indent="0">
              <a:buNone/>
              <a:defRPr sz="1508" b="1"/>
            </a:lvl8pPr>
            <a:lvl9pPr marL="3448206" indent="0">
              <a:buNone/>
              <a:defRPr sz="1508"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263" b="1"/>
            </a:lvl1pPr>
            <a:lvl2pPr marL="431026" indent="0">
              <a:buNone/>
              <a:defRPr sz="1886" b="1"/>
            </a:lvl2pPr>
            <a:lvl3pPr marL="862052" indent="0">
              <a:buNone/>
              <a:defRPr sz="1697" b="1"/>
            </a:lvl3pPr>
            <a:lvl4pPr marL="1293077" indent="0">
              <a:buNone/>
              <a:defRPr sz="1508" b="1"/>
            </a:lvl4pPr>
            <a:lvl5pPr marL="1724103" indent="0">
              <a:buNone/>
              <a:defRPr sz="1508" b="1"/>
            </a:lvl5pPr>
            <a:lvl6pPr marL="2155129" indent="0">
              <a:buNone/>
              <a:defRPr sz="1508" b="1"/>
            </a:lvl6pPr>
            <a:lvl7pPr marL="2586155" indent="0">
              <a:buNone/>
              <a:defRPr sz="1508" b="1"/>
            </a:lvl7pPr>
            <a:lvl8pPr marL="3017181" indent="0">
              <a:buNone/>
              <a:defRPr sz="1508" b="1"/>
            </a:lvl8pPr>
            <a:lvl9pPr marL="3448206" indent="0">
              <a:buNone/>
              <a:defRPr sz="1508"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DC6A402-F20F-4D62-BFA3-2BD78A9EB498}" type="datetimeFigureOut">
              <a:rPr lang="en-GB" smtClean="0"/>
              <a:t>03/03/2026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883F6A-2DC2-4B0F-8570-00E4EDBDE926}" type="slidenum">
              <a:rPr lang="en-GB" smtClean="0"/>
              <a:t>‹#›</a:t>
            </a:fld>
            <a:endParaRPr lang="en-GB"/>
          </a:p>
        </p:txBody>
      </p:sp>
    </p:spTree>
    <p:extLst>
      <p:ext uri="{BB962C8B-B14F-4D97-AF65-F5344CB8AC3E}">
        <p14:creationId xmlns:p14="http://schemas.microsoft.com/office/powerpoint/2010/main" val="1534806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DC6A402-F20F-4D62-BFA3-2BD78A9EB498}" type="datetimeFigureOut">
              <a:rPr lang="en-GB" smtClean="0"/>
              <a:t>03/03/2026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A883F6A-2DC2-4B0F-8570-00E4EDBDE926}" type="slidenum">
              <a:rPr lang="en-GB" smtClean="0"/>
              <a:t>‹#›</a:t>
            </a:fld>
            <a:endParaRPr lang="en-GB"/>
          </a:p>
        </p:txBody>
      </p:sp>
    </p:spTree>
    <p:extLst>
      <p:ext uri="{BB962C8B-B14F-4D97-AF65-F5344CB8AC3E}">
        <p14:creationId xmlns:p14="http://schemas.microsoft.com/office/powerpoint/2010/main" val="874822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C6A402-F20F-4D62-BFA3-2BD78A9EB498}" type="datetimeFigureOut">
              <a:rPr lang="en-GB" smtClean="0"/>
              <a:t>03/03/2026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A883F6A-2DC2-4B0F-8570-00E4EDBDE926}" type="slidenum">
              <a:rPr lang="en-GB" smtClean="0"/>
              <a:t>‹#›</a:t>
            </a:fld>
            <a:endParaRPr lang="en-GB"/>
          </a:p>
        </p:txBody>
      </p:sp>
    </p:spTree>
    <p:extLst>
      <p:ext uri="{BB962C8B-B14F-4D97-AF65-F5344CB8AC3E}">
        <p14:creationId xmlns:p14="http://schemas.microsoft.com/office/powerpoint/2010/main" val="3267377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017"/>
            </a:lvl1pPr>
          </a:lstStyle>
          <a:p>
            <a:r>
              <a:rPr lang="en-GB"/>
              <a:t>Click to edit Master title style</a:t>
            </a:r>
            <a:endParaRPr lang="en-US"/>
          </a:p>
        </p:txBody>
      </p:sp>
      <p:sp>
        <p:nvSpPr>
          <p:cNvPr id="3" name="Content Placeholder 2"/>
          <p:cNvSpPr>
            <a:spLocks noGrp="1"/>
          </p:cNvSpPr>
          <p:nvPr>
            <p:ph idx="1"/>
          </p:nvPr>
        </p:nvSpPr>
        <p:spPr>
          <a:xfrm>
            <a:off x="5183188" y="987428"/>
            <a:ext cx="6172200" cy="4873625"/>
          </a:xfrm>
        </p:spPr>
        <p:txBody>
          <a:bodyPr/>
          <a:lstStyle>
            <a:lvl1pPr>
              <a:defRPr sz="3017"/>
            </a:lvl1pPr>
            <a:lvl2pPr>
              <a:defRPr sz="2640"/>
            </a:lvl2pPr>
            <a:lvl3pPr>
              <a:defRPr sz="2263"/>
            </a:lvl3pPr>
            <a:lvl4pPr>
              <a:defRPr sz="1886"/>
            </a:lvl4pPr>
            <a:lvl5pPr>
              <a:defRPr sz="1886"/>
            </a:lvl5pPr>
            <a:lvl6pPr>
              <a:defRPr sz="1886"/>
            </a:lvl6pPr>
            <a:lvl7pPr>
              <a:defRPr sz="1886"/>
            </a:lvl7pPr>
            <a:lvl8pPr>
              <a:defRPr sz="1886"/>
            </a:lvl8pPr>
            <a:lvl9pPr>
              <a:defRPr sz="1886"/>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508"/>
            </a:lvl1pPr>
            <a:lvl2pPr marL="431026" indent="0">
              <a:buNone/>
              <a:defRPr sz="1320"/>
            </a:lvl2pPr>
            <a:lvl3pPr marL="862052" indent="0">
              <a:buNone/>
              <a:defRPr sz="1131"/>
            </a:lvl3pPr>
            <a:lvl4pPr marL="1293077" indent="0">
              <a:buNone/>
              <a:defRPr sz="943"/>
            </a:lvl4pPr>
            <a:lvl5pPr marL="1724103" indent="0">
              <a:buNone/>
              <a:defRPr sz="943"/>
            </a:lvl5pPr>
            <a:lvl6pPr marL="2155129" indent="0">
              <a:buNone/>
              <a:defRPr sz="943"/>
            </a:lvl6pPr>
            <a:lvl7pPr marL="2586155" indent="0">
              <a:buNone/>
              <a:defRPr sz="943"/>
            </a:lvl7pPr>
            <a:lvl8pPr marL="3017181" indent="0">
              <a:buNone/>
              <a:defRPr sz="943"/>
            </a:lvl8pPr>
            <a:lvl9pPr marL="3448206" indent="0">
              <a:buNone/>
              <a:defRPr sz="943"/>
            </a:lvl9pPr>
          </a:lstStyle>
          <a:p>
            <a:pPr lvl="0"/>
            <a:r>
              <a:rPr lang="en-GB"/>
              <a:t>Click to edit Master text styles</a:t>
            </a:r>
          </a:p>
        </p:txBody>
      </p:sp>
      <p:sp>
        <p:nvSpPr>
          <p:cNvPr id="5" name="Date Placeholder 4"/>
          <p:cNvSpPr>
            <a:spLocks noGrp="1"/>
          </p:cNvSpPr>
          <p:nvPr>
            <p:ph type="dt" sz="half" idx="10"/>
          </p:nvPr>
        </p:nvSpPr>
        <p:spPr/>
        <p:txBody>
          <a:bodyPr/>
          <a:lstStyle/>
          <a:p>
            <a:fld id="{1DC6A402-F20F-4D62-BFA3-2BD78A9EB498}" type="datetimeFigureOut">
              <a:rPr lang="en-GB" smtClean="0"/>
              <a:t>03/03/2026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883F6A-2DC2-4B0F-8570-00E4EDBDE926}" type="slidenum">
              <a:rPr lang="en-GB" smtClean="0"/>
              <a:t>‹#›</a:t>
            </a:fld>
            <a:endParaRPr lang="en-GB"/>
          </a:p>
        </p:txBody>
      </p:sp>
    </p:spTree>
    <p:extLst>
      <p:ext uri="{BB962C8B-B14F-4D97-AF65-F5344CB8AC3E}">
        <p14:creationId xmlns:p14="http://schemas.microsoft.com/office/powerpoint/2010/main" val="3182408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017"/>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8"/>
            <a:ext cx="6172200" cy="4873625"/>
          </a:xfrm>
        </p:spPr>
        <p:txBody>
          <a:bodyPr anchor="t"/>
          <a:lstStyle>
            <a:lvl1pPr marL="0" indent="0">
              <a:buNone/>
              <a:defRPr sz="3017"/>
            </a:lvl1pPr>
            <a:lvl2pPr marL="431026" indent="0">
              <a:buNone/>
              <a:defRPr sz="2640"/>
            </a:lvl2pPr>
            <a:lvl3pPr marL="862052" indent="0">
              <a:buNone/>
              <a:defRPr sz="2263"/>
            </a:lvl3pPr>
            <a:lvl4pPr marL="1293077" indent="0">
              <a:buNone/>
              <a:defRPr sz="1886"/>
            </a:lvl4pPr>
            <a:lvl5pPr marL="1724103" indent="0">
              <a:buNone/>
              <a:defRPr sz="1886"/>
            </a:lvl5pPr>
            <a:lvl6pPr marL="2155129" indent="0">
              <a:buNone/>
              <a:defRPr sz="1886"/>
            </a:lvl6pPr>
            <a:lvl7pPr marL="2586155" indent="0">
              <a:buNone/>
              <a:defRPr sz="1886"/>
            </a:lvl7pPr>
            <a:lvl8pPr marL="3017181" indent="0">
              <a:buNone/>
              <a:defRPr sz="1886"/>
            </a:lvl8pPr>
            <a:lvl9pPr marL="3448206" indent="0">
              <a:buNone/>
              <a:defRPr sz="1886"/>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508"/>
            </a:lvl1pPr>
            <a:lvl2pPr marL="431026" indent="0">
              <a:buNone/>
              <a:defRPr sz="1320"/>
            </a:lvl2pPr>
            <a:lvl3pPr marL="862052" indent="0">
              <a:buNone/>
              <a:defRPr sz="1131"/>
            </a:lvl3pPr>
            <a:lvl4pPr marL="1293077" indent="0">
              <a:buNone/>
              <a:defRPr sz="943"/>
            </a:lvl4pPr>
            <a:lvl5pPr marL="1724103" indent="0">
              <a:buNone/>
              <a:defRPr sz="943"/>
            </a:lvl5pPr>
            <a:lvl6pPr marL="2155129" indent="0">
              <a:buNone/>
              <a:defRPr sz="943"/>
            </a:lvl6pPr>
            <a:lvl7pPr marL="2586155" indent="0">
              <a:buNone/>
              <a:defRPr sz="943"/>
            </a:lvl7pPr>
            <a:lvl8pPr marL="3017181" indent="0">
              <a:buNone/>
              <a:defRPr sz="943"/>
            </a:lvl8pPr>
            <a:lvl9pPr marL="3448206" indent="0">
              <a:buNone/>
              <a:defRPr sz="943"/>
            </a:lvl9pPr>
          </a:lstStyle>
          <a:p>
            <a:pPr lvl="0"/>
            <a:r>
              <a:rPr lang="en-GB"/>
              <a:t>Click to edit Master text styles</a:t>
            </a:r>
          </a:p>
        </p:txBody>
      </p:sp>
      <p:sp>
        <p:nvSpPr>
          <p:cNvPr id="5" name="Date Placeholder 4"/>
          <p:cNvSpPr>
            <a:spLocks noGrp="1"/>
          </p:cNvSpPr>
          <p:nvPr>
            <p:ph type="dt" sz="half" idx="10"/>
          </p:nvPr>
        </p:nvSpPr>
        <p:spPr/>
        <p:txBody>
          <a:bodyPr/>
          <a:lstStyle/>
          <a:p>
            <a:fld id="{1DC6A402-F20F-4D62-BFA3-2BD78A9EB498}" type="datetimeFigureOut">
              <a:rPr lang="en-GB" smtClean="0"/>
              <a:t>03/03/2026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883F6A-2DC2-4B0F-8570-00E4EDBDE926}" type="slidenum">
              <a:rPr lang="en-GB" smtClean="0"/>
              <a:t>‹#›</a:t>
            </a:fld>
            <a:endParaRPr lang="en-GB"/>
          </a:p>
        </p:txBody>
      </p:sp>
    </p:spTree>
    <p:extLst>
      <p:ext uri="{BB962C8B-B14F-4D97-AF65-F5344CB8AC3E}">
        <p14:creationId xmlns:p14="http://schemas.microsoft.com/office/powerpoint/2010/main" val="659969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DC6A402-F20F-4D62-BFA3-2BD78A9EB498}" type="datetimeFigureOut">
              <a:rPr lang="en-GB" smtClean="0"/>
              <a:t>03/03/2026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83F6A-2DC2-4B0F-8570-00E4EDBDE926}" type="slidenum">
              <a:rPr lang="en-GB" smtClean="0"/>
              <a:t>‹#›</a:t>
            </a:fld>
            <a:endParaRPr lang="en-GB"/>
          </a:p>
        </p:txBody>
      </p:sp>
    </p:spTree>
    <p:extLst>
      <p:ext uri="{BB962C8B-B14F-4D97-AF65-F5344CB8AC3E}">
        <p14:creationId xmlns:p14="http://schemas.microsoft.com/office/powerpoint/2010/main" val="3292766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2"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DC6A402-F20F-4D62-BFA3-2BD78A9EB498}" type="datetimeFigureOut">
              <a:rPr lang="en-GB" smtClean="0"/>
              <a:t>03/03/2026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883F6A-2DC2-4B0F-8570-00E4EDBDE926}" type="slidenum">
              <a:rPr lang="en-GB" smtClean="0"/>
              <a:t>‹#›</a:t>
            </a:fld>
            <a:endParaRPr lang="en-GB"/>
          </a:p>
        </p:txBody>
      </p:sp>
    </p:spTree>
    <p:extLst>
      <p:ext uri="{BB962C8B-B14F-4D97-AF65-F5344CB8AC3E}">
        <p14:creationId xmlns:p14="http://schemas.microsoft.com/office/powerpoint/2010/main" val="4728126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23" indent="0" algn="ctr">
              <a:buNone/>
              <a:defRPr sz="2000"/>
            </a:lvl2pPr>
            <a:lvl3pPr marL="914445" indent="0" algn="ctr">
              <a:buNone/>
              <a:defRPr sz="1800"/>
            </a:lvl3pPr>
            <a:lvl4pPr marL="1371668" indent="0" algn="ctr">
              <a:buNone/>
              <a:defRPr sz="1600"/>
            </a:lvl4pPr>
            <a:lvl5pPr marL="1828892" indent="0" algn="ctr">
              <a:buNone/>
              <a:defRPr sz="1600"/>
            </a:lvl5pPr>
            <a:lvl6pPr marL="2286114" indent="0" algn="ctr">
              <a:buNone/>
              <a:defRPr sz="1600"/>
            </a:lvl6pPr>
            <a:lvl7pPr marL="2743337" indent="0" algn="ctr">
              <a:buNone/>
              <a:defRPr sz="1600"/>
            </a:lvl7pPr>
            <a:lvl8pPr marL="3200559" indent="0" algn="ctr">
              <a:buNone/>
              <a:defRPr sz="1600"/>
            </a:lvl8pPr>
            <a:lvl9pPr marL="3657782"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BA311E2A-6752-9441-8424-0DDFAE438750}" type="datetimeFigureOut">
              <a:rPr lang="en-US" smtClean="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616321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A311E2A-6752-9441-8424-0DDFAE438750}" type="datetimeFigureOut">
              <a:rPr lang="en-US" smtClean="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230118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1"/>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1" y="4589467"/>
            <a:ext cx="10515600" cy="1500187"/>
          </a:xfrm>
        </p:spPr>
        <p:txBody>
          <a:bodyPr/>
          <a:lstStyle>
            <a:lvl1pPr marL="0" indent="0">
              <a:buNone/>
              <a:defRPr sz="2400">
                <a:solidFill>
                  <a:schemeClr val="tx1"/>
                </a:solidFill>
              </a:defRPr>
            </a:lvl1pPr>
            <a:lvl2pPr marL="457223" indent="0">
              <a:buNone/>
              <a:defRPr sz="2000">
                <a:solidFill>
                  <a:schemeClr val="tx1">
                    <a:tint val="75000"/>
                  </a:schemeClr>
                </a:solidFill>
              </a:defRPr>
            </a:lvl2pPr>
            <a:lvl3pPr marL="914445" indent="0">
              <a:buNone/>
              <a:defRPr sz="1800">
                <a:solidFill>
                  <a:schemeClr val="tx1">
                    <a:tint val="75000"/>
                  </a:schemeClr>
                </a:solidFill>
              </a:defRPr>
            </a:lvl3pPr>
            <a:lvl4pPr marL="1371668" indent="0">
              <a:buNone/>
              <a:defRPr sz="1600">
                <a:solidFill>
                  <a:schemeClr val="tx1">
                    <a:tint val="75000"/>
                  </a:schemeClr>
                </a:solidFill>
              </a:defRPr>
            </a:lvl4pPr>
            <a:lvl5pPr marL="1828892" indent="0">
              <a:buNone/>
              <a:defRPr sz="1600">
                <a:solidFill>
                  <a:schemeClr val="tx1">
                    <a:tint val="75000"/>
                  </a:schemeClr>
                </a:solidFill>
              </a:defRPr>
            </a:lvl5pPr>
            <a:lvl6pPr marL="2286114" indent="0">
              <a:buNone/>
              <a:defRPr sz="1600">
                <a:solidFill>
                  <a:schemeClr val="tx1">
                    <a:tint val="75000"/>
                  </a:schemeClr>
                </a:solidFill>
              </a:defRPr>
            </a:lvl6pPr>
            <a:lvl7pPr marL="2743337" indent="0">
              <a:buNone/>
              <a:defRPr sz="1600">
                <a:solidFill>
                  <a:schemeClr val="tx1">
                    <a:tint val="75000"/>
                  </a:schemeClr>
                </a:solidFill>
              </a:defRPr>
            </a:lvl7pPr>
            <a:lvl8pPr marL="3200559" indent="0">
              <a:buNone/>
              <a:defRPr sz="1600">
                <a:solidFill>
                  <a:schemeClr val="tx1">
                    <a:tint val="75000"/>
                  </a:schemeClr>
                </a:solidFill>
              </a:defRPr>
            </a:lvl8pPr>
            <a:lvl9pPr marL="3657782"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A311E2A-6752-9441-8424-0DDFAE438750}" type="datetimeFigureOut">
              <a:rPr lang="en-US" smtClean="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4007165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BA311E2A-6752-9441-8424-0DDFAE438750}" type="datetimeFigureOut">
              <a:rPr lang="en-US" smtClean="0"/>
              <a:t>3/3/26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2442453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9"/>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23" indent="0">
              <a:buNone/>
              <a:defRPr sz="2000" b="1"/>
            </a:lvl2pPr>
            <a:lvl3pPr marL="914445" indent="0">
              <a:buNone/>
              <a:defRPr sz="1800" b="1"/>
            </a:lvl3pPr>
            <a:lvl4pPr marL="1371668" indent="0">
              <a:buNone/>
              <a:defRPr sz="1600" b="1"/>
            </a:lvl4pPr>
            <a:lvl5pPr marL="1828892" indent="0">
              <a:buNone/>
              <a:defRPr sz="1600" b="1"/>
            </a:lvl5pPr>
            <a:lvl6pPr marL="2286114" indent="0">
              <a:buNone/>
              <a:defRPr sz="1600" b="1"/>
            </a:lvl6pPr>
            <a:lvl7pPr marL="2743337" indent="0">
              <a:buNone/>
              <a:defRPr sz="1600" b="1"/>
            </a:lvl7pPr>
            <a:lvl8pPr marL="3200559" indent="0">
              <a:buNone/>
              <a:defRPr sz="1600" b="1"/>
            </a:lvl8pPr>
            <a:lvl9pPr marL="3657782"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2" y="1681163"/>
            <a:ext cx="5183188" cy="823912"/>
          </a:xfrm>
        </p:spPr>
        <p:txBody>
          <a:bodyPr anchor="b"/>
          <a:lstStyle>
            <a:lvl1pPr marL="0" indent="0">
              <a:buNone/>
              <a:defRPr sz="2400" b="1"/>
            </a:lvl1pPr>
            <a:lvl2pPr marL="457223" indent="0">
              <a:buNone/>
              <a:defRPr sz="2000" b="1"/>
            </a:lvl2pPr>
            <a:lvl3pPr marL="914445" indent="0">
              <a:buNone/>
              <a:defRPr sz="1800" b="1"/>
            </a:lvl3pPr>
            <a:lvl4pPr marL="1371668" indent="0">
              <a:buNone/>
              <a:defRPr sz="1600" b="1"/>
            </a:lvl4pPr>
            <a:lvl5pPr marL="1828892" indent="0">
              <a:buNone/>
              <a:defRPr sz="1600" b="1"/>
            </a:lvl5pPr>
            <a:lvl6pPr marL="2286114" indent="0">
              <a:buNone/>
              <a:defRPr sz="1600" b="1"/>
            </a:lvl6pPr>
            <a:lvl7pPr marL="2743337" indent="0">
              <a:buNone/>
              <a:defRPr sz="1600" b="1"/>
            </a:lvl7pPr>
            <a:lvl8pPr marL="3200559" indent="0">
              <a:buNone/>
              <a:defRPr sz="1600" b="1"/>
            </a:lvl8pPr>
            <a:lvl9pPr marL="3657782"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2"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A311E2A-6752-9441-8424-0DDFAE438750}" type="datetimeFigureOut">
              <a:rPr lang="en-US" smtClean="0"/>
              <a:t>3/3/26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2345322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A311E2A-6752-9441-8424-0DDFAE438750}" type="datetimeFigureOut">
              <a:rPr lang="en-US" smtClean="0"/>
              <a:t>3/3/26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3340273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311E2A-6752-9441-8424-0DDFAE438750}" type="datetimeFigureOut">
              <a:rPr lang="en-US" smtClean="0"/>
              <a:t>3/3/26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1204884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9"/>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23" indent="0">
              <a:buNone/>
              <a:defRPr sz="1400"/>
            </a:lvl2pPr>
            <a:lvl3pPr marL="914445" indent="0">
              <a:buNone/>
              <a:defRPr sz="1200"/>
            </a:lvl3pPr>
            <a:lvl4pPr marL="1371668" indent="0">
              <a:buNone/>
              <a:defRPr sz="1000"/>
            </a:lvl4pPr>
            <a:lvl5pPr marL="1828892" indent="0">
              <a:buNone/>
              <a:defRPr sz="1000"/>
            </a:lvl5pPr>
            <a:lvl6pPr marL="2286114" indent="0">
              <a:buNone/>
              <a:defRPr sz="1000"/>
            </a:lvl6pPr>
            <a:lvl7pPr marL="2743337" indent="0">
              <a:buNone/>
              <a:defRPr sz="1000"/>
            </a:lvl7pPr>
            <a:lvl8pPr marL="3200559" indent="0">
              <a:buNone/>
              <a:defRPr sz="1000"/>
            </a:lvl8pPr>
            <a:lvl9pPr marL="3657782"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A311E2A-6752-9441-8424-0DDFAE438750}" type="datetimeFigureOut">
              <a:rPr lang="en-US" smtClean="0"/>
              <a:t>3/3/26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2781214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9"/>
            <a:ext cx="6172200" cy="4873625"/>
          </a:xfrm>
        </p:spPr>
        <p:txBody>
          <a:bodyPr anchor="t"/>
          <a:lstStyle>
            <a:lvl1pPr marL="0" indent="0">
              <a:buNone/>
              <a:defRPr sz="3200"/>
            </a:lvl1pPr>
            <a:lvl2pPr marL="457223" indent="0">
              <a:buNone/>
              <a:defRPr sz="2800"/>
            </a:lvl2pPr>
            <a:lvl3pPr marL="914445" indent="0">
              <a:buNone/>
              <a:defRPr sz="2400"/>
            </a:lvl3pPr>
            <a:lvl4pPr marL="1371668" indent="0">
              <a:buNone/>
              <a:defRPr sz="2000"/>
            </a:lvl4pPr>
            <a:lvl5pPr marL="1828892" indent="0">
              <a:buNone/>
              <a:defRPr sz="2000"/>
            </a:lvl5pPr>
            <a:lvl6pPr marL="2286114" indent="0">
              <a:buNone/>
              <a:defRPr sz="2000"/>
            </a:lvl6pPr>
            <a:lvl7pPr marL="2743337" indent="0">
              <a:buNone/>
              <a:defRPr sz="2000"/>
            </a:lvl7pPr>
            <a:lvl8pPr marL="3200559" indent="0">
              <a:buNone/>
              <a:defRPr sz="2000"/>
            </a:lvl8pPr>
            <a:lvl9pPr marL="3657782"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23" indent="0">
              <a:buNone/>
              <a:defRPr sz="1400"/>
            </a:lvl2pPr>
            <a:lvl3pPr marL="914445" indent="0">
              <a:buNone/>
              <a:defRPr sz="1200"/>
            </a:lvl3pPr>
            <a:lvl4pPr marL="1371668" indent="0">
              <a:buNone/>
              <a:defRPr sz="1000"/>
            </a:lvl4pPr>
            <a:lvl5pPr marL="1828892" indent="0">
              <a:buNone/>
              <a:defRPr sz="1000"/>
            </a:lvl5pPr>
            <a:lvl6pPr marL="2286114" indent="0">
              <a:buNone/>
              <a:defRPr sz="1000"/>
            </a:lvl6pPr>
            <a:lvl7pPr marL="2743337" indent="0">
              <a:buNone/>
              <a:defRPr sz="1000"/>
            </a:lvl7pPr>
            <a:lvl8pPr marL="3200559" indent="0">
              <a:buNone/>
              <a:defRPr sz="1000"/>
            </a:lvl8pPr>
            <a:lvl9pPr marL="3657782"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A311E2A-6752-9441-8424-0DDFAE438750}" type="datetimeFigureOut">
              <a:rPr lang="en-US" smtClean="0"/>
              <a:t>3/3/26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170639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A311E2A-6752-9441-8424-0DDFAE438750}" type="datetimeFigureOut">
              <a:rPr lang="en-US" smtClean="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46659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2"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A311E2A-6752-9441-8424-0DDFAE438750}" type="datetimeFigureOut">
              <a:rPr lang="en-US" smtClean="0"/>
              <a:t>3/3/26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AF1A5E-97D3-6346-B2BB-03E0764DAC9D}" type="slidenum">
              <a:rPr lang="en-US" smtClean="0"/>
              <a:t>‹#›</a:t>
            </a:fld>
            <a:endParaRPr lang="en-US"/>
          </a:p>
        </p:txBody>
      </p:sp>
    </p:spTree>
    <p:extLst>
      <p:ext uri="{BB962C8B-B14F-4D97-AF65-F5344CB8AC3E}">
        <p14:creationId xmlns:p14="http://schemas.microsoft.com/office/powerpoint/2010/main" val="476011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9.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457200"/>
            <a:ext cx="10972800" cy="1371600"/>
          </a:xfrm>
        </p:spPr>
        <p:txBody>
          <a:bodyPr/>
          <a:lstStyle/>
          <a:p>
            <a:r>
              <a:rPr lang="en-US"/>
              <a:t>Click to edit Master title style</a:t>
            </a:r>
            <a:endParaRPr lang="en-GB"/>
          </a:p>
        </p:txBody>
      </p:sp>
      <p:sp>
        <p:nvSpPr>
          <p:cNvPr id="3" name="Content Placeholder 2"/>
          <p:cNvSpPr>
            <a:spLocks noGrp="1"/>
          </p:cNvSpPr>
          <p:nvPr>
            <p:ph sz="quarter" idx="1"/>
          </p:nvPr>
        </p:nvSpPr>
        <p:spPr>
          <a:xfrm>
            <a:off x="609600" y="1981200"/>
            <a:ext cx="5384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981200"/>
            <a:ext cx="5384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609600" y="4000500"/>
            <a:ext cx="10972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10"/>
          </p:nvPr>
        </p:nvSpPr>
        <p:spPr>
          <a:xfrm>
            <a:off x="4165600" y="6248400"/>
            <a:ext cx="3860800" cy="457200"/>
          </a:xfrm>
        </p:spPr>
        <p:txBody>
          <a:bodyPr/>
          <a:lstStyle>
            <a:lvl1pPr>
              <a:defRPr/>
            </a:lvl1pPr>
          </a:lstStyle>
          <a:p>
            <a:endParaRPr lang="en-GB">
              <a:solidFill>
                <a:srgbClr val="242852"/>
              </a:solidFill>
            </a:endParaRPr>
          </a:p>
        </p:txBody>
      </p:sp>
      <p:sp>
        <p:nvSpPr>
          <p:cNvPr id="7" name="Slide Number Placeholder 6"/>
          <p:cNvSpPr>
            <a:spLocks noGrp="1"/>
          </p:cNvSpPr>
          <p:nvPr>
            <p:ph type="sldNum" sz="quarter" idx="11"/>
          </p:nvPr>
        </p:nvSpPr>
        <p:spPr>
          <a:xfrm>
            <a:off x="8737600" y="6248400"/>
            <a:ext cx="2844800" cy="457200"/>
          </a:xfrm>
        </p:spPr>
        <p:txBody>
          <a:bodyPr/>
          <a:lstStyle>
            <a:lvl1pPr>
              <a:defRPr/>
            </a:lvl1pPr>
          </a:lstStyle>
          <a:p>
            <a:fld id="{B89C1D3E-27D0-446D-A84C-479BDADFFAED}" type="slidenum">
              <a:rPr lang="en-GB"/>
              <a:pPr/>
              <a:t>‹#›</a:t>
            </a:fld>
            <a:endParaRPr lang="en-GB"/>
          </a:p>
        </p:txBody>
      </p:sp>
      <p:sp>
        <p:nvSpPr>
          <p:cNvPr id="8" name="Date Placeholder 7"/>
          <p:cNvSpPr>
            <a:spLocks noGrp="1"/>
          </p:cNvSpPr>
          <p:nvPr>
            <p:ph type="dt" sz="half" idx="12"/>
          </p:nvPr>
        </p:nvSpPr>
        <p:spPr>
          <a:xfrm>
            <a:off x="609600" y="6245225"/>
            <a:ext cx="2844800" cy="476250"/>
          </a:xfrm>
        </p:spPr>
        <p:txBody>
          <a:bodyPr/>
          <a:lstStyle>
            <a:lvl1pPr>
              <a:defRPr/>
            </a:lvl1pPr>
          </a:lstStyle>
          <a:p>
            <a:endParaRPr lang="en-GB">
              <a:solidFill>
                <a:srgbClr val="242852"/>
              </a:solidFill>
            </a:endParaRPr>
          </a:p>
        </p:txBody>
      </p:sp>
    </p:spTree>
    <p:extLst>
      <p:ext uri="{BB962C8B-B14F-4D97-AF65-F5344CB8AC3E}">
        <p14:creationId xmlns:p14="http://schemas.microsoft.com/office/powerpoint/2010/main" val="950180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slideLayout" Target="../slideLayouts/slideLayout32.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slideLayout" Target="../slideLayouts/slideLayout31.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5" Type="http://schemas.openxmlformats.org/officeDocument/2006/relationships/theme" Target="../theme/theme2.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 Id="rId14" Type="http://schemas.openxmlformats.org/officeDocument/2006/relationships/slideLayout" Target="../slideLayouts/slideLayout3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theme" Target="../theme/theme3.xml"/><Relationship Id="rId5" Type="http://schemas.openxmlformats.org/officeDocument/2006/relationships/slideLayout" Target="../slideLayouts/slideLayout38.xml"/><Relationship Id="rId4"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theme" Target="../theme/theme4.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slideLayout" Target="../slideLayouts/slideLayout63.xml"/><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slideLayout" Target="../slideLayouts/slideLayout62.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1.xml"/><Relationship Id="rId3" Type="http://schemas.openxmlformats.org/officeDocument/2006/relationships/slideLayout" Target="../slideLayouts/slideLayout66.xml"/><Relationship Id="rId7" Type="http://schemas.openxmlformats.org/officeDocument/2006/relationships/slideLayout" Target="../slideLayouts/slideLayout70.xml"/><Relationship Id="rId12" Type="http://schemas.openxmlformats.org/officeDocument/2006/relationships/theme" Target="../theme/theme6.xml"/><Relationship Id="rId2" Type="http://schemas.openxmlformats.org/officeDocument/2006/relationships/slideLayout" Target="../slideLayouts/slideLayout65.xml"/><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slideLayout" Target="../slideLayouts/slideLayout74.xml"/><Relationship Id="rId5" Type="http://schemas.openxmlformats.org/officeDocument/2006/relationships/slideLayout" Target="../slideLayouts/slideLayout68.xml"/><Relationship Id="rId10" Type="http://schemas.openxmlformats.org/officeDocument/2006/relationships/slideLayout" Target="../slideLayouts/slideLayout73.xml"/><Relationship Id="rId4" Type="http://schemas.openxmlformats.org/officeDocument/2006/relationships/slideLayout" Target="../slideLayouts/slideLayout67.xml"/><Relationship Id="rId9" Type="http://schemas.openxmlformats.org/officeDocument/2006/relationships/slideLayout" Target="../slideLayouts/slideLayout72.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2.xml"/><Relationship Id="rId13" Type="http://schemas.openxmlformats.org/officeDocument/2006/relationships/theme" Target="../theme/theme7.xml"/><Relationship Id="rId3" Type="http://schemas.openxmlformats.org/officeDocument/2006/relationships/slideLayout" Target="../slideLayouts/slideLayout77.xml"/><Relationship Id="rId7" Type="http://schemas.openxmlformats.org/officeDocument/2006/relationships/slideLayout" Target="../slideLayouts/slideLayout81.xml"/><Relationship Id="rId12" Type="http://schemas.openxmlformats.org/officeDocument/2006/relationships/slideLayout" Target="../slideLayouts/slideLayout86.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slideLayout" Target="../slideLayouts/slideLayout80.xml"/><Relationship Id="rId11" Type="http://schemas.openxmlformats.org/officeDocument/2006/relationships/slideLayout" Target="../slideLayouts/slideLayout85.xml"/><Relationship Id="rId5" Type="http://schemas.openxmlformats.org/officeDocument/2006/relationships/slideLayout" Target="../slideLayouts/slideLayout79.xml"/><Relationship Id="rId10" Type="http://schemas.openxmlformats.org/officeDocument/2006/relationships/slideLayout" Target="../slideLayouts/slideLayout84.xml"/><Relationship Id="rId4" Type="http://schemas.openxmlformats.org/officeDocument/2006/relationships/slideLayout" Target="../slideLayouts/slideLayout78.xml"/><Relationship Id="rId9" Type="http://schemas.openxmlformats.org/officeDocument/2006/relationships/slideLayout" Target="../slideLayouts/slideLayout83.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4.xml"/><Relationship Id="rId3" Type="http://schemas.openxmlformats.org/officeDocument/2006/relationships/slideLayout" Target="../slideLayouts/slideLayout89.xml"/><Relationship Id="rId7" Type="http://schemas.openxmlformats.org/officeDocument/2006/relationships/slideLayout" Target="../slideLayouts/slideLayout93.xml"/><Relationship Id="rId12" Type="http://schemas.openxmlformats.org/officeDocument/2006/relationships/theme" Target="../theme/theme8.xml"/><Relationship Id="rId2" Type="http://schemas.openxmlformats.org/officeDocument/2006/relationships/slideLayout" Target="../slideLayouts/slideLayout88.xml"/><Relationship Id="rId1" Type="http://schemas.openxmlformats.org/officeDocument/2006/relationships/slideLayout" Target="../slideLayouts/slideLayout87.xml"/><Relationship Id="rId6" Type="http://schemas.openxmlformats.org/officeDocument/2006/relationships/slideLayout" Target="../slideLayouts/slideLayout92.xml"/><Relationship Id="rId11" Type="http://schemas.openxmlformats.org/officeDocument/2006/relationships/slideLayout" Target="../slideLayouts/slideLayout97.xml"/><Relationship Id="rId5" Type="http://schemas.openxmlformats.org/officeDocument/2006/relationships/slideLayout" Target="../slideLayouts/slideLayout91.xml"/><Relationship Id="rId10" Type="http://schemas.openxmlformats.org/officeDocument/2006/relationships/slideLayout" Target="../slideLayouts/slideLayout96.xml"/><Relationship Id="rId4" Type="http://schemas.openxmlformats.org/officeDocument/2006/relationships/slideLayout" Target="../slideLayouts/slideLayout90.xml"/><Relationship Id="rId9" Type="http://schemas.openxmlformats.org/officeDocument/2006/relationships/slideLayout" Target="../slideLayouts/slideLayout95.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05.xml"/><Relationship Id="rId13" Type="http://schemas.openxmlformats.org/officeDocument/2006/relationships/theme" Target="../theme/theme9.xml"/><Relationship Id="rId3" Type="http://schemas.openxmlformats.org/officeDocument/2006/relationships/slideLayout" Target="../slideLayouts/slideLayout100.xml"/><Relationship Id="rId7" Type="http://schemas.openxmlformats.org/officeDocument/2006/relationships/slideLayout" Target="../slideLayouts/slideLayout104.xml"/><Relationship Id="rId12" Type="http://schemas.openxmlformats.org/officeDocument/2006/relationships/slideLayout" Target="../slideLayouts/slideLayout109.xml"/><Relationship Id="rId2" Type="http://schemas.openxmlformats.org/officeDocument/2006/relationships/slideLayout" Target="../slideLayouts/slideLayout99.xml"/><Relationship Id="rId1" Type="http://schemas.openxmlformats.org/officeDocument/2006/relationships/slideLayout" Target="../slideLayouts/slideLayout98.xml"/><Relationship Id="rId6" Type="http://schemas.openxmlformats.org/officeDocument/2006/relationships/slideLayout" Target="../slideLayouts/slideLayout103.xml"/><Relationship Id="rId11" Type="http://schemas.openxmlformats.org/officeDocument/2006/relationships/slideLayout" Target="../slideLayouts/slideLayout108.xml"/><Relationship Id="rId5" Type="http://schemas.openxmlformats.org/officeDocument/2006/relationships/slideLayout" Target="../slideLayouts/slideLayout102.xml"/><Relationship Id="rId10" Type="http://schemas.openxmlformats.org/officeDocument/2006/relationships/slideLayout" Target="../slideLayouts/slideLayout107.xml"/><Relationship Id="rId4" Type="http://schemas.openxmlformats.org/officeDocument/2006/relationships/slideLayout" Target="../slideLayouts/slideLayout101.xml"/><Relationship Id="rId9" Type="http://schemas.openxmlformats.org/officeDocument/2006/relationships/slideLayout" Target="../slideLayouts/slideLayout10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3/3/26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439891167"/>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34" r:id="rId15"/>
    <p:sldLayoutId id="2147483735" r:id="rId16"/>
    <p:sldLayoutId id="2147483736" r:id="rId17"/>
    <p:sldLayoutId id="2147483737" r:id="rId18"/>
    <p:sldLayoutId id="2147483738"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746A73-B13E-7B4E-B7BA-F1FABA11F6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D66FF57-96CF-5343-A09B-A6BEB5D7E4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F045FAC-9A45-BF40-9DE8-7688B02435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8C7287-D862-984F-8CB4-BF94CD35E94C}" type="datetimeFigureOut">
              <a:rPr lang="en-GB" smtClean="0"/>
              <a:t>03/03/2026</a:t>
            </a:fld>
            <a:endParaRPr lang="en-GB"/>
          </a:p>
        </p:txBody>
      </p:sp>
      <p:sp>
        <p:nvSpPr>
          <p:cNvPr id="5" name="Footer Placeholder 4">
            <a:extLst>
              <a:ext uri="{FF2B5EF4-FFF2-40B4-BE49-F238E27FC236}">
                <a16:creationId xmlns:a16="http://schemas.microsoft.com/office/drawing/2014/main" id="{FA18A533-0DB4-9A49-8CA3-DF2FC73101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9120401-E6B0-3041-95EF-5FA12B1730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CF3F0A-CF15-8C4C-9A3A-E3301580A44B}" type="slidenum">
              <a:rPr lang="en-GB" smtClean="0"/>
              <a:t>‹#›</a:t>
            </a:fld>
            <a:endParaRPr lang="en-GB"/>
          </a:p>
        </p:txBody>
      </p:sp>
    </p:spTree>
    <p:extLst>
      <p:ext uri="{BB962C8B-B14F-4D97-AF65-F5344CB8AC3E}">
        <p14:creationId xmlns:p14="http://schemas.microsoft.com/office/powerpoint/2010/main" val="4081508689"/>
      </p:ext>
    </p:extLst>
  </p:cSld>
  <p:clrMap bg1="lt1" tx1="dk1" bg2="lt2" tx2="dk2" accent1="accent1" accent2="accent2" accent3="accent3" accent4="accent4" accent5="accent5" accent6="accent6" hlink="hlink" folHlink="folHlink"/>
  <p:sldLayoutIdLst>
    <p:sldLayoutId id="2147485039" r:id="rId1"/>
    <p:sldLayoutId id="2147485040" r:id="rId2"/>
    <p:sldLayoutId id="2147485041" r:id="rId3"/>
    <p:sldLayoutId id="2147485042" r:id="rId4"/>
    <p:sldLayoutId id="2147485043" r:id="rId5"/>
    <p:sldLayoutId id="2147485044" r:id="rId6"/>
    <p:sldLayoutId id="2147485045" r:id="rId7"/>
    <p:sldLayoutId id="2147485046" r:id="rId8"/>
    <p:sldLayoutId id="2147485047" r:id="rId9"/>
    <p:sldLayoutId id="2147485048" r:id="rId10"/>
    <p:sldLayoutId id="2147485049" r:id="rId11"/>
    <p:sldLayoutId id="2147485037"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32EECE4-77CD-149C-5291-05D4BEE3B957}"/>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4695F3F0-7249-29D0-4CD9-D144713064AC}"/>
              </a:ext>
            </a:extLst>
          </p:cNvPr>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73F7ED79-33E9-030C-A99E-0BDD9E5A1D85}"/>
              </a:ext>
            </a:extLst>
          </p:cNvPr>
          <p:cNvSpPr>
            <a:spLocks noGrp="1"/>
          </p:cNvSpPr>
          <p:nvPr>
            <p:ph type="dt" sz="half" idx="2"/>
          </p:nvPr>
        </p:nvSpPr>
        <p:spPr>
          <a:xfrm>
            <a:off x="609600" y="6356351"/>
            <a:ext cx="28448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latin typeface="Calibri" panose="020F0502020204030204" pitchFamily="34" charset="0"/>
              </a:defRPr>
            </a:lvl1pPr>
          </a:lstStyle>
          <a:p>
            <a:fld id="{5D28AF3A-534E-9842-94A8-E42DAD4D1BE2}" type="datetime1">
              <a:rPr lang="en-US" altLang="en-US"/>
              <a:pPr/>
              <a:t>3/3/26</a:t>
            </a:fld>
            <a:endParaRPr lang="en-US" altLang="en-US"/>
          </a:p>
        </p:txBody>
      </p:sp>
      <p:sp>
        <p:nvSpPr>
          <p:cNvPr id="5" name="Footer Placeholder 4">
            <a:extLst>
              <a:ext uri="{FF2B5EF4-FFF2-40B4-BE49-F238E27FC236}">
                <a16:creationId xmlns:a16="http://schemas.microsoft.com/office/drawing/2014/main" id="{57A0F011-C4B2-AE39-5B94-FE8D2C1AF9C4}"/>
              </a:ext>
            </a:extLst>
          </p:cNvPr>
          <p:cNvSpPr>
            <a:spLocks noGrp="1"/>
          </p:cNvSpPr>
          <p:nvPr>
            <p:ph type="ftr" sz="quarter" idx="3"/>
          </p:nvPr>
        </p:nvSpPr>
        <p:spPr>
          <a:xfrm>
            <a:off x="4165600" y="6356351"/>
            <a:ext cx="38608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a:solidFill>
                  <a:srgbClr val="898989"/>
                </a:solidFill>
                <a:latin typeface="Calibri" panose="020F0502020204030204" pitchFamily="34" charset="0"/>
              </a:defRPr>
            </a:lvl1pPr>
          </a:lstStyle>
          <a:p>
            <a:endParaRPr lang="en-US" altLang="en-US"/>
          </a:p>
        </p:txBody>
      </p:sp>
      <p:sp>
        <p:nvSpPr>
          <p:cNvPr id="6" name="Slide Number Placeholder 5">
            <a:extLst>
              <a:ext uri="{FF2B5EF4-FFF2-40B4-BE49-F238E27FC236}">
                <a16:creationId xmlns:a16="http://schemas.microsoft.com/office/drawing/2014/main" id="{098F67DE-E207-6640-164A-A6283C0273FD}"/>
              </a:ext>
            </a:extLst>
          </p:cNvPr>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fld id="{E69C3D73-5EB1-9E4D-962E-E53C1892A446}"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5033" r:id="rId1"/>
    <p:sldLayoutId id="2147485034" r:id="rId2"/>
    <p:sldLayoutId id="2147485035" r:id="rId3"/>
    <p:sldLayoutId id="2147485020" r:id="rId4"/>
    <p:sldLayoutId id="2147485036" r:id="rId5"/>
  </p:sldLayoutIdLst>
  <p:hf hdr="0" ftr="0" dt="0"/>
  <p:txStyles>
    <p:titleStyle>
      <a:lvl1pPr algn="ctr" defTabSz="457200" rtl="0" eaLnBrk="0" fontAlgn="base" hangingPunct="0">
        <a:spcBef>
          <a:spcPct val="0"/>
        </a:spcBef>
        <a:spcAft>
          <a:spcPct val="0"/>
        </a:spcAft>
        <a:defRPr sz="4400" b="1" kern="1200">
          <a:solidFill>
            <a:srgbClr val="254061"/>
          </a:solidFill>
          <a:latin typeface="+mj-lt"/>
          <a:ea typeface="ＭＳ Ｐゴシック" pitchFamily="-110" charset="-128"/>
          <a:cs typeface="ＭＳ Ｐゴシック" pitchFamily="3" charset="-128"/>
        </a:defRPr>
      </a:lvl1pPr>
      <a:lvl2pPr algn="ctr" defTabSz="457200" rtl="0" eaLnBrk="0" fontAlgn="base" hangingPunct="0">
        <a:spcBef>
          <a:spcPct val="0"/>
        </a:spcBef>
        <a:spcAft>
          <a:spcPct val="0"/>
        </a:spcAft>
        <a:defRPr sz="4400" b="1">
          <a:solidFill>
            <a:srgbClr val="254061"/>
          </a:solidFill>
          <a:latin typeface="Calibri" pitchFamily="-110" charset="0"/>
          <a:ea typeface="ＭＳ Ｐゴシック" pitchFamily="-110" charset="-128"/>
          <a:cs typeface="ＭＳ Ｐゴシック" pitchFamily="3" charset="-128"/>
        </a:defRPr>
      </a:lvl2pPr>
      <a:lvl3pPr algn="ctr" defTabSz="457200" rtl="0" eaLnBrk="0" fontAlgn="base" hangingPunct="0">
        <a:spcBef>
          <a:spcPct val="0"/>
        </a:spcBef>
        <a:spcAft>
          <a:spcPct val="0"/>
        </a:spcAft>
        <a:defRPr sz="4400" b="1">
          <a:solidFill>
            <a:srgbClr val="254061"/>
          </a:solidFill>
          <a:latin typeface="Calibri" pitchFamily="-110" charset="0"/>
          <a:ea typeface="ＭＳ Ｐゴシック" pitchFamily="-110" charset="-128"/>
          <a:cs typeface="ＭＳ Ｐゴシック" pitchFamily="3" charset="-128"/>
        </a:defRPr>
      </a:lvl3pPr>
      <a:lvl4pPr algn="ctr" defTabSz="457200" rtl="0" eaLnBrk="0" fontAlgn="base" hangingPunct="0">
        <a:spcBef>
          <a:spcPct val="0"/>
        </a:spcBef>
        <a:spcAft>
          <a:spcPct val="0"/>
        </a:spcAft>
        <a:defRPr sz="4400" b="1">
          <a:solidFill>
            <a:srgbClr val="254061"/>
          </a:solidFill>
          <a:latin typeface="Calibri" pitchFamily="-110" charset="0"/>
          <a:ea typeface="ＭＳ Ｐゴシック" pitchFamily="-110" charset="-128"/>
          <a:cs typeface="ＭＳ Ｐゴシック" pitchFamily="3" charset="-128"/>
        </a:defRPr>
      </a:lvl4pPr>
      <a:lvl5pPr algn="ctr" defTabSz="457200" rtl="0" eaLnBrk="0" fontAlgn="base" hangingPunct="0">
        <a:spcBef>
          <a:spcPct val="0"/>
        </a:spcBef>
        <a:spcAft>
          <a:spcPct val="0"/>
        </a:spcAft>
        <a:defRPr sz="4400" b="1">
          <a:solidFill>
            <a:srgbClr val="254061"/>
          </a:solidFill>
          <a:latin typeface="Calibri" pitchFamily="-110" charset="0"/>
          <a:ea typeface="ＭＳ Ｐゴシック" pitchFamily="-110" charset="-128"/>
          <a:cs typeface="ＭＳ Ｐゴシック" pitchFamily="3" charset="-128"/>
        </a:defRPr>
      </a:lvl5pPr>
      <a:lvl6pPr marL="457200" algn="ctr" defTabSz="457200" rtl="0" fontAlgn="base">
        <a:spcBef>
          <a:spcPct val="0"/>
        </a:spcBef>
        <a:spcAft>
          <a:spcPct val="0"/>
        </a:spcAft>
        <a:defRPr sz="4400" b="1">
          <a:solidFill>
            <a:srgbClr val="254061"/>
          </a:solidFill>
          <a:latin typeface="Calibri" pitchFamily="-110" charset="0"/>
          <a:ea typeface="ＭＳ Ｐゴシック" pitchFamily="-110" charset="-128"/>
        </a:defRPr>
      </a:lvl6pPr>
      <a:lvl7pPr marL="914400" algn="ctr" defTabSz="457200" rtl="0" fontAlgn="base">
        <a:spcBef>
          <a:spcPct val="0"/>
        </a:spcBef>
        <a:spcAft>
          <a:spcPct val="0"/>
        </a:spcAft>
        <a:defRPr sz="4400" b="1">
          <a:solidFill>
            <a:srgbClr val="254061"/>
          </a:solidFill>
          <a:latin typeface="Calibri" pitchFamily="-110" charset="0"/>
          <a:ea typeface="ＭＳ Ｐゴシック" pitchFamily="-110" charset="-128"/>
        </a:defRPr>
      </a:lvl7pPr>
      <a:lvl8pPr marL="1371600" algn="ctr" defTabSz="457200" rtl="0" fontAlgn="base">
        <a:spcBef>
          <a:spcPct val="0"/>
        </a:spcBef>
        <a:spcAft>
          <a:spcPct val="0"/>
        </a:spcAft>
        <a:defRPr sz="4400" b="1">
          <a:solidFill>
            <a:srgbClr val="254061"/>
          </a:solidFill>
          <a:latin typeface="Calibri" pitchFamily="-110" charset="0"/>
          <a:ea typeface="ＭＳ Ｐゴシック" pitchFamily="-110" charset="-128"/>
        </a:defRPr>
      </a:lvl8pPr>
      <a:lvl9pPr marL="1828800" algn="ctr" defTabSz="457200" rtl="0" fontAlgn="base">
        <a:spcBef>
          <a:spcPct val="0"/>
        </a:spcBef>
        <a:spcAft>
          <a:spcPct val="0"/>
        </a:spcAft>
        <a:defRPr sz="4400" b="1">
          <a:solidFill>
            <a:srgbClr val="254061"/>
          </a:solidFill>
          <a:latin typeface="Calibri" pitchFamily="-110" charset="0"/>
          <a:ea typeface="ＭＳ Ｐゴシック" pitchFamily="-110" charset="-128"/>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b="1" kern="1200">
          <a:solidFill>
            <a:srgbClr val="376092"/>
          </a:solidFill>
          <a:latin typeface="+mn-lt"/>
          <a:ea typeface="ＭＳ Ｐゴシック" pitchFamily="-110" charset="-128"/>
          <a:cs typeface="ＭＳ Ｐゴシック" pitchFamily="3" charset="-128"/>
        </a:defRPr>
      </a:lvl1pPr>
      <a:lvl2pPr marL="742950" indent="-285750" algn="l" defTabSz="457200" rtl="0" eaLnBrk="0" fontAlgn="base" hangingPunct="0">
        <a:spcBef>
          <a:spcPct val="20000"/>
        </a:spcBef>
        <a:spcAft>
          <a:spcPct val="0"/>
        </a:spcAft>
        <a:buFont typeface="Arial" panose="020B0604020202020204" pitchFamily="34" charset="0"/>
        <a:buChar char="–"/>
        <a:defRPr sz="2800" b="1" kern="1200">
          <a:solidFill>
            <a:srgbClr val="376092"/>
          </a:solidFill>
          <a:latin typeface="+mn-lt"/>
          <a:ea typeface="ＭＳ Ｐゴシック" pitchFamily="-110" charset="-128"/>
          <a:cs typeface="+mn-cs"/>
        </a:defRPr>
      </a:lvl2pPr>
      <a:lvl3pPr marL="1143000" indent="-228600" algn="l" defTabSz="457200" rtl="0" eaLnBrk="0" fontAlgn="base" hangingPunct="0">
        <a:spcBef>
          <a:spcPct val="20000"/>
        </a:spcBef>
        <a:spcAft>
          <a:spcPct val="0"/>
        </a:spcAft>
        <a:buFont typeface="Arial" panose="020B0604020202020204" pitchFamily="34" charset="0"/>
        <a:buChar char="•"/>
        <a:defRPr sz="2400" b="1" kern="1200">
          <a:solidFill>
            <a:srgbClr val="376092"/>
          </a:solidFill>
          <a:latin typeface="+mn-lt"/>
          <a:ea typeface="ＭＳ Ｐゴシック" pitchFamily="-110" charset="-128"/>
          <a:cs typeface="+mn-cs"/>
        </a:defRPr>
      </a:lvl3pPr>
      <a:lvl4pPr marL="1600200" indent="-228600" algn="l" defTabSz="457200" rtl="0" eaLnBrk="0" fontAlgn="base" hangingPunct="0">
        <a:spcBef>
          <a:spcPct val="20000"/>
        </a:spcBef>
        <a:spcAft>
          <a:spcPct val="0"/>
        </a:spcAft>
        <a:buFont typeface="Arial" panose="020B0604020202020204" pitchFamily="34" charset="0"/>
        <a:buChar char="–"/>
        <a:defRPr sz="2000" b="1" kern="1200">
          <a:solidFill>
            <a:srgbClr val="376092"/>
          </a:solidFill>
          <a:latin typeface="+mn-lt"/>
          <a:ea typeface="ＭＳ Ｐゴシック" pitchFamily="-110" charset="-128"/>
          <a:cs typeface="+mn-cs"/>
        </a:defRPr>
      </a:lvl4pPr>
      <a:lvl5pPr marL="2057400" indent="-228600" algn="l" defTabSz="457200" rtl="0" eaLnBrk="0" fontAlgn="base" hangingPunct="0">
        <a:spcBef>
          <a:spcPct val="20000"/>
        </a:spcBef>
        <a:spcAft>
          <a:spcPct val="0"/>
        </a:spcAft>
        <a:buFont typeface="Arial" panose="020B0604020202020204" pitchFamily="34" charset="0"/>
        <a:buChar char="»"/>
        <a:defRPr sz="2000" b="1" kern="1200">
          <a:solidFill>
            <a:srgbClr val="376092"/>
          </a:solidFill>
          <a:latin typeface="+mn-lt"/>
          <a:ea typeface="ＭＳ Ｐゴシック" pitchFamily="-110"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4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50" r:id="rId7"/>
    <p:sldLayoutId id="2147483751" r:id="rId8"/>
    <p:sldLayoutId id="2147483752" r:id="rId9"/>
    <p:sldLayoutId id="2147483753" r:id="rId10"/>
    <p:sldLayoutId id="2147483754" r:id="rId11"/>
    <p:sldLayoutId id="2147483660"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26BF4EB-B912-424E-AC11-8231F01CB7F6}" type="datetimeFigureOut">
              <a:rPr lang="en-US" smtClean="0"/>
              <a:t>3/3/26</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006D596-BD42-684B-9CFC-9D6B8945D1DA}" type="slidenum">
              <a:rPr lang="en-US" smtClean="0"/>
              <a:t>‹#›</a:t>
            </a:fld>
            <a:endParaRPr lang="en-US"/>
          </a:p>
        </p:txBody>
      </p:sp>
    </p:spTree>
    <p:extLst>
      <p:ext uri="{BB962C8B-B14F-4D97-AF65-F5344CB8AC3E}">
        <p14:creationId xmlns:p14="http://schemas.microsoft.com/office/powerpoint/2010/main" val="3130016430"/>
      </p:ext>
    </p:extLst>
  </p:cSld>
  <p:clrMap bg1="lt1" tx1="dk1" bg2="lt2" tx2="dk2" accent1="accent1" accent2="accent2" accent3="accent3" accent4="accent4" accent5="accent5" accent6="accent6" hlink="hlink" folHlink="folHlink"/>
  <p:sldLayoutIdLst>
    <p:sldLayoutId id="2147483711"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722" r:id="rId12"/>
    <p:sldLayoutId id="2147485050"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746A73-B13E-7B4E-B7BA-F1FABA11F6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D66FF57-96CF-5343-A09B-A6BEB5D7E4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F045FAC-9A45-BF40-9DE8-7688B02435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8C7287-D862-984F-8CB4-BF94CD35E94C}" type="datetimeFigureOut">
              <a:rPr lang="en-GB" smtClean="0"/>
              <a:t>03/03/2026</a:t>
            </a:fld>
            <a:endParaRPr lang="en-GB"/>
          </a:p>
        </p:txBody>
      </p:sp>
      <p:sp>
        <p:nvSpPr>
          <p:cNvPr id="5" name="Footer Placeholder 4">
            <a:extLst>
              <a:ext uri="{FF2B5EF4-FFF2-40B4-BE49-F238E27FC236}">
                <a16:creationId xmlns:a16="http://schemas.microsoft.com/office/drawing/2014/main" id="{FA18A533-0DB4-9A49-8CA3-DF2FC73101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9120401-E6B0-3041-95EF-5FA12B1730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CF3F0A-CF15-8C4C-9A3A-E3301580A44B}" type="slidenum">
              <a:rPr lang="en-GB" smtClean="0"/>
              <a:t>‹#›</a:t>
            </a:fld>
            <a:endParaRPr lang="en-GB"/>
          </a:p>
        </p:txBody>
      </p:sp>
      <p:sp>
        <p:nvSpPr>
          <p:cNvPr id="8" name="TextBox 7">
            <a:extLst>
              <a:ext uri="{FF2B5EF4-FFF2-40B4-BE49-F238E27FC236}">
                <a16:creationId xmlns:a16="http://schemas.microsoft.com/office/drawing/2014/main" id="{60AA1AB0-F991-60D4-AB60-EBC1756A6390}"/>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l"/>
            <a:r>
              <a:rPr lang="en-US" sz="1000">
                <a:solidFill>
                  <a:srgbClr val="000000"/>
                </a:solidFill>
                <a:latin typeface="Calibri" panose="020F0502020204030204" pitchFamily="34" charset="0"/>
                <a:cs typeface="Calibri" panose="020F0502020204030204" pitchFamily="34" charset="0"/>
              </a:rPr>
              <a:t>PUBLIC / CYHOEDDUS</a:t>
            </a:r>
          </a:p>
        </p:txBody>
      </p:sp>
    </p:spTree>
    <p:extLst>
      <p:ext uri="{BB962C8B-B14F-4D97-AF65-F5344CB8AC3E}">
        <p14:creationId xmlns:p14="http://schemas.microsoft.com/office/powerpoint/2010/main" val="4081508689"/>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44" r:id="rId7"/>
    <p:sldLayoutId id="2147483745" r:id="rId8"/>
    <p:sldLayoutId id="2147483746" r:id="rId9"/>
    <p:sldLayoutId id="2147483747" r:id="rId10"/>
    <p:sldLayoutId id="214748374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4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749"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8"/>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3"/>
            <a:ext cx="2743200" cy="365125"/>
          </a:xfrm>
          <a:prstGeom prst="rect">
            <a:avLst/>
          </a:prstGeom>
        </p:spPr>
        <p:txBody>
          <a:bodyPr vert="horz" lIns="91440" tIns="45720" rIns="91440" bIns="45720" rtlCol="0" anchor="ctr"/>
          <a:lstStyle>
            <a:lvl1pPr algn="l">
              <a:defRPr sz="1131">
                <a:solidFill>
                  <a:schemeClr val="tx1">
                    <a:tint val="75000"/>
                  </a:schemeClr>
                </a:solidFill>
              </a:defRPr>
            </a:lvl1pPr>
          </a:lstStyle>
          <a:p>
            <a:fld id="{1DC6A402-F20F-4D62-BFA3-2BD78A9EB498}" type="datetimeFigureOut">
              <a:rPr lang="en-GB" smtClean="0"/>
              <a:t>03/03/2026</a:t>
            </a:fld>
            <a:endParaRPr lang="en-GB"/>
          </a:p>
        </p:txBody>
      </p:sp>
      <p:sp>
        <p:nvSpPr>
          <p:cNvPr id="5" name="Footer Placeholder 4"/>
          <p:cNvSpPr>
            <a:spLocks noGrp="1"/>
          </p:cNvSpPr>
          <p:nvPr>
            <p:ph type="ftr" sz="quarter" idx="3"/>
          </p:nvPr>
        </p:nvSpPr>
        <p:spPr>
          <a:xfrm>
            <a:off x="4038600" y="6356353"/>
            <a:ext cx="4114800" cy="365125"/>
          </a:xfrm>
          <a:prstGeom prst="rect">
            <a:avLst/>
          </a:prstGeom>
        </p:spPr>
        <p:txBody>
          <a:bodyPr vert="horz" lIns="91440" tIns="45720" rIns="91440" bIns="45720" rtlCol="0" anchor="ctr"/>
          <a:lstStyle>
            <a:lvl1pPr algn="ctr">
              <a:defRPr sz="1131">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3"/>
            <a:ext cx="2743200" cy="365125"/>
          </a:xfrm>
          <a:prstGeom prst="rect">
            <a:avLst/>
          </a:prstGeom>
        </p:spPr>
        <p:txBody>
          <a:bodyPr vert="horz" lIns="91440" tIns="45720" rIns="91440" bIns="45720" rtlCol="0" anchor="ctr"/>
          <a:lstStyle>
            <a:lvl1pPr algn="r">
              <a:defRPr sz="1131">
                <a:solidFill>
                  <a:schemeClr val="tx1">
                    <a:tint val="75000"/>
                  </a:schemeClr>
                </a:solidFill>
              </a:defRPr>
            </a:lvl1pPr>
          </a:lstStyle>
          <a:p>
            <a:fld id="{7A883F6A-2DC2-4B0F-8570-00E4EDBDE926}" type="slidenum">
              <a:rPr lang="en-GB" smtClean="0"/>
              <a:t>‹#›</a:t>
            </a:fld>
            <a:endParaRPr lang="en-GB"/>
          </a:p>
        </p:txBody>
      </p:sp>
    </p:spTree>
    <p:extLst>
      <p:ext uri="{BB962C8B-B14F-4D97-AF65-F5344CB8AC3E}">
        <p14:creationId xmlns:p14="http://schemas.microsoft.com/office/powerpoint/2010/main" val="3827909627"/>
      </p:ext>
    </p:extLst>
  </p:cSld>
  <p:clrMap bg1="lt1" tx1="dk1" bg2="lt2" tx2="dk2" accent1="accent1" accent2="accent2" accent3="accent3" accent4="accent4" accent5="accent5" accent6="accent6" hlink="hlink" folHlink="folHlink"/>
  <p:sldLayoutIdLst>
    <p:sldLayoutId id="2147483686"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862052" rtl="0" eaLnBrk="1" latinLnBrk="0" hangingPunct="1">
        <a:lnSpc>
          <a:spcPct val="90000"/>
        </a:lnSpc>
        <a:spcBef>
          <a:spcPct val="0"/>
        </a:spcBef>
        <a:buNone/>
        <a:defRPr sz="4148" kern="1200">
          <a:solidFill>
            <a:schemeClr val="tx1"/>
          </a:solidFill>
          <a:latin typeface="+mj-lt"/>
          <a:ea typeface="+mj-ea"/>
          <a:cs typeface="+mj-cs"/>
        </a:defRPr>
      </a:lvl1pPr>
    </p:titleStyle>
    <p:bodyStyle>
      <a:lvl1pPr marL="215513" indent="-215513" algn="l" defTabSz="862052" rtl="0" eaLnBrk="1" latinLnBrk="0" hangingPunct="1">
        <a:lnSpc>
          <a:spcPct val="90000"/>
        </a:lnSpc>
        <a:spcBef>
          <a:spcPts val="943"/>
        </a:spcBef>
        <a:buFont typeface="Arial" panose="020B0604020202020204" pitchFamily="34" charset="0"/>
        <a:buChar char="•"/>
        <a:defRPr sz="2640" kern="1200">
          <a:solidFill>
            <a:schemeClr val="tx1"/>
          </a:solidFill>
          <a:latin typeface="+mn-lt"/>
          <a:ea typeface="+mn-ea"/>
          <a:cs typeface="+mn-cs"/>
        </a:defRPr>
      </a:lvl1pPr>
      <a:lvl2pPr marL="646539" indent="-215513" algn="l" defTabSz="862052" rtl="0" eaLnBrk="1" latinLnBrk="0" hangingPunct="1">
        <a:lnSpc>
          <a:spcPct val="90000"/>
        </a:lnSpc>
        <a:spcBef>
          <a:spcPts val="471"/>
        </a:spcBef>
        <a:buFont typeface="Arial" panose="020B0604020202020204" pitchFamily="34" charset="0"/>
        <a:buChar char="•"/>
        <a:defRPr sz="2263" kern="1200">
          <a:solidFill>
            <a:schemeClr val="tx1"/>
          </a:solidFill>
          <a:latin typeface="+mn-lt"/>
          <a:ea typeface="+mn-ea"/>
          <a:cs typeface="+mn-cs"/>
        </a:defRPr>
      </a:lvl2pPr>
      <a:lvl3pPr marL="1077565" indent="-215513" algn="l" defTabSz="862052" rtl="0" eaLnBrk="1" latinLnBrk="0" hangingPunct="1">
        <a:lnSpc>
          <a:spcPct val="90000"/>
        </a:lnSpc>
        <a:spcBef>
          <a:spcPts val="471"/>
        </a:spcBef>
        <a:buFont typeface="Arial" panose="020B0604020202020204" pitchFamily="34" charset="0"/>
        <a:buChar char="•"/>
        <a:defRPr sz="1886" kern="1200">
          <a:solidFill>
            <a:schemeClr val="tx1"/>
          </a:solidFill>
          <a:latin typeface="+mn-lt"/>
          <a:ea typeface="+mn-ea"/>
          <a:cs typeface="+mn-cs"/>
        </a:defRPr>
      </a:lvl3pPr>
      <a:lvl4pPr marL="1508590" indent="-215513" algn="l" defTabSz="862052" rtl="0" eaLnBrk="1" latinLnBrk="0" hangingPunct="1">
        <a:lnSpc>
          <a:spcPct val="90000"/>
        </a:lnSpc>
        <a:spcBef>
          <a:spcPts val="471"/>
        </a:spcBef>
        <a:buFont typeface="Arial" panose="020B0604020202020204" pitchFamily="34" charset="0"/>
        <a:buChar char="•"/>
        <a:defRPr sz="1697" kern="1200">
          <a:solidFill>
            <a:schemeClr val="tx1"/>
          </a:solidFill>
          <a:latin typeface="+mn-lt"/>
          <a:ea typeface="+mn-ea"/>
          <a:cs typeface="+mn-cs"/>
        </a:defRPr>
      </a:lvl4pPr>
      <a:lvl5pPr marL="1939616" indent="-215513" algn="l" defTabSz="862052" rtl="0" eaLnBrk="1" latinLnBrk="0" hangingPunct="1">
        <a:lnSpc>
          <a:spcPct val="90000"/>
        </a:lnSpc>
        <a:spcBef>
          <a:spcPts val="471"/>
        </a:spcBef>
        <a:buFont typeface="Arial" panose="020B0604020202020204" pitchFamily="34" charset="0"/>
        <a:buChar char="•"/>
        <a:defRPr sz="1697" kern="1200">
          <a:solidFill>
            <a:schemeClr val="tx1"/>
          </a:solidFill>
          <a:latin typeface="+mn-lt"/>
          <a:ea typeface="+mn-ea"/>
          <a:cs typeface="+mn-cs"/>
        </a:defRPr>
      </a:lvl5pPr>
      <a:lvl6pPr marL="2370642" indent="-215513" algn="l" defTabSz="862052" rtl="0" eaLnBrk="1" latinLnBrk="0" hangingPunct="1">
        <a:lnSpc>
          <a:spcPct val="90000"/>
        </a:lnSpc>
        <a:spcBef>
          <a:spcPts val="471"/>
        </a:spcBef>
        <a:buFont typeface="Arial" panose="020B0604020202020204" pitchFamily="34" charset="0"/>
        <a:buChar char="•"/>
        <a:defRPr sz="1697" kern="1200">
          <a:solidFill>
            <a:schemeClr val="tx1"/>
          </a:solidFill>
          <a:latin typeface="+mn-lt"/>
          <a:ea typeface="+mn-ea"/>
          <a:cs typeface="+mn-cs"/>
        </a:defRPr>
      </a:lvl6pPr>
      <a:lvl7pPr marL="2801668" indent="-215513" algn="l" defTabSz="862052" rtl="0" eaLnBrk="1" latinLnBrk="0" hangingPunct="1">
        <a:lnSpc>
          <a:spcPct val="90000"/>
        </a:lnSpc>
        <a:spcBef>
          <a:spcPts val="471"/>
        </a:spcBef>
        <a:buFont typeface="Arial" panose="020B0604020202020204" pitchFamily="34" charset="0"/>
        <a:buChar char="•"/>
        <a:defRPr sz="1697" kern="1200">
          <a:solidFill>
            <a:schemeClr val="tx1"/>
          </a:solidFill>
          <a:latin typeface="+mn-lt"/>
          <a:ea typeface="+mn-ea"/>
          <a:cs typeface="+mn-cs"/>
        </a:defRPr>
      </a:lvl7pPr>
      <a:lvl8pPr marL="3232694" indent="-215513" algn="l" defTabSz="862052" rtl="0" eaLnBrk="1" latinLnBrk="0" hangingPunct="1">
        <a:lnSpc>
          <a:spcPct val="90000"/>
        </a:lnSpc>
        <a:spcBef>
          <a:spcPts val="471"/>
        </a:spcBef>
        <a:buFont typeface="Arial" panose="020B0604020202020204" pitchFamily="34" charset="0"/>
        <a:buChar char="•"/>
        <a:defRPr sz="1697" kern="1200">
          <a:solidFill>
            <a:schemeClr val="tx1"/>
          </a:solidFill>
          <a:latin typeface="+mn-lt"/>
          <a:ea typeface="+mn-ea"/>
          <a:cs typeface="+mn-cs"/>
        </a:defRPr>
      </a:lvl8pPr>
      <a:lvl9pPr marL="3663719" indent="-215513" algn="l" defTabSz="862052" rtl="0" eaLnBrk="1" latinLnBrk="0" hangingPunct="1">
        <a:lnSpc>
          <a:spcPct val="90000"/>
        </a:lnSpc>
        <a:spcBef>
          <a:spcPts val="471"/>
        </a:spcBef>
        <a:buFont typeface="Arial" panose="020B0604020202020204" pitchFamily="34" charset="0"/>
        <a:buChar char="•"/>
        <a:defRPr sz="1697" kern="1200">
          <a:solidFill>
            <a:schemeClr val="tx1"/>
          </a:solidFill>
          <a:latin typeface="+mn-lt"/>
          <a:ea typeface="+mn-ea"/>
          <a:cs typeface="+mn-cs"/>
        </a:defRPr>
      </a:lvl9pPr>
    </p:bodyStyle>
    <p:otherStyle>
      <a:defPPr>
        <a:defRPr lang="en-US"/>
      </a:defPPr>
      <a:lvl1pPr marL="0" algn="l" defTabSz="862052" rtl="0" eaLnBrk="1" latinLnBrk="0" hangingPunct="1">
        <a:defRPr sz="1697" kern="1200">
          <a:solidFill>
            <a:schemeClr val="tx1"/>
          </a:solidFill>
          <a:latin typeface="+mn-lt"/>
          <a:ea typeface="+mn-ea"/>
          <a:cs typeface="+mn-cs"/>
        </a:defRPr>
      </a:lvl1pPr>
      <a:lvl2pPr marL="431026" algn="l" defTabSz="862052" rtl="0" eaLnBrk="1" latinLnBrk="0" hangingPunct="1">
        <a:defRPr sz="1697" kern="1200">
          <a:solidFill>
            <a:schemeClr val="tx1"/>
          </a:solidFill>
          <a:latin typeface="+mn-lt"/>
          <a:ea typeface="+mn-ea"/>
          <a:cs typeface="+mn-cs"/>
        </a:defRPr>
      </a:lvl2pPr>
      <a:lvl3pPr marL="862052" algn="l" defTabSz="862052" rtl="0" eaLnBrk="1" latinLnBrk="0" hangingPunct="1">
        <a:defRPr sz="1697" kern="1200">
          <a:solidFill>
            <a:schemeClr val="tx1"/>
          </a:solidFill>
          <a:latin typeface="+mn-lt"/>
          <a:ea typeface="+mn-ea"/>
          <a:cs typeface="+mn-cs"/>
        </a:defRPr>
      </a:lvl3pPr>
      <a:lvl4pPr marL="1293077" algn="l" defTabSz="862052" rtl="0" eaLnBrk="1" latinLnBrk="0" hangingPunct="1">
        <a:defRPr sz="1697" kern="1200">
          <a:solidFill>
            <a:schemeClr val="tx1"/>
          </a:solidFill>
          <a:latin typeface="+mn-lt"/>
          <a:ea typeface="+mn-ea"/>
          <a:cs typeface="+mn-cs"/>
        </a:defRPr>
      </a:lvl4pPr>
      <a:lvl5pPr marL="1724103" algn="l" defTabSz="862052" rtl="0" eaLnBrk="1" latinLnBrk="0" hangingPunct="1">
        <a:defRPr sz="1697" kern="1200">
          <a:solidFill>
            <a:schemeClr val="tx1"/>
          </a:solidFill>
          <a:latin typeface="+mn-lt"/>
          <a:ea typeface="+mn-ea"/>
          <a:cs typeface="+mn-cs"/>
        </a:defRPr>
      </a:lvl5pPr>
      <a:lvl6pPr marL="2155129" algn="l" defTabSz="862052" rtl="0" eaLnBrk="1" latinLnBrk="0" hangingPunct="1">
        <a:defRPr sz="1697" kern="1200">
          <a:solidFill>
            <a:schemeClr val="tx1"/>
          </a:solidFill>
          <a:latin typeface="+mn-lt"/>
          <a:ea typeface="+mn-ea"/>
          <a:cs typeface="+mn-cs"/>
        </a:defRPr>
      </a:lvl6pPr>
      <a:lvl7pPr marL="2586155" algn="l" defTabSz="862052" rtl="0" eaLnBrk="1" latinLnBrk="0" hangingPunct="1">
        <a:defRPr sz="1697" kern="1200">
          <a:solidFill>
            <a:schemeClr val="tx1"/>
          </a:solidFill>
          <a:latin typeface="+mn-lt"/>
          <a:ea typeface="+mn-ea"/>
          <a:cs typeface="+mn-cs"/>
        </a:defRPr>
      </a:lvl7pPr>
      <a:lvl8pPr marL="3017181" algn="l" defTabSz="862052" rtl="0" eaLnBrk="1" latinLnBrk="0" hangingPunct="1">
        <a:defRPr sz="1697" kern="1200">
          <a:solidFill>
            <a:schemeClr val="tx1"/>
          </a:solidFill>
          <a:latin typeface="+mn-lt"/>
          <a:ea typeface="+mn-ea"/>
          <a:cs typeface="+mn-cs"/>
        </a:defRPr>
      </a:lvl8pPr>
      <a:lvl9pPr marL="3448206" algn="l" defTabSz="862052" rtl="0" eaLnBrk="1" latinLnBrk="0" hangingPunct="1">
        <a:defRPr sz="1697"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9"/>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4"/>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311E2A-6752-9441-8424-0DDFAE438750}" type="datetimeFigureOut">
              <a:rPr lang="en-US" smtClean="0"/>
              <a:t>3/3/26</a:t>
            </a:fld>
            <a:endParaRPr lang="en-US"/>
          </a:p>
        </p:txBody>
      </p:sp>
      <p:sp>
        <p:nvSpPr>
          <p:cNvPr id="5" name="Footer Placeholder 4"/>
          <p:cNvSpPr>
            <a:spLocks noGrp="1"/>
          </p:cNvSpPr>
          <p:nvPr>
            <p:ph type="ftr" sz="quarter" idx="3"/>
          </p:nvPr>
        </p:nvSpPr>
        <p:spPr>
          <a:xfrm>
            <a:off x="4038600" y="6356354"/>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4"/>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AF1A5E-97D3-6346-B2BB-03E0764DAC9D}" type="slidenum">
              <a:rPr lang="en-US" smtClean="0"/>
              <a:t>‹#›</a:t>
            </a:fld>
            <a:endParaRPr lang="en-US"/>
          </a:p>
        </p:txBody>
      </p:sp>
      <p:sp>
        <p:nvSpPr>
          <p:cNvPr id="8" name="TextBox 7">
            <a:extLst>
              <a:ext uri="{FF2B5EF4-FFF2-40B4-BE49-F238E27FC236}">
                <a16:creationId xmlns:a16="http://schemas.microsoft.com/office/drawing/2014/main" id="{733AAB44-1655-1753-949C-7DB22CE206A3}"/>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l"/>
            <a:r>
              <a:rPr lang="en-US" sz="1000">
                <a:solidFill>
                  <a:srgbClr val="000000"/>
                </a:solidFill>
                <a:latin typeface="Calibri" panose="020F0502020204030204" pitchFamily="34" charset="0"/>
                <a:cs typeface="Calibri" panose="020F0502020204030204" pitchFamily="34" charset="0"/>
              </a:rPr>
              <a:t>PUBLIC / CYHOEDDUS</a:t>
            </a:r>
          </a:p>
        </p:txBody>
      </p:sp>
    </p:spTree>
    <p:extLst>
      <p:ext uri="{BB962C8B-B14F-4D97-AF65-F5344CB8AC3E}">
        <p14:creationId xmlns:p14="http://schemas.microsoft.com/office/powerpoint/2010/main" val="3838668325"/>
      </p:ext>
    </p:extLst>
  </p:cSld>
  <p:clrMap bg1="lt1" tx1="dk1" bg2="lt2" tx2="dk2" accent1="accent1" accent2="accent2" accent3="accent3" accent4="accent4" accent5="accent5" accent6="accent6" hlink="hlink" folHlink="folHlink"/>
  <p:sldLayoutIdLst>
    <p:sldLayoutId id="2147485052" r:id="rId1"/>
    <p:sldLayoutId id="2147485053" r:id="rId2"/>
    <p:sldLayoutId id="2147485054" r:id="rId3"/>
    <p:sldLayoutId id="2147485055" r:id="rId4"/>
    <p:sldLayoutId id="2147485056" r:id="rId5"/>
    <p:sldLayoutId id="2147485057" r:id="rId6"/>
    <p:sldLayoutId id="2147485058" r:id="rId7"/>
    <p:sldLayoutId id="2147485059" r:id="rId8"/>
    <p:sldLayoutId id="2147485060" r:id="rId9"/>
    <p:sldLayoutId id="2147485061" r:id="rId10"/>
    <p:sldLayoutId id="2147485062" r:id="rId11"/>
    <p:sldLayoutId id="2147485063"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45"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12" indent="-228612" algn="l" defTabSz="914445"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34" indent="-228612" algn="l" defTabSz="914445"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57" indent="-228612" algn="l" defTabSz="914445"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79" indent="-228612" algn="l" defTabSz="91444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502" indent="-228612" algn="l" defTabSz="91444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725" indent="-228612" algn="l" defTabSz="91444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948" indent="-228612" algn="l" defTabSz="91444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170" indent="-228612" algn="l" defTabSz="91444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394" indent="-228612" algn="l" defTabSz="91444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45" rtl="0" eaLnBrk="1" latinLnBrk="0" hangingPunct="1">
        <a:defRPr sz="1800" kern="1200">
          <a:solidFill>
            <a:schemeClr val="tx1"/>
          </a:solidFill>
          <a:latin typeface="+mn-lt"/>
          <a:ea typeface="+mn-ea"/>
          <a:cs typeface="+mn-cs"/>
        </a:defRPr>
      </a:lvl1pPr>
      <a:lvl2pPr marL="457223" algn="l" defTabSz="914445" rtl="0" eaLnBrk="1" latinLnBrk="0" hangingPunct="1">
        <a:defRPr sz="1800" kern="1200">
          <a:solidFill>
            <a:schemeClr val="tx1"/>
          </a:solidFill>
          <a:latin typeface="+mn-lt"/>
          <a:ea typeface="+mn-ea"/>
          <a:cs typeface="+mn-cs"/>
        </a:defRPr>
      </a:lvl2pPr>
      <a:lvl3pPr marL="914445" algn="l" defTabSz="914445" rtl="0" eaLnBrk="1" latinLnBrk="0" hangingPunct="1">
        <a:defRPr sz="1800" kern="1200">
          <a:solidFill>
            <a:schemeClr val="tx1"/>
          </a:solidFill>
          <a:latin typeface="+mn-lt"/>
          <a:ea typeface="+mn-ea"/>
          <a:cs typeface="+mn-cs"/>
        </a:defRPr>
      </a:lvl3pPr>
      <a:lvl4pPr marL="1371668" algn="l" defTabSz="914445" rtl="0" eaLnBrk="1" latinLnBrk="0" hangingPunct="1">
        <a:defRPr sz="1800" kern="1200">
          <a:solidFill>
            <a:schemeClr val="tx1"/>
          </a:solidFill>
          <a:latin typeface="+mn-lt"/>
          <a:ea typeface="+mn-ea"/>
          <a:cs typeface="+mn-cs"/>
        </a:defRPr>
      </a:lvl4pPr>
      <a:lvl5pPr marL="1828892" algn="l" defTabSz="914445" rtl="0" eaLnBrk="1" latinLnBrk="0" hangingPunct="1">
        <a:defRPr sz="1800" kern="1200">
          <a:solidFill>
            <a:schemeClr val="tx1"/>
          </a:solidFill>
          <a:latin typeface="+mn-lt"/>
          <a:ea typeface="+mn-ea"/>
          <a:cs typeface="+mn-cs"/>
        </a:defRPr>
      </a:lvl5pPr>
      <a:lvl6pPr marL="2286114" algn="l" defTabSz="914445" rtl="0" eaLnBrk="1" latinLnBrk="0" hangingPunct="1">
        <a:defRPr sz="1800" kern="1200">
          <a:solidFill>
            <a:schemeClr val="tx1"/>
          </a:solidFill>
          <a:latin typeface="+mn-lt"/>
          <a:ea typeface="+mn-ea"/>
          <a:cs typeface="+mn-cs"/>
        </a:defRPr>
      </a:lvl6pPr>
      <a:lvl7pPr marL="2743337" algn="l" defTabSz="914445" rtl="0" eaLnBrk="1" latinLnBrk="0" hangingPunct="1">
        <a:defRPr sz="1800" kern="1200">
          <a:solidFill>
            <a:schemeClr val="tx1"/>
          </a:solidFill>
          <a:latin typeface="+mn-lt"/>
          <a:ea typeface="+mn-ea"/>
          <a:cs typeface="+mn-cs"/>
        </a:defRPr>
      </a:lvl7pPr>
      <a:lvl8pPr marL="3200559" algn="l" defTabSz="914445" rtl="0" eaLnBrk="1" latinLnBrk="0" hangingPunct="1">
        <a:defRPr sz="1800" kern="1200">
          <a:solidFill>
            <a:schemeClr val="tx1"/>
          </a:solidFill>
          <a:latin typeface="+mn-lt"/>
          <a:ea typeface="+mn-ea"/>
          <a:cs typeface="+mn-cs"/>
        </a:defRPr>
      </a:lvl8pPr>
      <a:lvl9pPr marL="3657782" algn="l" defTabSz="914445"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5.png"/><Relationship Id="rId5" Type="http://schemas.openxmlformats.org/officeDocument/2006/relationships/image" Target="../media/image4.tiff"/><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png"/><Relationship Id="rId5" Type="http://schemas.openxmlformats.org/officeDocument/2006/relationships/image" Target="../media/image7.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5.pn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5.png"/><Relationship Id="rId5" Type="http://schemas.openxmlformats.org/officeDocument/2006/relationships/image" Target="../media/image9.jpe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6.xml"/><Relationship Id="rId1" Type="http://schemas.openxmlformats.org/officeDocument/2006/relationships/slideLayout" Target="../slideLayouts/slideLayout31.xml"/><Relationship Id="rId4" Type="http://schemas.openxmlformats.org/officeDocument/2006/relationships/image" Target="../media/image12.tiff"/></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88.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png"/><Relationship Id="rId5" Type="http://schemas.openxmlformats.org/officeDocument/2006/relationships/image" Target="../media/image14.pn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5.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5.png"/><Relationship Id="rId4"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5.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5.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5.png"/><Relationship Id="rId5" Type="http://schemas.openxmlformats.org/officeDocument/2006/relationships/image" Target="../media/image16.jpeg"/><Relationship Id="rId4"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52.xml"/><Relationship Id="rId7" Type="http://schemas.openxmlformats.org/officeDocument/2006/relationships/diagramQuickStyle" Target="../diagrams/quickStyle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5.png"/><Relationship Id="rId4" Type="http://schemas.openxmlformats.org/officeDocument/2006/relationships/notesSlide" Target="../notesSlides/notesSlide10.xml"/><Relationship Id="rId9" Type="http://schemas.microsoft.com/office/2007/relationships/diagramDrawing" Target="../diagrams/drawing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5.png"/><Relationship Id="rId5" Type="http://schemas.openxmlformats.org/officeDocument/2006/relationships/image" Target="../media/image17.png"/><Relationship Id="rId4" Type="http://schemas.openxmlformats.org/officeDocument/2006/relationships/notesSlide" Target="../notesSlides/notesSlide1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5.png"/><Relationship Id="rId5" Type="http://schemas.openxmlformats.org/officeDocument/2006/relationships/image" Target="../media/image18.png"/><Relationship Id="rId4" Type="http://schemas.openxmlformats.org/officeDocument/2006/relationships/notesSlide" Target="../notesSlides/notesSlide13.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5.png"/><Relationship Id="rId5" Type="http://schemas.openxmlformats.org/officeDocument/2006/relationships/image" Target="../media/image19.png"/><Relationship Id="rId4" Type="http://schemas.openxmlformats.org/officeDocument/2006/relationships/notesSlide" Target="../notesSlides/notesSlide14.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5.png"/><Relationship Id="rId5" Type="http://schemas.openxmlformats.org/officeDocument/2006/relationships/image" Target="../media/image20.jpeg"/><Relationship Id="rId4" Type="http://schemas.openxmlformats.org/officeDocument/2006/relationships/notesSlide" Target="../notesSlides/notesSlide15.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5.png"/><Relationship Id="rId5" Type="http://schemas.openxmlformats.org/officeDocument/2006/relationships/image" Target="../media/image21.jpeg"/><Relationship Id="rId4" Type="http://schemas.openxmlformats.org/officeDocument/2006/relationships/notesSlide" Target="../notesSlides/notesSlide16.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57.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5.png"/><Relationship Id="rId5" Type="http://schemas.openxmlformats.org/officeDocument/2006/relationships/image" Target="../media/image22.png"/><Relationship Id="rId4" Type="http://schemas.openxmlformats.org/officeDocument/2006/relationships/notesSlide" Target="../notesSlides/notesSlide17.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5.png"/><Relationship Id="rId5" Type="http://schemas.openxmlformats.org/officeDocument/2006/relationships/image" Target="../media/image23.jpeg"/><Relationship Id="rId4" Type="http://schemas.openxmlformats.org/officeDocument/2006/relationships/notesSlide" Target="../notesSlides/notesSlide18.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5.png"/><Relationship Id="rId5" Type="http://schemas.openxmlformats.org/officeDocument/2006/relationships/image" Target="../media/image24.png"/><Relationship Id="rId4" Type="http://schemas.openxmlformats.org/officeDocument/2006/relationships/notesSlide" Target="../notesSlides/notesSlide19.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5.png"/><Relationship Id="rId5" Type="http://schemas.openxmlformats.org/officeDocument/2006/relationships/image" Target="../media/image25.png"/><Relationship Id="rId4" Type="http://schemas.openxmlformats.org/officeDocument/2006/relationships/notesSlide" Target="../notesSlides/notesSlide20.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5.png"/><Relationship Id="rId5" Type="http://schemas.openxmlformats.org/officeDocument/2006/relationships/image" Target="../media/image26.jpeg"/><Relationship Id="rId4" Type="http://schemas.openxmlformats.org/officeDocument/2006/relationships/notesSlide" Target="../notesSlides/notesSlide21.xml"/></Relationships>
</file>

<file path=ppt/slides/_rels/slide2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63.xml"/><Relationship Id="rId7" Type="http://schemas.openxmlformats.org/officeDocument/2006/relationships/diagramQuickStyle" Target="../diagrams/quickStyle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5.png"/><Relationship Id="rId4" Type="http://schemas.openxmlformats.org/officeDocument/2006/relationships/notesSlide" Target="../notesSlides/notesSlide22.xml"/><Relationship Id="rId9" Type="http://schemas.microsoft.com/office/2007/relationships/diagramDrawing" Target="../diagrams/drawing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99.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5.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99.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5.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5.png"/><Relationship Id="rId5" Type="http://schemas.openxmlformats.org/officeDocument/2006/relationships/image" Target="../media/image27.png"/><Relationship Id="rId4" Type="http://schemas.openxmlformats.org/officeDocument/2006/relationships/notesSlide" Target="../notesSlides/notesSlide23.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99.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5.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5.png"/><Relationship Id="rId4" Type="http://schemas.openxmlformats.org/officeDocument/2006/relationships/notesSlide" Target="../notesSlides/notesSlide24.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5.png"/><Relationship Id="rId5" Type="http://schemas.openxmlformats.org/officeDocument/2006/relationships/image" Target="../media/image28.jpeg"/><Relationship Id="rId4" Type="http://schemas.openxmlformats.org/officeDocument/2006/relationships/notesSlide" Target="../notesSlides/notesSlide25.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56.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5.png"/><Relationship Id="rId4" Type="http://schemas.openxmlformats.org/officeDocument/2006/relationships/image" Target="../media/image29.png"/></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52.xml"/></Relationships>
</file>

<file path=ppt/slides/_rels/slide3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8366969-40D4-5442-A383-3955F99802F8}"/>
              </a:ext>
            </a:extLst>
          </p:cNvPr>
          <p:cNvPicPr>
            <a:picLocks noChangeAspect="1"/>
          </p:cNvPicPr>
          <p:nvPr/>
        </p:nvPicPr>
        <p:blipFill rotWithShape="1">
          <a:blip r:embed="rId5"/>
          <a:srcRect t="5091" b="10639"/>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063114-C61E-184C-9123-5023780D88CF}"/>
              </a:ext>
            </a:extLst>
          </p:cNvPr>
          <p:cNvSpPr>
            <a:spLocks noGrp="1"/>
          </p:cNvSpPr>
          <p:nvPr>
            <p:ph type="ctrTitle"/>
          </p:nvPr>
        </p:nvSpPr>
        <p:spPr>
          <a:xfrm>
            <a:off x="523875" y="5317240"/>
            <a:ext cx="11210925" cy="744836"/>
          </a:xfrm>
        </p:spPr>
        <p:txBody>
          <a:bodyPr vert="horz" lIns="91440" tIns="45720" rIns="91440" bIns="45720" rtlCol="0" anchor="ctr">
            <a:normAutofit/>
          </a:bodyPr>
          <a:lstStyle/>
          <a:p>
            <a:r>
              <a:rPr lang="en-US" sz="3600" dirty="0">
                <a:solidFill>
                  <a:schemeClr val="tx1">
                    <a:lumMod val="85000"/>
                    <a:lumOff val="15000"/>
                  </a:schemeClr>
                </a:solidFill>
                <a:ea typeface="+mj-lt"/>
                <a:cs typeface="+mj-lt"/>
              </a:rPr>
              <a:t>Research Methodologies and Data Collection</a:t>
            </a:r>
            <a:endParaRPr lang="en-US" dirty="0">
              <a:solidFill>
                <a:schemeClr val="tx1">
                  <a:lumMod val="85000"/>
                  <a:lumOff val="15000"/>
                </a:schemeClr>
              </a:solidFill>
            </a:endParaRPr>
          </a:p>
        </p:txBody>
      </p:sp>
      <p:cxnSp>
        <p:nvCxnSpPr>
          <p:cNvPr id="15" name="Straight Connector 14">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8" name="Audio 7">
            <a:extLst>
              <a:ext uri="{FF2B5EF4-FFF2-40B4-BE49-F238E27FC236}">
                <a16:creationId xmlns:a16="http://schemas.microsoft.com/office/drawing/2014/main" id="{43AA4AEA-F5D8-893F-419B-4D0E4076C28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369455973"/>
      </p:ext>
    </p:extLst>
  </p:cSld>
  <p:clrMapOvr>
    <a:masterClrMapping/>
  </p:clrMapOvr>
  <mc:AlternateContent xmlns:mc="http://schemas.openxmlformats.org/markup-compatibility/2006">
    <mc:Choice xmlns:p14="http://schemas.microsoft.com/office/powerpoint/2010/main" Requires="p14">
      <p:transition spd="slow" p14:dur="2000" advTm="131392"/>
    </mc:Choice>
    <mc:Fallback>
      <p:transition spd="slow" advTm="131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8"/>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artoon of a person standing next to a group of colorful rectangular objects&#10;&#10;Description automatically generated">
            <a:extLst>
              <a:ext uri="{FF2B5EF4-FFF2-40B4-BE49-F238E27FC236}">
                <a16:creationId xmlns:a16="http://schemas.microsoft.com/office/drawing/2014/main" id="{8B518A1A-3047-7EA0-590F-1A0BFDFADE59}"/>
              </a:ext>
            </a:extLst>
          </p:cNvPr>
          <p:cNvPicPr>
            <a:picLocks noChangeAspect="1"/>
          </p:cNvPicPr>
          <p:nvPr/>
        </p:nvPicPr>
        <p:blipFill rotWithShape="1">
          <a:blip r:embed="rId5"/>
          <a:srcRect r="6204" b="-1"/>
          <a:stretch/>
        </p:blipFill>
        <p:spPr>
          <a:xfrm>
            <a:off x="20" y="1282"/>
            <a:ext cx="12191980" cy="6856718"/>
          </a:xfrm>
          <a:prstGeom prst="rect">
            <a:avLst/>
          </a:prstGeom>
        </p:spPr>
      </p:pic>
      <p:pic>
        <p:nvPicPr>
          <p:cNvPr id="13" name="Audio 12">
            <a:extLst>
              <a:ext uri="{FF2B5EF4-FFF2-40B4-BE49-F238E27FC236}">
                <a16:creationId xmlns:a16="http://schemas.microsoft.com/office/drawing/2014/main" id="{618F4A23-114F-D311-D44E-03C80603525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69624214"/>
      </p:ext>
    </p:extLst>
  </p:cSld>
  <p:clrMapOvr>
    <a:masterClrMapping/>
  </p:clrMapOvr>
  <mc:AlternateContent xmlns:mc="http://schemas.openxmlformats.org/markup-compatibility/2006">
    <mc:Choice xmlns:p14="http://schemas.microsoft.com/office/powerpoint/2010/main" Requires="p14">
      <p:transition spd="slow" p14:dur="2000" advTm="122197"/>
    </mc:Choice>
    <mc:Fallback>
      <p:transition spd="slow" advTm="122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06"/>
        <p:cNvGrpSpPr/>
        <p:nvPr/>
      </p:nvGrpSpPr>
      <p:grpSpPr>
        <a:xfrm>
          <a:off x="0" y="0"/>
          <a:ext cx="0" cy="0"/>
          <a:chOff x="0" y="0"/>
          <a:chExt cx="0" cy="0"/>
        </a:xfrm>
      </p:grpSpPr>
      <p:sp>
        <p:nvSpPr>
          <p:cNvPr id="1707" name="Google Shape;1707;p10"/>
          <p:cNvSpPr txBox="1">
            <a:spLocks noGrp="1"/>
          </p:cNvSpPr>
          <p:nvPr>
            <p:ph type="title"/>
          </p:nvPr>
        </p:nvSpPr>
        <p:spPr>
          <a:xfrm>
            <a:off x="612648" y="1078992"/>
            <a:ext cx="6268770" cy="1536192"/>
          </a:xfrm>
          <a:prstGeom prst="rect">
            <a:avLst/>
          </a:prstGeom>
        </p:spPr>
        <p:txBody>
          <a:bodyPr spcFirstLastPara="1" lIns="91425" tIns="45700" rIns="91425" bIns="45700" anchor="b" anchorCtr="0">
            <a:normAutofit/>
          </a:bodyPr>
          <a:lstStyle/>
          <a:p>
            <a:pPr>
              <a:buSzPts val="4400"/>
            </a:pPr>
            <a:r>
              <a:rPr lang="en-US" sz="3300"/>
              <a:t>Sampling in Qualitative Research: Convenience of Purposive? (Emmel 2013)</a:t>
            </a:r>
          </a:p>
        </p:txBody>
      </p:sp>
      <p:sp>
        <p:nvSpPr>
          <p:cNvPr id="1708" name="Google Shape;1708;p10"/>
          <p:cNvSpPr txBox="1">
            <a:spLocks noGrp="1"/>
          </p:cNvSpPr>
          <p:nvPr>
            <p:ph type="body" idx="1"/>
          </p:nvPr>
        </p:nvSpPr>
        <p:spPr>
          <a:xfrm>
            <a:off x="615458" y="3355848"/>
            <a:ext cx="6268770" cy="2825496"/>
          </a:xfrm>
          <a:prstGeom prst="rect">
            <a:avLst/>
          </a:prstGeom>
        </p:spPr>
        <p:txBody>
          <a:bodyPr spcFirstLastPara="1" lIns="91425" tIns="45700" rIns="91425" bIns="45700" anchorCtr="0">
            <a:normAutofit lnSpcReduction="10000"/>
          </a:bodyPr>
          <a:lstStyle/>
          <a:p>
            <a:pPr marL="228600" indent="-228600">
              <a:spcBef>
                <a:spcPts val="0"/>
              </a:spcBef>
              <a:buSzPct val="100000"/>
            </a:pPr>
            <a:r>
              <a:rPr lang="en-US" sz="2200"/>
              <a:t>A </a:t>
            </a:r>
            <a:r>
              <a:rPr lang="en-US" sz="2200" b="1"/>
              <a:t>convenience </a:t>
            </a:r>
            <a:r>
              <a:rPr lang="en-US" sz="2200"/>
              <a:t>sample is the one that is drawn from a source that is conveniently accessible to the researcher. </a:t>
            </a:r>
          </a:p>
          <a:p>
            <a:pPr marL="228600" indent="-228600">
              <a:buSzPct val="100000"/>
            </a:pPr>
            <a:r>
              <a:rPr lang="en-US" sz="2200"/>
              <a:t>A </a:t>
            </a:r>
            <a:r>
              <a:rPr lang="en-US" sz="2200" b="1"/>
              <a:t>purposive </a:t>
            </a:r>
            <a:r>
              <a:rPr lang="en-US" sz="2200"/>
              <a:t>sample is the one whose characteristics are defined for a purpose that is relevant to the study</a:t>
            </a:r>
          </a:p>
          <a:p>
            <a:pPr marL="228600" indent="-228600">
              <a:buSzPct val="100000"/>
            </a:pPr>
            <a:r>
              <a:rPr lang="en-US" sz="2200"/>
              <a:t>If in doubt, use purposive and cite your approach!</a:t>
            </a:r>
          </a:p>
          <a:p>
            <a:pPr marL="0" indent="0">
              <a:buSzPct val="100000"/>
              <a:buNone/>
            </a:pPr>
            <a:r>
              <a:rPr lang="en-US" sz="2200"/>
              <a:t> (Maybe using this book </a:t>
            </a:r>
            <a:r>
              <a:rPr lang="en-US" sz="2200" b="1"/>
              <a:t>---------------------------&gt;</a:t>
            </a:r>
            <a:r>
              <a:rPr lang="en-US" sz="2200"/>
              <a:t>)</a:t>
            </a:r>
            <a:endParaRPr lang="en-US"/>
          </a:p>
        </p:txBody>
      </p:sp>
      <p:pic>
        <p:nvPicPr>
          <p:cNvPr id="2" name="Picture 1" descr="Sampling and Choosing Cases in Qualitative Research: A Realist Approach:  Amazon.co.uk: Emmel, Nick: 9780857025104: Books">
            <a:extLst>
              <a:ext uri="{FF2B5EF4-FFF2-40B4-BE49-F238E27FC236}">
                <a16:creationId xmlns:a16="http://schemas.microsoft.com/office/drawing/2014/main" id="{111D7EF3-A36D-33A8-C8E8-E52C276AF3F8}"/>
              </a:ext>
            </a:extLst>
          </p:cNvPr>
          <p:cNvPicPr>
            <a:picLocks noChangeAspect="1"/>
          </p:cNvPicPr>
          <p:nvPr/>
        </p:nvPicPr>
        <p:blipFill rotWithShape="1">
          <a:blip r:embed="rId5"/>
          <a:srcRect r="-2" b="2201"/>
          <a:stretch/>
        </p:blipFill>
        <p:spPr>
          <a:xfrm>
            <a:off x="7684006" y="10"/>
            <a:ext cx="4507993" cy="6857990"/>
          </a:xfrm>
          <a:prstGeom prst="rect">
            <a:avLst/>
          </a:prstGeom>
        </p:spPr>
      </p:pic>
      <p:pic>
        <p:nvPicPr>
          <p:cNvPr id="5" name="Audio 4">
            <a:extLst>
              <a:ext uri="{FF2B5EF4-FFF2-40B4-BE49-F238E27FC236}">
                <a16:creationId xmlns:a16="http://schemas.microsoft.com/office/drawing/2014/main" id="{EFE2BFBF-0ED7-E55A-8D60-581897CC278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061549377"/>
      </p:ext>
    </p:extLst>
  </p:cSld>
  <p:clrMapOvr>
    <a:masterClrMapping/>
  </p:clrMapOvr>
  <mc:AlternateContent xmlns:mc="http://schemas.openxmlformats.org/markup-compatibility/2006">
    <mc:Choice xmlns:p14="http://schemas.microsoft.com/office/powerpoint/2010/main" Requires="p14">
      <p:transition spd="med" p14:dur="700" advTm="47392">
        <p:fade/>
      </p:transition>
    </mc:Choice>
    <mc:Fallback>
      <p:transition spd="med" advTm="4739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27279-4FC7-684F-D1EB-0CB73FC78D24}"/>
              </a:ext>
            </a:extLst>
          </p:cNvPr>
          <p:cNvSpPr>
            <a:spLocks noGrp="1"/>
          </p:cNvSpPr>
          <p:nvPr>
            <p:ph type="title"/>
          </p:nvPr>
        </p:nvSpPr>
        <p:spPr>
          <a:xfrm>
            <a:off x="640080" y="325369"/>
            <a:ext cx="4368602" cy="1956841"/>
          </a:xfrm>
        </p:spPr>
        <p:txBody>
          <a:bodyPr anchor="b">
            <a:normAutofit/>
          </a:bodyPr>
          <a:lstStyle/>
          <a:p>
            <a:r>
              <a:rPr lang="en-US" sz="5400"/>
              <a:t>Purposive Sampling </a:t>
            </a:r>
          </a:p>
        </p:txBody>
      </p:sp>
      <p:sp>
        <p:nvSpPr>
          <p:cNvPr id="3" name="Text Placeholder 2">
            <a:extLst>
              <a:ext uri="{FF2B5EF4-FFF2-40B4-BE49-F238E27FC236}">
                <a16:creationId xmlns:a16="http://schemas.microsoft.com/office/drawing/2014/main" id="{C7630E97-FA78-F1A4-8086-20C5269C3AEA}"/>
              </a:ext>
            </a:extLst>
          </p:cNvPr>
          <p:cNvSpPr>
            <a:spLocks noGrp="1"/>
          </p:cNvSpPr>
          <p:nvPr>
            <p:ph type="body" idx="1"/>
          </p:nvPr>
        </p:nvSpPr>
        <p:spPr>
          <a:xfrm>
            <a:off x="640080" y="2872899"/>
            <a:ext cx="4243589" cy="3320668"/>
          </a:xfrm>
        </p:spPr>
        <p:txBody>
          <a:bodyPr spcFirstLastPara="1" lIns="91425" tIns="45700" rIns="91425" bIns="45700" anchorCtr="0">
            <a:normAutofit/>
          </a:bodyPr>
          <a:lstStyle/>
          <a:p>
            <a:r>
              <a:rPr lang="en-US" sz="1700"/>
              <a:t>The researcher attempts to obtain sample that appears to him/her to be representative of the population. </a:t>
            </a:r>
          </a:p>
          <a:p>
            <a:r>
              <a:rPr lang="en-US" sz="1700"/>
              <a:t>Expert uses judgment in selecting cases with a specific purpose in mind</a:t>
            </a:r>
          </a:p>
          <a:p>
            <a:r>
              <a:rPr lang="en-US" sz="1700"/>
              <a:t>Especially informative cases</a:t>
            </a:r>
          </a:p>
          <a:p>
            <a:r>
              <a:rPr lang="en-US" sz="1700"/>
              <a:t>Cultural themed magazines</a:t>
            </a:r>
          </a:p>
          <a:p>
            <a:r>
              <a:rPr lang="en-US" sz="1700"/>
              <a:t>Difficult-to-reach, specialized population</a:t>
            </a:r>
          </a:p>
          <a:p>
            <a:r>
              <a:rPr lang="en-US" sz="1700"/>
              <a:t>Particular types of cases</a:t>
            </a:r>
          </a:p>
          <a:p>
            <a:endParaRPr lang="en-US" sz="1700"/>
          </a:p>
          <a:p>
            <a:endParaRPr lang="en-US" sz="1700"/>
          </a:p>
          <a:p>
            <a:endParaRPr lang="en-US" sz="1700"/>
          </a:p>
        </p:txBody>
      </p:sp>
      <p:pic>
        <p:nvPicPr>
          <p:cNvPr id="5" name="Picture 4" descr="A group of multi coloured wooden stick figures">
            <a:extLst>
              <a:ext uri="{FF2B5EF4-FFF2-40B4-BE49-F238E27FC236}">
                <a16:creationId xmlns:a16="http://schemas.microsoft.com/office/drawing/2014/main" id="{C4E5F74C-DACB-BAF0-1D83-C95EBE849C27}"/>
              </a:ext>
            </a:extLst>
          </p:cNvPr>
          <p:cNvPicPr>
            <a:picLocks noChangeAspect="1"/>
          </p:cNvPicPr>
          <p:nvPr/>
        </p:nvPicPr>
        <p:blipFill rotWithShape="1">
          <a:blip r:embed="rId4"/>
          <a:srcRect l="11055" r="1948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7" name="Audio 6">
            <a:extLst>
              <a:ext uri="{FF2B5EF4-FFF2-40B4-BE49-F238E27FC236}">
                <a16:creationId xmlns:a16="http://schemas.microsoft.com/office/drawing/2014/main" id="{724E1201-90B0-8EF0-A786-1B0704B483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766565755"/>
      </p:ext>
    </p:extLst>
  </p:cSld>
  <p:clrMapOvr>
    <a:masterClrMapping/>
  </p:clrMapOvr>
  <mc:AlternateContent xmlns:mc="http://schemas.openxmlformats.org/markup-compatibility/2006">
    <mc:Choice xmlns:p14="http://schemas.microsoft.com/office/powerpoint/2010/main" Requires="p14">
      <p:transition spd="slow" p14:dur="2000" advTm="45162"/>
    </mc:Choice>
    <mc:Fallback>
      <p:transition spd="slow" advTm="451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E7639-2477-CAB9-9BCD-35AC166D7182}"/>
              </a:ext>
            </a:extLst>
          </p:cNvPr>
          <p:cNvSpPr>
            <a:spLocks noGrp="1"/>
          </p:cNvSpPr>
          <p:nvPr>
            <p:ph type="title"/>
          </p:nvPr>
        </p:nvSpPr>
        <p:spPr/>
        <p:txBody>
          <a:bodyPr/>
          <a:lstStyle/>
          <a:p>
            <a:r>
              <a:rPr lang="en-US"/>
              <a:t>Avenues for Recruitment </a:t>
            </a:r>
          </a:p>
        </p:txBody>
      </p:sp>
      <p:sp>
        <p:nvSpPr>
          <p:cNvPr id="3" name="Text Placeholder 2">
            <a:extLst>
              <a:ext uri="{FF2B5EF4-FFF2-40B4-BE49-F238E27FC236}">
                <a16:creationId xmlns:a16="http://schemas.microsoft.com/office/drawing/2014/main" id="{50B0C97D-436A-22DB-26DA-222698D26719}"/>
              </a:ext>
            </a:extLst>
          </p:cNvPr>
          <p:cNvSpPr>
            <a:spLocks noGrp="1"/>
          </p:cNvSpPr>
          <p:nvPr>
            <p:ph type="body" idx="1"/>
          </p:nvPr>
        </p:nvSpPr>
        <p:spPr/>
        <p:txBody>
          <a:bodyPr>
            <a:normAutofit fontScale="92500" lnSpcReduction="10000"/>
          </a:bodyPr>
          <a:lstStyle/>
          <a:p>
            <a:r>
              <a:rPr lang="en-US"/>
              <a:t>Google search (particularly for practitioner research)</a:t>
            </a:r>
          </a:p>
          <a:p>
            <a:r>
              <a:rPr lang="en-US"/>
              <a:t>Counselling Directory/ BACP/ Professional Database (SWENT)</a:t>
            </a:r>
          </a:p>
          <a:p>
            <a:r>
              <a:rPr lang="en-US"/>
              <a:t>Placements </a:t>
            </a:r>
          </a:p>
          <a:p>
            <a:r>
              <a:rPr lang="en-US"/>
              <a:t>Training providers</a:t>
            </a:r>
          </a:p>
          <a:p>
            <a:r>
              <a:rPr lang="en-US"/>
              <a:t>Do no interview your friends or colleagues </a:t>
            </a:r>
          </a:p>
          <a:p>
            <a:r>
              <a:rPr lang="en-US">
                <a:cs typeface="Arial"/>
              </a:rPr>
              <a:t>Facebook Groups (Though moderator as 'gatekeeper'/No personal accounts/Use university) </a:t>
            </a:r>
          </a:p>
          <a:p>
            <a:r>
              <a:rPr lang="en-US" b="1"/>
              <a:t>However </a:t>
            </a:r>
            <a:r>
              <a:rPr lang="en-US"/>
              <a:t>– be aware of the possibilities of 'insider research' for under-researched topics. </a:t>
            </a:r>
          </a:p>
          <a:p>
            <a:r>
              <a:rPr lang="en-US"/>
              <a:t>No recruitment until Ethics Approval!  </a:t>
            </a:r>
          </a:p>
          <a:p>
            <a:endParaRPr lang="en-US"/>
          </a:p>
        </p:txBody>
      </p:sp>
      <p:pic>
        <p:nvPicPr>
          <p:cNvPr id="6" name="Audio 5">
            <a:extLst>
              <a:ext uri="{FF2B5EF4-FFF2-40B4-BE49-F238E27FC236}">
                <a16:creationId xmlns:a16="http://schemas.microsoft.com/office/drawing/2014/main" id="{4850C64D-9F9E-09C7-4B1E-C63D15356D8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794506004"/>
      </p:ext>
    </p:extLst>
  </p:cSld>
  <p:clrMapOvr>
    <a:masterClrMapping/>
  </p:clrMapOvr>
  <mc:AlternateContent xmlns:mc="http://schemas.openxmlformats.org/markup-compatibility/2006">
    <mc:Choice xmlns:p14="http://schemas.microsoft.com/office/powerpoint/2010/main" Requires="p14">
      <p:transition spd="slow" p14:dur="2000" advTm="245685"/>
    </mc:Choice>
    <mc:Fallback>
      <p:transition spd="slow" advTm="245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20"/>
        <p:cNvGrpSpPr/>
        <p:nvPr/>
      </p:nvGrpSpPr>
      <p:grpSpPr>
        <a:xfrm>
          <a:off x="0" y="0"/>
          <a:ext cx="0" cy="0"/>
          <a:chOff x="0" y="0"/>
          <a:chExt cx="0" cy="0"/>
        </a:xfrm>
      </p:grpSpPr>
      <p:pic>
        <p:nvPicPr>
          <p:cNvPr id="1724" name="Picture 1723" descr="A row of samples for medical testing">
            <a:extLst>
              <a:ext uri="{FF2B5EF4-FFF2-40B4-BE49-F238E27FC236}">
                <a16:creationId xmlns:a16="http://schemas.microsoft.com/office/drawing/2014/main" id="{1BC1C2FD-C85F-C56C-60DF-55F6C2902D62}"/>
              </a:ext>
            </a:extLst>
          </p:cNvPr>
          <p:cNvPicPr>
            <a:picLocks noChangeAspect="1"/>
          </p:cNvPicPr>
          <p:nvPr/>
        </p:nvPicPr>
        <p:blipFill rotWithShape="1">
          <a:blip r:embed="rId5">
            <a:alphaModFix amt="60000"/>
          </a:blip>
          <a:srcRect r="-2" b="24999"/>
          <a:stretch/>
        </p:blipFill>
        <p:spPr>
          <a:xfrm>
            <a:off x="-1" y="10"/>
            <a:ext cx="12192001" cy="6857990"/>
          </a:xfrm>
          <a:prstGeom prst="rect">
            <a:avLst/>
          </a:prstGeom>
        </p:spPr>
      </p:pic>
      <p:sp>
        <p:nvSpPr>
          <p:cNvPr id="1721" name="Google Shape;1721;p12"/>
          <p:cNvSpPr txBox="1">
            <a:spLocks noGrp="1"/>
          </p:cNvSpPr>
          <p:nvPr>
            <p:ph type="title"/>
          </p:nvPr>
        </p:nvSpPr>
        <p:spPr>
          <a:xfrm>
            <a:off x="831741" y="2285044"/>
            <a:ext cx="4155825" cy="4072044"/>
          </a:xfrm>
          <a:prstGeom prst="rect">
            <a:avLst/>
          </a:prstGeom>
        </p:spPr>
        <p:txBody>
          <a:bodyPr spcFirstLastPara="1" lIns="91425" tIns="45700" rIns="91425" bIns="45700" anchor="t" anchorCtr="0">
            <a:normAutofit/>
          </a:bodyPr>
          <a:lstStyle/>
          <a:p>
            <a:pPr marL="0" lvl="0" indent="0" rtl="0">
              <a:spcBef>
                <a:spcPts val="0"/>
              </a:spcBef>
              <a:spcAft>
                <a:spcPts val="0"/>
              </a:spcAft>
              <a:buClr>
                <a:schemeClr val="dk1"/>
              </a:buClr>
              <a:buSzPts val="4400"/>
              <a:buFont typeface="Calibri"/>
              <a:buNone/>
            </a:pPr>
            <a:r>
              <a:rPr lang="en-US">
                <a:solidFill>
                  <a:srgbClr val="FFFFFF"/>
                </a:solidFill>
              </a:rPr>
              <a:t>‘Information Power’ Malterud et al. (2015)</a:t>
            </a:r>
          </a:p>
        </p:txBody>
      </p:sp>
      <p:sp>
        <p:nvSpPr>
          <p:cNvPr id="1722" name="Google Shape;1722;p12"/>
          <p:cNvSpPr txBox="1">
            <a:spLocks noGrp="1"/>
          </p:cNvSpPr>
          <p:nvPr>
            <p:ph type="body" idx="1"/>
          </p:nvPr>
        </p:nvSpPr>
        <p:spPr>
          <a:xfrm>
            <a:off x="5186551" y="1671569"/>
            <a:ext cx="6167248" cy="4072044"/>
          </a:xfrm>
          <a:prstGeom prst="rect">
            <a:avLst/>
          </a:prstGeom>
        </p:spPr>
        <p:txBody>
          <a:bodyPr spcFirstLastPara="1" lIns="91425" tIns="45700" rIns="91425" bIns="45700" anchorCtr="0">
            <a:normAutofit/>
          </a:bodyPr>
          <a:lstStyle/>
          <a:p>
            <a:pPr marL="228600" lvl="0" indent="-228600" rtl="0">
              <a:spcBef>
                <a:spcPts val="0"/>
              </a:spcBef>
              <a:spcAft>
                <a:spcPts val="0"/>
              </a:spcAft>
              <a:buClr>
                <a:schemeClr val="dk1"/>
              </a:buClr>
              <a:buSzPts val="2800"/>
              <a:buChar char="•"/>
            </a:pPr>
            <a:r>
              <a:rPr lang="en-US" sz="2000">
                <a:solidFill>
                  <a:srgbClr val="FFFFFF"/>
                </a:solidFill>
              </a:rPr>
              <a:t>The Prevailing Concept For Sample Size In Qualitative Studies Is “</a:t>
            </a:r>
            <a:r>
              <a:rPr lang="en-US" sz="2000" b="1">
                <a:solidFill>
                  <a:srgbClr val="FFFFFF"/>
                </a:solidFill>
              </a:rPr>
              <a:t>Saturation</a:t>
            </a:r>
            <a:r>
              <a:rPr lang="en-US" sz="2000">
                <a:solidFill>
                  <a:srgbClr val="FFFFFF"/>
                </a:solidFill>
              </a:rPr>
              <a:t>.” </a:t>
            </a:r>
          </a:p>
          <a:p>
            <a:pPr marL="228600" lvl="0" indent="-228600" rtl="0">
              <a:spcBef>
                <a:spcPts val="1000"/>
              </a:spcBef>
              <a:spcAft>
                <a:spcPts val="0"/>
              </a:spcAft>
              <a:buClr>
                <a:schemeClr val="dk1"/>
              </a:buClr>
              <a:buSzPts val="2800"/>
              <a:buChar char="•"/>
            </a:pPr>
            <a:r>
              <a:rPr lang="en-US" sz="2000">
                <a:solidFill>
                  <a:srgbClr val="FFFFFF"/>
                </a:solidFill>
              </a:rPr>
              <a:t>The More Information The Sample Holds, The Fewer Participants Are Needs </a:t>
            </a:r>
          </a:p>
          <a:p>
            <a:pPr marL="228600" lvl="0" indent="-228600" rtl="0">
              <a:spcBef>
                <a:spcPts val="1000"/>
              </a:spcBef>
              <a:spcAft>
                <a:spcPts val="0"/>
              </a:spcAft>
              <a:buClr>
                <a:schemeClr val="dk1"/>
              </a:buClr>
              <a:buSzPts val="2800"/>
              <a:buChar char="•"/>
            </a:pPr>
            <a:r>
              <a:rPr lang="en-US" sz="2000">
                <a:solidFill>
                  <a:srgbClr val="FFFFFF"/>
                </a:solidFill>
              </a:rPr>
              <a:t>Criteria For Evaluating A ‘Sufficient’ Sample Size:</a:t>
            </a:r>
          </a:p>
          <a:p>
            <a:pPr marL="342900" lvl="1" indent="0" rtl="0">
              <a:spcBef>
                <a:spcPts val="500"/>
              </a:spcBef>
              <a:spcAft>
                <a:spcPts val="0"/>
              </a:spcAft>
              <a:buClr>
                <a:schemeClr val="dk1"/>
              </a:buClr>
              <a:buSzPts val="2400"/>
              <a:buNone/>
            </a:pPr>
            <a:r>
              <a:rPr lang="en-US" sz="2000">
                <a:solidFill>
                  <a:srgbClr val="FFFFFF"/>
                </a:solidFill>
              </a:rPr>
              <a:t>(A) The Aim Of The Study</a:t>
            </a:r>
          </a:p>
          <a:p>
            <a:pPr marL="342900" lvl="1" indent="0" rtl="0">
              <a:spcBef>
                <a:spcPts val="500"/>
              </a:spcBef>
              <a:spcAft>
                <a:spcPts val="0"/>
              </a:spcAft>
              <a:buClr>
                <a:schemeClr val="dk1"/>
              </a:buClr>
              <a:buSzPts val="2400"/>
              <a:buNone/>
            </a:pPr>
            <a:r>
              <a:rPr lang="en-US" sz="2000">
                <a:solidFill>
                  <a:srgbClr val="FFFFFF"/>
                </a:solidFill>
              </a:rPr>
              <a:t>(B) Sample Specificity</a:t>
            </a:r>
          </a:p>
          <a:p>
            <a:pPr marL="342900" lvl="1" indent="0" rtl="0">
              <a:spcBef>
                <a:spcPts val="500"/>
              </a:spcBef>
              <a:spcAft>
                <a:spcPts val="0"/>
              </a:spcAft>
              <a:buClr>
                <a:schemeClr val="dk1"/>
              </a:buClr>
              <a:buSzPts val="2400"/>
              <a:buNone/>
            </a:pPr>
            <a:r>
              <a:rPr lang="en-US" sz="2000">
                <a:solidFill>
                  <a:srgbClr val="FFFFFF"/>
                </a:solidFill>
              </a:rPr>
              <a:t>(C) Use Of Established Theory</a:t>
            </a:r>
          </a:p>
          <a:p>
            <a:pPr marL="342900" lvl="1" indent="0" rtl="0">
              <a:spcBef>
                <a:spcPts val="500"/>
              </a:spcBef>
              <a:spcAft>
                <a:spcPts val="0"/>
              </a:spcAft>
              <a:buClr>
                <a:schemeClr val="dk1"/>
              </a:buClr>
              <a:buSzPts val="2400"/>
              <a:buNone/>
            </a:pPr>
            <a:r>
              <a:rPr lang="en-US" sz="2000">
                <a:solidFill>
                  <a:srgbClr val="FFFFFF"/>
                </a:solidFill>
              </a:rPr>
              <a:t>(D) Quality Of Dialogue</a:t>
            </a:r>
          </a:p>
          <a:p>
            <a:pPr marL="342900" lvl="1" indent="0" rtl="0">
              <a:spcBef>
                <a:spcPts val="500"/>
              </a:spcBef>
              <a:spcAft>
                <a:spcPts val="0"/>
              </a:spcAft>
              <a:buClr>
                <a:schemeClr val="dk1"/>
              </a:buClr>
              <a:buSzPts val="2400"/>
              <a:buNone/>
            </a:pPr>
            <a:r>
              <a:rPr lang="en-US" sz="2000">
                <a:solidFill>
                  <a:srgbClr val="FFFFFF"/>
                </a:solidFill>
              </a:rPr>
              <a:t>(E) Analysis Strategy</a:t>
            </a:r>
          </a:p>
          <a:p>
            <a:pPr marL="228600" lvl="0" indent="-50800" rtl="0">
              <a:spcBef>
                <a:spcPts val="1000"/>
              </a:spcBef>
              <a:spcAft>
                <a:spcPts val="0"/>
              </a:spcAft>
              <a:buClr>
                <a:schemeClr val="dk1"/>
              </a:buClr>
              <a:buSzPts val="2800"/>
              <a:buNone/>
            </a:pPr>
            <a:endParaRPr lang="en-US" sz="2000">
              <a:solidFill>
                <a:srgbClr val="FFFFFF"/>
              </a:solidFill>
            </a:endParaRPr>
          </a:p>
          <a:p>
            <a:pPr marL="228600" lvl="0" indent="-50800" rtl="0">
              <a:spcBef>
                <a:spcPts val="1000"/>
              </a:spcBef>
              <a:spcAft>
                <a:spcPts val="0"/>
              </a:spcAft>
              <a:buClr>
                <a:schemeClr val="dk1"/>
              </a:buClr>
              <a:buSzPts val="2800"/>
              <a:buNone/>
            </a:pPr>
            <a:endParaRPr lang="en-US" sz="2000">
              <a:solidFill>
                <a:srgbClr val="FFFFFF"/>
              </a:solidFill>
            </a:endParaRPr>
          </a:p>
          <a:p>
            <a:pPr marL="228600" lvl="0" indent="-50800" rtl="0">
              <a:spcBef>
                <a:spcPts val="1000"/>
              </a:spcBef>
              <a:spcAft>
                <a:spcPts val="0"/>
              </a:spcAft>
              <a:buClr>
                <a:schemeClr val="dk1"/>
              </a:buClr>
              <a:buSzPts val="2800"/>
              <a:buNone/>
            </a:pPr>
            <a:endParaRPr lang="en-US" sz="2000">
              <a:solidFill>
                <a:srgbClr val="FFFFFF"/>
              </a:solidFill>
            </a:endParaRPr>
          </a:p>
          <a:p>
            <a:pPr marL="228600" lvl="0" indent="-76200" rtl="0">
              <a:spcBef>
                <a:spcPts val="1000"/>
              </a:spcBef>
              <a:spcAft>
                <a:spcPts val="0"/>
              </a:spcAft>
              <a:buClr>
                <a:schemeClr val="dk1"/>
              </a:buClr>
              <a:buSzPts val="2400"/>
              <a:buNone/>
            </a:pPr>
            <a:endParaRPr lang="en-US" sz="2000">
              <a:solidFill>
                <a:srgbClr val="FFFFFF"/>
              </a:solidFill>
            </a:endParaRPr>
          </a:p>
        </p:txBody>
      </p:sp>
      <p:pic>
        <p:nvPicPr>
          <p:cNvPr id="4" name="Audio 3">
            <a:extLst>
              <a:ext uri="{FF2B5EF4-FFF2-40B4-BE49-F238E27FC236}">
                <a16:creationId xmlns:a16="http://schemas.microsoft.com/office/drawing/2014/main" id="{5599A32C-41F7-C183-F339-2CD86124DE6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188912029"/>
      </p:ext>
    </p:extLst>
  </p:cSld>
  <p:clrMapOvr>
    <a:masterClrMapping/>
  </p:clrMapOvr>
  <mc:AlternateContent xmlns:mc="http://schemas.openxmlformats.org/markup-compatibility/2006">
    <mc:Choice xmlns:p14="http://schemas.microsoft.com/office/powerpoint/2010/main" Requires="p14">
      <p:transition spd="slow" p14:dur="2000" advTm="138229"/>
    </mc:Choice>
    <mc:Fallback>
      <p:transition spd="slow" advTm="1382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6" name="An assessment of a…"/>
          <p:cNvSpPr txBox="1">
            <a:spLocks noGrp="1"/>
          </p:cNvSpPr>
          <p:nvPr>
            <p:ph type="body" sz="quarter" idx="1"/>
          </p:nvPr>
        </p:nvSpPr>
        <p:spPr>
          <a:xfrm>
            <a:off x="8246962" y="1690321"/>
            <a:ext cx="3775197" cy="3082802"/>
          </a:xfrm>
          <a:prstGeom prst="rect">
            <a:avLst/>
          </a:prstGeom>
        </p:spPr>
        <p:txBody>
          <a:bodyPr>
            <a:normAutofit fontScale="92500" lnSpcReduction="20000"/>
          </a:bodyPr>
          <a:lstStyle/>
          <a:p>
            <a:pPr marL="0" indent="0" algn="ctr" defTabSz="305384">
              <a:buNone/>
              <a:defRPr sz="4465">
                <a:effectLst>
                  <a:outerShdw blurRad="24130" dist="24130" dir="2700000" rotWithShape="0">
                    <a:srgbClr val="FFFFFF">
                      <a:alpha val="50000"/>
                    </a:srgbClr>
                  </a:outerShdw>
                </a:effectLst>
              </a:defRPr>
            </a:pPr>
            <a:r>
              <a:t>An </a:t>
            </a:r>
            <a:r>
              <a:rPr b="1"/>
              <a:t>assessment</a:t>
            </a:r>
            <a:r>
              <a:t> of a </a:t>
            </a:r>
            <a:r>
              <a:rPr b="1"/>
              <a:t>body of research</a:t>
            </a:r>
            <a:r>
              <a:t> that addresses a research </a:t>
            </a:r>
            <a:r>
              <a:rPr b="1"/>
              <a:t>question.</a:t>
            </a:r>
          </a:p>
        </p:txBody>
      </p:sp>
      <p:pic>
        <p:nvPicPr>
          <p:cNvPr id="9220" name="Picture 4" descr="Basics for Writing Literature Reviews - Writer&amp;#39;s Exchange">
            <a:extLst>
              <a:ext uri="{FF2B5EF4-FFF2-40B4-BE49-F238E27FC236}">
                <a16:creationId xmlns:a16="http://schemas.microsoft.com/office/drawing/2014/main" id="{8A43AF4A-AB42-AE4F-BAF3-79F3502D88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8453" y="973137"/>
            <a:ext cx="7395601" cy="4911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9827222"/>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637109-3CFD-0818-2A1B-4E0603833AA9}"/>
              </a:ext>
            </a:extLst>
          </p:cNvPr>
          <p:cNvSpPr>
            <a:spLocks noGrp="1"/>
          </p:cNvSpPr>
          <p:nvPr>
            <p:ph type="title"/>
          </p:nvPr>
        </p:nvSpPr>
        <p:spPr>
          <a:xfrm>
            <a:off x="841248" y="548640"/>
            <a:ext cx="3600860" cy="5431536"/>
          </a:xfrm>
        </p:spPr>
        <p:txBody>
          <a:bodyPr>
            <a:normAutofit/>
          </a:bodyPr>
          <a:lstStyle/>
          <a:p>
            <a:r>
              <a:rPr lang="en-US" sz="5400" dirty="0">
                <a:cs typeface="Calibri Light"/>
              </a:rPr>
              <a:t>When Good Research Proposals</a:t>
            </a:r>
            <a:br>
              <a:rPr lang="en-US" sz="5400" dirty="0">
                <a:cs typeface="Calibri Light"/>
              </a:rPr>
            </a:br>
            <a:r>
              <a:rPr lang="en-US" sz="5400" dirty="0">
                <a:cs typeface="Calibri Light"/>
              </a:rPr>
              <a:t>go Bad....</a:t>
            </a:r>
            <a:endParaRPr lang="en-US" sz="5400" dirty="0"/>
          </a:p>
        </p:txBody>
      </p:sp>
      <p:sp>
        <p:nvSpPr>
          <p:cNvPr id="1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7EFB52F-6507-A74A-5BB4-6CD18B129B21}"/>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US" sz="2000" dirty="0">
                <a:ea typeface="+mn-lt"/>
                <a:cs typeface="+mn-lt"/>
              </a:rPr>
              <a:t>The 'problem' is of insufficient importance</a:t>
            </a:r>
          </a:p>
          <a:p>
            <a:r>
              <a:rPr lang="en-US" sz="2000" dirty="0">
                <a:ea typeface="+mn-lt"/>
                <a:cs typeface="+mn-lt"/>
              </a:rPr>
              <a:t>Purpose or demonstrated need is vague</a:t>
            </a:r>
          </a:p>
          <a:p>
            <a:r>
              <a:rPr lang="en-US" sz="2000" dirty="0">
                <a:ea typeface="+mn-lt"/>
                <a:cs typeface="+mn-lt"/>
              </a:rPr>
              <a:t>Area of inquiry is too vague/ too </a:t>
            </a:r>
            <a:r>
              <a:rPr lang="en-US" sz="2000">
                <a:ea typeface="+mn-lt"/>
                <a:cs typeface="+mn-lt"/>
              </a:rPr>
              <a:t>specific</a:t>
            </a:r>
            <a:endParaRPr lang="en-US" sz="2000" dirty="0">
              <a:ea typeface="+mn-lt"/>
              <a:cs typeface="+mn-lt"/>
            </a:endParaRPr>
          </a:p>
          <a:p>
            <a:r>
              <a:rPr lang="en-US" sz="2000" dirty="0">
                <a:ea typeface="+mn-lt"/>
                <a:cs typeface="+mn-lt"/>
              </a:rPr>
              <a:t>Problem is more complex than the proposer realizes</a:t>
            </a:r>
          </a:p>
          <a:p>
            <a:r>
              <a:rPr lang="en-US" sz="2000" dirty="0">
                <a:ea typeface="+mn-lt"/>
                <a:cs typeface="+mn-lt"/>
              </a:rPr>
              <a:t>Proposal lacks objectivity (too activistic)</a:t>
            </a:r>
          </a:p>
          <a:p>
            <a:r>
              <a:rPr lang="en-US" sz="2000" dirty="0">
                <a:ea typeface="+mn-lt"/>
                <a:cs typeface="+mn-lt"/>
              </a:rPr>
              <a:t>Research is based on a rationale that is unsound (Or not grounded in the literature)</a:t>
            </a:r>
          </a:p>
          <a:p>
            <a:r>
              <a:rPr lang="en-US" sz="2000" b="1" dirty="0">
                <a:cs typeface="Calibri"/>
              </a:rPr>
              <a:t>LIT REVIEW DOES NOT ESTABLISH AN APPROPRIATE GAP IN THE EXISTING BODY OF KNOWLEDGE</a:t>
            </a:r>
          </a:p>
        </p:txBody>
      </p:sp>
    </p:spTree>
    <p:extLst>
      <p:ext uri="{BB962C8B-B14F-4D97-AF65-F5344CB8AC3E}">
        <p14:creationId xmlns:p14="http://schemas.microsoft.com/office/powerpoint/2010/main" val="286838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8A365A1-163D-094B-A643-18CBAA4E2018}"/>
              </a:ext>
            </a:extLst>
          </p:cNvPr>
          <p:cNvPicPr>
            <a:picLocks noChangeAspect="1"/>
          </p:cNvPicPr>
          <p:nvPr/>
        </p:nvPicPr>
        <p:blipFill>
          <a:blip r:embed="rId3"/>
          <a:stretch>
            <a:fillRect/>
          </a:stretch>
        </p:blipFill>
        <p:spPr>
          <a:xfrm>
            <a:off x="2207095" y="296741"/>
            <a:ext cx="7777810" cy="3768132"/>
          </a:xfrm>
          <a:prstGeom prst="rect">
            <a:avLst/>
          </a:prstGeom>
        </p:spPr>
      </p:pic>
      <p:pic>
        <p:nvPicPr>
          <p:cNvPr id="6" name="Picture 5">
            <a:extLst>
              <a:ext uri="{FF2B5EF4-FFF2-40B4-BE49-F238E27FC236}">
                <a16:creationId xmlns:a16="http://schemas.microsoft.com/office/drawing/2014/main" id="{26AFAD6B-ACF0-4942-98C6-288971D5615B}"/>
              </a:ext>
            </a:extLst>
          </p:cNvPr>
          <p:cNvPicPr>
            <a:picLocks noChangeAspect="1"/>
          </p:cNvPicPr>
          <p:nvPr/>
        </p:nvPicPr>
        <p:blipFill>
          <a:blip r:embed="rId4"/>
          <a:stretch>
            <a:fillRect/>
          </a:stretch>
        </p:blipFill>
        <p:spPr>
          <a:xfrm>
            <a:off x="1739502" y="4383103"/>
            <a:ext cx="8712997" cy="1742600"/>
          </a:xfrm>
          <a:prstGeom prst="rect">
            <a:avLst/>
          </a:prstGeom>
        </p:spPr>
      </p:pic>
    </p:spTree>
    <p:extLst>
      <p:ext uri="{BB962C8B-B14F-4D97-AF65-F5344CB8AC3E}">
        <p14:creationId xmlns:p14="http://schemas.microsoft.com/office/powerpoint/2010/main" val="2037408143"/>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856180"/>
            <a:ext cx="4560584" cy="1128068"/>
          </a:xfrm>
        </p:spPr>
        <p:txBody>
          <a:bodyPr anchor="ctr">
            <a:normAutofit/>
          </a:bodyPr>
          <a:lstStyle/>
          <a:p>
            <a:r>
              <a:rPr lang="en-GB" sz="4000"/>
              <a:t>Example structure </a:t>
            </a:r>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93215" y="2626488"/>
            <a:ext cx="5548135" cy="4004774"/>
          </a:xfrm>
        </p:spPr>
        <p:txBody>
          <a:bodyPr vert="horz" lIns="91440" tIns="45720" rIns="91440" bIns="45720" rtlCol="0" anchor="ctr">
            <a:noAutofit/>
          </a:bodyPr>
          <a:lstStyle/>
          <a:p>
            <a:pPr marL="0" indent="0">
              <a:buNone/>
            </a:pPr>
            <a:r>
              <a:rPr lang="en-GB" sz="1200" b="1" u="sng" dirty="0"/>
              <a:t>Introduction</a:t>
            </a:r>
            <a:endParaRPr lang="en-GB" sz="1200" b="1">
              <a:ea typeface="Calibri"/>
              <a:cs typeface="Calibri"/>
            </a:endParaRPr>
          </a:p>
          <a:p>
            <a:r>
              <a:rPr lang="en-GB" sz="1200" dirty="0"/>
              <a:t>Thesis statement: Purpose of the review and concise overview of the research problem</a:t>
            </a:r>
            <a:endParaRPr lang="en-GB" sz="1200">
              <a:ea typeface="Calibri"/>
              <a:cs typeface="Calibri"/>
            </a:endParaRPr>
          </a:p>
          <a:p>
            <a:r>
              <a:rPr lang="en-GB" sz="1200" dirty="0">
                <a:ea typeface="+mn-lt"/>
                <a:cs typeface="+mn-lt"/>
              </a:rPr>
              <a:t>Indicate scope of the literature review.</a:t>
            </a:r>
          </a:p>
          <a:p>
            <a:r>
              <a:rPr lang="en-GB" sz="1200" dirty="0">
                <a:ea typeface="+mn-lt"/>
                <a:cs typeface="+mn-lt"/>
              </a:rPr>
              <a:t>Provide some background to the topic.</a:t>
            </a:r>
            <a:endParaRPr lang="en-GB" sz="1200">
              <a:ea typeface="Calibri"/>
              <a:cs typeface="Calibri"/>
            </a:endParaRPr>
          </a:p>
          <a:p>
            <a:r>
              <a:rPr lang="en-GB" sz="1200" dirty="0">
                <a:ea typeface="+mn-lt"/>
                <a:cs typeface="+mn-lt"/>
              </a:rPr>
              <a:t>Demonstrate the importance or need for research.</a:t>
            </a:r>
            <a:endParaRPr lang="en-GB" sz="1200">
              <a:ea typeface="Calibri"/>
              <a:cs typeface="Calibri"/>
            </a:endParaRPr>
          </a:p>
          <a:p>
            <a:r>
              <a:rPr lang="en-GB" sz="1200" dirty="0">
                <a:ea typeface="+mn-lt"/>
                <a:cs typeface="+mn-lt"/>
              </a:rPr>
              <a:t>Make a claim.</a:t>
            </a:r>
            <a:endParaRPr lang="en-GB" sz="1200">
              <a:ea typeface="Calibri"/>
              <a:cs typeface="Calibri" panose="020F0502020204030204"/>
            </a:endParaRPr>
          </a:p>
          <a:p>
            <a:r>
              <a:rPr lang="en-GB" sz="1200" dirty="0">
                <a:ea typeface="+mn-lt"/>
                <a:cs typeface="+mn-lt"/>
              </a:rPr>
              <a:t>Offer an overview/map of the ensuing discussion.</a:t>
            </a:r>
            <a:endParaRPr lang="en-GB" sz="1200">
              <a:ea typeface="Calibri"/>
              <a:cs typeface="Calibri"/>
            </a:endParaRPr>
          </a:p>
          <a:p>
            <a:pPr marL="0" lvl="0" indent="0">
              <a:buNone/>
            </a:pPr>
            <a:r>
              <a:rPr lang="en-GB" sz="1200" b="1" u="sng" dirty="0"/>
              <a:t>Body</a:t>
            </a:r>
            <a:endParaRPr lang="en-GB" sz="1200" b="1">
              <a:ea typeface="Calibri"/>
              <a:cs typeface="Calibri"/>
            </a:endParaRPr>
          </a:p>
          <a:p>
            <a:pPr lvl="0"/>
            <a:r>
              <a:rPr lang="en-GB" sz="1200" dirty="0"/>
              <a:t>Summarisation and Synthesis (discusses and presents findings from the literature)</a:t>
            </a:r>
            <a:endParaRPr lang="en-GB" sz="1200">
              <a:ea typeface="Calibri"/>
              <a:cs typeface="Calibri"/>
            </a:endParaRPr>
          </a:p>
          <a:p>
            <a:r>
              <a:rPr lang="en-GB" sz="1200" dirty="0"/>
              <a:t>Ensure continuity by summarising each theme/section and present how it relates to following section. </a:t>
            </a:r>
            <a:endParaRPr lang="en-GB" sz="1200">
              <a:ea typeface="Calibri"/>
              <a:cs typeface="Calibri"/>
            </a:endParaRPr>
          </a:p>
          <a:p>
            <a:pPr marL="0" indent="0">
              <a:buNone/>
            </a:pPr>
            <a:r>
              <a:rPr lang="en-GB" sz="1200" b="1" u="sng" dirty="0"/>
              <a:t>Conclusion</a:t>
            </a:r>
            <a:endParaRPr lang="en-GB" sz="1200" b="1">
              <a:ea typeface="Calibri"/>
              <a:cs typeface="Calibri"/>
            </a:endParaRPr>
          </a:p>
          <a:p>
            <a:pPr lvl="0"/>
            <a:r>
              <a:rPr lang="en-GB" sz="1200" dirty="0"/>
              <a:t>Concise summary of the findings</a:t>
            </a:r>
            <a:endParaRPr lang="en-GB" sz="1200">
              <a:ea typeface="Calibri"/>
              <a:cs typeface="Calibri"/>
            </a:endParaRPr>
          </a:p>
          <a:p>
            <a:pPr lvl="0"/>
            <a:r>
              <a:rPr lang="en-GB" sz="1200" dirty="0"/>
              <a:t>Presents a rationale for conducting future research</a:t>
            </a:r>
            <a:endParaRPr lang="en-GB" sz="1200">
              <a:ea typeface="Calibri"/>
              <a:cs typeface="Calibri"/>
            </a:endParaRPr>
          </a:p>
          <a:p>
            <a:pPr lvl="0"/>
            <a:r>
              <a:rPr lang="en-GB" sz="1200" dirty="0"/>
              <a:t>Identified gaps in the literature should lead logically onto the purpose of the proposed study (Cronin, Ryan and Coughlan, 2008)</a:t>
            </a:r>
            <a:endParaRPr lang="en-GB" sz="1200">
              <a:ea typeface="Calibri"/>
              <a:cs typeface="Calibri"/>
            </a:endParaRPr>
          </a:p>
          <a:p>
            <a:endParaRPr lang="en-GB" sz="1050" dirty="0">
              <a:ea typeface="Calibri"/>
              <a:cs typeface="Calibri"/>
            </a:endParaRPr>
          </a:p>
        </p:txBody>
      </p:sp>
      <p:sp>
        <p:nvSpPr>
          <p:cNvPr id="22" name="Rectangle 2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metal structure&#10;&#10;Description automatically generated">
            <a:extLst>
              <a:ext uri="{FF2B5EF4-FFF2-40B4-BE49-F238E27FC236}">
                <a16:creationId xmlns:a16="http://schemas.microsoft.com/office/drawing/2014/main" id="{921F72E1-FB80-110C-5F35-F958B15E92FA}"/>
              </a:ext>
            </a:extLst>
          </p:cNvPr>
          <p:cNvPicPr>
            <a:picLocks noChangeAspect="1"/>
          </p:cNvPicPr>
          <p:nvPr/>
        </p:nvPicPr>
        <p:blipFill rotWithShape="1">
          <a:blip r:embed="rId2"/>
          <a:srcRect l="10363" r="20989" b="-1"/>
          <a:stretch/>
        </p:blipFill>
        <p:spPr>
          <a:xfrm>
            <a:off x="5977788" y="799352"/>
            <a:ext cx="5425410" cy="5259296"/>
          </a:xfrm>
          <a:prstGeom prst="rect">
            <a:avLst/>
          </a:prstGeom>
        </p:spPr>
      </p:pic>
    </p:spTree>
    <p:extLst>
      <p:ext uri="{BB962C8B-B14F-4D97-AF65-F5344CB8AC3E}">
        <p14:creationId xmlns:p14="http://schemas.microsoft.com/office/powerpoint/2010/main" val="808309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white and green text on a white background&#10;&#10;Description automatically generated">
            <a:extLst>
              <a:ext uri="{FF2B5EF4-FFF2-40B4-BE49-F238E27FC236}">
                <a16:creationId xmlns:a16="http://schemas.microsoft.com/office/drawing/2014/main" id="{278DCD60-34E3-3E44-8C46-6C618349BD00}"/>
              </a:ext>
            </a:extLst>
          </p:cNvPr>
          <p:cNvPicPr>
            <a:picLocks noChangeAspect="1"/>
          </p:cNvPicPr>
          <p:nvPr/>
        </p:nvPicPr>
        <p:blipFill>
          <a:blip r:embed="rId5"/>
          <a:stretch>
            <a:fillRect/>
          </a:stretch>
        </p:blipFill>
        <p:spPr>
          <a:xfrm>
            <a:off x="1345840" y="68263"/>
            <a:ext cx="9500319" cy="6721475"/>
          </a:xfrm>
          <a:prstGeom prst="rect">
            <a:avLst/>
          </a:prstGeom>
          <a:noFill/>
        </p:spPr>
      </p:pic>
      <p:pic>
        <p:nvPicPr>
          <p:cNvPr id="4" name="Audio 3">
            <a:extLst>
              <a:ext uri="{FF2B5EF4-FFF2-40B4-BE49-F238E27FC236}">
                <a16:creationId xmlns:a16="http://schemas.microsoft.com/office/drawing/2014/main" id="{BF9A6582-943A-4C25-16A2-D5F46F55435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33797694"/>
      </p:ext>
    </p:extLst>
  </p:cSld>
  <p:clrMapOvr>
    <a:masterClrMapping/>
  </p:clrMapOvr>
  <mc:AlternateContent xmlns:mc="http://schemas.openxmlformats.org/markup-compatibility/2006">
    <mc:Choice xmlns:p14="http://schemas.microsoft.com/office/powerpoint/2010/main" Requires="p14">
      <p:transition spd="med" p14:dur="700" advTm="24224">
        <p:fade/>
      </p:transition>
    </mc:Choice>
    <mc:Fallback>
      <p:transition spd="med" advTm="242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BEE88-CDDB-0545-82E1-84802A87CA5F}"/>
              </a:ext>
            </a:extLst>
          </p:cNvPr>
          <p:cNvSpPr>
            <a:spLocks noGrp="1"/>
          </p:cNvSpPr>
          <p:nvPr>
            <p:ph type="title"/>
          </p:nvPr>
        </p:nvSpPr>
        <p:spPr/>
        <p:txBody>
          <a:bodyPr/>
          <a:lstStyle/>
          <a:p>
            <a:pPr algn="ctr"/>
            <a:r>
              <a:rPr lang="en-GB"/>
              <a:t>Methodology v Methods</a:t>
            </a:r>
            <a:endParaRPr lang="en-US"/>
          </a:p>
        </p:txBody>
      </p:sp>
      <p:sp>
        <p:nvSpPr>
          <p:cNvPr id="3" name="Content Placeholder 2">
            <a:extLst>
              <a:ext uri="{FF2B5EF4-FFF2-40B4-BE49-F238E27FC236}">
                <a16:creationId xmlns:a16="http://schemas.microsoft.com/office/drawing/2014/main" id="{23678889-0B2D-864C-9B4C-BEE9498C6F10}"/>
              </a:ext>
            </a:extLst>
          </p:cNvPr>
          <p:cNvSpPr>
            <a:spLocks noGrp="1"/>
          </p:cNvSpPr>
          <p:nvPr>
            <p:ph idx="1"/>
          </p:nvPr>
        </p:nvSpPr>
        <p:spPr>
          <a:xfrm>
            <a:off x="6388393" y="1690687"/>
            <a:ext cx="5803607" cy="4802187"/>
          </a:xfrm>
        </p:spPr>
        <p:txBody>
          <a:bodyPr>
            <a:normAutofit/>
          </a:bodyPr>
          <a:lstStyle/>
          <a:p>
            <a:pPr marL="0" indent="0" algn="ctr">
              <a:buNone/>
            </a:pPr>
            <a:r>
              <a:rPr lang="en-GB" b="1"/>
              <a:t>Research Methods </a:t>
            </a:r>
          </a:p>
          <a:p>
            <a:r>
              <a:rPr lang="en-GB" u="sng"/>
              <a:t>Action</a:t>
            </a:r>
            <a:r>
              <a:rPr lang="en-GB"/>
              <a:t> of research </a:t>
            </a:r>
          </a:p>
          <a:p>
            <a:r>
              <a:rPr lang="en-GB"/>
              <a:t>The methods by which you conduct research into a subject or a topic </a:t>
            </a:r>
          </a:p>
          <a:p>
            <a:r>
              <a:rPr lang="en-GB"/>
              <a:t>Involve conduct of experiments, tests, surveys, interviews etc…</a:t>
            </a:r>
          </a:p>
          <a:p>
            <a:r>
              <a:rPr lang="en-GB"/>
              <a:t>Aim at finding solutions to research problems </a:t>
            </a:r>
          </a:p>
          <a:p>
            <a:endParaRPr lang="en-US"/>
          </a:p>
        </p:txBody>
      </p:sp>
      <p:sp>
        <p:nvSpPr>
          <p:cNvPr id="4" name="Content Placeholder 2">
            <a:extLst>
              <a:ext uri="{FF2B5EF4-FFF2-40B4-BE49-F238E27FC236}">
                <a16:creationId xmlns:a16="http://schemas.microsoft.com/office/drawing/2014/main" id="{EE314A5C-499D-294E-B5B3-3AF208860F43}"/>
              </a:ext>
            </a:extLst>
          </p:cNvPr>
          <p:cNvSpPr txBox="1">
            <a:spLocks/>
          </p:cNvSpPr>
          <p:nvPr/>
        </p:nvSpPr>
        <p:spPr>
          <a:xfrm>
            <a:off x="1" y="1690687"/>
            <a:ext cx="5550194" cy="48021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a:t>Research Methodology </a:t>
            </a:r>
          </a:p>
          <a:p>
            <a:r>
              <a:rPr lang="en-GB" u="sng"/>
              <a:t>Theory</a:t>
            </a:r>
            <a:r>
              <a:rPr lang="en-GB"/>
              <a:t> of research </a:t>
            </a:r>
          </a:p>
          <a:p>
            <a:r>
              <a:rPr lang="en-GB"/>
              <a:t>Explains the methods by which you may proceed with your research </a:t>
            </a:r>
          </a:p>
          <a:p>
            <a:r>
              <a:rPr lang="en-GB"/>
              <a:t>Involves an understanding of techniques that can be used in the conduct of research </a:t>
            </a:r>
          </a:p>
          <a:p>
            <a:r>
              <a:rPr lang="en-GB"/>
              <a:t>Aims at the employment of the correct procedures to find out solutions </a:t>
            </a:r>
          </a:p>
        </p:txBody>
      </p:sp>
      <p:sp>
        <p:nvSpPr>
          <p:cNvPr id="5" name="AutoShape 7">
            <a:extLst>
              <a:ext uri="{FF2B5EF4-FFF2-40B4-BE49-F238E27FC236}">
                <a16:creationId xmlns:a16="http://schemas.microsoft.com/office/drawing/2014/main" id="{11DFFD8E-6FF5-ED40-A47C-D96A4BB8E96C}"/>
              </a:ext>
            </a:extLst>
          </p:cNvPr>
          <p:cNvSpPr/>
          <p:nvPr/>
        </p:nvSpPr>
        <p:spPr>
          <a:xfrm>
            <a:off x="5803608" y="1690687"/>
            <a:ext cx="292391" cy="4802187"/>
          </a:xfrm>
          <a:prstGeom prst="rect">
            <a:avLst/>
          </a:prstGeom>
          <a:solidFill>
            <a:schemeClr val="tx1"/>
          </a:solidFill>
        </p:spPr>
        <p:txBody>
          <a:bodyPr/>
          <a:lstStyle/>
          <a:p>
            <a:pPr algn="ctr"/>
            <a:endParaRPr lang="en-US"/>
          </a:p>
        </p:txBody>
      </p:sp>
      <p:pic>
        <p:nvPicPr>
          <p:cNvPr id="8" name="Audio 7">
            <a:extLst>
              <a:ext uri="{FF2B5EF4-FFF2-40B4-BE49-F238E27FC236}">
                <a16:creationId xmlns:a16="http://schemas.microsoft.com/office/drawing/2014/main" id="{DB6A4952-26B6-3BE5-8B90-3A7E210979F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848521707"/>
      </p:ext>
    </p:extLst>
  </p:cSld>
  <p:clrMapOvr>
    <a:masterClrMapping/>
  </p:clrMapOvr>
  <mc:AlternateContent xmlns:mc="http://schemas.openxmlformats.org/markup-compatibility/2006">
    <mc:Choice xmlns:p14="http://schemas.microsoft.com/office/powerpoint/2010/main" Requires="p14">
      <p:transition spd="slow" p14:dur="2000" advTm="61706"/>
    </mc:Choice>
    <mc:Fallback>
      <p:transition spd="slow" advTm="617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type of research method&#10;&#10;Description automatically generated">
            <a:extLst>
              <a:ext uri="{FF2B5EF4-FFF2-40B4-BE49-F238E27FC236}">
                <a16:creationId xmlns:a16="http://schemas.microsoft.com/office/drawing/2014/main" id="{A257BEA9-0108-96B1-2831-D7061B51E85B}"/>
              </a:ext>
            </a:extLst>
          </p:cNvPr>
          <p:cNvPicPr>
            <a:picLocks noChangeAspect="1"/>
          </p:cNvPicPr>
          <p:nvPr/>
        </p:nvPicPr>
        <p:blipFill>
          <a:blip r:embed="rId4"/>
          <a:stretch>
            <a:fillRect/>
          </a:stretch>
        </p:blipFill>
        <p:spPr>
          <a:xfrm>
            <a:off x="567070" y="457200"/>
            <a:ext cx="11057860" cy="5943600"/>
          </a:xfrm>
          <a:prstGeom prst="rect">
            <a:avLst/>
          </a:prstGeom>
        </p:spPr>
      </p:pic>
      <p:pic>
        <p:nvPicPr>
          <p:cNvPr id="5" name="Audio 4">
            <a:extLst>
              <a:ext uri="{FF2B5EF4-FFF2-40B4-BE49-F238E27FC236}">
                <a16:creationId xmlns:a16="http://schemas.microsoft.com/office/drawing/2014/main" id="{4169872B-E35C-A468-2546-DF1F201FB7F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77985996"/>
      </p:ext>
    </p:extLst>
  </p:cSld>
  <p:clrMapOvr>
    <a:masterClrMapping/>
  </p:clrMapOvr>
  <mc:AlternateContent xmlns:mc="http://schemas.openxmlformats.org/markup-compatibility/2006">
    <mc:Choice xmlns:p14="http://schemas.microsoft.com/office/powerpoint/2010/main" Requires="p14">
      <p:transition spd="slow" p14:dur="2000" advTm="18549"/>
    </mc:Choice>
    <mc:Fallback>
      <p:transition spd="slow" advTm="185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ze">
            <a:extLst>
              <a:ext uri="{FF2B5EF4-FFF2-40B4-BE49-F238E27FC236}">
                <a16:creationId xmlns:a16="http://schemas.microsoft.com/office/drawing/2014/main" id="{AF1372D4-587C-016D-8CB8-0127C8F1BC2D}"/>
              </a:ext>
            </a:extLst>
          </p:cNvPr>
          <p:cNvPicPr>
            <a:picLocks noChangeAspect="1"/>
          </p:cNvPicPr>
          <p:nvPr/>
        </p:nvPicPr>
        <p:blipFill rotWithShape="1">
          <a:blip r:embed="rId5"/>
          <a:srcRect l="1739" t="23278" r="7346" b="-7"/>
          <a:stretch/>
        </p:blipFill>
        <p:spPr>
          <a:xfrm>
            <a:off x="20" y="10"/>
            <a:ext cx="12191981" cy="6857990"/>
          </a:xfrm>
          <a:prstGeom prst="rect">
            <a:avLst/>
          </a:prstGeom>
        </p:spPr>
      </p:pic>
      <p:sp>
        <p:nvSpPr>
          <p:cNvPr id="10" name="Rectangle 9">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81A0FB-4628-B84B-814E-23E07F15E216}"/>
              </a:ext>
            </a:extLst>
          </p:cNvPr>
          <p:cNvSpPr>
            <a:spLocks noGrp="1"/>
          </p:cNvSpPr>
          <p:nvPr>
            <p:ph type="title"/>
          </p:nvPr>
        </p:nvSpPr>
        <p:spPr>
          <a:xfrm>
            <a:off x="404553" y="3091928"/>
            <a:ext cx="9078562" cy="2387600"/>
          </a:xfrm>
        </p:spPr>
        <p:txBody>
          <a:bodyPr vert="horz" lIns="91440" tIns="45720" rIns="91440" bIns="45720" rtlCol="0" anchor="b">
            <a:normAutofit/>
          </a:bodyPr>
          <a:lstStyle/>
          <a:p>
            <a:pPr defTabSz="914400"/>
            <a:r>
              <a:rPr lang="en-US" sz="4100" i="1">
                <a:solidFill>
                  <a:schemeClr val="bg1"/>
                </a:solidFill>
              </a:rPr>
              <a:t>Qualitative research is: ‘a journey of discovery beginning with a problem’ which seeks to illuminate ‘</a:t>
            </a:r>
            <a:r>
              <a:rPr lang="en-US" sz="4100" b="1" i="1">
                <a:solidFill>
                  <a:schemeClr val="bg1"/>
                </a:solidFill>
              </a:rPr>
              <a:t>meanings</a:t>
            </a:r>
            <a:r>
              <a:rPr lang="en-US" sz="4100" i="1">
                <a:solidFill>
                  <a:schemeClr val="bg1"/>
                </a:solidFill>
              </a:rPr>
              <a:t>’ (Carpenter and Suto 2008).</a:t>
            </a:r>
          </a:p>
        </p:txBody>
      </p:sp>
      <p:sp>
        <p:nvSpPr>
          <p:cNvPr id="12" name="Rectangle: Rounded Corners 11">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Audio 5">
            <a:extLst>
              <a:ext uri="{FF2B5EF4-FFF2-40B4-BE49-F238E27FC236}">
                <a16:creationId xmlns:a16="http://schemas.microsoft.com/office/drawing/2014/main" id="{A224F022-3557-5908-73CC-1C9BFAB41D9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167239470"/>
      </p:ext>
    </p:extLst>
  </p:cSld>
  <p:clrMapOvr>
    <a:masterClrMapping/>
  </p:clrMapOvr>
  <mc:AlternateContent xmlns:mc="http://schemas.openxmlformats.org/markup-compatibility/2006">
    <mc:Choice xmlns:p14="http://schemas.microsoft.com/office/powerpoint/2010/main" Requires="p14">
      <p:transition spd="slow" p14:dur="2000" advTm="17354"/>
    </mc:Choice>
    <mc:Fallback>
      <p:transition spd="slow" advTm="173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8" name="Rectangle 20487">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2"/>
          <p:cNvSpPr>
            <a:spLocks noGrp="1" noChangeArrowheads="1"/>
          </p:cNvSpPr>
          <p:nvPr>
            <p:ph type="title"/>
          </p:nvPr>
        </p:nvSpPr>
        <p:spPr>
          <a:xfrm>
            <a:off x="635000" y="640823"/>
            <a:ext cx="3418659" cy="5583148"/>
          </a:xfrm>
        </p:spPr>
        <p:txBody>
          <a:bodyPr anchor="ctr">
            <a:normAutofit/>
          </a:bodyPr>
          <a:lstStyle/>
          <a:p>
            <a:pPr eaLnBrk="1" hangingPunct="1"/>
            <a:r>
              <a:rPr lang="en-GB" altLang="en-US" sz="4600"/>
              <a:t>Assumptions of Qualitative Research</a:t>
            </a:r>
          </a:p>
        </p:txBody>
      </p:sp>
      <p:sp>
        <p:nvSpPr>
          <p:cNvPr id="20490"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16FF2333-84F3-42D7-AAD6-FB5B8DC1AB3F}" type="slidenum">
              <a:rPr lang="en-GB"/>
              <a:pPr>
                <a:spcAft>
                  <a:spcPts val="600"/>
                </a:spcAft>
                <a:defRPr/>
              </a:pPr>
              <a:t>15</a:t>
            </a:fld>
            <a:endParaRPr lang="en-GB"/>
          </a:p>
        </p:txBody>
      </p:sp>
      <p:graphicFrame>
        <p:nvGraphicFramePr>
          <p:cNvPr id="20484" name="Content Placeholder 2">
            <a:extLst>
              <a:ext uri="{FF2B5EF4-FFF2-40B4-BE49-F238E27FC236}">
                <a16:creationId xmlns:a16="http://schemas.microsoft.com/office/drawing/2014/main" id="{D27FB79B-251A-5DB2-E779-061F85BC00D3}"/>
              </a:ext>
            </a:extLst>
          </p:cNvPr>
          <p:cNvGraphicFramePr>
            <a:graphicFrameLocks noGrp="1"/>
          </p:cNvGraphicFramePr>
          <p:nvPr>
            <p:ph idx="1"/>
            <p:extLst>
              <p:ext uri="{D42A27DB-BD31-4B8C-83A1-F6EECF244321}">
                <p14:modId xmlns:p14="http://schemas.microsoft.com/office/powerpoint/2010/main" val="211161440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extLst>
              <a:ext uri="{FF2B5EF4-FFF2-40B4-BE49-F238E27FC236}">
                <a16:creationId xmlns:a16="http://schemas.microsoft.com/office/drawing/2014/main" id="{7259472C-DC26-4055-B89F-AEBFCCB8544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62218210"/>
      </p:ext>
    </p:extLst>
  </p:cSld>
  <p:clrMapOvr>
    <a:masterClrMapping/>
  </p:clrMapOvr>
  <mc:AlternateContent xmlns:mc="http://schemas.openxmlformats.org/markup-compatibility/2006">
    <mc:Choice xmlns:p14="http://schemas.microsoft.com/office/powerpoint/2010/main" Requires="p14">
      <p:transition spd="slow" p14:dur="2000" advTm="236085"/>
    </mc:Choice>
    <mc:Fallback>
      <p:transition spd="slow" advTm="236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diagram of a diagram of a social interaction&#10;&#10;Description automatically generated">
            <a:extLst>
              <a:ext uri="{FF2B5EF4-FFF2-40B4-BE49-F238E27FC236}">
                <a16:creationId xmlns:a16="http://schemas.microsoft.com/office/drawing/2014/main" id="{323E8936-0765-BE64-8AAC-F27DC736665D}"/>
              </a:ext>
            </a:extLst>
          </p:cNvPr>
          <p:cNvPicPr>
            <a:picLocks noChangeAspect="1"/>
          </p:cNvPicPr>
          <p:nvPr/>
        </p:nvPicPr>
        <p:blipFill>
          <a:blip r:embed="rId5"/>
          <a:stretch>
            <a:fillRect/>
          </a:stretch>
        </p:blipFill>
        <p:spPr>
          <a:xfrm>
            <a:off x="2664488" y="-2512"/>
            <a:ext cx="6863024" cy="6863024"/>
          </a:xfrm>
          <a:prstGeom prst="rect">
            <a:avLst/>
          </a:prstGeom>
        </p:spPr>
      </p:pic>
      <p:pic>
        <p:nvPicPr>
          <p:cNvPr id="5" name="Audio 4">
            <a:extLst>
              <a:ext uri="{FF2B5EF4-FFF2-40B4-BE49-F238E27FC236}">
                <a16:creationId xmlns:a16="http://schemas.microsoft.com/office/drawing/2014/main" id="{89BEC413-E59F-B221-775E-BEB5BB7360C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338625867"/>
      </p:ext>
    </p:extLst>
  </p:cSld>
  <p:clrMapOvr>
    <a:masterClrMapping/>
  </p:clrMapOvr>
  <mc:AlternateContent xmlns:mc="http://schemas.openxmlformats.org/markup-compatibility/2006">
    <mc:Choice xmlns:p14="http://schemas.microsoft.com/office/powerpoint/2010/main" Requires="p14">
      <p:transition spd="slow" p14:dur="2000" advTm="78965"/>
    </mc:Choice>
    <mc:Fallback>
      <p:transition spd="slow" advTm="78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a:t>Make this Finding Better:</a:t>
            </a:r>
            <a:endParaRPr lang="en-GB"/>
          </a:p>
        </p:txBody>
      </p:sp>
      <p:sp>
        <p:nvSpPr>
          <p:cNvPr id="3" name="Content Placeholder 2"/>
          <p:cNvSpPr>
            <a:spLocks noGrp="1"/>
          </p:cNvSpPr>
          <p:nvPr>
            <p:ph idx="1"/>
          </p:nvPr>
        </p:nvSpPr>
        <p:spPr>
          <a:xfrm>
            <a:off x="2152650" y="1447801"/>
            <a:ext cx="7886700" cy="4729163"/>
          </a:xfrm>
        </p:spPr>
        <p:txBody>
          <a:bodyPr>
            <a:normAutofit/>
          </a:bodyPr>
          <a:lstStyle/>
          <a:p>
            <a:pPr marL="0" indent="0">
              <a:buNone/>
            </a:pPr>
            <a:endParaRPr lang="en-IE" sz="3200"/>
          </a:p>
          <a:p>
            <a:pPr marL="0" indent="0" algn="ctr">
              <a:buNone/>
            </a:pPr>
            <a:r>
              <a:rPr lang="en-IE" sz="3200" b="1" i="1"/>
              <a:t>75% Of Psychotherapy Trainees Hold Left-Leaning Political Views</a:t>
            </a:r>
          </a:p>
          <a:p>
            <a:pPr marL="0" indent="0">
              <a:buNone/>
            </a:pPr>
            <a:endParaRPr lang="en-IE" sz="3200"/>
          </a:p>
          <a:p>
            <a:r>
              <a:rPr lang="en-IE" sz="3200"/>
              <a:t>What, if anything is missing from this finding?</a:t>
            </a:r>
          </a:p>
          <a:p>
            <a:r>
              <a:rPr lang="en-IE" sz="3200"/>
              <a:t>Would more information would help? Why?</a:t>
            </a:r>
          </a:p>
          <a:p>
            <a:r>
              <a:rPr lang="en-IE" sz="3200"/>
              <a:t>How could you gain access to that information?</a:t>
            </a:r>
            <a:endParaRPr lang="en-GB" sz="3200"/>
          </a:p>
        </p:txBody>
      </p:sp>
    </p:spTree>
    <p:extLst>
      <p:ext uri="{BB962C8B-B14F-4D97-AF65-F5344CB8AC3E}">
        <p14:creationId xmlns:p14="http://schemas.microsoft.com/office/powerpoint/2010/main" val="19667641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1CB18A-60C3-9404-92B6-B7C1C2F0C105}"/>
            </a:ext>
          </a:extLst>
        </p:cNvPr>
        <p:cNvGrpSpPr/>
        <p:nvPr/>
      </p:nvGrpSpPr>
      <p:grpSpPr>
        <a:xfrm>
          <a:off x="0" y="0"/>
          <a:ext cx="0" cy="0"/>
          <a:chOff x="0" y="0"/>
          <a:chExt cx="0" cy="0"/>
        </a:xfrm>
      </p:grpSpPr>
      <p:pic>
        <p:nvPicPr>
          <p:cNvPr id="1026" name="Picture 2" descr="Step-by-Step Guide to Phenomenological Research">
            <a:extLst>
              <a:ext uri="{FF2B5EF4-FFF2-40B4-BE49-F238E27FC236}">
                <a16:creationId xmlns:a16="http://schemas.microsoft.com/office/drawing/2014/main" id="{76AA2795-1540-9AE6-21BD-14364D7A1F48}"/>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1821728" y="643466"/>
            <a:ext cx="8548544" cy="5571067"/>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extLst>
              <a:ext uri="{FF2B5EF4-FFF2-40B4-BE49-F238E27FC236}">
                <a16:creationId xmlns:a16="http://schemas.microsoft.com/office/drawing/2014/main" id="{902D9596-B620-0397-5BF8-8D26EF1269E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314055523"/>
      </p:ext>
    </p:extLst>
  </p:cSld>
  <p:clrMapOvr>
    <a:masterClrMapping/>
  </p:clrMapOvr>
  <mc:AlternateContent xmlns:mc="http://schemas.openxmlformats.org/markup-compatibility/2006">
    <mc:Choice xmlns:p14="http://schemas.microsoft.com/office/powerpoint/2010/main" Requires="p14">
      <p:transition spd="slow" p14:dur="2000" advTm="191840"/>
    </mc:Choice>
    <mc:Fallback>
      <p:transition spd="slow" advTm="1918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2CC903-D096-D717-A7D9-EB9893D1CD92}"/>
            </a:ext>
          </a:extLst>
        </p:cNvPr>
        <p:cNvGrpSpPr/>
        <p:nvPr/>
      </p:nvGrpSpPr>
      <p:grpSpPr>
        <a:xfrm>
          <a:off x="0" y="0"/>
          <a:ext cx="0" cy="0"/>
          <a:chOff x="0" y="0"/>
          <a:chExt cx="0" cy="0"/>
        </a:xfrm>
      </p:grpSpPr>
      <p:pic>
        <p:nvPicPr>
          <p:cNvPr id="2050" name="Picture 2" descr="A typology of narrative analyses. | Download Scientific Diagram">
            <a:extLst>
              <a:ext uri="{FF2B5EF4-FFF2-40B4-BE49-F238E27FC236}">
                <a16:creationId xmlns:a16="http://schemas.microsoft.com/office/drawing/2014/main" id="{E237967A-2284-EA57-516B-2A36504D076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7" name="Audio 26">
            <a:extLst>
              <a:ext uri="{FF2B5EF4-FFF2-40B4-BE49-F238E27FC236}">
                <a16:creationId xmlns:a16="http://schemas.microsoft.com/office/drawing/2014/main" id="{338E96CE-897E-D842-DE28-368DDDEA181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169489187"/>
      </p:ext>
    </p:extLst>
  </p:cSld>
  <p:clrMapOvr>
    <a:masterClrMapping/>
  </p:clrMapOvr>
  <mc:AlternateContent xmlns:mc="http://schemas.openxmlformats.org/markup-compatibility/2006">
    <mc:Choice xmlns:p14="http://schemas.microsoft.com/office/powerpoint/2010/main" Requires="p14">
      <p:transition spd="slow" p14:dur="2000" advTm="33578"/>
    </mc:Choice>
    <mc:Fallback>
      <p:transition spd="slow" advTm="33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0" name="Picture 2" descr="discourse analysis flow diagram. | Download Scientific Diagram">
            <a:extLst>
              <a:ext uri="{FF2B5EF4-FFF2-40B4-BE49-F238E27FC236}">
                <a16:creationId xmlns:a16="http://schemas.microsoft.com/office/drawing/2014/main" id="{52F98610-5BD2-D412-6382-BCBD71A6A517}"/>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2490131" y="643466"/>
            <a:ext cx="7211737" cy="5571067"/>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extLst>
              <a:ext uri="{FF2B5EF4-FFF2-40B4-BE49-F238E27FC236}">
                <a16:creationId xmlns:a16="http://schemas.microsoft.com/office/drawing/2014/main" id="{9A8B03D3-1EE5-1E0B-CF05-F0D591423DF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759976786"/>
      </p:ext>
    </p:extLst>
  </p:cSld>
  <p:clrMapOvr>
    <a:masterClrMapping/>
  </p:clrMapOvr>
  <mc:AlternateContent xmlns:mc="http://schemas.openxmlformats.org/markup-compatibility/2006">
    <mc:Choice xmlns:p14="http://schemas.microsoft.com/office/powerpoint/2010/main" Requires="p14">
      <p:transition spd="slow" p14:dur="2000" advTm="13578"/>
    </mc:Choice>
    <mc:Fallback>
      <p:transition spd="slow" advTm="13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53872A-FC9D-ADAE-B36C-338A6D9BC54F}"/>
            </a:ext>
          </a:extLst>
        </p:cNvPr>
        <p:cNvGrpSpPr/>
        <p:nvPr/>
      </p:nvGrpSpPr>
      <p:grpSpPr>
        <a:xfrm>
          <a:off x="0" y="0"/>
          <a:ext cx="0" cy="0"/>
          <a:chOff x="0" y="0"/>
          <a:chExt cx="0" cy="0"/>
        </a:xfrm>
      </p:grpSpPr>
      <p:pic>
        <p:nvPicPr>
          <p:cNvPr id="3074" name="Picture 2" descr="Full article: Can Numbers Be Gender and Race Conscious? Advocating for a  Critical Race Feminista Quantitative Praxis in Education">
            <a:extLst>
              <a:ext uri="{FF2B5EF4-FFF2-40B4-BE49-F238E27FC236}">
                <a16:creationId xmlns:a16="http://schemas.microsoft.com/office/drawing/2014/main" id="{902829C8-39D6-751D-7C39-33AD0635A173}"/>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2430824" y="643466"/>
            <a:ext cx="7330351" cy="5571067"/>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extLst>
              <a:ext uri="{FF2B5EF4-FFF2-40B4-BE49-F238E27FC236}">
                <a16:creationId xmlns:a16="http://schemas.microsoft.com/office/drawing/2014/main" id="{EB7B25D5-81B6-F35C-DA40-C50152FDB3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982981085"/>
      </p:ext>
    </p:extLst>
  </p:cSld>
  <p:clrMapOvr>
    <a:masterClrMapping/>
  </p:clrMapOvr>
  <mc:AlternateContent xmlns:mc="http://schemas.openxmlformats.org/markup-compatibility/2006">
    <mc:Choice xmlns:p14="http://schemas.microsoft.com/office/powerpoint/2010/main" Requires="p14">
      <p:transition spd="slow" p14:dur="2000" advTm="385013"/>
    </mc:Choice>
    <mc:Fallback>
      <p:transition spd="slow" advTm="3850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14" name="Rectangle 411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person with a mustache and a suit&#10;&#10;Description automatically generated">
            <a:extLst>
              <a:ext uri="{FF2B5EF4-FFF2-40B4-BE49-F238E27FC236}">
                <a16:creationId xmlns:a16="http://schemas.microsoft.com/office/drawing/2014/main" id="{BE8021B4-9820-3453-710A-6E8E926CF9C5}"/>
              </a:ext>
            </a:extLst>
          </p:cNvPr>
          <p:cNvPicPr>
            <a:picLocks noChangeAspect="1"/>
          </p:cNvPicPr>
          <p:nvPr/>
        </p:nvPicPr>
        <p:blipFill rotWithShape="1">
          <a:blip r:embed="rId5"/>
          <a:srcRect b="19"/>
          <a:stretch>
            <a:fillRect/>
          </a:stretch>
        </p:blipFill>
        <p:spPr>
          <a:xfrm>
            <a:off x="20" y="1282"/>
            <a:ext cx="12191980" cy="6856718"/>
          </a:xfrm>
          <a:prstGeom prst="rect">
            <a:avLst/>
          </a:prstGeom>
        </p:spPr>
      </p:pic>
      <p:pic>
        <p:nvPicPr>
          <p:cNvPr id="5" name="Audio 4">
            <a:extLst>
              <a:ext uri="{FF2B5EF4-FFF2-40B4-BE49-F238E27FC236}">
                <a16:creationId xmlns:a16="http://schemas.microsoft.com/office/drawing/2014/main" id="{1170D129-8E10-B374-B7E6-B78008D1E16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258627554"/>
      </p:ext>
    </p:extLst>
  </p:cSld>
  <p:clrMapOvr>
    <a:masterClrMapping/>
  </p:clrMapOvr>
  <mc:AlternateContent xmlns:mc="http://schemas.openxmlformats.org/markup-compatibility/2006">
    <mc:Choice xmlns:p14="http://schemas.microsoft.com/office/powerpoint/2010/main" Requires="p14">
      <p:transition spd="slow" p14:dur="2000" advTm="180821"/>
    </mc:Choice>
    <mc:Fallback>
      <p:transition spd="slow" advTm="1808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F6E91-1EFF-7F6B-8158-E7027F55A66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963F0BB-527E-C6DA-204F-A79BE3D98C3A}"/>
              </a:ext>
            </a:extLst>
          </p:cNvPr>
          <p:cNvSpPr>
            <a:spLocks noGrp="1"/>
          </p:cNvSpPr>
          <p:nvPr>
            <p:ph idx="1"/>
          </p:nvPr>
        </p:nvSpPr>
        <p:spPr/>
        <p:txBody>
          <a:bodyPr/>
          <a:lstStyle/>
          <a:p>
            <a:endParaRPr lang="en-US"/>
          </a:p>
        </p:txBody>
      </p:sp>
      <p:pic>
        <p:nvPicPr>
          <p:cNvPr id="8194" name="Picture 2" descr="Ethnographic Study">
            <a:extLst>
              <a:ext uri="{FF2B5EF4-FFF2-40B4-BE49-F238E27FC236}">
                <a16:creationId xmlns:a16="http://schemas.microsoft.com/office/drawing/2014/main" id="{2DB6D045-D748-498E-3665-CE18406E0B9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3" name="Audio 52">
            <a:extLst>
              <a:ext uri="{FF2B5EF4-FFF2-40B4-BE49-F238E27FC236}">
                <a16:creationId xmlns:a16="http://schemas.microsoft.com/office/drawing/2014/main" id="{4D42F81B-AAB9-00A1-ACF3-5A98E79850C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831954940"/>
      </p:ext>
    </p:extLst>
  </p:cSld>
  <p:clrMapOvr>
    <a:masterClrMapping/>
  </p:clrMapOvr>
  <mc:AlternateContent xmlns:mc="http://schemas.openxmlformats.org/markup-compatibility/2006">
    <mc:Choice xmlns:p14="http://schemas.microsoft.com/office/powerpoint/2010/main" Requires="p14">
      <p:transition spd="slow" p14:dur="2000" advTm="291477"/>
    </mc:Choice>
    <mc:Fallback>
      <p:transition spd="slow" advTm="291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ext&#10;&#10;Description automatically generated">
            <a:extLst>
              <a:ext uri="{FF2B5EF4-FFF2-40B4-BE49-F238E27FC236}">
                <a16:creationId xmlns:a16="http://schemas.microsoft.com/office/drawing/2014/main" id="{20FC1FB4-A71B-C2FA-D402-329198B76C67}"/>
              </a:ext>
            </a:extLst>
          </p:cNvPr>
          <p:cNvPicPr>
            <a:picLocks noChangeAspect="1"/>
          </p:cNvPicPr>
          <p:nvPr/>
        </p:nvPicPr>
        <p:blipFill>
          <a:blip r:embed="rId5"/>
          <a:srcRect t="12514" b="12749"/>
          <a:stretch>
            <a:fillRect/>
          </a:stretch>
        </p:blipFill>
        <p:spPr>
          <a:xfrm>
            <a:off x="20" y="1282"/>
            <a:ext cx="12191980" cy="6856718"/>
          </a:xfrm>
          <a:prstGeom prst="rect">
            <a:avLst/>
          </a:prstGeom>
        </p:spPr>
      </p:pic>
      <p:pic>
        <p:nvPicPr>
          <p:cNvPr id="5" name="Audio 4">
            <a:extLst>
              <a:ext uri="{FF2B5EF4-FFF2-40B4-BE49-F238E27FC236}">
                <a16:creationId xmlns:a16="http://schemas.microsoft.com/office/drawing/2014/main" id="{2A38E9CB-B2DF-E1A0-160D-F4BA56E75C8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06556704"/>
      </p:ext>
    </p:extLst>
  </p:cSld>
  <p:clrMapOvr>
    <a:masterClrMapping/>
  </p:clrMapOvr>
  <mc:AlternateContent xmlns:mc="http://schemas.openxmlformats.org/markup-compatibility/2006">
    <mc:Choice xmlns:p14="http://schemas.microsoft.com/office/powerpoint/2010/main" Requires="p14">
      <p:transition spd="slow" p14:dur="2000" advTm="204287"/>
    </mc:Choice>
    <mc:Fallback>
      <p:transition spd="slow" advTm="2042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What is Research Methodology? (2026)">
            <a:extLst>
              <a:ext uri="{FF2B5EF4-FFF2-40B4-BE49-F238E27FC236}">
                <a16:creationId xmlns:a16="http://schemas.microsoft.com/office/drawing/2014/main" id="{678C03AD-0688-4AC1-F8AF-4180E1B24F86}"/>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4236657" y="643466"/>
            <a:ext cx="3718686" cy="5571067"/>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extLst>
              <a:ext uri="{FF2B5EF4-FFF2-40B4-BE49-F238E27FC236}">
                <a16:creationId xmlns:a16="http://schemas.microsoft.com/office/drawing/2014/main" id="{47ACF334-26BC-E716-A621-E8820F05AAA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012258385"/>
      </p:ext>
    </p:extLst>
  </p:cSld>
  <p:clrMapOvr>
    <a:masterClrMapping/>
  </p:clrMapOvr>
  <mc:AlternateContent xmlns:mc="http://schemas.openxmlformats.org/markup-compatibility/2006">
    <mc:Choice xmlns:p14="http://schemas.microsoft.com/office/powerpoint/2010/main" Requires="p14">
      <p:transition spd="slow" p14:dur="2000" advTm="13834"/>
    </mc:Choice>
    <mc:Fallback>
      <p:transition spd="slow" advTm="13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Data analysis for semi-structured interview: A complete guide">
            <a:extLst>
              <a:ext uri="{FF2B5EF4-FFF2-40B4-BE49-F238E27FC236}">
                <a16:creationId xmlns:a16="http://schemas.microsoft.com/office/drawing/2014/main" id="{D4AF79D2-8A0C-A38F-AAD5-EE3D2FCF1280}"/>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3051701" y="643466"/>
            <a:ext cx="6088597" cy="5571067"/>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extLst>
              <a:ext uri="{FF2B5EF4-FFF2-40B4-BE49-F238E27FC236}">
                <a16:creationId xmlns:a16="http://schemas.microsoft.com/office/drawing/2014/main" id="{72C27A58-664A-7388-2043-1BFE238ECDC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637349883"/>
      </p:ext>
    </p:extLst>
  </p:cSld>
  <p:clrMapOvr>
    <a:masterClrMapping/>
  </p:clrMapOvr>
  <mc:AlternateContent xmlns:mc="http://schemas.openxmlformats.org/markup-compatibility/2006">
    <mc:Choice xmlns:p14="http://schemas.microsoft.com/office/powerpoint/2010/main" Requires="p14">
      <p:transition spd="slow" p14:dur="2000" advTm="418538"/>
    </mc:Choice>
    <mc:Fallback>
      <p:transition spd="slow" advTm="4185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C64F067D-4801-EA45-953D-AC3D753E3EBA}"/>
              </a:ext>
            </a:extLst>
          </p:cNvPr>
          <p:cNvGraphicFramePr/>
          <p:nvPr/>
        </p:nvGraphicFramePr>
        <p:xfrm>
          <a:off x="0" y="0"/>
          <a:ext cx="12191999" cy="685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extLst>
              <a:ext uri="{FF2B5EF4-FFF2-40B4-BE49-F238E27FC236}">
                <a16:creationId xmlns:a16="http://schemas.microsoft.com/office/drawing/2014/main" id="{3F83530F-2881-8357-9FD4-2E78605890E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185864814"/>
      </p:ext>
    </p:extLst>
  </p:cSld>
  <p:clrMapOvr>
    <a:masterClrMapping/>
  </p:clrMapOvr>
  <p:transition spd="med" advTm="3982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BCB919-C495-9134-34B0-84C96F9BFB77}"/>
              </a:ext>
            </a:extLst>
          </p:cNvPr>
          <p:cNvSpPr>
            <a:spLocks noGrp="1"/>
          </p:cNvSpPr>
          <p:nvPr>
            <p:ph idx="1"/>
          </p:nvPr>
        </p:nvSpPr>
        <p:spPr>
          <a:xfrm>
            <a:off x="53340" y="50165"/>
            <a:ext cx="12054840" cy="6126798"/>
          </a:xfrm>
        </p:spPr>
        <p:txBody>
          <a:bodyPr vert="horz" lIns="91440" tIns="45720" rIns="91440" bIns="45720" rtlCol="0" anchor="t">
            <a:normAutofit/>
          </a:bodyPr>
          <a:lstStyle/>
          <a:p>
            <a:pPr marL="228600" indent="-228600" algn="just"/>
            <a:r>
              <a:rPr lang="en-US" b="1">
                <a:ea typeface="+mn-lt"/>
                <a:cs typeface="+mn-lt"/>
              </a:rPr>
              <a:t>Research title</a:t>
            </a:r>
            <a:endParaRPr lang="en-US">
              <a:ea typeface="+mn-lt"/>
              <a:cs typeface="+mn-lt"/>
            </a:endParaRPr>
          </a:p>
          <a:p>
            <a:pPr marL="228600" indent="-228600" algn="just"/>
            <a:r>
              <a:rPr lang="en-US">
                <a:ea typeface="+mn-lt"/>
                <a:cs typeface="+mn-lt"/>
              </a:rPr>
              <a:t>Exploring therapists’ experiences of interpreter-mediated Psychotherapy</a:t>
            </a:r>
          </a:p>
          <a:p>
            <a:pPr marL="228600" indent="-228600" algn="just"/>
            <a:endParaRPr lang="en-US">
              <a:ea typeface="+mn-lt"/>
              <a:cs typeface="+mn-lt"/>
            </a:endParaRPr>
          </a:p>
          <a:p>
            <a:pPr marL="228600" indent="-228600" algn="just"/>
            <a:r>
              <a:rPr lang="en-US" b="1">
                <a:ea typeface="+mn-lt"/>
                <a:cs typeface="+mn-lt"/>
              </a:rPr>
              <a:t>Research aims</a:t>
            </a:r>
            <a:endParaRPr lang="en-US">
              <a:ea typeface="+mn-lt"/>
              <a:cs typeface="+mn-lt"/>
            </a:endParaRPr>
          </a:p>
          <a:p>
            <a:pPr marL="228600" indent="-228600" algn="just"/>
            <a:r>
              <a:rPr lang="en-US">
                <a:latin typeface="Calibri"/>
                <a:ea typeface="Verdana"/>
                <a:cs typeface="Calibri"/>
              </a:rPr>
              <a:t>The perceived impact of interpreters on the establishment and maintenance of the therapeutic alliance</a:t>
            </a:r>
          </a:p>
          <a:p>
            <a:pPr marL="228600" indent="-228600" algn="just"/>
            <a:r>
              <a:rPr lang="en-US">
                <a:latin typeface="Calibri"/>
                <a:ea typeface="Verdana"/>
                <a:cs typeface="Calibri"/>
              </a:rPr>
              <a:t>Strategies and challenges encountered in managing (or not managing) the impact of interpreters</a:t>
            </a:r>
          </a:p>
          <a:p>
            <a:pPr marL="228600" indent="-228600" algn="just"/>
            <a:r>
              <a:rPr lang="en-US">
                <a:latin typeface="Calibri"/>
                <a:ea typeface="Verdana"/>
                <a:cs typeface="Calibri"/>
              </a:rPr>
              <a:t>Whether existing guidelines for working with interpreters within a psychotherapy setting felt applicable and relevant to their experiences</a:t>
            </a:r>
          </a:p>
          <a:p>
            <a:pPr marL="228600" indent="-228600" algn="just"/>
            <a:r>
              <a:rPr lang="en-US">
                <a:latin typeface="Calibri"/>
                <a:ea typeface="Verdana"/>
                <a:cs typeface="Calibri"/>
              </a:rPr>
              <a:t>Whether any training and support around working with interpreters felt sufficient</a:t>
            </a:r>
          </a:p>
          <a:p>
            <a:pPr marL="228600" indent="-228600"/>
            <a:endParaRPr lang="en-US" sz="5400">
              <a:ea typeface="Calibri"/>
              <a:cs typeface="Calibri"/>
            </a:endParaRPr>
          </a:p>
        </p:txBody>
      </p:sp>
      <p:pic>
        <p:nvPicPr>
          <p:cNvPr id="5" name="Audio 4">
            <a:extLst>
              <a:ext uri="{FF2B5EF4-FFF2-40B4-BE49-F238E27FC236}">
                <a16:creationId xmlns:a16="http://schemas.microsoft.com/office/drawing/2014/main" id="{D8933BD5-C978-EE41-2F39-2F0EDFA7A5A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532117942"/>
      </p:ext>
    </p:extLst>
  </p:cSld>
  <p:clrMapOvr>
    <a:masterClrMapping/>
  </p:clrMapOvr>
  <mc:AlternateContent xmlns:mc="http://schemas.openxmlformats.org/markup-compatibility/2006">
    <mc:Choice xmlns:p14="http://schemas.microsoft.com/office/powerpoint/2010/main" Requires="p14">
      <p:transition spd="med" p14:dur="700" advTm="133589">
        <p:fade/>
      </p:transition>
    </mc:Choice>
    <mc:Fallback>
      <p:transition spd="med" advTm="13358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BCB919-C495-9134-34B0-84C96F9BFB77}"/>
              </a:ext>
            </a:extLst>
          </p:cNvPr>
          <p:cNvSpPr>
            <a:spLocks noGrp="1"/>
          </p:cNvSpPr>
          <p:nvPr>
            <p:ph idx="1"/>
          </p:nvPr>
        </p:nvSpPr>
        <p:spPr>
          <a:xfrm>
            <a:off x="0" y="583565"/>
            <a:ext cx="12054840" cy="6126798"/>
          </a:xfrm>
        </p:spPr>
        <p:txBody>
          <a:bodyPr vert="horz" lIns="91440" tIns="45720" rIns="91440" bIns="45720" rtlCol="0" anchor="t">
            <a:noAutofit/>
          </a:bodyPr>
          <a:lstStyle/>
          <a:p>
            <a:pPr marL="514350" indent="-514350" algn="just">
              <a:buAutoNum type="arabicPeriod"/>
            </a:pPr>
            <a:r>
              <a:rPr lang="en-US">
                <a:latin typeface="Calibri"/>
                <a:ea typeface="Calibri"/>
                <a:cs typeface="Arial"/>
              </a:rPr>
              <a:t>Can you tell me about your experience of working with interpreters within your practice? </a:t>
            </a:r>
            <a:endParaRPr lang="en-US" b="1">
              <a:latin typeface="Calibri"/>
              <a:ea typeface="Calibri"/>
              <a:cs typeface="Calibri"/>
            </a:endParaRPr>
          </a:p>
          <a:p>
            <a:pPr marL="514350" indent="-514350" algn="just">
              <a:buAutoNum type="arabicPeriod"/>
            </a:pPr>
            <a:r>
              <a:rPr lang="en-US">
                <a:latin typeface="Calibri"/>
                <a:ea typeface="Calibri"/>
                <a:cs typeface="Arial"/>
              </a:rPr>
              <a:t>How do you feel working with an interpreter impacted the therapeutic alliance and what strategies did you use, </a:t>
            </a:r>
            <a:r>
              <a:rPr lang="en-US" b="1">
                <a:latin typeface="Calibri"/>
                <a:ea typeface="Calibri"/>
                <a:cs typeface="Arial"/>
              </a:rPr>
              <a:t>if any</a:t>
            </a:r>
            <a:r>
              <a:rPr lang="en-US">
                <a:latin typeface="Calibri"/>
                <a:ea typeface="Calibri"/>
                <a:cs typeface="Arial"/>
              </a:rPr>
              <a:t>, to manage these impacts? </a:t>
            </a:r>
            <a:endParaRPr lang="en-US">
              <a:latin typeface="Calibri"/>
              <a:ea typeface="Calibri" panose="020F0502020204030204"/>
              <a:cs typeface="Calibri" panose="020F0502020204030204"/>
            </a:endParaRPr>
          </a:p>
          <a:p>
            <a:pPr marL="514350" indent="-514350" algn="just">
              <a:buAutoNum type="arabicPeriod"/>
            </a:pPr>
            <a:r>
              <a:rPr lang="en-US">
                <a:latin typeface="Calibri"/>
                <a:ea typeface="Calibri"/>
                <a:cs typeface="Arial"/>
              </a:rPr>
              <a:t>How did you experience the interpreter’s relationship with the client and vice versa?</a:t>
            </a:r>
            <a:endParaRPr lang="en-US">
              <a:latin typeface="Calibri"/>
              <a:ea typeface="Calibri" panose="020F0502020204030204"/>
              <a:cs typeface="Calibri" panose="020F0502020204030204"/>
            </a:endParaRPr>
          </a:p>
          <a:p>
            <a:pPr marL="514350" indent="-514350" algn="just">
              <a:buAutoNum type="arabicPeriod"/>
            </a:pPr>
            <a:r>
              <a:rPr lang="en-US">
                <a:latin typeface="Calibri"/>
                <a:ea typeface="Calibri"/>
                <a:cs typeface="Arial"/>
              </a:rPr>
              <a:t>What training or support did you receive around working with interpreters? </a:t>
            </a:r>
            <a:endParaRPr lang="en-US">
              <a:latin typeface="Calibri"/>
              <a:ea typeface="Calibri" panose="020F0502020204030204"/>
              <a:cs typeface="Calibri" panose="020F0502020204030204"/>
            </a:endParaRPr>
          </a:p>
          <a:p>
            <a:pPr marL="800100" lvl="1" indent="-342900" algn="just"/>
            <a:r>
              <a:rPr lang="en-US">
                <a:latin typeface="Calibri"/>
                <a:ea typeface="Calibri"/>
                <a:cs typeface="Arial"/>
              </a:rPr>
              <a:t>How do you think this could have been improved, if at all? </a:t>
            </a:r>
            <a:endParaRPr lang="en-US">
              <a:latin typeface="Calibri"/>
              <a:ea typeface="Calibri" panose="020F0502020204030204"/>
              <a:cs typeface="Calibri" panose="020F0502020204030204"/>
            </a:endParaRPr>
          </a:p>
          <a:p>
            <a:pPr marL="514350" indent="-514350" algn="just">
              <a:buAutoNum type="arabicPeriod"/>
            </a:pPr>
            <a:r>
              <a:rPr lang="en-US">
                <a:latin typeface="Calibri"/>
                <a:ea typeface="Calibri"/>
                <a:cs typeface="Arial"/>
              </a:rPr>
              <a:t>How has working with interpreters influenced you professionally and personally, </a:t>
            </a:r>
            <a:r>
              <a:rPr lang="en-US" b="1">
                <a:latin typeface="Calibri"/>
                <a:ea typeface="Calibri"/>
                <a:cs typeface="Arial"/>
              </a:rPr>
              <a:t>if at all?</a:t>
            </a:r>
            <a:r>
              <a:rPr lang="en-US">
                <a:latin typeface="Calibri"/>
                <a:ea typeface="Calibri"/>
                <a:cs typeface="Arial"/>
              </a:rPr>
              <a:t> </a:t>
            </a:r>
            <a:endParaRPr lang="en-US">
              <a:latin typeface="Calibri"/>
              <a:ea typeface="Calibri" panose="020F0502020204030204"/>
              <a:cs typeface="Calibri" panose="020F0502020204030204"/>
            </a:endParaRPr>
          </a:p>
          <a:p>
            <a:pPr marL="800100" lvl="1" indent="-342900" algn="just">
              <a:buFont typeface="Arial"/>
              <a:buChar char="•"/>
            </a:pPr>
            <a:r>
              <a:rPr lang="en-US">
                <a:latin typeface="Calibri"/>
                <a:ea typeface="Calibri"/>
                <a:cs typeface="Arial"/>
              </a:rPr>
              <a:t>Has it impacted your practice or working modality? </a:t>
            </a:r>
            <a:endParaRPr lang="en-US">
              <a:latin typeface="Calibri"/>
              <a:ea typeface="Calibri" panose="020F0502020204030204"/>
              <a:cs typeface="Calibri" panose="020F0502020204030204"/>
            </a:endParaRPr>
          </a:p>
          <a:p>
            <a:pPr marL="514350" indent="-514350" algn="just">
              <a:buAutoNum type="arabicPeriod"/>
            </a:pPr>
            <a:r>
              <a:rPr lang="en-US">
                <a:latin typeface="Calibri"/>
                <a:ea typeface="Calibri"/>
                <a:cs typeface="Arial"/>
              </a:rPr>
              <a:t>Is there anything else you would like to add? </a:t>
            </a:r>
            <a:endParaRPr lang="en-US">
              <a:latin typeface="Calibri"/>
              <a:ea typeface="Calibri" panose="020F0502020204030204"/>
              <a:cs typeface="Calibri" panose="020F0502020204030204"/>
            </a:endParaRPr>
          </a:p>
          <a:p>
            <a:pPr marL="514350" indent="-514350" algn="just">
              <a:buAutoNum type="arabicPeriod"/>
            </a:pPr>
            <a:endParaRPr lang="en-US" b="1">
              <a:ea typeface="Calibri"/>
              <a:cs typeface="Calibri"/>
            </a:endParaRPr>
          </a:p>
        </p:txBody>
      </p:sp>
      <p:pic>
        <p:nvPicPr>
          <p:cNvPr id="5" name="Audio 4">
            <a:extLst>
              <a:ext uri="{FF2B5EF4-FFF2-40B4-BE49-F238E27FC236}">
                <a16:creationId xmlns:a16="http://schemas.microsoft.com/office/drawing/2014/main" id="{2130BC7C-42E3-6371-AF21-BB557EB5711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656330596"/>
      </p:ext>
    </p:extLst>
  </p:cSld>
  <p:clrMapOvr>
    <a:masterClrMapping/>
  </p:clrMapOvr>
  <mc:AlternateContent xmlns:mc="http://schemas.openxmlformats.org/markup-compatibility/2006">
    <mc:Choice xmlns:p14="http://schemas.microsoft.com/office/powerpoint/2010/main" Requires="p14">
      <p:transition spd="med" p14:dur="700" advTm="207957">
        <p:fade/>
      </p:transition>
    </mc:Choice>
    <mc:Fallback>
      <p:transition spd="med" advTm="20795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Open-Ended Question: What it is, How to Use it (+Examples) - KyLeads">
            <a:extLst>
              <a:ext uri="{FF2B5EF4-FFF2-40B4-BE49-F238E27FC236}">
                <a16:creationId xmlns:a16="http://schemas.microsoft.com/office/drawing/2014/main" id="{FFD36008-29AA-32B3-669D-557275151692}"/>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1584418" y="643466"/>
            <a:ext cx="9023163" cy="5571067"/>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extLst>
              <a:ext uri="{FF2B5EF4-FFF2-40B4-BE49-F238E27FC236}">
                <a16:creationId xmlns:a16="http://schemas.microsoft.com/office/drawing/2014/main" id="{F580E18F-8992-142D-0B47-AAB64A8848D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644640032"/>
      </p:ext>
    </p:extLst>
  </p:cSld>
  <p:clrMapOvr>
    <a:masterClrMapping/>
  </p:clrMapOvr>
  <mc:AlternateContent xmlns:mc="http://schemas.openxmlformats.org/markup-compatibility/2006">
    <mc:Choice xmlns:p14="http://schemas.microsoft.com/office/powerpoint/2010/main" Requires="p14">
      <p:transition spd="slow" p14:dur="2000" advTm="413536"/>
    </mc:Choice>
    <mc:Fallback>
      <p:transition spd="slow" advTm="413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B82160-9945-234D-C534-77D772D23457}"/>
              </a:ext>
            </a:extLst>
          </p:cNvPr>
          <p:cNvSpPr>
            <a:spLocks noGrp="1"/>
          </p:cNvSpPr>
          <p:nvPr>
            <p:ph idx="1"/>
          </p:nvPr>
        </p:nvSpPr>
        <p:spPr>
          <a:xfrm>
            <a:off x="4314" y="-299"/>
            <a:ext cx="12183372" cy="6852997"/>
          </a:xfrm>
        </p:spPr>
        <p:txBody>
          <a:bodyPr vert="horz" lIns="91440" tIns="45720" rIns="91440" bIns="45720" rtlCol="0" anchor="t">
            <a:normAutofit/>
          </a:bodyPr>
          <a:lstStyle/>
          <a:p>
            <a:pPr marL="0" indent="0">
              <a:buNone/>
            </a:pPr>
            <a:r>
              <a:rPr lang="en-US" b="1">
                <a:solidFill>
                  <a:srgbClr val="000000"/>
                </a:solidFill>
                <a:ea typeface="+mn-lt"/>
                <a:cs typeface="+mn-lt"/>
              </a:rPr>
              <a:t>Research Question</a:t>
            </a:r>
            <a:r>
              <a:rPr lang="en-US">
                <a:solidFill>
                  <a:srgbClr val="000000"/>
                </a:solidFill>
                <a:ea typeface="+mn-lt"/>
                <a:cs typeface="+mn-lt"/>
              </a:rPr>
              <a:t>: </a:t>
            </a:r>
            <a:endParaRPr lang="en-US"/>
          </a:p>
          <a:p>
            <a:pPr marL="0" indent="0">
              <a:buNone/>
            </a:pPr>
            <a:endParaRPr lang="en-US">
              <a:solidFill>
                <a:srgbClr val="000000"/>
              </a:solidFill>
              <a:ea typeface="+mn-lt"/>
              <a:cs typeface="+mn-lt"/>
            </a:endParaRPr>
          </a:p>
          <a:p>
            <a:pPr marL="228600" indent="-228600">
              <a:buNone/>
            </a:pPr>
            <a:r>
              <a:rPr lang="en-GB" i="1">
                <a:solidFill>
                  <a:srgbClr val="000000"/>
                </a:solidFill>
                <a:ea typeface="+mn-lt"/>
                <a:cs typeface="+mn-lt"/>
              </a:rPr>
              <a:t>How can perinatal services be more inclusive of partners’ mental health needs?</a:t>
            </a:r>
            <a:br>
              <a:rPr lang="en-GB" i="1">
                <a:solidFill>
                  <a:srgbClr val="000000"/>
                </a:solidFill>
                <a:ea typeface="+mn-lt"/>
                <a:cs typeface="+mn-lt"/>
              </a:rPr>
            </a:br>
            <a:endParaRPr lang="en-GB" i="1">
              <a:solidFill>
                <a:srgbClr val="000000"/>
              </a:solidFill>
              <a:ea typeface="+mn-lt"/>
              <a:cs typeface="+mn-lt"/>
            </a:endParaRPr>
          </a:p>
          <a:p>
            <a:pPr marL="228600" indent="-228600">
              <a:buNone/>
            </a:pPr>
            <a:endParaRPr lang="en-GB" i="1">
              <a:cs typeface="Calibri"/>
            </a:endParaRPr>
          </a:p>
          <a:p>
            <a:pPr marL="0" indent="0">
              <a:buNone/>
            </a:pPr>
            <a:r>
              <a:rPr lang="en-US" b="1">
                <a:solidFill>
                  <a:srgbClr val="000000"/>
                </a:solidFill>
                <a:ea typeface="+mn-lt"/>
                <a:cs typeface="+mn-lt"/>
              </a:rPr>
              <a:t>Research Aims</a:t>
            </a:r>
            <a:r>
              <a:rPr lang="en-US">
                <a:solidFill>
                  <a:srgbClr val="000000"/>
                </a:solidFill>
                <a:ea typeface="+mn-lt"/>
                <a:cs typeface="+mn-lt"/>
              </a:rPr>
              <a:t>: </a:t>
            </a:r>
            <a:endParaRPr lang="en-GB">
              <a:solidFill>
                <a:srgbClr val="000000"/>
              </a:solidFill>
              <a:ea typeface="+mn-lt"/>
              <a:cs typeface="+mn-lt"/>
            </a:endParaRPr>
          </a:p>
          <a:p>
            <a:pPr marL="457200" indent="-457200">
              <a:spcBef>
                <a:spcPts val="3515"/>
              </a:spcBef>
            </a:pPr>
            <a:r>
              <a:rPr lang="en-GB" sz="2600">
                <a:solidFill>
                  <a:srgbClr val="000000"/>
                </a:solidFill>
                <a:latin typeface="Arial"/>
                <a:ea typeface="+mn-lt"/>
                <a:cs typeface="Arial"/>
              </a:rPr>
              <a:t>To identify the psychic and emotional needs of partners during the perinatal period.</a:t>
            </a:r>
          </a:p>
          <a:p>
            <a:pPr marL="457200" indent="-457200">
              <a:spcBef>
                <a:spcPts val="3515"/>
              </a:spcBef>
            </a:pPr>
            <a:r>
              <a:rPr lang="en-GB" sz="2600">
                <a:solidFill>
                  <a:srgbClr val="000000"/>
                </a:solidFill>
                <a:latin typeface="Arial"/>
                <a:ea typeface="+mn-lt"/>
                <a:cs typeface="Arial"/>
              </a:rPr>
              <a:t>To explore the types of mental health support services offered to partners during pregnancy. </a:t>
            </a:r>
          </a:p>
          <a:p>
            <a:pPr marL="457200" indent="-457200">
              <a:spcBef>
                <a:spcPts val="3515"/>
              </a:spcBef>
            </a:pPr>
            <a:r>
              <a:rPr lang="en-GB" sz="2600">
                <a:solidFill>
                  <a:srgbClr val="000000"/>
                </a:solidFill>
                <a:latin typeface="Arial"/>
                <a:ea typeface="+mn-lt"/>
                <a:cs typeface="Arial"/>
              </a:rPr>
              <a:t>Consider how the emotional well-being of partners might affect the mental health of expectant mothers. </a:t>
            </a:r>
          </a:p>
          <a:p>
            <a:pPr marL="383540" indent="-383540">
              <a:spcBef>
                <a:spcPts val="3515"/>
              </a:spcBef>
              <a:buFont typeface="Arial,Sans-Serif"/>
              <a:buChar char="•"/>
            </a:pPr>
            <a:endParaRPr lang="en-GB" sz="2600">
              <a:solidFill>
                <a:srgbClr val="000000"/>
              </a:solidFill>
              <a:latin typeface="Arial"/>
              <a:ea typeface="+mn-lt"/>
              <a:cs typeface="Arial"/>
            </a:endParaRPr>
          </a:p>
          <a:p>
            <a:pPr marL="228600" indent="-228600">
              <a:spcBef>
                <a:spcPts val="3515"/>
              </a:spcBef>
              <a:buFont typeface="Arial,Sans-Serif"/>
              <a:buChar char="•"/>
            </a:pPr>
            <a:endParaRPr lang="en-US">
              <a:solidFill>
                <a:srgbClr val="000000"/>
              </a:solidFill>
              <a:ea typeface="+mn-lt"/>
              <a:cs typeface="+mn-lt"/>
            </a:endParaRPr>
          </a:p>
          <a:p>
            <a:pPr marL="228600" indent="-228600">
              <a:spcBef>
                <a:spcPts val="3515"/>
              </a:spcBef>
              <a:buFont typeface="Arial,Sans-Serif" panose="020B0604020202020204" pitchFamily="34" charset="0"/>
              <a:buChar char="•"/>
            </a:pPr>
            <a:endParaRPr lang="en-GB">
              <a:solidFill>
                <a:srgbClr val="000000"/>
              </a:solidFill>
              <a:ea typeface="+mn-lt"/>
              <a:cs typeface="+mn-lt"/>
            </a:endParaRPr>
          </a:p>
          <a:p>
            <a:pPr marL="0" indent="0">
              <a:buNone/>
            </a:pPr>
            <a:endParaRPr lang="en-US">
              <a:solidFill>
                <a:srgbClr val="000000"/>
              </a:solidFill>
              <a:ea typeface="+mn-lt"/>
              <a:cs typeface="+mn-lt"/>
            </a:endParaRPr>
          </a:p>
          <a:p>
            <a:pPr marL="228600" indent="-228600"/>
            <a:endParaRPr lang="en-US">
              <a:solidFill>
                <a:srgbClr val="000000"/>
              </a:solidFill>
              <a:ea typeface="+mn-lt"/>
              <a:cs typeface="+mn-lt"/>
            </a:endParaRPr>
          </a:p>
        </p:txBody>
      </p:sp>
      <p:pic>
        <p:nvPicPr>
          <p:cNvPr id="5" name="Audio 4">
            <a:extLst>
              <a:ext uri="{FF2B5EF4-FFF2-40B4-BE49-F238E27FC236}">
                <a16:creationId xmlns:a16="http://schemas.microsoft.com/office/drawing/2014/main" id="{0D6DD313-F40A-9C85-16CA-3CAA907E822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758055272"/>
      </p:ext>
    </p:extLst>
  </p:cSld>
  <p:clrMapOvr>
    <a:masterClrMapping/>
  </p:clrMapOvr>
  <mc:AlternateContent xmlns:mc="http://schemas.openxmlformats.org/markup-compatibility/2006">
    <mc:Choice xmlns:p14="http://schemas.microsoft.com/office/powerpoint/2010/main" Requires="p14">
      <p:transition spd="med" p14:dur="700" advTm="73930">
        <p:fade/>
      </p:transition>
    </mc:Choice>
    <mc:Fallback>
      <p:transition spd="med" advTm="7393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1823"/>
        <p:cNvGrpSpPr/>
        <p:nvPr/>
      </p:nvGrpSpPr>
      <p:grpSpPr>
        <a:xfrm>
          <a:off x="0" y="0"/>
          <a:ext cx="0" cy="0"/>
          <a:chOff x="0" y="0"/>
          <a:chExt cx="0" cy="0"/>
        </a:xfrm>
      </p:grpSpPr>
      <p:sp>
        <p:nvSpPr>
          <p:cNvPr id="1825" name="Google Shape;1825;p26"/>
          <p:cNvSpPr txBox="1"/>
          <p:nvPr/>
        </p:nvSpPr>
        <p:spPr>
          <a:xfrm>
            <a:off x="0" y="379101"/>
            <a:ext cx="12192000" cy="6986488"/>
          </a:xfrm>
          <a:prstGeom prst="rect">
            <a:avLst/>
          </a:prstGeom>
          <a:noFill/>
          <a:ln>
            <a:noFill/>
          </a:ln>
        </p:spPr>
        <p:txBody>
          <a:bodyPr spcFirstLastPara="1" wrap="square" lIns="91425" tIns="45700" rIns="91425" bIns="45700" anchor="t" anchorCtr="0">
            <a:spAutoFit/>
          </a:bodyPr>
          <a:lstStyle/>
          <a:p>
            <a:pPr marL="342900" marR="0" lvl="0" indent="-342900" algn="l" defTabSz="914400" rtl="0" eaLnBrk="1" fontAlgn="auto" latinLnBrk="0" hangingPunct="1">
              <a:lnSpc>
                <a:spcPct val="100000"/>
              </a:lnSpc>
              <a:spcBef>
                <a:spcPts val="0"/>
              </a:spcBef>
              <a:spcAft>
                <a:spcPts val="0"/>
              </a:spcAft>
              <a:buClr>
                <a:srgbClr val="000000"/>
              </a:buClr>
              <a:buSzPts val="2800"/>
              <a:buFont typeface="Calibri"/>
              <a:buAutoNum type="arabicPeriod"/>
              <a:tabLst/>
              <a:defRPr/>
            </a:pPr>
            <a:r>
              <a:rPr kumimoji="0" lang="en-US" sz="3200" b="0" i="0" u="none" strike="noStrike" kern="1200" cap="none" spc="0" normalizeH="0" baseline="0" noProof="0">
                <a:ln>
                  <a:noFill/>
                </a:ln>
                <a:solidFill>
                  <a:srgbClr val="000000"/>
                </a:solidFill>
                <a:effectLst/>
                <a:uLnTx/>
                <a:uFillTx/>
                <a:latin typeface="Calibri"/>
                <a:ea typeface="Calibri"/>
                <a:cs typeface="Calibri"/>
                <a:sym typeface="Calibri"/>
              </a:rPr>
              <a:t>How was your mental health affected during your partner’s pregnancy and following the birth? </a:t>
            </a:r>
            <a:endParaRPr kumimoji="0" lang="en-US" sz="3200" b="0" i="0" u="none" strike="noStrike" kern="1200" cap="none" spc="0" normalizeH="0" baseline="0" noProof="0">
              <a:ln>
                <a:noFill/>
              </a:ln>
              <a:solidFill>
                <a:srgbClr val="000000"/>
              </a:solidFill>
              <a:effectLst/>
              <a:uLnTx/>
              <a:uFillTx/>
              <a:latin typeface="Arial"/>
              <a:ea typeface="+mn-ea"/>
              <a:cs typeface="Arial"/>
            </a:endParaRPr>
          </a:p>
          <a:p>
            <a:pPr marL="342900" marR="0" lvl="0" indent="-342900" algn="l" defTabSz="914400" rtl="0" eaLnBrk="1" fontAlgn="auto" latinLnBrk="0" hangingPunct="1">
              <a:lnSpc>
                <a:spcPct val="100000"/>
              </a:lnSpc>
              <a:spcBef>
                <a:spcPts val="0"/>
              </a:spcBef>
              <a:spcAft>
                <a:spcPts val="0"/>
              </a:spcAft>
              <a:buClr>
                <a:srgbClr val="000000"/>
              </a:buClr>
              <a:buSzPts val="2800"/>
              <a:buFont typeface="Calibri"/>
              <a:buAutoNum type="arabicPeriod"/>
              <a:tabLst/>
              <a:defRPr/>
            </a:pPr>
            <a:r>
              <a:rPr kumimoji="0" lang="en-US" sz="3200" b="0" i="0" u="none" strike="noStrike" kern="1200" cap="none" spc="0" normalizeH="0" baseline="0" noProof="0">
                <a:ln>
                  <a:noFill/>
                </a:ln>
                <a:solidFill>
                  <a:srgbClr val="000000"/>
                </a:solidFill>
                <a:effectLst/>
                <a:uLnTx/>
                <a:uFillTx/>
                <a:latin typeface="Calibri"/>
                <a:ea typeface="Calibri"/>
                <a:cs typeface="Calibri"/>
                <a:sym typeface="Calibri"/>
              </a:rPr>
              <a:t>Were you offered any mental health support during this time? If so, what were you offered? </a:t>
            </a:r>
            <a:endParaRPr kumimoji="0" sz="3200" b="0" i="0" u="none" strike="noStrike" kern="1200" cap="none" spc="0" normalizeH="0" baseline="0" noProof="0">
              <a:ln>
                <a:noFill/>
              </a:ln>
              <a:solidFill>
                <a:srgbClr val="000000"/>
              </a:solidFill>
              <a:effectLst/>
              <a:uLnTx/>
              <a:uFillTx/>
              <a:latin typeface="Arial"/>
              <a:ea typeface="+mn-ea"/>
              <a:cs typeface="Arial"/>
            </a:endParaRPr>
          </a:p>
          <a:p>
            <a:pPr marL="342900" marR="0" lvl="0" indent="-342900" algn="l" defTabSz="914400" rtl="0" eaLnBrk="1" fontAlgn="auto" latinLnBrk="0" hangingPunct="1">
              <a:lnSpc>
                <a:spcPct val="100000"/>
              </a:lnSpc>
              <a:spcBef>
                <a:spcPts val="0"/>
              </a:spcBef>
              <a:spcAft>
                <a:spcPts val="0"/>
              </a:spcAft>
              <a:buClr>
                <a:srgbClr val="000000"/>
              </a:buClr>
              <a:buSzPts val="2800"/>
              <a:buFont typeface="Calibri"/>
              <a:buAutoNum type="arabicPeriod"/>
              <a:tabLst/>
              <a:defRPr/>
            </a:pPr>
            <a:r>
              <a:rPr kumimoji="0" lang="en-US" sz="3200" b="0" i="0" u="none" strike="noStrike" kern="1200" cap="none" spc="0" normalizeH="0" baseline="0" noProof="0">
                <a:ln>
                  <a:noFill/>
                </a:ln>
                <a:solidFill>
                  <a:srgbClr val="000000"/>
                </a:solidFill>
                <a:effectLst/>
                <a:uLnTx/>
                <a:uFillTx/>
                <a:latin typeface="Calibri"/>
                <a:ea typeface="Calibri"/>
                <a:cs typeface="Calibri"/>
                <a:sym typeface="Calibri"/>
              </a:rPr>
              <a:t>What additional or different mental health support, if any, do you think would have been beneficial during this time? </a:t>
            </a:r>
            <a:endParaRPr kumimoji="0" sz="3200" b="0" i="0" u="none" strike="noStrike" kern="1200" cap="none" spc="0" normalizeH="0" baseline="0" noProof="0">
              <a:ln>
                <a:noFill/>
              </a:ln>
              <a:solidFill>
                <a:srgbClr val="000000"/>
              </a:solidFill>
              <a:effectLst/>
              <a:uLnTx/>
              <a:uFillTx/>
              <a:latin typeface="Arial"/>
              <a:ea typeface="+mn-ea"/>
              <a:cs typeface="Arial"/>
            </a:endParaRPr>
          </a:p>
          <a:p>
            <a:pPr marL="342900" marR="0" lvl="0" indent="-342900" algn="l" defTabSz="914400" rtl="0" eaLnBrk="1" fontAlgn="auto" latinLnBrk="0" hangingPunct="1">
              <a:lnSpc>
                <a:spcPct val="100000"/>
              </a:lnSpc>
              <a:spcBef>
                <a:spcPts val="0"/>
              </a:spcBef>
              <a:spcAft>
                <a:spcPts val="0"/>
              </a:spcAft>
              <a:buClr>
                <a:srgbClr val="000000"/>
              </a:buClr>
              <a:buSzPts val="2800"/>
              <a:buFont typeface="Calibri"/>
              <a:buAutoNum type="arabicPeriod"/>
              <a:tabLst/>
              <a:defRPr/>
            </a:pPr>
            <a:r>
              <a:rPr kumimoji="0" lang="en-US" sz="3200" b="0" i="0" u="none" strike="noStrike" kern="1200" cap="none" spc="0" normalizeH="0" baseline="0" noProof="0">
                <a:ln>
                  <a:noFill/>
                </a:ln>
                <a:solidFill>
                  <a:srgbClr val="000000"/>
                </a:solidFill>
                <a:effectLst/>
                <a:uLnTx/>
                <a:uFillTx/>
                <a:latin typeface="Calibri"/>
                <a:ea typeface="Calibri"/>
                <a:cs typeface="Calibri"/>
                <a:sym typeface="Calibri"/>
              </a:rPr>
              <a:t>How do you think mental health services could have been more inclusive of your mental health needs? </a:t>
            </a:r>
            <a:endParaRPr kumimoji="0" sz="3200" b="0" i="0" u="none" strike="noStrike" kern="1200" cap="none" spc="0" normalizeH="0" baseline="0" noProof="0">
              <a:ln>
                <a:noFill/>
              </a:ln>
              <a:solidFill>
                <a:srgbClr val="000000"/>
              </a:solidFill>
              <a:effectLst/>
              <a:uLnTx/>
              <a:uFillTx/>
              <a:latin typeface="Arial"/>
              <a:ea typeface="+mn-ea"/>
              <a:cs typeface="Arial"/>
            </a:endParaRPr>
          </a:p>
          <a:p>
            <a:pPr marL="342900" marR="0" lvl="0" indent="-342900" algn="l" defTabSz="914400" rtl="0" eaLnBrk="1" fontAlgn="auto" latinLnBrk="0" hangingPunct="1">
              <a:lnSpc>
                <a:spcPct val="100000"/>
              </a:lnSpc>
              <a:spcBef>
                <a:spcPts val="0"/>
              </a:spcBef>
              <a:spcAft>
                <a:spcPts val="0"/>
              </a:spcAft>
              <a:buClr>
                <a:srgbClr val="000000"/>
              </a:buClr>
              <a:buSzPts val="2800"/>
              <a:buFont typeface="Calibri"/>
              <a:buAutoNum type="arabicPeriod"/>
              <a:tabLst/>
              <a:defRPr/>
            </a:pPr>
            <a:r>
              <a:rPr kumimoji="0" lang="en-US" sz="3200" b="0" i="0" u="none" strike="noStrike" kern="1200" cap="none" spc="0" normalizeH="0" baseline="0" noProof="0">
                <a:ln>
                  <a:noFill/>
                </a:ln>
                <a:solidFill>
                  <a:srgbClr val="000000"/>
                </a:solidFill>
                <a:effectLst/>
                <a:uLnTx/>
                <a:uFillTx/>
                <a:latin typeface="Calibri"/>
                <a:ea typeface="Calibri"/>
                <a:cs typeface="Calibri"/>
                <a:sym typeface="Calibri"/>
              </a:rPr>
              <a:t>Is there anything else you would like to add, in relation to your mental health needs and the services that were available to you during your partner’s pregnancy and within the first year of having a child? </a:t>
            </a:r>
            <a:endParaRPr kumimoji="0" sz="3200" b="0" i="0" u="none" strike="noStrike" kern="1200" cap="none" spc="0" normalizeH="0" baseline="0" noProof="0">
              <a:ln>
                <a:noFill/>
              </a:ln>
              <a:solidFill>
                <a:srgbClr val="000000"/>
              </a:solidFill>
              <a:effectLst/>
              <a:uLnTx/>
              <a:uFillTx/>
              <a:latin typeface="Arial"/>
              <a:ea typeface="+mn-ea"/>
              <a:cs typeface="Arial"/>
            </a:endParaRPr>
          </a:p>
          <a:p>
            <a:pPr marL="342900" marR="0" lvl="0" indent="-165100" algn="l" defTabSz="914400" rtl="0" eaLnBrk="1" fontAlgn="auto" latinLnBrk="0" hangingPunct="1">
              <a:lnSpc>
                <a:spcPct val="100000"/>
              </a:lnSpc>
              <a:spcBef>
                <a:spcPts val="0"/>
              </a:spcBef>
              <a:spcAft>
                <a:spcPts val="0"/>
              </a:spcAft>
              <a:buClr>
                <a:srgbClr val="000000"/>
              </a:buClr>
              <a:buSzPts val="2800"/>
              <a:buFont typeface="Calibri"/>
              <a:buNone/>
              <a:tabLst/>
              <a:defRPr/>
            </a:pPr>
            <a:endParaRPr kumimoji="0" sz="3200" b="0" i="0" u="none" strike="noStrike" kern="1200" cap="none" spc="0" normalizeH="0" baseline="0" noProof="0">
              <a:ln>
                <a:noFill/>
              </a:ln>
              <a:solidFill>
                <a:srgbClr val="000000"/>
              </a:solidFill>
              <a:effectLst/>
              <a:uLnTx/>
              <a:uFillTx/>
              <a:latin typeface="Calibri"/>
              <a:ea typeface="Calibri"/>
              <a:cs typeface="Calibri"/>
            </a:endParaRPr>
          </a:p>
          <a:p>
            <a:pPr marL="342900" marR="0" lvl="0" indent="-165100" algn="l" defTabSz="914400" rtl="0" eaLnBrk="1" fontAlgn="auto" latinLnBrk="0" hangingPunct="1">
              <a:lnSpc>
                <a:spcPct val="100000"/>
              </a:lnSpc>
              <a:spcBef>
                <a:spcPts val="0"/>
              </a:spcBef>
              <a:spcAft>
                <a:spcPts val="0"/>
              </a:spcAft>
              <a:buClr>
                <a:srgbClr val="000000"/>
              </a:buClr>
              <a:buSzPts val="2800"/>
              <a:buFont typeface="Calibri"/>
              <a:buNone/>
              <a:tabLst/>
              <a:defRPr/>
            </a:pPr>
            <a:endParaRPr kumimoji="0" sz="3200" b="0" i="0" u="none" strike="noStrike" kern="1200" cap="none" spc="0" normalizeH="0" baseline="0" noProof="0">
              <a:ln>
                <a:noFill/>
              </a:ln>
              <a:solidFill>
                <a:srgbClr val="000000"/>
              </a:solidFill>
              <a:effectLst/>
              <a:uLnTx/>
              <a:uFillTx/>
              <a:latin typeface="Calibri"/>
              <a:ea typeface="Calibri"/>
              <a:cs typeface="Calibri"/>
            </a:endParaRPr>
          </a:p>
        </p:txBody>
      </p:sp>
      <p:pic>
        <p:nvPicPr>
          <p:cNvPr id="4" name="Audio 3">
            <a:extLst>
              <a:ext uri="{FF2B5EF4-FFF2-40B4-BE49-F238E27FC236}">
                <a16:creationId xmlns:a16="http://schemas.microsoft.com/office/drawing/2014/main" id="{43B87CBE-F503-3DD9-292D-B0A86A97D7F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849265962"/>
      </p:ext>
    </p:extLst>
  </p:cSld>
  <p:clrMapOvr>
    <a:masterClrMapping/>
  </p:clrMapOvr>
  <mc:AlternateContent xmlns:mc="http://schemas.openxmlformats.org/markup-compatibility/2006">
    <mc:Choice xmlns:p14="http://schemas.microsoft.com/office/powerpoint/2010/main" Requires="p14">
      <p:transition spd="slow" p14:dur="2000" advTm="73749"/>
    </mc:Choice>
    <mc:Fallback>
      <p:transition spd="slow" advTm="737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What is a Focus Group? Definition, Questions, Examples and Best Practices -  IdeaScale">
            <a:extLst>
              <a:ext uri="{FF2B5EF4-FFF2-40B4-BE49-F238E27FC236}">
                <a16:creationId xmlns:a16="http://schemas.microsoft.com/office/drawing/2014/main" id="{F7008390-7053-38C2-1EE3-1AFF065C96EB}"/>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1922916" y="643466"/>
            <a:ext cx="8346167" cy="5571067"/>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extLst>
              <a:ext uri="{FF2B5EF4-FFF2-40B4-BE49-F238E27FC236}">
                <a16:creationId xmlns:a16="http://schemas.microsoft.com/office/drawing/2014/main" id="{0767DDC1-9C81-E3C9-4997-6CF696584B1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206181865"/>
      </p:ext>
    </p:extLst>
  </p:cSld>
  <p:clrMapOvr>
    <a:masterClrMapping/>
  </p:clrMapOvr>
  <mc:AlternateContent xmlns:mc="http://schemas.openxmlformats.org/markup-compatibility/2006">
    <mc:Choice xmlns:p14="http://schemas.microsoft.com/office/powerpoint/2010/main" Requires="p14">
      <p:transition spd="slow" p14:dur="2000" advTm="262773"/>
    </mc:Choice>
    <mc:Fallback>
      <p:transition spd="slow" advTm="2627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question&#10;&#10;Description automatically generated">
            <a:extLst>
              <a:ext uri="{FF2B5EF4-FFF2-40B4-BE49-F238E27FC236}">
                <a16:creationId xmlns:a16="http://schemas.microsoft.com/office/drawing/2014/main" id="{B7ADE5C1-484B-CA8D-08A1-0200E9031670}"/>
              </a:ext>
            </a:extLst>
          </p:cNvPr>
          <p:cNvPicPr>
            <a:picLocks noChangeAspect="1"/>
          </p:cNvPicPr>
          <p:nvPr/>
        </p:nvPicPr>
        <p:blipFill>
          <a:blip r:embed="rId4"/>
          <a:stretch>
            <a:fillRect/>
          </a:stretch>
        </p:blipFill>
        <p:spPr>
          <a:xfrm>
            <a:off x="2364658" y="-2145"/>
            <a:ext cx="7757651" cy="6862291"/>
          </a:xfrm>
          <a:prstGeom prst="rect">
            <a:avLst/>
          </a:prstGeom>
        </p:spPr>
      </p:pic>
      <p:pic>
        <p:nvPicPr>
          <p:cNvPr id="5" name="Audio 4">
            <a:extLst>
              <a:ext uri="{FF2B5EF4-FFF2-40B4-BE49-F238E27FC236}">
                <a16:creationId xmlns:a16="http://schemas.microsoft.com/office/drawing/2014/main" id="{7E7FD904-BE6C-BA9E-432B-DFE2020A86A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392326252"/>
      </p:ext>
    </p:extLst>
  </p:cSld>
  <p:clrMapOvr>
    <a:masterClrMapping/>
  </p:clrMapOvr>
  <mc:AlternateContent xmlns:mc="http://schemas.openxmlformats.org/markup-compatibility/2006">
    <mc:Choice xmlns:p14="http://schemas.microsoft.com/office/powerpoint/2010/main" Requires="p14">
      <p:transition spd="slow" p14:dur="2000" advTm="29525"/>
    </mc:Choice>
    <mc:Fallback>
      <p:transition spd="slow" advTm="29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2" name="Picture 2" descr="textual analysis annotated paragraph">
            <a:extLst>
              <a:ext uri="{FF2B5EF4-FFF2-40B4-BE49-F238E27FC236}">
                <a16:creationId xmlns:a16="http://schemas.microsoft.com/office/drawing/2014/main" id="{AC89545F-2875-4527-51BF-77E4B7BD94A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739204" y="643466"/>
            <a:ext cx="10713591" cy="557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0503742"/>
      </p:ext>
    </p:extLst>
  </p:cSld>
  <p:clrMapOvr>
    <a:masterClrMapping/>
  </p:clrMapOvr>
  <mc:AlternateContent xmlns:mc="http://schemas.openxmlformats.org/markup-compatibility/2006">
    <mc:Choice xmlns:p14="http://schemas.microsoft.com/office/powerpoint/2010/main" Requires="p14">
      <p:transition spd="slow" p14:dur="2000" advTm="432439"/>
    </mc:Choice>
    <mc:Fallback>
      <p:transition spd="slow" advTm="432439"/>
    </mc:Fallback>
  </mc:AlternateContent>
</p:sld>
</file>

<file path=ppt/slides/slide3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fferent coloured question marks">
            <a:extLst>
              <a:ext uri="{FF2B5EF4-FFF2-40B4-BE49-F238E27FC236}">
                <a16:creationId xmlns:a16="http://schemas.microsoft.com/office/drawing/2014/main" id="{784784B3-47E1-1E23-D98C-A703575E25B1}"/>
              </a:ext>
            </a:extLst>
          </p:cNvPr>
          <p:cNvPicPr>
            <a:picLocks noChangeAspect="1"/>
          </p:cNvPicPr>
          <p:nvPr/>
        </p:nvPicPr>
        <p:blipFill rotWithShape="1">
          <a:blip r:embed="rId2"/>
          <a:srcRect l="21124" r="21983"/>
          <a:stretch/>
        </p:blipFill>
        <p:spPr>
          <a:xfrm>
            <a:off x="1" y="10"/>
            <a:ext cx="6936390" cy="6857990"/>
          </a:xfrm>
          <a:prstGeom prst="rect">
            <a:avLst/>
          </a:prstGeom>
        </p:spPr>
      </p:pic>
      <p:sp>
        <p:nvSpPr>
          <p:cNvPr id="3" name="TextBox 2">
            <a:extLst>
              <a:ext uri="{FF2B5EF4-FFF2-40B4-BE49-F238E27FC236}">
                <a16:creationId xmlns:a16="http://schemas.microsoft.com/office/drawing/2014/main" id="{884B7874-107A-407F-ACC6-07EBBC8C6BC9}"/>
              </a:ext>
            </a:extLst>
          </p:cNvPr>
          <p:cNvSpPr txBox="1"/>
          <p:nvPr/>
        </p:nvSpPr>
        <p:spPr>
          <a:xfrm>
            <a:off x="7531610" y="324048"/>
            <a:ext cx="3822189" cy="585291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400" dirty="0"/>
              <a:t>In pairs or triads, try and formulate an initial idea. Go through a rough Research Problem, Title and Aims...​</a:t>
            </a:r>
            <a:br>
              <a:rPr lang="en-US" sz="2400" dirty="0"/>
            </a:br>
            <a:r>
              <a:rPr lang="en-US" sz="2400" dirty="0"/>
              <a:t>​</a:t>
            </a:r>
            <a:br>
              <a:rPr lang="en-US" sz="2400" dirty="0"/>
            </a:br>
            <a:r>
              <a:rPr lang="en-US" sz="2400" dirty="0"/>
              <a:t>Can you see the beginnings of an evolution from general problem to specific topic of inquiry?​</a:t>
            </a:r>
            <a:br>
              <a:rPr lang="en-US" sz="2400" dirty="0"/>
            </a:br>
            <a:r>
              <a:rPr lang="en-US" sz="2400" dirty="0"/>
              <a:t>​</a:t>
            </a:r>
            <a:br>
              <a:rPr lang="en-US" sz="2400" dirty="0"/>
            </a:br>
            <a:r>
              <a:rPr lang="en-US" sz="2400" dirty="0"/>
              <a:t>Where are your idea(s) fuzzy? Where do they need to be tightened up/ made more specific/ focused towards a more coherent research direction?​</a:t>
            </a:r>
            <a:endParaRPr lang="en-US" sz="2400" dirty="0">
              <a:cs typeface="Arial"/>
            </a:endParaRPr>
          </a:p>
        </p:txBody>
      </p:sp>
    </p:spTree>
    <p:extLst>
      <p:ext uri="{BB962C8B-B14F-4D97-AF65-F5344CB8AC3E}">
        <p14:creationId xmlns:p14="http://schemas.microsoft.com/office/powerpoint/2010/main" val="22089627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Mason Them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son Theme 1" id="{3B6E21FC-E659-664F-93DD-0CF82BEEDE9A}" vid="{421E6F37-AD66-A44B-8421-150A52837B90}"/>
    </a:ext>
  </a:extLst>
</a:theme>
</file>

<file path=ppt/theme/theme9.xml><?xml version="1.0" encoding="utf-8"?>
<a:theme xmlns:a="http://schemas.openxmlformats.org/drawingml/2006/main" name="1_Mason Them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son Theme 1" id="{3B6E21FC-E659-664F-93DD-0CF82BEEDE9A}" vid="{421E6F37-AD66-A44B-8421-150A52837B90}"/>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removed="0"/>
</clbl:labelList>
</file>

<file path=docProps/app.xml><?xml version="1.0" encoding="utf-8"?>
<Properties xmlns="http://schemas.openxmlformats.org/officeDocument/2006/extended-properties" xmlns:vt="http://schemas.openxmlformats.org/officeDocument/2006/docPropsVTypes">
  <Template>office theme</Template>
  <TotalTime>255</TotalTime>
  <Words>3180</Words>
  <Application>Microsoft Macintosh PowerPoint</Application>
  <PresentationFormat>Widescreen</PresentationFormat>
  <Paragraphs>270</Paragraphs>
  <Slides>36</Slides>
  <Notes>26</Notes>
  <HiddenSlides>6</HiddenSlides>
  <MMClips>29</MMClips>
  <ScaleCrop>false</ScaleCrop>
  <HeadingPairs>
    <vt:vector size="6" baseType="variant">
      <vt:variant>
        <vt:lpstr>Fonts Used</vt:lpstr>
      </vt:variant>
      <vt:variant>
        <vt:i4>5</vt:i4>
      </vt:variant>
      <vt:variant>
        <vt:lpstr>Theme</vt:lpstr>
      </vt:variant>
      <vt:variant>
        <vt:i4>9</vt:i4>
      </vt:variant>
      <vt:variant>
        <vt:lpstr>Slide Titles</vt:lpstr>
      </vt:variant>
      <vt:variant>
        <vt:i4>36</vt:i4>
      </vt:variant>
    </vt:vector>
  </HeadingPairs>
  <TitlesOfParts>
    <vt:vector size="50" baseType="lpstr">
      <vt:lpstr>Arial</vt:lpstr>
      <vt:lpstr>Arial,Sans-Serif</vt:lpstr>
      <vt:lpstr>Calibri</vt:lpstr>
      <vt:lpstr>Calibri Light</vt:lpstr>
      <vt:lpstr>Verdana</vt:lpstr>
      <vt:lpstr>Office Theme</vt:lpstr>
      <vt:lpstr>Office Theme</vt:lpstr>
      <vt:lpstr>Office Theme</vt:lpstr>
      <vt:lpstr>Office Theme</vt:lpstr>
      <vt:lpstr>1_Office Theme</vt:lpstr>
      <vt:lpstr>Office Theme</vt:lpstr>
      <vt:lpstr>Office Theme</vt:lpstr>
      <vt:lpstr>Mason Theme 1</vt:lpstr>
      <vt:lpstr>1_Mason Theme 1</vt:lpstr>
      <vt:lpstr>Research Methodologies and Data Collection</vt:lpstr>
      <vt:lpstr>PowerPoint Presentation</vt:lpstr>
      <vt:lpstr>Sampling in Qualitative Research: Convenience of Purposive? (Emmel 2013)</vt:lpstr>
      <vt:lpstr>Purposive Sampling </vt:lpstr>
      <vt:lpstr>Avenues for Recruitment </vt:lpstr>
      <vt:lpstr>‘Information Power’ Malterud et al. (2015)</vt:lpstr>
      <vt:lpstr>PowerPoint Presentation</vt:lpstr>
      <vt:lpstr>When Good Research Proposals go Bad....</vt:lpstr>
      <vt:lpstr>PowerPoint Presentation</vt:lpstr>
      <vt:lpstr>Example structure </vt:lpstr>
      <vt:lpstr>PowerPoint Presentation</vt:lpstr>
      <vt:lpstr>Methodology v Methods</vt:lpstr>
      <vt:lpstr>PowerPoint Presentation</vt:lpstr>
      <vt:lpstr>Qualitative research is: ‘a journey of discovery beginning with a problem’ which seeks to illuminate ‘meanings’ (Carpenter and Suto 2008).</vt:lpstr>
      <vt:lpstr>Assumptions of Qualitative Research</vt:lpstr>
      <vt:lpstr>PowerPoint Presentation</vt:lpstr>
      <vt:lpstr>Make this Finding Better: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Mason Neely</cp:lastModifiedBy>
  <cp:revision>727</cp:revision>
  <dcterms:created xsi:type="dcterms:W3CDTF">2023-01-30T12:59:12Z</dcterms:created>
  <dcterms:modified xsi:type="dcterms:W3CDTF">2026-03-03T12:05:19Z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