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6" r:id="rId2"/>
    <p:sldId id="277" r:id="rId3"/>
    <p:sldId id="275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327EAB-387F-D5A9-3C5D-96E1F8AF9173}" v="4" dt="2026-10-04T17:48:30.383"/>
    <p1510:client id="{5D6DFB42-4A6D-961E-A7C7-8D834FE8F921}" v="1" dt="2026-10-03T13:01:15.4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cisca Minneaux (1918237)" userId="S::1918237@student.uwtsd.ac.uk::37628272-41ec-490a-9e19-5cbe3ce03657" providerId="AD" clId="Web-{3CF3E6BC-5383-1A29-BAFC-F51B622F7095}"/>
    <pc:docChg chg="addSld delSld modSld">
      <pc:chgData name="Francisca Minneaux (1918237)" userId="S::1918237@student.uwtsd.ac.uk::37628272-41ec-490a-9e19-5cbe3ce03657" providerId="AD" clId="Web-{3CF3E6BC-5383-1A29-BAFC-F51B622F7095}" dt="2026-10-01T22:52:21.648" v="1522"/>
      <pc:docMkLst>
        <pc:docMk/>
      </pc:docMkLst>
      <pc:sldChg chg="modSp">
        <pc:chgData name="Francisca Minneaux (1918237)" userId="S::1918237@student.uwtsd.ac.uk::37628272-41ec-490a-9e19-5cbe3ce03657" providerId="AD" clId="Web-{3CF3E6BC-5383-1A29-BAFC-F51B622F7095}" dt="2026-10-01T22:45:23.164" v="1479" actId="20577"/>
        <pc:sldMkLst>
          <pc:docMk/>
          <pc:sldMk cId="3113114326" sldId="257"/>
        </pc:sldMkLst>
        <pc:spChg chg="mod">
          <ac:chgData name="Francisca Minneaux (1918237)" userId="S::1918237@student.uwtsd.ac.uk::37628272-41ec-490a-9e19-5cbe3ce03657" providerId="AD" clId="Web-{3CF3E6BC-5383-1A29-BAFC-F51B622F7095}" dt="2026-10-01T22:45:23.164" v="1479" actId="20577"/>
          <ac:spMkLst>
            <pc:docMk/>
            <pc:sldMk cId="3113114326" sldId="257"/>
            <ac:spMk id="3" creationId="{74E8CCE7-7659-6E1A-FBD7-E728013B616A}"/>
          </ac:spMkLst>
        </pc:spChg>
      </pc:sldChg>
      <pc:sldChg chg="modSp">
        <pc:chgData name="Francisca Minneaux (1918237)" userId="S::1918237@student.uwtsd.ac.uk::37628272-41ec-490a-9e19-5cbe3ce03657" providerId="AD" clId="Web-{3CF3E6BC-5383-1A29-BAFC-F51B622F7095}" dt="2026-10-01T22:49:15.266" v="1515" actId="20577"/>
        <pc:sldMkLst>
          <pc:docMk/>
          <pc:sldMk cId="756246911" sldId="275"/>
        </pc:sldMkLst>
        <pc:spChg chg="mod">
          <ac:chgData name="Francisca Minneaux (1918237)" userId="S::1918237@student.uwtsd.ac.uk::37628272-41ec-490a-9e19-5cbe3ce03657" providerId="AD" clId="Web-{3CF3E6BC-5383-1A29-BAFC-F51B622F7095}" dt="2026-10-01T22:49:15.266" v="1515" actId="20577"/>
          <ac:spMkLst>
            <pc:docMk/>
            <pc:sldMk cId="756246911" sldId="275"/>
            <ac:spMk id="3" creationId="{0E3A4B06-86E3-93B4-B9EC-343D7B3BD83E}"/>
          </ac:spMkLst>
        </pc:spChg>
      </pc:sldChg>
      <pc:sldChg chg="addSp delSp modSp new">
        <pc:chgData name="Francisca Minneaux (1918237)" userId="S::1918237@student.uwtsd.ac.uk::37628272-41ec-490a-9e19-5cbe3ce03657" providerId="AD" clId="Web-{3CF3E6BC-5383-1A29-BAFC-F51B622F7095}" dt="2026-10-01T21:51:21.419" v="786" actId="20577"/>
        <pc:sldMkLst>
          <pc:docMk/>
          <pc:sldMk cId="193771391" sldId="276"/>
        </pc:sldMkLst>
        <pc:spChg chg="mod">
          <ac:chgData name="Francisca Minneaux (1918237)" userId="S::1918237@student.uwtsd.ac.uk::37628272-41ec-490a-9e19-5cbe3ce03657" providerId="AD" clId="Web-{3CF3E6BC-5383-1A29-BAFC-F51B622F7095}" dt="2026-10-01T21:51:21.419" v="786" actId="20577"/>
          <ac:spMkLst>
            <pc:docMk/>
            <pc:sldMk cId="193771391" sldId="276"/>
            <ac:spMk id="2" creationId="{460B5959-2393-0F2F-BE24-F9A008C384B8}"/>
          </ac:spMkLst>
        </pc:spChg>
        <pc:graphicFrameChg chg="add mod ord modGraphic">
          <ac:chgData name="Francisca Minneaux (1918237)" userId="S::1918237@student.uwtsd.ac.uk::37628272-41ec-490a-9e19-5cbe3ce03657" providerId="AD" clId="Web-{3CF3E6BC-5383-1A29-BAFC-F51B622F7095}" dt="2026-10-01T21:28:24.509" v="573"/>
          <ac:graphicFrameMkLst>
            <pc:docMk/>
            <pc:sldMk cId="193771391" sldId="276"/>
            <ac:graphicFrameMk id="13" creationId="{A2183A78-F2C8-2105-2334-FB35AE3F02A6}"/>
          </ac:graphicFrameMkLst>
        </pc:graphicFrameChg>
      </pc:sldChg>
      <pc:sldChg chg="modSp new">
        <pc:chgData name="Francisca Minneaux (1918237)" userId="S::1918237@student.uwtsd.ac.uk::37628272-41ec-490a-9e19-5cbe3ce03657" providerId="AD" clId="Web-{3CF3E6BC-5383-1A29-BAFC-F51B622F7095}" dt="2026-10-01T22:37:17.176" v="1477" actId="20577"/>
        <pc:sldMkLst>
          <pc:docMk/>
          <pc:sldMk cId="3388025332" sldId="277"/>
        </pc:sldMkLst>
        <pc:spChg chg="mod">
          <ac:chgData name="Francisca Minneaux (1918237)" userId="S::1918237@student.uwtsd.ac.uk::37628272-41ec-490a-9e19-5cbe3ce03657" providerId="AD" clId="Web-{3CF3E6BC-5383-1A29-BAFC-F51B622F7095}" dt="2026-10-01T22:37:17.176" v="1477" actId="20577"/>
          <ac:spMkLst>
            <pc:docMk/>
            <pc:sldMk cId="3388025332" sldId="277"/>
            <ac:spMk id="2" creationId="{6752C518-8138-350A-E92F-501FBF3520CB}"/>
          </ac:spMkLst>
        </pc:spChg>
        <pc:spChg chg="mod">
          <ac:chgData name="Francisca Minneaux (1918237)" userId="S::1918237@student.uwtsd.ac.uk::37628272-41ec-490a-9e19-5cbe3ce03657" providerId="AD" clId="Web-{3CF3E6BC-5383-1A29-BAFC-F51B622F7095}" dt="2026-10-01T22:32:31.900" v="1434" actId="20577"/>
          <ac:spMkLst>
            <pc:docMk/>
            <pc:sldMk cId="3388025332" sldId="277"/>
            <ac:spMk id="3" creationId="{8A76D9E7-B84B-E5D2-574A-42E8FE475FAB}"/>
          </ac:spMkLst>
        </pc:spChg>
        <pc:spChg chg="mod">
          <ac:chgData name="Francisca Minneaux (1918237)" userId="S::1918237@student.uwtsd.ac.uk::37628272-41ec-490a-9e19-5cbe3ce03657" providerId="AD" clId="Web-{3CF3E6BC-5383-1A29-BAFC-F51B622F7095}" dt="2026-10-01T22:35:34.547" v="1474" actId="20577"/>
          <ac:spMkLst>
            <pc:docMk/>
            <pc:sldMk cId="3388025332" sldId="277"/>
            <ac:spMk id="4" creationId="{CDEEBA37-C76B-3F9A-4B94-423DA41C8C32}"/>
          </ac:spMkLst>
        </pc:spChg>
      </pc:sldChg>
    </pc:docChg>
  </pc:docChgLst>
  <pc:docChgLst>
    <pc:chgData name="Francisca Minneaux (1918237)" userId="S::1918237@student.uwtsd.ac.uk::37628272-41ec-490a-9e19-5cbe3ce03657" providerId="AD" clId="Web-{5D6DFB42-4A6D-961E-A7C7-8D834FE8F921}"/>
    <pc:docChg chg="addSld">
      <pc:chgData name="Francisca Minneaux (1918237)" userId="S::1918237@student.uwtsd.ac.uk::37628272-41ec-490a-9e19-5cbe3ce03657" providerId="AD" clId="Web-{5D6DFB42-4A6D-961E-A7C7-8D834FE8F921}" dt="2026-10-03T13:01:15.405" v="0"/>
      <pc:docMkLst>
        <pc:docMk/>
      </pc:docMkLst>
      <pc:sldChg chg="new">
        <pc:chgData name="Francisca Minneaux (1918237)" userId="S::1918237@student.uwtsd.ac.uk::37628272-41ec-490a-9e19-5cbe3ce03657" providerId="AD" clId="Web-{5D6DFB42-4A6D-961E-A7C7-8D834FE8F921}" dt="2026-10-03T13:01:15.405" v="0"/>
        <pc:sldMkLst>
          <pc:docMk/>
          <pc:sldMk cId="2030911609" sldId="278"/>
        </pc:sldMkLst>
      </pc:sldChg>
    </pc:docChg>
  </pc:docChgLst>
  <pc:docChgLst>
    <pc:chgData name="Francisca Minneaux (1918237)" userId="S::1918237@student.uwtsd.ac.uk::37628272-41ec-490a-9e19-5cbe3ce03657" providerId="AD" clId="Web-{21327EAB-387F-D5A9-3C5D-96E1F8AF9173}"/>
    <pc:docChg chg="delSld">
      <pc:chgData name="Francisca Minneaux (1918237)" userId="S::1918237@student.uwtsd.ac.uk::37628272-41ec-490a-9e19-5cbe3ce03657" providerId="AD" clId="Web-{21327EAB-387F-D5A9-3C5D-96E1F8AF9173}" dt="2026-10-04T17:48:30.383" v="2"/>
      <pc:docMkLst>
        <pc:docMk/>
      </pc:docMkLst>
      <pc:sldChg chg="del">
        <pc:chgData name="Francisca Minneaux (1918237)" userId="S::1918237@student.uwtsd.ac.uk::37628272-41ec-490a-9e19-5cbe3ce03657" providerId="AD" clId="Web-{21327EAB-387F-D5A9-3C5D-96E1F8AF9173}" dt="2026-10-04T17:48:27.227" v="1"/>
        <pc:sldMkLst>
          <pc:docMk/>
          <pc:sldMk cId="3113114326" sldId="257"/>
        </pc:sldMkLst>
      </pc:sldChg>
      <pc:sldChg chg="del">
        <pc:chgData name="Francisca Minneaux (1918237)" userId="S::1918237@student.uwtsd.ac.uk::37628272-41ec-490a-9e19-5cbe3ce03657" providerId="AD" clId="Web-{21327EAB-387F-D5A9-3C5D-96E1F8AF9173}" dt="2026-10-04T17:48:30.383" v="2"/>
        <pc:sldMkLst>
          <pc:docMk/>
          <pc:sldMk cId="3647202391" sldId="263"/>
        </pc:sldMkLst>
      </pc:sldChg>
      <pc:sldChg chg="del">
        <pc:chgData name="Francisca Minneaux (1918237)" userId="S::1918237@student.uwtsd.ac.uk::37628272-41ec-490a-9e19-5cbe3ce03657" providerId="AD" clId="Web-{21327EAB-387F-D5A9-3C5D-96E1F8AF9173}" dt="2026-10-04T17:48:20.398" v="0"/>
        <pc:sldMkLst>
          <pc:docMk/>
          <pc:sldMk cId="2030911609" sldId="278"/>
        </pc:sldMkLst>
      </pc:sldChg>
    </pc:docChg>
  </pc:docChgLst>
  <pc:docChgLst>
    <pc:chgData name="Francisca Minneaux (1918237)" userId="S::1918237@student.uwtsd.ac.uk::37628272-41ec-490a-9e19-5cbe3ce03657" providerId="AD" clId="Web-{B6A82381-434E-0C52-3F66-E670C8AF898E}"/>
    <pc:docChg chg="mod addSld modSld addMainMaster delMainMaster">
      <pc:chgData name="Francisca Minneaux (1918237)" userId="S::1918237@student.uwtsd.ac.uk::37628272-41ec-490a-9e19-5cbe3ce03657" providerId="AD" clId="Web-{B6A82381-434E-0C52-3F66-E670C8AF898E}" dt="2026-09-26T14:24:19.403" v="218" actId="20577"/>
      <pc:docMkLst>
        <pc:docMk/>
      </pc:docMkLst>
      <pc:sldChg chg="modSp new mod modClrScheme chgLayout">
        <pc:chgData name="Francisca Minneaux (1918237)" userId="S::1918237@student.uwtsd.ac.uk::37628272-41ec-490a-9e19-5cbe3ce03657" providerId="AD" clId="Web-{B6A82381-434E-0C52-3F66-E670C8AF898E}" dt="2026-09-26T14:00:00.529" v="163"/>
        <pc:sldMkLst>
          <pc:docMk/>
          <pc:sldMk cId="3113114326" sldId="257"/>
        </pc:sldMkLst>
        <pc:spChg chg="mod ord">
          <ac:chgData name="Francisca Minneaux (1918237)" userId="S::1918237@student.uwtsd.ac.uk::37628272-41ec-490a-9e19-5cbe3ce03657" providerId="AD" clId="Web-{B6A82381-434E-0C52-3F66-E670C8AF898E}" dt="2026-09-26T14:00:00.529" v="163"/>
          <ac:spMkLst>
            <pc:docMk/>
            <pc:sldMk cId="3113114326" sldId="257"/>
            <ac:spMk id="3" creationId="{74E8CCE7-7659-6E1A-FBD7-E728013B616A}"/>
          </ac:spMkLst>
        </pc:spChg>
        <pc:spChg chg="mod ord">
          <ac:chgData name="Francisca Minneaux (1918237)" userId="S::1918237@student.uwtsd.ac.uk::37628272-41ec-490a-9e19-5cbe3ce03657" providerId="AD" clId="Web-{B6A82381-434E-0C52-3F66-E670C8AF898E}" dt="2026-09-26T14:00:00.529" v="163"/>
          <ac:spMkLst>
            <pc:docMk/>
            <pc:sldMk cId="3113114326" sldId="257"/>
            <ac:spMk id="4" creationId="{A6351D26-EA4F-98E8-DAAB-4C0F34904F8D}"/>
          </ac:spMkLst>
        </pc:spChg>
        <pc:spChg chg="mod ord">
          <ac:chgData name="Francisca Minneaux (1918237)" userId="S::1918237@student.uwtsd.ac.uk::37628272-41ec-490a-9e19-5cbe3ce03657" providerId="AD" clId="Web-{B6A82381-434E-0C52-3F66-E670C8AF898E}" dt="2026-09-26T14:00:00.529" v="163"/>
          <ac:spMkLst>
            <pc:docMk/>
            <pc:sldMk cId="3113114326" sldId="257"/>
            <ac:spMk id="5" creationId="{B02436A0-FE65-FC91-8356-969025B9906B}"/>
          </ac:spMkLst>
        </pc:spChg>
        <pc:spChg chg="mod ord">
          <ac:chgData name="Francisca Minneaux (1918237)" userId="S::1918237@student.uwtsd.ac.uk::37628272-41ec-490a-9e19-5cbe3ce03657" providerId="AD" clId="Web-{B6A82381-434E-0C52-3F66-E670C8AF898E}" dt="2026-09-26T14:00:00.529" v="163"/>
          <ac:spMkLst>
            <pc:docMk/>
            <pc:sldMk cId="3113114326" sldId="257"/>
            <ac:spMk id="6" creationId="{DC81B010-A6CD-3A17-F129-20DC8D12985E}"/>
          </ac:spMkLst>
        </pc:spChg>
      </pc:sldChg>
      <pc:sldMasterChg chg="add addSldLayout modSldLayout">
        <pc:chgData name="Francisca Minneaux (1918237)" userId="S::1918237@student.uwtsd.ac.uk::37628272-41ec-490a-9e19-5cbe3ce03657" providerId="AD" clId="Web-{B6A82381-434E-0C52-3F66-E670C8AF898E}" dt="2026-09-26T14:00:00.529" v="163"/>
        <pc:sldMasterMkLst>
          <pc:docMk/>
          <pc:sldMasterMk cId="1537102483" sldId="2147483684"/>
        </pc:sldMasterMkLst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3515678387" sldId="2147483685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3780756139" sldId="2147483686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1256348976" sldId="2147483687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065508079" sldId="2147483688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1355518736" sldId="2147483689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478692787" sldId="2147483690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536606099" sldId="2147483691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743358783" sldId="2147483692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1087871544" sldId="2147483693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974050860" sldId="2147483694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3599257146" sldId="2147483695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974071952" sldId="2147483696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895468410" sldId="2147483697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3342044329" sldId="2147483698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149460907" sldId="2147483699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3773938702" sldId="2147483700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289922085" sldId="2147483701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063296996" sldId="2147483702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377748717" sldId="2147483703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38463198" sldId="2147483704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750566538" sldId="2147483705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1946607774" sldId="2147483706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22341867" sldId="2147483707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3327228331" sldId="2147483708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3254884508" sldId="2147483709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832050872" sldId="2147483710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2963195522" sldId="2147483711"/>
          </pc:sldLayoutMkLst>
        </pc:sldLayoutChg>
        <pc:sldLayoutChg chg="add mod replId">
          <pc:chgData name="Francisca Minneaux (1918237)" userId="S::1918237@student.uwtsd.ac.uk::37628272-41ec-490a-9e19-5cbe3ce03657" providerId="AD" clId="Web-{B6A82381-434E-0C52-3F66-E670C8AF898E}" dt="2026-09-26T14:00:00.529" v="163"/>
          <pc:sldLayoutMkLst>
            <pc:docMk/>
            <pc:sldMasterMk cId="1537102483" sldId="2147483684"/>
            <pc:sldLayoutMk cId="1082111959" sldId="2147483712"/>
          </pc:sldLayoutMkLst>
        </pc:sldLayoutChg>
      </pc:sldMasterChg>
    </pc:docChg>
  </pc:docChgLst>
  <pc:docChgLst>
    <pc:chgData name="Francisca Minneaux (1918237)" userId="S::1918237@student.uwtsd.ac.uk::37628272-41ec-490a-9e19-5cbe3ce03657" providerId="AD" clId="Web-{00000000-0000-0000-0000-000000000000}"/>
    <pc:docChg chg="addSld modSld">
      <pc:chgData name="Francisca Minneaux (1918237)" userId="S::1918237@student.uwtsd.ac.uk::37628272-41ec-490a-9e19-5cbe3ce03657" providerId="AD" clId="Web-{00000000-0000-0000-0000-000000000000}" dt="2026-09-27T22:19:48.414" v="581"/>
      <pc:docMkLst>
        <pc:docMk/>
      </pc:docMkLst>
      <pc:sldChg chg="delSp addAnim delAnim">
        <pc:chgData name="Francisca Minneaux (1918237)" userId="S::1918237@student.uwtsd.ac.uk::37628272-41ec-490a-9e19-5cbe3ce03657" providerId="AD" clId="Web-{00000000-0000-0000-0000-000000000000}" dt="2026-09-27T22:19:48.414" v="581"/>
        <pc:sldMkLst>
          <pc:docMk/>
          <pc:sldMk cId="3113114326" sldId="257"/>
        </pc:sldMkLst>
      </pc:sldChg>
      <pc:sldChg chg="addSp delSp modSp new">
        <pc:chgData name="Francisca Minneaux (1918237)" userId="S::1918237@student.uwtsd.ac.uk::37628272-41ec-490a-9e19-5cbe3ce03657" providerId="AD" clId="Web-{00000000-0000-0000-0000-000000000000}" dt="2026-09-26T15:54:20.753" v="94" actId="20577"/>
        <pc:sldMkLst>
          <pc:docMk/>
          <pc:sldMk cId="3647202391" sldId="263"/>
        </pc:sldMkLst>
        <pc:spChg chg="mod">
          <ac:chgData name="Francisca Minneaux (1918237)" userId="S::1918237@student.uwtsd.ac.uk::37628272-41ec-490a-9e19-5cbe3ce03657" providerId="AD" clId="Web-{00000000-0000-0000-0000-000000000000}" dt="2026-09-26T15:43:13.725" v="36" actId="20577"/>
          <ac:spMkLst>
            <pc:docMk/>
            <pc:sldMk cId="3647202391" sldId="263"/>
            <ac:spMk id="2" creationId="{43D109A2-D800-0DB5-436A-6BFC63FC93B6}"/>
          </ac:spMkLst>
        </pc:spChg>
        <pc:graphicFrameChg chg="add mod ord modGraphic">
          <ac:chgData name="Francisca Minneaux (1918237)" userId="S::1918237@student.uwtsd.ac.uk::37628272-41ec-490a-9e19-5cbe3ce03657" providerId="AD" clId="Web-{00000000-0000-0000-0000-000000000000}" dt="2026-09-26T15:54:20.753" v="94" actId="20577"/>
          <ac:graphicFrameMkLst>
            <pc:docMk/>
            <pc:sldMk cId="3647202391" sldId="263"/>
            <ac:graphicFrameMk id="4" creationId="{0C10B1C8-C9E7-BF59-BAC2-0099D7B914AF}"/>
          </ac:graphicFrameMkLst>
        </pc:graphicFrameChg>
      </pc:sldChg>
      <pc:sldChg chg="modSp new">
        <pc:chgData name="Francisca Minneaux (1918237)" userId="S::1918237@student.uwtsd.ac.uk::37628272-41ec-490a-9e19-5cbe3ce03657" providerId="AD" clId="Web-{00000000-0000-0000-0000-000000000000}" dt="2026-09-27T22:18:48.881" v="580" actId="20577"/>
        <pc:sldMkLst>
          <pc:docMk/>
          <pc:sldMk cId="756246911" sldId="275"/>
        </pc:sldMkLst>
        <pc:spChg chg="mod">
          <ac:chgData name="Francisca Minneaux (1918237)" userId="S::1918237@student.uwtsd.ac.uk::37628272-41ec-490a-9e19-5cbe3ce03657" providerId="AD" clId="Web-{00000000-0000-0000-0000-000000000000}" dt="2026-09-27T22:18:48.881" v="580" actId="20577"/>
          <ac:spMkLst>
            <pc:docMk/>
            <pc:sldMk cId="756246911" sldId="275"/>
            <ac:spMk id="2" creationId="{50431FF3-4897-629D-2A67-09BA4CB7AFFC}"/>
          </ac:spMkLst>
        </pc:spChg>
        <pc:spChg chg="mod">
          <ac:chgData name="Francisca Minneaux (1918237)" userId="S::1918237@student.uwtsd.ac.uk::37628272-41ec-490a-9e19-5cbe3ce03657" providerId="AD" clId="Web-{00000000-0000-0000-0000-000000000000}" dt="2026-09-27T22:17:48.222" v="571" actId="20577"/>
          <ac:spMkLst>
            <pc:docMk/>
            <pc:sldMk cId="756246911" sldId="275"/>
            <ac:spMk id="3" creationId="{0E3A4B06-86E3-93B4-B9EC-343D7B3BD83E}"/>
          </ac:spMkLst>
        </pc:spChg>
      </pc:sldChg>
    </pc:docChg>
  </pc:docChgLst>
  <pc:docChgLst>
    <pc:chgData name="Francisca Minneaux (1918237)" userId="S::1918237@student.uwtsd.ac.uk::37628272-41ec-490a-9e19-5cbe3ce03657" providerId="AD" clId="Web-{C922ABCE-FAED-C35E-ADEA-CA14AEC04653}"/>
    <pc:docChg chg="modSld">
      <pc:chgData name="Francisca Minneaux (1918237)" userId="S::1918237@student.uwtsd.ac.uk::37628272-41ec-490a-9e19-5cbe3ce03657" providerId="AD" clId="Web-{C922ABCE-FAED-C35E-ADEA-CA14AEC04653}" dt="2026-09-30T12:52:19.162" v="160"/>
      <pc:docMkLst>
        <pc:docMk/>
      </pc:docMkLst>
    </pc:docChg>
  </pc:docChgLst>
  <pc:docChgLst>
    <pc:chgData clId="Web-{21327EAB-387F-D5A9-3C5D-96E1F8AF9173}"/>
    <pc:docChg chg="delSld">
      <pc:chgData name="" userId="" providerId="" clId="Web-{21327EAB-387F-D5A9-3C5D-96E1F8AF9173}" dt="2026-10-04T17:48:08.195" v="0"/>
      <pc:docMkLst>
        <pc:docMk/>
      </pc:docMkLst>
      <pc:sldChg chg="del">
        <pc:chgData name="" userId="" providerId="" clId="Web-{21327EAB-387F-D5A9-3C5D-96E1F8AF9173}" dt="2026-10-04T17:48:08.195" v="0"/>
        <pc:sldMkLst>
          <pc:docMk/>
          <pc:sldMk cId="109857222" sldId="256"/>
        </pc:sldMkLst>
      </pc:sldChg>
    </pc:docChg>
  </pc:docChgLst>
  <pc:docChgLst>
    <pc:chgData name="Francisca Minneaux (1918237)" userId="S::1918237@student.uwtsd.ac.uk::37628272-41ec-490a-9e19-5cbe3ce03657" providerId="AD" clId="Web-{6392DE74-6585-1726-6FAF-254F84C983CC}"/>
    <pc:docChg chg="addSld modSld">
      <pc:chgData name="Francisca Minneaux (1918237)" userId="S::1918237@student.uwtsd.ac.uk::37628272-41ec-490a-9e19-5cbe3ce03657" providerId="AD" clId="Web-{6392DE74-6585-1726-6FAF-254F84C983CC}" dt="2026-09-27T21:25:45.897" v="324" actId="20577"/>
      <pc:docMkLst>
        <pc:docMk/>
      </pc:docMkLst>
    </pc:docChg>
  </pc:docChgLst>
  <pc:docChgLst>
    <pc:chgData name="Francisca Minneaux (1918237)" userId="S::1918237@student.uwtsd.ac.uk::37628272-41ec-490a-9e19-5cbe3ce03657" providerId="AD" clId="Web-{1525AC1A-D54A-9337-7ADE-D28F4629741E}"/>
    <pc:docChg chg="addSld modSld">
      <pc:chgData name="Francisca Minneaux (1918237)" userId="S::1918237@student.uwtsd.ac.uk::37628272-41ec-490a-9e19-5cbe3ce03657" providerId="AD" clId="Web-{1525AC1A-D54A-9337-7ADE-D28F4629741E}" dt="2026-09-26T15:21:22.658" v="29" actId="20577"/>
      <pc:docMkLst>
        <pc:docMk/>
      </pc:docMkLst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005" y="1016955"/>
            <a:ext cx="9140954" cy="33465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cap="all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62963" y="4869030"/>
            <a:ext cx="7152030" cy="9872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82023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77000"/>
            <a:ext cx="188595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95E4919-E033-41C8-AEE2-17504250F7D3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1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31FF2A-9DA0-DC5C-0C53-91FDE15093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A4208E-B529-0934-86E0-24278D43C68A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156783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526932-58BC-3B05-A619-8FE2BA7973DD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751EC6-9764-CDDF-E8BC-793AD483E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A395EC9-5212-9F09-E9FA-0AB62AFB6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68458-1A7A-4A29-A16B-4424C6D3B5E6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86E48EB-E81D-8C6A-DBE6-738017E5A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756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4572000"/>
            <a:ext cx="11125201" cy="11125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200" cap="all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" y="5715000"/>
            <a:ext cx="11125201" cy="533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000" b="1" i="0" dirty="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3981764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t="-419" b="-419"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10036" y="6476999"/>
            <a:ext cx="188054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F2562D4-D383-4177-95F1-F65B47D1CEF7}" type="datetimeFigureOut">
              <a:rPr lang="en-US" dirty="0"/>
              <a:t>10/4/2026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995976" y="6477000"/>
            <a:ext cx="66262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3489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86071" y="1016955"/>
            <a:ext cx="3872530" cy="37268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cap="all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6071" y="5134926"/>
            <a:ext cx="3868420" cy="111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BE7EAD-CCCA-EA7C-0263-265AA3E43C5E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7224095" cy="6858000"/>
          </a:xfrm>
          <a:custGeom>
            <a:avLst/>
            <a:gdLst/>
            <a:ahLst/>
            <a:cxnLst/>
            <a:rect l="l" t="t" r="r" b="b"/>
            <a:pathLst>
              <a:path w="7224095" h="6858000">
                <a:moveTo>
                  <a:pt x="0" y="629614"/>
                </a:moveTo>
                <a:lnTo>
                  <a:pt x="7224095" y="629614"/>
                </a:lnTo>
                <a:lnTo>
                  <a:pt x="7224095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7224095" y="0"/>
                </a:lnTo>
                <a:lnTo>
                  <a:pt x="7224095" y="565606"/>
                </a:lnTo>
                <a:lnTo>
                  <a:pt x="0" y="565606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67937" y="6476999"/>
            <a:ext cx="189584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2" y="6476999"/>
            <a:ext cx="93759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99C7A302-1799-4123-960A-AC3BB0278DAE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77000"/>
            <a:ext cx="657221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79DE85-4541-95AA-B871-7CBAD2BA1550}"/>
              </a:ext>
            </a:extLst>
          </p:cNvPr>
          <p:cNvSpPr/>
          <p:nvPr/>
        </p:nvSpPr>
        <p:spPr>
          <a:xfrm>
            <a:off x="0" y="565606"/>
            <a:ext cx="1155797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655080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3400" y="1143000"/>
            <a:ext cx="8576636" cy="52710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cap="all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92240"/>
            <a:ext cx="18913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4E88643-CA1F-4663-8C06-BD5ECF50899D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5F1B314-6B95-45EC-8168-CEA297F1BD40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4E8A7FA-CBEB-E74B-AC79-5D830DAFC993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555187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BAE97C67-C2EB-5515-0FDC-A535220C9DF0}"/>
              </a:ext>
            </a:extLst>
          </p:cNvPr>
          <p:cNvSpPr/>
          <p:nvPr/>
        </p:nvSpPr>
        <p:spPr>
          <a:xfrm>
            <a:off x="9110035" y="0"/>
            <a:ext cx="30819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1016955"/>
            <a:ext cx="8195646" cy="112775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7200" cap="all" baseline="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9" y="2510472"/>
            <a:ext cx="8190496" cy="3966527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6858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 marL="12573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575848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91885" y="6492240"/>
            <a:ext cx="176399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B73E6FC-8E19-48D4-B829-246931AD4AF3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1271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58CA726-6257-4F3F-9296-A3CF5DCA19DB}"/>
              </a:ext>
            </a:extLst>
          </p:cNvPr>
          <p:cNvSpPr/>
          <p:nvPr/>
        </p:nvSpPr>
        <p:spPr>
          <a:xfrm>
            <a:off x="634029" y="2144714"/>
            <a:ext cx="8476007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78692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C713386-53DE-AEBA-6318-6C7146DE22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43517" y="1386842"/>
            <a:ext cx="6315083" cy="1127758"/>
          </a:xfrm>
        </p:spPr>
        <p:txBody>
          <a:bodyPr>
            <a:normAutofit/>
          </a:bodyPr>
          <a:lstStyle>
            <a:lvl1pPr>
              <a:defRPr sz="7200" cap="all" baseline="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440984A-B82C-18F1-2933-6DF295884CE0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44005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3518" y="2886089"/>
            <a:ext cx="6315082" cy="3336911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5715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43518" y="6477000"/>
            <a:ext cx="3771905" cy="381001"/>
          </a:xfrm>
          <a:prstGeom prst="rect">
            <a:avLst/>
          </a:prstGeo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0821" y="6477000"/>
            <a:ext cx="1875160" cy="381001"/>
          </a:xfrm>
          <a:prstGeom prst="rect">
            <a:avLst/>
          </a:prstGeom>
        </p:spPr>
        <p:txBody>
          <a:bodyPr/>
          <a:lstStyle/>
          <a:p>
            <a:fld id="{20AF2805-09FE-4E19-BD3D-273F9C4FB4DD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86" y="6477000"/>
            <a:ext cx="662614" cy="381001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8E5CA23-2176-4B29-AB27-EDD9AC417271}"/>
              </a:ext>
            </a:extLst>
          </p:cNvPr>
          <p:cNvSpPr/>
          <p:nvPr/>
        </p:nvSpPr>
        <p:spPr>
          <a:xfrm>
            <a:off x="4400554" y="2496190"/>
            <a:ext cx="779144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36606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91539" cy="408358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3" cy="408357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1E532691-8605-4D75-9B37-0F29951CF35A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AE531BB-71E1-57EF-0879-5979B0C95458}"/>
              </a:ext>
            </a:extLst>
          </p:cNvPr>
          <p:cNvSpPr/>
          <p:nvPr/>
        </p:nvSpPr>
        <p:spPr>
          <a:xfrm>
            <a:off x="4024938" y="570037"/>
            <a:ext cx="8167062" cy="59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1FD272-0797-A5C1-BAB9-E68F518B8158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43358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3486153" cy="27214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4" cy="5490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AF504E6F-5E20-457A-A4D7-010D88E2AB6A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922775-D819-CE59-81DF-9A22F9309472}"/>
              </a:ext>
            </a:extLst>
          </p:cNvPr>
          <p:cNvSpPr/>
          <p:nvPr/>
        </p:nvSpPr>
        <p:spPr>
          <a:xfrm>
            <a:off x="4017310" y="565607"/>
            <a:ext cx="817469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1D59CA-78A2-7B8F-A9C7-E86B47BEAE5E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87871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2523" y="1016956"/>
            <a:ext cx="6696076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99EF452C-FB1E-E93B-DCC5-1D98DE017953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4400554" cy="6858000"/>
          </a:xfrm>
          <a:custGeom>
            <a:avLst/>
            <a:gdLst/>
            <a:ahLst/>
            <a:cxnLst/>
            <a:rect l="l" t="t" r="r" b="b"/>
            <a:pathLst>
              <a:path w="4400554" h="6858000">
                <a:moveTo>
                  <a:pt x="0" y="634999"/>
                </a:moveTo>
                <a:lnTo>
                  <a:pt x="4400554" y="634999"/>
                </a:lnTo>
                <a:lnTo>
                  <a:pt x="4400554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4400554" y="0"/>
                </a:lnTo>
                <a:lnTo>
                  <a:pt x="4400554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3" y="2145668"/>
            <a:ext cx="6689892" cy="41183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964103" y="6477000"/>
            <a:ext cx="470790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72013" y="6477000"/>
            <a:ext cx="132936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33F4C8-FF6A-458A-9544-1F0DF90A3B6B}" type="datetimeFigureOut">
              <a:rPr lang="en-US" dirty="0"/>
              <a:t>10/4/2026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77000"/>
            <a:ext cx="65722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C16BEA9-7D3A-E34B-4442-F0BFB853F3F8}"/>
              </a:ext>
            </a:extLst>
          </p:cNvPr>
          <p:cNvSpPr/>
          <p:nvPr/>
        </p:nvSpPr>
        <p:spPr>
          <a:xfrm>
            <a:off x="4408228" y="570993"/>
            <a:ext cx="7142064" cy="64006"/>
          </a:xfrm>
          <a:custGeom>
            <a:avLst/>
            <a:gdLst/>
            <a:ahLst/>
            <a:cxnLst/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462211-E1BA-E90A-00F8-E717C7293E42}"/>
              </a:ext>
            </a:extLst>
          </p:cNvPr>
          <p:cNvSpPr/>
          <p:nvPr/>
        </p:nvSpPr>
        <p:spPr>
          <a:xfrm>
            <a:off x="-2282" y="570991"/>
            <a:ext cx="441051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74050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3" y="1016955"/>
            <a:ext cx="7026437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87476243-EB8F-9EFF-F789-0088ABBB0FB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3998133" cy="6858000"/>
          </a:xfrm>
          <a:custGeom>
            <a:avLst/>
            <a:gdLst/>
            <a:ahLst/>
            <a:cxnLst/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2145668"/>
            <a:ext cx="7026432" cy="407733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7" y="6477000"/>
            <a:ext cx="542623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4" y="6477000"/>
            <a:ext cx="94297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A1E8540-4D23-42CD-8A63-F2EAD91093A7}" type="datetimeFigureOut">
              <a:rPr lang="en-US" dirty="0"/>
              <a:t>10/4/2026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4" y="6477000"/>
            <a:ext cx="65722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CF4FA5C-D406-8202-9143-DAEA62C5C872}"/>
              </a:ext>
            </a:extLst>
          </p:cNvPr>
          <p:cNvSpPr/>
          <p:nvPr/>
        </p:nvSpPr>
        <p:spPr>
          <a:xfrm>
            <a:off x="0" y="570992"/>
            <a:ext cx="4019552" cy="64008"/>
          </a:xfrm>
          <a:custGeom>
            <a:avLst/>
            <a:gdLst/>
            <a:ahLst/>
            <a:cxnLst/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082645EB-0315-BBF0-B28C-6A31158DE8D1}"/>
              </a:ext>
            </a:extLst>
          </p:cNvPr>
          <p:cNvSpPr/>
          <p:nvPr/>
        </p:nvSpPr>
        <p:spPr>
          <a:xfrm>
            <a:off x="3997235" y="570992"/>
            <a:ext cx="7560729" cy="64008"/>
          </a:xfrm>
          <a:custGeom>
            <a:avLst/>
            <a:gdLst/>
            <a:ahLst/>
            <a:cxnLst/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992571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6858000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145668"/>
            <a:ext cx="6858000" cy="409352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1" y="6464300"/>
            <a:ext cx="5366715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900115" y="6464300"/>
            <a:ext cx="929303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B456EB-19FD-4A38-8010-F86DE924658C}" type="datetimeFigureOut">
              <a:rPr lang="en-US" dirty="0"/>
              <a:t>10/4/2026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829424" y="6464300"/>
            <a:ext cx="561977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70CE66A-15FE-D8FB-D711-D3BB0755F0D1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8193866" y="1"/>
            <a:ext cx="3998133" cy="6858000"/>
          </a:xfrm>
          <a:custGeom>
            <a:avLst/>
            <a:gdLst/>
            <a:ahLst/>
            <a:cxnLst/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19B021D-A5A3-D515-C491-988160E0708C}"/>
              </a:ext>
            </a:extLst>
          </p:cNvPr>
          <p:cNvSpPr/>
          <p:nvPr/>
        </p:nvSpPr>
        <p:spPr>
          <a:xfrm>
            <a:off x="8172447" y="570992"/>
            <a:ext cx="4019552" cy="64008"/>
          </a:xfrm>
          <a:custGeom>
            <a:avLst/>
            <a:gdLst/>
            <a:ahLst/>
            <a:cxnLst/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F6879252-7B61-583A-CF4D-92BF27416ADC}"/>
              </a:ext>
            </a:extLst>
          </p:cNvPr>
          <p:cNvSpPr/>
          <p:nvPr/>
        </p:nvSpPr>
        <p:spPr>
          <a:xfrm>
            <a:off x="633137" y="570992"/>
            <a:ext cx="7560729" cy="64008"/>
          </a:xfrm>
          <a:custGeom>
            <a:avLst/>
            <a:gdLst/>
            <a:ahLst/>
            <a:cxnLst/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74071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4573438" cy="1328932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495232"/>
            <a:ext cx="4573438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77000"/>
            <a:ext cx="292155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54946" y="6477000"/>
            <a:ext cx="110099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ADCD4E-3EB5-4828-8896-DAF01418F813}" type="datetimeFigureOut">
              <a:rPr lang="en-US" dirty="0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53312" y="6477000"/>
            <a:ext cx="552253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103B3571-8BEB-7B5F-5141-60BE7E4F2B98}"/>
              </a:ext>
            </a:extLst>
          </p:cNvPr>
          <p:cNvSpPr/>
          <p:nvPr/>
        </p:nvSpPr>
        <p:spPr>
          <a:xfrm>
            <a:off x="631405" y="570990"/>
            <a:ext cx="5024894" cy="64008"/>
          </a:xfrm>
          <a:custGeom>
            <a:avLst/>
            <a:gdLst/>
            <a:ahLst/>
            <a:cxnLst/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95468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275" y="1016955"/>
            <a:ext cx="3445936" cy="1328932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056A831-274A-4E01-51DC-29FC50834A4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33400" y="2495232"/>
            <a:ext cx="3445936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0" y="6477000"/>
            <a:ext cx="207677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10177" y="6477000"/>
            <a:ext cx="94976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8BB81F-FF8D-4CDB-8C81-6D8C7DBC8B8C}" type="datetimeFigureOut">
              <a:rPr lang="en-US" dirty="0"/>
              <a:t>10/4/2026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9943" y="6477000"/>
            <a:ext cx="42920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0BBEF0D8-DF37-CB82-D6FC-4B18E864B26C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602979" y="0"/>
            <a:ext cx="7584144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8DC2254B-5D42-9D5B-16C8-9FAF562F458A}"/>
              </a:ext>
            </a:extLst>
          </p:cNvPr>
          <p:cNvSpPr/>
          <p:nvPr/>
        </p:nvSpPr>
        <p:spPr>
          <a:xfrm>
            <a:off x="615697" y="570989"/>
            <a:ext cx="3987282" cy="64012"/>
          </a:xfrm>
          <a:custGeom>
            <a:avLst/>
            <a:gdLst/>
            <a:ahLst/>
            <a:cxnLst/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42044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1016955"/>
            <a:ext cx="2770539" cy="1875475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769544" cy="2844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477000"/>
            <a:ext cx="140446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477000"/>
            <a:ext cx="70885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D491FD6-320B-4F77-8F99-6D2F5BCDF640}" type="datetimeFigureOut">
              <a:rPr lang="en-US" dirty="0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80" y="6477000"/>
            <a:ext cx="65722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3AEE3D4D-61F7-E7A0-0EB4-DE705A2CAF60}"/>
              </a:ext>
            </a:extLst>
          </p:cNvPr>
          <p:cNvSpPr/>
          <p:nvPr/>
        </p:nvSpPr>
        <p:spPr>
          <a:xfrm>
            <a:off x="8326322" y="570989"/>
            <a:ext cx="3332277" cy="64008"/>
          </a:xfrm>
          <a:custGeom>
            <a:avLst/>
            <a:gdLst/>
            <a:ahLst/>
            <a:cxnLst/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94609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623948"/>
            <a:ext cx="3486152" cy="25990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242949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3623949"/>
            <a:ext cx="7252664" cy="259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708C1C0-E3FE-42AC-82A3-E6DC4F473B5F}" type="datetimeFigureOut">
              <a:rPr lang="en-US" dirty="0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9387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11125199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" name="Picture Placeholder 11">
            <a:extLst>
              <a:ext uri="{FF2B5EF4-FFF2-40B4-BE49-F238E27FC236}">
                <a16:creationId xmlns:a16="http://schemas.microsoft.com/office/drawing/2014/main" id="{61ACD7CC-7A35-CC8D-F7DA-128B795065B1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0" y="2145668"/>
            <a:ext cx="6291878" cy="4728525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228600" lvl="0" indent="-228600"/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45668"/>
            <a:ext cx="4815505" cy="419049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5" y="6492240"/>
            <a:ext cx="321529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398" y="6492240"/>
            <a:ext cx="94298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3EEA351-3479-4085-8F9E-571D48233D05}" type="datetimeFigureOut">
              <a:rPr lang="en-US" dirty="0"/>
              <a:t>10/4/2026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92240"/>
            <a:ext cx="65722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335081-FA52-F16F-A616-E20DA766DB57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899220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86153" cy="1316347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34030" y="2495233"/>
            <a:ext cx="3385517" cy="3727765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6142" y="1016954"/>
            <a:ext cx="7082457" cy="520604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018939-3725-45C4-8448-060C1C945770}" type="datetimeFigureOut">
              <a:rPr lang="en-US" dirty="0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CA24FE-7F15-0A35-2050-28F4CE33B91F}"/>
              </a:ext>
            </a:extLst>
          </p:cNvPr>
          <p:cNvSpPr/>
          <p:nvPr/>
        </p:nvSpPr>
        <p:spPr>
          <a:xfrm>
            <a:off x="634030" y="565606"/>
            <a:ext cx="338552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9E0A62-7502-AFE4-4860-6DE00EB6D1D5}"/>
              </a:ext>
            </a:extLst>
          </p:cNvPr>
          <p:cNvSpPr/>
          <p:nvPr/>
        </p:nvSpPr>
        <p:spPr>
          <a:xfrm>
            <a:off x="4019547" y="565605"/>
            <a:ext cx="8172453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632969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473C94E-2C8E-3F68-4792-D2F9DD866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2961" y="5109525"/>
            <a:ext cx="8195638" cy="744634"/>
          </a:xfrm>
        </p:spPr>
        <p:txBody>
          <a:bodyPr anchor="b">
            <a:normAutofit/>
          </a:bodyPr>
          <a:lstStyle>
            <a:lvl1pPr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E6EBA2-EEB8-DB5B-897E-6DAE1530B3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33400" y="533400"/>
            <a:ext cx="11125200" cy="4576763"/>
          </a:xfrm>
        </p:spPr>
        <p:txBody>
          <a:bodyPr>
            <a:normAutofit/>
          </a:bodyPr>
          <a:lstStyle>
            <a:lvl1pPr marL="0" indent="0">
              <a:buNone/>
              <a:defRPr sz="300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8054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5A68E59-4168-43B1-871D-9D793958CB73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CD9F1A0-57DB-F034-0AB9-2E671ABA4C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6B7340E-9893-2D44-91EA-76771EE522E6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77487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9" y="1016955"/>
            <a:ext cx="11125201" cy="484028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0"/>
            <a:ext cx="8576637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39"/>
            <a:ext cx="1891338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C8A96B5-6C84-4F87-863B-82F8A700BDB6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0"/>
            <a:ext cx="662624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10F272-8DCB-3D9F-8EA6-FBDD6B7DFDA3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8ED97-EB88-D071-C45A-D0C32569D40D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84631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67745" y="5216204"/>
            <a:ext cx="8190855" cy="64008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8" y="1016954"/>
            <a:ext cx="11125201" cy="3711571"/>
          </a:xfrm>
          <a:prstGeom prst="rect">
            <a:avLst/>
          </a:prstGeom>
        </p:spPr>
        <p:txBody>
          <a:bodyPr anchor="t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None/>
              <a:defRPr sz="7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78961" cy="365760"/>
          </a:xfrm>
          <a:prstGeom prst="rect">
            <a:avLst/>
          </a:prstGeom>
        </p:spPr>
        <p:txBody>
          <a:bodyPr/>
          <a:lstStyle/>
          <a:p>
            <a:fld id="{0380565A-AEC2-4981-9BC9-2BD45633EEB3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68" y="6492241"/>
            <a:ext cx="657231" cy="365760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22AFB11-60F0-1BFB-3EE2-25A317606ED4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DB6C2DA-9756-1101-616C-92AE71300FD8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50566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6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7" name="Content Placeholder 5">
            <a:extLst>
              <a:ext uri="{FF2B5EF4-FFF2-40B4-BE49-F238E27FC236}">
                <a16:creationId xmlns:a16="http://schemas.microsoft.com/office/drawing/2014/main" id="{2D30AC1E-99F3-1176-72D1-F6FF258E307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1883248"/>
            <a:ext cx="5075238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8" name="Content Placeholder 11">
            <a:extLst>
              <a:ext uri="{FF2B5EF4-FFF2-40B4-BE49-F238E27FC236}">
                <a16:creationId xmlns:a16="http://schemas.microsoft.com/office/drawing/2014/main" id="{54CE6F64-34A4-5E4B-21B9-E65B60D60DF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1883248"/>
            <a:ext cx="5075556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D0114CA0-7CEA-48F6-8B27-4A03BEF1B362}" type="datetimeFigureOut">
              <a:rPr lang="en-US" dirty="0"/>
              <a:t>10/4/2026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39"/>
            <a:ext cx="662624" cy="365761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DF6D21-8591-4FB9-5FF0-44B10800DC79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7345B5-8AF1-C46D-5FB8-FF298EC5943D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466077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9" y="1883248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2444434"/>
            <a:ext cx="5075238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83679" y="1883247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2444434"/>
            <a:ext cx="5075556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1EDD8A06-915F-45A0-B576-0929C47FD8AE}" type="datetimeFigureOut">
              <a:rPr lang="en-US" dirty="0"/>
              <a:t>10/4/2026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B0A7ECD-2835-13DC-1392-DC6E9D6B14EE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3FF6D6A-BF5E-8499-2E05-993B26BA4977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23418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112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D05E5D-68FD-447C-A2DD-5EC26B56527F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0F7BCB4-DC28-7382-4A0F-0498411C4247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5560D8-36FC-D0D1-04BB-54F2CCBC8B5E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272283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E5D97B4D-FF2F-4402-9FD4-AE767FCF1FF3}" type="datetimeFigureOut">
              <a:rPr lang="en-US" dirty="0"/>
              <a:t>10/4/2026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8845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860235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8" y="3258190"/>
            <a:ext cx="11125201" cy="296481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chemeClr val="tx2"/>
                </a:solidFill>
              </a:defRPr>
            </a:lvl2pPr>
            <a:lvl3pPr marL="457200" indent="0">
              <a:buNone/>
              <a:defRPr>
                <a:solidFill>
                  <a:schemeClr val="tx2"/>
                </a:solidFill>
              </a:defRPr>
            </a:lvl3pPr>
            <a:lvl4pPr marL="685800" indent="0">
              <a:buNone/>
              <a:defRPr>
                <a:solidFill>
                  <a:schemeClr val="tx2"/>
                </a:solidFill>
              </a:defRPr>
            </a:lvl4pPr>
            <a:lvl5pPr marL="914400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50494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C57766D-ED87-4A0C-9B23-F4979C5AA24E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14990" y="6492241"/>
            <a:ext cx="1043610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612DD4-C154-5A34-CBE2-09022345DFF5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45B82D-4F13-20D2-DD25-C26E60C48A92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32050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8576636" cy="1842020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0" y="4614992"/>
            <a:ext cx="8576506" cy="160800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1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01450B2-75D0-4277-B6D7-7B5D301DCF72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0E45243-34A7-09D9-589C-A28D8FB592BD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77B2CF5-DB49-E6FB-F72A-24AA38988AEC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631955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11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3399" y="6476998"/>
            <a:ext cx="8576637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10036" y="6476998"/>
            <a:ext cx="188595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35F68458-1A7A-4A29-A16B-4424C6D3B5E6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9" y="6476998"/>
            <a:ext cx="65722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AEAA3239-9EA4-4A65-A281-97F994456D9F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02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  <p:sldLayoutId id="2147483703" r:id="rId19"/>
    <p:sldLayoutId id="2147483704" r:id="rId20"/>
    <p:sldLayoutId id="2147483705" r:id="rId21"/>
    <p:sldLayoutId id="2147483706" r:id="rId22"/>
    <p:sldLayoutId id="2147483707" r:id="rId23"/>
    <p:sldLayoutId id="2147483708" r:id="rId24"/>
    <p:sldLayoutId id="2147483709" r:id="rId25"/>
    <p:sldLayoutId id="2147483710" r:id="rId26"/>
    <p:sldLayoutId id="2147483711" r:id="rId27"/>
    <p:sldLayoutId id="2147483712" r:id="rId2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0" kern="1200" spc="0" baseline="0">
          <a:solidFill>
            <a:schemeClr val="tx2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0" orient="horz" pos="2160">
          <p15:clr>
            <a:srgbClr val="F26B43"/>
          </p15:clr>
        </p15:guide>
        <p15:guide id="31" pos="3840">
          <p15:clr>
            <a:srgbClr val="F26B43"/>
          </p15:clr>
        </p15:guide>
        <p15:guide id="32" pos="336">
          <p15:clr>
            <a:srgbClr val="F26B43"/>
          </p15:clr>
        </p15:guide>
        <p15:guide id="33" pos="7344">
          <p15:clr>
            <a:srgbClr val="F26B43"/>
          </p15:clr>
        </p15:guide>
        <p15:guide id="34" orient="horz" pos="4080">
          <p15:clr>
            <a:srgbClr val="F26B43"/>
          </p15:clr>
        </p15:guide>
        <p15:guide id="35" orient="horz" pos="1344">
          <p15:clr>
            <a:srgbClr val="F26B43"/>
          </p15:clr>
        </p15:guide>
        <p15:guide id="36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B5959-2393-0F2F-BE24-F9A008C38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cs typeface="Arial"/>
              </a:rPr>
              <a:t>I RECOMMEND ASHFORD TO IMPLEMENT MICROSOTF EXCEL TO HELP THE WORKERS ATTEND TO DUTIES EFFECTIVELY.</a:t>
            </a:r>
            <a:br>
              <a:rPr lang="en-US" sz="2000" dirty="0">
                <a:cs typeface="Arial"/>
              </a:rPr>
            </a:br>
            <a:br>
              <a:rPr lang="en-US" sz="2000" dirty="0"/>
            </a:br>
            <a:r>
              <a:rPr lang="en-US" sz="2000" dirty="0">
                <a:cs typeface="Arial"/>
              </a:rPr>
              <a:t>AND SAY GOODBYE TO UNCLEAR ROTA.</a:t>
            </a:r>
            <a:endParaRPr lang="en-US" sz="2000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A2183A78-F2C8-2105-2334-FB35AE3F02A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80109210"/>
              </p:ext>
            </p:extLst>
          </p:nvPr>
        </p:nvGraphicFramePr>
        <p:xfrm>
          <a:off x="4962525" y="1017588"/>
          <a:ext cx="6696075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96075">
                  <a:extLst>
                    <a:ext uri="{9D8B030D-6E8A-4147-A177-3AD203B41FA5}">
                      <a16:colId xmlns:a16="http://schemas.microsoft.com/office/drawing/2014/main" val="155218211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Day                    6am-1pm                         1pm-8pm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2249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Monday             Alex                                    Sam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9386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Tuesday             Sam                                   Alex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7531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Wednesday         Alex                                   Sam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4721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Thursday             Sam                                   Alex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8132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Friday                  Alex                                    Sam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52259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7713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2C518-8138-350A-E92F-501FBF352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cs typeface="Arial"/>
              </a:rPr>
              <a:t>ADVATAGES OF ROTA                                                          LIMITATION OF ROTA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6D9E7-B84B-E5D2-574A-42E8FE475FAB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Arial"/>
              </a:rPr>
              <a:t>1 EASY TO SET UP STAFT , SHIFT AND DATES CAN BE ARRANGED IN A FAMILIAR GRID.</a:t>
            </a:r>
            <a:endParaRPr lang="en-US" dirty="0"/>
          </a:p>
          <a:p>
            <a:r>
              <a:rPr lang="en-US" dirty="0">
                <a:cs typeface="Arial"/>
              </a:rPr>
              <a:t>2.SAY GOODBYE TO WOUNDERING IF EMPLOYEES SAW THEIR ROTA.</a:t>
            </a:r>
          </a:p>
          <a:p>
            <a:r>
              <a:rPr lang="en-US" dirty="0">
                <a:cs typeface="Arial"/>
              </a:rPr>
              <a:t>3 FLEXIBLE TO ADAPT</a:t>
            </a:r>
          </a:p>
          <a:p>
            <a:r>
              <a:rPr lang="en-US" dirty="0">
                <a:cs typeface="Arial"/>
              </a:rPr>
              <a:t>4 EXCEL ROTA CAN BE SHARED EASILY WITH TEAM MEMBERS</a:t>
            </a:r>
          </a:p>
          <a:p>
            <a:r>
              <a:rPr lang="en-US" dirty="0">
                <a:cs typeface="Arial"/>
              </a:rPr>
              <a:t>5 YOU CAN ACCESSED FROM A DIFFERENT LOCATIONS.</a:t>
            </a:r>
            <a:endParaRPr lang="en-US">
              <a:cs typeface="Arial"/>
            </a:endParaRPr>
          </a:p>
          <a:p>
            <a:r>
              <a:rPr lang="en-US" dirty="0">
                <a:cs typeface="Arial"/>
              </a:rPr>
              <a:t>6. MANY  CARE HOME ALREADY HAVE ACCESS TO EXCEL DUE TO LOW COST</a:t>
            </a:r>
          </a:p>
          <a:p>
            <a:r>
              <a:rPr lang="en-US" dirty="0">
                <a:cs typeface="Arial"/>
              </a:rPr>
              <a:t>7 FORMULAS CAN TOTAL HOURS, FLAG GAPS, AND TRACK OVERTIMES.</a:t>
            </a:r>
          </a:p>
          <a:p>
            <a:endParaRPr lang="en-US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EEBA37-C76B-3F9A-4B94-423DA41C8C32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Arial"/>
              </a:rPr>
              <a:t>1 EXCEL REQUIRES MANUAL DATE ENTRY FOR SHIFT, TIME OFF REQESTS, AND AVAILABILITY UPDATE, WHICH CAN BE TIME COMSUMING AND ERROR CAN HAPPEN.</a:t>
            </a:r>
          </a:p>
          <a:p>
            <a:r>
              <a:rPr lang="en-US" dirty="0">
                <a:cs typeface="Arial"/>
              </a:rPr>
              <a:t>2 INCONSISTENT UPDATE- CHANGES TO THE ROTA CAN LEAD TO COFUSION, AND MISSED UPDATE ESPECIALLY IF THE ROTA IS NOT VISIBLE TO ALL STAFT MEMBERS.</a:t>
            </a:r>
          </a:p>
          <a:p>
            <a:r>
              <a:rPr lang="en-US" dirty="0">
                <a:cs typeface="Arial"/>
              </a:rPr>
              <a:t>3 HAVING ONLY ONE PERSON TRAINED TO HANDLE A CRITICA TASK [ROTA] , IT BRING DESTRUCTION TO THE TEAMWORK.</a:t>
            </a:r>
          </a:p>
          <a:p>
            <a:r>
              <a:rPr lang="en-US" dirty="0">
                <a:cs typeface="Arial"/>
              </a:rPr>
              <a:t>4 STAFF MAY KEEP OUTDATE ROTA, AND CHANGES MAY NOT REACH EVERYONE PROMPTLY.</a:t>
            </a:r>
          </a:p>
          <a:p>
            <a:r>
              <a:rPr lang="en-US" dirty="0">
                <a:cs typeface="Arial"/>
              </a:rPr>
              <a:t>5 A SHARED ROTA MAY REVEAL STAFF DETAILS OR ABSENCE INFORMATION TO PEOPLE WHO SHOULD NOT SEE IT.</a:t>
            </a:r>
          </a:p>
          <a:p>
            <a:r>
              <a:rPr lang="en-US" dirty="0">
                <a:cs typeface="Arial"/>
              </a:rPr>
              <a:t>6. EXCEL GENERALLY DOES NOT HANDLE SHIFT SWAPS OR REQUESTS ABSENCE.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025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31FF3-4897-629D-2A67-09BA4CB7A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rial"/>
              </a:rPr>
              <a:t>reference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A4B06-86E3-93B4-B9EC-343D7B3BD83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Arial"/>
                <a:cs typeface="Arial"/>
              </a:rPr>
              <a:t>Goole scholar [learning made simple] by Stephen Morris</a:t>
            </a:r>
          </a:p>
          <a:p>
            <a:r>
              <a:rPr lang="en-US" dirty="0">
                <a:latin typeface="Arial"/>
                <a:cs typeface="Arial"/>
              </a:rPr>
              <a:t>Http;www.madesimple.co.uk</a:t>
            </a:r>
          </a:p>
          <a:p>
            <a:r>
              <a:rPr lang="en-US" dirty="0">
                <a:latin typeface="Arial"/>
                <a:cs typeface="Arial"/>
              </a:rPr>
              <a:t>HTTPS//ROTAHUB.CO.UK</a:t>
            </a:r>
            <a:endParaRPr lang="en-US" dirty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246911"/>
      </p:ext>
    </p:extLst>
  </p:cSld>
  <p:clrMapOvr>
    <a:masterClrMapping/>
  </p:clrMapOvr>
</p:sld>
</file>

<file path=ppt/theme/theme1.xml><?xml version="1.0" encoding="utf-8"?>
<a:theme xmlns:a="http://schemas.openxmlformats.org/drawingml/2006/main" name="Modulo">
  <a:themeElements>
    <a:clrScheme name="Modulo">
      <a:dk1>
        <a:srgbClr val="000000"/>
      </a:dk1>
      <a:lt1>
        <a:srgbClr val="FFFFFF"/>
      </a:lt1>
      <a:dk2>
        <a:srgbClr val="3B4546"/>
      </a:dk2>
      <a:lt2>
        <a:srgbClr val="E7E6E6"/>
      </a:lt2>
      <a:accent1>
        <a:srgbClr val="B36041"/>
      </a:accent1>
      <a:accent2>
        <a:srgbClr val="6F8185"/>
      </a:accent2>
      <a:accent3>
        <a:srgbClr val="C78F8F"/>
      </a:accent3>
      <a:accent4>
        <a:srgbClr val="647961"/>
      </a:accent4>
      <a:accent5>
        <a:srgbClr val="B09C54"/>
      </a:accent5>
      <a:accent6>
        <a:srgbClr val="9AA749"/>
      </a:accent6>
      <a:hlink>
        <a:srgbClr val="75A073"/>
      </a:hlink>
      <a:folHlink>
        <a:srgbClr val="BD9C5C"/>
      </a:folHlink>
    </a:clrScheme>
    <a:fontScheme name="Modulo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o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ulo" id="{F82CE580-7C94-4A50-B8FD-C32A34CD4AC2}" vid="{2D85724B-79BC-48FD-92DE-E2ED0CD587A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Modulo</vt:lpstr>
      <vt:lpstr>I RECOMMEND ASHFORD TO IMPLEMENT MICROSOTF EXCEL TO HELP THE WORKERS ATTEND TO DUTIES EFFECTIVELY.  AND SAY GOODBYE TO UNCLEAR ROTA.</vt:lpstr>
      <vt:lpstr>ADVATAGES OF ROTA                                                          LIMITATION OF ROTA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464</cp:revision>
  <dcterms:created xsi:type="dcterms:W3CDTF">2026-09-26T13:29:44Z</dcterms:created>
  <dcterms:modified xsi:type="dcterms:W3CDTF">2026-10-04T17:48:30Z</dcterms:modified>
</cp:coreProperties>
</file>