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6"/>
  </p:notesMasterIdLst>
  <p:sldIdLst>
    <p:sldId id="257" r:id="rId2"/>
    <p:sldId id="274" r:id="rId3"/>
    <p:sldId id="258" r:id="rId4"/>
    <p:sldId id="259" r:id="rId5"/>
    <p:sldId id="275" r:id="rId6"/>
    <p:sldId id="261" r:id="rId7"/>
    <p:sldId id="262" r:id="rId8"/>
    <p:sldId id="263" r:id="rId9"/>
    <p:sldId id="264" r:id="rId10"/>
    <p:sldId id="265" r:id="rId11"/>
    <p:sldId id="266" r:id="rId12"/>
    <p:sldId id="272" r:id="rId13"/>
    <p:sldId id="273"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0EE4EDD-7A62-1171-B9C2-CF7BB5577598}" name="Robert Mihalcea" initials="RM" userId="84db3f097648fe81"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FD477F-ED00-4399-8AF9-03790760ECDD}" v="189" dt="2023-10-16T11:35:52.6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75" autoAdjust="0"/>
    <p:restoredTop sz="75532" autoAdjust="0"/>
  </p:normalViewPr>
  <p:slideViewPr>
    <p:cSldViewPr snapToGrid="0">
      <p:cViewPr varScale="1">
        <p:scale>
          <a:sx n="83" d="100"/>
          <a:sy n="83" d="100"/>
        </p:scale>
        <p:origin x="1016"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Mihalcea" userId="84db3f097648fe81" providerId="LiveId" clId="{612E9E64-5E78-4204-A5B6-567659A85DF3}"/>
    <pc:docChg chg="undo custSel modSld">
      <pc:chgData name="Robert Mihalcea" userId="84db3f097648fe81" providerId="LiveId" clId="{612E9E64-5E78-4204-A5B6-567659A85DF3}" dt="2023-10-14T14:59:07.898" v="166" actId="26606"/>
      <pc:docMkLst>
        <pc:docMk/>
      </pc:docMkLst>
      <pc:sldChg chg="delSp delDesignElem">
        <pc:chgData name="Robert Mihalcea" userId="84db3f097648fe81" providerId="LiveId" clId="{612E9E64-5E78-4204-A5B6-567659A85DF3}" dt="2023-10-14T14:17:23.942" v="56"/>
        <pc:sldMkLst>
          <pc:docMk/>
          <pc:sldMk cId="4043737824" sldId="257"/>
        </pc:sldMkLst>
        <pc:spChg chg="del">
          <ac:chgData name="Robert Mihalcea" userId="84db3f097648fe81" providerId="LiveId" clId="{612E9E64-5E78-4204-A5B6-567659A85DF3}" dt="2023-10-14T14:17:23.942" v="56"/>
          <ac:spMkLst>
            <pc:docMk/>
            <pc:sldMk cId="4043737824" sldId="257"/>
            <ac:spMk id="22" creationId="{A9286AD2-18A9-4868-A4E3-7A2097A20810}"/>
          </ac:spMkLst>
        </pc:spChg>
      </pc:sldChg>
      <pc:sldChg chg="addSp delSp modSp mod modMedia delAnim delDesignElem modNotesTx">
        <pc:chgData name="Robert Mihalcea" userId="84db3f097648fe81" providerId="LiveId" clId="{612E9E64-5E78-4204-A5B6-567659A85DF3}" dt="2023-10-14T14:58:36.857" v="159" actId="26606"/>
        <pc:sldMkLst>
          <pc:docMk/>
          <pc:sldMk cId="191714609" sldId="258"/>
        </pc:sldMkLst>
        <pc:spChg chg="mod">
          <ac:chgData name="Robert Mihalcea" userId="84db3f097648fe81" providerId="LiveId" clId="{612E9E64-5E78-4204-A5B6-567659A85DF3}" dt="2023-10-14T14:58:36.857" v="159" actId="26606"/>
          <ac:spMkLst>
            <pc:docMk/>
            <pc:sldMk cId="191714609" sldId="258"/>
            <ac:spMk id="2" creationId="{9AB2EA78-AEB3-469B-9025-3B17201A457B}"/>
          </ac:spMkLst>
        </pc:spChg>
        <pc:spChg chg="mod">
          <ac:chgData name="Robert Mihalcea" userId="84db3f097648fe81" providerId="LiveId" clId="{612E9E64-5E78-4204-A5B6-567659A85DF3}" dt="2023-10-14T14:58:36.857" v="159" actId="26606"/>
          <ac:spMkLst>
            <pc:docMk/>
            <pc:sldMk cId="191714609" sldId="258"/>
            <ac:spMk id="3" creationId="{255E1F2F-E259-4EA8-9FFD-3A10AF541859}"/>
          </ac:spMkLst>
        </pc:spChg>
        <pc:spChg chg="add">
          <ac:chgData name="Robert Mihalcea" userId="84db3f097648fe81" providerId="LiveId" clId="{612E9E64-5E78-4204-A5B6-567659A85DF3}" dt="2023-10-14T14:58:36.857" v="159" actId="26606"/>
          <ac:spMkLst>
            <pc:docMk/>
            <pc:sldMk cId="191714609" sldId="258"/>
            <ac:spMk id="6" creationId="{74751229-0244-4FBB-BED1-407467F4C951}"/>
          </ac:spMkLst>
        </pc:spChg>
        <pc:spChg chg="add del">
          <ac:chgData name="Robert Mihalcea" userId="84db3f097648fe81" providerId="LiveId" clId="{612E9E64-5E78-4204-A5B6-567659A85DF3}" dt="2023-10-14T14:18:12.390" v="61" actId="26606"/>
          <ac:spMkLst>
            <pc:docMk/>
            <pc:sldMk cId="191714609" sldId="258"/>
            <ac:spMk id="9" creationId="{06DA9DF9-31F7-4056-B42E-878CC92417B8}"/>
          </ac:spMkLst>
        </pc:spChg>
        <pc:spChg chg="add del">
          <ac:chgData name="Robert Mihalcea" userId="84db3f097648fe81" providerId="LiveId" clId="{612E9E64-5E78-4204-A5B6-567659A85DF3}" dt="2023-10-14T14:23:00.254" v="115" actId="26606"/>
          <ac:spMkLst>
            <pc:docMk/>
            <pc:sldMk cId="191714609" sldId="258"/>
            <ac:spMk id="11" creationId="{095830D2-F2AE-4DD8-B586-89B0977916FF}"/>
          </ac:spMkLst>
        </pc:spChg>
        <pc:spChg chg="add del">
          <ac:chgData name="Robert Mihalcea" userId="84db3f097648fe81" providerId="LiveId" clId="{612E9E64-5E78-4204-A5B6-567659A85DF3}" dt="2023-10-14T14:23:00.254" v="115" actId="26606"/>
          <ac:spMkLst>
            <pc:docMk/>
            <pc:sldMk cId="191714609" sldId="258"/>
            <ac:spMk id="12" creationId="{650F81D8-60BF-43DE-9145-74AB655E4538}"/>
          </ac:spMkLst>
        </pc:spChg>
        <pc:spChg chg="add del">
          <ac:chgData name="Robert Mihalcea" userId="84db3f097648fe81" providerId="LiveId" clId="{612E9E64-5E78-4204-A5B6-567659A85DF3}" dt="2023-10-14T14:23:00.254" v="115" actId="26606"/>
          <ac:spMkLst>
            <pc:docMk/>
            <pc:sldMk cId="191714609" sldId="258"/>
            <ac:spMk id="13" creationId="{F489C2E0-4895-4B72-85EA-7EE9FAFFDC7E}"/>
          </ac:spMkLst>
        </pc:spChg>
        <pc:spChg chg="add del">
          <ac:chgData name="Robert Mihalcea" userId="84db3f097648fe81" providerId="LiveId" clId="{612E9E64-5E78-4204-A5B6-567659A85DF3}" dt="2023-10-14T14:20:44.638" v="80" actId="26606"/>
          <ac:spMkLst>
            <pc:docMk/>
            <pc:sldMk cId="191714609" sldId="258"/>
            <ac:spMk id="19" creationId="{A8384FB5-9ADC-4DDC-881B-597D56F5B15D}"/>
          </ac:spMkLst>
        </pc:spChg>
        <pc:spChg chg="add del">
          <ac:chgData name="Robert Mihalcea" userId="84db3f097648fe81" providerId="LiveId" clId="{612E9E64-5E78-4204-A5B6-567659A85DF3}" dt="2023-10-14T14:20:44.638" v="80" actId="26606"/>
          <ac:spMkLst>
            <pc:docMk/>
            <pc:sldMk cId="191714609" sldId="258"/>
            <ac:spMk id="21" creationId="{91E5A9A7-95C6-4F4F-B00E-C82E07FE62EF}"/>
          </ac:spMkLst>
        </pc:spChg>
        <pc:spChg chg="add del">
          <ac:chgData name="Robert Mihalcea" userId="84db3f097648fe81" providerId="LiveId" clId="{612E9E64-5E78-4204-A5B6-567659A85DF3}" dt="2023-10-14T14:20:44.638" v="80" actId="26606"/>
          <ac:spMkLst>
            <pc:docMk/>
            <pc:sldMk cId="191714609" sldId="258"/>
            <ac:spMk id="23" creationId="{D07DD2DE-F619-49DD-B5E7-03A290FF4ED1}"/>
          </ac:spMkLst>
        </pc:spChg>
        <pc:spChg chg="add del">
          <ac:chgData name="Robert Mihalcea" userId="84db3f097648fe81" providerId="LiveId" clId="{612E9E64-5E78-4204-A5B6-567659A85DF3}" dt="2023-10-14T14:20:44.638" v="80" actId="26606"/>
          <ac:spMkLst>
            <pc:docMk/>
            <pc:sldMk cId="191714609" sldId="258"/>
            <ac:spMk id="25" creationId="{85149191-5F60-4A28-AAFF-039F96B0F3EC}"/>
          </ac:spMkLst>
        </pc:spChg>
        <pc:spChg chg="add del">
          <ac:chgData name="Robert Mihalcea" userId="84db3f097648fe81" providerId="LiveId" clId="{612E9E64-5E78-4204-A5B6-567659A85DF3}" dt="2023-10-14T14:20:44.638" v="80" actId="26606"/>
          <ac:spMkLst>
            <pc:docMk/>
            <pc:sldMk cId="191714609" sldId="258"/>
            <ac:spMk id="27" creationId="{F8260ED5-17F7-4158-B241-D51DD4CF1B7E}"/>
          </ac:spMkLst>
        </pc:spChg>
        <pc:spChg chg="add del">
          <ac:chgData name="Robert Mihalcea" userId="84db3f097648fe81" providerId="LiveId" clId="{612E9E64-5E78-4204-A5B6-567659A85DF3}" dt="2023-10-14T14:22:59.066" v="112" actId="26606"/>
          <ac:spMkLst>
            <pc:docMk/>
            <pc:sldMk cId="191714609" sldId="258"/>
            <ac:spMk id="29" creationId="{05A1AA86-B7E6-4C02-AA34-F1A25CD4CCBD}"/>
          </ac:spMkLst>
        </pc:spChg>
        <pc:spChg chg="add del">
          <ac:chgData name="Robert Mihalcea" userId="84db3f097648fe81" providerId="LiveId" clId="{612E9E64-5E78-4204-A5B6-567659A85DF3}" dt="2023-10-14T14:22:59.066" v="112" actId="26606"/>
          <ac:spMkLst>
            <pc:docMk/>
            <pc:sldMk cId="191714609" sldId="258"/>
            <ac:spMk id="30" creationId="{1DF91F20-B96F-4F77-AC3E-2CDD3BAA10C2}"/>
          </ac:spMkLst>
        </pc:spChg>
        <pc:spChg chg="add del">
          <ac:chgData name="Robert Mihalcea" userId="84db3f097648fe81" providerId="LiveId" clId="{612E9E64-5E78-4204-A5B6-567659A85DF3}" dt="2023-10-14T14:22:59.066" v="112" actId="26606"/>
          <ac:spMkLst>
            <pc:docMk/>
            <pc:sldMk cId="191714609" sldId="258"/>
            <ac:spMk id="31" creationId="{C3D487F7-9050-4871-B351-34A72ADB296C}"/>
          </ac:spMkLst>
        </pc:spChg>
        <pc:spChg chg="add del">
          <ac:chgData name="Robert Mihalcea" userId="84db3f097648fe81" providerId="LiveId" clId="{612E9E64-5E78-4204-A5B6-567659A85DF3}" dt="2023-10-14T14:22:59.066" v="112" actId="26606"/>
          <ac:spMkLst>
            <pc:docMk/>
            <pc:sldMk cId="191714609" sldId="258"/>
            <ac:spMk id="32" creationId="{F43C27DD-EF6A-4C48-9669-C2970E71A814}"/>
          </ac:spMkLst>
        </pc:spChg>
        <pc:spChg chg="add del">
          <ac:chgData name="Robert Mihalcea" userId="84db3f097648fe81" providerId="LiveId" clId="{612E9E64-5E78-4204-A5B6-567659A85DF3}" dt="2023-10-14T14:22:59.066" v="112" actId="26606"/>
          <ac:spMkLst>
            <pc:docMk/>
            <pc:sldMk cId="191714609" sldId="258"/>
            <ac:spMk id="33" creationId="{C84384FE-1C88-4CAA-8FB8-2313A3AE734D}"/>
          </ac:spMkLst>
        </pc:spChg>
        <pc:spChg chg="add del">
          <ac:chgData name="Robert Mihalcea" userId="84db3f097648fe81" providerId="LiveId" clId="{612E9E64-5E78-4204-A5B6-567659A85DF3}" dt="2023-10-14T14:22:59.066" v="112" actId="26606"/>
          <ac:spMkLst>
            <pc:docMk/>
            <pc:sldMk cId="191714609" sldId="258"/>
            <ac:spMk id="34" creationId="{87B6A113-58CD-406C-BCE4-6E1F1F2BE696}"/>
          </ac:spMkLst>
        </pc:spChg>
        <pc:spChg chg="add del">
          <ac:chgData name="Robert Mihalcea" userId="84db3f097648fe81" providerId="LiveId" clId="{612E9E64-5E78-4204-A5B6-567659A85DF3}" dt="2023-10-14T14:21:36.401" v="83" actId="26606"/>
          <ac:spMkLst>
            <pc:docMk/>
            <pc:sldMk cId="191714609" sldId="258"/>
            <ac:spMk id="39" creationId="{18EEE165-BC21-B37E-CF1E-0E1E2D138397}"/>
          </ac:spMkLst>
        </pc:spChg>
        <pc:spChg chg="add del">
          <ac:chgData name="Robert Mihalcea" userId="84db3f097648fe81" providerId="LiveId" clId="{612E9E64-5E78-4204-A5B6-567659A85DF3}" dt="2023-10-14T14:21:36.401" v="83" actId="26606"/>
          <ac:spMkLst>
            <pc:docMk/>
            <pc:sldMk cId="191714609" sldId="258"/>
            <ac:spMk id="41" creationId="{13A48C6C-3CC4-4EE5-A773-EC1EB7F59CD4}"/>
          </ac:spMkLst>
        </pc:spChg>
        <pc:spChg chg="add del">
          <ac:chgData name="Robert Mihalcea" userId="84db3f097648fe81" providerId="LiveId" clId="{612E9E64-5E78-4204-A5B6-567659A85DF3}" dt="2023-10-14T14:22:58.600" v="111" actId="26606"/>
          <ac:spMkLst>
            <pc:docMk/>
            <pc:sldMk cId="191714609" sldId="258"/>
            <ac:spMk id="43" creationId="{B7BD7FCF-A254-4A97-A15C-319B67622677}"/>
          </ac:spMkLst>
        </pc:spChg>
        <pc:spChg chg="add del">
          <ac:chgData name="Robert Mihalcea" userId="84db3f097648fe81" providerId="LiveId" clId="{612E9E64-5E78-4204-A5B6-567659A85DF3}" dt="2023-10-14T14:22:58.600" v="111" actId="26606"/>
          <ac:spMkLst>
            <pc:docMk/>
            <pc:sldMk cId="191714609" sldId="258"/>
            <ac:spMk id="44" creationId="{52FFAF72-6204-4676-9C6F-9A4CC4D91805}"/>
          </ac:spMkLst>
        </pc:spChg>
        <pc:spChg chg="del">
          <ac:chgData name="Robert Mihalcea" userId="84db3f097648fe81" providerId="LiveId" clId="{612E9E64-5E78-4204-A5B6-567659A85DF3}" dt="2023-10-14T14:17:23.942" v="56"/>
          <ac:spMkLst>
            <pc:docMk/>
            <pc:sldMk cId="191714609" sldId="258"/>
            <ac:spMk id="47" creationId="{FBDCECDC-EEE3-4128-AA5E-82A8C08796E8}"/>
          </ac:spMkLst>
        </pc:spChg>
        <pc:spChg chg="del">
          <ac:chgData name="Robert Mihalcea" userId="84db3f097648fe81" providerId="LiveId" clId="{612E9E64-5E78-4204-A5B6-567659A85DF3}" dt="2023-10-14T14:17:23.942" v="56"/>
          <ac:spMkLst>
            <pc:docMk/>
            <pc:sldMk cId="191714609" sldId="258"/>
            <ac:spMk id="49" creationId="{4260EDE0-989C-4E16-AF94-F652294D828E}"/>
          </ac:spMkLst>
        </pc:spChg>
        <pc:picChg chg="add del">
          <ac:chgData name="Robert Mihalcea" userId="84db3f097648fe81" providerId="LiveId" clId="{612E9E64-5E78-4204-A5B6-567659A85DF3}" dt="2023-10-14T14:18:12.390" v="61" actId="26606"/>
          <ac:picMkLst>
            <pc:docMk/>
            <pc:sldMk cId="191714609" sldId="258"/>
            <ac:picMk id="5" creationId="{D01626A7-A84D-4D22-A23A-F42F52B1AE8A}"/>
          </ac:picMkLst>
        </pc:picChg>
        <pc:picChg chg="add">
          <ac:chgData name="Robert Mihalcea" userId="84db3f097648fe81" providerId="LiveId" clId="{612E9E64-5E78-4204-A5B6-567659A85DF3}" dt="2023-10-14T14:58:36.857" v="159" actId="26606"/>
          <ac:picMkLst>
            <pc:docMk/>
            <pc:sldMk cId="191714609" sldId="258"/>
            <ac:picMk id="7" creationId="{7C787B5C-8FFA-F00B-D6E9-26B051D47F82}"/>
          </ac:picMkLst>
        </pc:picChg>
        <pc:picChg chg="add">
          <ac:chgData name="Robert Mihalcea" userId="84db3f097648fe81" providerId="LiveId" clId="{612E9E64-5E78-4204-A5B6-567659A85DF3}" dt="2023-10-14T14:58:36.857" v="159" actId="26606"/>
          <ac:picMkLst>
            <pc:docMk/>
            <pc:sldMk cId="191714609" sldId="258"/>
            <ac:picMk id="8" creationId="{BF68FC73-B88E-4060-B6CC-7A337B331D96}"/>
          </ac:picMkLst>
        </pc:picChg>
        <pc:picChg chg="add del mod ord">
          <ac:chgData name="Robert Mihalcea" userId="84db3f097648fe81" providerId="LiveId" clId="{612E9E64-5E78-4204-A5B6-567659A85DF3}" dt="2023-10-14T14:23:00.254" v="115" actId="26606"/>
          <ac:picMkLst>
            <pc:docMk/>
            <pc:sldMk cId="191714609" sldId="258"/>
            <ac:picMk id="14" creationId="{0C660CA4-55B2-44B0-7DB5-B24C52BA0C42}"/>
          </ac:picMkLst>
        </pc:picChg>
      </pc:sldChg>
      <pc:sldChg chg="addSp delSp modSp mod setBg modNotesTx">
        <pc:chgData name="Robert Mihalcea" userId="84db3f097648fe81" providerId="LiveId" clId="{612E9E64-5E78-4204-A5B6-567659A85DF3}" dt="2023-10-14T14:22:59.535" v="113" actId="26606"/>
        <pc:sldMkLst>
          <pc:docMk/>
          <pc:sldMk cId="3095184865" sldId="259"/>
        </pc:sldMkLst>
        <pc:spChg chg="mod">
          <ac:chgData name="Robert Mihalcea" userId="84db3f097648fe81" providerId="LiveId" clId="{612E9E64-5E78-4204-A5B6-567659A85DF3}" dt="2023-10-14T14:22:57.621" v="109" actId="26606"/>
          <ac:spMkLst>
            <pc:docMk/>
            <pc:sldMk cId="3095184865" sldId="259"/>
            <ac:spMk id="2" creationId="{39CF2F14-7D42-4639-A71A-5E627BE9D744}"/>
          </ac:spMkLst>
        </pc:spChg>
        <pc:spChg chg="mod">
          <ac:chgData name="Robert Mihalcea" userId="84db3f097648fe81" providerId="LiveId" clId="{612E9E64-5E78-4204-A5B6-567659A85DF3}" dt="2023-10-14T14:22:57.621" v="109" actId="26606"/>
          <ac:spMkLst>
            <pc:docMk/>
            <pc:sldMk cId="3095184865" sldId="259"/>
            <ac:spMk id="3" creationId="{3B95F49E-22B5-4567-A68F-28D0A019BADD}"/>
          </ac:spMkLst>
        </pc:spChg>
        <pc:spChg chg="add del">
          <ac:chgData name="Robert Mihalcea" userId="84db3f097648fe81" providerId="LiveId" clId="{612E9E64-5E78-4204-A5B6-567659A85DF3}" dt="2023-10-14T14:22:57.621" v="109" actId="26606"/>
          <ac:spMkLst>
            <pc:docMk/>
            <pc:sldMk cId="3095184865" sldId="259"/>
            <ac:spMk id="2054" creationId="{131BAD53-4E89-4F62-BBB7-26359763ED39}"/>
          </ac:spMkLst>
        </pc:spChg>
        <pc:spChg chg="add del">
          <ac:chgData name="Robert Mihalcea" userId="84db3f097648fe81" providerId="LiveId" clId="{612E9E64-5E78-4204-A5B6-567659A85DF3}" dt="2023-10-14T14:22:57.621" v="109" actId="26606"/>
          <ac:spMkLst>
            <pc:docMk/>
            <pc:sldMk cId="3095184865" sldId="259"/>
            <ac:spMk id="2055" creationId="{62756DA2-40EB-4C6F-B962-5822FFB54FB6}"/>
          </ac:spMkLst>
        </pc:spChg>
        <pc:spChg chg="add del">
          <ac:chgData name="Robert Mihalcea" userId="84db3f097648fe81" providerId="LiveId" clId="{612E9E64-5E78-4204-A5B6-567659A85DF3}" dt="2023-10-14T14:19:33.458" v="73" actId="26606"/>
          <ac:spMkLst>
            <pc:docMk/>
            <pc:sldMk cId="3095184865" sldId="259"/>
            <ac:spMk id="2057" creationId="{131BAD53-4E89-4F62-BBB7-26359763ED39}"/>
          </ac:spMkLst>
        </pc:spChg>
        <pc:spChg chg="add del">
          <ac:chgData name="Robert Mihalcea" userId="84db3f097648fe81" providerId="LiveId" clId="{612E9E64-5E78-4204-A5B6-567659A85DF3}" dt="2023-10-14T14:19:33.458" v="73" actId="26606"/>
          <ac:spMkLst>
            <pc:docMk/>
            <pc:sldMk cId="3095184865" sldId="259"/>
            <ac:spMk id="2059" creationId="{62756DA2-40EB-4C6F-B962-5822FFB54FB6}"/>
          </ac:spMkLst>
        </pc:spChg>
        <pc:spChg chg="add del">
          <ac:chgData name="Robert Mihalcea" userId="84db3f097648fe81" providerId="LiveId" clId="{612E9E64-5E78-4204-A5B6-567659A85DF3}" dt="2023-10-14T14:19:37.328" v="75" actId="26606"/>
          <ac:spMkLst>
            <pc:docMk/>
            <pc:sldMk cId="3095184865" sldId="259"/>
            <ac:spMk id="2061" creationId="{2711A8FB-68FC-45FC-B01E-38F809E2D439}"/>
          </ac:spMkLst>
        </pc:spChg>
        <pc:spChg chg="add del">
          <ac:chgData name="Robert Mihalcea" userId="84db3f097648fe81" providerId="LiveId" clId="{612E9E64-5E78-4204-A5B6-567659A85DF3}" dt="2023-10-14T14:19:37.328" v="75" actId="26606"/>
          <ac:spMkLst>
            <pc:docMk/>
            <pc:sldMk cId="3095184865" sldId="259"/>
            <ac:spMk id="2062" creationId="{5116E49A-CA4D-4983-969D-19FE3C55F387}"/>
          </ac:spMkLst>
        </pc:spChg>
        <pc:spChg chg="add del">
          <ac:chgData name="Robert Mihalcea" userId="84db3f097648fe81" providerId="LiveId" clId="{612E9E64-5E78-4204-A5B6-567659A85DF3}" dt="2023-10-14T14:19:37.328" v="75" actId="26606"/>
          <ac:spMkLst>
            <pc:docMk/>
            <pc:sldMk cId="3095184865" sldId="259"/>
            <ac:spMk id="2063" creationId="{281E2DF8-F6D8-4E5C-B76E-E082FD8C1FBD}"/>
          </ac:spMkLst>
        </pc:spChg>
        <pc:spChg chg="add del">
          <ac:chgData name="Robert Mihalcea" userId="84db3f097648fe81" providerId="LiveId" clId="{612E9E64-5E78-4204-A5B6-567659A85DF3}" dt="2023-10-14T14:19:37.328" v="75" actId="26606"/>
          <ac:spMkLst>
            <pc:docMk/>
            <pc:sldMk cId="3095184865" sldId="259"/>
            <ac:spMk id="2064" creationId="{57F6BDD4-E066-4008-8011-6CC31AEB4556}"/>
          </ac:spMkLst>
        </pc:spChg>
        <pc:spChg chg="add del">
          <ac:chgData name="Robert Mihalcea" userId="84db3f097648fe81" providerId="LiveId" clId="{612E9E64-5E78-4204-A5B6-567659A85DF3}" dt="2023-10-14T14:19:45.450" v="77" actId="26606"/>
          <ac:spMkLst>
            <pc:docMk/>
            <pc:sldMk cId="3095184865" sldId="259"/>
            <ac:spMk id="2066" creationId="{92468898-5A6E-4D55-85EC-308E785EE06C}"/>
          </ac:spMkLst>
        </pc:spChg>
        <pc:spChg chg="add del">
          <ac:chgData name="Robert Mihalcea" userId="84db3f097648fe81" providerId="LiveId" clId="{612E9E64-5E78-4204-A5B6-567659A85DF3}" dt="2023-10-14T14:19:45.450" v="77" actId="26606"/>
          <ac:spMkLst>
            <pc:docMk/>
            <pc:sldMk cId="3095184865" sldId="259"/>
            <ac:spMk id="2067" creationId="{3E23A947-2D45-4208-AE2B-64948C87A3EB}"/>
          </ac:spMkLst>
        </pc:spChg>
        <pc:spChg chg="add del">
          <ac:chgData name="Robert Mihalcea" userId="84db3f097648fe81" providerId="LiveId" clId="{612E9E64-5E78-4204-A5B6-567659A85DF3}" dt="2023-10-14T14:19:45.450" v="77" actId="26606"/>
          <ac:spMkLst>
            <pc:docMk/>
            <pc:sldMk cId="3095184865" sldId="259"/>
            <ac:spMk id="2068" creationId="{E5BBB0F9-6A59-4D02-A9C7-A2D6516684CE}"/>
          </ac:spMkLst>
        </pc:spChg>
        <pc:graphicFrameChg chg="mod modGraphic">
          <ac:chgData name="Robert Mihalcea" userId="84db3f097648fe81" providerId="LiveId" clId="{612E9E64-5E78-4204-A5B6-567659A85DF3}" dt="2023-10-14T14:22:59.535" v="113" actId="26606"/>
          <ac:graphicFrameMkLst>
            <pc:docMk/>
            <pc:sldMk cId="3095184865" sldId="259"/>
            <ac:graphicFrameMk id="4" creationId="{17883CB1-ED52-4CCC-914A-67B17BAD7A29}"/>
          </ac:graphicFrameMkLst>
        </pc:graphicFrameChg>
        <pc:picChg chg="mod">
          <ac:chgData name="Robert Mihalcea" userId="84db3f097648fe81" providerId="LiveId" clId="{612E9E64-5E78-4204-A5B6-567659A85DF3}" dt="2023-10-14T14:22:57.621" v="109" actId="26606"/>
          <ac:picMkLst>
            <pc:docMk/>
            <pc:sldMk cId="3095184865" sldId="259"/>
            <ac:picMk id="2052" creationId="{7E8587B1-5102-40D5-A89E-8D25A3326FA5}"/>
          </ac:picMkLst>
        </pc:picChg>
      </pc:sldChg>
      <pc:sldChg chg="addSp delSp modSp mod setBg">
        <pc:chgData name="Robert Mihalcea" userId="84db3f097648fe81" providerId="LiveId" clId="{612E9E64-5E78-4204-A5B6-567659A85DF3}" dt="2023-10-14T14:48:47.044" v="148" actId="1076"/>
        <pc:sldMkLst>
          <pc:docMk/>
          <pc:sldMk cId="1853809862" sldId="261"/>
        </pc:sldMkLst>
        <pc:spChg chg="mod">
          <ac:chgData name="Robert Mihalcea" userId="84db3f097648fe81" providerId="LiveId" clId="{612E9E64-5E78-4204-A5B6-567659A85DF3}" dt="2023-10-14T14:22:56.729" v="108" actId="26606"/>
          <ac:spMkLst>
            <pc:docMk/>
            <pc:sldMk cId="1853809862" sldId="261"/>
            <ac:spMk id="2" creationId="{39CF2F14-7D42-4639-A71A-5E627BE9D744}"/>
          </ac:spMkLst>
        </pc:spChg>
        <pc:spChg chg="mod">
          <ac:chgData name="Robert Mihalcea" userId="84db3f097648fe81" providerId="LiveId" clId="{612E9E64-5E78-4204-A5B6-567659A85DF3}" dt="2023-10-14T14:22:56.729" v="108" actId="26606"/>
          <ac:spMkLst>
            <pc:docMk/>
            <pc:sldMk cId="1853809862" sldId="261"/>
            <ac:spMk id="4" creationId="{37EE21D9-258F-4130-9085-830E31EFD5B8}"/>
          </ac:spMkLst>
        </pc:spChg>
        <pc:spChg chg="mod">
          <ac:chgData name="Robert Mihalcea" userId="84db3f097648fe81" providerId="LiveId" clId="{612E9E64-5E78-4204-A5B6-567659A85DF3}" dt="2023-10-14T14:22:56.729" v="108" actId="26606"/>
          <ac:spMkLst>
            <pc:docMk/>
            <pc:sldMk cId="1853809862" sldId="261"/>
            <ac:spMk id="9" creationId="{7A84A1DE-DB67-460E-86CF-228B476FFC52}"/>
          </ac:spMkLst>
        </pc:spChg>
        <pc:spChg chg="del mod">
          <ac:chgData name="Robert Mihalcea" userId="84db3f097648fe81" providerId="LiveId" clId="{612E9E64-5E78-4204-A5B6-567659A85DF3}" dt="2023-10-14T14:41:01.475" v="117" actId="478"/>
          <ac:spMkLst>
            <pc:docMk/>
            <pc:sldMk cId="1853809862" sldId="261"/>
            <ac:spMk id="10" creationId="{A75E8793-80FE-4C8F-8FC6-5C2372CA4C10}"/>
          </ac:spMkLst>
        </pc:spChg>
        <pc:spChg chg="mod">
          <ac:chgData name="Robert Mihalcea" userId="84db3f097648fe81" providerId="LiveId" clId="{612E9E64-5E78-4204-A5B6-567659A85DF3}" dt="2023-10-14T14:48:24.027" v="142" actId="20577"/>
          <ac:spMkLst>
            <pc:docMk/>
            <pc:sldMk cId="1853809862" sldId="261"/>
            <ac:spMk id="11" creationId="{EE0FA7E1-0124-4FC7-B305-5F7777DE817F}"/>
          </ac:spMkLst>
        </pc:spChg>
        <pc:spChg chg="add del">
          <ac:chgData name="Robert Mihalcea" userId="84db3f097648fe81" providerId="LiveId" clId="{612E9E64-5E78-4204-A5B6-567659A85DF3}" dt="2023-10-14T14:22:56.729" v="108" actId="26606"/>
          <ac:spMkLst>
            <pc:docMk/>
            <pc:sldMk cId="1853809862" sldId="261"/>
            <ac:spMk id="3083" creationId="{131BAD53-4E89-4F62-BBB7-26359763ED39}"/>
          </ac:spMkLst>
        </pc:spChg>
        <pc:spChg chg="add del">
          <ac:chgData name="Robert Mihalcea" userId="84db3f097648fe81" providerId="LiveId" clId="{612E9E64-5E78-4204-A5B6-567659A85DF3}" dt="2023-10-14T14:22:56.729" v="108" actId="26606"/>
          <ac:spMkLst>
            <pc:docMk/>
            <pc:sldMk cId="1853809862" sldId="261"/>
            <ac:spMk id="3085" creationId="{62756DA2-40EB-4C6F-B962-5822FFB54FB6}"/>
          </ac:spMkLst>
        </pc:spChg>
        <pc:picChg chg="add del mod">
          <ac:chgData name="Robert Mihalcea" userId="84db3f097648fe81" providerId="LiveId" clId="{612E9E64-5E78-4204-A5B6-567659A85DF3}" dt="2023-10-14T14:47:59.491" v="135"/>
          <ac:picMkLst>
            <pc:docMk/>
            <pc:sldMk cId="1853809862" sldId="261"/>
            <ac:picMk id="1026" creationId="{5F61919B-BEB2-DDB5-DBF5-7888BC91743D}"/>
          </ac:picMkLst>
        </pc:picChg>
        <pc:picChg chg="add mod">
          <ac:chgData name="Robert Mihalcea" userId="84db3f097648fe81" providerId="LiveId" clId="{612E9E64-5E78-4204-A5B6-567659A85DF3}" dt="2023-10-14T14:48:47.044" v="148" actId="1076"/>
          <ac:picMkLst>
            <pc:docMk/>
            <pc:sldMk cId="1853809862" sldId="261"/>
            <ac:picMk id="1028" creationId="{C5E8D476-BECB-D395-8881-12EC2A3A9897}"/>
          </ac:picMkLst>
        </pc:picChg>
        <pc:picChg chg="mod">
          <ac:chgData name="Robert Mihalcea" userId="84db3f097648fe81" providerId="LiveId" clId="{612E9E64-5E78-4204-A5B6-567659A85DF3}" dt="2023-10-14T14:22:56.729" v="108" actId="26606"/>
          <ac:picMkLst>
            <pc:docMk/>
            <pc:sldMk cId="1853809862" sldId="261"/>
            <ac:picMk id="3074" creationId="{D8A13BF7-34CB-4F7C-9655-B9B489ABF85B}"/>
          </ac:picMkLst>
        </pc:picChg>
        <pc:picChg chg="del mod">
          <ac:chgData name="Robert Mihalcea" userId="84db3f097648fe81" providerId="LiveId" clId="{612E9E64-5E78-4204-A5B6-567659A85DF3}" dt="2023-10-14T14:41:02.155" v="118" actId="478"/>
          <ac:picMkLst>
            <pc:docMk/>
            <pc:sldMk cId="1853809862" sldId="261"/>
            <ac:picMk id="3076" creationId="{A850E0F4-9950-401A-B2B4-77DB60233E1F}"/>
          </ac:picMkLst>
        </pc:picChg>
        <pc:picChg chg="mod">
          <ac:chgData name="Robert Mihalcea" userId="84db3f097648fe81" providerId="LiveId" clId="{612E9E64-5E78-4204-A5B6-567659A85DF3}" dt="2023-10-14T14:41:09.980" v="119" actId="1076"/>
          <ac:picMkLst>
            <pc:docMk/>
            <pc:sldMk cId="1853809862" sldId="261"/>
            <ac:picMk id="3078" creationId="{9FE7E49D-80D1-47A3-B8D2-EEB3C607F036}"/>
          </ac:picMkLst>
        </pc:picChg>
      </pc:sldChg>
      <pc:sldChg chg="addSp delSp modSp mod setBg modNotesTx">
        <pc:chgData name="Robert Mihalcea" userId="84db3f097648fe81" providerId="LiveId" clId="{612E9E64-5E78-4204-A5B6-567659A85DF3}" dt="2023-10-14T14:22:55.588" v="107" actId="26606"/>
        <pc:sldMkLst>
          <pc:docMk/>
          <pc:sldMk cId="1298546942" sldId="262"/>
        </pc:sldMkLst>
        <pc:spChg chg="mod">
          <ac:chgData name="Robert Mihalcea" userId="84db3f097648fe81" providerId="LiveId" clId="{612E9E64-5E78-4204-A5B6-567659A85DF3}" dt="2023-10-14T14:22:55.588" v="107" actId="26606"/>
          <ac:spMkLst>
            <pc:docMk/>
            <pc:sldMk cId="1298546942" sldId="262"/>
            <ac:spMk id="2" creationId="{39CF2F14-7D42-4639-A71A-5E627BE9D744}"/>
          </ac:spMkLst>
        </pc:spChg>
        <pc:spChg chg="mod">
          <ac:chgData name="Robert Mihalcea" userId="84db3f097648fe81" providerId="LiveId" clId="{612E9E64-5E78-4204-A5B6-567659A85DF3}" dt="2023-10-14T14:22:55.588" v="107" actId="26606"/>
          <ac:spMkLst>
            <pc:docMk/>
            <pc:sldMk cId="1298546942" sldId="262"/>
            <ac:spMk id="6" creationId="{18EA606B-B984-4C71-AFC9-FC4F86D9D58F}"/>
          </ac:spMkLst>
        </pc:spChg>
        <pc:spChg chg="add del">
          <ac:chgData name="Robert Mihalcea" userId="84db3f097648fe81" providerId="LiveId" clId="{612E9E64-5E78-4204-A5B6-567659A85DF3}" dt="2023-10-14T14:22:16.686" v="89" actId="26606"/>
          <ac:spMkLst>
            <pc:docMk/>
            <pc:sldMk cId="1298546942" sldId="262"/>
            <ac:spMk id="4103" creationId="{131BAD53-4E89-4F62-BBB7-26359763ED39}"/>
          </ac:spMkLst>
        </pc:spChg>
        <pc:spChg chg="add del">
          <ac:chgData name="Robert Mihalcea" userId="84db3f097648fe81" providerId="LiveId" clId="{612E9E64-5E78-4204-A5B6-567659A85DF3}" dt="2023-10-14T14:22:16.686" v="89" actId="26606"/>
          <ac:spMkLst>
            <pc:docMk/>
            <pc:sldMk cId="1298546942" sldId="262"/>
            <ac:spMk id="4105" creationId="{62756DA2-40EB-4C6F-B962-5822FFB54FB6}"/>
          </ac:spMkLst>
        </pc:spChg>
        <pc:spChg chg="add del">
          <ac:chgData name="Robert Mihalcea" userId="84db3f097648fe81" providerId="LiveId" clId="{612E9E64-5E78-4204-A5B6-567659A85DF3}" dt="2023-10-14T14:22:18.544" v="91" actId="26606"/>
          <ac:spMkLst>
            <pc:docMk/>
            <pc:sldMk cId="1298546942" sldId="262"/>
            <ac:spMk id="4107" creationId="{E5BBB0F9-6A59-4D02-A9C7-A2D6516684CE}"/>
          </ac:spMkLst>
        </pc:spChg>
        <pc:spChg chg="add del">
          <ac:chgData name="Robert Mihalcea" userId="84db3f097648fe81" providerId="LiveId" clId="{612E9E64-5E78-4204-A5B6-567659A85DF3}" dt="2023-10-14T14:22:18.544" v="91" actId="26606"/>
          <ac:spMkLst>
            <pc:docMk/>
            <pc:sldMk cId="1298546942" sldId="262"/>
            <ac:spMk id="4108" creationId="{92468898-5A6E-4D55-85EC-308E785EE06C}"/>
          </ac:spMkLst>
        </pc:spChg>
        <pc:spChg chg="add del">
          <ac:chgData name="Robert Mihalcea" userId="84db3f097648fe81" providerId="LiveId" clId="{612E9E64-5E78-4204-A5B6-567659A85DF3}" dt="2023-10-14T14:22:18.544" v="91" actId="26606"/>
          <ac:spMkLst>
            <pc:docMk/>
            <pc:sldMk cId="1298546942" sldId="262"/>
            <ac:spMk id="4109" creationId="{3E23A947-2D45-4208-AE2B-64948C87A3EB}"/>
          </ac:spMkLst>
        </pc:spChg>
        <pc:spChg chg="add del">
          <ac:chgData name="Robert Mihalcea" userId="84db3f097648fe81" providerId="LiveId" clId="{612E9E64-5E78-4204-A5B6-567659A85DF3}" dt="2023-10-14T14:22:21.689" v="93" actId="26606"/>
          <ac:spMkLst>
            <pc:docMk/>
            <pc:sldMk cId="1298546942" sldId="262"/>
            <ac:spMk id="4111" creationId="{A419ADC7-DE7C-464E-9F88-6CAB6F61BC3F}"/>
          </ac:spMkLst>
        </pc:spChg>
        <pc:spChg chg="add del">
          <ac:chgData name="Robert Mihalcea" userId="84db3f097648fe81" providerId="LiveId" clId="{612E9E64-5E78-4204-A5B6-567659A85DF3}" dt="2023-10-14T14:22:55.588" v="107" actId="26606"/>
          <ac:spMkLst>
            <pc:docMk/>
            <pc:sldMk cId="1298546942" sldId="262"/>
            <ac:spMk id="4113" creationId="{131BAD53-4E89-4F62-BBB7-26359763ED39}"/>
          </ac:spMkLst>
        </pc:spChg>
        <pc:spChg chg="add del">
          <ac:chgData name="Robert Mihalcea" userId="84db3f097648fe81" providerId="LiveId" clId="{612E9E64-5E78-4204-A5B6-567659A85DF3}" dt="2023-10-14T14:22:55.588" v="107" actId="26606"/>
          <ac:spMkLst>
            <pc:docMk/>
            <pc:sldMk cId="1298546942" sldId="262"/>
            <ac:spMk id="4114" creationId="{62756DA2-40EB-4C6F-B962-5822FFB54FB6}"/>
          </ac:spMkLst>
        </pc:spChg>
        <pc:graphicFrameChg chg="mod">
          <ac:chgData name="Robert Mihalcea" userId="84db3f097648fe81" providerId="LiveId" clId="{612E9E64-5E78-4204-A5B6-567659A85DF3}" dt="2023-10-14T14:22:55.588" v="107" actId="26606"/>
          <ac:graphicFrameMkLst>
            <pc:docMk/>
            <pc:sldMk cId="1298546942" sldId="262"/>
            <ac:graphicFrameMk id="5" creationId="{A93B8E8A-4E47-4BC9-A940-77F85DDD70F3}"/>
          </ac:graphicFrameMkLst>
        </pc:graphicFrameChg>
        <pc:picChg chg="mod">
          <ac:chgData name="Robert Mihalcea" userId="84db3f097648fe81" providerId="LiveId" clId="{612E9E64-5E78-4204-A5B6-567659A85DF3}" dt="2023-10-14T14:22:55.588" v="107" actId="26606"/>
          <ac:picMkLst>
            <pc:docMk/>
            <pc:sldMk cId="1298546942" sldId="262"/>
            <ac:picMk id="4098" creationId="{AD59F6CE-7770-4463-A899-1816824C62AF}"/>
          </ac:picMkLst>
        </pc:picChg>
      </pc:sldChg>
      <pc:sldChg chg="addSp delSp modSp mod setBg modNotesTx">
        <pc:chgData name="Robert Mihalcea" userId="84db3f097648fe81" providerId="LiveId" clId="{612E9E64-5E78-4204-A5B6-567659A85DF3}" dt="2023-10-14T14:57:27.333" v="158" actId="20577"/>
        <pc:sldMkLst>
          <pc:docMk/>
          <pc:sldMk cId="2545334943" sldId="263"/>
        </pc:sldMkLst>
        <pc:spChg chg="mod">
          <ac:chgData name="Robert Mihalcea" userId="84db3f097648fe81" providerId="LiveId" clId="{612E9E64-5E78-4204-A5B6-567659A85DF3}" dt="2023-10-14T14:22:34.270" v="98" actId="26606"/>
          <ac:spMkLst>
            <pc:docMk/>
            <pc:sldMk cId="2545334943" sldId="263"/>
            <ac:spMk id="2" creationId="{39CF2F14-7D42-4639-A71A-5E627BE9D744}"/>
          </ac:spMkLst>
        </pc:spChg>
        <pc:spChg chg="mod">
          <ac:chgData name="Robert Mihalcea" userId="84db3f097648fe81" providerId="LiveId" clId="{612E9E64-5E78-4204-A5B6-567659A85DF3}" dt="2023-10-14T14:57:27.333" v="158" actId="20577"/>
          <ac:spMkLst>
            <pc:docMk/>
            <pc:sldMk cId="2545334943" sldId="263"/>
            <ac:spMk id="5" creationId="{1E29D795-BBEF-456E-A2F3-73694475BFFC}"/>
          </ac:spMkLst>
        </pc:spChg>
        <pc:spChg chg="add del">
          <ac:chgData name="Robert Mihalcea" userId="84db3f097648fe81" providerId="LiveId" clId="{612E9E64-5E78-4204-A5B6-567659A85DF3}" dt="2023-10-14T14:22:28.594" v="96" actId="26606"/>
          <ac:spMkLst>
            <pc:docMk/>
            <pc:sldMk cId="2545334943" sldId="263"/>
            <ac:spMk id="11" creationId="{73C994B4-9721-4148-9EEC-6793CECDE8DD}"/>
          </ac:spMkLst>
        </pc:spChg>
        <pc:spChg chg="add del">
          <ac:chgData name="Robert Mihalcea" userId="84db3f097648fe81" providerId="LiveId" clId="{612E9E64-5E78-4204-A5B6-567659A85DF3}" dt="2023-10-14T14:22:28.594" v="96" actId="26606"/>
          <ac:spMkLst>
            <pc:docMk/>
            <pc:sldMk cId="2545334943" sldId="263"/>
            <ac:spMk id="13" creationId="{F9D95E49-763A-4886-B038-82F734740554}"/>
          </ac:spMkLst>
        </pc:spChg>
        <pc:spChg chg="add del">
          <ac:chgData name="Robert Mihalcea" userId="84db3f097648fe81" providerId="LiveId" clId="{612E9E64-5E78-4204-A5B6-567659A85DF3}" dt="2023-10-14T14:22:28.594" v="96" actId="26606"/>
          <ac:spMkLst>
            <pc:docMk/>
            <pc:sldMk cId="2545334943" sldId="263"/>
            <ac:spMk id="15" creationId="{E43DC68B-54DD-4053-BE4D-615259684357}"/>
          </ac:spMkLst>
        </pc:spChg>
        <pc:spChg chg="add del">
          <ac:chgData name="Robert Mihalcea" userId="84db3f097648fe81" providerId="LiveId" clId="{612E9E64-5E78-4204-A5B6-567659A85DF3}" dt="2023-10-14T14:22:28.594" v="96" actId="26606"/>
          <ac:spMkLst>
            <pc:docMk/>
            <pc:sldMk cId="2545334943" sldId="263"/>
            <ac:spMk id="17" creationId="{36F31C88-3DEF-4EA8-AE3A-49441413FC54}"/>
          </ac:spMkLst>
        </pc:spChg>
        <pc:spChg chg="add del">
          <ac:chgData name="Robert Mihalcea" userId="84db3f097648fe81" providerId="LiveId" clId="{612E9E64-5E78-4204-A5B6-567659A85DF3}" dt="2023-10-14T14:22:34.270" v="98" actId="26606"/>
          <ac:spMkLst>
            <pc:docMk/>
            <pc:sldMk cId="2545334943" sldId="263"/>
            <ac:spMk id="23" creationId="{131BAD53-4E89-4F62-BBB7-26359763ED39}"/>
          </ac:spMkLst>
        </pc:spChg>
        <pc:spChg chg="add del">
          <ac:chgData name="Robert Mihalcea" userId="84db3f097648fe81" providerId="LiveId" clId="{612E9E64-5E78-4204-A5B6-567659A85DF3}" dt="2023-10-14T14:22:34.270" v="98" actId="26606"/>
          <ac:spMkLst>
            <pc:docMk/>
            <pc:sldMk cId="2545334943" sldId="263"/>
            <ac:spMk id="24" creationId="{62756DA2-40EB-4C6F-B962-5822FFB54FB6}"/>
          </ac:spMkLst>
        </pc:spChg>
        <pc:graphicFrameChg chg="mod modGraphic">
          <ac:chgData name="Robert Mihalcea" userId="84db3f097648fe81" providerId="LiveId" clId="{612E9E64-5E78-4204-A5B6-567659A85DF3}" dt="2023-10-14T14:22:54.866" v="106" actId="26606"/>
          <ac:graphicFrameMkLst>
            <pc:docMk/>
            <pc:sldMk cId="2545334943" sldId="263"/>
            <ac:graphicFrameMk id="4" creationId="{BFEE10BB-33DC-4FB7-8F23-D1DF1240AA69}"/>
          </ac:graphicFrameMkLst>
        </pc:graphicFrameChg>
        <pc:picChg chg="mod">
          <ac:chgData name="Robert Mihalcea" userId="84db3f097648fe81" providerId="LiveId" clId="{612E9E64-5E78-4204-A5B6-567659A85DF3}" dt="2023-10-14T14:22:34.270" v="98" actId="26606"/>
          <ac:picMkLst>
            <pc:docMk/>
            <pc:sldMk cId="2545334943" sldId="263"/>
            <ac:picMk id="6" creationId="{E62CC18C-0597-455C-BA67-24049EC9BA81}"/>
          </ac:picMkLst>
        </pc:picChg>
        <pc:cxnChg chg="add del">
          <ac:chgData name="Robert Mihalcea" userId="84db3f097648fe81" providerId="LiveId" clId="{612E9E64-5E78-4204-A5B6-567659A85DF3}" dt="2023-10-14T14:22:28.594" v="96" actId="26606"/>
          <ac:cxnSpMkLst>
            <pc:docMk/>
            <pc:sldMk cId="2545334943" sldId="263"/>
            <ac:cxnSpMk id="19" creationId="{F085D7B9-E066-4923-8CB7-294BF306296A}"/>
          </ac:cxnSpMkLst>
        </pc:cxnChg>
        <pc:cxnChg chg="add del">
          <ac:chgData name="Robert Mihalcea" userId="84db3f097648fe81" providerId="LiveId" clId="{612E9E64-5E78-4204-A5B6-567659A85DF3}" dt="2023-10-14T14:22:28.594" v="96" actId="26606"/>
          <ac:cxnSpMkLst>
            <pc:docMk/>
            <pc:sldMk cId="2545334943" sldId="263"/>
            <ac:cxnSpMk id="21" creationId="{5EACA08E-D537-41C6-96A5-5900E05D3217}"/>
          </ac:cxnSpMkLst>
        </pc:cxnChg>
      </pc:sldChg>
      <pc:sldChg chg="modNotesTx">
        <pc:chgData name="Robert Mihalcea" userId="84db3f097648fe81" providerId="LiveId" clId="{612E9E64-5E78-4204-A5B6-567659A85DF3}" dt="2023-10-14T13:43:14.492" v="47" actId="313"/>
        <pc:sldMkLst>
          <pc:docMk/>
          <pc:sldMk cId="3424875051" sldId="264"/>
        </pc:sldMkLst>
      </pc:sldChg>
      <pc:sldChg chg="modSp mod">
        <pc:chgData name="Robert Mihalcea" userId="84db3f097648fe81" providerId="LiveId" clId="{612E9E64-5E78-4204-A5B6-567659A85DF3}" dt="2023-10-14T14:54:29.065" v="156"/>
        <pc:sldMkLst>
          <pc:docMk/>
          <pc:sldMk cId="2512720179" sldId="271"/>
        </pc:sldMkLst>
        <pc:spChg chg="mod">
          <ac:chgData name="Robert Mihalcea" userId="84db3f097648fe81" providerId="LiveId" clId="{612E9E64-5E78-4204-A5B6-567659A85DF3}" dt="2023-10-14T13:47:24.403" v="48" actId="20577"/>
          <ac:spMkLst>
            <pc:docMk/>
            <pc:sldMk cId="2512720179" sldId="271"/>
            <ac:spMk id="2" creationId="{39CF2F14-7D42-4639-A71A-5E627BE9D744}"/>
          </ac:spMkLst>
        </pc:spChg>
        <pc:spChg chg="mod">
          <ac:chgData name="Robert Mihalcea" userId="84db3f097648fe81" providerId="LiveId" clId="{612E9E64-5E78-4204-A5B6-567659A85DF3}" dt="2023-10-14T14:54:29.065" v="156"/>
          <ac:spMkLst>
            <pc:docMk/>
            <pc:sldMk cId="2512720179" sldId="271"/>
            <ac:spMk id="3" creationId="{37DD4507-560E-4D95-9153-F051E7C5B3DA}"/>
          </ac:spMkLst>
        </pc:spChg>
      </pc:sldChg>
      <pc:sldChg chg="addSp delSp modSp mod setBg">
        <pc:chgData name="Robert Mihalcea" userId="84db3f097648fe81" providerId="LiveId" clId="{612E9E64-5E78-4204-A5B6-567659A85DF3}" dt="2023-10-14T14:59:07.898" v="166" actId="26606"/>
        <pc:sldMkLst>
          <pc:docMk/>
          <pc:sldMk cId="145923286" sldId="274"/>
        </pc:sldMkLst>
        <pc:spChg chg="mod">
          <ac:chgData name="Robert Mihalcea" userId="84db3f097648fe81" providerId="LiveId" clId="{612E9E64-5E78-4204-A5B6-567659A85DF3}" dt="2023-10-14T14:23:00.507" v="116" actId="26606"/>
          <ac:spMkLst>
            <pc:docMk/>
            <pc:sldMk cId="145923286" sldId="274"/>
            <ac:spMk id="2" creationId="{00000000-0000-0000-0000-000000000000}"/>
          </ac:spMkLst>
        </pc:spChg>
        <pc:spChg chg="add del mod">
          <ac:chgData name="Robert Mihalcea" userId="84db3f097648fe81" providerId="LiveId" clId="{612E9E64-5E78-4204-A5B6-567659A85DF3}" dt="2023-10-14T14:59:07.898" v="166" actId="26606"/>
          <ac:spMkLst>
            <pc:docMk/>
            <pc:sldMk cId="145923286" sldId="274"/>
            <ac:spMk id="3" creationId="{00000000-0000-0000-0000-000000000000}"/>
          </ac:spMkLst>
        </pc:spChg>
        <pc:spChg chg="add del">
          <ac:chgData name="Robert Mihalcea" userId="84db3f097648fe81" providerId="LiveId" clId="{612E9E64-5E78-4204-A5B6-567659A85DF3}" dt="2023-10-14T14:17:42.550" v="58" actId="26606"/>
          <ac:spMkLst>
            <pc:docMk/>
            <pc:sldMk cId="145923286" sldId="274"/>
            <ac:spMk id="8" creationId="{081EA652-8C6A-4E69-BEB9-170809474553}"/>
          </ac:spMkLst>
        </pc:spChg>
        <pc:spChg chg="add del">
          <ac:chgData name="Robert Mihalcea" userId="84db3f097648fe81" providerId="LiveId" clId="{612E9E64-5E78-4204-A5B6-567659A85DF3}" dt="2023-10-14T14:17:42.550" v="58" actId="26606"/>
          <ac:spMkLst>
            <pc:docMk/>
            <pc:sldMk cId="145923286" sldId="274"/>
            <ac:spMk id="10" creationId="{5298780A-33B9-4EA2-8F67-DE68AD62841B}"/>
          </ac:spMkLst>
        </pc:spChg>
        <pc:spChg chg="add del">
          <ac:chgData name="Robert Mihalcea" userId="84db3f097648fe81" providerId="LiveId" clId="{612E9E64-5E78-4204-A5B6-567659A85DF3}" dt="2023-10-14T14:17:42.550" v="58" actId="26606"/>
          <ac:spMkLst>
            <pc:docMk/>
            <pc:sldMk cId="145923286" sldId="274"/>
            <ac:spMk id="12" creationId="{7F488E8B-4E1E-4402-8935-D4E6C02615C7}"/>
          </ac:spMkLst>
        </pc:spChg>
        <pc:spChg chg="add del">
          <ac:chgData name="Robert Mihalcea" userId="84db3f097648fe81" providerId="LiveId" clId="{612E9E64-5E78-4204-A5B6-567659A85DF3}" dt="2023-10-14T14:23:00.507" v="116" actId="26606"/>
          <ac:spMkLst>
            <pc:docMk/>
            <pc:sldMk cId="145923286" sldId="274"/>
            <ac:spMk id="14" creationId="{907EF6B7-1338-4443-8C46-6A318D952DFD}"/>
          </ac:spMkLst>
        </pc:spChg>
        <pc:spChg chg="add del">
          <ac:chgData name="Robert Mihalcea" userId="84db3f097648fe81" providerId="LiveId" clId="{612E9E64-5E78-4204-A5B6-567659A85DF3}" dt="2023-10-14T14:23:00.507" v="116" actId="26606"/>
          <ac:spMkLst>
            <pc:docMk/>
            <pc:sldMk cId="145923286" sldId="274"/>
            <ac:spMk id="15" creationId="{DAAE4CDD-124C-4DCF-9584-B6033B545DD5}"/>
          </ac:spMkLst>
        </pc:spChg>
        <pc:spChg chg="add del">
          <ac:chgData name="Robert Mihalcea" userId="84db3f097648fe81" providerId="LiveId" clId="{612E9E64-5E78-4204-A5B6-567659A85DF3}" dt="2023-10-14T14:23:00.507" v="116" actId="26606"/>
          <ac:spMkLst>
            <pc:docMk/>
            <pc:sldMk cId="145923286" sldId="274"/>
            <ac:spMk id="16" creationId="{081E4A58-353D-44AE-B2FC-2A74E2E400F7}"/>
          </ac:spMkLst>
        </pc:spChg>
        <pc:spChg chg="add del">
          <ac:chgData name="Robert Mihalcea" userId="84db3f097648fe81" providerId="LiveId" clId="{612E9E64-5E78-4204-A5B6-567659A85DF3}" dt="2023-10-14T14:22:59.965" v="114" actId="26606"/>
          <ac:spMkLst>
            <pc:docMk/>
            <pc:sldMk cId="145923286" sldId="274"/>
            <ac:spMk id="21" creationId="{1B15ED52-F352-441B-82BF-E0EA34836D08}"/>
          </ac:spMkLst>
        </pc:spChg>
        <pc:spChg chg="add del">
          <ac:chgData name="Robert Mihalcea" userId="84db3f097648fe81" providerId="LiveId" clId="{612E9E64-5E78-4204-A5B6-567659A85DF3}" dt="2023-10-14T14:22:59.965" v="114" actId="26606"/>
          <ac:spMkLst>
            <pc:docMk/>
            <pc:sldMk cId="145923286" sldId="274"/>
            <ac:spMk id="23" creationId="{3B2E3793-BFE6-45A2-9B7B-E18844431C99}"/>
          </ac:spMkLst>
        </pc:spChg>
        <pc:spChg chg="add del">
          <ac:chgData name="Robert Mihalcea" userId="84db3f097648fe81" providerId="LiveId" clId="{612E9E64-5E78-4204-A5B6-567659A85DF3}" dt="2023-10-14T14:22:59.965" v="114" actId="26606"/>
          <ac:spMkLst>
            <pc:docMk/>
            <pc:sldMk cId="145923286" sldId="274"/>
            <ac:spMk id="25" creationId="{BC4C4868-CB8F-4AF9-9CDB-8108F2C19B67}"/>
          </ac:spMkLst>
        </pc:spChg>
        <pc:spChg chg="add del">
          <ac:chgData name="Robert Mihalcea" userId="84db3f097648fe81" providerId="LiveId" clId="{612E9E64-5E78-4204-A5B6-567659A85DF3}" dt="2023-10-14T14:22:59.965" v="114" actId="26606"/>
          <ac:spMkLst>
            <pc:docMk/>
            <pc:sldMk cId="145923286" sldId="274"/>
            <ac:spMk id="27" creationId="{375E0459-6403-40CD-989D-56A4407CA12E}"/>
          </ac:spMkLst>
        </pc:spChg>
        <pc:spChg chg="add del">
          <ac:chgData name="Robert Mihalcea" userId="84db3f097648fe81" providerId="LiveId" clId="{612E9E64-5E78-4204-A5B6-567659A85DF3}" dt="2023-10-14T14:22:59.965" v="114" actId="26606"/>
          <ac:spMkLst>
            <pc:docMk/>
            <pc:sldMk cId="145923286" sldId="274"/>
            <ac:spMk id="29" creationId="{53E5B1A8-3AC9-4BD1-9BBC-78CA94F2D1BA}"/>
          </ac:spMkLst>
        </pc:spChg>
        <pc:spChg chg="add del">
          <ac:chgData name="Robert Mihalcea" userId="84db3f097648fe81" providerId="LiveId" clId="{612E9E64-5E78-4204-A5B6-567659A85DF3}" dt="2023-10-14T14:22:58.183" v="110" actId="26606"/>
          <ac:spMkLst>
            <pc:docMk/>
            <pc:sldMk cId="145923286" sldId="274"/>
            <ac:spMk id="34" creationId="{17718681-A12E-49D6-9925-DD7C68176D61}"/>
          </ac:spMkLst>
        </pc:spChg>
        <pc:spChg chg="add del">
          <ac:chgData name="Robert Mihalcea" userId="84db3f097648fe81" providerId="LiveId" clId="{612E9E64-5E78-4204-A5B6-567659A85DF3}" dt="2023-10-14T14:22:58.183" v="110" actId="26606"/>
          <ac:spMkLst>
            <pc:docMk/>
            <pc:sldMk cId="145923286" sldId="274"/>
            <ac:spMk id="36" creationId="{FBD77573-9EF2-4C35-8285-A1CF6FBB0EA5}"/>
          </ac:spMkLst>
        </pc:spChg>
        <pc:graphicFrameChg chg="add del">
          <ac:chgData name="Robert Mihalcea" userId="84db3f097648fe81" providerId="LiveId" clId="{612E9E64-5E78-4204-A5B6-567659A85DF3}" dt="2023-10-14T14:58:52.307" v="161" actId="26606"/>
          <ac:graphicFrameMkLst>
            <pc:docMk/>
            <pc:sldMk cId="145923286" sldId="274"/>
            <ac:graphicFrameMk id="5" creationId="{6866B1FC-785B-1C4A-445A-434354852207}"/>
          </ac:graphicFrameMkLst>
        </pc:graphicFrameChg>
        <pc:graphicFrameChg chg="add del">
          <ac:chgData name="Robert Mihalcea" userId="84db3f097648fe81" providerId="LiveId" clId="{612E9E64-5E78-4204-A5B6-567659A85DF3}" dt="2023-10-14T14:58:57.119" v="163" actId="26606"/>
          <ac:graphicFrameMkLst>
            <pc:docMk/>
            <pc:sldMk cId="145923286" sldId="274"/>
            <ac:graphicFrameMk id="7" creationId="{777A2237-D80F-A9C2-5FE8-FDDCF54969DD}"/>
          </ac:graphicFrameMkLst>
        </pc:graphicFrameChg>
        <pc:graphicFrameChg chg="add del">
          <ac:chgData name="Robert Mihalcea" userId="84db3f097648fe81" providerId="LiveId" clId="{612E9E64-5E78-4204-A5B6-567659A85DF3}" dt="2023-10-14T14:59:07.887" v="165" actId="26606"/>
          <ac:graphicFrameMkLst>
            <pc:docMk/>
            <pc:sldMk cId="145923286" sldId="274"/>
            <ac:graphicFrameMk id="9" creationId="{D411D450-6B1C-23AD-013E-FFDFAD6F6E00}"/>
          </ac:graphicFrameMkLst>
        </pc:graphicFrameChg>
        <pc:graphicFrameChg chg="add">
          <ac:chgData name="Robert Mihalcea" userId="84db3f097648fe81" providerId="LiveId" clId="{612E9E64-5E78-4204-A5B6-567659A85DF3}" dt="2023-10-14T14:59:07.898" v="166" actId="26606"/>
          <ac:graphicFrameMkLst>
            <pc:docMk/>
            <pc:sldMk cId="145923286" sldId="274"/>
            <ac:graphicFrameMk id="11" creationId="{777A2237-D80F-A9C2-5FE8-FDDCF54969DD}"/>
          </ac:graphicFrameMkLst>
        </pc:graphicFrameChg>
      </pc:sldChg>
    </pc:docChg>
  </pc:docChgLst>
  <pc:docChgLst>
    <pc:chgData name="Robert Mihalcea" userId="84db3f097648fe81" providerId="LiveId" clId="{5EFD477F-ED00-4399-8AF9-03790760ECDD}"/>
    <pc:docChg chg="undo redo custSel addSld delSld modSld">
      <pc:chgData name="Robert Mihalcea" userId="84db3f097648fe81" providerId="LiveId" clId="{5EFD477F-ED00-4399-8AF9-03790760ECDD}" dt="2023-10-16T11:39:20.942" v="634" actId="404"/>
      <pc:docMkLst>
        <pc:docMk/>
      </pc:docMkLst>
      <pc:sldChg chg="addSp delSp modSp mod">
        <pc:chgData name="Robert Mihalcea" userId="84db3f097648fe81" providerId="LiveId" clId="{5EFD477F-ED00-4399-8AF9-03790760ECDD}" dt="2023-10-14T20:01:38.227" v="247" actId="1076"/>
        <pc:sldMkLst>
          <pc:docMk/>
          <pc:sldMk cId="4043737824" sldId="257"/>
        </pc:sldMkLst>
        <pc:spChg chg="del mod">
          <ac:chgData name="Robert Mihalcea" userId="84db3f097648fe81" providerId="LiveId" clId="{5EFD477F-ED00-4399-8AF9-03790760ECDD}" dt="2023-10-14T20:01:11.389" v="244" actId="478"/>
          <ac:spMkLst>
            <pc:docMk/>
            <pc:sldMk cId="4043737824" sldId="257"/>
            <ac:spMk id="3" creationId="{00000000-0000-0000-0000-000000000000}"/>
          </ac:spMkLst>
        </pc:spChg>
        <pc:spChg chg="add">
          <ac:chgData name="Robert Mihalcea" userId="84db3f097648fe81" providerId="LiveId" clId="{5EFD477F-ED00-4399-8AF9-03790760ECDD}" dt="2023-10-14T15:08:55.272" v="35" actId="26606"/>
          <ac:spMkLst>
            <pc:docMk/>
            <pc:sldMk cId="4043737824" sldId="257"/>
            <ac:spMk id="9" creationId="{AB8C311F-7253-4AED-9701-7FC0708C41C7}"/>
          </ac:spMkLst>
        </pc:spChg>
        <pc:spChg chg="add">
          <ac:chgData name="Robert Mihalcea" userId="84db3f097648fe81" providerId="LiveId" clId="{5EFD477F-ED00-4399-8AF9-03790760ECDD}" dt="2023-10-14T15:08:55.272" v="35" actId="26606"/>
          <ac:spMkLst>
            <pc:docMk/>
            <pc:sldMk cId="4043737824" sldId="257"/>
            <ac:spMk id="11" creationId="{E2384209-CB15-4CDF-9D31-C44FD9A3F20D}"/>
          </ac:spMkLst>
        </pc:spChg>
        <pc:spChg chg="add">
          <ac:chgData name="Robert Mihalcea" userId="84db3f097648fe81" providerId="LiveId" clId="{5EFD477F-ED00-4399-8AF9-03790760ECDD}" dt="2023-10-14T15:08:55.272" v="35" actId="26606"/>
          <ac:spMkLst>
            <pc:docMk/>
            <pc:sldMk cId="4043737824" sldId="257"/>
            <ac:spMk id="13" creationId="{2633B3B5-CC90-43F0-8714-D31D1F3F0209}"/>
          </ac:spMkLst>
        </pc:spChg>
        <pc:spChg chg="add">
          <ac:chgData name="Robert Mihalcea" userId="84db3f097648fe81" providerId="LiveId" clId="{5EFD477F-ED00-4399-8AF9-03790760ECDD}" dt="2023-10-14T15:08:55.272" v="35" actId="26606"/>
          <ac:spMkLst>
            <pc:docMk/>
            <pc:sldMk cId="4043737824" sldId="257"/>
            <ac:spMk id="15" creationId="{A8D57A06-A426-446D-B02C-A2DC6B62E45E}"/>
          </ac:spMkLst>
        </pc:spChg>
        <pc:picChg chg="add mod">
          <ac:chgData name="Robert Mihalcea" userId="84db3f097648fe81" providerId="LiveId" clId="{5EFD477F-ED00-4399-8AF9-03790760ECDD}" dt="2023-10-14T15:10:49.207" v="63" actId="1076"/>
          <ac:picMkLst>
            <pc:docMk/>
            <pc:sldMk cId="4043737824" sldId="257"/>
            <ac:picMk id="4" creationId="{6ED8B90C-3F98-5B3F-3BE2-75DDFCDBDE73}"/>
          </ac:picMkLst>
        </pc:picChg>
        <pc:picChg chg="add mod">
          <ac:chgData name="Robert Mihalcea" userId="84db3f097648fe81" providerId="LiveId" clId="{5EFD477F-ED00-4399-8AF9-03790760ECDD}" dt="2023-10-14T20:01:38.227" v="247" actId="1076"/>
          <ac:picMkLst>
            <pc:docMk/>
            <pc:sldMk cId="4043737824" sldId="257"/>
            <ac:picMk id="5" creationId="{7F86D897-BFEA-9643-7ACB-E63E38A01C1A}"/>
          </ac:picMkLst>
        </pc:picChg>
        <pc:picChg chg="del">
          <ac:chgData name="Robert Mihalcea" userId="84db3f097648fe81" providerId="LiveId" clId="{5EFD477F-ED00-4399-8AF9-03790760ECDD}" dt="2023-10-14T15:08:27.381" v="33" actId="478"/>
          <ac:picMkLst>
            <pc:docMk/>
            <pc:sldMk cId="4043737824" sldId="257"/>
            <ac:picMk id="1026" creationId="{308BDD9C-7AB1-4289-A302-DEADAB58DBAB}"/>
          </ac:picMkLst>
        </pc:picChg>
      </pc:sldChg>
      <pc:sldChg chg="addSp delSp modSp mod modNotesTx">
        <pc:chgData name="Robert Mihalcea" userId="84db3f097648fe81" providerId="LiveId" clId="{5EFD477F-ED00-4399-8AF9-03790760ECDD}" dt="2023-10-15T14:16:20.826" v="491" actId="113"/>
        <pc:sldMkLst>
          <pc:docMk/>
          <pc:sldMk cId="191714609" sldId="258"/>
        </pc:sldMkLst>
        <pc:spChg chg="mod">
          <ac:chgData name="Robert Mihalcea" userId="84db3f097648fe81" providerId="LiveId" clId="{5EFD477F-ED00-4399-8AF9-03790760ECDD}" dt="2023-10-14T20:57:37.509" v="314" actId="1076"/>
          <ac:spMkLst>
            <pc:docMk/>
            <pc:sldMk cId="191714609" sldId="258"/>
            <ac:spMk id="2" creationId="{9AB2EA78-AEB3-469B-9025-3B17201A457B}"/>
          </ac:spMkLst>
        </pc:spChg>
        <pc:spChg chg="del mod">
          <ac:chgData name="Robert Mihalcea" userId="84db3f097648fe81" providerId="LiveId" clId="{5EFD477F-ED00-4399-8AF9-03790760ECDD}" dt="2023-10-14T15:10:02.705" v="55" actId="478"/>
          <ac:spMkLst>
            <pc:docMk/>
            <pc:sldMk cId="191714609" sldId="258"/>
            <ac:spMk id="3" creationId="{255E1F2F-E259-4EA8-9FFD-3A10AF541859}"/>
          </ac:spMkLst>
        </pc:spChg>
        <pc:spChg chg="add mod">
          <ac:chgData name="Robert Mihalcea" userId="84db3f097648fe81" providerId="LiveId" clId="{5EFD477F-ED00-4399-8AF9-03790760ECDD}" dt="2023-10-14T15:09:58.449" v="54" actId="20577"/>
          <ac:spMkLst>
            <pc:docMk/>
            <pc:sldMk cId="191714609" sldId="258"/>
            <ac:spMk id="4" creationId="{2D3EDDB0-7DA6-706A-97D9-5CC54D7E1705}"/>
          </ac:spMkLst>
        </pc:spChg>
        <pc:spChg chg="add del mod">
          <ac:chgData name="Robert Mihalcea" userId="84db3f097648fe81" providerId="LiveId" clId="{5EFD477F-ED00-4399-8AF9-03790760ECDD}" dt="2023-10-14T15:10:05.629" v="56" actId="478"/>
          <ac:spMkLst>
            <pc:docMk/>
            <pc:sldMk cId="191714609" sldId="258"/>
            <ac:spMk id="9" creationId="{7F67F8F6-9AF4-E25F-18D4-5149C1A7B163}"/>
          </ac:spMkLst>
        </pc:spChg>
      </pc:sldChg>
      <pc:sldChg chg="addSp delSp modSp mod modNotesTx">
        <pc:chgData name="Robert Mihalcea" userId="84db3f097648fe81" providerId="LiveId" clId="{5EFD477F-ED00-4399-8AF9-03790760ECDD}" dt="2023-10-15T14:16:49.496" v="492"/>
        <pc:sldMkLst>
          <pc:docMk/>
          <pc:sldMk cId="3095184865" sldId="259"/>
        </pc:sldMkLst>
        <pc:spChg chg="mod">
          <ac:chgData name="Robert Mihalcea" userId="84db3f097648fe81" providerId="LiveId" clId="{5EFD477F-ED00-4399-8AF9-03790760ECDD}" dt="2023-10-14T22:06:13.134" v="390"/>
          <ac:spMkLst>
            <pc:docMk/>
            <pc:sldMk cId="3095184865" sldId="259"/>
            <ac:spMk id="3" creationId="{3B95F49E-22B5-4567-A68F-28D0A019BADD}"/>
          </ac:spMkLst>
        </pc:spChg>
        <pc:graphicFrameChg chg="mod">
          <ac:chgData name="Robert Mihalcea" userId="84db3f097648fe81" providerId="LiveId" clId="{5EFD477F-ED00-4399-8AF9-03790760ECDD}" dt="2023-10-14T22:21:42.243" v="444" actId="20577"/>
          <ac:graphicFrameMkLst>
            <pc:docMk/>
            <pc:sldMk cId="3095184865" sldId="259"/>
            <ac:graphicFrameMk id="4" creationId="{17883CB1-ED52-4CCC-914A-67B17BAD7A29}"/>
          </ac:graphicFrameMkLst>
        </pc:graphicFrameChg>
        <pc:picChg chg="add del mod">
          <ac:chgData name="Robert Mihalcea" userId="84db3f097648fe81" providerId="LiveId" clId="{5EFD477F-ED00-4399-8AF9-03790760ECDD}" dt="2023-10-14T15:32:39.876" v="172"/>
          <ac:picMkLst>
            <pc:docMk/>
            <pc:sldMk cId="3095184865" sldId="259"/>
            <ac:picMk id="5" creationId="{F44ADA72-0EFC-860F-1E78-87875E286A3D}"/>
          </ac:picMkLst>
        </pc:picChg>
        <pc:picChg chg="add del mod">
          <ac:chgData name="Robert Mihalcea" userId="84db3f097648fe81" providerId="LiveId" clId="{5EFD477F-ED00-4399-8AF9-03790760ECDD}" dt="2023-10-14T22:32:58.788" v="483" actId="1076"/>
          <ac:picMkLst>
            <pc:docMk/>
            <pc:sldMk cId="3095184865" sldId="259"/>
            <ac:picMk id="6" creationId="{83652AFD-AED1-44E0-AE73-5E4394D5A471}"/>
          </ac:picMkLst>
        </pc:picChg>
        <pc:picChg chg="del mod">
          <ac:chgData name="Robert Mihalcea" userId="84db3f097648fe81" providerId="LiveId" clId="{5EFD477F-ED00-4399-8AF9-03790760ECDD}" dt="2023-10-14T22:02:55.483" v="377" actId="478"/>
          <ac:picMkLst>
            <pc:docMk/>
            <pc:sldMk cId="3095184865" sldId="259"/>
            <ac:picMk id="2052" creationId="{7E8587B1-5102-40D5-A89E-8D25A3326FA5}"/>
          </ac:picMkLst>
        </pc:picChg>
      </pc:sldChg>
      <pc:sldChg chg="addSp delSp modSp mod modNotesTx">
        <pc:chgData name="Robert Mihalcea" userId="84db3f097648fe81" providerId="LiveId" clId="{5EFD477F-ED00-4399-8AF9-03790760ECDD}" dt="2023-10-15T14:18:10.162" v="496"/>
        <pc:sldMkLst>
          <pc:docMk/>
          <pc:sldMk cId="1853809862" sldId="261"/>
        </pc:sldMkLst>
        <pc:spChg chg="del mod">
          <ac:chgData name="Robert Mihalcea" userId="84db3f097648fe81" providerId="LiveId" clId="{5EFD477F-ED00-4399-8AF9-03790760ECDD}" dt="2023-10-14T15:29:01.659" v="119" actId="478"/>
          <ac:spMkLst>
            <pc:docMk/>
            <pc:sldMk cId="1853809862" sldId="261"/>
            <ac:spMk id="4" creationId="{37EE21D9-258F-4130-9085-830E31EFD5B8}"/>
          </ac:spMkLst>
        </pc:spChg>
        <pc:spChg chg="add del mod ord">
          <ac:chgData name="Robert Mihalcea" userId="84db3f097648fe81" providerId="LiveId" clId="{5EFD477F-ED00-4399-8AF9-03790760ECDD}" dt="2023-10-14T15:35:24.351" v="208" actId="21"/>
          <ac:spMkLst>
            <pc:docMk/>
            <pc:sldMk cId="1853809862" sldId="261"/>
            <ac:spMk id="5" creationId="{CD5EE7B3-7916-FDA5-74C7-93EC7A3FC2F0}"/>
          </ac:spMkLst>
        </pc:spChg>
        <pc:spChg chg="add mod">
          <ac:chgData name="Robert Mihalcea" userId="84db3f097648fe81" providerId="LiveId" clId="{5EFD477F-ED00-4399-8AF9-03790760ECDD}" dt="2023-10-14T15:35:49.731" v="218" actId="1076"/>
          <ac:spMkLst>
            <pc:docMk/>
            <pc:sldMk cId="1853809862" sldId="261"/>
            <ac:spMk id="8" creationId="{95C47F49-D595-C14C-6EC1-B3D4ECD3808B}"/>
          </ac:spMkLst>
        </pc:spChg>
        <pc:spChg chg="add del">
          <ac:chgData name="Robert Mihalcea" userId="84db3f097648fe81" providerId="LiveId" clId="{5EFD477F-ED00-4399-8AF9-03790760ECDD}" dt="2023-10-14T15:19:01.753" v="107" actId="478"/>
          <ac:spMkLst>
            <pc:docMk/>
            <pc:sldMk cId="1853809862" sldId="261"/>
            <ac:spMk id="9" creationId="{7A84A1DE-DB67-460E-86CF-228B476FFC52}"/>
          </ac:spMkLst>
        </pc:spChg>
        <pc:spChg chg="add del mod">
          <ac:chgData name="Robert Mihalcea" userId="84db3f097648fe81" providerId="LiveId" clId="{5EFD477F-ED00-4399-8AF9-03790760ECDD}" dt="2023-10-14T15:35:14.372" v="205" actId="21"/>
          <ac:spMkLst>
            <pc:docMk/>
            <pc:sldMk cId="1853809862" sldId="261"/>
            <ac:spMk id="9" creationId="{D5E3840C-C626-A81B-81A0-80498A5B4D32}"/>
          </ac:spMkLst>
        </pc:spChg>
        <pc:spChg chg="del mod">
          <ac:chgData name="Robert Mihalcea" userId="84db3f097648fe81" providerId="LiveId" clId="{5EFD477F-ED00-4399-8AF9-03790760ECDD}" dt="2023-10-14T15:29:00.166" v="118" actId="478"/>
          <ac:spMkLst>
            <pc:docMk/>
            <pc:sldMk cId="1853809862" sldId="261"/>
            <ac:spMk id="11" creationId="{EE0FA7E1-0124-4FC7-B305-5F7777DE817F}"/>
          </ac:spMkLst>
        </pc:spChg>
        <pc:picChg chg="add del mod">
          <ac:chgData name="Robert Mihalcea" userId="84db3f097648fe81" providerId="LiveId" clId="{5EFD477F-ED00-4399-8AF9-03790760ECDD}" dt="2023-10-14T15:35:03.060" v="202" actId="21"/>
          <ac:picMkLst>
            <pc:docMk/>
            <pc:sldMk cId="1853809862" sldId="261"/>
            <ac:picMk id="7" creationId="{F0B44185-41AE-A8EC-8455-C24F6DB50468}"/>
          </ac:picMkLst>
        </pc:picChg>
        <pc:picChg chg="mod">
          <ac:chgData name="Robert Mihalcea" userId="84db3f097648fe81" providerId="LiveId" clId="{5EFD477F-ED00-4399-8AF9-03790760ECDD}" dt="2023-10-14T15:35:47.355" v="217" actId="1076"/>
          <ac:picMkLst>
            <pc:docMk/>
            <pc:sldMk cId="1853809862" sldId="261"/>
            <ac:picMk id="1028" creationId="{C5E8D476-BECB-D395-8881-12EC2A3A9897}"/>
          </ac:picMkLst>
        </pc:picChg>
        <pc:picChg chg="del">
          <ac:chgData name="Robert Mihalcea" userId="84db3f097648fe81" providerId="LiveId" clId="{5EFD477F-ED00-4399-8AF9-03790760ECDD}" dt="2023-10-14T15:11:08.623" v="64" actId="478"/>
          <ac:picMkLst>
            <pc:docMk/>
            <pc:sldMk cId="1853809862" sldId="261"/>
            <ac:picMk id="3074" creationId="{D8A13BF7-34CB-4F7C-9655-B9B489ABF85B}"/>
          </ac:picMkLst>
        </pc:picChg>
        <pc:picChg chg="del">
          <ac:chgData name="Robert Mihalcea" userId="84db3f097648fe81" providerId="LiveId" clId="{5EFD477F-ED00-4399-8AF9-03790760ECDD}" dt="2023-10-14T15:11:09.073" v="65" actId="478"/>
          <ac:picMkLst>
            <pc:docMk/>
            <pc:sldMk cId="1853809862" sldId="261"/>
            <ac:picMk id="3078" creationId="{9FE7E49D-80D1-47A3-B8D2-EEB3C607F036}"/>
          </ac:picMkLst>
        </pc:picChg>
      </pc:sldChg>
      <pc:sldChg chg="delSp modSp mod modNotesTx">
        <pc:chgData name="Robert Mihalcea" userId="84db3f097648fe81" providerId="LiveId" clId="{5EFD477F-ED00-4399-8AF9-03790760ECDD}" dt="2023-10-16T11:21:56.579" v="605"/>
        <pc:sldMkLst>
          <pc:docMk/>
          <pc:sldMk cId="1298546942" sldId="262"/>
        </pc:sldMkLst>
        <pc:spChg chg="del">
          <ac:chgData name="Robert Mihalcea" userId="84db3f097648fe81" providerId="LiveId" clId="{5EFD477F-ED00-4399-8AF9-03790760ECDD}" dt="2023-10-14T20:56:39.681" v="304" actId="478"/>
          <ac:spMkLst>
            <pc:docMk/>
            <pc:sldMk cId="1298546942" sldId="262"/>
            <ac:spMk id="6" creationId="{18EA606B-B984-4C71-AFC9-FC4F86D9D58F}"/>
          </ac:spMkLst>
        </pc:spChg>
        <pc:graphicFrameChg chg="mod">
          <ac:chgData name="Robert Mihalcea" userId="84db3f097648fe81" providerId="LiveId" clId="{5EFD477F-ED00-4399-8AF9-03790760ECDD}" dt="2023-10-16T11:21:56.579" v="605"/>
          <ac:graphicFrameMkLst>
            <pc:docMk/>
            <pc:sldMk cId="1298546942" sldId="262"/>
            <ac:graphicFrameMk id="5" creationId="{A93B8E8A-4E47-4BC9-A940-77F85DDD70F3}"/>
          </ac:graphicFrameMkLst>
        </pc:graphicFrameChg>
        <pc:picChg chg="del">
          <ac:chgData name="Robert Mihalcea" userId="84db3f097648fe81" providerId="LiveId" clId="{5EFD477F-ED00-4399-8AF9-03790760ECDD}" dt="2023-10-14T20:56:40.702" v="305" actId="478"/>
          <ac:picMkLst>
            <pc:docMk/>
            <pc:sldMk cId="1298546942" sldId="262"/>
            <ac:picMk id="4098" creationId="{AD59F6CE-7770-4463-A899-1816824C62AF}"/>
          </ac:picMkLst>
        </pc:picChg>
      </pc:sldChg>
      <pc:sldChg chg="addSp delSp modSp mod modNotesTx">
        <pc:chgData name="Robert Mihalcea" userId="84db3f097648fe81" providerId="LiveId" clId="{5EFD477F-ED00-4399-8AF9-03790760ECDD}" dt="2023-10-15T14:35:43.014" v="568" actId="20577"/>
        <pc:sldMkLst>
          <pc:docMk/>
          <pc:sldMk cId="2545334943" sldId="263"/>
        </pc:sldMkLst>
        <pc:spChg chg="add del">
          <ac:chgData name="Robert Mihalcea" userId="84db3f097648fe81" providerId="LiveId" clId="{5EFD477F-ED00-4399-8AF9-03790760ECDD}" dt="2023-10-14T21:45:22.389" v="332" actId="478"/>
          <ac:spMkLst>
            <pc:docMk/>
            <pc:sldMk cId="2545334943" sldId="263"/>
            <ac:spMk id="5" creationId="{1E29D795-BBEF-456E-A2F3-73694475BFFC}"/>
          </ac:spMkLst>
        </pc:spChg>
        <pc:graphicFrameChg chg="mod">
          <ac:chgData name="Robert Mihalcea" userId="84db3f097648fe81" providerId="LiveId" clId="{5EFD477F-ED00-4399-8AF9-03790760ECDD}" dt="2023-10-14T21:45:30.012" v="333" actId="1076"/>
          <ac:graphicFrameMkLst>
            <pc:docMk/>
            <pc:sldMk cId="2545334943" sldId="263"/>
            <ac:graphicFrameMk id="4" creationId="{BFEE10BB-33DC-4FB7-8F23-D1DF1240AA69}"/>
          </ac:graphicFrameMkLst>
        </pc:graphicFrameChg>
        <pc:picChg chg="add del">
          <ac:chgData name="Robert Mihalcea" userId="84db3f097648fe81" providerId="LiveId" clId="{5EFD477F-ED00-4399-8AF9-03790760ECDD}" dt="2023-10-14T21:45:21.103" v="331" actId="478"/>
          <ac:picMkLst>
            <pc:docMk/>
            <pc:sldMk cId="2545334943" sldId="263"/>
            <ac:picMk id="6" creationId="{E62CC18C-0597-455C-BA67-24049EC9BA81}"/>
          </ac:picMkLst>
        </pc:picChg>
      </pc:sldChg>
      <pc:sldChg chg="addSp delSp modSp mod modNotesTx">
        <pc:chgData name="Robert Mihalcea" userId="84db3f097648fe81" providerId="LiveId" clId="{5EFD477F-ED00-4399-8AF9-03790760ECDD}" dt="2023-10-15T14:37:05.438" v="569"/>
        <pc:sldMkLst>
          <pc:docMk/>
          <pc:sldMk cId="3424875051" sldId="264"/>
        </pc:sldMkLst>
        <pc:spChg chg="add del">
          <ac:chgData name="Robert Mihalcea" userId="84db3f097648fe81" providerId="LiveId" clId="{5EFD477F-ED00-4399-8AF9-03790760ECDD}" dt="2023-10-15T06:53:31.559" v="486" actId="478"/>
          <ac:spMkLst>
            <pc:docMk/>
            <pc:sldMk cId="3424875051" sldId="264"/>
            <ac:spMk id="6" creationId="{415B0EE0-9363-46FE-A469-9E1158606980}"/>
          </ac:spMkLst>
        </pc:spChg>
        <pc:graphicFrameChg chg="mod">
          <ac:chgData name="Robert Mihalcea" userId="84db3f097648fe81" providerId="LiveId" clId="{5EFD477F-ED00-4399-8AF9-03790760ECDD}" dt="2023-10-15T06:53:38.264" v="487" actId="1076"/>
          <ac:graphicFrameMkLst>
            <pc:docMk/>
            <pc:sldMk cId="3424875051" sldId="264"/>
            <ac:graphicFrameMk id="5" creationId="{16AEC694-950A-4E0E-AF5D-DE44826BB26F}"/>
          </ac:graphicFrameMkLst>
        </pc:graphicFrameChg>
        <pc:picChg chg="add del">
          <ac:chgData name="Robert Mihalcea" userId="84db3f097648fe81" providerId="LiveId" clId="{5EFD477F-ED00-4399-8AF9-03790760ECDD}" dt="2023-10-15T06:53:30.163" v="485" actId="478"/>
          <ac:picMkLst>
            <pc:docMk/>
            <pc:sldMk cId="3424875051" sldId="264"/>
            <ac:picMk id="7" creationId="{B827D170-29CB-4E7A-A7C4-0226422E43C9}"/>
          </ac:picMkLst>
        </pc:picChg>
      </pc:sldChg>
      <pc:sldChg chg="addSp delSp modSp mod modNotesTx">
        <pc:chgData name="Robert Mihalcea" userId="84db3f097648fe81" providerId="LiveId" clId="{5EFD477F-ED00-4399-8AF9-03790760ECDD}" dt="2023-10-15T14:38:35.582" v="574" actId="20577"/>
        <pc:sldMkLst>
          <pc:docMk/>
          <pc:sldMk cId="3810710006" sldId="265"/>
        </pc:sldMkLst>
        <pc:spChg chg="add del">
          <ac:chgData name="Robert Mihalcea" userId="84db3f097648fe81" providerId="LiveId" clId="{5EFD477F-ED00-4399-8AF9-03790760ECDD}" dt="2023-10-14T20:55:07.396" v="302" actId="478"/>
          <ac:spMkLst>
            <pc:docMk/>
            <pc:sldMk cId="3810710006" sldId="265"/>
            <ac:spMk id="5" creationId="{F0BCF01D-DCE0-4E42-9657-FF0E78EF355D}"/>
          </ac:spMkLst>
        </pc:spChg>
        <pc:graphicFrameChg chg="mod">
          <ac:chgData name="Robert Mihalcea" userId="84db3f097648fe81" providerId="LiveId" clId="{5EFD477F-ED00-4399-8AF9-03790760ECDD}" dt="2023-10-15T14:38:35.582" v="574" actId="20577"/>
          <ac:graphicFrameMkLst>
            <pc:docMk/>
            <pc:sldMk cId="3810710006" sldId="265"/>
            <ac:graphicFrameMk id="8" creationId="{2E3681ED-7E27-41D4-8952-80E8D405BC99}"/>
          </ac:graphicFrameMkLst>
        </pc:graphicFrameChg>
        <pc:picChg chg="add del">
          <ac:chgData name="Robert Mihalcea" userId="84db3f097648fe81" providerId="LiveId" clId="{5EFD477F-ED00-4399-8AF9-03790760ECDD}" dt="2023-10-14T20:55:05.757" v="301" actId="478"/>
          <ac:picMkLst>
            <pc:docMk/>
            <pc:sldMk cId="3810710006" sldId="265"/>
            <ac:picMk id="7" creationId="{1E103306-CCF6-467B-96EE-77C10658588D}"/>
          </ac:picMkLst>
        </pc:picChg>
      </pc:sldChg>
      <pc:sldChg chg="modSp addCm delCm modNotesTx">
        <pc:chgData name="Robert Mihalcea" userId="84db3f097648fe81" providerId="LiveId" clId="{5EFD477F-ED00-4399-8AF9-03790760ECDD}" dt="2023-10-15T14:28:27.578" v="523"/>
        <pc:sldMkLst>
          <pc:docMk/>
          <pc:sldMk cId="3752524344" sldId="266"/>
        </pc:sldMkLst>
        <pc:graphicFrameChg chg="mod">
          <ac:chgData name="Robert Mihalcea" userId="84db3f097648fe81" providerId="LiveId" clId="{5EFD477F-ED00-4399-8AF9-03790760ECDD}" dt="2023-10-14T21:35:47.960" v="326" actId="2711"/>
          <ac:graphicFrameMkLst>
            <pc:docMk/>
            <pc:sldMk cId="3752524344" sldId="266"/>
            <ac:graphicFrameMk id="6" creationId="{01DEB902-FF60-40E5-A938-0F9F01760D35}"/>
          </ac:graphicFrameMkLst>
        </pc:graphicFrameChg>
        <pc:extLst>
          <p:ext xmlns:p="http://schemas.openxmlformats.org/presentationml/2006/main" uri="{D6D511B9-2390-475A-947B-AFAB55BFBCF1}">
            <pc226:cmChg xmlns:pc226="http://schemas.microsoft.com/office/powerpoint/2022/06/main/command" chg="add del">
              <pc226:chgData name="Robert Mihalcea" userId="84db3f097648fe81" providerId="LiveId" clId="{5EFD477F-ED00-4399-8AF9-03790760ECDD}" dt="2023-10-15T06:50:25.064" v="484"/>
              <pc2:cmMkLst xmlns:pc2="http://schemas.microsoft.com/office/powerpoint/2019/9/main/command">
                <pc:docMk/>
                <pc:sldMk cId="3752524344" sldId="266"/>
                <pc2:cmMk id="{07E40AB2-F22B-4090-84F1-6E6B2956C5B4}"/>
              </pc2:cmMkLst>
            </pc226:cmChg>
          </p:ext>
        </pc:extLst>
      </pc:sldChg>
      <pc:sldChg chg="modSp mod">
        <pc:chgData name="Robert Mihalcea" userId="84db3f097648fe81" providerId="LiveId" clId="{5EFD477F-ED00-4399-8AF9-03790760ECDD}" dt="2023-10-16T11:34:29.795" v="618"/>
        <pc:sldMkLst>
          <pc:docMk/>
          <pc:sldMk cId="2512720179" sldId="271"/>
        </pc:sldMkLst>
        <pc:spChg chg="mod">
          <ac:chgData name="Robert Mihalcea" userId="84db3f097648fe81" providerId="LiveId" clId="{5EFD477F-ED00-4399-8AF9-03790760ECDD}" dt="2023-10-16T11:34:29.795" v="618"/>
          <ac:spMkLst>
            <pc:docMk/>
            <pc:sldMk cId="2512720179" sldId="271"/>
            <ac:spMk id="3" creationId="{37DD4507-560E-4D95-9153-F051E7C5B3DA}"/>
          </ac:spMkLst>
        </pc:spChg>
      </pc:sldChg>
      <pc:sldChg chg="addSp delSp modSp mod modNotesTx">
        <pc:chgData name="Robert Mihalcea" userId="84db3f097648fe81" providerId="LiveId" clId="{5EFD477F-ED00-4399-8AF9-03790760ECDD}" dt="2023-10-16T11:39:20.942" v="634" actId="404"/>
        <pc:sldMkLst>
          <pc:docMk/>
          <pc:sldMk cId="3107047358" sldId="272"/>
        </pc:sldMkLst>
        <pc:spChg chg="del">
          <ac:chgData name="Robert Mihalcea" userId="84db3f097648fe81" providerId="LiveId" clId="{5EFD477F-ED00-4399-8AF9-03790760ECDD}" dt="2023-10-16T11:27:31.190" v="609" actId="478"/>
          <ac:spMkLst>
            <pc:docMk/>
            <pc:sldMk cId="3107047358" sldId="272"/>
            <ac:spMk id="6" creationId="{F0BCF01D-DCE0-4E42-9657-FF0E78EF355D}"/>
          </ac:spMkLst>
        </pc:spChg>
        <pc:spChg chg="add mod">
          <ac:chgData name="Robert Mihalcea" userId="84db3f097648fe81" providerId="LiveId" clId="{5EFD477F-ED00-4399-8AF9-03790760ECDD}" dt="2023-10-16T11:39:20.942" v="634" actId="404"/>
          <ac:spMkLst>
            <pc:docMk/>
            <pc:sldMk cId="3107047358" sldId="272"/>
            <ac:spMk id="9" creationId="{1204AAE2-A463-B864-338D-DA38840BE6BE}"/>
          </ac:spMkLst>
        </pc:spChg>
        <pc:graphicFrameChg chg="mod">
          <ac:chgData name="Robert Mihalcea" userId="84db3f097648fe81" providerId="LiveId" clId="{5EFD477F-ED00-4399-8AF9-03790760ECDD}" dt="2023-10-16T11:35:42.994" v="626" actId="14100"/>
          <ac:graphicFrameMkLst>
            <pc:docMk/>
            <pc:sldMk cId="3107047358" sldId="272"/>
            <ac:graphicFrameMk id="4" creationId="{D527B620-0A87-444F-844F-0F9F448682FE}"/>
          </ac:graphicFrameMkLst>
        </pc:graphicFrameChg>
        <pc:picChg chg="del">
          <ac:chgData name="Robert Mihalcea" userId="84db3f097648fe81" providerId="LiveId" clId="{5EFD477F-ED00-4399-8AF9-03790760ECDD}" dt="2023-10-16T11:27:29.883" v="608" actId="478"/>
          <ac:picMkLst>
            <pc:docMk/>
            <pc:sldMk cId="3107047358" sldId="272"/>
            <ac:picMk id="5" creationId="{00000000-0000-0000-0000-000000000000}"/>
          </ac:picMkLst>
        </pc:picChg>
        <pc:picChg chg="add mod ord">
          <ac:chgData name="Robert Mihalcea" userId="84db3f097648fe81" providerId="LiveId" clId="{5EFD477F-ED00-4399-8AF9-03790760ECDD}" dt="2023-10-16T11:35:39.222" v="625" actId="167"/>
          <ac:picMkLst>
            <pc:docMk/>
            <pc:sldMk cId="3107047358" sldId="272"/>
            <ac:picMk id="8" creationId="{7ACAD8FD-1040-7AB4-A608-1206465A6CF4}"/>
          </ac:picMkLst>
        </pc:picChg>
      </pc:sldChg>
      <pc:sldChg chg="modNotesTx">
        <pc:chgData name="Robert Mihalcea" userId="84db3f097648fe81" providerId="LiveId" clId="{5EFD477F-ED00-4399-8AF9-03790760ECDD}" dt="2023-10-15T14:29:11.823" v="529"/>
        <pc:sldMkLst>
          <pc:docMk/>
          <pc:sldMk cId="2147112477" sldId="273"/>
        </pc:sldMkLst>
      </pc:sldChg>
      <pc:sldChg chg="addSp delSp modSp mod">
        <pc:chgData name="Robert Mihalcea" userId="84db3f097648fe81" providerId="LiveId" clId="{5EFD477F-ED00-4399-8AF9-03790760ECDD}" dt="2023-10-14T15:10:31.666" v="61" actId="478"/>
        <pc:sldMkLst>
          <pc:docMk/>
          <pc:sldMk cId="145923286" sldId="274"/>
        </pc:sldMkLst>
        <pc:spChg chg="del mod">
          <ac:chgData name="Robert Mihalcea" userId="84db3f097648fe81" providerId="LiveId" clId="{5EFD477F-ED00-4399-8AF9-03790760ECDD}" dt="2023-10-14T15:10:31.666" v="61" actId="478"/>
          <ac:spMkLst>
            <pc:docMk/>
            <pc:sldMk cId="145923286" sldId="274"/>
            <ac:spMk id="2" creationId="{00000000-0000-0000-0000-000000000000}"/>
          </ac:spMkLst>
        </pc:spChg>
        <pc:spChg chg="add mod">
          <ac:chgData name="Robert Mihalcea" userId="84db3f097648fe81" providerId="LiveId" clId="{5EFD477F-ED00-4399-8AF9-03790760ECDD}" dt="2023-10-14T15:10:27.957" v="60"/>
          <ac:spMkLst>
            <pc:docMk/>
            <pc:sldMk cId="145923286" sldId="274"/>
            <ac:spMk id="3" creationId="{4FEF4FB2-7014-A6EA-4629-6AA463DE30DB}"/>
          </ac:spMkLst>
        </pc:spChg>
      </pc:sldChg>
      <pc:sldChg chg="addSp delSp modSp new mod modNotesTx">
        <pc:chgData name="Robert Mihalcea" userId="84db3f097648fe81" providerId="LiveId" clId="{5EFD477F-ED00-4399-8AF9-03790760ECDD}" dt="2023-10-15T14:17:29.715" v="495"/>
        <pc:sldMkLst>
          <pc:docMk/>
          <pc:sldMk cId="2772280170" sldId="275"/>
        </pc:sldMkLst>
        <pc:spChg chg="add mod">
          <ac:chgData name="Robert Mihalcea" userId="84db3f097648fe81" providerId="LiveId" clId="{5EFD477F-ED00-4399-8AF9-03790760ECDD}" dt="2023-10-14T15:34:59.463" v="201"/>
          <ac:spMkLst>
            <pc:docMk/>
            <pc:sldMk cId="2772280170" sldId="275"/>
            <ac:spMk id="2" creationId="{4F9FE0F6-7736-23ED-598B-6DE632EFF8CE}"/>
          </ac:spMkLst>
        </pc:spChg>
        <pc:spChg chg="add mod">
          <ac:chgData name="Robert Mihalcea" userId="84db3f097648fe81" providerId="LiveId" clId="{5EFD477F-ED00-4399-8AF9-03790760ECDD}" dt="2023-10-14T15:39:31.194" v="228" actId="1076"/>
          <ac:spMkLst>
            <pc:docMk/>
            <pc:sldMk cId="2772280170" sldId="275"/>
            <ac:spMk id="4" creationId="{C83F902E-59B9-79A8-B8A3-85943A79F993}"/>
          </ac:spMkLst>
        </pc:spChg>
        <pc:spChg chg="add del mod">
          <ac:chgData name="Robert Mihalcea" userId="84db3f097648fe81" providerId="LiveId" clId="{5EFD477F-ED00-4399-8AF9-03790760ECDD}" dt="2023-10-14T20:51:53.291" v="295" actId="21"/>
          <ac:spMkLst>
            <pc:docMk/>
            <pc:sldMk cId="2772280170" sldId="275"/>
            <ac:spMk id="5" creationId="{9D945728-2C68-5485-0CD7-7E1FD95CCD0B}"/>
          </ac:spMkLst>
        </pc:spChg>
        <pc:picChg chg="add mod">
          <ac:chgData name="Robert Mihalcea" userId="84db3f097648fe81" providerId="LiveId" clId="{5EFD477F-ED00-4399-8AF9-03790760ECDD}" dt="2023-10-14T15:35:43.436" v="216" actId="1076"/>
          <ac:picMkLst>
            <pc:docMk/>
            <pc:sldMk cId="2772280170" sldId="275"/>
            <ac:picMk id="3" creationId="{9F2FA1DA-C8F6-F972-71C4-28E60DA3FB73}"/>
          </ac:picMkLst>
        </pc:picChg>
        <pc:picChg chg="add mod">
          <ac:chgData name="Robert Mihalcea" userId="84db3f097648fe81" providerId="LiveId" clId="{5EFD477F-ED00-4399-8AF9-03790760ECDD}" dt="2023-10-14T20:52:01.117" v="296" actId="1076"/>
          <ac:picMkLst>
            <pc:docMk/>
            <pc:sldMk cId="2772280170" sldId="275"/>
            <ac:picMk id="7" creationId="{9409750D-ECDC-721A-B1CC-15C448086259}"/>
          </ac:picMkLst>
        </pc:picChg>
      </pc:sldChg>
      <pc:sldChg chg="addSp delSp modSp add del mod">
        <pc:chgData name="Robert Mihalcea" userId="84db3f097648fe81" providerId="LiveId" clId="{5EFD477F-ED00-4399-8AF9-03790760ECDD}" dt="2023-10-14T15:34:47.042" v="199" actId="2890"/>
        <pc:sldMkLst>
          <pc:docMk/>
          <pc:sldMk cId="3489046692" sldId="275"/>
        </pc:sldMkLst>
        <pc:spChg chg="add del">
          <ac:chgData name="Robert Mihalcea" userId="84db3f097648fe81" providerId="LiveId" clId="{5EFD477F-ED00-4399-8AF9-03790760ECDD}" dt="2023-10-14T15:34:44.295" v="197" actId="478"/>
          <ac:spMkLst>
            <pc:docMk/>
            <pc:sldMk cId="3489046692" sldId="275"/>
            <ac:spMk id="3" creationId="{3B95F49E-22B5-4567-A68F-28D0A019BADD}"/>
          </ac:spMkLst>
        </pc:spChg>
        <pc:graphicFrameChg chg="mod">
          <ac:chgData name="Robert Mihalcea" userId="84db3f097648fe81" providerId="LiveId" clId="{5EFD477F-ED00-4399-8AF9-03790760ECDD}" dt="2023-10-14T15:34:39.076" v="196"/>
          <ac:graphicFrameMkLst>
            <pc:docMk/>
            <pc:sldMk cId="3489046692" sldId="275"/>
            <ac:graphicFrameMk id="4" creationId="{17883CB1-ED52-4CCC-914A-67B17BAD7A29}"/>
          </ac:graphicFrameMkLst>
        </pc:graphicFrameChg>
        <pc:picChg chg="add del">
          <ac:chgData name="Robert Mihalcea" userId="84db3f097648fe81" providerId="LiveId" clId="{5EFD477F-ED00-4399-8AF9-03790760ECDD}" dt="2023-10-14T15:34:45.106" v="198" actId="478"/>
          <ac:picMkLst>
            <pc:docMk/>
            <pc:sldMk cId="3489046692" sldId="275"/>
            <ac:picMk id="2052" creationId="{7E8587B1-5102-40D5-A89E-8D25A3326FA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2957B5-03DC-4D79-AF57-2A54A0A7B90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2099F83-CD81-4C93-BBBD-31891D2E0D93}">
      <dgm:prSet/>
      <dgm:spPr/>
      <dgm:t>
        <a:bodyPr/>
        <a:lstStyle/>
        <a:p>
          <a:r>
            <a:rPr lang="en-US" b="1"/>
            <a:t>Introduction</a:t>
          </a:r>
          <a:endParaRPr lang="en-US"/>
        </a:p>
      </dgm:t>
    </dgm:pt>
    <dgm:pt modelId="{28452D94-BF7E-4C31-9D64-020F656D8396}" type="parTrans" cxnId="{47C838D3-C798-471F-829F-E76DAE992294}">
      <dgm:prSet/>
      <dgm:spPr/>
      <dgm:t>
        <a:bodyPr/>
        <a:lstStyle/>
        <a:p>
          <a:endParaRPr lang="en-US"/>
        </a:p>
      </dgm:t>
    </dgm:pt>
    <dgm:pt modelId="{3F0A6DE9-9D8C-4C40-91A7-AEC3523CF466}" type="sibTrans" cxnId="{47C838D3-C798-471F-829F-E76DAE992294}">
      <dgm:prSet/>
      <dgm:spPr/>
      <dgm:t>
        <a:bodyPr/>
        <a:lstStyle/>
        <a:p>
          <a:endParaRPr lang="en-US"/>
        </a:p>
      </dgm:t>
    </dgm:pt>
    <dgm:pt modelId="{349407AC-28C2-48D1-A6BD-04A34A123BAF}">
      <dgm:prSet/>
      <dgm:spPr/>
      <dgm:t>
        <a:bodyPr/>
        <a:lstStyle/>
        <a:p>
          <a:r>
            <a:rPr lang="en-US" b="1"/>
            <a:t>Hotel Brand Introduction: JW Marriot</a:t>
          </a:r>
          <a:endParaRPr lang="en-US"/>
        </a:p>
      </dgm:t>
    </dgm:pt>
    <dgm:pt modelId="{AD7BF66A-6C60-4EFB-9DD1-E58CBD5E3A79}" type="parTrans" cxnId="{5B186ABF-6121-4DA2-8F15-A1ECA6D3FC5A}">
      <dgm:prSet/>
      <dgm:spPr/>
      <dgm:t>
        <a:bodyPr/>
        <a:lstStyle/>
        <a:p>
          <a:endParaRPr lang="en-US"/>
        </a:p>
      </dgm:t>
    </dgm:pt>
    <dgm:pt modelId="{9F277528-791A-4A06-A608-34D8DA13B0A5}" type="sibTrans" cxnId="{5B186ABF-6121-4DA2-8F15-A1ECA6D3FC5A}">
      <dgm:prSet/>
      <dgm:spPr/>
      <dgm:t>
        <a:bodyPr/>
        <a:lstStyle/>
        <a:p>
          <a:endParaRPr lang="en-US"/>
        </a:p>
      </dgm:t>
    </dgm:pt>
    <dgm:pt modelId="{61FFCFBE-B242-4096-A60A-164683F708E1}">
      <dgm:prSet/>
      <dgm:spPr/>
      <dgm:t>
        <a:bodyPr/>
        <a:lstStyle/>
        <a:p>
          <a:r>
            <a:rPr lang="en-US" b="1"/>
            <a:t>The Company's Primary Clientele Marriott International</a:t>
          </a:r>
          <a:endParaRPr lang="en-US"/>
        </a:p>
      </dgm:t>
    </dgm:pt>
    <dgm:pt modelId="{3C8E2272-DE39-480C-86EA-BEE08291A383}" type="parTrans" cxnId="{D4FFAA1A-381F-43D7-9B07-E7F39F62BF1E}">
      <dgm:prSet/>
      <dgm:spPr/>
      <dgm:t>
        <a:bodyPr/>
        <a:lstStyle/>
        <a:p>
          <a:endParaRPr lang="en-US"/>
        </a:p>
      </dgm:t>
    </dgm:pt>
    <dgm:pt modelId="{0433B84C-0B63-44B7-AA95-1B7CBCFA6009}" type="sibTrans" cxnId="{D4FFAA1A-381F-43D7-9B07-E7F39F62BF1E}">
      <dgm:prSet/>
      <dgm:spPr/>
      <dgm:t>
        <a:bodyPr/>
        <a:lstStyle/>
        <a:p>
          <a:endParaRPr lang="en-US"/>
        </a:p>
      </dgm:t>
    </dgm:pt>
    <dgm:pt modelId="{A150933E-FA43-4B12-AF3F-D5ED98FDCABF}">
      <dgm:prSet/>
      <dgm:spPr/>
      <dgm:t>
        <a:bodyPr/>
        <a:lstStyle/>
        <a:p>
          <a:r>
            <a:rPr lang="en-US" b="1"/>
            <a:t>The Types of Services Offered to Guests, Their Scopes, and Their Importance</a:t>
          </a:r>
          <a:endParaRPr lang="en-US"/>
        </a:p>
      </dgm:t>
    </dgm:pt>
    <dgm:pt modelId="{F6DD76E5-25BF-40E1-AADF-103F5BD7E210}" type="parTrans" cxnId="{FD2CDE3B-7D6B-4AC7-B611-C2491DDB3DEB}">
      <dgm:prSet/>
      <dgm:spPr/>
      <dgm:t>
        <a:bodyPr/>
        <a:lstStyle/>
        <a:p>
          <a:endParaRPr lang="en-US"/>
        </a:p>
      </dgm:t>
    </dgm:pt>
    <dgm:pt modelId="{9A29924B-F711-42FB-A4DE-B0276787A831}" type="sibTrans" cxnId="{FD2CDE3B-7D6B-4AC7-B611-C2491DDB3DEB}">
      <dgm:prSet/>
      <dgm:spPr/>
      <dgm:t>
        <a:bodyPr/>
        <a:lstStyle/>
        <a:p>
          <a:endParaRPr lang="en-US"/>
        </a:p>
      </dgm:t>
    </dgm:pt>
    <dgm:pt modelId="{141F211D-B4C2-4108-A909-AD876BBC03BF}">
      <dgm:prSet/>
      <dgm:spPr/>
      <dgm:t>
        <a:bodyPr/>
        <a:lstStyle/>
        <a:p>
          <a:r>
            <a:rPr lang="en-US" b="1" dirty="0"/>
            <a:t>The Role and Function of Guest Services</a:t>
          </a:r>
          <a:endParaRPr lang="en-US" dirty="0"/>
        </a:p>
      </dgm:t>
    </dgm:pt>
    <dgm:pt modelId="{960B897B-3E1F-469E-AE51-5CF2B23A7AD1}" type="parTrans" cxnId="{132EA1B3-A19F-453A-BC48-B8C1BDAF1745}">
      <dgm:prSet/>
      <dgm:spPr/>
      <dgm:t>
        <a:bodyPr/>
        <a:lstStyle/>
        <a:p>
          <a:endParaRPr lang="en-US"/>
        </a:p>
      </dgm:t>
    </dgm:pt>
    <dgm:pt modelId="{B66789D8-C9CE-4E89-98D7-D00961FEDB2D}" type="sibTrans" cxnId="{132EA1B3-A19F-453A-BC48-B8C1BDAF1745}">
      <dgm:prSet/>
      <dgm:spPr/>
      <dgm:t>
        <a:bodyPr/>
        <a:lstStyle/>
        <a:p>
          <a:endParaRPr lang="en-US"/>
        </a:p>
      </dgm:t>
    </dgm:pt>
    <dgm:pt modelId="{CFA6BDDE-C878-425F-BF8F-4F9DF8800C95}">
      <dgm:prSet/>
      <dgm:spPr/>
      <dgm:t>
        <a:bodyPr/>
        <a:lstStyle/>
        <a:p>
          <a:r>
            <a:rPr lang="en-GB" b="1"/>
            <a:t>The Significance of Exemplary Hospitality and the Fulfilment of Guest Expectations</a:t>
          </a:r>
          <a:endParaRPr lang="en-US"/>
        </a:p>
      </dgm:t>
    </dgm:pt>
    <dgm:pt modelId="{4C69866E-FF99-482E-B23D-F98BFBAC4F36}" type="parTrans" cxnId="{BEABF529-2798-415B-A658-F7863182B8EE}">
      <dgm:prSet/>
      <dgm:spPr/>
      <dgm:t>
        <a:bodyPr/>
        <a:lstStyle/>
        <a:p>
          <a:endParaRPr lang="en-US"/>
        </a:p>
      </dgm:t>
    </dgm:pt>
    <dgm:pt modelId="{5EEE4B32-34F0-4F73-B5CD-18F6B2F9C368}" type="sibTrans" cxnId="{BEABF529-2798-415B-A658-F7863182B8EE}">
      <dgm:prSet/>
      <dgm:spPr/>
      <dgm:t>
        <a:bodyPr/>
        <a:lstStyle/>
        <a:p>
          <a:endParaRPr lang="en-US"/>
        </a:p>
      </dgm:t>
    </dgm:pt>
    <dgm:pt modelId="{984520DA-473E-4136-B994-D4544AD91BC7}">
      <dgm:prSet/>
      <dgm:spPr/>
      <dgm:t>
        <a:bodyPr/>
        <a:lstStyle/>
        <a:p>
          <a:r>
            <a:rPr lang="en-CA" b="1"/>
            <a:t>Conclusion</a:t>
          </a:r>
          <a:endParaRPr lang="en-US"/>
        </a:p>
      </dgm:t>
    </dgm:pt>
    <dgm:pt modelId="{64B5DDAF-D7ED-4222-893C-DD167EE218C7}" type="parTrans" cxnId="{0A56F055-8B6E-45F6-9095-B6141D8CB8E1}">
      <dgm:prSet/>
      <dgm:spPr/>
      <dgm:t>
        <a:bodyPr/>
        <a:lstStyle/>
        <a:p>
          <a:endParaRPr lang="en-US"/>
        </a:p>
      </dgm:t>
    </dgm:pt>
    <dgm:pt modelId="{45AE0ED2-CA3B-4519-BEF1-0733143DC854}" type="sibTrans" cxnId="{0A56F055-8B6E-45F6-9095-B6141D8CB8E1}">
      <dgm:prSet/>
      <dgm:spPr/>
      <dgm:t>
        <a:bodyPr/>
        <a:lstStyle/>
        <a:p>
          <a:endParaRPr lang="en-US"/>
        </a:p>
      </dgm:t>
    </dgm:pt>
    <dgm:pt modelId="{C5EAE55A-38B6-42FD-ACD4-8DF1C53BDD87}" type="pres">
      <dgm:prSet presAssocID="{6A2957B5-03DC-4D79-AF57-2A54A0A7B90D}" presName="vert0" presStyleCnt="0">
        <dgm:presLayoutVars>
          <dgm:dir/>
          <dgm:animOne val="branch"/>
          <dgm:animLvl val="lvl"/>
        </dgm:presLayoutVars>
      </dgm:prSet>
      <dgm:spPr/>
    </dgm:pt>
    <dgm:pt modelId="{A84C93EE-A3E1-4233-9F8D-BD111C1E39E4}" type="pres">
      <dgm:prSet presAssocID="{32099F83-CD81-4C93-BBBD-31891D2E0D93}" presName="thickLine" presStyleLbl="alignNode1" presStyleIdx="0" presStyleCnt="7"/>
      <dgm:spPr/>
    </dgm:pt>
    <dgm:pt modelId="{10A2F617-0A7B-494C-858C-81BEFE864377}" type="pres">
      <dgm:prSet presAssocID="{32099F83-CD81-4C93-BBBD-31891D2E0D93}" presName="horz1" presStyleCnt="0"/>
      <dgm:spPr/>
    </dgm:pt>
    <dgm:pt modelId="{5BBF2252-7FCE-4731-8749-E236C3491BF6}" type="pres">
      <dgm:prSet presAssocID="{32099F83-CD81-4C93-BBBD-31891D2E0D93}" presName="tx1" presStyleLbl="revTx" presStyleIdx="0" presStyleCnt="7"/>
      <dgm:spPr/>
    </dgm:pt>
    <dgm:pt modelId="{54F58685-9A98-4AB3-B20B-ADA8016F4F20}" type="pres">
      <dgm:prSet presAssocID="{32099F83-CD81-4C93-BBBD-31891D2E0D93}" presName="vert1" presStyleCnt="0"/>
      <dgm:spPr/>
    </dgm:pt>
    <dgm:pt modelId="{378909B1-F39E-4DB9-A358-88DB7A4AB81A}" type="pres">
      <dgm:prSet presAssocID="{349407AC-28C2-48D1-A6BD-04A34A123BAF}" presName="thickLine" presStyleLbl="alignNode1" presStyleIdx="1" presStyleCnt="7"/>
      <dgm:spPr/>
    </dgm:pt>
    <dgm:pt modelId="{22D5233C-DFA5-47F2-9056-F3BBCAEC462E}" type="pres">
      <dgm:prSet presAssocID="{349407AC-28C2-48D1-A6BD-04A34A123BAF}" presName="horz1" presStyleCnt="0"/>
      <dgm:spPr/>
    </dgm:pt>
    <dgm:pt modelId="{264C5069-A7C4-49B4-BAEF-F1E1821BDEA1}" type="pres">
      <dgm:prSet presAssocID="{349407AC-28C2-48D1-A6BD-04A34A123BAF}" presName="tx1" presStyleLbl="revTx" presStyleIdx="1" presStyleCnt="7"/>
      <dgm:spPr/>
    </dgm:pt>
    <dgm:pt modelId="{B9D11DEC-6D73-4E9B-855A-431ECEFF827B}" type="pres">
      <dgm:prSet presAssocID="{349407AC-28C2-48D1-A6BD-04A34A123BAF}" presName="vert1" presStyleCnt="0"/>
      <dgm:spPr/>
    </dgm:pt>
    <dgm:pt modelId="{E5FB573D-2FE7-4ECF-94A2-584CF191D47A}" type="pres">
      <dgm:prSet presAssocID="{61FFCFBE-B242-4096-A60A-164683F708E1}" presName="thickLine" presStyleLbl="alignNode1" presStyleIdx="2" presStyleCnt="7"/>
      <dgm:spPr/>
    </dgm:pt>
    <dgm:pt modelId="{A8F66524-A254-4E71-A673-4DE4840C6FA6}" type="pres">
      <dgm:prSet presAssocID="{61FFCFBE-B242-4096-A60A-164683F708E1}" presName="horz1" presStyleCnt="0"/>
      <dgm:spPr/>
    </dgm:pt>
    <dgm:pt modelId="{9CDD67A1-7922-433D-9678-F6ED9B50E8FC}" type="pres">
      <dgm:prSet presAssocID="{61FFCFBE-B242-4096-A60A-164683F708E1}" presName="tx1" presStyleLbl="revTx" presStyleIdx="2" presStyleCnt="7"/>
      <dgm:spPr/>
    </dgm:pt>
    <dgm:pt modelId="{9482B4C9-E58D-4F19-8777-978D51B238B0}" type="pres">
      <dgm:prSet presAssocID="{61FFCFBE-B242-4096-A60A-164683F708E1}" presName="vert1" presStyleCnt="0"/>
      <dgm:spPr/>
    </dgm:pt>
    <dgm:pt modelId="{57DBC79C-CE3E-402D-9AA4-3DEB266F7673}" type="pres">
      <dgm:prSet presAssocID="{A150933E-FA43-4B12-AF3F-D5ED98FDCABF}" presName="thickLine" presStyleLbl="alignNode1" presStyleIdx="3" presStyleCnt="7"/>
      <dgm:spPr/>
    </dgm:pt>
    <dgm:pt modelId="{9F6F93B8-4A6B-45CC-A285-6620D93337AB}" type="pres">
      <dgm:prSet presAssocID="{A150933E-FA43-4B12-AF3F-D5ED98FDCABF}" presName="horz1" presStyleCnt="0"/>
      <dgm:spPr/>
    </dgm:pt>
    <dgm:pt modelId="{E5795F10-BFAC-430B-9091-818E3D5AF852}" type="pres">
      <dgm:prSet presAssocID="{A150933E-FA43-4B12-AF3F-D5ED98FDCABF}" presName="tx1" presStyleLbl="revTx" presStyleIdx="3" presStyleCnt="7"/>
      <dgm:spPr/>
    </dgm:pt>
    <dgm:pt modelId="{E9C23432-B5AF-4031-B826-6E5C81366455}" type="pres">
      <dgm:prSet presAssocID="{A150933E-FA43-4B12-AF3F-D5ED98FDCABF}" presName="vert1" presStyleCnt="0"/>
      <dgm:spPr/>
    </dgm:pt>
    <dgm:pt modelId="{737450D3-D745-4135-A980-EC30365733A2}" type="pres">
      <dgm:prSet presAssocID="{141F211D-B4C2-4108-A909-AD876BBC03BF}" presName="thickLine" presStyleLbl="alignNode1" presStyleIdx="4" presStyleCnt="7"/>
      <dgm:spPr/>
    </dgm:pt>
    <dgm:pt modelId="{B38568A7-645F-4879-996C-89E3A50F5C48}" type="pres">
      <dgm:prSet presAssocID="{141F211D-B4C2-4108-A909-AD876BBC03BF}" presName="horz1" presStyleCnt="0"/>
      <dgm:spPr/>
    </dgm:pt>
    <dgm:pt modelId="{1EE799FD-BF87-40EE-8B76-0AA837BA9F8C}" type="pres">
      <dgm:prSet presAssocID="{141F211D-B4C2-4108-A909-AD876BBC03BF}" presName="tx1" presStyleLbl="revTx" presStyleIdx="4" presStyleCnt="7"/>
      <dgm:spPr/>
    </dgm:pt>
    <dgm:pt modelId="{09CEA555-E4AB-4A08-9829-35EED7612828}" type="pres">
      <dgm:prSet presAssocID="{141F211D-B4C2-4108-A909-AD876BBC03BF}" presName="vert1" presStyleCnt="0"/>
      <dgm:spPr/>
    </dgm:pt>
    <dgm:pt modelId="{6260EF39-457A-4F9A-AFF6-CF8C2A7CEF1E}" type="pres">
      <dgm:prSet presAssocID="{CFA6BDDE-C878-425F-BF8F-4F9DF8800C95}" presName="thickLine" presStyleLbl="alignNode1" presStyleIdx="5" presStyleCnt="7"/>
      <dgm:spPr/>
    </dgm:pt>
    <dgm:pt modelId="{D8768E26-916D-4E8E-87D1-A7C928F4C4C0}" type="pres">
      <dgm:prSet presAssocID="{CFA6BDDE-C878-425F-BF8F-4F9DF8800C95}" presName="horz1" presStyleCnt="0"/>
      <dgm:spPr/>
    </dgm:pt>
    <dgm:pt modelId="{A9DCCE43-AFB9-4853-9756-1DE545EA0D1F}" type="pres">
      <dgm:prSet presAssocID="{CFA6BDDE-C878-425F-BF8F-4F9DF8800C95}" presName="tx1" presStyleLbl="revTx" presStyleIdx="5" presStyleCnt="7"/>
      <dgm:spPr/>
    </dgm:pt>
    <dgm:pt modelId="{C5CA54B5-639B-4085-8DE3-B170EF3D3929}" type="pres">
      <dgm:prSet presAssocID="{CFA6BDDE-C878-425F-BF8F-4F9DF8800C95}" presName="vert1" presStyleCnt="0"/>
      <dgm:spPr/>
    </dgm:pt>
    <dgm:pt modelId="{5EE5FF73-FE9F-47B6-8527-D97521759A7C}" type="pres">
      <dgm:prSet presAssocID="{984520DA-473E-4136-B994-D4544AD91BC7}" presName="thickLine" presStyleLbl="alignNode1" presStyleIdx="6" presStyleCnt="7"/>
      <dgm:spPr/>
    </dgm:pt>
    <dgm:pt modelId="{352085E5-8F0A-4090-BD8A-0E1536F70BCE}" type="pres">
      <dgm:prSet presAssocID="{984520DA-473E-4136-B994-D4544AD91BC7}" presName="horz1" presStyleCnt="0"/>
      <dgm:spPr/>
    </dgm:pt>
    <dgm:pt modelId="{3D7C6FE4-042B-412E-952C-02921251A780}" type="pres">
      <dgm:prSet presAssocID="{984520DA-473E-4136-B994-D4544AD91BC7}" presName="tx1" presStyleLbl="revTx" presStyleIdx="6" presStyleCnt="7"/>
      <dgm:spPr/>
    </dgm:pt>
    <dgm:pt modelId="{15CD95B8-3C1B-4DCE-A72A-971931666812}" type="pres">
      <dgm:prSet presAssocID="{984520DA-473E-4136-B994-D4544AD91BC7}" presName="vert1" presStyleCnt="0"/>
      <dgm:spPr/>
    </dgm:pt>
  </dgm:ptLst>
  <dgm:cxnLst>
    <dgm:cxn modelId="{D4FFAA1A-381F-43D7-9B07-E7F39F62BF1E}" srcId="{6A2957B5-03DC-4D79-AF57-2A54A0A7B90D}" destId="{61FFCFBE-B242-4096-A60A-164683F708E1}" srcOrd="2" destOrd="0" parTransId="{3C8E2272-DE39-480C-86EA-BEE08291A383}" sibTransId="{0433B84C-0B63-44B7-AA95-1B7CBCFA6009}"/>
    <dgm:cxn modelId="{83EDE122-7F5F-437B-A027-6C4106624F1F}" type="presOf" srcId="{A150933E-FA43-4B12-AF3F-D5ED98FDCABF}" destId="{E5795F10-BFAC-430B-9091-818E3D5AF852}" srcOrd="0" destOrd="0" presId="urn:microsoft.com/office/officeart/2008/layout/LinedList"/>
    <dgm:cxn modelId="{BEABF529-2798-415B-A658-F7863182B8EE}" srcId="{6A2957B5-03DC-4D79-AF57-2A54A0A7B90D}" destId="{CFA6BDDE-C878-425F-BF8F-4F9DF8800C95}" srcOrd="5" destOrd="0" parTransId="{4C69866E-FF99-482E-B23D-F98BFBAC4F36}" sibTransId="{5EEE4B32-34F0-4F73-B5CD-18F6B2F9C368}"/>
    <dgm:cxn modelId="{FD2CDE3B-7D6B-4AC7-B611-C2491DDB3DEB}" srcId="{6A2957B5-03DC-4D79-AF57-2A54A0A7B90D}" destId="{A150933E-FA43-4B12-AF3F-D5ED98FDCABF}" srcOrd="3" destOrd="0" parTransId="{F6DD76E5-25BF-40E1-AADF-103F5BD7E210}" sibTransId="{9A29924B-F711-42FB-A4DE-B0276787A831}"/>
    <dgm:cxn modelId="{14B46074-2D31-4E6B-8620-9C3C276CA486}" type="presOf" srcId="{CFA6BDDE-C878-425F-BF8F-4F9DF8800C95}" destId="{A9DCCE43-AFB9-4853-9756-1DE545EA0D1F}" srcOrd="0" destOrd="0" presId="urn:microsoft.com/office/officeart/2008/layout/LinedList"/>
    <dgm:cxn modelId="{0A56F055-8B6E-45F6-9095-B6141D8CB8E1}" srcId="{6A2957B5-03DC-4D79-AF57-2A54A0A7B90D}" destId="{984520DA-473E-4136-B994-D4544AD91BC7}" srcOrd="6" destOrd="0" parTransId="{64B5DDAF-D7ED-4222-893C-DD167EE218C7}" sibTransId="{45AE0ED2-CA3B-4519-BEF1-0733143DC854}"/>
    <dgm:cxn modelId="{7D9BA387-C41D-4CEF-9E9D-7A5224DB896A}" type="presOf" srcId="{349407AC-28C2-48D1-A6BD-04A34A123BAF}" destId="{264C5069-A7C4-49B4-BAEF-F1E1821BDEA1}" srcOrd="0" destOrd="0" presId="urn:microsoft.com/office/officeart/2008/layout/LinedList"/>
    <dgm:cxn modelId="{C536759F-D57A-453A-A3A5-643C0C70F5EF}" type="presOf" srcId="{6A2957B5-03DC-4D79-AF57-2A54A0A7B90D}" destId="{C5EAE55A-38B6-42FD-ACD4-8DF1C53BDD87}" srcOrd="0" destOrd="0" presId="urn:microsoft.com/office/officeart/2008/layout/LinedList"/>
    <dgm:cxn modelId="{829C78AC-AA91-47C0-BF07-10527DFDE60A}" type="presOf" srcId="{141F211D-B4C2-4108-A909-AD876BBC03BF}" destId="{1EE799FD-BF87-40EE-8B76-0AA837BA9F8C}" srcOrd="0" destOrd="0" presId="urn:microsoft.com/office/officeart/2008/layout/LinedList"/>
    <dgm:cxn modelId="{132EA1B3-A19F-453A-BC48-B8C1BDAF1745}" srcId="{6A2957B5-03DC-4D79-AF57-2A54A0A7B90D}" destId="{141F211D-B4C2-4108-A909-AD876BBC03BF}" srcOrd="4" destOrd="0" parTransId="{960B897B-3E1F-469E-AE51-5CF2B23A7AD1}" sibTransId="{B66789D8-C9CE-4E89-98D7-D00961FEDB2D}"/>
    <dgm:cxn modelId="{5B186ABF-6121-4DA2-8F15-A1ECA6D3FC5A}" srcId="{6A2957B5-03DC-4D79-AF57-2A54A0A7B90D}" destId="{349407AC-28C2-48D1-A6BD-04A34A123BAF}" srcOrd="1" destOrd="0" parTransId="{AD7BF66A-6C60-4EFB-9DD1-E58CBD5E3A79}" sibTransId="{9F277528-791A-4A06-A608-34D8DA13B0A5}"/>
    <dgm:cxn modelId="{52BF91CA-8801-4A29-8268-E1CCD6E6794D}" type="presOf" srcId="{61FFCFBE-B242-4096-A60A-164683F708E1}" destId="{9CDD67A1-7922-433D-9678-F6ED9B50E8FC}" srcOrd="0" destOrd="0" presId="urn:microsoft.com/office/officeart/2008/layout/LinedList"/>
    <dgm:cxn modelId="{47C838D3-C798-471F-829F-E76DAE992294}" srcId="{6A2957B5-03DC-4D79-AF57-2A54A0A7B90D}" destId="{32099F83-CD81-4C93-BBBD-31891D2E0D93}" srcOrd="0" destOrd="0" parTransId="{28452D94-BF7E-4C31-9D64-020F656D8396}" sibTransId="{3F0A6DE9-9D8C-4C40-91A7-AEC3523CF466}"/>
    <dgm:cxn modelId="{8F243BDA-F02A-4198-97FA-80CA022FE477}" type="presOf" srcId="{32099F83-CD81-4C93-BBBD-31891D2E0D93}" destId="{5BBF2252-7FCE-4731-8749-E236C3491BF6}" srcOrd="0" destOrd="0" presId="urn:microsoft.com/office/officeart/2008/layout/LinedList"/>
    <dgm:cxn modelId="{63A65EE6-2491-421C-AA05-640F4D1FA58B}" type="presOf" srcId="{984520DA-473E-4136-B994-D4544AD91BC7}" destId="{3D7C6FE4-042B-412E-952C-02921251A780}" srcOrd="0" destOrd="0" presId="urn:microsoft.com/office/officeart/2008/layout/LinedList"/>
    <dgm:cxn modelId="{4D332FD1-F268-48DD-B897-C3AF36849BF0}" type="presParOf" srcId="{C5EAE55A-38B6-42FD-ACD4-8DF1C53BDD87}" destId="{A84C93EE-A3E1-4233-9F8D-BD111C1E39E4}" srcOrd="0" destOrd="0" presId="urn:microsoft.com/office/officeart/2008/layout/LinedList"/>
    <dgm:cxn modelId="{4EA524EC-75E8-4DE7-8C06-2D02C93D80AF}" type="presParOf" srcId="{C5EAE55A-38B6-42FD-ACD4-8DF1C53BDD87}" destId="{10A2F617-0A7B-494C-858C-81BEFE864377}" srcOrd="1" destOrd="0" presId="urn:microsoft.com/office/officeart/2008/layout/LinedList"/>
    <dgm:cxn modelId="{350E70DB-41FD-4FB2-8576-27CDE10FE93D}" type="presParOf" srcId="{10A2F617-0A7B-494C-858C-81BEFE864377}" destId="{5BBF2252-7FCE-4731-8749-E236C3491BF6}" srcOrd="0" destOrd="0" presId="urn:microsoft.com/office/officeart/2008/layout/LinedList"/>
    <dgm:cxn modelId="{C942A810-528A-490D-A825-AD8317820743}" type="presParOf" srcId="{10A2F617-0A7B-494C-858C-81BEFE864377}" destId="{54F58685-9A98-4AB3-B20B-ADA8016F4F20}" srcOrd="1" destOrd="0" presId="urn:microsoft.com/office/officeart/2008/layout/LinedList"/>
    <dgm:cxn modelId="{8D69C916-8611-4615-A4D0-0418F41DC23C}" type="presParOf" srcId="{C5EAE55A-38B6-42FD-ACD4-8DF1C53BDD87}" destId="{378909B1-F39E-4DB9-A358-88DB7A4AB81A}" srcOrd="2" destOrd="0" presId="urn:microsoft.com/office/officeart/2008/layout/LinedList"/>
    <dgm:cxn modelId="{DF6C8AD8-3F93-4F11-A8BF-840AA305CBA8}" type="presParOf" srcId="{C5EAE55A-38B6-42FD-ACD4-8DF1C53BDD87}" destId="{22D5233C-DFA5-47F2-9056-F3BBCAEC462E}" srcOrd="3" destOrd="0" presId="urn:microsoft.com/office/officeart/2008/layout/LinedList"/>
    <dgm:cxn modelId="{257C9C94-3C64-45D9-AC59-7371B68B6801}" type="presParOf" srcId="{22D5233C-DFA5-47F2-9056-F3BBCAEC462E}" destId="{264C5069-A7C4-49B4-BAEF-F1E1821BDEA1}" srcOrd="0" destOrd="0" presId="urn:microsoft.com/office/officeart/2008/layout/LinedList"/>
    <dgm:cxn modelId="{E9A61CC9-66C2-480D-8689-3748D468CFE5}" type="presParOf" srcId="{22D5233C-DFA5-47F2-9056-F3BBCAEC462E}" destId="{B9D11DEC-6D73-4E9B-855A-431ECEFF827B}" srcOrd="1" destOrd="0" presId="urn:microsoft.com/office/officeart/2008/layout/LinedList"/>
    <dgm:cxn modelId="{249B5BD0-F2E8-4578-A25B-01A84B28BA2A}" type="presParOf" srcId="{C5EAE55A-38B6-42FD-ACD4-8DF1C53BDD87}" destId="{E5FB573D-2FE7-4ECF-94A2-584CF191D47A}" srcOrd="4" destOrd="0" presId="urn:microsoft.com/office/officeart/2008/layout/LinedList"/>
    <dgm:cxn modelId="{5D9A9F1A-C606-4906-BC81-676E7CE3034C}" type="presParOf" srcId="{C5EAE55A-38B6-42FD-ACD4-8DF1C53BDD87}" destId="{A8F66524-A254-4E71-A673-4DE4840C6FA6}" srcOrd="5" destOrd="0" presId="urn:microsoft.com/office/officeart/2008/layout/LinedList"/>
    <dgm:cxn modelId="{35E9B321-CECB-4D86-9409-66B66648D844}" type="presParOf" srcId="{A8F66524-A254-4E71-A673-4DE4840C6FA6}" destId="{9CDD67A1-7922-433D-9678-F6ED9B50E8FC}" srcOrd="0" destOrd="0" presId="urn:microsoft.com/office/officeart/2008/layout/LinedList"/>
    <dgm:cxn modelId="{97250DAC-BDAA-4935-860B-6403ABF05AA6}" type="presParOf" srcId="{A8F66524-A254-4E71-A673-4DE4840C6FA6}" destId="{9482B4C9-E58D-4F19-8777-978D51B238B0}" srcOrd="1" destOrd="0" presId="urn:microsoft.com/office/officeart/2008/layout/LinedList"/>
    <dgm:cxn modelId="{40518F03-496F-4379-9FA9-9B4438C621BB}" type="presParOf" srcId="{C5EAE55A-38B6-42FD-ACD4-8DF1C53BDD87}" destId="{57DBC79C-CE3E-402D-9AA4-3DEB266F7673}" srcOrd="6" destOrd="0" presId="urn:microsoft.com/office/officeart/2008/layout/LinedList"/>
    <dgm:cxn modelId="{EE6F155C-5721-4570-8400-486CDEFEC2B4}" type="presParOf" srcId="{C5EAE55A-38B6-42FD-ACD4-8DF1C53BDD87}" destId="{9F6F93B8-4A6B-45CC-A285-6620D93337AB}" srcOrd="7" destOrd="0" presId="urn:microsoft.com/office/officeart/2008/layout/LinedList"/>
    <dgm:cxn modelId="{F58CA914-6645-4685-A006-06D23B736BD9}" type="presParOf" srcId="{9F6F93B8-4A6B-45CC-A285-6620D93337AB}" destId="{E5795F10-BFAC-430B-9091-818E3D5AF852}" srcOrd="0" destOrd="0" presId="urn:microsoft.com/office/officeart/2008/layout/LinedList"/>
    <dgm:cxn modelId="{DC7C0129-6C18-4303-8E6D-33500A181EF5}" type="presParOf" srcId="{9F6F93B8-4A6B-45CC-A285-6620D93337AB}" destId="{E9C23432-B5AF-4031-B826-6E5C81366455}" srcOrd="1" destOrd="0" presId="urn:microsoft.com/office/officeart/2008/layout/LinedList"/>
    <dgm:cxn modelId="{41F42909-B731-492F-A6BF-D71ECBA3477E}" type="presParOf" srcId="{C5EAE55A-38B6-42FD-ACD4-8DF1C53BDD87}" destId="{737450D3-D745-4135-A980-EC30365733A2}" srcOrd="8" destOrd="0" presId="urn:microsoft.com/office/officeart/2008/layout/LinedList"/>
    <dgm:cxn modelId="{41079263-789C-4C53-95BF-05BFA0D717AB}" type="presParOf" srcId="{C5EAE55A-38B6-42FD-ACD4-8DF1C53BDD87}" destId="{B38568A7-645F-4879-996C-89E3A50F5C48}" srcOrd="9" destOrd="0" presId="urn:microsoft.com/office/officeart/2008/layout/LinedList"/>
    <dgm:cxn modelId="{E523C29D-4728-4C85-9B62-1DF5D6DF6A20}" type="presParOf" srcId="{B38568A7-645F-4879-996C-89E3A50F5C48}" destId="{1EE799FD-BF87-40EE-8B76-0AA837BA9F8C}" srcOrd="0" destOrd="0" presId="urn:microsoft.com/office/officeart/2008/layout/LinedList"/>
    <dgm:cxn modelId="{241E6FD6-D42C-413F-ACB3-FEE9C3F7ACA9}" type="presParOf" srcId="{B38568A7-645F-4879-996C-89E3A50F5C48}" destId="{09CEA555-E4AB-4A08-9829-35EED7612828}" srcOrd="1" destOrd="0" presId="urn:microsoft.com/office/officeart/2008/layout/LinedList"/>
    <dgm:cxn modelId="{5CED79DB-E8A2-4E9B-AB1F-5C55871C0363}" type="presParOf" srcId="{C5EAE55A-38B6-42FD-ACD4-8DF1C53BDD87}" destId="{6260EF39-457A-4F9A-AFF6-CF8C2A7CEF1E}" srcOrd="10" destOrd="0" presId="urn:microsoft.com/office/officeart/2008/layout/LinedList"/>
    <dgm:cxn modelId="{B6C79775-5F39-4EC7-B069-9FA957D08E2D}" type="presParOf" srcId="{C5EAE55A-38B6-42FD-ACD4-8DF1C53BDD87}" destId="{D8768E26-916D-4E8E-87D1-A7C928F4C4C0}" srcOrd="11" destOrd="0" presId="urn:microsoft.com/office/officeart/2008/layout/LinedList"/>
    <dgm:cxn modelId="{4563E717-E532-4F3B-B49A-3C45E761DFAD}" type="presParOf" srcId="{D8768E26-916D-4E8E-87D1-A7C928F4C4C0}" destId="{A9DCCE43-AFB9-4853-9756-1DE545EA0D1F}" srcOrd="0" destOrd="0" presId="urn:microsoft.com/office/officeart/2008/layout/LinedList"/>
    <dgm:cxn modelId="{4D61EB14-6E69-49A5-9820-783C3CF59103}" type="presParOf" srcId="{D8768E26-916D-4E8E-87D1-A7C928F4C4C0}" destId="{C5CA54B5-639B-4085-8DE3-B170EF3D3929}" srcOrd="1" destOrd="0" presId="urn:microsoft.com/office/officeart/2008/layout/LinedList"/>
    <dgm:cxn modelId="{C9552D5C-4434-46B9-AE86-CD37A3588FBB}" type="presParOf" srcId="{C5EAE55A-38B6-42FD-ACD4-8DF1C53BDD87}" destId="{5EE5FF73-FE9F-47B6-8527-D97521759A7C}" srcOrd="12" destOrd="0" presId="urn:microsoft.com/office/officeart/2008/layout/LinedList"/>
    <dgm:cxn modelId="{6FF9BD44-91B0-4618-9E21-22C726A71172}" type="presParOf" srcId="{C5EAE55A-38B6-42FD-ACD4-8DF1C53BDD87}" destId="{352085E5-8F0A-4090-BD8A-0E1536F70BCE}" srcOrd="13" destOrd="0" presId="urn:microsoft.com/office/officeart/2008/layout/LinedList"/>
    <dgm:cxn modelId="{4B9D9115-C58E-4216-9C12-ED2E5C2F87C8}" type="presParOf" srcId="{352085E5-8F0A-4090-BD8A-0E1536F70BCE}" destId="{3D7C6FE4-042B-412E-952C-02921251A780}" srcOrd="0" destOrd="0" presId="urn:microsoft.com/office/officeart/2008/layout/LinedList"/>
    <dgm:cxn modelId="{E93A5E66-40BF-4778-B370-DD3A26D2A510}" type="presParOf" srcId="{352085E5-8F0A-4090-BD8A-0E1536F70BCE}" destId="{15CD95B8-3C1B-4DCE-A72A-97193166681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38D885-CE13-4872-A540-37CD8209E58F}"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CDE1A28-5C7E-40C4-9E2F-52F458F1566C}">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FD5FDA9D-61B5-455D-9B17-847F12DEF6D7}" type="parTrans" cxnId="{D60D9DA2-6003-4BCB-BD61-B2E38B9BB7BC}">
      <dgm:prSet/>
      <dgm:spPr/>
      <dgm:t>
        <a:bodyPr/>
        <a:lstStyle/>
        <a:p>
          <a:pPr algn="just"/>
          <a:endParaRPr lang="en-GB">
            <a:latin typeface="Times New Roman" panose="02020603050405020304" pitchFamily="18" charset="0"/>
            <a:cs typeface="Times New Roman" panose="02020603050405020304" pitchFamily="18" charset="0"/>
          </a:endParaRPr>
        </a:p>
      </dgm:t>
    </dgm:pt>
    <dgm:pt modelId="{49EA4C20-685F-4403-BCCD-25A5CDBDB611}" type="sibTrans" cxnId="{D60D9DA2-6003-4BCB-BD61-B2E38B9BB7BC}">
      <dgm:prSet/>
      <dgm:spPr/>
      <dgm:t>
        <a:bodyPr/>
        <a:lstStyle/>
        <a:p>
          <a:pPr algn="just"/>
          <a:endParaRPr lang="en-GB">
            <a:latin typeface="Times New Roman" panose="02020603050405020304" pitchFamily="18" charset="0"/>
            <a:cs typeface="Times New Roman" panose="02020603050405020304" pitchFamily="18" charset="0"/>
          </a:endParaRPr>
        </a:p>
      </dgm:t>
    </dgm:pt>
    <dgm:pt modelId="{DFD47BC3-E9EB-46DE-8475-504C70E8A1A9}">
      <dgm:prSet phldrT="[Text]"/>
      <dgm:spPr/>
      <dgm:t>
        <a:bodyPr/>
        <a:lstStyle/>
        <a:p>
          <a:pPr algn="just"/>
          <a:r>
            <a:rPr lang="en-GB" b="0" i="0" dirty="0"/>
            <a:t>One of the largest hospitality companies in the world </a:t>
          </a:r>
          <a:r>
            <a:rPr lang="en-US" b="0" i="0" dirty="0"/>
            <a:t>(Forbes, 2023)</a:t>
          </a:r>
          <a:endParaRPr lang="en-GB" dirty="0">
            <a:latin typeface="Times New Roman" panose="02020603050405020304" pitchFamily="18" charset="0"/>
            <a:cs typeface="Times New Roman" panose="02020603050405020304" pitchFamily="18" charset="0"/>
          </a:endParaRPr>
        </a:p>
      </dgm:t>
    </dgm:pt>
    <dgm:pt modelId="{EF13289A-CEC3-4AA0-81C4-AA61BB5C895A}" type="parTrans" cxnId="{A63EB49F-F4B4-40ED-B435-9C52BDD7E1E1}">
      <dgm:prSet/>
      <dgm:spPr/>
      <dgm:t>
        <a:bodyPr/>
        <a:lstStyle/>
        <a:p>
          <a:pPr algn="just"/>
          <a:endParaRPr lang="en-GB">
            <a:latin typeface="Times New Roman" panose="02020603050405020304" pitchFamily="18" charset="0"/>
            <a:cs typeface="Times New Roman" panose="02020603050405020304" pitchFamily="18" charset="0"/>
          </a:endParaRPr>
        </a:p>
      </dgm:t>
    </dgm:pt>
    <dgm:pt modelId="{3A734081-1E43-45A7-AC80-E319F47D5C12}" type="sibTrans" cxnId="{A63EB49F-F4B4-40ED-B435-9C52BDD7E1E1}">
      <dgm:prSet/>
      <dgm:spPr/>
      <dgm:t>
        <a:bodyPr/>
        <a:lstStyle/>
        <a:p>
          <a:pPr algn="just"/>
          <a:endParaRPr lang="en-GB">
            <a:latin typeface="Times New Roman" panose="02020603050405020304" pitchFamily="18" charset="0"/>
            <a:cs typeface="Times New Roman" panose="02020603050405020304" pitchFamily="18" charset="0"/>
          </a:endParaRPr>
        </a:p>
      </dgm:t>
    </dgm:pt>
    <dgm:pt modelId="{D768F288-3FB1-4C86-BA45-AED91978B714}">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6624A498-45FF-4A80-81AF-D85C41EDBCFD}" type="parTrans" cxnId="{C667C496-AA6A-4545-858D-ACDD4EACD315}">
      <dgm:prSet/>
      <dgm:spPr/>
      <dgm:t>
        <a:bodyPr/>
        <a:lstStyle/>
        <a:p>
          <a:pPr algn="just"/>
          <a:endParaRPr lang="en-GB">
            <a:latin typeface="Times New Roman" panose="02020603050405020304" pitchFamily="18" charset="0"/>
            <a:cs typeface="Times New Roman" panose="02020603050405020304" pitchFamily="18" charset="0"/>
          </a:endParaRPr>
        </a:p>
      </dgm:t>
    </dgm:pt>
    <dgm:pt modelId="{E59E88D1-C851-434E-A183-950444A48374}" type="sibTrans" cxnId="{C667C496-AA6A-4545-858D-ACDD4EACD315}">
      <dgm:prSet/>
      <dgm:spPr/>
      <dgm:t>
        <a:bodyPr/>
        <a:lstStyle/>
        <a:p>
          <a:pPr algn="just"/>
          <a:endParaRPr lang="en-GB">
            <a:latin typeface="Times New Roman" panose="02020603050405020304" pitchFamily="18" charset="0"/>
            <a:cs typeface="Times New Roman" panose="02020603050405020304" pitchFamily="18" charset="0"/>
          </a:endParaRPr>
        </a:p>
      </dgm:t>
    </dgm:pt>
    <dgm:pt modelId="{181E2F67-058E-44E1-920E-C7464BF0198C}">
      <dgm:prSet phldrT="[Text]"/>
      <dgm:spPr/>
      <dgm:t>
        <a:bodyPr/>
        <a:lstStyle/>
        <a:p>
          <a:pPr algn="just"/>
          <a:r>
            <a:rPr lang="en-GB" dirty="0">
              <a:latin typeface="Times New Roman" panose="02020603050405020304" pitchFamily="18" charset="0"/>
              <a:cs typeface="Times New Roman" panose="02020603050405020304" pitchFamily="18" charset="0"/>
            </a:rPr>
            <a:t>The</a:t>
          </a:r>
          <a:r>
            <a:rPr lang="en-GB" b="0" i="0" dirty="0">
              <a:latin typeface="Times New Roman" panose="02020603050405020304" pitchFamily="18" charset="0"/>
              <a:cs typeface="Times New Roman" panose="02020603050405020304" pitchFamily="18" charset="0"/>
            </a:rPr>
            <a:t> company operates 8,500 hotels, and </a:t>
          </a:r>
          <a:r>
            <a:rPr lang="en-GB" b="0" i="0" dirty="0"/>
            <a:t>has a wide range of brands, including Marriott Hotels, Sheraton, Ritz-Carlton, and Courtyard by Marriott also operates vacation clubs and resorts </a:t>
          </a:r>
          <a:r>
            <a:rPr lang="en-US" b="0" i="0" dirty="0"/>
            <a:t>(Marriott International, 2022)</a:t>
          </a:r>
          <a:endParaRPr lang="en-GB" dirty="0">
            <a:latin typeface="Times New Roman" panose="02020603050405020304" pitchFamily="18" charset="0"/>
            <a:cs typeface="Times New Roman" panose="02020603050405020304" pitchFamily="18" charset="0"/>
          </a:endParaRPr>
        </a:p>
      </dgm:t>
    </dgm:pt>
    <dgm:pt modelId="{395B75C2-7CC1-461C-A620-0796FB5E8D30}" type="parTrans" cxnId="{499B7B38-B73B-40F7-9170-49D503CA12FA}">
      <dgm:prSet/>
      <dgm:spPr/>
      <dgm:t>
        <a:bodyPr/>
        <a:lstStyle/>
        <a:p>
          <a:pPr algn="just"/>
          <a:endParaRPr lang="en-GB">
            <a:latin typeface="Times New Roman" panose="02020603050405020304" pitchFamily="18" charset="0"/>
            <a:cs typeface="Times New Roman" panose="02020603050405020304" pitchFamily="18" charset="0"/>
          </a:endParaRPr>
        </a:p>
      </dgm:t>
    </dgm:pt>
    <dgm:pt modelId="{1CE061A7-886B-431B-A9BB-94ED462A9152}" type="sibTrans" cxnId="{499B7B38-B73B-40F7-9170-49D503CA12FA}">
      <dgm:prSet/>
      <dgm:spPr/>
      <dgm:t>
        <a:bodyPr/>
        <a:lstStyle/>
        <a:p>
          <a:pPr algn="just"/>
          <a:endParaRPr lang="en-GB">
            <a:latin typeface="Times New Roman" panose="02020603050405020304" pitchFamily="18" charset="0"/>
            <a:cs typeface="Times New Roman" panose="02020603050405020304" pitchFamily="18" charset="0"/>
          </a:endParaRPr>
        </a:p>
      </dgm:t>
    </dgm:pt>
    <dgm:pt modelId="{87B785E2-D973-4D84-822D-CBB58C42B703}">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E87CE814-3E70-40A9-AACC-88064B33A28C}" type="parTrans" cxnId="{DD6F37C0-771C-47B3-A0D7-D0FAB262D157}">
      <dgm:prSet/>
      <dgm:spPr/>
      <dgm:t>
        <a:bodyPr/>
        <a:lstStyle/>
        <a:p>
          <a:pPr algn="just"/>
          <a:endParaRPr lang="en-GB">
            <a:latin typeface="Times New Roman" panose="02020603050405020304" pitchFamily="18" charset="0"/>
            <a:cs typeface="Times New Roman" panose="02020603050405020304" pitchFamily="18" charset="0"/>
          </a:endParaRPr>
        </a:p>
      </dgm:t>
    </dgm:pt>
    <dgm:pt modelId="{9AFF971D-2D3D-490C-A723-F854192FDD3C}" type="sibTrans" cxnId="{DD6F37C0-771C-47B3-A0D7-D0FAB262D157}">
      <dgm:prSet/>
      <dgm:spPr/>
      <dgm:t>
        <a:bodyPr/>
        <a:lstStyle/>
        <a:p>
          <a:pPr algn="just"/>
          <a:endParaRPr lang="en-GB">
            <a:latin typeface="Times New Roman" panose="02020603050405020304" pitchFamily="18" charset="0"/>
            <a:cs typeface="Times New Roman" panose="02020603050405020304" pitchFamily="18" charset="0"/>
          </a:endParaRPr>
        </a:p>
      </dgm:t>
    </dgm:pt>
    <dgm:pt modelId="{E99D3BDE-0795-4D39-907B-8A8964DF87B0}">
      <dgm:prSet phldrT="[Text]"/>
      <dgm:spPr/>
      <dgm:t>
        <a:bodyPr/>
        <a:lstStyle/>
        <a:p>
          <a:pPr algn="just"/>
          <a:r>
            <a:rPr lang="en-GB" dirty="0">
              <a:latin typeface="Times New Roman" panose="02020603050405020304" pitchFamily="18" charset="0"/>
              <a:cs typeface="Times New Roman" panose="02020603050405020304" pitchFamily="18" charset="0"/>
            </a:rPr>
            <a:t>The corporation's headquarters are located in Bethesda, Maryland.</a:t>
          </a:r>
        </a:p>
      </dgm:t>
    </dgm:pt>
    <dgm:pt modelId="{01B21374-32C0-4792-A947-DDFB809897AC}" type="parTrans" cxnId="{5A3FF769-1610-4E07-951E-3525096412A7}">
      <dgm:prSet/>
      <dgm:spPr/>
      <dgm:t>
        <a:bodyPr/>
        <a:lstStyle/>
        <a:p>
          <a:pPr algn="just"/>
          <a:endParaRPr lang="en-GB">
            <a:latin typeface="Times New Roman" panose="02020603050405020304" pitchFamily="18" charset="0"/>
            <a:cs typeface="Times New Roman" panose="02020603050405020304" pitchFamily="18" charset="0"/>
          </a:endParaRPr>
        </a:p>
      </dgm:t>
    </dgm:pt>
    <dgm:pt modelId="{7ED458E3-851D-458D-A2F9-B30A9AE793F5}" type="sibTrans" cxnId="{5A3FF769-1610-4E07-951E-3525096412A7}">
      <dgm:prSet/>
      <dgm:spPr/>
      <dgm:t>
        <a:bodyPr/>
        <a:lstStyle/>
        <a:p>
          <a:pPr algn="just"/>
          <a:endParaRPr lang="en-GB">
            <a:latin typeface="Times New Roman" panose="02020603050405020304" pitchFamily="18" charset="0"/>
            <a:cs typeface="Times New Roman" panose="02020603050405020304" pitchFamily="18" charset="0"/>
          </a:endParaRPr>
        </a:p>
      </dgm:t>
    </dgm:pt>
    <dgm:pt modelId="{18DABA40-25D0-4F22-9B4C-EA4EBA4F7E80}" type="pres">
      <dgm:prSet presAssocID="{3A38D885-CE13-4872-A540-37CD8209E58F}" presName="linearFlow" presStyleCnt="0">
        <dgm:presLayoutVars>
          <dgm:dir/>
          <dgm:animLvl val="lvl"/>
          <dgm:resizeHandles val="exact"/>
        </dgm:presLayoutVars>
      </dgm:prSet>
      <dgm:spPr/>
    </dgm:pt>
    <dgm:pt modelId="{922F4877-A060-4274-894C-2BE92E96F59C}" type="pres">
      <dgm:prSet presAssocID="{9CDE1A28-5C7E-40C4-9E2F-52F458F1566C}" presName="composite" presStyleCnt="0"/>
      <dgm:spPr/>
    </dgm:pt>
    <dgm:pt modelId="{37722CE1-66B2-433A-A8EF-44D8F3025BFD}" type="pres">
      <dgm:prSet presAssocID="{9CDE1A28-5C7E-40C4-9E2F-52F458F1566C}" presName="parentText" presStyleLbl="alignNode1" presStyleIdx="0" presStyleCnt="3">
        <dgm:presLayoutVars>
          <dgm:chMax val="1"/>
          <dgm:bulletEnabled val="1"/>
        </dgm:presLayoutVars>
      </dgm:prSet>
      <dgm:spPr/>
    </dgm:pt>
    <dgm:pt modelId="{CA8ECD3F-F8E9-4B17-AF53-3CB6828FC737}" type="pres">
      <dgm:prSet presAssocID="{9CDE1A28-5C7E-40C4-9E2F-52F458F1566C}" presName="descendantText" presStyleLbl="alignAcc1" presStyleIdx="0" presStyleCnt="3">
        <dgm:presLayoutVars>
          <dgm:bulletEnabled val="1"/>
        </dgm:presLayoutVars>
      </dgm:prSet>
      <dgm:spPr/>
    </dgm:pt>
    <dgm:pt modelId="{D7A80F31-DB0B-41CE-B569-69608FA4BB94}" type="pres">
      <dgm:prSet presAssocID="{49EA4C20-685F-4403-BCCD-25A5CDBDB611}" presName="sp" presStyleCnt="0"/>
      <dgm:spPr/>
    </dgm:pt>
    <dgm:pt modelId="{3503E8FB-1440-4A3A-97C1-BB9E558DD4A3}" type="pres">
      <dgm:prSet presAssocID="{D768F288-3FB1-4C86-BA45-AED91978B714}" presName="composite" presStyleCnt="0"/>
      <dgm:spPr/>
    </dgm:pt>
    <dgm:pt modelId="{130BE31B-B414-479A-A1D2-330B9D21B2CA}" type="pres">
      <dgm:prSet presAssocID="{D768F288-3FB1-4C86-BA45-AED91978B714}" presName="parentText" presStyleLbl="alignNode1" presStyleIdx="1" presStyleCnt="3">
        <dgm:presLayoutVars>
          <dgm:chMax val="1"/>
          <dgm:bulletEnabled val="1"/>
        </dgm:presLayoutVars>
      </dgm:prSet>
      <dgm:spPr/>
    </dgm:pt>
    <dgm:pt modelId="{D1F454E7-4148-42D6-8412-09803172C291}" type="pres">
      <dgm:prSet presAssocID="{D768F288-3FB1-4C86-BA45-AED91978B714}" presName="descendantText" presStyleLbl="alignAcc1" presStyleIdx="1" presStyleCnt="3" custLinFactNeighborY="0">
        <dgm:presLayoutVars>
          <dgm:bulletEnabled val="1"/>
        </dgm:presLayoutVars>
      </dgm:prSet>
      <dgm:spPr/>
    </dgm:pt>
    <dgm:pt modelId="{97DBE0C5-BEA2-45A7-A833-00A44E37F5A5}" type="pres">
      <dgm:prSet presAssocID="{E59E88D1-C851-434E-A183-950444A48374}" presName="sp" presStyleCnt="0"/>
      <dgm:spPr/>
    </dgm:pt>
    <dgm:pt modelId="{5598BDFE-F0A0-40B3-9E13-312884DF4FBB}" type="pres">
      <dgm:prSet presAssocID="{87B785E2-D973-4D84-822D-CBB58C42B703}" presName="composite" presStyleCnt="0"/>
      <dgm:spPr/>
    </dgm:pt>
    <dgm:pt modelId="{0961592C-3521-4CFE-855C-B8C3062D7A0C}" type="pres">
      <dgm:prSet presAssocID="{87B785E2-D973-4D84-822D-CBB58C42B703}" presName="parentText" presStyleLbl="alignNode1" presStyleIdx="2" presStyleCnt="3">
        <dgm:presLayoutVars>
          <dgm:chMax val="1"/>
          <dgm:bulletEnabled val="1"/>
        </dgm:presLayoutVars>
      </dgm:prSet>
      <dgm:spPr/>
    </dgm:pt>
    <dgm:pt modelId="{F82513D1-5C01-46B9-A6E1-B8B80A8F3F7D}" type="pres">
      <dgm:prSet presAssocID="{87B785E2-D973-4D84-822D-CBB58C42B703}" presName="descendantText" presStyleLbl="alignAcc1" presStyleIdx="2" presStyleCnt="3">
        <dgm:presLayoutVars>
          <dgm:bulletEnabled val="1"/>
        </dgm:presLayoutVars>
      </dgm:prSet>
      <dgm:spPr/>
    </dgm:pt>
  </dgm:ptLst>
  <dgm:cxnLst>
    <dgm:cxn modelId="{499B7B38-B73B-40F7-9170-49D503CA12FA}" srcId="{D768F288-3FB1-4C86-BA45-AED91978B714}" destId="{181E2F67-058E-44E1-920E-C7464BF0198C}" srcOrd="0" destOrd="0" parTransId="{395B75C2-7CC1-461C-A620-0796FB5E8D30}" sibTransId="{1CE061A7-886B-431B-A9BB-94ED462A9152}"/>
    <dgm:cxn modelId="{5A3FF769-1610-4E07-951E-3525096412A7}" srcId="{87B785E2-D973-4D84-822D-CBB58C42B703}" destId="{E99D3BDE-0795-4D39-907B-8A8964DF87B0}" srcOrd="0" destOrd="0" parTransId="{01B21374-32C0-4792-A947-DDFB809897AC}" sibTransId="{7ED458E3-851D-458D-A2F9-B30A9AE793F5}"/>
    <dgm:cxn modelId="{6BAF1E82-4326-492F-BF46-5F288D08CD23}" type="presOf" srcId="{87B785E2-D973-4D84-822D-CBB58C42B703}" destId="{0961592C-3521-4CFE-855C-B8C3062D7A0C}" srcOrd="0" destOrd="0" presId="urn:microsoft.com/office/officeart/2005/8/layout/chevron2"/>
    <dgm:cxn modelId="{C667C496-AA6A-4545-858D-ACDD4EACD315}" srcId="{3A38D885-CE13-4872-A540-37CD8209E58F}" destId="{D768F288-3FB1-4C86-BA45-AED91978B714}" srcOrd="1" destOrd="0" parTransId="{6624A498-45FF-4A80-81AF-D85C41EDBCFD}" sibTransId="{E59E88D1-C851-434E-A183-950444A48374}"/>
    <dgm:cxn modelId="{79628A99-FF5B-4A2A-815B-AEB1ADF488C9}" type="presOf" srcId="{E99D3BDE-0795-4D39-907B-8A8964DF87B0}" destId="{F82513D1-5C01-46B9-A6E1-B8B80A8F3F7D}" srcOrd="0" destOrd="0" presId="urn:microsoft.com/office/officeart/2005/8/layout/chevron2"/>
    <dgm:cxn modelId="{A63EB49F-F4B4-40ED-B435-9C52BDD7E1E1}" srcId="{9CDE1A28-5C7E-40C4-9E2F-52F458F1566C}" destId="{DFD47BC3-E9EB-46DE-8475-504C70E8A1A9}" srcOrd="0" destOrd="0" parTransId="{EF13289A-CEC3-4AA0-81C4-AA61BB5C895A}" sibTransId="{3A734081-1E43-45A7-AC80-E319F47D5C12}"/>
    <dgm:cxn modelId="{D60D9DA2-6003-4BCB-BD61-B2E38B9BB7BC}" srcId="{3A38D885-CE13-4872-A540-37CD8209E58F}" destId="{9CDE1A28-5C7E-40C4-9E2F-52F458F1566C}" srcOrd="0" destOrd="0" parTransId="{FD5FDA9D-61B5-455D-9B17-847F12DEF6D7}" sibTransId="{49EA4C20-685F-4403-BCCD-25A5CDBDB611}"/>
    <dgm:cxn modelId="{BBA537A7-DF84-4189-B2FC-C92A04FC8CE4}" type="presOf" srcId="{3A38D885-CE13-4872-A540-37CD8209E58F}" destId="{18DABA40-25D0-4F22-9B4C-EA4EBA4F7E80}" srcOrd="0" destOrd="0" presId="urn:microsoft.com/office/officeart/2005/8/layout/chevron2"/>
    <dgm:cxn modelId="{DD6F37C0-771C-47B3-A0D7-D0FAB262D157}" srcId="{3A38D885-CE13-4872-A540-37CD8209E58F}" destId="{87B785E2-D973-4D84-822D-CBB58C42B703}" srcOrd="2" destOrd="0" parTransId="{E87CE814-3E70-40A9-AACC-88064B33A28C}" sibTransId="{9AFF971D-2D3D-490C-A723-F854192FDD3C}"/>
    <dgm:cxn modelId="{A04B77C2-0A8F-4FAD-879C-4E5D84948406}" type="presOf" srcId="{181E2F67-058E-44E1-920E-C7464BF0198C}" destId="{D1F454E7-4148-42D6-8412-09803172C291}" srcOrd="0" destOrd="0" presId="urn:microsoft.com/office/officeart/2005/8/layout/chevron2"/>
    <dgm:cxn modelId="{7C26E1CB-6B68-455A-B8B6-4D08FFE46CC7}" type="presOf" srcId="{D768F288-3FB1-4C86-BA45-AED91978B714}" destId="{130BE31B-B414-479A-A1D2-330B9D21B2CA}" srcOrd="0" destOrd="0" presId="urn:microsoft.com/office/officeart/2005/8/layout/chevron2"/>
    <dgm:cxn modelId="{C4F3D0D6-8DBA-4F51-9281-9274DB24975C}" type="presOf" srcId="{DFD47BC3-E9EB-46DE-8475-504C70E8A1A9}" destId="{CA8ECD3F-F8E9-4B17-AF53-3CB6828FC737}" srcOrd="0" destOrd="0" presId="urn:microsoft.com/office/officeart/2005/8/layout/chevron2"/>
    <dgm:cxn modelId="{938C7BF4-7C9B-4005-9712-718599EED78A}" type="presOf" srcId="{9CDE1A28-5C7E-40C4-9E2F-52F458F1566C}" destId="{37722CE1-66B2-433A-A8EF-44D8F3025BFD}" srcOrd="0" destOrd="0" presId="urn:microsoft.com/office/officeart/2005/8/layout/chevron2"/>
    <dgm:cxn modelId="{9A0D31FF-5E38-40E8-8A73-5E65F8F498BE}" type="presParOf" srcId="{18DABA40-25D0-4F22-9B4C-EA4EBA4F7E80}" destId="{922F4877-A060-4274-894C-2BE92E96F59C}" srcOrd="0" destOrd="0" presId="urn:microsoft.com/office/officeart/2005/8/layout/chevron2"/>
    <dgm:cxn modelId="{C09D8DE8-3AB4-4147-B93C-580087D20E26}" type="presParOf" srcId="{922F4877-A060-4274-894C-2BE92E96F59C}" destId="{37722CE1-66B2-433A-A8EF-44D8F3025BFD}" srcOrd="0" destOrd="0" presId="urn:microsoft.com/office/officeart/2005/8/layout/chevron2"/>
    <dgm:cxn modelId="{02C27526-A76B-4780-B01D-579FD8026B7D}" type="presParOf" srcId="{922F4877-A060-4274-894C-2BE92E96F59C}" destId="{CA8ECD3F-F8E9-4B17-AF53-3CB6828FC737}" srcOrd="1" destOrd="0" presId="urn:microsoft.com/office/officeart/2005/8/layout/chevron2"/>
    <dgm:cxn modelId="{35F6CE55-F4BE-4BF3-AE53-B41705106694}" type="presParOf" srcId="{18DABA40-25D0-4F22-9B4C-EA4EBA4F7E80}" destId="{D7A80F31-DB0B-41CE-B569-69608FA4BB94}" srcOrd="1" destOrd="0" presId="urn:microsoft.com/office/officeart/2005/8/layout/chevron2"/>
    <dgm:cxn modelId="{807CABAF-FA63-4B2E-AB48-50FCA1525583}" type="presParOf" srcId="{18DABA40-25D0-4F22-9B4C-EA4EBA4F7E80}" destId="{3503E8FB-1440-4A3A-97C1-BB9E558DD4A3}" srcOrd="2" destOrd="0" presId="urn:microsoft.com/office/officeart/2005/8/layout/chevron2"/>
    <dgm:cxn modelId="{CD9AA181-9E77-446A-990B-C2D5AAC7A032}" type="presParOf" srcId="{3503E8FB-1440-4A3A-97C1-BB9E558DD4A3}" destId="{130BE31B-B414-479A-A1D2-330B9D21B2CA}" srcOrd="0" destOrd="0" presId="urn:microsoft.com/office/officeart/2005/8/layout/chevron2"/>
    <dgm:cxn modelId="{ADD22237-0E48-4AA1-8740-C4B98EFC6CC3}" type="presParOf" srcId="{3503E8FB-1440-4A3A-97C1-BB9E558DD4A3}" destId="{D1F454E7-4148-42D6-8412-09803172C291}" srcOrd="1" destOrd="0" presId="urn:microsoft.com/office/officeart/2005/8/layout/chevron2"/>
    <dgm:cxn modelId="{D0354959-4EB2-48D1-B363-4DE2A4046F11}" type="presParOf" srcId="{18DABA40-25D0-4F22-9B4C-EA4EBA4F7E80}" destId="{97DBE0C5-BEA2-45A7-A833-00A44E37F5A5}" srcOrd="3" destOrd="0" presId="urn:microsoft.com/office/officeart/2005/8/layout/chevron2"/>
    <dgm:cxn modelId="{25888ADA-CC65-441A-91B8-BE8A48A97D22}" type="presParOf" srcId="{18DABA40-25D0-4F22-9B4C-EA4EBA4F7E80}" destId="{5598BDFE-F0A0-40B3-9E13-312884DF4FBB}" srcOrd="4" destOrd="0" presId="urn:microsoft.com/office/officeart/2005/8/layout/chevron2"/>
    <dgm:cxn modelId="{F1CF588A-6BE6-40EB-84EA-DF2E0EB5BF75}" type="presParOf" srcId="{5598BDFE-F0A0-40B3-9E13-312884DF4FBB}" destId="{0961592C-3521-4CFE-855C-B8C3062D7A0C}" srcOrd="0" destOrd="0" presId="urn:microsoft.com/office/officeart/2005/8/layout/chevron2"/>
    <dgm:cxn modelId="{AA00C9E0-ED03-4898-9142-D0228A132B35}" type="presParOf" srcId="{5598BDFE-F0A0-40B3-9E13-312884DF4FBB}" destId="{F82513D1-5C01-46B9-A6E1-B8B80A8F3F7D}"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38D885-CE13-4872-A540-37CD8209E58F}"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CDE1A28-5C7E-40C4-9E2F-52F458F1566C}">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FD5FDA9D-61B5-455D-9B17-847F12DEF6D7}" type="parTrans" cxnId="{D60D9DA2-6003-4BCB-BD61-B2E38B9BB7BC}">
      <dgm:prSet/>
      <dgm:spPr/>
      <dgm:t>
        <a:bodyPr/>
        <a:lstStyle/>
        <a:p>
          <a:pPr algn="just"/>
          <a:endParaRPr lang="en-GB">
            <a:latin typeface="Times New Roman" panose="02020603050405020304" pitchFamily="18" charset="0"/>
            <a:cs typeface="Times New Roman" panose="02020603050405020304" pitchFamily="18" charset="0"/>
          </a:endParaRPr>
        </a:p>
      </dgm:t>
    </dgm:pt>
    <dgm:pt modelId="{49EA4C20-685F-4403-BCCD-25A5CDBDB611}" type="sibTrans" cxnId="{D60D9DA2-6003-4BCB-BD61-B2E38B9BB7BC}">
      <dgm:prSet/>
      <dgm:spPr/>
      <dgm:t>
        <a:bodyPr/>
        <a:lstStyle/>
        <a:p>
          <a:pPr algn="just"/>
          <a:endParaRPr lang="en-GB">
            <a:latin typeface="Times New Roman" panose="02020603050405020304" pitchFamily="18" charset="0"/>
            <a:cs typeface="Times New Roman" panose="02020603050405020304" pitchFamily="18" charset="0"/>
          </a:endParaRPr>
        </a:p>
      </dgm:t>
    </dgm:pt>
    <dgm:pt modelId="{DFD47BC3-E9EB-46DE-8475-504C70E8A1A9}">
      <dgm:prSet phldrT="[Text]"/>
      <dgm:spPr/>
      <dgm:t>
        <a:bodyPr/>
        <a:lstStyle/>
        <a:p>
          <a:pPr algn="just"/>
          <a:r>
            <a:rPr lang="en-GB" dirty="0"/>
            <a:t>A dedicated concierge, a 24/7 front desk, laundry facilities, and a variety of dining options.</a:t>
          </a:r>
          <a:endParaRPr lang="en-GB" dirty="0">
            <a:latin typeface="Times New Roman" panose="02020603050405020304" pitchFamily="18" charset="0"/>
            <a:cs typeface="Times New Roman" panose="02020603050405020304" pitchFamily="18" charset="0"/>
          </a:endParaRPr>
        </a:p>
      </dgm:t>
    </dgm:pt>
    <dgm:pt modelId="{EF13289A-CEC3-4AA0-81C4-AA61BB5C895A}" type="parTrans" cxnId="{A63EB49F-F4B4-40ED-B435-9C52BDD7E1E1}">
      <dgm:prSet/>
      <dgm:spPr/>
      <dgm:t>
        <a:bodyPr/>
        <a:lstStyle/>
        <a:p>
          <a:pPr algn="just"/>
          <a:endParaRPr lang="en-GB">
            <a:latin typeface="Times New Roman" panose="02020603050405020304" pitchFamily="18" charset="0"/>
            <a:cs typeface="Times New Roman" panose="02020603050405020304" pitchFamily="18" charset="0"/>
          </a:endParaRPr>
        </a:p>
      </dgm:t>
    </dgm:pt>
    <dgm:pt modelId="{3A734081-1E43-45A7-AC80-E319F47D5C12}" type="sibTrans" cxnId="{A63EB49F-F4B4-40ED-B435-9C52BDD7E1E1}">
      <dgm:prSet/>
      <dgm:spPr/>
      <dgm:t>
        <a:bodyPr/>
        <a:lstStyle/>
        <a:p>
          <a:pPr algn="just"/>
          <a:endParaRPr lang="en-GB">
            <a:latin typeface="Times New Roman" panose="02020603050405020304" pitchFamily="18" charset="0"/>
            <a:cs typeface="Times New Roman" panose="02020603050405020304" pitchFamily="18" charset="0"/>
          </a:endParaRPr>
        </a:p>
      </dgm:t>
    </dgm:pt>
    <dgm:pt modelId="{D768F288-3FB1-4C86-BA45-AED91978B714}">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6624A498-45FF-4A80-81AF-D85C41EDBCFD}" type="parTrans" cxnId="{C667C496-AA6A-4545-858D-ACDD4EACD315}">
      <dgm:prSet/>
      <dgm:spPr/>
      <dgm:t>
        <a:bodyPr/>
        <a:lstStyle/>
        <a:p>
          <a:pPr algn="just"/>
          <a:endParaRPr lang="en-GB">
            <a:latin typeface="Times New Roman" panose="02020603050405020304" pitchFamily="18" charset="0"/>
            <a:cs typeface="Times New Roman" panose="02020603050405020304" pitchFamily="18" charset="0"/>
          </a:endParaRPr>
        </a:p>
      </dgm:t>
    </dgm:pt>
    <dgm:pt modelId="{E59E88D1-C851-434E-A183-950444A48374}" type="sibTrans" cxnId="{C667C496-AA6A-4545-858D-ACDD4EACD315}">
      <dgm:prSet/>
      <dgm:spPr/>
      <dgm:t>
        <a:bodyPr/>
        <a:lstStyle/>
        <a:p>
          <a:pPr algn="just"/>
          <a:endParaRPr lang="en-GB">
            <a:latin typeface="Times New Roman" panose="02020603050405020304" pitchFamily="18" charset="0"/>
            <a:cs typeface="Times New Roman" panose="02020603050405020304" pitchFamily="18" charset="0"/>
          </a:endParaRPr>
        </a:p>
      </dgm:t>
    </dgm:pt>
    <dgm:pt modelId="{181E2F67-058E-44E1-920E-C7464BF0198C}">
      <dgm:prSet phldrT="[Text]"/>
      <dgm:spPr/>
      <dgm:t>
        <a:bodyPr/>
        <a:lstStyle/>
        <a:p>
          <a:pPr algn="just"/>
          <a:r>
            <a:rPr lang="en-GB" dirty="0"/>
            <a:t>The convenience of childcare services and transportation facilities.</a:t>
          </a:r>
          <a:endParaRPr lang="en-GB" dirty="0">
            <a:latin typeface="Times New Roman" panose="02020603050405020304" pitchFamily="18" charset="0"/>
            <a:cs typeface="Times New Roman" panose="02020603050405020304" pitchFamily="18" charset="0"/>
          </a:endParaRPr>
        </a:p>
      </dgm:t>
    </dgm:pt>
    <dgm:pt modelId="{395B75C2-7CC1-461C-A620-0796FB5E8D30}" type="parTrans" cxnId="{499B7B38-B73B-40F7-9170-49D503CA12FA}">
      <dgm:prSet/>
      <dgm:spPr/>
      <dgm:t>
        <a:bodyPr/>
        <a:lstStyle/>
        <a:p>
          <a:pPr algn="just"/>
          <a:endParaRPr lang="en-GB">
            <a:latin typeface="Times New Roman" panose="02020603050405020304" pitchFamily="18" charset="0"/>
            <a:cs typeface="Times New Roman" panose="02020603050405020304" pitchFamily="18" charset="0"/>
          </a:endParaRPr>
        </a:p>
      </dgm:t>
    </dgm:pt>
    <dgm:pt modelId="{1CE061A7-886B-431B-A9BB-94ED462A9152}" type="sibTrans" cxnId="{499B7B38-B73B-40F7-9170-49D503CA12FA}">
      <dgm:prSet/>
      <dgm:spPr/>
      <dgm:t>
        <a:bodyPr/>
        <a:lstStyle/>
        <a:p>
          <a:pPr algn="just"/>
          <a:endParaRPr lang="en-GB">
            <a:latin typeface="Times New Roman" panose="02020603050405020304" pitchFamily="18" charset="0"/>
            <a:cs typeface="Times New Roman" panose="02020603050405020304" pitchFamily="18" charset="0"/>
          </a:endParaRPr>
        </a:p>
      </dgm:t>
    </dgm:pt>
    <dgm:pt modelId="{87B785E2-D973-4D84-822D-CBB58C42B703}">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E87CE814-3E70-40A9-AACC-88064B33A28C}" type="parTrans" cxnId="{DD6F37C0-771C-47B3-A0D7-D0FAB262D157}">
      <dgm:prSet/>
      <dgm:spPr/>
      <dgm:t>
        <a:bodyPr/>
        <a:lstStyle/>
        <a:p>
          <a:pPr algn="just"/>
          <a:endParaRPr lang="en-GB">
            <a:latin typeface="Times New Roman" panose="02020603050405020304" pitchFamily="18" charset="0"/>
            <a:cs typeface="Times New Roman" panose="02020603050405020304" pitchFamily="18" charset="0"/>
          </a:endParaRPr>
        </a:p>
      </dgm:t>
    </dgm:pt>
    <dgm:pt modelId="{9AFF971D-2D3D-490C-A723-F854192FDD3C}" type="sibTrans" cxnId="{DD6F37C0-771C-47B3-A0D7-D0FAB262D157}">
      <dgm:prSet/>
      <dgm:spPr/>
      <dgm:t>
        <a:bodyPr/>
        <a:lstStyle/>
        <a:p>
          <a:pPr algn="just"/>
          <a:endParaRPr lang="en-GB">
            <a:latin typeface="Times New Roman" panose="02020603050405020304" pitchFamily="18" charset="0"/>
            <a:cs typeface="Times New Roman" panose="02020603050405020304" pitchFamily="18" charset="0"/>
          </a:endParaRPr>
        </a:p>
      </dgm:t>
    </dgm:pt>
    <dgm:pt modelId="{E99D3BDE-0795-4D39-907B-8A8964DF87B0}">
      <dgm:prSet phldrT="[Text]"/>
      <dgm:spPr/>
      <dgm:t>
        <a:bodyPr/>
        <a:lstStyle/>
        <a:p>
          <a:pPr algn="just"/>
          <a:r>
            <a:rPr lang="en-GB" b="0" i="0" dirty="0"/>
            <a:t>There is a strong correlation between access to fast internet and guest satisfaction </a:t>
          </a:r>
          <a:r>
            <a:rPr lang="en-US" b="0" i="0" dirty="0"/>
            <a:t>(Hughes </a:t>
          </a:r>
          <a:r>
            <a:rPr lang="en-US" b="0" i="0" dirty="0" err="1"/>
            <a:t>Systique</a:t>
          </a:r>
          <a:r>
            <a:rPr lang="en-US" b="0" i="0" dirty="0"/>
            <a:t>, 2021)</a:t>
          </a:r>
          <a:r>
            <a:rPr lang="en-GB" b="0" i="0" dirty="0"/>
            <a:t>. </a:t>
          </a:r>
          <a:endParaRPr lang="en-GB" dirty="0">
            <a:latin typeface="Times New Roman" panose="02020603050405020304" pitchFamily="18" charset="0"/>
            <a:cs typeface="Times New Roman" panose="02020603050405020304" pitchFamily="18" charset="0"/>
          </a:endParaRPr>
        </a:p>
      </dgm:t>
    </dgm:pt>
    <dgm:pt modelId="{01B21374-32C0-4792-A947-DDFB809897AC}" type="parTrans" cxnId="{5A3FF769-1610-4E07-951E-3525096412A7}">
      <dgm:prSet/>
      <dgm:spPr/>
      <dgm:t>
        <a:bodyPr/>
        <a:lstStyle/>
        <a:p>
          <a:pPr algn="just"/>
          <a:endParaRPr lang="en-GB">
            <a:latin typeface="Times New Roman" panose="02020603050405020304" pitchFamily="18" charset="0"/>
            <a:cs typeface="Times New Roman" panose="02020603050405020304" pitchFamily="18" charset="0"/>
          </a:endParaRPr>
        </a:p>
      </dgm:t>
    </dgm:pt>
    <dgm:pt modelId="{7ED458E3-851D-458D-A2F9-B30A9AE793F5}" type="sibTrans" cxnId="{5A3FF769-1610-4E07-951E-3525096412A7}">
      <dgm:prSet/>
      <dgm:spPr/>
      <dgm:t>
        <a:bodyPr/>
        <a:lstStyle/>
        <a:p>
          <a:pPr algn="just"/>
          <a:endParaRPr lang="en-GB">
            <a:latin typeface="Times New Roman" panose="02020603050405020304" pitchFamily="18" charset="0"/>
            <a:cs typeface="Times New Roman" panose="02020603050405020304" pitchFamily="18" charset="0"/>
          </a:endParaRPr>
        </a:p>
      </dgm:t>
    </dgm:pt>
    <dgm:pt modelId="{18DABA40-25D0-4F22-9B4C-EA4EBA4F7E80}" type="pres">
      <dgm:prSet presAssocID="{3A38D885-CE13-4872-A540-37CD8209E58F}" presName="linearFlow" presStyleCnt="0">
        <dgm:presLayoutVars>
          <dgm:dir/>
          <dgm:animLvl val="lvl"/>
          <dgm:resizeHandles val="exact"/>
        </dgm:presLayoutVars>
      </dgm:prSet>
      <dgm:spPr/>
    </dgm:pt>
    <dgm:pt modelId="{922F4877-A060-4274-894C-2BE92E96F59C}" type="pres">
      <dgm:prSet presAssocID="{9CDE1A28-5C7E-40C4-9E2F-52F458F1566C}" presName="composite" presStyleCnt="0"/>
      <dgm:spPr/>
    </dgm:pt>
    <dgm:pt modelId="{37722CE1-66B2-433A-A8EF-44D8F3025BFD}" type="pres">
      <dgm:prSet presAssocID="{9CDE1A28-5C7E-40C4-9E2F-52F458F1566C}" presName="parentText" presStyleLbl="alignNode1" presStyleIdx="0" presStyleCnt="3">
        <dgm:presLayoutVars>
          <dgm:chMax val="1"/>
          <dgm:bulletEnabled val="1"/>
        </dgm:presLayoutVars>
      </dgm:prSet>
      <dgm:spPr/>
    </dgm:pt>
    <dgm:pt modelId="{CA8ECD3F-F8E9-4B17-AF53-3CB6828FC737}" type="pres">
      <dgm:prSet presAssocID="{9CDE1A28-5C7E-40C4-9E2F-52F458F1566C}" presName="descendantText" presStyleLbl="alignAcc1" presStyleIdx="0" presStyleCnt="3">
        <dgm:presLayoutVars>
          <dgm:bulletEnabled val="1"/>
        </dgm:presLayoutVars>
      </dgm:prSet>
      <dgm:spPr/>
    </dgm:pt>
    <dgm:pt modelId="{D7A80F31-DB0B-41CE-B569-69608FA4BB94}" type="pres">
      <dgm:prSet presAssocID="{49EA4C20-685F-4403-BCCD-25A5CDBDB611}" presName="sp" presStyleCnt="0"/>
      <dgm:spPr/>
    </dgm:pt>
    <dgm:pt modelId="{3503E8FB-1440-4A3A-97C1-BB9E558DD4A3}" type="pres">
      <dgm:prSet presAssocID="{D768F288-3FB1-4C86-BA45-AED91978B714}" presName="composite" presStyleCnt="0"/>
      <dgm:spPr/>
    </dgm:pt>
    <dgm:pt modelId="{130BE31B-B414-479A-A1D2-330B9D21B2CA}" type="pres">
      <dgm:prSet presAssocID="{D768F288-3FB1-4C86-BA45-AED91978B714}" presName="parentText" presStyleLbl="alignNode1" presStyleIdx="1" presStyleCnt="3">
        <dgm:presLayoutVars>
          <dgm:chMax val="1"/>
          <dgm:bulletEnabled val="1"/>
        </dgm:presLayoutVars>
      </dgm:prSet>
      <dgm:spPr/>
    </dgm:pt>
    <dgm:pt modelId="{D1F454E7-4148-42D6-8412-09803172C291}" type="pres">
      <dgm:prSet presAssocID="{D768F288-3FB1-4C86-BA45-AED91978B714}" presName="descendantText" presStyleLbl="alignAcc1" presStyleIdx="1" presStyleCnt="3">
        <dgm:presLayoutVars>
          <dgm:bulletEnabled val="1"/>
        </dgm:presLayoutVars>
      </dgm:prSet>
      <dgm:spPr/>
    </dgm:pt>
    <dgm:pt modelId="{97DBE0C5-BEA2-45A7-A833-00A44E37F5A5}" type="pres">
      <dgm:prSet presAssocID="{E59E88D1-C851-434E-A183-950444A48374}" presName="sp" presStyleCnt="0"/>
      <dgm:spPr/>
    </dgm:pt>
    <dgm:pt modelId="{5598BDFE-F0A0-40B3-9E13-312884DF4FBB}" type="pres">
      <dgm:prSet presAssocID="{87B785E2-D973-4D84-822D-CBB58C42B703}" presName="composite" presStyleCnt="0"/>
      <dgm:spPr/>
    </dgm:pt>
    <dgm:pt modelId="{0961592C-3521-4CFE-855C-B8C3062D7A0C}" type="pres">
      <dgm:prSet presAssocID="{87B785E2-D973-4D84-822D-CBB58C42B703}" presName="parentText" presStyleLbl="alignNode1" presStyleIdx="2" presStyleCnt="3">
        <dgm:presLayoutVars>
          <dgm:chMax val="1"/>
          <dgm:bulletEnabled val="1"/>
        </dgm:presLayoutVars>
      </dgm:prSet>
      <dgm:spPr/>
    </dgm:pt>
    <dgm:pt modelId="{F82513D1-5C01-46B9-A6E1-B8B80A8F3F7D}" type="pres">
      <dgm:prSet presAssocID="{87B785E2-D973-4D84-822D-CBB58C42B703}" presName="descendantText" presStyleLbl="alignAcc1" presStyleIdx="2" presStyleCnt="3" custLinFactNeighborY="0">
        <dgm:presLayoutVars>
          <dgm:bulletEnabled val="1"/>
        </dgm:presLayoutVars>
      </dgm:prSet>
      <dgm:spPr/>
    </dgm:pt>
  </dgm:ptLst>
  <dgm:cxnLst>
    <dgm:cxn modelId="{499B7B38-B73B-40F7-9170-49D503CA12FA}" srcId="{D768F288-3FB1-4C86-BA45-AED91978B714}" destId="{181E2F67-058E-44E1-920E-C7464BF0198C}" srcOrd="0" destOrd="0" parTransId="{395B75C2-7CC1-461C-A620-0796FB5E8D30}" sibTransId="{1CE061A7-886B-431B-A9BB-94ED462A9152}"/>
    <dgm:cxn modelId="{5A3FF769-1610-4E07-951E-3525096412A7}" srcId="{87B785E2-D973-4D84-822D-CBB58C42B703}" destId="{E99D3BDE-0795-4D39-907B-8A8964DF87B0}" srcOrd="0" destOrd="0" parTransId="{01B21374-32C0-4792-A947-DDFB809897AC}" sibTransId="{7ED458E3-851D-458D-A2F9-B30A9AE793F5}"/>
    <dgm:cxn modelId="{A37E6D90-03BB-4419-A6B0-123F5BD2E250}" type="presOf" srcId="{181E2F67-058E-44E1-920E-C7464BF0198C}" destId="{D1F454E7-4148-42D6-8412-09803172C291}" srcOrd="0" destOrd="0" presId="urn:microsoft.com/office/officeart/2005/8/layout/chevron2"/>
    <dgm:cxn modelId="{C667C496-AA6A-4545-858D-ACDD4EACD315}" srcId="{3A38D885-CE13-4872-A540-37CD8209E58F}" destId="{D768F288-3FB1-4C86-BA45-AED91978B714}" srcOrd="1" destOrd="0" parTransId="{6624A498-45FF-4A80-81AF-D85C41EDBCFD}" sibTransId="{E59E88D1-C851-434E-A183-950444A48374}"/>
    <dgm:cxn modelId="{756C8F9A-C3CB-421D-B328-9C21AE0A6630}" type="presOf" srcId="{3A38D885-CE13-4872-A540-37CD8209E58F}" destId="{18DABA40-25D0-4F22-9B4C-EA4EBA4F7E80}" srcOrd="0" destOrd="0" presId="urn:microsoft.com/office/officeart/2005/8/layout/chevron2"/>
    <dgm:cxn modelId="{AB8F599E-A415-4FAB-B5C6-B4DA35E6DE88}" type="presOf" srcId="{D768F288-3FB1-4C86-BA45-AED91978B714}" destId="{130BE31B-B414-479A-A1D2-330B9D21B2CA}" srcOrd="0" destOrd="0" presId="urn:microsoft.com/office/officeart/2005/8/layout/chevron2"/>
    <dgm:cxn modelId="{A63EB49F-F4B4-40ED-B435-9C52BDD7E1E1}" srcId="{9CDE1A28-5C7E-40C4-9E2F-52F458F1566C}" destId="{DFD47BC3-E9EB-46DE-8475-504C70E8A1A9}" srcOrd="0" destOrd="0" parTransId="{EF13289A-CEC3-4AA0-81C4-AA61BB5C895A}" sibTransId="{3A734081-1E43-45A7-AC80-E319F47D5C12}"/>
    <dgm:cxn modelId="{0C6282A0-D385-49FE-AAEC-0EAD03564112}" type="presOf" srcId="{87B785E2-D973-4D84-822D-CBB58C42B703}" destId="{0961592C-3521-4CFE-855C-B8C3062D7A0C}" srcOrd="0" destOrd="0" presId="urn:microsoft.com/office/officeart/2005/8/layout/chevron2"/>
    <dgm:cxn modelId="{D60D9DA2-6003-4BCB-BD61-B2E38B9BB7BC}" srcId="{3A38D885-CE13-4872-A540-37CD8209E58F}" destId="{9CDE1A28-5C7E-40C4-9E2F-52F458F1566C}" srcOrd="0" destOrd="0" parTransId="{FD5FDA9D-61B5-455D-9B17-847F12DEF6D7}" sibTransId="{49EA4C20-685F-4403-BCCD-25A5CDBDB611}"/>
    <dgm:cxn modelId="{CF3D76AD-FF63-4538-ACEC-ADFC559359C0}" type="presOf" srcId="{DFD47BC3-E9EB-46DE-8475-504C70E8A1A9}" destId="{CA8ECD3F-F8E9-4B17-AF53-3CB6828FC737}" srcOrd="0" destOrd="0" presId="urn:microsoft.com/office/officeart/2005/8/layout/chevron2"/>
    <dgm:cxn modelId="{DD6F37C0-771C-47B3-A0D7-D0FAB262D157}" srcId="{3A38D885-CE13-4872-A540-37CD8209E58F}" destId="{87B785E2-D973-4D84-822D-CBB58C42B703}" srcOrd="2" destOrd="0" parTransId="{E87CE814-3E70-40A9-AACC-88064B33A28C}" sibTransId="{9AFF971D-2D3D-490C-A723-F854192FDD3C}"/>
    <dgm:cxn modelId="{FCE461EA-AFCC-46C5-8E22-901BAF6FECEC}" type="presOf" srcId="{E99D3BDE-0795-4D39-907B-8A8964DF87B0}" destId="{F82513D1-5C01-46B9-A6E1-B8B80A8F3F7D}" srcOrd="0" destOrd="0" presId="urn:microsoft.com/office/officeart/2005/8/layout/chevron2"/>
    <dgm:cxn modelId="{1B9381F4-1DEE-4251-BD52-431C27CC9464}" type="presOf" srcId="{9CDE1A28-5C7E-40C4-9E2F-52F458F1566C}" destId="{37722CE1-66B2-433A-A8EF-44D8F3025BFD}" srcOrd="0" destOrd="0" presId="urn:microsoft.com/office/officeart/2005/8/layout/chevron2"/>
    <dgm:cxn modelId="{21865EE6-B451-4A52-93E0-5BD60CBD937B}" type="presParOf" srcId="{18DABA40-25D0-4F22-9B4C-EA4EBA4F7E80}" destId="{922F4877-A060-4274-894C-2BE92E96F59C}" srcOrd="0" destOrd="0" presId="urn:microsoft.com/office/officeart/2005/8/layout/chevron2"/>
    <dgm:cxn modelId="{2BBD8A6B-33EB-420A-9DD7-A3EA0AA6A956}" type="presParOf" srcId="{922F4877-A060-4274-894C-2BE92E96F59C}" destId="{37722CE1-66B2-433A-A8EF-44D8F3025BFD}" srcOrd="0" destOrd="0" presId="urn:microsoft.com/office/officeart/2005/8/layout/chevron2"/>
    <dgm:cxn modelId="{E073D150-5D50-4B43-B173-B521E72B4A3C}" type="presParOf" srcId="{922F4877-A060-4274-894C-2BE92E96F59C}" destId="{CA8ECD3F-F8E9-4B17-AF53-3CB6828FC737}" srcOrd="1" destOrd="0" presId="urn:microsoft.com/office/officeart/2005/8/layout/chevron2"/>
    <dgm:cxn modelId="{0EAADB61-4D63-4041-8DEB-4FC580A2BA39}" type="presParOf" srcId="{18DABA40-25D0-4F22-9B4C-EA4EBA4F7E80}" destId="{D7A80F31-DB0B-41CE-B569-69608FA4BB94}" srcOrd="1" destOrd="0" presId="urn:microsoft.com/office/officeart/2005/8/layout/chevron2"/>
    <dgm:cxn modelId="{4FA17676-7010-435A-B857-F401030D0905}" type="presParOf" srcId="{18DABA40-25D0-4F22-9B4C-EA4EBA4F7E80}" destId="{3503E8FB-1440-4A3A-97C1-BB9E558DD4A3}" srcOrd="2" destOrd="0" presId="urn:microsoft.com/office/officeart/2005/8/layout/chevron2"/>
    <dgm:cxn modelId="{67668B62-FDE7-4057-A06C-2850817FE888}" type="presParOf" srcId="{3503E8FB-1440-4A3A-97C1-BB9E558DD4A3}" destId="{130BE31B-B414-479A-A1D2-330B9D21B2CA}" srcOrd="0" destOrd="0" presId="urn:microsoft.com/office/officeart/2005/8/layout/chevron2"/>
    <dgm:cxn modelId="{DE16EB63-8B2F-45EA-B3B7-BA87EB2CEAFD}" type="presParOf" srcId="{3503E8FB-1440-4A3A-97C1-BB9E558DD4A3}" destId="{D1F454E7-4148-42D6-8412-09803172C291}" srcOrd="1" destOrd="0" presId="urn:microsoft.com/office/officeart/2005/8/layout/chevron2"/>
    <dgm:cxn modelId="{E36DBEBD-29E8-4477-A4B5-0AD0AB3FEE6B}" type="presParOf" srcId="{18DABA40-25D0-4F22-9B4C-EA4EBA4F7E80}" destId="{97DBE0C5-BEA2-45A7-A833-00A44E37F5A5}" srcOrd="3" destOrd="0" presId="urn:microsoft.com/office/officeart/2005/8/layout/chevron2"/>
    <dgm:cxn modelId="{AB07C3D0-E302-4283-A68C-D62439261597}" type="presParOf" srcId="{18DABA40-25D0-4F22-9B4C-EA4EBA4F7E80}" destId="{5598BDFE-F0A0-40B3-9E13-312884DF4FBB}" srcOrd="4" destOrd="0" presId="urn:microsoft.com/office/officeart/2005/8/layout/chevron2"/>
    <dgm:cxn modelId="{A09613DF-BB05-44DD-B701-A3C4342ED187}" type="presParOf" srcId="{5598BDFE-F0A0-40B3-9E13-312884DF4FBB}" destId="{0961592C-3521-4CFE-855C-B8C3062D7A0C}" srcOrd="0" destOrd="0" presId="urn:microsoft.com/office/officeart/2005/8/layout/chevron2"/>
    <dgm:cxn modelId="{24325253-D412-473B-AEC3-3E81D1B3C3E4}" type="presParOf" srcId="{5598BDFE-F0A0-40B3-9E13-312884DF4FBB}" destId="{F82513D1-5C01-46B9-A6E1-B8B80A8F3F7D}"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0FBA45-0BB9-4E87-BB68-ECB864237AA3}" type="doc">
      <dgm:prSet loTypeId="urn:microsoft.com/office/officeart/2009/layout/CircleArrowProcess" loCatId="process" qsTypeId="urn:microsoft.com/office/officeart/2005/8/quickstyle/simple5" qsCatId="simple" csTypeId="urn:microsoft.com/office/officeart/2005/8/colors/accent1_2" csCatId="accent1" phldr="1"/>
      <dgm:spPr/>
    </dgm:pt>
    <dgm:pt modelId="{00DAF3A7-1EF4-4288-AB80-6318FC14617D}">
      <dgm:prSet phldrT="[Text]" custT="1"/>
      <dgm:spPr/>
      <dgm:t>
        <a:bodyPr/>
        <a:lstStyle/>
        <a:p>
          <a:r>
            <a:rPr lang="en-GB" sz="2400">
              <a:latin typeface="Times New Roman" panose="02020603050405020304" pitchFamily="18" charset="0"/>
              <a:cs typeface="Times New Roman" panose="02020603050405020304" pitchFamily="18" charset="0"/>
            </a:rPr>
            <a:t>A unique approach to the reservation and lodging process</a:t>
          </a:r>
          <a:endParaRPr lang="en-GB" sz="2400" dirty="0">
            <a:latin typeface="Times New Roman" panose="02020603050405020304" pitchFamily="18" charset="0"/>
            <a:cs typeface="Times New Roman" panose="02020603050405020304" pitchFamily="18" charset="0"/>
          </a:endParaRPr>
        </a:p>
      </dgm:t>
    </dgm:pt>
    <dgm:pt modelId="{B0000D61-31DA-4AE3-8460-1E4CA39224BC}" type="parTrans" cxnId="{502D70E0-CEB6-4686-9A80-6AB0FFDDD59F}">
      <dgm:prSet/>
      <dgm:spPr/>
      <dgm:t>
        <a:bodyPr/>
        <a:lstStyle/>
        <a:p>
          <a:endParaRPr lang="en-GB" sz="2000">
            <a:latin typeface="Times New Roman" panose="02020603050405020304" pitchFamily="18" charset="0"/>
            <a:cs typeface="Times New Roman" panose="02020603050405020304" pitchFamily="18" charset="0"/>
          </a:endParaRPr>
        </a:p>
      </dgm:t>
    </dgm:pt>
    <dgm:pt modelId="{89610041-361D-4354-91EE-D18AB25B7184}" type="sibTrans" cxnId="{502D70E0-CEB6-4686-9A80-6AB0FFDDD59F}">
      <dgm:prSet/>
      <dgm:spPr/>
      <dgm:t>
        <a:bodyPr/>
        <a:lstStyle/>
        <a:p>
          <a:endParaRPr lang="en-GB" sz="2000">
            <a:latin typeface="Times New Roman" panose="02020603050405020304" pitchFamily="18" charset="0"/>
            <a:cs typeface="Times New Roman" panose="02020603050405020304" pitchFamily="18" charset="0"/>
          </a:endParaRPr>
        </a:p>
      </dgm:t>
    </dgm:pt>
    <dgm:pt modelId="{597EF9EE-E238-4F23-92D5-0396C5724D56}">
      <dgm:prSet phldrT="[Text]" custT="1"/>
      <dgm:spPr/>
      <dgm:t>
        <a:bodyPr/>
        <a:lstStyle/>
        <a:p>
          <a:r>
            <a:rPr lang="en-GB" sz="2400">
              <a:latin typeface="Times New Roman" panose="02020603050405020304" pitchFamily="18" charset="0"/>
              <a:cs typeface="Times New Roman" panose="02020603050405020304" pitchFamily="18" charset="0"/>
            </a:rPr>
            <a:t>Minibars and free Internet access available.</a:t>
          </a:r>
          <a:endParaRPr lang="en-GB" sz="2400" dirty="0">
            <a:latin typeface="Times New Roman" panose="02020603050405020304" pitchFamily="18" charset="0"/>
            <a:cs typeface="Times New Roman" panose="02020603050405020304" pitchFamily="18" charset="0"/>
          </a:endParaRPr>
        </a:p>
      </dgm:t>
    </dgm:pt>
    <dgm:pt modelId="{5573F44D-8135-47AC-B847-28B4F83C6AB6}" type="parTrans" cxnId="{860F02AE-F5A3-4F00-B92C-981DF2BC6502}">
      <dgm:prSet/>
      <dgm:spPr/>
      <dgm:t>
        <a:bodyPr/>
        <a:lstStyle/>
        <a:p>
          <a:endParaRPr lang="en-GB" sz="2000">
            <a:latin typeface="Times New Roman" panose="02020603050405020304" pitchFamily="18" charset="0"/>
            <a:cs typeface="Times New Roman" panose="02020603050405020304" pitchFamily="18" charset="0"/>
          </a:endParaRPr>
        </a:p>
      </dgm:t>
    </dgm:pt>
    <dgm:pt modelId="{E4944D12-D309-4EC5-872F-17FCDB0B1DF1}" type="sibTrans" cxnId="{860F02AE-F5A3-4F00-B92C-981DF2BC6502}">
      <dgm:prSet/>
      <dgm:spPr/>
      <dgm:t>
        <a:bodyPr/>
        <a:lstStyle/>
        <a:p>
          <a:endParaRPr lang="en-GB" sz="2000">
            <a:latin typeface="Times New Roman" panose="02020603050405020304" pitchFamily="18" charset="0"/>
            <a:cs typeface="Times New Roman" panose="02020603050405020304" pitchFamily="18" charset="0"/>
          </a:endParaRPr>
        </a:p>
      </dgm:t>
    </dgm:pt>
    <dgm:pt modelId="{57CE736F-0A7D-4D12-9881-F8781EF76871}">
      <dgm:prSet phldrT="[Text]" custT="1"/>
      <dgm:spPr/>
      <dgm:t>
        <a:bodyPr/>
        <a:lstStyle/>
        <a:p>
          <a:r>
            <a:rPr lang="en-GB" sz="2400">
              <a:latin typeface="Times New Roman" panose="02020603050405020304" pitchFamily="18" charset="0"/>
              <a:cs typeface="Times New Roman" panose="02020603050405020304" pitchFamily="18" charset="0"/>
            </a:rPr>
            <a:t>Paid Romance Package</a:t>
          </a:r>
          <a:endParaRPr lang="en-GB" sz="2400" dirty="0">
            <a:latin typeface="Times New Roman" panose="02020603050405020304" pitchFamily="18" charset="0"/>
            <a:cs typeface="Times New Roman" panose="02020603050405020304" pitchFamily="18" charset="0"/>
          </a:endParaRPr>
        </a:p>
      </dgm:t>
    </dgm:pt>
    <dgm:pt modelId="{69E9D2EB-68C5-4E88-BAFD-15E8331C8D0E}" type="parTrans" cxnId="{7BA3C67B-7FA9-4420-AF7C-E3ABB2703C5A}">
      <dgm:prSet/>
      <dgm:spPr/>
      <dgm:t>
        <a:bodyPr/>
        <a:lstStyle/>
        <a:p>
          <a:endParaRPr lang="en-GB" sz="2000">
            <a:latin typeface="Times New Roman" panose="02020603050405020304" pitchFamily="18" charset="0"/>
            <a:cs typeface="Times New Roman" panose="02020603050405020304" pitchFamily="18" charset="0"/>
          </a:endParaRPr>
        </a:p>
      </dgm:t>
    </dgm:pt>
    <dgm:pt modelId="{91D80452-4C77-4A72-B121-977400630C73}" type="sibTrans" cxnId="{7BA3C67B-7FA9-4420-AF7C-E3ABB2703C5A}">
      <dgm:prSet/>
      <dgm:spPr/>
      <dgm:t>
        <a:bodyPr/>
        <a:lstStyle/>
        <a:p>
          <a:endParaRPr lang="en-GB" sz="2000">
            <a:latin typeface="Times New Roman" panose="02020603050405020304" pitchFamily="18" charset="0"/>
            <a:cs typeface="Times New Roman" panose="02020603050405020304" pitchFamily="18" charset="0"/>
          </a:endParaRPr>
        </a:p>
      </dgm:t>
    </dgm:pt>
    <dgm:pt modelId="{010522FA-7BB1-4E8C-92D2-E17B121B5990}" type="pres">
      <dgm:prSet presAssocID="{340FBA45-0BB9-4E87-BB68-ECB864237AA3}" presName="Name0" presStyleCnt="0">
        <dgm:presLayoutVars>
          <dgm:chMax val="7"/>
          <dgm:chPref val="7"/>
          <dgm:dir/>
          <dgm:animLvl val="lvl"/>
        </dgm:presLayoutVars>
      </dgm:prSet>
      <dgm:spPr/>
    </dgm:pt>
    <dgm:pt modelId="{955A2B21-3B77-4848-9C13-52E3B1899632}" type="pres">
      <dgm:prSet presAssocID="{00DAF3A7-1EF4-4288-AB80-6318FC14617D}" presName="Accent1" presStyleCnt="0"/>
      <dgm:spPr/>
    </dgm:pt>
    <dgm:pt modelId="{25593B52-B5F3-4616-B768-986EF534285D}" type="pres">
      <dgm:prSet presAssocID="{00DAF3A7-1EF4-4288-AB80-6318FC14617D}" presName="Accent" presStyleLbl="node1" presStyleIdx="0" presStyleCnt="3" custScaleX="279846" custScaleY="91251"/>
      <dgm:spPr/>
    </dgm:pt>
    <dgm:pt modelId="{FBD515F8-F109-4B25-B387-92C93567475D}" type="pres">
      <dgm:prSet presAssocID="{00DAF3A7-1EF4-4288-AB80-6318FC14617D}" presName="Parent1" presStyleLbl="revTx" presStyleIdx="0" presStyleCnt="3" custScaleX="353524">
        <dgm:presLayoutVars>
          <dgm:chMax val="1"/>
          <dgm:chPref val="1"/>
          <dgm:bulletEnabled val="1"/>
        </dgm:presLayoutVars>
      </dgm:prSet>
      <dgm:spPr/>
    </dgm:pt>
    <dgm:pt modelId="{B7E24EA6-96AF-47C0-8E19-CA0A3C193787}" type="pres">
      <dgm:prSet presAssocID="{597EF9EE-E238-4F23-92D5-0396C5724D56}" presName="Accent2" presStyleCnt="0"/>
      <dgm:spPr/>
    </dgm:pt>
    <dgm:pt modelId="{258D579A-4002-47FA-B15E-9CA855871994}" type="pres">
      <dgm:prSet presAssocID="{597EF9EE-E238-4F23-92D5-0396C5724D56}" presName="Accent" presStyleLbl="node1" presStyleIdx="1" presStyleCnt="3" custScaleX="265137" custScaleY="96754"/>
      <dgm:spPr/>
    </dgm:pt>
    <dgm:pt modelId="{D7DD18FC-9548-4BEA-B1A0-B599C5990DFA}" type="pres">
      <dgm:prSet presAssocID="{597EF9EE-E238-4F23-92D5-0396C5724D56}" presName="Parent2" presStyleLbl="revTx" presStyleIdx="1" presStyleCnt="3" custScaleX="326209">
        <dgm:presLayoutVars>
          <dgm:chMax val="1"/>
          <dgm:chPref val="1"/>
          <dgm:bulletEnabled val="1"/>
        </dgm:presLayoutVars>
      </dgm:prSet>
      <dgm:spPr/>
    </dgm:pt>
    <dgm:pt modelId="{41680B1C-472E-46D8-BD25-C6227463417E}" type="pres">
      <dgm:prSet presAssocID="{57CE736F-0A7D-4D12-9881-F8781EF76871}" presName="Accent3" presStyleCnt="0"/>
      <dgm:spPr/>
    </dgm:pt>
    <dgm:pt modelId="{016ACDDF-A66A-43D8-A623-DEF6E99D9930}" type="pres">
      <dgm:prSet presAssocID="{57CE736F-0A7D-4D12-9881-F8781EF76871}" presName="Accent" presStyleLbl="node1" presStyleIdx="2" presStyleCnt="3" custScaleX="304143"/>
      <dgm:spPr/>
    </dgm:pt>
    <dgm:pt modelId="{C364D840-8B67-4982-9551-FF7B72A02D26}" type="pres">
      <dgm:prSet presAssocID="{57CE736F-0A7D-4D12-9881-F8781EF76871}" presName="Parent3" presStyleLbl="revTx" presStyleIdx="2" presStyleCnt="3" custScaleX="279211">
        <dgm:presLayoutVars>
          <dgm:chMax val="1"/>
          <dgm:chPref val="1"/>
          <dgm:bulletEnabled val="1"/>
        </dgm:presLayoutVars>
      </dgm:prSet>
      <dgm:spPr/>
    </dgm:pt>
  </dgm:ptLst>
  <dgm:cxnLst>
    <dgm:cxn modelId="{7FFAE83A-8B51-4257-AC97-76F6764B7D2D}" type="presOf" srcId="{340FBA45-0BB9-4E87-BB68-ECB864237AA3}" destId="{010522FA-7BB1-4E8C-92D2-E17B121B5990}" srcOrd="0" destOrd="0" presId="urn:microsoft.com/office/officeart/2009/layout/CircleArrowProcess"/>
    <dgm:cxn modelId="{D147547A-DA2F-42F5-922A-248FE27CF122}" type="presOf" srcId="{00DAF3A7-1EF4-4288-AB80-6318FC14617D}" destId="{FBD515F8-F109-4B25-B387-92C93567475D}" srcOrd="0" destOrd="0" presId="urn:microsoft.com/office/officeart/2009/layout/CircleArrowProcess"/>
    <dgm:cxn modelId="{7BA3C67B-7FA9-4420-AF7C-E3ABB2703C5A}" srcId="{340FBA45-0BB9-4E87-BB68-ECB864237AA3}" destId="{57CE736F-0A7D-4D12-9881-F8781EF76871}" srcOrd="2" destOrd="0" parTransId="{69E9D2EB-68C5-4E88-BAFD-15E8331C8D0E}" sibTransId="{91D80452-4C77-4A72-B121-977400630C73}"/>
    <dgm:cxn modelId="{76310289-D873-4C64-9BD3-CDF68F99D3FE}" type="presOf" srcId="{57CE736F-0A7D-4D12-9881-F8781EF76871}" destId="{C364D840-8B67-4982-9551-FF7B72A02D26}" srcOrd="0" destOrd="0" presId="urn:microsoft.com/office/officeart/2009/layout/CircleArrowProcess"/>
    <dgm:cxn modelId="{FAEDB796-378E-4F21-8AEF-F62C2F9BBA5C}" type="presOf" srcId="{597EF9EE-E238-4F23-92D5-0396C5724D56}" destId="{D7DD18FC-9548-4BEA-B1A0-B599C5990DFA}" srcOrd="0" destOrd="0" presId="urn:microsoft.com/office/officeart/2009/layout/CircleArrowProcess"/>
    <dgm:cxn modelId="{860F02AE-F5A3-4F00-B92C-981DF2BC6502}" srcId="{340FBA45-0BB9-4E87-BB68-ECB864237AA3}" destId="{597EF9EE-E238-4F23-92D5-0396C5724D56}" srcOrd="1" destOrd="0" parTransId="{5573F44D-8135-47AC-B847-28B4F83C6AB6}" sibTransId="{E4944D12-D309-4EC5-872F-17FCDB0B1DF1}"/>
    <dgm:cxn modelId="{502D70E0-CEB6-4686-9A80-6AB0FFDDD59F}" srcId="{340FBA45-0BB9-4E87-BB68-ECB864237AA3}" destId="{00DAF3A7-1EF4-4288-AB80-6318FC14617D}" srcOrd="0" destOrd="0" parTransId="{B0000D61-31DA-4AE3-8460-1E4CA39224BC}" sibTransId="{89610041-361D-4354-91EE-D18AB25B7184}"/>
    <dgm:cxn modelId="{54CA1A7F-790E-4BD0-A71B-F4623796A801}" type="presParOf" srcId="{010522FA-7BB1-4E8C-92D2-E17B121B5990}" destId="{955A2B21-3B77-4848-9C13-52E3B1899632}" srcOrd="0" destOrd="0" presId="urn:microsoft.com/office/officeart/2009/layout/CircleArrowProcess"/>
    <dgm:cxn modelId="{12BE6E9E-33D9-4B71-8789-F29DEB5E4C0C}" type="presParOf" srcId="{955A2B21-3B77-4848-9C13-52E3B1899632}" destId="{25593B52-B5F3-4616-B768-986EF534285D}" srcOrd="0" destOrd="0" presId="urn:microsoft.com/office/officeart/2009/layout/CircleArrowProcess"/>
    <dgm:cxn modelId="{2BC98540-8A2F-4082-A42A-5A7439CEC785}" type="presParOf" srcId="{010522FA-7BB1-4E8C-92D2-E17B121B5990}" destId="{FBD515F8-F109-4B25-B387-92C93567475D}" srcOrd="1" destOrd="0" presId="urn:microsoft.com/office/officeart/2009/layout/CircleArrowProcess"/>
    <dgm:cxn modelId="{254B9BFF-9400-4293-A248-ECD400ADB9D8}" type="presParOf" srcId="{010522FA-7BB1-4E8C-92D2-E17B121B5990}" destId="{B7E24EA6-96AF-47C0-8E19-CA0A3C193787}" srcOrd="2" destOrd="0" presId="urn:microsoft.com/office/officeart/2009/layout/CircleArrowProcess"/>
    <dgm:cxn modelId="{77AA98DC-1893-421B-8D0E-90F510C368BF}" type="presParOf" srcId="{B7E24EA6-96AF-47C0-8E19-CA0A3C193787}" destId="{258D579A-4002-47FA-B15E-9CA855871994}" srcOrd="0" destOrd="0" presId="urn:microsoft.com/office/officeart/2009/layout/CircleArrowProcess"/>
    <dgm:cxn modelId="{8BA964E6-D5CE-4A06-9760-DA5EA4B87570}" type="presParOf" srcId="{010522FA-7BB1-4E8C-92D2-E17B121B5990}" destId="{D7DD18FC-9548-4BEA-B1A0-B599C5990DFA}" srcOrd="3" destOrd="0" presId="urn:microsoft.com/office/officeart/2009/layout/CircleArrowProcess"/>
    <dgm:cxn modelId="{40865504-3C13-4D2B-8C1F-73143DF28A6C}" type="presParOf" srcId="{010522FA-7BB1-4E8C-92D2-E17B121B5990}" destId="{41680B1C-472E-46D8-BD25-C6227463417E}" srcOrd="4" destOrd="0" presId="urn:microsoft.com/office/officeart/2009/layout/CircleArrowProcess"/>
    <dgm:cxn modelId="{762FB6F1-256D-4B8E-B8F9-C17B4EA1CEF8}" type="presParOf" srcId="{41680B1C-472E-46D8-BD25-C6227463417E}" destId="{016ACDDF-A66A-43D8-A623-DEF6E99D9930}" srcOrd="0" destOrd="0" presId="urn:microsoft.com/office/officeart/2009/layout/CircleArrowProcess"/>
    <dgm:cxn modelId="{D485EA6A-EB97-40AC-908C-25EE6B1B6FF0}" type="presParOf" srcId="{010522FA-7BB1-4E8C-92D2-E17B121B5990}" destId="{C364D840-8B67-4982-9551-FF7B72A02D26}"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0FBA45-0BB9-4E87-BB68-ECB864237AA3}" type="doc">
      <dgm:prSet loTypeId="urn:microsoft.com/office/officeart/2009/layout/CircleArrowProcess" loCatId="process" qsTypeId="urn:microsoft.com/office/officeart/2005/8/quickstyle/simple5" qsCatId="simple" csTypeId="urn:microsoft.com/office/officeart/2005/8/colors/accent1_2" csCatId="accent1" phldr="1"/>
      <dgm:spPr/>
    </dgm:pt>
    <dgm:pt modelId="{00DAF3A7-1EF4-4288-AB80-6318FC14617D}">
      <dgm:prSet phldrT="[Text]" custT="1"/>
      <dgm:spPr/>
      <dgm:t>
        <a:bodyPr/>
        <a:lstStyle/>
        <a:p>
          <a:r>
            <a:rPr lang="en-GB" sz="2400" dirty="0">
              <a:latin typeface="Times New Roman" panose="02020603050405020304" pitchFamily="18" charset="0"/>
              <a:cs typeface="Times New Roman" panose="02020603050405020304" pitchFamily="18" charset="0"/>
            </a:rPr>
            <a:t>Speedy wireless Internet connectivity</a:t>
          </a:r>
        </a:p>
      </dgm:t>
    </dgm:pt>
    <dgm:pt modelId="{B0000D61-31DA-4AE3-8460-1E4CA39224BC}" type="parTrans" cxnId="{502D70E0-CEB6-4686-9A80-6AB0FFDDD59F}">
      <dgm:prSet/>
      <dgm:spPr/>
      <dgm:t>
        <a:bodyPr/>
        <a:lstStyle/>
        <a:p>
          <a:endParaRPr lang="en-GB" sz="2000">
            <a:latin typeface="Times New Roman" panose="02020603050405020304" pitchFamily="18" charset="0"/>
            <a:cs typeface="Times New Roman" panose="02020603050405020304" pitchFamily="18" charset="0"/>
          </a:endParaRPr>
        </a:p>
      </dgm:t>
    </dgm:pt>
    <dgm:pt modelId="{89610041-361D-4354-91EE-D18AB25B7184}" type="sibTrans" cxnId="{502D70E0-CEB6-4686-9A80-6AB0FFDDD59F}">
      <dgm:prSet/>
      <dgm:spPr/>
      <dgm:t>
        <a:bodyPr/>
        <a:lstStyle/>
        <a:p>
          <a:endParaRPr lang="en-GB" sz="2000">
            <a:latin typeface="Times New Roman" panose="02020603050405020304" pitchFamily="18" charset="0"/>
            <a:cs typeface="Times New Roman" panose="02020603050405020304" pitchFamily="18" charset="0"/>
          </a:endParaRPr>
        </a:p>
      </dgm:t>
    </dgm:pt>
    <dgm:pt modelId="{597EF9EE-E238-4F23-92D5-0396C5724D56}">
      <dgm:prSet phldrT="[Text]" custT="1"/>
      <dgm:spPr/>
      <dgm:t>
        <a:bodyPr/>
        <a:lstStyle/>
        <a:p>
          <a:r>
            <a:rPr lang="en-GB" sz="2400" dirty="0">
              <a:latin typeface="Times New Roman" panose="02020603050405020304" pitchFamily="18" charset="0"/>
              <a:cs typeface="Times New Roman" panose="02020603050405020304" pitchFamily="18" charset="0"/>
            </a:rPr>
            <a:t>Discussion space and conference rooms</a:t>
          </a:r>
        </a:p>
      </dgm:t>
    </dgm:pt>
    <dgm:pt modelId="{5573F44D-8135-47AC-B847-28B4F83C6AB6}" type="parTrans" cxnId="{860F02AE-F5A3-4F00-B92C-981DF2BC6502}">
      <dgm:prSet/>
      <dgm:spPr/>
      <dgm:t>
        <a:bodyPr/>
        <a:lstStyle/>
        <a:p>
          <a:endParaRPr lang="en-GB" sz="2000">
            <a:latin typeface="Times New Roman" panose="02020603050405020304" pitchFamily="18" charset="0"/>
            <a:cs typeface="Times New Roman" panose="02020603050405020304" pitchFamily="18" charset="0"/>
          </a:endParaRPr>
        </a:p>
      </dgm:t>
    </dgm:pt>
    <dgm:pt modelId="{E4944D12-D309-4EC5-872F-17FCDB0B1DF1}" type="sibTrans" cxnId="{860F02AE-F5A3-4F00-B92C-981DF2BC6502}">
      <dgm:prSet/>
      <dgm:spPr/>
      <dgm:t>
        <a:bodyPr/>
        <a:lstStyle/>
        <a:p>
          <a:endParaRPr lang="en-GB" sz="2000">
            <a:latin typeface="Times New Roman" panose="02020603050405020304" pitchFamily="18" charset="0"/>
            <a:cs typeface="Times New Roman" panose="02020603050405020304" pitchFamily="18" charset="0"/>
          </a:endParaRPr>
        </a:p>
      </dgm:t>
    </dgm:pt>
    <dgm:pt modelId="{57CE736F-0A7D-4D12-9881-F8781EF76871}">
      <dgm:prSet phldrT="[Text]" custT="1"/>
      <dgm:spPr/>
      <dgm:t>
        <a:bodyPr/>
        <a:lstStyle/>
        <a:p>
          <a:r>
            <a:rPr lang="en-GB" sz="2400" dirty="0">
              <a:latin typeface="Times New Roman" panose="02020603050405020304" pitchFamily="18" charset="0"/>
              <a:cs typeface="Times New Roman" panose="02020603050405020304" pitchFamily="18" charset="0"/>
            </a:rPr>
            <a:t>The registration process is quick and straightforward</a:t>
          </a:r>
        </a:p>
      </dgm:t>
    </dgm:pt>
    <dgm:pt modelId="{69E9D2EB-68C5-4E88-BAFD-15E8331C8D0E}" type="parTrans" cxnId="{7BA3C67B-7FA9-4420-AF7C-E3ABB2703C5A}">
      <dgm:prSet/>
      <dgm:spPr/>
      <dgm:t>
        <a:bodyPr/>
        <a:lstStyle/>
        <a:p>
          <a:endParaRPr lang="en-GB" sz="2000">
            <a:latin typeface="Times New Roman" panose="02020603050405020304" pitchFamily="18" charset="0"/>
            <a:cs typeface="Times New Roman" panose="02020603050405020304" pitchFamily="18" charset="0"/>
          </a:endParaRPr>
        </a:p>
      </dgm:t>
    </dgm:pt>
    <dgm:pt modelId="{91D80452-4C77-4A72-B121-977400630C73}" type="sibTrans" cxnId="{7BA3C67B-7FA9-4420-AF7C-E3ABB2703C5A}">
      <dgm:prSet/>
      <dgm:spPr/>
      <dgm:t>
        <a:bodyPr/>
        <a:lstStyle/>
        <a:p>
          <a:endParaRPr lang="en-GB" sz="2000">
            <a:latin typeface="Times New Roman" panose="02020603050405020304" pitchFamily="18" charset="0"/>
            <a:cs typeface="Times New Roman" panose="02020603050405020304" pitchFamily="18" charset="0"/>
          </a:endParaRPr>
        </a:p>
      </dgm:t>
    </dgm:pt>
    <dgm:pt modelId="{010522FA-7BB1-4E8C-92D2-E17B121B5990}" type="pres">
      <dgm:prSet presAssocID="{340FBA45-0BB9-4E87-BB68-ECB864237AA3}" presName="Name0" presStyleCnt="0">
        <dgm:presLayoutVars>
          <dgm:chMax val="7"/>
          <dgm:chPref val="7"/>
          <dgm:dir/>
          <dgm:animLvl val="lvl"/>
        </dgm:presLayoutVars>
      </dgm:prSet>
      <dgm:spPr/>
    </dgm:pt>
    <dgm:pt modelId="{955A2B21-3B77-4848-9C13-52E3B1899632}" type="pres">
      <dgm:prSet presAssocID="{00DAF3A7-1EF4-4288-AB80-6318FC14617D}" presName="Accent1" presStyleCnt="0"/>
      <dgm:spPr/>
    </dgm:pt>
    <dgm:pt modelId="{25593B52-B5F3-4616-B768-986EF534285D}" type="pres">
      <dgm:prSet presAssocID="{00DAF3A7-1EF4-4288-AB80-6318FC14617D}" presName="Accent" presStyleLbl="node1" presStyleIdx="0" presStyleCnt="3" custScaleX="279846" custScaleY="91251"/>
      <dgm:spPr/>
    </dgm:pt>
    <dgm:pt modelId="{FBD515F8-F109-4B25-B387-92C93567475D}" type="pres">
      <dgm:prSet presAssocID="{00DAF3A7-1EF4-4288-AB80-6318FC14617D}" presName="Parent1" presStyleLbl="revTx" presStyleIdx="0" presStyleCnt="3" custScaleX="417547">
        <dgm:presLayoutVars>
          <dgm:chMax val="1"/>
          <dgm:chPref val="1"/>
          <dgm:bulletEnabled val="1"/>
        </dgm:presLayoutVars>
      </dgm:prSet>
      <dgm:spPr/>
    </dgm:pt>
    <dgm:pt modelId="{B7E24EA6-96AF-47C0-8E19-CA0A3C193787}" type="pres">
      <dgm:prSet presAssocID="{597EF9EE-E238-4F23-92D5-0396C5724D56}" presName="Accent2" presStyleCnt="0"/>
      <dgm:spPr/>
    </dgm:pt>
    <dgm:pt modelId="{258D579A-4002-47FA-B15E-9CA855871994}" type="pres">
      <dgm:prSet presAssocID="{597EF9EE-E238-4F23-92D5-0396C5724D56}" presName="Accent" presStyleLbl="node1" presStyleIdx="1" presStyleCnt="3" custScaleX="265137" custScaleY="96754"/>
      <dgm:spPr/>
    </dgm:pt>
    <dgm:pt modelId="{D7DD18FC-9548-4BEA-B1A0-B599C5990DFA}" type="pres">
      <dgm:prSet presAssocID="{597EF9EE-E238-4F23-92D5-0396C5724D56}" presName="Parent2" presStyleLbl="revTx" presStyleIdx="1" presStyleCnt="3" custScaleX="408284" custLinFactNeighborX="33012" custLinFactNeighborY="-2064">
        <dgm:presLayoutVars>
          <dgm:chMax val="1"/>
          <dgm:chPref val="1"/>
          <dgm:bulletEnabled val="1"/>
        </dgm:presLayoutVars>
      </dgm:prSet>
      <dgm:spPr/>
    </dgm:pt>
    <dgm:pt modelId="{41680B1C-472E-46D8-BD25-C6227463417E}" type="pres">
      <dgm:prSet presAssocID="{57CE736F-0A7D-4D12-9881-F8781EF76871}" presName="Accent3" presStyleCnt="0"/>
      <dgm:spPr/>
    </dgm:pt>
    <dgm:pt modelId="{016ACDDF-A66A-43D8-A623-DEF6E99D9930}" type="pres">
      <dgm:prSet presAssocID="{57CE736F-0A7D-4D12-9881-F8781EF76871}" presName="Accent" presStyleLbl="node1" presStyleIdx="2" presStyleCnt="3" custScaleX="304143"/>
      <dgm:spPr/>
    </dgm:pt>
    <dgm:pt modelId="{C364D840-8B67-4982-9551-FF7B72A02D26}" type="pres">
      <dgm:prSet presAssocID="{57CE736F-0A7D-4D12-9881-F8781EF76871}" presName="Parent3" presStyleLbl="revTx" presStyleIdx="2" presStyleCnt="3" custScaleX="349516">
        <dgm:presLayoutVars>
          <dgm:chMax val="1"/>
          <dgm:chPref val="1"/>
          <dgm:bulletEnabled val="1"/>
        </dgm:presLayoutVars>
      </dgm:prSet>
      <dgm:spPr/>
    </dgm:pt>
  </dgm:ptLst>
  <dgm:cxnLst>
    <dgm:cxn modelId="{6F704A39-96BA-43F9-9FC0-DF376D6BB98B}" type="presOf" srcId="{340FBA45-0BB9-4E87-BB68-ECB864237AA3}" destId="{010522FA-7BB1-4E8C-92D2-E17B121B5990}" srcOrd="0" destOrd="0" presId="urn:microsoft.com/office/officeart/2009/layout/CircleArrowProcess"/>
    <dgm:cxn modelId="{AB824147-E394-4D5E-BEFE-C5A10AFB4A03}" type="presOf" srcId="{57CE736F-0A7D-4D12-9881-F8781EF76871}" destId="{C364D840-8B67-4982-9551-FF7B72A02D26}" srcOrd="0" destOrd="0" presId="urn:microsoft.com/office/officeart/2009/layout/CircleArrowProcess"/>
    <dgm:cxn modelId="{A6BF0A52-5EDC-4CF2-9AB2-22937CBA3CC5}" type="presOf" srcId="{00DAF3A7-1EF4-4288-AB80-6318FC14617D}" destId="{FBD515F8-F109-4B25-B387-92C93567475D}" srcOrd="0" destOrd="0" presId="urn:microsoft.com/office/officeart/2009/layout/CircleArrowProcess"/>
    <dgm:cxn modelId="{7BA3C67B-7FA9-4420-AF7C-E3ABB2703C5A}" srcId="{340FBA45-0BB9-4E87-BB68-ECB864237AA3}" destId="{57CE736F-0A7D-4D12-9881-F8781EF76871}" srcOrd="2" destOrd="0" parTransId="{69E9D2EB-68C5-4E88-BAFD-15E8331C8D0E}" sibTransId="{91D80452-4C77-4A72-B121-977400630C73}"/>
    <dgm:cxn modelId="{E59C2D8C-7C63-4129-81F3-ECB52AFCC0EF}" type="presOf" srcId="{597EF9EE-E238-4F23-92D5-0396C5724D56}" destId="{D7DD18FC-9548-4BEA-B1A0-B599C5990DFA}" srcOrd="0" destOrd="0" presId="urn:microsoft.com/office/officeart/2009/layout/CircleArrowProcess"/>
    <dgm:cxn modelId="{860F02AE-F5A3-4F00-B92C-981DF2BC6502}" srcId="{340FBA45-0BB9-4E87-BB68-ECB864237AA3}" destId="{597EF9EE-E238-4F23-92D5-0396C5724D56}" srcOrd="1" destOrd="0" parTransId="{5573F44D-8135-47AC-B847-28B4F83C6AB6}" sibTransId="{E4944D12-D309-4EC5-872F-17FCDB0B1DF1}"/>
    <dgm:cxn modelId="{502D70E0-CEB6-4686-9A80-6AB0FFDDD59F}" srcId="{340FBA45-0BB9-4E87-BB68-ECB864237AA3}" destId="{00DAF3A7-1EF4-4288-AB80-6318FC14617D}" srcOrd="0" destOrd="0" parTransId="{B0000D61-31DA-4AE3-8460-1E4CA39224BC}" sibTransId="{89610041-361D-4354-91EE-D18AB25B7184}"/>
    <dgm:cxn modelId="{F02A6A5F-3C55-48F0-9C86-0D00E9F9BF1A}" type="presParOf" srcId="{010522FA-7BB1-4E8C-92D2-E17B121B5990}" destId="{955A2B21-3B77-4848-9C13-52E3B1899632}" srcOrd="0" destOrd="0" presId="urn:microsoft.com/office/officeart/2009/layout/CircleArrowProcess"/>
    <dgm:cxn modelId="{377EE84A-68F1-4A54-B800-A00BA732A827}" type="presParOf" srcId="{955A2B21-3B77-4848-9C13-52E3B1899632}" destId="{25593B52-B5F3-4616-B768-986EF534285D}" srcOrd="0" destOrd="0" presId="urn:microsoft.com/office/officeart/2009/layout/CircleArrowProcess"/>
    <dgm:cxn modelId="{2C2C05A6-228A-4044-BA25-E4DFB8623018}" type="presParOf" srcId="{010522FA-7BB1-4E8C-92D2-E17B121B5990}" destId="{FBD515F8-F109-4B25-B387-92C93567475D}" srcOrd="1" destOrd="0" presId="urn:microsoft.com/office/officeart/2009/layout/CircleArrowProcess"/>
    <dgm:cxn modelId="{BEBB2222-E455-4241-B710-64E9FBCE2B6F}" type="presParOf" srcId="{010522FA-7BB1-4E8C-92D2-E17B121B5990}" destId="{B7E24EA6-96AF-47C0-8E19-CA0A3C193787}" srcOrd="2" destOrd="0" presId="urn:microsoft.com/office/officeart/2009/layout/CircleArrowProcess"/>
    <dgm:cxn modelId="{1F8EFD84-4A4F-4D95-A007-633799F554A1}" type="presParOf" srcId="{B7E24EA6-96AF-47C0-8E19-CA0A3C193787}" destId="{258D579A-4002-47FA-B15E-9CA855871994}" srcOrd="0" destOrd="0" presId="urn:microsoft.com/office/officeart/2009/layout/CircleArrowProcess"/>
    <dgm:cxn modelId="{E1F363E9-1586-4EF5-AE91-9A76FE607AB1}" type="presParOf" srcId="{010522FA-7BB1-4E8C-92D2-E17B121B5990}" destId="{D7DD18FC-9548-4BEA-B1A0-B599C5990DFA}" srcOrd="3" destOrd="0" presId="urn:microsoft.com/office/officeart/2009/layout/CircleArrowProcess"/>
    <dgm:cxn modelId="{8A3AF0FC-5C23-4A72-952F-6A7945E1DEAA}" type="presParOf" srcId="{010522FA-7BB1-4E8C-92D2-E17B121B5990}" destId="{41680B1C-472E-46D8-BD25-C6227463417E}" srcOrd="4" destOrd="0" presId="urn:microsoft.com/office/officeart/2009/layout/CircleArrowProcess"/>
    <dgm:cxn modelId="{368D4F1F-CFE1-4BC5-91A4-0BC3EC8F91FB}" type="presParOf" srcId="{41680B1C-472E-46D8-BD25-C6227463417E}" destId="{016ACDDF-A66A-43D8-A623-DEF6E99D9930}" srcOrd="0" destOrd="0" presId="urn:microsoft.com/office/officeart/2009/layout/CircleArrowProcess"/>
    <dgm:cxn modelId="{4115A311-6031-42F0-84BC-327A85A63496}" type="presParOf" srcId="{010522FA-7BB1-4E8C-92D2-E17B121B5990}" destId="{C364D840-8B67-4982-9551-FF7B72A02D26}"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40FBA45-0BB9-4E87-BB68-ECB864237AA3}" type="doc">
      <dgm:prSet loTypeId="urn:microsoft.com/office/officeart/2009/layout/CircleArrowProcess" loCatId="process" qsTypeId="urn:microsoft.com/office/officeart/2005/8/quickstyle/simple5" qsCatId="simple" csTypeId="urn:microsoft.com/office/officeart/2005/8/colors/accent1_2" csCatId="accent1" phldr="1"/>
      <dgm:spPr/>
    </dgm:pt>
    <dgm:pt modelId="{00DAF3A7-1EF4-4288-AB80-6318FC14617D}">
      <dgm:prSet phldrT="[Text]" custT="1"/>
      <dgm:spPr/>
      <dgm:t>
        <a:bodyPr/>
        <a:lstStyle/>
        <a:p>
          <a:r>
            <a:rPr lang="en-GB" sz="2400" b="0" dirty="0">
              <a:latin typeface="Times New Roman" panose="02020603050405020304" pitchFamily="18" charset="0"/>
              <a:cs typeface="Times New Roman" panose="02020603050405020304" pitchFamily="18" charset="0"/>
            </a:rPr>
            <a:t>Family Rooms and Other Equipment</a:t>
          </a:r>
        </a:p>
      </dgm:t>
    </dgm:pt>
    <dgm:pt modelId="{B0000D61-31DA-4AE3-8460-1E4CA39224BC}" type="parTrans" cxnId="{502D70E0-CEB6-4686-9A80-6AB0FFDDD59F}">
      <dgm:prSet/>
      <dgm:spPr/>
      <dgm:t>
        <a:bodyPr/>
        <a:lstStyle/>
        <a:p>
          <a:endParaRPr lang="en-GB" sz="2000" b="0">
            <a:latin typeface="Times New Roman" panose="02020603050405020304" pitchFamily="18" charset="0"/>
            <a:cs typeface="Times New Roman" panose="02020603050405020304" pitchFamily="18" charset="0"/>
          </a:endParaRPr>
        </a:p>
      </dgm:t>
    </dgm:pt>
    <dgm:pt modelId="{89610041-361D-4354-91EE-D18AB25B7184}" type="sibTrans" cxnId="{502D70E0-CEB6-4686-9A80-6AB0FFDDD59F}">
      <dgm:prSet/>
      <dgm:spPr/>
      <dgm:t>
        <a:bodyPr/>
        <a:lstStyle/>
        <a:p>
          <a:endParaRPr lang="en-GB" sz="2000" b="0">
            <a:latin typeface="Times New Roman" panose="02020603050405020304" pitchFamily="18" charset="0"/>
            <a:cs typeface="Times New Roman" panose="02020603050405020304" pitchFamily="18" charset="0"/>
          </a:endParaRPr>
        </a:p>
      </dgm:t>
    </dgm:pt>
    <dgm:pt modelId="{597EF9EE-E238-4F23-92D5-0396C5724D56}">
      <dgm:prSet phldrT="[Text]" custT="1"/>
      <dgm:spPr/>
      <dgm:t>
        <a:bodyPr/>
        <a:lstStyle/>
        <a:p>
          <a:r>
            <a:rPr lang="en-GB" sz="2400" b="0" dirty="0">
              <a:latin typeface="Times New Roman" panose="02020603050405020304" pitchFamily="18" charset="0"/>
              <a:cs typeface="Times New Roman" panose="02020603050405020304" pitchFamily="18" charset="0"/>
            </a:rPr>
            <a:t>Teen Clubs</a:t>
          </a:r>
        </a:p>
      </dgm:t>
    </dgm:pt>
    <dgm:pt modelId="{5573F44D-8135-47AC-B847-28B4F83C6AB6}" type="parTrans" cxnId="{860F02AE-F5A3-4F00-B92C-981DF2BC6502}">
      <dgm:prSet/>
      <dgm:spPr/>
      <dgm:t>
        <a:bodyPr/>
        <a:lstStyle/>
        <a:p>
          <a:endParaRPr lang="en-GB" sz="2000" b="0">
            <a:latin typeface="Times New Roman" panose="02020603050405020304" pitchFamily="18" charset="0"/>
            <a:cs typeface="Times New Roman" panose="02020603050405020304" pitchFamily="18" charset="0"/>
          </a:endParaRPr>
        </a:p>
      </dgm:t>
    </dgm:pt>
    <dgm:pt modelId="{E4944D12-D309-4EC5-872F-17FCDB0B1DF1}" type="sibTrans" cxnId="{860F02AE-F5A3-4F00-B92C-981DF2BC6502}">
      <dgm:prSet/>
      <dgm:spPr/>
      <dgm:t>
        <a:bodyPr/>
        <a:lstStyle/>
        <a:p>
          <a:endParaRPr lang="en-GB" sz="2000" b="0">
            <a:latin typeface="Times New Roman" panose="02020603050405020304" pitchFamily="18" charset="0"/>
            <a:cs typeface="Times New Roman" panose="02020603050405020304" pitchFamily="18" charset="0"/>
          </a:endParaRPr>
        </a:p>
      </dgm:t>
    </dgm:pt>
    <dgm:pt modelId="{57CE736F-0A7D-4D12-9881-F8781EF76871}">
      <dgm:prSet phldrT="[Text]" custT="1"/>
      <dgm:spPr/>
      <dgm:t>
        <a:bodyPr/>
        <a:lstStyle/>
        <a:p>
          <a:r>
            <a:rPr lang="en-GB" sz="2400" b="0" dirty="0">
              <a:latin typeface="Times New Roman" panose="02020603050405020304" pitchFamily="18" charset="0"/>
              <a:cs typeface="Times New Roman" panose="02020603050405020304" pitchFamily="18" charset="0"/>
            </a:rPr>
            <a:t>Game Rooms</a:t>
          </a:r>
        </a:p>
      </dgm:t>
    </dgm:pt>
    <dgm:pt modelId="{69E9D2EB-68C5-4E88-BAFD-15E8331C8D0E}" type="parTrans" cxnId="{7BA3C67B-7FA9-4420-AF7C-E3ABB2703C5A}">
      <dgm:prSet/>
      <dgm:spPr/>
      <dgm:t>
        <a:bodyPr/>
        <a:lstStyle/>
        <a:p>
          <a:endParaRPr lang="en-GB" sz="2000" b="0">
            <a:latin typeface="Times New Roman" panose="02020603050405020304" pitchFamily="18" charset="0"/>
            <a:cs typeface="Times New Roman" panose="02020603050405020304" pitchFamily="18" charset="0"/>
          </a:endParaRPr>
        </a:p>
      </dgm:t>
    </dgm:pt>
    <dgm:pt modelId="{91D80452-4C77-4A72-B121-977400630C73}" type="sibTrans" cxnId="{7BA3C67B-7FA9-4420-AF7C-E3ABB2703C5A}">
      <dgm:prSet/>
      <dgm:spPr/>
      <dgm:t>
        <a:bodyPr/>
        <a:lstStyle/>
        <a:p>
          <a:endParaRPr lang="en-GB" sz="2000" b="0">
            <a:latin typeface="Times New Roman" panose="02020603050405020304" pitchFamily="18" charset="0"/>
            <a:cs typeface="Times New Roman" panose="02020603050405020304" pitchFamily="18" charset="0"/>
          </a:endParaRPr>
        </a:p>
      </dgm:t>
    </dgm:pt>
    <dgm:pt modelId="{010522FA-7BB1-4E8C-92D2-E17B121B5990}" type="pres">
      <dgm:prSet presAssocID="{340FBA45-0BB9-4E87-BB68-ECB864237AA3}" presName="Name0" presStyleCnt="0">
        <dgm:presLayoutVars>
          <dgm:chMax val="7"/>
          <dgm:chPref val="7"/>
          <dgm:dir/>
          <dgm:animLvl val="lvl"/>
        </dgm:presLayoutVars>
      </dgm:prSet>
      <dgm:spPr/>
    </dgm:pt>
    <dgm:pt modelId="{955A2B21-3B77-4848-9C13-52E3B1899632}" type="pres">
      <dgm:prSet presAssocID="{00DAF3A7-1EF4-4288-AB80-6318FC14617D}" presName="Accent1" presStyleCnt="0"/>
      <dgm:spPr/>
    </dgm:pt>
    <dgm:pt modelId="{25593B52-B5F3-4616-B768-986EF534285D}" type="pres">
      <dgm:prSet presAssocID="{00DAF3A7-1EF4-4288-AB80-6318FC14617D}" presName="Accent" presStyleLbl="node1" presStyleIdx="0" presStyleCnt="3" custScaleX="279846" custScaleY="91251"/>
      <dgm:spPr/>
    </dgm:pt>
    <dgm:pt modelId="{FBD515F8-F109-4B25-B387-92C93567475D}" type="pres">
      <dgm:prSet presAssocID="{00DAF3A7-1EF4-4288-AB80-6318FC14617D}" presName="Parent1" presStyleLbl="revTx" presStyleIdx="0" presStyleCnt="3" custScaleX="417547">
        <dgm:presLayoutVars>
          <dgm:chMax val="1"/>
          <dgm:chPref val="1"/>
          <dgm:bulletEnabled val="1"/>
        </dgm:presLayoutVars>
      </dgm:prSet>
      <dgm:spPr/>
    </dgm:pt>
    <dgm:pt modelId="{B7E24EA6-96AF-47C0-8E19-CA0A3C193787}" type="pres">
      <dgm:prSet presAssocID="{597EF9EE-E238-4F23-92D5-0396C5724D56}" presName="Accent2" presStyleCnt="0"/>
      <dgm:spPr/>
    </dgm:pt>
    <dgm:pt modelId="{258D579A-4002-47FA-B15E-9CA855871994}" type="pres">
      <dgm:prSet presAssocID="{597EF9EE-E238-4F23-92D5-0396C5724D56}" presName="Accent" presStyleLbl="node1" presStyleIdx="1" presStyleCnt="3" custScaleX="265137" custScaleY="96754"/>
      <dgm:spPr/>
    </dgm:pt>
    <dgm:pt modelId="{D7DD18FC-9548-4BEA-B1A0-B599C5990DFA}" type="pres">
      <dgm:prSet presAssocID="{597EF9EE-E238-4F23-92D5-0396C5724D56}" presName="Parent2" presStyleLbl="revTx" presStyleIdx="1" presStyleCnt="3" custScaleX="408284" custLinFactNeighborX="33012" custLinFactNeighborY="-2064">
        <dgm:presLayoutVars>
          <dgm:chMax val="1"/>
          <dgm:chPref val="1"/>
          <dgm:bulletEnabled val="1"/>
        </dgm:presLayoutVars>
      </dgm:prSet>
      <dgm:spPr/>
    </dgm:pt>
    <dgm:pt modelId="{41680B1C-472E-46D8-BD25-C6227463417E}" type="pres">
      <dgm:prSet presAssocID="{57CE736F-0A7D-4D12-9881-F8781EF76871}" presName="Accent3" presStyleCnt="0"/>
      <dgm:spPr/>
    </dgm:pt>
    <dgm:pt modelId="{016ACDDF-A66A-43D8-A623-DEF6E99D9930}" type="pres">
      <dgm:prSet presAssocID="{57CE736F-0A7D-4D12-9881-F8781EF76871}" presName="Accent" presStyleLbl="node1" presStyleIdx="2" presStyleCnt="3" custScaleX="304143"/>
      <dgm:spPr/>
    </dgm:pt>
    <dgm:pt modelId="{C364D840-8B67-4982-9551-FF7B72A02D26}" type="pres">
      <dgm:prSet presAssocID="{57CE736F-0A7D-4D12-9881-F8781EF76871}" presName="Parent3" presStyleLbl="revTx" presStyleIdx="2" presStyleCnt="3" custScaleX="349516">
        <dgm:presLayoutVars>
          <dgm:chMax val="1"/>
          <dgm:chPref val="1"/>
          <dgm:bulletEnabled val="1"/>
        </dgm:presLayoutVars>
      </dgm:prSet>
      <dgm:spPr/>
    </dgm:pt>
  </dgm:ptLst>
  <dgm:cxnLst>
    <dgm:cxn modelId="{6F704A39-96BA-43F9-9FC0-DF376D6BB98B}" type="presOf" srcId="{340FBA45-0BB9-4E87-BB68-ECB864237AA3}" destId="{010522FA-7BB1-4E8C-92D2-E17B121B5990}" srcOrd="0" destOrd="0" presId="urn:microsoft.com/office/officeart/2009/layout/CircleArrowProcess"/>
    <dgm:cxn modelId="{AB824147-E394-4D5E-BEFE-C5A10AFB4A03}" type="presOf" srcId="{57CE736F-0A7D-4D12-9881-F8781EF76871}" destId="{C364D840-8B67-4982-9551-FF7B72A02D26}" srcOrd="0" destOrd="0" presId="urn:microsoft.com/office/officeart/2009/layout/CircleArrowProcess"/>
    <dgm:cxn modelId="{A6BF0A52-5EDC-4CF2-9AB2-22937CBA3CC5}" type="presOf" srcId="{00DAF3A7-1EF4-4288-AB80-6318FC14617D}" destId="{FBD515F8-F109-4B25-B387-92C93567475D}" srcOrd="0" destOrd="0" presId="urn:microsoft.com/office/officeart/2009/layout/CircleArrowProcess"/>
    <dgm:cxn modelId="{7BA3C67B-7FA9-4420-AF7C-E3ABB2703C5A}" srcId="{340FBA45-0BB9-4E87-BB68-ECB864237AA3}" destId="{57CE736F-0A7D-4D12-9881-F8781EF76871}" srcOrd="2" destOrd="0" parTransId="{69E9D2EB-68C5-4E88-BAFD-15E8331C8D0E}" sibTransId="{91D80452-4C77-4A72-B121-977400630C73}"/>
    <dgm:cxn modelId="{E59C2D8C-7C63-4129-81F3-ECB52AFCC0EF}" type="presOf" srcId="{597EF9EE-E238-4F23-92D5-0396C5724D56}" destId="{D7DD18FC-9548-4BEA-B1A0-B599C5990DFA}" srcOrd="0" destOrd="0" presId="urn:microsoft.com/office/officeart/2009/layout/CircleArrowProcess"/>
    <dgm:cxn modelId="{860F02AE-F5A3-4F00-B92C-981DF2BC6502}" srcId="{340FBA45-0BB9-4E87-BB68-ECB864237AA3}" destId="{597EF9EE-E238-4F23-92D5-0396C5724D56}" srcOrd="1" destOrd="0" parTransId="{5573F44D-8135-47AC-B847-28B4F83C6AB6}" sibTransId="{E4944D12-D309-4EC5-872F-17FCDB0B1DF1}"/>
    <dgm:cxn modelId="{502D70E0-CEB6-4686-9A80-6AB0FFDDD59F}" srcId="{340FBA45-0BB9-4E87-BB68-ECB864237AA3}" destId="{00DAF3A7-1EF4-4288-AB80-6318FC14617D}" srcOrd="0" destOrd="0" parTransId="{B0000D61-31DA-4AE3-8460-1E4CA39224BC}" sibTransId="{89610041-361D-4354-91EE-D18AB25B7184}"/>
    <dgm:cxn modelId="{F02A6A5F-3C55-48F0-9C86-0D00E9F9BF1A}" type="presParOf" srcId="{010522FA-7BB1-4E8C-92D2-E17B121B5990}" destId="{955A2B21-3B77-4848-9C13-52E3B1899632}" srcOrd="0" destOrd="0" presId="urn:microsoft.com/office/officeart/2009/layout/CircleArrowProcess"/>
    <dgm:cxn modelId="{377EE84A-68F1-4A54-B800-A00BA732A827}" type="presParOf" srcId="{955A2B21-3B77-4848-9C13-52E3B1899632}" destId="{25593B52-B5F3-4616-B768-986EF534285D}" srcOrd="0" destOrd="0" presId="urn:microsoft.com/office/officeart/2009/layout/CircleArrowProcess"/>
    <dgm:cxn modelId="{2C2C05A6-228A-4044-BA25-E4DFB8623018}" type="presParOf" srcId="{010522FA-7BB1-4E8C-92D2-E17B121B5990}" destId="{FBD515F8-F109-4B25-B387-92C93567475D}" srcOrd="1" destOrd="0" presId="urn:microsoft.com/office/officeart/2009/layout/CircleArrowProcess"/>
    <dgm:cxn modelId="{BEBB2222-E455-4241-B710-64E9FBCE2B6F}" type="presParOf" srcId="{010522FA-7BB1-4E8C-92D2-E17B121B5990}" destId="{B7E24EA6-96AF-47C0-8E19-CA0A3C193787}" srcOrd="2" destOrd="0" presId="urn:microsoft.com/office/officeart/2009/layout/CircleArrowProcess"/>
    <dgm:cxn modelId="{1F8EFD84-4A4F-4D95-A007-633799F554A1}" type="presParOf" srcId="{B7E24EA6-96AF-47C0-8E19-CA0A3C193787}" destId="{258D579A-4002-47FA-B15E-9CA855871994}" srcOrd="0" destOrd="0" presId="urn:microsoft.com/office/officeart/2009/layout/CircleArrowProcess"/>
    <dgm:cxn modelId="{E1F363E9-1586-4EF5-AE91-9A76FE607AB1}" type="presParOf" srcId="{010522FA-7BB1-4E8C-92D2-E17B121B5990}" destId="{D7DD18FC-9548-4BEA-B1A0-B599C5990DFA}" srcOrd="3" destOrd="0" presId="urn:microsoft.com/office/officeart/2009/layout/CircleArrowProcess"/>
    <dgm:cxn modelId="{8A3AF0FC-5C23-4A72-952F-6A7945E1DEAA}" type="presParOf" srcId="{010522FA-7BB1-4E8C-92D2-E17B121B5990}" destId="{41680B1C-472E-46D8-BD25-C6227463417E}" srcOrd="4" destOrd="0" presId="urn:microsoft.com/office/officeart/2009/layout/CircleArrowProcess"/>
    <dgm:cxn modelId="{368D4F1F-CFE1-4BC5-91A4-0BC3EC8F91FB}" type="presParOf" srcId="{41680B1C-472E-46D8-BD25-C6227463417E}" destId="{016ACDDF-A66A-43D8-A623-DEF6E99D9930}" srcOrd="0" destOrd="0" presId="urn:microsoft.com/office/officeart/2009/layout/CircleArrowProcess"/>
    <dgm:cxn modelId="{4115A311-6031-42F0-84BC-327A85A63496}" type="presParOf" srcId="{010522FA-7BB1-4E8C-92D2-E17B121B5990}" destId="{C364D840-8B67-4982-9551-FF7B72A02D26}"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38D885-CE13-4872-A540-37CD8209E58F}"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CDE1A28-5C7E-40C4-9E2F-52F458F1566C}">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FD5FDA9D-61B5-455D-9B17-847F12DEF6D7}" type="parTrans" cxnId="{D60D9DA2-6003-4BCB-BD61-B2E38B9BB7BC}">
      <dgm:prSet/>
      <dgm:spPr/>
      <dgm:t>
        <a:bodyPr/>
        <a:lstStyle/>
        <a:p>
          <a:pPr algn="just"/>
          <a:endParaRPr lang="en-GB">
            <a:latin typeface="Times New Roman" panose="02020603050405020304" pitchFamily="18" charset="0"/>
            <a:cs typeface="Times New Roman" panose="02020603050405020304" pitchFamily="18" charset="0"/>
          </a:endParaRPr>
        </a:p>
      </dgm:t>
    </dgm:pt>
    <dgm:pt modelId="{49EA4C20-685F-4403-BCCD-25A5CDBDB611}" type="sibTrans" cxnId="{D60D9DA2-6003-4BCB-BD61-B2E38B9BB7BC}">
      <dgm:prSet/>
      <dgm:spPr/>
      <dgm:t>
        <a:bodyPr/>
        <a:lstStyle/>
        <a:p>
          <a:pPr algn="just"/>
          <a:endParaRPr lang="en-GB">
            <a:latin typeface="Times New Roman" panose="02020603050405020304" pitchFamily="18" charset="0"/>
            <a:cs typeface="Times New Roman" panose="02020603050405020304" pitchFamily="18" charset="0"/>
          </a:endParaRPr>
        </a:p>
      </dgm:t>
    </dgm:pt>
    <dgm:pt modelId="{DFD47BC3-E9EB-46DE-8475-504C70E8A1A9}">
      <dgm:prSet phldrT="[Text]"/>
      <dgm:spPr/>
      <dgm:t>
        <a:bodyPr/>
        <a:lstStyle/>
        <a:p>
          <a:pPr algn="just"/>
          <a:r>
            <a:rPr lang="en-GB" b="0" i="0" dirty="0">
              <a:latin typeface="Times New Roman" panose="02020603050405020304" pitchFamily="18" charset="0"/>
              <a:cs typeface="Times New Roman" panose="02020603050405020304" pitchFamily="18" charset="0"/>
            </a:rPr>
            <a:t>Guest services is the department responsible for ensuring that guests have a positive experience at the hotel. This includes providing information and assistance, resolving problems, and going the extra mile to make guests feel welcome and comfortable </a:t>
          </a:r>
          <a:r>
            <a:rPr lang="en-US" b="0" i="0" dirty="0">
              <a:latin typeface="Times New Roman" panose="02020603050405020304" pitchFamily="18" charset="0"/>
              <a:cs typeface="Times New Roman" panose="02020603050405020304" pitchFamily="18" charset="0"/>
            </a:rPr>
            <a:t>(</a:t>
          </a:r>
          <a:r>
            <a:rPr lang="en-US" b="0" i="0" dirty="0" err="1">
              <a:latin typeface="Times New Roman" panose="02020603050405020304" pitchFamily="18" charset="0"/>
              <a:cs typeface="Times New Roman" panose="02020603050405020304" pitchFamily="18" charset="0"/>
            </a:rPr>
            <a:t>Bojanic</a:t>
          </a:r>
          <a:r>
            <a:rPr lang="en-US" b="0" i="0" dirty="0">
              <a:latin typeface="Times New Roman" panose="02020603050405020304" pitchFamily="18" charset="0"/>
              <a:cs typeface="Times New Roman" panose="02020603050405020304" pitchFamily="18" charset="0"/>
            </a:rPr>
            <a:t> et al., 2019)</a:t>
          </a:r>
          <a:r>
            <a:rPr lang="en-GB" b="0" i="0"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dgm:t>
    </dgm:pt>
    <dgm:pt modelId="{EF13289A-CEC3-4AA0-81C4-AA61BB5C895A}" type="parTrans" cxnId="{A63EB49F-F4B4-40ED-B435-9C52BDD7E1E1}">
      <dgm:prSet/>
      <dgm:spPr/>
      <dgm:t>
        <a:bodyPr/>
        <a:lstStyle/>
        <a:p>
          <a:pPr algn="just"/>
          <a:endParaRPr lang="en-GB">
            <a:latin typeface="Times New Roman" panose="02020603050405020304" pitchFamily="18" charset="0"/>
            <a:cs typeface="Times New Roman" panose="02020603050405020304" pitchFamily="18" charset="0"/>
          </a:endParaRPr>
        </a:p>
      </dgm:t>
    </dgm:pt>
    <dgm:pt modelId="{3A734081-1E43-45A7-AC80-E319F47D5C12}" type="sibTrans" cxnId="{A63EB49F-F4B4-40ED-B435-9C52BDD7E1E1}">
      <dgm:prSet/>
      <dgm:spPr/>
      <dgm:t>
        <a:bodyPr/>
        <a:lstStyle/>
        <a:p>
          <a:pPr algn="just"/>
          <a:endParaRPr lang="en-GB">
            <a:latin typeface="Times New Roman" panose="02020603050405020304" pitchFamily="18" charset="0"/>
            <a:cs typeface="Times New Roman" panose="02020603050405020304" pitchFamily="18" charset="0"/>
          </a:endParaRPr>
        </a:p>
      </dgm:t>
    </dgm:pt>
    <dgm:pt modelId="{D768F288-3FB1-4C86-BA45-AED91978B714}">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6624A498-45FF-4A80-81AF-D85C41EDBCFD}" type="parTrans" cxnId="{C667C496-AA6A-4545-858D-ACDD4EACD315}">
      <dgm:prSet/>
      <dgm:spPr/>
      <dgm:t>
        <a:bodyPr/>
        <a:lstStyle/>
        <a:p>
          <a:pPr algn="just"/>
          <a:endParaRPr lang="en-GB">
            <a:latin typeface="Times New Roman" panose="02020603050405020304" pitchFamily="18" charset="0"/>
            <a:cs typeface="Times New Roman" panose="02020603050405020304" pitchFamily="18" charset="0"/>
          </a:endParaRPr>
        </a:p>
      </dgm:t>
    </dgm:pt>
    <dgm:pt modelId="{E59E88D1-C851-434E-A183-950444A48374}" type="sibTrans" cxnId="{C667C496-AA6A-4545-858D-ACDD4EACD315}">
      <dgm:prSet/>
      <dgm:spPr/>
      <dgm:t>
        <a:bodyPr/>
        <a:lstStyle/>
        <a:p>
          <a:pPr algn="just"/>
          <a:endParaRPr lang="en-GB">
            <a:latin typeface="Times New Roman" panose="02020603050405020304" pitchFamily="18" charset="0"/>
            <a:cs typeface="Times New Roman" panose="02020603050405020304" pitchFamily="18" charset="0"/>
          </a:endParaRPr>
        </a:p>
      </dgm:t>
    </dgm:pt>
    <dgm:pt modelId="{181E2F67-058E-44E1-920E-C7464BF0198C}">
      <dgm:prSet phldrT="[Text]"/>
      <dgm:spPr/>
      <dgm:t>
        <a:bodyPr/>
        <a:lstStyle/>
        <a:p>
          <a:pPr algn="just"/>
          <a:r>
            <a:rPr lang="en-GB" dirty="0">
              <a:latin typeface="Times New Roman" panose="02020603050405020304" pitchFamily="18" charset="0"/>
              <a:cs typeface="Times New Roman" panose="02020603050405020304" pitchFamily="18" charset="0"/>
            </a:rPr>
            <a:t>The level of enjoyment that guests have while staying at the hotel and the stellar reputation that the establishment enjoys are closely correlated with the quality of the services provided to them during their stay.</a:t>
          </a:r>
        </a:p>
      </dgm:t>
    </dgm:pt>
    <dgm:pt modelId="{395B75C2-7CC1-461C-A620-0796FB5E8D30}" type="parTrans" cxnId="{499B7B38-B73B-40F7-9170-49D503CA12FA}">
      <dgm:prSet/>
      <dgm:spPr/>
      <dgm:t>
        <a:bodyPr/>
        <a:lstStyle/>
        <a:p>
          <a:pPr algn="just"/>
          <a:endParaRPr lang="en-GB">
            <a:latin typeface="Times New Roman" panose="02020603050405020304" pitchFamily="18" charset="0"/>
            <a:cs typeface="Times New Roman" panose="02020603050405020304" pitchFamily="18" charset="0"/>
          </a:endParaRPr>
        </a:p>
      </dgm:t>
    </dgm:pt>
    <dgm:pt modelId="{1CE061A7-886B-431B-A9BB-94ED462A9152}" type="sibTrans" cxnId="{499B7B38-B73B-40F7-9170-49D503CA12FA}">
      <dgm:prSet/>
      <dgm:spPr/>
      <dgm:t>
        <a:bodyPr/>
        <a:lstStyle/>
        <a:p>
          <a:pPr algn="just"/>
          <a:endParaRPr lang="en-GB">
            <a:latin typeface="Times New Roman" panose="02020603050405020304" pitchFamily="18" charset="0"/>
            <a:cs typeface="Times New Roman" panose="02020603050405020304" pitchFamily="18" charset="0"/>
          </a:endParaRPr>
        </a:p>
      </dgm:t>
    </dgm:pt>
    <dgm:pt modelId="{18DABA40-25D0-4F22-9B4C-EA4EBA4F7E80}" type="pres">
      <dgm:prSet presAssocID="{3A38D885-CE13-4872-A540-37CD8209E58F}" presName="linearFlow" presStyleCnt="0">
        <dgm:presLayoutVars>
          <dgm:dir/>
          <dgm:animLvl val="lvl"/>
          <dgm:resizeHandles val="exact"/>
        </dgm:presLayoutVars>
      </dgm:prSet>
      <dgm:spPr/>
    </dgm:pt>
    <dgm:pt modelId="{922F4877-A060-4274-894C-2BE92E96F59C}" type="pres">
      <dgm:prSet presAssocID="{9CDE1A28-5C7E-40C4-9E2F-52F458F1566C}" presName="composite" presStyleCnt="0"/>
      <dgm:spPr/>
    </dgm:pt>
    <dgm:pt modelId="{37722CE1-66B2-433A-A8EF-44D8F3025BFD}" type="pres">
      <dgm:prSet presAssocID="{9CDE1A28-5C7E-40C4-9E2F-52F458F1566C}" presName="parentText" presStyleLbl="alignNode1" presStyleIdx="0" presStyleCnt="2">
        <dgm:presLayoutVars>
          <dgm:chMax val="1"/>
          <dgm:bulletEnabled val="1"/>
        </dgm:presLayoutVars>
      </dgm:prSet>
      <dgm:spPr/>
    </dgm:pt>
    <dgm:pt modelId="{CA8ECD3F-F8E9-4B17-AF53-3CB6828FC737}" type="pres">
      <dgm:prSet presAssocID="{9CDE1A28-5C7E-40C4-9E2F-52F458F1566C}" presName="descendantText" presStyleLbl="alignAcc1" presStyleIdx="0" presStyleCnt="2">
        <dgm:presLayoutVars>
          <dgm:bulletEnabled val="1"/>
        </dgm:presLayoutVars>
      </dgm:prSet>
      <dgm:spPr/>
    </dgm:pt>
    <dgm:pt modelId="{D7A80F31-DB0B-41CE-B569-69608FA4BB94}" type="pres">
      <dgm:prSet presAssocID="{49EA4C20-685F-4403-BCCD-25A5CDBDB611}" presName="sp" presStyleCnt="0"/>
      <dgm:spPr/>
    </dgm:pt>
    <dgm:pt modelId="{3503E8FB-1440-4A3A-97C1-BB9E558DD4A3}" type="pres">
      <dgm:prSet presAssocID="{D768F288-3FB1-4C86-BA45-AED91978B714}" presName="composite" presStyleCnt="0"/>
      <dgm:spPr/>
    </dgm:pt>
    <dgm:pt modelId="{130BE31B-B414-479A-A1D2-330B9D21B2CA}" type="pres">
      <dgm:prSet presAssocID="{D768F288-3FB1-4C86-BA45-AED91978B714}" presName="parentText" presStyleLbl="alignNode1" presStyleIdx="1" presStyleCnt="2">
        <dgm:presLayoutVars>
          <dgm:chMax val="1"/>
          <dgm:bulletEnabled val="1"/>
        </dgm:presLayoutVars>
      </dgm:prSet>
      <dgm:spPr/>
    </dgm:pt>
    <dgm:pt modelId="{D1F454E7-4148-42D6-8412-09803172C291}" type="pres">
      <dgm:prSet presAssocID="{D768F288-3FB1-4C86-BA45-AED91978B714}" presName="descendantText" presStyleLbl="alignAcc1" presStyleIdx="1" presStyleCnt="2">
        <dgm:presLayoutVars>
          <dgm:bulletEnabled val="1"/>
        </dgm:presLayoutVars>
      </dgm:prSet>
      <dgm:spPr/>
    </dgm:pt>
  </dgm:ptLst>
  <dgm:cxnLst>
    <dgm:cxn modelId="{499B7B38-B73B-40F7-9170-49D503CA12FA}" srcId="{D768F288-3FB1-4C86-BA45-AED91978B714}" destId="{181E2F67-058E-44E1-920E-C7464BF0198C}" srcOrd="0" destOrd="0" parTransId="{395B75C2-7CC1-461C-A620-0796FB5E8D30}" sibTransId="{1CE061A7-886B-431B-A9BB-94ED462A9152}"/>
    <dgm:cxn modelId="{A37E6D90-03BB-4419-A6B0-123F5BD2E250}" type="presOf" srcId="{181E2F67-058E-44E1-920E-C7464BF0198C}" destId="{D1F454E7-4148-42D6-8412-09803172C291}" srcOrd="0" destOrd="0" presId="urn:microsoft.com/office/officeart/2005/8/layout/chevron2"/>
    <dgm:cxn modelId="{C667C496-AA6A-4545-858D-ACDD4EACD315}" srcId="{3A38D885-CE13-4872-A540-37CD8209E58F}" destId="{D768F288-3FB1-4C86-BA45-AED91978B714}" srcOrd="1" destOrd="0" parTransId="{6624A498-45FF-4A80-81AF-D85C41EDBCFD}" sibTransId="{E59E88D1-C851-434E-A183-950444A48374}"/>
    <dgm:cxn modelId="{756C8F9A-C3CB-421D-B328-9C21AE0A6630}" type="presOf" srcId="{3A38D885-CE13-4872-A540-37CD8209E58F}" destId="{18DABA40-25D0-4F22-9B4C-EA4EBA4F7E80}" srcOrd="0" destOrd="0" presId="urn:microsoft.com/office/officeart/2005/8/layout/chevron2"/>
    <dgm:cxn modelId="{AB8F599E-A415-4FAB-B5C6-B4DA35E6DE88}" type="presOf" srcId="{D768F288-3FB1-4C86-BA45-AED91978B714}" destId="{130BE31B-B414-479A-A1D2-330B9D21B2CA}" srcOrd="0" destOrd="0" presId="urn:microsoft.com/office/officeart/2005/8/layout/chevron2"/>
    <dgm:cxn modelId="{A63EB49F-F4B4-40ED-B435-9C52BDD7E1E1}" srcId="{9CDE1A28-5C7E-40C4-9E2F-52F458F1566C}" destId="{DFD47BC3-E9EB-46DE-8475-504C70E8A1A9}" srcOrd="0" destOrd="0" parTransId="{EF13289A-CEC3-4AA0-81C4-AA61BB5C895A}" sibTransId="{3A734081-1E43-45A7-AC80-E319F47D5C12}"/>
    <dgm:cxn modelId="{D60D9DA2-6003-4BCB-BD61-B2E38B9BB7BC}" srcId="{3A38D885-CE13-4872-A540-37CD8209E58F}" destId="{9CDE1A28-5C7E-40C4-9E2F-52F458F1566C}" srcOrd="0" destOrd="0" parTransId="{FD5FDA9D-61B5-455D-9B17-847F12DEF6D7}" sibTransId="{49EA4C20-685F-4403-BCCD-25A5CDBDB611}"/>
    <dgm:cxn modelId="{CF3D76AD-FF63-4538-ACEC-ADFC559359C0}" type="presOf" srcId="{DFD47BC3-E9EB-46DE-8475-504C70E8A1A9}" destId="{CA8ECD3F-F8E9-4B17-AF53-3CB6828FC737}" srcOrd="0" destOrd="0" presId="urn:microsoft.com/office/officeart/2005/8/layout/chevron2"/>
    <dgm:cxn modelId="{1B9381F4-1DEE-4251-BD52-431C27CC9464}" type="presOf" srcId="{9CDE1A28-5C7E-40C4-9E2F-52F458F1566C}" destId="{37722CE1-66B2-433A-A8EF-44D8F3025BFD}" srcOrd="0" destOrd="0" presId="urn:microsoft.com/office/officeart/2005/8/layout/chevron2"/>
    <dgm:cxn modelId="{21865EE6-B451-4A52-93E0-5BD60CBD937B}" type="presParOf" srcId="{18DABA40-25D0-4F22-9B4C-EA4EBA4F7E80}" destId="{922F4877-A060-4274-894C-2BE92E96F59C}" srcOrd="0" destOrd="0" presId="urn:microsoft.com/office/officeart/2005/8/layout/chevron2"/>
    <dgm:cxn modelId="{2BBD8A6B-33EB-420A-9DD7-A3EA0AA6A956}" type="presParOf" srcId="{922F4877-A060-4274-894C-2BE92E96F59C}" destId="{37722CE1-66B2-433A-A8EF-44D8F3025BFD}" srcOrd="0" destOrd="0" presId="urn:microsoft.com/office/officeart/2005/8/layout/chevron2"/>
    <dgm:cxn modelId="{E073D150-5D50-4B43-B173-B521E72B4A3C}" type="presParOf" srcId="{922F4877-A060-4274-894C-2BE92E96F59C}" destId="{CA8ECD3F-F8E9-4B17-AF53-3CB6828FC737}" srcOrd="1" destOrd="0" presId="urn:microsoft.com/office/officeart/2005/8/layout/chevron2"/>
    <dgm:cxn modelId="{0EAADB61-4D63-4041-8DEB-4FC580A2BA39}" type="presParOf" srcId="{18DABA40-25D0-4F22-9B4C-EA4EBA4F7E80}" destId="{D7A80F31-DB0B-41CE-B569-69608FA4BB94}" srcOrd="1" destOrd="0" presId="urn:microsoft.com/office/officeart/2005/8/layout/chevron2"/>
    <dgm:cxn modelId="{4FA17676-7010-435A-B857-F401030D0905}" type="presParOf" srcId="{18DABA40-25D0-4F22-9B4C-EA4EBA4F7E80}" destId="{3503E8FB-1440-4A3A-97C1-BB9E558DD4A3}" srcOrd="2" destOrd="0" presId="urn:microsoft.com/office/officeart/2005/8/layout/chevron2"/>
    <dgm:cxn modelId="{67668B62-FDE7-4057-A06C-2850817FE888}" type="presParOf" srcId="{3503E8FB-1440-4A3A-97C1-BB9E558DD4A3}" destId="{130BE31B-B414-479A-A1D2-330B9D21B2CA}" srcOrd="0" destOrd="0" presId="urn:microsoft.com/office/officeart/2005/8/layout/chevron2"/>
    <dgm:cxn modelId="{DE16EB63-8B2F-45EA-B3B7-BA87EB2CEAFD}" type="presParOf" srcId="{3503E8FB-1440-4A3A-97C1-BB9E558DD4A3}" destId="{D1F454E7-4148-42D6-8412-09803172C29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4559889-E1F3-4B43-A97A-06469EB9971E}" type="doc">
      <dgm:prSet loTypeId="urn:microsoft.com/office/officeart/2005/8/layout/equation2" loCatId="process" qsTypeId="urn:microsoft.com/office/officeart/2005/8/quickstyle/simple1" qsCatId="simple" csTypeId="urn:microsoft.com/office/officeart/2005/8/colors/colorful3" csCatId="colorful" phldr="1"/>
      <dgm:spPr/>
    </dgm:pt>
    <dgm:pt modelId="{7991D3F4-DCB3-4C26-BB0B-0A4CBA073F4E}">
      <dgm:prSet phldrT="[Text]"/>
      <dgm:spPr/>
      <dgm:t>
        <a:bodyPr/>
        <a:lstStyle/>
        <a:p>
          <a:r>
            <a:rPr lang="en-US" dirty="0"/>
            <a:t>Outstanding Service</a:t>
          </a:r>
        </a:p>
      </dgm:t>
    </dgm:pt>
    <dgm:pt modelId="{CB5EB21B-FE17-4A12-8AB9-DA6D00DF008C}" type="parTrans" cxnId="{1C24C75D-B2C5-4F07-ABB9-40F513A9468E}">
      <dgm:prSet/>
      <dgm:spPr/>
      <dgm:t>
        <a:bodyPr/>
        <a:lstStyle/>
        <a:p>
          <a:endParaRPr lang="en-US"/>
        </a:p>
      </dgm:t>
    </dgm:pt>
    <dgm:pt modelId="{CC33C19A-5E08-4B78-8AE3-CCEFD42F4CC2}" type="sibTrans" cxnId="{1C24C75D-B2C5-4F07-ABB9-40F513A9468E}">
      <dgm:prSet/>
      <dgm:spPr/>
      <dgm:t>
        <a:bodyPr/>
        <a:lstStyle/>
        <a:p>
          <a:endParaRPr lang="en-US"/>
        </a:p>
      </dgm:t>
    </dgm:pt>
    <dgm:pt modelId="{8841FB27-8A18-429A-A635-E9BB92913270}">
      <dgm:prSet phldrT="[Text]"/>
      <dgm:spPr/>
      <dgm:t>
        <a:bodyPr/>
        <a:lstStyle/>
        <a:p>
          <a:r>
            <a:rPr lang="en-US" dirty="0"/>
            <a:t>High Quality</a:t>
          </a:r>
        </a:p>
      </dgm:t>
    </dgm:pt>
    <dgm:pt modelId="{D2BE96B5-D146-419E-A55A-3EF10D9EDD42}" type="parTrans" cxnId="{C35A94B9-E163-4697-A521-08577F2B9DDC}">
      <dgm:prSet/>
      <dgm:spPr/>
      <dgm:t>
        <a:bodyPr/>
        <a:lstStyle/>
        <a:p>
          <a:endParaRPr lang="en-US"/>
        </a:p>
      </dgm:t>
    </dgm:pt>
    <dgm:pt modelId="{0A752A75-CF3A-4DD2-A4E7-1E54FE1E643C}" type="sibTrans" cxnId="{C35A94B9-E163-4697-A521-08577F2B9DDC}">
      <dgm:prSet/>
      <dgm:spPr/>
      <dgm:t>
        <a:bodyPr/>
        <a:lstStyle/>
        <a:p>
          <a:endParaRPr lang="en-US"/>
        </a:p>
      </dgm:t>
    </dgm:pt>
    <dgm:pt modelId="{772B7C07-AF77-4D3B-882B-9393C490F221}">
      <dgm:prSet phldrT="[Text]"/>
      <dgm:spPr/>
      <dgm:t>
        <a:bodyPr/>
        <a:lstStyle/>
        <a:p>
          <a:r>
            <a:rPr lang="en-US" dirty="0"/>
            <a:t>Improved Goodwill</a:t>
          </a:r>
        </a:p>
      </dgm:t>
    </dgm:pt>
    <dgm:pt modelId="{5C5DC43E-E398-486A-B190-DD9E45190168}" type="parTrans" cxnId="{E1405858-D4C7-4A2B-9CA4-FC6D5F90B52E}">
      <dgm:prSet/>
      <dgm:spPr/>
      <dgm:t>
        <a:bodyPr/>
        <a:lstStyle/>
        <a:p>
          <a:endParaRPr lang="en-US"/>
        </a:p>
      </dgm:t>
    </dgm:pt>
    <dgm:pt modelId="{E6CB77A6-A00B-4F90-8662-1FC749590378}" type="sibTrans" cxnId="{E1405858-D4C7-4A2B-9CA4-FC6D5F90B52E}">
      <dgm:prSet/>
      <dgm:spPr/>
      <dgm:t>
        <a:bodyPr/>
        <a:lstStyle/>
        <a:p>
          <a:endParaRPr lang="en-US"/>
        </a:p>
      </dgm:t>
    </dgm:pt>
    <dgm:pt modelId="{1A271B55-5756-45B1-84FB-EE1ADDEBFA9A}" type="pres">
      <dgm:prSet presAssocID="{E4559889-E1F3-4B43-A97A-06469EB9971E}" presName="Name0" presStyleCnt="0">
        <dgm:presLayoutVars>
          <dgm:dir/>
          <dgm:resizeHandles val="exact"/>
        </dgm:presLayoutVars>
      </dgm:prSet>
      <dgm:spPr/>
    </dgm:pt>
    <dgm:pt modelId="{E4DD95EF-6F9B-47D9-AEBB-C232F1C9E966}" type="pres">
      <dgm:prSet presAssocID="{E4559889-E1F3-4B43-A97A-06469EB9971E}" presName="vNodes" presStyleCnt="0"/>
      <dgm:spPr/>
    </dgm:pt>
    <dgm:pt modelId="{2C9E6A2E-C637-4A54-86E3-09CC3018BD68}" type="pres">
      <dgm:prSet presAssocID="{7991D3F4-DCB3-4C26-BB0B-0A4CBA073F4E}" presName="node" presStyleLbl="node1" presStyleIdx="0" presStyleCnt="3">
        <dgm:presLayoutVars>
          <dgm:bulletEnabled val="1"/>
        </dgm:presLayoutVars>
      </dgm:prSet>
      <dgm:spPr/>
    </dgm:pt>
    <dgm:pt modelId="{5A7B9689-69C4-4D3F-95B9-2065F347F8FC}" type="pres">
      <dgm:prSet presAssocID="{CC33C19A-5E08-4B78-8AE3-CCEFD42F4CC2}" presName="spacerT" presStyleCnt="0"/>
      <dgm:spPr/>
    </dgm:pt>
    <dgm:pt modelId="{4D5F0BD7-9E75-4D87-AFF0-C7AB62C5BE32}" type="pres">
      <dgm:prSet presAssocID="{CC33C19A-5E08-4B78-8AE3-CCEFD42F4CC2}" presName="sibTrans" presStyleLbl="sibTrans2D1" presStyleIdx="0" presStyleCnt="2"/>
      <dgm:spPr/>
    </dgm:pt>
    <dgm:pt modelId="{138763C0-EAB1-416E-BA78-1655B6DEBD39}" type="pres">
      <dgm:prSet presAssocID="{CC33C19A-5E08-4B78-8AE3-CCEFD42F4CC2}" presName="spacerB" presStyleCnt="0"/>
      <dgm:spPr/>
    </dgm:pt>
    <dgm:pt modelId="{50AB6A12-48A3-4A20-AAFC-8498ADE48221}" type="pres">
      <dgm:prSet presAssocID="{8841FB27-8A18-429A-A635-E9BB92913270}" presName="node" presStyleLbl="node1" presStyleIdx="1" presStyleCnt="3">
        <dgm:presLayoutVars>
          <dgm:bulletEnabled val="1"/>
        </dgm:presLayoutVars>
      </dgm:prSet>
      <dgm:spPr/>
    </dgm:pt>
    <dgm:pt modelId="{F1495625-9A2F-4DF5-B7F1-EDF66EB2676C}" type="pres">
      <dgm:prSet presAssocID="{E4559889-E1F3-4B43-A97A-06469EB9971E}" presName="sibTransLast" presStyleLbl="sibTrans2D1" presStyleIdx="1" presStyleCnt="2"/>
      <dgm:spPr/>
    </dgm:pt>
    <dgm:pt modelId="{F5CCD3E2-3B42-41B6-93BB-187AB373120E}" type="pres">
      <dgm:prSet presAssocID="{E4559889-E1F3-4B43-A97A-06469EB9971E}" presName="connectorText" presStyleLbl="sibTrans2D1" presStyleIdx="1" presStyleCnt="2"/>
      <dgm:spPr/>
    </dgm:pt>
    <dgm:pt modelId="{A22807BA-7473-456C-80A3-7A5FE98E6B50}" type="pres">
      <dgm:prSet presAssocID="{E4559889-E1F3-4B43-A97A-06469EB9971E}" presName="lastNode" presStyleLbl="node1" presStyleIdx="2" presStyleCnt="3">
        <dgm:presLayoutVars>
          <dgm:bulletEnabled val="1"/>
        </dgm:presLayoutVars>
      </dgm:prSet>
      <dgm:spPr/>
    </dgm:pt>
  </dgm:ptLst>
  <dgm:cxnLst>
    <dgm:cxn modelId="{BC5FA60A-3202-4D15-A507-913A31DD8F9A}" type="presOf" srcId="{0A752A75-CF3A-4DD2-A4E7-1E54FE1E643C}" destId="{F5CCD3E2-3B42-41B6-93BB-187AB373120E}" srcOrd="1" destOrd="0" presId="urn:microsoft.com/office/officeart/2005/8/layout/equation2"/>
    <dgm:cxn modelId="{3CA8A60B-4724-4AC5-9F85-28A1DD284B28}" type="presOf" srcId="{E4559889-E1F3-4B43-A97A-06469EB9971E}" destId="{1A271B55-5756-45B1-84FB-EE1ADDEBFA9A}" srcOrd="0" destOrd="0" presId="urn:microsoft.com/office/officeart/2005/8/layout/equation2"/>
    <dgm:cxn modelId="{D6306711-7109-4102-8A99-0130B1680A1A}" type="presOf" srcId="{772B7C07-AF77-4D3B-882B-9393C490F221}" destId="{A22807BA-7473-456C-80A3-7A5FE98E6B50}" srcOrd="0" destOrd="0" presId="urn:microsoft.com/office/officeart/2005/8/layout/equation2"/>
    <dgm:cxn modelId="{BBF7F512-AA72-4F92-BD90-7E1F21F19F6B}" type="presOf" srcId="{CC33C19A-5E08-4B78-8AE3-CCEFD42F4CC2}" destId="{4D5F0BD7-9E75-4D87-AFF0-C7AB62C5BE32}" srcOrd="0" destOrd="0" presId="urn:microsoft.com/office/officeart/2005/8/layout/equation2"/>
    <dgm:cxn modelId="{1C24C75D-B2C5-4F07-ABB9-40F513A9468E}" srcId="{E4559889-E1F3-4B43-A97A-06469EB9971E}" destId="{7991D3F4-DCB3-4C26-BB0B-0A4CBA073F4E}" srcOrd="0" destOrd="0" parTransId="{CB5EB21B-FE17-4A12-8AB9-DA6D00DF008C}" sibTransId="{CC33C19A-5E08-4B78-8AE3-CCEFD42F4CC2}"/>
    <dgm:cxn modelId="{349B9672-6757-4DF9-8322-044DFA5F9C32}" type="presOf" srcId="{0A752A75-CF3A-4DD2-A4E7-1E54FE1E643C}" destId="{F1495625-9A2F-4DF5-B7F1-EDF66EB2676C}" srcOrd="0" destOrd="0" presId="urn:microsoft.com/office/officeart/2005/8/layout/equation2"/>
    <dgm:cxn modelId="{E1405858-D4C7-4A2B-9CA4-FC6D5F90B52E}" srcId="{E4559889-E1F3-4B43-A97A-06469EB9971E}" destId="{772B7C07-AF77-4D3B-882B-9393C490F221}" srcOrd="2" destOrd="0" parTransId="{5C5DC43E-E398-486A-B190-DD9E45190168}" sibTransId="{E6CB77A6-A00B-4F90-8662-1FC749590378}"/>
    <dgm:cxn modelId="{A231F499-380D-428E-8339-70B4A4C90B41}" type="presOf" srcId="{7991D3F4-DCB3-4C26-BB0B-0A4CBA073F4E}" destId="{2C9E6A2E-C637-4A54-86E3-09CC3018BD68}" srcOrd="0" destOrd="0" presId="urn:microsoft.com/office/officeart/2005/8/layout/equation2"/>
    <dgm:cxn modelId="{C35A94B9-E163-4697-A521-08577F2B9DDC}" srcId="{E4559889-E1F3-4B43-A97A-06469EB9971E}" destId="{8841FB27-8A18-429A-A635-E9BB92913270}" srcOrd="1" destOrd="0" parTransId="{D2BE96B5-D146-419E-A55A-3EF10D9EDD42}" sibTransId="{0A752A75-CF3A-4DD2-A4E7-1E54FE1E643C}"/>
    <dgm:cxn modelId="{627A35BD-8948-4394-B747-8EC4B1E1DEC5}" type="presOf" srcId="{8841FB27-8A18-429A-A635-E9BB92913270}" destId="{50AB6A12-48A3-4A20-AAFC-8498ADE48221}" srcOrd="0" destOrd="0" presId="urn:microsoft.com/office/officeart/2005/8/layout/equation2"/>
    <dgm:cxn modelId="{2AB7D9D9-616D-44AB-9202-EE1373AA9071}" type="presParOf" srcId="{1A271B55-5756-45B1-84FB-EE1ADDEBFA9A}" destId="{E4DD95EF-6F9B-47D9-AEBB-C232F1C9E966}" srcOrd="0" destOrd="0" presId="urn:microsoft.com/office/officeart/2005/8/layout/equation2"/>
    <dgm:cxn modelId="{A6E08879-8C4C-4734-8E60-827BA89DBA97}" type="presParOf" srcId="{E4DD95EF-6F9B-47D9-AEBB-C232F1C9E966}" destId="{2C9E6A2E-C637-4A54-86E3-09CC3018BD68}" srcOrd="0" destOrd="0" presId="urn:microsoft.com/office/officeart/2005/8/layout/equation2"/>
    <dgm:cxn modelId="{073E2BFD-8334-48AF-A1E1-088E9E951615}" type="presParOf" srcId="{E4DD95EF-6F9B-47D9-AEBB-C232F1C9E966}" destId="{5A7B9689-69C4-4D3F-95B9-2065F347F8FC}" srcOrd="1" destOrd="0" presId="urn:microsoft.com/office/officeart/2005/8/layout/equation2"/>
    <dgm:cxn modelId="{521F1F87-F679-4C9A-B01A-BD304B296171}" type="presParOf" srcId="{E4DD95EF-6F9B-47D9-AEBB-C232F1C9E966}" destId="{4D5F0BD7-9E75-4D87-AFF0-C7AB62C5BE32}" srcOrd="2" destOrd="0" presId="urn:microsoft.com/office/officeart/2005/8/layout/equation2"/>
    <dgm:cxn modelId="{72BC2F72-90D9-4B6C-8FE0-1D64D90FEAF9}" type="presParOf" srcId="{E4DD95EF-6F9B-47D9-AEBB-C232F1C9E966}" destId="{138763C0-EAB1-416E-BA78-1655B6DEBD39}" srcOrd="3" destOrd="0" presId="urn:microsoft.com/office/officeart/2005/8/layout/equation2"/>
    <dgm:cxn modelId="{52B5C016-8C7F-467B-9102-BF7689DEA3B3}" type="presParOf" srcId="{E4DD95EF-6F9B-47D9-AEBB-C232F1C9E966}" destId="{50AB6A12-48A3-4A20-AAFC-8498ADE48221}" srcOrd="4" destOrd="0" presId="urn:microsoft.com/office/officeart/2005/8/layout/equation2"/>
    <dgm:cxn modelId="{823B82EB-6EAA-4392-B28C-2B4FBCB2DCD3}" type="presParOf" srcId="{1A271B55-5756-45B1-84FB-EE1ADDEBFA9A}" destId="{F1495625-9A2F-4DF5-B7F1-EDF66EB2676C}" srcOrd="1" destOrd="0" presId="urn:microsoft.com/office/officeart/2005/8/layout/equation2"/>
    <dgm:cxn modelId="{EF68A91A-E9ED-4DC4-BC4D-C0965F5CF0FD}" type="presParOf" srcId="{F1495625-9A2F-4DF5-B7F1-EDF66EB2676C}" destId="{F5CCD3E2-3B42-41B6-93BB-187AB373120E}" srcOrd="0" destOrd="0" presId="urn:microsoft.com/office/officeart/2005/8/layout/equation2"/>
    <dgm:cxn modelId="{AE0CDF8C-1BEF-4543-A5A4-E47AC056FD53}" type="presParOf" srcId="{1A271B55-5756-45B1-84FB-EE1ADDEBFA9A}" destId="{A22807BA-7473-456C-80A3-7A5FE98E6B50}" srcOrd="2" destOrd="0" presId="urn:microsoft.com/office/officeart/2005/8/layout/equati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A38D885-CE13-4872-A540-37CD8209E58F}"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CDE1A28-5C7E-40C4-9E2F-52F458F1566C}">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FD5FDA9D-61B5-455D-9B17-847F12DEF6D7}" type="parTrans" cxnId="{D60D9DA2-6003-4BCB-BD61-B2E38B9BB7BC}">
      <dgm:prSet/>
      <dgm:spPr/>
      <dgm:t>
        <a:bodyPr/>
        <a:lstStyle/>
        <a:p>
          <a:pPr algn="just"/>
          <a:endParaRPr lang="en-GB">
            <a:latin typeface="Times New Roman" panose="02020603050405020304" pitchFamily="18" charset="0"/>
            <a:cs typeface="Times New Roman" panose="02020603050405020304" pitchFamily="18" charset="0"/>
          </a:endParaRPr>
        </a:p>
      </dgm:t>
    </dgm:pt>
    <dgm:pt modelId="{49EA4C20-685F-4403-BCCD-25A5CDBDB611}" type="sibTrans" cxnId="{D60D9DA2-6003-4BCB-BD61-B2E38B9BB7BC}">
      <dgm:prSet/>
      <dgm:spPr/>
      <dgm:t>
        <a:bodyPr/>
        <a:lstStyle/>
        <a:p>
          <a:pPr algn="just"/>
          <a:endParaRPr lang="en-GB">
            <a:latin typeface="Times New Roman" panose="02020603050405020304" pitchFamily="18" charset="0"/>
            <a:cs typeface="Times New Roman" panose="02020603050405020304" pitchFamily="18" charset="0"/>
          </a:endParaRPr>
        </a:p>
      </dgm:t>
    </dgm:pt>
    <dgm:pt modelId="{DFD47BC3-E9EB-46DE-8475-504C70E8A1A9}">
      <dgm:prSet phldrT="[Text]"/>
      <dgm:spPr/>
      <dgm:t>
        <a:bodyPr/>
        <a:lstStyle/>
        <a:p>
          <a:pPr algn="just"/>
          <a:r>
            <a:rPr lang="en-GB" b="0" i="0" dirty="0">
              <a:latin typeface="Times New Roman" panose="02020603050405020304" pitchFamily="18" charset="0"/>
              <a:cs typeface="Times New Roman" panose="02020603050405020304" pitchFamily="18" charset="0"/>
            </a:rPr>
            <a:t>Themed packages and promotions can be used to create a more personalized and engaging experience for guests, which can lead to increased customer satisfaction and loyalty" (Kotler, Bowen, &amp; Makens, 2023, p. 120).</a:t>
          </a:r>
          <a:endParaRPr lang="en-GB" dirty="0">
            <a:latin typeface="Times New Roman" panose="02020603050405020304" pitchFamily="18" charset="0"/>
            <a:cs typeface="Times New Roman" panose="02020603050405020304" pitchFamily="18" charset="0"/>
          </a:endParaRPr>
        </a:p>
      </dgm:t>
    </dgm:pt>
    <dgm:pt modelId="{EF13289A-CEC3-4AA0-81C4-AA61BB5C895A}" type="parTrans" cxnId="{A63EB49F-F4B4-40ED-B435-9C52BDD7E1E1}">
      <dgm:prSet/>
      <dgm:spPr/>
      <dgm:t>
        <a:bodyPr/>
        <a:lstStyle/>
        <a:p>
          <a:pPr algn="just"/>
          <a:endParaRPr lang="en-GB">
            <a:latin typeface="Times New Roman" panose="02020603050405020304" pitchFamily="18" charset="0"/>
            <a:cs typeface="Times New Roman" panose="02020603050405020304" pitchFamily="18" charset="0"/>
          </a:endParaRPr>
        </a:p>
      </dgm:t>
    </dgm:pt>
    <dgm:pt modelId="{3A734081-1E43-45A7-AC80-E319F47D5C12}" type="sibTrans" cxnId="{A63EB49F-F4B4-40ED-B435-9C52BDD7E1E1}">
      <dgm:prSet/>
      <dgm:spPr/>
      <dgm:t>
        <a:bodyPr/>
        <a:lstStyle/>
        <a:p>
          <a:pPr algn="just"/>
          <a:endParaRPr lang="en-GB">
            <a:latin typeface="Times New Roman" panose="02020603050405020304" pitchFamily="18" charset="0"/>
            <a:cs typeface="Times New Roman" panose="02020603050405020304" pitchFamily="18" charset="0"/>
          </a:endParaRPr>
        </a:p>
      </dgm:t>
    </dgm:pt>
    <dgm:pt modelId="{D768F288-3FB1-4C86-BA45-AED91978B714}">
      <dgm:prSet phldrT="[Text]"/>
      <dgm:spPr/>
      <dgm:t>
        <a:bodyPr/>
        <a:lstStyle/>
        <a:p>
          <a:pPr algn="just"/>
          <a:endParaRPr lang="en-GB" dirty="0">
            <a:latin typeface="Times New Roman" panose="02020603050405020304" pitchFamily="18" charset="0"/>
            <a:cs typeface="Times New Roman" panose="02020603050405020304" pitchFamily="18" charset="0"/>
          </a:endParaRPr>
        </a:p>
      </dgm:t>
    </dgm:pt>
    <dgm:pt modelId="{6624A498-45FF-4A80-81AF-D85C41EDBCFD}" type="parTrans" cxnId="{C667C496-AA6A-4545-858D-ACDD4EACD315}">
      <dgm:prSet/>
      <dgm:spPr/>
      <dgm:t>
        <a:bodyPr/>
        <a:lstStyle/>
        <a:p>
          <a:pPr algn="just"/>
          <a:endParaRPr lang="en-GB">
            <a:latin typeface="Times New Roman" panose="02020603050405020304" pitchFamily="18" charset="0"/>
            <a:cs typeface="Times New Roman" panose="02020603050405020304" pitchFamily="18" charset="0"/>
          </a:endParaRPr>
        </a:p>
      </dgm:t>
    </dgm:pt>
    <dgm:pt modelId="{E59E88D1-C851-434E-A183-950444A48374}" type="sibTrans" cxnId="{C667C496-AA6A-4545-858D-ACDD4EACD315}">
      <dgm:prSet/>
      <dgm:spPr/>
      <dgm:t>
        <a:bodyPr/>
        <a:lstStyle/>
        <a:p>
          <a:pPr algn="just"/>
          <a:endParaRPr lang="en-GB">
            <a:latin typeface="Times New Roman" panose="02020603050405020304" pitchFamily="18" charset="0"/>
            <a:cs typeface="Times New Roman" panose="02020603050405020304" pitchFamily="18" charset="0"/>
          </a:endParaRPr>
        </a:p>
      </dgm:t>
    </dgm:pt>
    <dgm:pt modelId="{181E2F67-058E-44E1-920E-C7464BF0198C}">
      <dgm:prSet phldrT="[Text]"/>
      <dgm:spPr/>
      <dgm:t>
        <a:bodyPr/>
        <a:lstStyle/>
        <a:p>
          <a:pPr algn="just"/>
          <a:r>
            <a:rPr lang="en-GB" dirty="0">
              <a:latin typeface="Times New Roman" panose="02020603050405020304" pitchFamily="18" charset="0"/>
              <a:cs typeface="Times New Roman" panose="02020603050405020304" pitchFamily="18" charset="0"/>
            </a:rPr>
            <a:t>It is necessary for each and every employee to have received intensive training in the area of customer service and to have a very good understanding of the hotel's rules and operating processes.</a:t>
          </a:r>
        </a:p>
      </dgm:t>
    </dgm:pt>
    <dgm:pt modelId="{395B75C2-7CC1-461C-A620-0796FB5E8D30}" type="parTrans" cxnId="{499B7B38-B73B-40F7-9170-49D503CA12FA}">
      <dgm:prSet/>
      <dgm:spPr/>
      <dgm:t>
        <a:bodyPr/>
        <a:lstStyle/>
        <a:p>
          <a:pPr algn="just"/>
          <a:endParaRPr lang="en-GB">
            <a:latin typeface="Times New Roman" panose="02020603050405020304" pitchFamily="18" charset="0"/>
            <a:cs typeface="Times New Roman" panose="02020603050405020304" pitchFamily="18" charset="0"/>
          </a:endParaRPr>
        </a:p>
      </dgm:t>
    </dgm:pt>
    <dgm:pt modelId="{1CE061A7-886B-431B-A9BB-94ED462A9152}" type="sibTrans" cxnId="{499B7B38-B73B-40F7-9170-49D503CA12FA}">
      <dgm:prSet/>
      <dgm:spPr/>
      <dgm:t>
        <a:bodyPr/>
        <a:lstStyle/>
        <a:p>
          <a:pPr algn="just"/>
          <a:endParaRPr lang="en-GB">
            <a:latin typeface="Times New Roman" panose="02020603050405020304" pitchFamily="18" charset="0"/>
            <a:cs typeface="Times New Roman" panose="02020603050405020304" pitchFamily="18" charset="0"/>
          </a:endParaRPr>
        </a:p>
      </dgm:t>
    </dgm:pt>
    <dgm:pt modelId="{18DABA40-25D0-4F22-9B4C-EA4EBA4F7E80}" type="pres">
      <dgm:prSet presAssocID="{3A38D885-CE13-4872-A540-37CD8209E58F}" presName="linearFlow" presStyleCnt="0">
        <dgm:presLayoutVars>
          <dgm:dir/>
          <dgm:animLvl val="lvl"/>
          <dgm:resizeHandles val="exact"/>
        </dgm:presLayoutVars>
      </dgm:prSet>
      <dgm:spPr/>
    </dgm:pt>
    <dgm:pt modelId="{922F4877-A060-4274-894C-2BE92E96F59C}" type="pres">
      <dgm:prSet presAssocID="{9CDE1A28-5C7E-40C4-9E2F-52F458F1566C}" presName="composite" presStyleCnt="0"/>
      <dgm:spPr/>
    </dgm:pt>
    <dgm:pt modelId="{37722CE1-66B2-433A-A8EF-44D8F3025BFD}" type="pres">
      <dgm:prSet presAssocID="{9CDE1A28-5C7E-40C4-9E2F-52F458F1566C}" presName="parentText" presStyleLbl="alignNode1" presStyleIdx="0" presStyleCnt="2">
        <dgm:presLayoutVars>
          <dgm:chMax val="1"/>
          <dgm:bulletEnabled val="1"/>
        </dgm:presLayoutVars>
      </dgm:prSet>
      <dgm:spPr/>
    </dgm:pt>
    <dgm:pt modelId="{CA8ECD3F-F8E9-4B17-AF53-3CB6828FC737}" type="pres">
      <dgm:prSet presAssocID="{9CDE1A28-5C7E-40C4-9E2F-52F458F1566C}" presName="descendantText" presStyleLbl="alignAcc1" presStyleIdx="0" presStyleCnt="2" custLinFactNeighborX="0">
        <dgm:presLayoutVars>
          <dgm:bulletEnabled val="1"/>
        </dgm:presLayoutVars>
      </dgm:prSet>
      <dgm:spPr/>
    </dgm:pt>
    <dgm:pt modelId="{D7A80F31-DB0B-41CE-B569-69608FA4BB94}" type="pres">
      <dgm:prSet presAssocID="{49EA4C20-685F-4403-BCCD-25A5CDBDB611}" presName="sp" presStyleCnt="0"/>
      <dgm:spPr/>
    </dgm:pt>
    <dgm:pt modelId="{3503E8FB-1440-4A3A-97C1-BB9E558DD4A3}" type="pres">
      <dgm:prSet presAssocID="{D768F288-3FB1-4C86-BA45-AED91978B714}" presName="composite" presStyleCnt="0"/>
      <dgm:spPr/>
    </dgm:pt>
    <dgm:pt modelId="{130BE31B-B414-479A-A1D2-330B9D21B2CA}" type="pres">
      <dgm:prSet presAssocID="{D768F288-3FB1-4C86-BA45-AED91978B714}" presName="parentText" presStyleLbl="alignNode1" presStyleIdx="1" presStyleCnt="2">
        <dgm:presLayoutVars>
          <dgm:chMax val="1"/>
          <dgm:bulletEnabled val="1"/>
        </dgm:presLayoutVars>
      </dgm:prSet>
      <dgm:spPr/>
    </dgm:pt>
    <dgm:pt modelId="{D1F454E7-4148-42D6-8412-09803172C291}" type="pres">
      <dgm:prSet presAssocID="{D768F288-3FB1-4C86-BA45-AED91978B714}" presName="descendantText" presStyleLbl="alignAcc1" presStyleIdx="1" presStyleCnt="2">
        <dgm:presLayoutVars>
          <dgm:bulletEnabled val="1"/>
        </dgm:presLayoutVars>
      </dgm:prSet>
      <dgm:spPr/>
    </dgm:pt>
  </dgm:ptLst>
  <dgm:cxnLst>
    <dgm:cxn modelId="{499B7B38-B73B-40F7-9170-49D503CA12FA}" srcId="{D768F288-3FB1-4C86-BA45-AED91978B714}" destId="{181E2F67-058E-44E1-920E-C7464BF0198C}" srcOrd="0" destOrd="0" parTransId="{395B75C2-7CC1-461C-A620-0796FB5E8D30}" sibTransId="{1CE061A7-886B-431B-A9BB-94ED462A9152}"/>
    <dgm:cxn modelId="{A37E6D90-03BB-4419-A6B0-123F5BD2E250}" type="presOf" srcId="{181E2F67-058E-44E1-920E-C7464BF0198C}" destId="{D1F454E7-4148-42D6-8412-09803172C291}" srcOrd="0" destOrd="0" presId="urn:microsoft.com/office/officeart/2005/8/layout/chevron2"/>
    <dgm:cxn modelId="{C667C496-AA6A-4545-858D-ACDD4EACD315}" srcId="{3A38D885-CE13-4872-A540-37CD8209E58F}" destId="{D768F288-3FB1-4C86-BA45-AED91978B714}" srcOrd="1" destOrd="0" parTransId="{6624A498-45FF-4A80-81AF-D85C41EDBCFD}" sibTransId="{E59E88D1-C851-434E-A183-950444A48374}"/>
    <dgm:cxn modelId="{756C8F9A-C3CB-421D-B328-9C21AE0A6630}" type="presOf" srcId="{3A38D885-CE13-4872-A540-37CD8209E58F}" destId="{18DABA40-25D0-4F22-9B4C-EA4EBA4F7E80}" srcOrd="0" destOrd="0" presId="urn:microsoft.com/office/officeart/2005/8/layout/chevron2"/>
    <dgm:cxn modelId="{AB8F599E-A415-4FAB-B5C6-B4DA35E6DE88}" type="presOf" srcId="{D768F288-3FB1-4C86-BA45-AED91978B714}" destId="{130BE31B-B414-479A-A1D2-330B9D21B2CA}" srcOrd="0" destOrd="0" presId="urn:microsoft.com/office/officeart/2005/8/layout/chevron2"/>
    <dgm:cxn modelId="{A63EB49F-F4B4-40ED-B435-9C52BDD7E1E1}" srcId="{9CDE1A28-5C7E-40C4-9E2F-52F458F1566C}" destId="{DFD47BC3-E9EB-46DE-8475-504C70E8A1A9}" srcOrd="0" destOrd="0" parTransId="{EF13289A-CEC3-4AA0-81C4-AA61BB5C895A}" sibTransId="{3A734081-1E43-45A7-AC80-E319F47D5C12}"/>
    <dgm:cxn modelId="{D60D9DA2-6003-4BCB-BD61-B2E38B9BB7BC}" srcId="{3A38D885-CE13-4872-A540-37CD8209E58F}" destId="{9CDE1A28-5C7E-40C4-9E2F-52F458F1566C}" srcOrd="0" destOrd="0" parTransId="{FD5FDA9D-61B5-455D-9B17-847F12DEF6D7}" sibTransId="{49EA4C20-685F-4403-BCCD-25A5CDBDB611}"/>
    <dgm:cxn modelId="{CF3D76AD-FF63-4538-ACEC-ADFC559359C0}" type="presOf" srcId="{DFD47BC3-E9EB-46DE-8475-504C70E8A1A9}" destId="{CA8ECD3F-F8E9-4B17-AF53-3CB6828FC737}" srcOrd="0" destOrd="0" presId="urn:microsoft.com/office/officeart/2005/8/layout/chevron2"/>
    <dgm:cxn modelId="{1B9381F4-1DEE-4251-BD52-431C27CC9464}" type="presOf" srcId="{9CDE1A28-5C7E-40C4-9E2F-52F458F1566C}" destId="{37722CE1-66B2-433A-A8EF-44D8F3025BFD}" srcOrd="0" destOrd="0" presId="urn:microsoft.com/office/officeart/2005/8/layout/chevron2"/>
    <dgm:cxn modelId="{21865EE6-B451-4A52-93E0-5BD60CBD937B}" type="presParOf" srcId="{18DABA40-25D0-4F22-9B4C-EA4EBA4F7E80}" destId="{922F4877-A060-4274-894C-2BE92E96F59C}" srcOrd="0" destOrd="0" presId="urn:microsoft.com/office/officeart/2005/8/layout/chevron2"/>
    <dgm:cxn modelId="{2BBD8A6B-33EB-420A-9DD7-A3EA0AA6A956}" type="presParOf" srcId="{922F4877-A060-4274-894C-2BE92E96F59C}" destId="{37722CE1-66B2-433A-A8EF-44D8F3025BFD}" srcOrd="0" destOrd="0" presId="urn:microsoft.com/office/officeart/2005/8/layout/chevron2"/>
    <dgm:cxn modelId="{E073D150-5D50-4B43-B173-B521E72B4A3C}" type="presParOf" srcId="{922F4877-A060-4274-894C-2BE92E96F59C}" destId="{CA8ECD3F-F8E9-4B17-AF53-3CB6828FC737}" srcOrd="1" destOrd="0" presId="urn:microsoft.com/office/officeart/2005/8/layout/chevron2"/>
    <dgm:cxn modelId="{0EAADB61-4D63-4041-8DEB-4FC580A2BA39}" type="presParOf" srcId="{18DABA40-25D0-4F22-9B4C-EA4EBA4F7E80}" destId="{D7A80F31-DB0B-41CE-B569-69608FA4BB94}" srcOrd="1" destOrd="0" presId="urn:microsoft.com/office/officeart/2005/8/layout/chevron2"/>
    <dgm:cxn modelId="{4FA17676-7010-435A-B857-F401030D0905}" type="presParOf" srcId="{18DABA40-25D0-4F22-9B4C-EA4EBA4F7E80}" destId="{3503E8FB-1440-4A3A-97C1-BB9E558DD4A3}" srcOrd="2" destOrd="0" presId="urn:microsoft.com/office/officeart/2005/8/layout/chevron2"/>
    <dgm:cxn modelId="{67668B62-FDE7-4057-A06C-2850817FE888}" type="presParOf" srcId="{3503E8FB-1440-4A3A-97C1-BB9E558DD4A3}" destId="{130BE31B-B414-479A-A1D2-330B9D21B2CA}" srcOrd="0" destOrd="0" presId="urn:microsoft.com/office/officeart/2005/8/layout/chevron2"/>
    <dgm:cxn modelId="{DE16EB63-8B2F-45EA-B3B7-BA87EB2CEAFD}" type="presParOf" srcId="{3503E8FB-1440-4A3A-97C1-BB9E558DD4A3}" destId="{D1F454E7-4148-42D6-8412-09803172C291}" srcOrd="1" destOrd="0" presId="urn:microsoft.com/office/officeart/2005/8/layout/chevron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C93EE-A3E1-4233-9F8D-BD111C1E39E4}">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F2252-7FCE-4731-8749-E236C3491BF6}">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Introduction</a:t>
          </a:r>
          <a:endParaRPr lang="en-US" sz="2300" kern="1200"/>
        </a:p>
      </dsp:txBody>
      <dsp:txXfrm>
        <a:off x="0" y="531"/>
        <a:ext cx="10515600" cy="621467"/>
      </dsp:txXfrm>
    </dsp:sp>
    <dsp:sp modelId="{378909B1-F39E-4DB9-A358-88DB7A4AB81A}">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4C5069-A7C4-49B4-BAEF-F1E1821BDEA1}">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Hotel Brand Introduction: JW Marriot</a:t>
          </a:r>
          <a:endParaRPr lang="en-US" sz="2300" kern="1200"/>
        </a:p>
      </dsp:txBody>
      <dsp:txXfrm>
        <a:off x="0" y="621999"/>
        <a:ext cx="10515600" cy="621467"/>
      </dsp:txXfrm>
    </dsp:sp>
    <dsp:sp modelId="{E5FB573D-2FE7-4ECF-94A2-584CF191D47A}">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DD67A1-7922-433D-9678-F6ED9B50E8FC}">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The Company's Primary Clientele Marriott International</a:t>
          </a:r>
          <a:endParaRPr lang="en-US" sz="2300" kern="1200"/>
        </a:p>
      </dsp:txBody>
      <dsp:txXfrm>
        <a:off x="0" y="1243467"/>
        <a:ext cx="10515600" cy="621467"/>
      </dsp:txXfrm>
    </dsp:sp>
    <dsp:sp modelId="{57DBC79C-CE3E-402D-9AA4-3DEB266F7673}">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795F10-BFAC-430B-9091-818E3D5AF852}">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The Types of Services Offered to Guests, Their Scopes, and Their Importance</a:t>
          </a:r>
          <a:endParaRPr lang="en-US" sz="2300" kern="1200"/>
        </a:p>
      </dsp:txBody>
      <dsp:txXfrm>
        <a:off x="0" y="1864935"/>
        <a:ext cx="10515600" cy="621467"/>
      </dsp:txXfrm>
    </dsp:sp>
    <dsp:sp modelId="{737450D3-D745-4135-A980-EC30365733A2}">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E799FD-BF87-40EE-8B76-0AA837BA9F8C}">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The Role and Function of Guest Services</a:t>
          </a:r>
          <a:endParaRPr lang="en-US" sz="2300" kern="1200" dirty="0"/>
        </a:p>
      </dsp:txBody>
      <dsp:txXfrm>
        <a:off x="0" y="2486402"/>
        <a:ext cx="10515600" cy="621467"/>
      </dsp:txXfrm>
    </dsp:sp>
    <dsp:sp modelId="{6260EF39-457A-4F9A-AFF6-CF8C2A7CEF1E}">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DCCE43-AFB9-4853-9756-1DE545EA0D1F}">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The Significance of Exemplary Hospitality and the Fulfilment of Guest Expectations</a:t>
          </a:r>
          <a:endParaRPr lang="en-US" sz="2300" kern="1200"/>
        </a:p>
      </dsp:txBody>
      <dsp:txXfrm>
        <a:off x="0" y="3107870"/>
        <a:ext cx="10515600" cy="621467"/>
      </dsp:txXfrm>
    </dsp:sp>
    <dsp:sp modelId="{5EE5FF73-FE9F-47B6-8527-D97521759A7C}">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7C6FE4-042B-412E-952C-02921251A780}">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CA" sz="2300" b="1" kern="1200"/>
            <a:t>Conclusion</a:t>
          </a:r>
          <a:endParaRPr lang="en-US" sz="2300" kern="1200"/>
        </a:p>
      </dsp:txBody>
      <dsp:txXfrm>
        <a:off x="0" y="3729338"/>
        <a:ext cx="10515600" cy="621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22CE1-66B2-433A-A8EF-44D8F3025BFD}">
      <dsp:nvSpPr>
        <dsp:cNvPr id="0" name=""/>
        <dsp:cNvSpPr/>
      </dsp:nvSpPr>
      <dsp:spPr>
        <a:xfrm rot="5400000">
          <a:off x="-279186" y="279201"/>
          <a:ext cx="1861240" cy="130286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just" defTabSz="1689100">
            <a:lnSpc>
              <a:spcPct val="90000"/>
            </a:lnSpc>
            <a:spcBef>
              <a:spcPct val="0"/>
            </a:spcBef>
            <a:spcAft>
              <a:spcPct val="35000"/>
            </a:spcAft>
            <a:buNone/>
          </a:pPr>
          <a:endParaRPr lang="en-GB" sz="3800" kern="1200" dirty="0">
            <a:latin typeface="Times New Roman" panose="02020603050405020304" pitchFamily="18" charset="0"/>
            <a:cs typeface="Times New Roman" panose="02020603050405020304" pitchFamily="18" charset="0"/>
          </a:endParaRPr>
        </a:p>
      </dsp:txBody>
      <dsp:txXfrm rot="-5400000">
        <a:off x="0" y="651449"/>
        <a:ext cx="1302868" cy="558372"/>
      </dsp:txXfrm>
    </dsp:sp>
    <dsp:sp modelId="{CA8ECD3F-F8E9-4B17-AF53-3CB6828FC737}">
      <dsp:nvSpPr>
        <dsp:cNvPr id="0" name=""/>
        <dsp:cNvSpPr/>
      </dsp:nvSpPr>
      <dsp:spPr>
        <a:xfrm rot="5400000">
          <a:off x="3165803" y="-1862919"/>
          <a:ext cx="1209806" cy="49356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just" defTabSz="666750">
            <a:lnSpc>
              <a:spcPct val="90000"/>
            </a:lnSpc>
            <a:spcBef>
              <a:spcPct val="0"/>
            </a:spcBef>
            <a:spcAft>
              <a:spcPct val="15000"/>
            </a:spcAft>
            <a:buChar char="•"/>
          </a:pPr>
          <a:r>
            <a:rPr lang="en-GB" sz="1500" b="0" i="0" kern="1200" dirty="0"/>
            <a:t>One of the largest hospitality companies in the world </a:t>
          </a:r>
          <a:r>
            <a:rPr lang="en-US" sz="1500" b="0" i="0" kern="1200" dirty="0"/>
            <a:t>(Forbes, 2023)</a:t>
          </a:r>
          <a:endParaRPr lang="en-GB" sz="1500" kern="1200" dirty="0">
            <a:latin typeface="Times New Roman" panose="02020603050405020304" pitchFamily="18" charset="0"/>
            <a:cs typeface="Times New Roman" panose="02020603050405020304" pitchFamily="18" charset="0"/>
          </a:endParaRPr>
        </a:p>
      </dsp:txBody>
      <dsp:txXfrm rot="-5400000">
        <a:off x="1302869" y="59073"/>
        <a:ext cx="4876617" cy="1091690"/>
      </dsp:txXfrm>
    </dsp:sp>
    <dsp:sp modelId="{130BE31B-B414-479A-A1D2-330B9D21B2CA}">
      <dsp:nvSpPr>
        <dsp:cNvPr id="0" name=""/>
        <dsp:cNvSpPr/>
      </dsp:nvSpPr>
      <dsp:spPr>
        <a:xfrm rot="5400000">
          <a:off x="-279186" y="1948716"/>
          <a:ext cx="1861240" cy="130286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just" defTabSz="1689100">
            <a:lnSpc>
              <a:spcPct val="90000"/>
            </a:lnSpc>
            <a:spcBef>
              <a:spcPct val="0"/>
            </a:spcBef>
            <a:spcAft>
              <a:spcPct val="35000"/>
            </a:spcAft>
            <a:buNone/>
          </a:pPr>
          <a:endParaRPr lang="en-GB" sz="3800" kern="1200" dirty="0">
            <a:latin typeface="Times New Roman" panose="02020603050405020304" pitchFamily="18" charset="0"/>
            <a:cs typeface="Times New Roman" panose="02020603050405020304" pitchFamily="18" charset="0"/>
          </a:endParaRPr>
        </a:p>
      </dsp:txBody>
      <dsp:txXfrm rot="-5400000">
        <a:off x="0" y="2320964"/>
        <a:ext cx="1302868" cy="558372"/>
      </dsp:txXfrm>
    </dsp:sp>
    <dsp:sp modelId="{D1F454E7-4148-42D6-8412-09803172C291}">
      <dsp:nvSpPr>
        <dsp:cNvPr id="0" name=""/>
        <dsp:cNvSpPr/>
      </dsp:nvSpPr>
      <dsp:spPr>
        <a:xfrm rot="5400000">
          <a:off x="3165803" y="-193403"/>
          <a:ext cx="1209806" cy="49356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just" defTabSz="666750">
            <a:lnSpc>
              <a:spcPct val="90000"/>
            </a:lnSpc>
            <a:spcBef>
              <a:spcPct val="0"/>
            </a:spcBef>
            <a:spcAft>
              <a:spcPct val="15000"/>
            </a:spcAft>
            <a:buChar char="•"/>
          </a:pPr>
          <a:r>
            <a:rPr lang="en-GB" sz="1500" kern="1200" dirty="0">
              <a:latin typeface="Times New Roman" panose="02020603050405020304" pitchFamily="18" charset="0"/>
              <a:cs typeface="Times New Roman" panose="02020603050405020304" pitchFamily="18" charset="0"/>
            </a:rPr>
            <a:t>The</a:t>
          </a:r>
          <a:r>
            <a:rPr lang="en-GB" sz="1500" b="0" i="0" kern="1200" dirty="0">
              <a:latin typeface="Times New Roman" panose="02020603050405020304" pitchFamily="18" charset="0"/>
              <a:cs typeface="Times New Roman" panose="02020603050405020304" pitchFamily="18" charset="0"/>
            </a:rPr>
            <a:t> company operates 8,500 hotels, and </a:t>
          </a:r>
          <a:r>
            <a:rPr lang="en-GB" sz="1500" b="0" i="0" kern="1200" dirty="0"/>
            <a:t>has a wide range of brands, including Marriott Hotels, Sheraton, Ritz-Carlton, and Courtyard by Marriott also operates vacation clubs and resorts </a:t>
          </a:r>
          <a:r>
            <a:rPr lang="en-US" sz="1500" b="0" i="0" kern="1200" dirty="0"/>
            <a:t>(Marriott International, 2022)</a:t>
          </a:r>
          <a:endParaRPr lang="en-GB" sz="1500" kern="1200" dirty="0">
            <a:latin typeface="Times New Roman" panose="02020603050405020304" pitchFamily="18" charset="0"/>
            <a:cs typeface="Times New Roman" panose="02020603050405020304" pitchFamily="18" charset="0"/>
          </a:endParaRPr>
        </a:p>
      </dsp:txBody>
      <dsp:txXfrm rot="-5400000">
        <a:off x="1302869" y="1728589"/>
        <a:ext cx="4876617" cy="1091690"/>
      </dsp:txXfrm>
    </dsp:sp>
    <dsp:sp modelId="{0961592C-3521-4CFE-855C-B8C3062D7A0C}">
      <dsp:nvSpPr>
        <dsp:cNvPr id="0" name=""/>
        <dsp:cNvSpPr/>
      </dsp:nvSpPr>
      <dsp:spPr>
        <a:xfrm rot="5400000">
          <a:off x="-279186" y="3618232"/>
          <a:ext cx="1861240" cy="130286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just" defTabSz="1689100">
            <a:lnSpc>
              <a:spcPct val="90000"/>
            </a:lnSpc>
            <a:spcBef>
              <a:spcPct val="0"/>
            </a:spcBef>
            <a:spcAft>
              <a:spcPct val="35000"/>
            </a:spcAft>
            <a:buNone/>
          </a:pPr>
          <a:endParaRPr lang="en-GB" sz="3800" kern="1200" dirty="0">
            <a:latin typeface="Times New Roman" panose="02020603050405020304" pitchFamily="18" charset="0"/>
            <a:cs typeface="Times New Roman" panose="02020603050405020304" pitchFamily="18" charset="0"/>
          </a:endParaRPr>
        </a:p>
      </dsp:txBody>
      <dsp:txXfrm rot="-5400000">
        <a:off x="0" y="3990480"/>
        <a:ext cx="1302868" cy="558372"/>
      </dsp:txXfrm>
    </dsp:sp>
    <dsp:sp modelId="{F82513D1-5C01-46B9-A6E1-B8B80A8F3F7D}">
      <dsp:nvSpPr>
        <dsp:cNvPr id="0" name=""/>
        <dsp:cNvSpPr/>
      </dsp:nvSpPr>
      <dsp:spPr>
        <a:xfrm rot="5400000">
          <a:off x="3165803" y="1476111"/>
          <a:ext cx="1209806" cy="49356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just" defTabSz="666750">
            <a:lnSpc>
              <a:spcPct val="90000"/>
            </a:lnSpc>
            <a:spcBef>
              <a:spcPct val="0"/>
            </a:spcBef>
            <a:spcAft>
              <a:spcPct val="15000"/>
            </a:spcAft>
            <a:buChar char="•"/>
          </a:pPr>
          <a:r>
            <a:rPr lang="en-GB" sz="1500" kern="1200" dirty="0">
              <a:latin typeface="Times New Roman" panose="02020603050405020304" pitchFamily="18" charset="0"/>
              <a:cs typeface="Times New Roman" panose="02020603050405020304" pitchFamily="18" charset="0"/>
            </a:rPr>
            <a:t>The corporation's headquarters are located in Bethesda, Maryland.</a:t>
          </a:r>
        </a:p>
      </dsp:txBody>
      <dsp:txXfrm rot="-5400000">
        <a:off x="1302869" y="3398103"/>
        <a:ext cx="4876617" cy="1091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22CE1-66B2-433A-A8EF-44D8F3025BFD}">
      <dsp:nvSpPr>
        <dsp:cNvPr id="0" name=""/>
        <dsp:cNvSpPr/>
      </dsp:nvSpPr>
      <dsp:spPr>
        <a:xfrm rot="5400000">
          <a:off x="-279186" y="279201"/>
          <a:ext cx="1861240" cy="130286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just" defTabSz="1689100">
            <a:lnSpc>
              <a:spcPct val="90000"/>
            </a:lnSpc>
            <a:spcBef>
              <a:spcPct val="0"/>
            </a:spcBef>
            <a:spcAft>
              <a:spcPct val="35000"/>
            </a:spcAft>
            <a:buNone/>
          </a:pPr>
          <a:endParaRPr lang="en-GB" sz="3800" kern="1200" dirty="0">
            <a:latin typeface="Times New Roman" panose="02020603050405020304" pitchFamily="18" charset="0"/>
            <a:cs typeface="Times New Roman" panose="02020603050405020304" pitchFamily="18" charset="0"/>
          </a:endParaRPr>
        </a:p>
      </dsp:txBody>
      <dsp:txXfrm rot="-5400000">
        <a:off x="0" y="651449"/>
        <a:ext cx="1302868" cy="558372"/>
      </dsp:txXfrm>
    </dsp:sp>
    <dsp:sp modelId="{CA8ECD3F-F8E9-4B17-AF53-3CB6828FC737}">
      <dsp:nvSpPr>
        <dsp:cNvPr id="0" name=""/>
        <dsp:cNvSpPr/>
      </dsp:nvSpPr>
      <dsp:spPr>
        <a:xfrm rot="5400000">
          <a:off x="3165803" y="-1862919"/>
          <a:ext cx="1209806" cy="49356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just" defTabSz="1022350">
            <a:lnSpc>
              <a:spcPct val="90000"/>
            </a:lnSpc>
            <a:spcBef>
              <a:spcPct val="0"/>
            </a:spcBef>
            <a:spcAft>
              <a:spcPct val="15000"/>
            </a:spcAft>
            <a:buChar char="•"/>
          </a:pPr>
          <a:r>
            <a:rPr lang="en-GB" sz="2300" kern="1200" dirty="0"/>
            <a:t>A dedicated concierge, a 24/7 front desk, laundry facilities, and a variety of dining options.</a:t>
          </a:r>
          <a:endParaRPr lang="en-GB" sz="2300" kern="1200" dirty="0">
            <a:latin typeface="Times New Roman" panose="02020603050405020304" pitchFamily="18" charset="0"/>
            <a:cs typeface="Times New Roman" panose="02020603050405020304" pitchFamily="18" charset="0"/>
          </a:endParaRPr>
        </a:p>
      </dsp:txBody>
      <dsp:txXfrm rot="-5400000">
        <a:off x="1302869" y="59073"/>
        <a:ext cx="4876617" cy="1091690"/>
      </dsp:txXfrm>
    </dsp:sp>
    <dsp:sp modelId="{130BE31B-B414-479A-A1D2-330B9D21B2CA}">
      <dsp:nvSpPr>
        <dsp:cNvPr id="0" name=""/>
        <dsp:cNvSpPr/>
      </dsp:nvSpPr>
      <dsp:spPr>
        <a:xfrm rot="5400000">
          <a:off x="-279186" y="1948716"/>
          <a:ext cx="1861240" cy="130286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just" defTabSz="1689100">
            <a:lnSpc>
              <a:spcPct val="90000"/>
            </a:lnSpc>
            <a:spcBef>
              <a:spcPct val="0"/>
            </a:spcBef>
            <a:spcAft>
              <a:spcPct val="35000"/>
            </a:spcAft>
            <a:buNone/>
          </a:pPr>
          <a:endParaRPr lang="en-GB" sz="3800" kern="1200" dirty="0">
            <a:latin typeface="Times New Roman" panose="02020603050405020304" pitchFamily="18" charset="0"/>
            <a:cs typeface="Times New Roman" panose="02020603050405020304" pitchFamily="18" charset="0"/>
          </a:endParaRPr>
        </a:p>
      </dsp:txBody>
      <dsp:txXfrm rot="-5400000">
        <a:off x="0" y="2320964"/>
        <a:ext cx="1302868" cy="558372"/>
      </dsp:txXfrm>
    </dsp:sp>
    <dsp:sp modelId="{D1F454E7-4148-42D6-8412-09803172C291}">
      <dsp:nvSpPr>
        <dsp:cNvPr id="0" name=""/>
        <dsp:cNvSpPr/>
      </dsp:nvSpPr>
      <dsp:spPr>
        <a:xfrm rot="5400000">
          <a:off x="3165803" y="-193403"/>
          <a:ext cx="1209806" cy="49356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just" defTabSz="1022350">
            <a:lnSpc>
              <a:spcPct val="90000"/>
            </a:lnSpc>
            <a:spcBef>
              <a:spcPct val="0"/>
            </a:spcBef>
            <a:spcAft>
              <a:spcPct val="15000"/>
            </a:spcAft>
            <a:buChar char="•"/>
          </a:pPr>
          <a:r>
            <a:rPr lang="en-GB" sz="2300" kern="1200" dirty="0"/>
            <a:t>The convenience of childcare services and transportation facilities.</a:t>
          </a:r>
          <a:endParaRPr lang="en-GB" sz="2300" kern="1200" dirty="0">
            <a:latin typeface="Times New Roman" panose="02020603050405020304" pitchFamily="18" charset="0"/>
            <a:cs typeface="Times New Roman" panose="02020603050405020304" pitchFamily="18" charset="0"/>
          </a:endParaRPr>
        </a:p>
      </dsp:txBody>
      <dsp:txXfrm rot="-5400000">
        <a:off x="1302869" y="1728589"/>
        <a:ext cx="4876617" cy="1091690"/>
      </dsp:txXfrm>
    </dsp:sp>
    <dsp:sp modelId="{0961592C-3521-4CFE-855C-B8C3062D7A0C}">
      <dsp:nvSpPr>
        <dsp:cNvPr id="0" name=""/>
        <dsp:cNvSpPr/>
      </dsp:nvSpPr>
      <dsp:spPr>
        <a:xfrm rot="5400000">
          <a:off x="-279186" y="3618232"/>
          <a:ext cx="1861240" cy="130286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just" defTabSz="1689100">
            <a:lnSpc>
              <a:spcPct val="90000"/>
            </a:lnSpc>
            <a:spcBef>
              <a:spcPct val="0"/>
            </a:spcBef>
            <a:spcAft>
              <a:spcPct val="35000"/>
            </a:spcAft>
            <a:buNone/>
          </a:pPr>
          <a:endParaRPr lang="en-GB" sz="3800" kern="1200" dirty="0">
            <a:latin typeface="Times New Roman" panose="02020603050405020304" pitchFamily="18" charset="0"/>
            <a:cs typeface="Times New Roman" panose="02020603050405020304" pitchFamily="18" charset="0"/>
          </a:endParaRPr>
        </a:p>
      </dsp:txBody>
      <dsp:txXfrm rot="-5400000">
        <a:off x="0" y="3990480"/>
        <a:ext cx="1302868" cy="558372"/>
      </dsp:txXfrm>
    </dsp:sp>
    <dsp:sp modelId="{F82513D1-5C01-46B9-A6E1-B8B80A8F3F7D}">
      <dsp:nvSpPr>
        <dsp:cNvPr id="0" name=""/>
        <dsp:cNvSpPr/>
      </dsp:nvSpPr>
      <dsp:spPr>
        <a:xfrm rot="5400000">
          <a:off x="3165803" y="1476111"/>
          <a:ext cx="1209806" cy="49356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just" defTabSz="1022350">
            <a:lnSpc>
              <a:spcPct val="90000"/>
            </a:lnSpc>
            <a:spcBef>
              <a:spcPct val="0"/>
            </a:spcBef>
            <a:spcAft>
              <a:spcPct val="15000"/>
            </a:spcAft>
            <a:buChar char="•"/>
          </a:pPr>
          <a:r>
            <a:rPr lang="en-GB" sz="2300" b="0" i="0" kern="1200" dirty="0"/>
            <a:t>There is a strong correlation between access to fast internet and guest satisfaction </a:t>
          </a:r>
          <a:r>
            <a:rPr lang="en-US" sz="2300" b="0" i="0" kern="1200" dirty="0"/>
            <a:t>(Hughes </a:t>
          </a:r>
          <a:r>
            <a:rPr lang="en-US" sz="2300" b="0" i="0" kern="1200" dirty="0" err="1"/>
            <a:t>Systique</a:t>
          </a:r>
          <a:r>
            <a:rPr lang="en-US" sz="2300" b="0" i="0" kern="1200" dirty="0"/>
            <a:t>, 2021)</a:t>
          </a:r>
          <a:r>
            <a:rPr lang="en-GB" sz="2300" b="0" i="0" kern="1200" dirty="0"/>
            <a:t>. </a:t>
          </a:r>
          <a:endParaRPr lang="en-GB" sz="2300" kern="1200" dirty="0">
            <a:latin typeface="Times New Roman" panose="02020603050405020304" pitchFamily="18" charset="0"/>
            <a:cs typeface="Times New Roman" panose="02020603050405020304" pitchFamily="18" charset="0"/>
          </a:endParaRPr>
        </a:p>
      </dsp:txBody>
      <dsp:txXfrm rot="-5400000">
        <a:off x="1302869" y="3398103"/>
        <a:ext cx="4876617" cy="10916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93B52-B5F3-4616-B768-986EF534285D}">
      <dsp:nvSpPr>
        <dsp:cNvPr id="0" name=""/>
        <dsp:cNvSpPr/>
      </dsp:nvSpPr>
      <dsp:spPr>
        <a:xfrm>
          <a:off x="450568" y="50570"/>
          <a:ext cx="6469265" cy="2109791"/>
        </a:xfrm>
        <a:prstGeom prst="circularArrow">
          <a:avLst>
            <a:gd name="adj1" fmla="val 10980"/>
            <a:gd name="adj2" fmla="val 1142322"/>
            <a:gd name="adj3" fmla="val 4500000"/>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BD515F8-F109-4B25-B387-92C93567475D}">
      <dsp:nvSpPr>
        <dsp:cNvPr id="0" name=""/>
        <dsp:cNvSpPr/>
      </dsp:nvSpPr>
      <dsp:spPr>
        <a:xfrm>
          <a:off x="1411946" y="784158"/>
          <a:ext cx="4541299"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A unique approach to the reservation and lodging process</a:t>
          </a:r>
          <a:endParaRPr lang="en-GB" sz="2400" kern="1200" dirty="0">
            <a:latin typeface="Times New Roman" panose="02020603050405020304" pitchFamily="18" charset="0"/>
            <a:cs typeface="Times New Roman" panose="02020603050405020304" pitchFamily="18" charset="0"/>
          </a:endParaRPr>
        </a:p>
      </dsp:txBody>
      <dsp:txXfrm>
        <a:off x="1411946" y="784158"/>
        <a:ext cx="4541299" cy="642136"/>
      </dsp:txXfrm>
    </dsp:sp>
    <dsp:sp modelId="{258D579A-4002-47FA-B15E-9CA855871994}">
      <dsp:nvSpPr>
        <dsp:cNvPr id="0" name=""/>
        <dsp:cNvSpPr/>
      </dsp:nvSpPr>
      <dsp:spPr>
        <a:xfrm>
          <a:off x="-21488" y="1315412"/>
          <a:ext cx="6129233" cy="2237025"/>
        </a:xfrm>
        <a:prstGeom prst="leftCircularArrow">
          <a:avLst>
            <a:gd name="adj1" fmla="val 10980"/>
            <a:gd name="adj2" fmla="val 1142322"/>
            <a:gd name="adj3" fmla="val 6300000"/>
            <a:gd name="adj4" fmla="val 189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7DD18FC-9548-4BEA-B1A0-B599C5990DFA}">
      <dsp:nvSpPr>
        <dsp:cNvPr id="0" name=""/>
        <dsp:cNvSpPr/>
      </dsp:nvSpPr>
      <dsp:spPr>
        <a:xfrm>
          <a:off x="947920" y="2120301"/>
          <a:ext cx="4190416"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Minibars and free Internet access available.</a:t>
          </a:r>
          <a:endParaRPr lang="en-GB" sz="2400" kern="1200" dirty="0">
            <a:latin typeface="Times New Roman" panose="02020603050405020304" pitchFamily="18" charset="0"/>
            <a:cs typeface="Times New Roman" panose="02020603050405020304" pitchFamily="18" charset="0"/>
          </a:endParaRPr>
        </a:p>
      </dsp:txBody>
      <dsp:txXfrm>
        <a:off x="947920" y="2120301"/>
        <a:ext cx="4190416" cy="642136"/>
      </dsp:txXfrm>
    </dsp:sp>
    <dsp:sp modelId="{016ACDDF-A66A-43D8-A623-DEF6E99D9930}">
      <dsp:nvSpPr>
        <dsp:cNvPr id="0" name=""/>
        <dsp:cNvSpPr/>
      </dsp:nvSpPr>
      <dsp:spPr>
        <a:xfrm>
          <a:off x="666602" y="2765319"/>
          <a:ext cx="6040670" cy="1986924"/>
        </a:xfrm>
        <a:prstGeom prst="blockArc">
          <a:avLst>
            <a:gd name="adj1" fmla="val 13500000"/>
            <a:gd name="adj2" fmla="val 10800000"/>
            <a:gd name="adj3" fmla="val 1274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364D840-8B67-4982-9551-FF7B72A02D26}">
      <dsp:nvSpPr>
        <dsp:cNvPr id="0" name=""/>
        <dsp:cNvSpPr/>
      </dsp:nvSpPr>
      <dsp:spPr>
        <a:xfrm>
          <a:off x="1892290" y="3458365"/>
          <a:ext cx="3586689"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Paid Romance Package</a:t>
          </a:r>
          <a:endParaRPr lang="en-GB" sz="2400" kern="1200" dirty="0">
            <a:latin typeface="Times New Roman" panose="02020603050405020304" pitchFamily="18" charset="0"/>
            <a:cs typeface="Times New Roman" panose="02020603050405020304" pitchFamily="18" charset="0"/>
          </a:endParaRPr>
        </a:p>
      </dsp:txBody>
      <dsp:txXfrm>
        <a:off x="1892290" y="3458365"/>
        <a:ext cx="3586689" cy="6421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93B52-B5F3-4616-B768-986EF534285D}">
      <dsp:nvSpPr>
        <dsp:cNvPr id="0" name=""/>
        <dsp:cNvSpPr/>
      </dsp:nvSpPr>
      <dsp:spPr>
        <a:xfrm>
          <a:off x="450568" y="50570"/>
          <a:ext cx="6469265" cy="2109791"/>
        </a:xfrm>
        <a:prstGeom prst="circularArrow">
          <a:avLst>
            <a:gd name="adj1" fmla="val 10980"/>
            <a:gd name="adj2" fmla="val 1142322"/>
            <a:gd name="adj3" fmla="val 4500000"/>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BD515F8-F109-4B25-B387-92C93567475D}">
      <dsp:nvSpPr>
        <dsp:cNvPr id="0" name=""/>
        <dsp:cNvSpPr/>
      </dsp:nvSpPr>
      <dsp:spPr>
        <a:xfrm>
          <a:off x="1000733" y="784158"/>
          <a:ext cx="5363725"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Speedy wireless Internet connectivity</a:t>
          </a:r>
        </a:p>
      </dsp:txBody>
      <dsp:txXfrm>
        <a:off x="1000733" y="784158"/>
        <a:ext cx="5363725" cy="642136"/>
      </dsp:txXfrm>
    </dsp:sp>
    <dsp:sp modelId="{258D579A-4002-47FA-B15E-9CA855871994}">
      <dsp:nvSpPr>
        <dsp:cNvPr id="0" name=""/>
        <dsp:cNvSpPr/>
      </dsp:nvSpPr>
      <dsp:spPr>
        <a:xfrm>
          <a:off x="-21488" y="1315412"/>
          <a:ext cx="6129233" cy="2237025"/>
        </a:xfrm>
        <a:prstGeom prst="leftCircularArrow">
          <a:avLst>
            <a:gd name="adj1" fmla="val 10980"/>
            <a:gd name="adj2" fmla="val 1142322"/>
            <a:gd name="adj3" fmla="val 6300000"/>
            <a:gd name="adj4" fmla="val 189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7DD18FC-9548-4BEA-B1A0-B599C5990DFA}">
      <dsp:nvSpPr>
        <dsp:cNvPr id="0" name=""/>
        <dsp:cNvSpPr/>
      </dsp:nvSpPr>
      <dsp:spPr>
        <a:xfrm>
          <a:off x="844826" y="2107047"/>
          <a:ext cx="5244735"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Discussion space and conference rooms</a:t>
          </a:r>
        </a:p>
      </dsp:txBody>
      <dsp:txXfrm>
        <a:off x="844826" y="2107047"/>
        <a:ext cx="5244735" cy="642136"/>
      </dsp:txXfrm>
    </dsp:sp>
    <dsp:sp modelId="{016ACDDF-A66A-43D8-A623-DEF6E99D9930}">
      <dsp:nvSpPr>
        <dsp:cNvPr id="0" name=""/>
        <dsp:cNvSpPr/>
      </dsp:nvSpPr>
      <dsp:spPr>
        <a:xfrm>
          <a:off x="666602" y="2765319"/>
          <a:ext cx="6040670" cy="1986924"/>
        </a:xfrm>
        <a:prstGeom prst="blockArc">
          <a:avLst>
            <a:gd name="adj1" fmla="val 13500000"/>
            <a:gd name="adj2" fmla="val 10800000"/>
            <a:gd name="adj3" fmla="val 1274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364D840-8B67-4982-9551-FF7B72A02D26}">
      <dsp:nvSpPr>
        <dsp:cNvPr id="0" name=""/>
        <dsp:cNvSpPr/>
      </dsp:nvSpPr>
      <dsp:spPr>
        <a:xfrm>
          <a:off x="1440728" y="3458365"/>
          <a:ext cx="4489813"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The registration process is quick and straightforward</a:t>
          </a:r>
        </a:p>
      </dsp:txBody>
      <dsp:txXfrm>
        <a:off x="1440728" y="3458365"/>
        <a:ext cx="4489813" cy="6421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93B52-B5F3-4616-B768-986EF534285D}">
      <dsp:nvSpPr>
        <dsp:cNvPr id="0" name=""/>
        <dsp:cNvSpPr/>
      </dsp:nvSpPr>
      <dsp:spPr>
        <a:xfrm>
          <a:off x="450568" y="50570"/>
          <a:ext cx="6469265" cy="2109791"/>
        </a:xfrm>
        <a:prstGeom prst="circularArrow">
          <a:avLst>
            <a:gd name="adj1" fmla="val 10980"/>
            <a:gd name="adj2" fmla="val 1142322"/>
            <a:gd name="adj3" fmla="val 4500000"/>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BD515F8-F109-4B25-B387-92C93567475D}">
      <dsp:nvSpPr>
        <dsp:cNvPr id="0" name=""/>
        <dsp:cNvSpPr/>
      </dsp:nvSpPr>
      <dsp:spPr>
        <a:xfrm>
          <a:off x="1000733" y="784158"/>
          <a:ext cx="5363725"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Times New Roman" panose="02020603050405020304" pitchFamily="18" charset="0"/>
              <a:cs typeface="Times New Roman" panose="02020603050405020304" pitchFamily="18" charset="0"/>
            </a:rPr>
            <a:t>Family Rooms and Other Equipment</a:t>
          </a:r>
        </a:p>
      </dsp:txBody>
      <dsp:txXfrm>
        <a:off x="1000733" y="784158"/>
        <a:ext cx="5363725" cy="642136"/>
      </dsp:txXfrm>
    </dsp:sp>
    <dsp:sp modelId="{258D579A-4002-47FA-B15E-9CA855871994}">
      <dsp:nvSpPr>
        <dsp:cNvPr id="0" name=""/>
        <dsp:cNvSpPr/>
      </dsp:nvSpPr>
      <dsp:spPr>
        <a:xfrm>
          <a:off x="-21488" y="1315412"/>
          <a:ext cx="6129233" cy="2237025"/>
        </a:xfrm>
        <a:prstGeom prst="leftCircularArrow">
          <a:avLst>
            <a:gd name="adj1" fmla="val 10980"/>
            <a:gd name="adj2" fmla="val 1142322"/>
            <a:gd name="adj3" fmla="val 6300000"/>
            <a:gd name="adj4" fmla="val 189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7DD18FC-9548-4BEA-B1A0-B599C5990DFA}">
      <dsp:nvSpPr>
        <dsp:cNvPr id="0" name=""/>
        <dsp:cNvSpPr/>
      </dsp:nvSpPr>
      <dsp:spPr>
        <a:xfrm>
          <a:off x="844826" y="2107047"/>
          <a:ext cx="5244735"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Times New Roman" panose="02020603050405020304" pitchFamily="18" charset="0"/>
              <a:cs typeface="Times New Roman" panose="02020603050405020304" pitchFamily="18" charset="0"/>
            </a:rPr>
            <a:t>Teen Clubs</a:t>
          </a:r>
        </a:p>
      </dsp:txBody>
      <dsp:txXfrm>
        <a:off x="844826" y="2107047"/>
        <a:ext cx="5244735" cy="642136"/>
      </dsp:txXfrm>
    </dsp:sp>
    <dsp:sp modelId="{016ACDDF-A66A-43D8-A623-DEF6E99D9930}">
      <dsp:nvSpPr>
        <dsp:cNvPr id="0" name=""/>
        <dsp:cNvSpPr/>
      </dsp:nvSpPr>
      <dsp:spPr>
        <a:xfrm>
          <a:off x="666602" y="2765319"/>
          <a:ext cx="6040670" cy="1986924"/>
        </a:xfrm>
        <a:prstGeom prst="blockArc">
          <a:avLst>
            <a:gd name="adj1" fmla="val 13500000"/>
            <a:gd name="adj2" fmla="val 10800000"/>
            <a:gd name="adj3" fmla="val 1274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364D840-8B67-4982-9551-FF7B72A02D26}">
      <dsp:nvSpPr>
        <dsp:cNvPr id="0" name=""/>
        <dsp:cNvSpPr/>
      </dsp:nvSpPr>
      <dsp:spPr>
        <a:xfrm>
          <a:off x="1440728" y="3458365"/>
          <a:ext cx="4489813" cy="64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Times New Roman" panose="02020603050405020304" pitchFamily="18" charset="0"/>
              <a:cs typeface="Times New Roman" panose="02020603050405020304" pitchFamily="18" charset="0"/>
            </a:rPr>
            <a:t>Game Rooms</a:t>
          </a:r>
        </a:p>
      </dsp:txBody>
      <dsp:txXfrm>
        <a:off x="1440728" y="3458365"/>
        <a:ext cx="4489813" cy="6421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22CE1-66B2-433A-A8EF-44D8F3025BFD}">
      <dsp:nvSpPr>
        <dsp:cNvPr id="0" name=""/>
        <dsp:cNvSpPr/>
      </dsp:nvSpPr>
      <dsp:spPr>
        <a:xfrm rot="5400000">
          <a:off x="-362607" y="366626"/>
          <a:ext cx="2417382" cy="169216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just" defTabSz="2222500">
            <a:lnSpc>
              <a:spcPct val="90000"/>
            </a:lnSpc>
            <a:spcBef>
              <a:spcPct val="0"/>
            </a:spcBef>
            <a:spcAft>
              <a:spcPct val="35000"/>
            </a:spcAft>
            <a:buNone/>
          </a:pPr>
          <a:endParaRPr lang="en-GB" sz="5000" kern="1200" dirty="0">
            <a:latin typeface="Times New Roman" panose="02020603050405020304" pitchFamily="18" charset="0"/>
            <a:cs typeface="Times New Roman" panose="02020603050405020304" pitchFamily="18" charset="0"/>
          </a:endParaRPr>
        </a:p>
      </dsp:txBody>
      <dsp:txXfrm rot="-5400000">
        <a:off x="0" y="850103"/>
        <a:ext cx="1692168" cy="725214"/>
      </dsp:txXfrm>
    </dsp:sp>
    <dsp:sp modelId="{CA8ECD3F-F8E9-4B17-AF53-3CB6828FC737}">
      <dsp:nvSpPr>
        <dsp:cNvPr id="0" name=""/>
        <dsp:cNvSpPr/>
      </dsp:nvSpPr>
      <dsp:spPr>
        <a:xfrm rot="5400000">
          <a:off x="3305883" y="-1609695"/>
          <a:ext cx="1571298" cy="479872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just" defTabSz="755650">
            <a:lnSpc>
              <a:spcPct val="90000"/>
            </a:lnSpc>
            <a:spcBef>
              <a:spcPct val="0"/>
            </a:spcBef>
            <a:spcAft>
              <a:spcPct val="15000"/>
            </a:spcAft>
            <a:buChar char="•"/>
          </a:pPr>
          <a:r>
            <a:rPr lang="en-GB" sz="1700" b="0" i="0" kern="1200" dirty="0">
              <a:latin typeface="Times New Roman" panose="02020603050405020304" pitchFamily="18" charset="0"/>
              <a:cs typeface="Times New Roman" panose="02020603050405020304" pitchFamily="18" charset="0"/>
            </a:rPr>
            <a:t>Guest services is the department responsible for ensuring that guests have a positive experience at the hotel. This includes providing information and assistance, resolving problems, and going the extra mile to make guests feel welcome and comfortable </a:t>
          </a:r>
          <a:r>
            <a:rPr lang="en-US" sz="1700" b="0" i="0" kern="1200" dirty="0">
              <a:latin typeface="Times New Roman" panose="02020603050405020304" pitchFamily="18" charset="0"/>
              <a:cs typeface="Times New Roman" panose="02020603050405020304" pitchFamily="18" charset="0"/>
            </a:rPr>
            <a:t>(</a:t>
          </a:r>
          <a:r>
            <a:rPr lang="en-US" sz="1700" b="0" i="0" kern="1200" dirty="0" err="1">
              <a:latin typeface="Times New Roman" panose="02020603050405020304" pitchFamily="18" charset="0"/>
              <a:cs typeface="Times New Roman" panose="02020603050405020304" pitchFamily="18" charset="0"/>
            </a:rPr>
            <a:t>Bojanic</a:t>
          </a:r>
          <a:r>
            <a:rPr lang="en-US" sz="1700" b="0" i="0" kern="1200" dirty="0">
              <a:latin typeface="Times New Roman" panose="02020603050405020304" pitchFamily="18" charset="0"/>
              <a:cs typeface="Times New Roman" panose="02020603050405020304" pitchFamily="18" charset="0"/>
            </a:rPr>
            <a:t> et al., 2019)</a:t>
          </a:r>
          <a:r>
            <a:rPr lang="en-GB" sz="1700" b="0" i="0" kern="1200" dirty="0">
              <a:latin typeface="Times New Roman" panose="02020603050405020304" pitchFamily="18" charset="0"/>
              <a:cs typeface="Times New Roman" panose="02020603050405020304" pitchFamily="18" charset="0"/>
            </a:rPr>
            <a:t>.</a:t>
          </a:r>
          <a:endParaRPr lang="en-GB" sz="1700" kern="1200" dirty="0">
            <a:latin typeface="Times New Roman" panose="02020603050405020304" pitchFamily="18" charset="0"/>
            <a:cs typeface="Times New Roman" panose="02020603050405020304" pitchFamily="18" charset="0"/>
          </a:endParaRPr>
        </a:p>
      </dsp:txBody>
      <dsp:txXfrm rot="-5400000">
        <a:off x="1692168" y="80724"/>
        <a:ext cx="4722024" cy="1417890"/>
      </dsp:txXfrm>
    </dsp:sp>
    <dsp:sp modelId="{130BE31B-B414-479A-A1D2-330B9D21B2CA}">
      <dsp:nvSpPr>
        <dsp:cNvPr id="0" name=""/>
        <dsp:cNvSpPr/>
      </dsp:nvSpPr>
      <dsp:spPr>
        <a:xfrm rot="5400000">
          <a:off x="-362607" y="2499953"/>
          <a:ext cx="2417382" cy="169216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just" defTabSz="2222500">
            <a:lnSpc>
              <a:spcPct val="90000"/>
            </a:lnSpc>
            <a:spcBef>
              <a:spcPct val="0"/>
            </a:spcBef>
            <a:spcAft>
              <a:spcPct val="35000"/>
            </a:spcAft>
            <a:buNone/>
          </a:pPr>
          <a:endParaRPr lang="en-GB" sz="5000" kern="1200" dirty="0">
            <a:latin typeface="Times New Roman" panose="02020603050405020304" pitchFamily="18" charset="0"/>
            <a:cs typeface="Times New Roman" panose="02020603050405020304" pitchFamily="18" charset="0"/>
          </a:endParaRPr>
        </a:p>
      </dsp:txBody>
      <dsp:txXfrm rot="-5400000">
        <a:off x="0" y="2983430"/>
        <a:ext cx="1692168" cy="725214"/>
      </dsp:txXfrm>
    </dsp:sp>
    <dsp:sp modelId="{D1F454E7-4148-42D6-8412-09803172C291}">
      <dsp:nvSpPr>
        <dsp:cNvPr id="0" name=""/>
        <dsp:cNvSpPr/>
      </dsp:nvSpPr>
      <dsp:spPr>
        <a:xfrm rot="5400000">
          <a:off x="3305883" y="523630"/>
          <a:ext cx="1571298" cy="479872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just" defTabSz="755650">
            <a:lnSpc>
              <a:spcPct val="90000"/>
            </a:lnSpc>
            <a:spcBef>
              <a:spcPct val="0"/>
            </a:spcBef>
            <a:spcAft>
              <a:spcPct val="15000"/>
            </a:spcAft>
            <a:buChar char="•"/>
          </a:pPr>
          <a:r>
            <a:rPr lang="en-GB" sz="1700" kern="1200" dirty="0">
              <a:latin typeface="Times New Roman" panose="02020603050405020304" pitchFamily="18" charset="0"/>
              <a:cs typeface="Times New Roman" panose="02020603050405020304" pitchFamily="18" charset="0"/>
            </a:rPr>
            <a:t>The level of enjoyment that guests have while staying at the hotel and the stellar reputation that the establishment enjoys are closely correlated with the quality of the services provided to them during their stay.</a:t>
          </a:r>
        </a:p>
      </dsp:txBody>
      <dsp:txXfrm rot="-5400000">
        <a:off x="1692168" y="2214049"/>
        <a:ext cx="4722024" cy="14178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E6A2E-C637-4A54-86E3-09CC3018BD68}">
      <dsp:nvSpPr>
        <dsp:cNvPr id="0" name=""/>
        <dsp:cNvSpPr/>
      </dsp:nvSpPr>
      <dsp:spPr>
        <a:xfrm>
          <a:off x="510262" y="482"/>
          <a:ext cx="1184076" cy="118407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Outstanding Service</a:t>
          </a:r>
        </a:p>
      </dsp:txBody>
      <dsp:txXfrm>
        <a:off x="683666" y="173886"/>
        <a:ext cx="837268" cy="837268"/>
      </dsp:txXfrm>
    </dsp:sp>
    <dsp:sp modelId="{4D5F0BD7-9E75-4D87-AFF0-C7AB62C5BE32}">
      <dsp:nvSpPr>
        <dsp:cNvPr id="0" name=""/>
        <dsp:cNvSpPr/>
      </dsp:nvSpPr>
      <dsp:spPr>
        <a:xfrm>
          <a:off x="758918" y="1280706"/>
          <a:ext cx="686764" cy="686764"/>
        </a:xfrm>
        <a:prstGeom prst="mathPlus">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849949" y="1543325"/>
        <a:ext cx="504702" cy="161526"/>
      </dsp:txXfrm>
    </dsp:sp>
    <dsp:sp modelId="{50AB6A12-48A3-4A20-AAFC-8498ADE48221}">
      <dsp:nvSpPr>
        <dsp:cNvPr id="0" name=""/>
        <dsp:cNvSpPr/>
      </dsp:nvSpPr>
      <dsp:spPr>
        <a:xfrm>
          <a:off x="510262" y="2063617"/>
          <a:ext cx="1184076" cy="1184076"/>
        </a:xfrm>
        <a:prstGeom prst="ellipse">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High Quality</a:t>
          </a:r>
        </a:p>
      </dsp:txBody>
      <dsp:txXfrm>
        <a:off x="683666" y="2237021"/>
        <a:ext cx="837268" cy="837268"/>
      </dsp:txXfrm>
    </dsp:sp>
    <dsp:sp modelId="{F1495625-9A2F-4DF5-B7F1-EDF66EB2676C}">
      <dsp:nvSpPr>
        <dsp:cNvPr id="0" name=""/>
        <dsp:cNvSpPr/>
      </dsp:nvSpPr>
      <dsp:spPr>
        <a:xfrm>
          <a:off x="1871950" y="1403850"/>
          <a:ext cx="376536" cy="440476"/>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871950" y="1491945"/>
        <a:ext cx="263575" cy="264286"/>
      </dsp:txXfrm>
    </dsp:sp>
    <dsp:sp modelId="{A22807BA-7473-456C-80A3-7A5FE98E6B50}">
      <dsp:nvSpPr>
        <dsp:cNvPr id="0" name=""/>
        <dsp:cNvSpPr/>
      </dsp:nvSpPr>
      <dsp:spPr>
        <a:xfrm>
          <a:off x="2404784" y="440011"/>
          <a:ext cx="2368153" cy="2368153"/>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t>Improved Goodwill</a:t>
          </a:r>
        </a:p>
      </dsp:txBody>
      <dsp:txXfrm>
        <a:off x="2751592" y="786819"/>
        <a:ext cx="1674537" cy="167453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22CE1-66B2-433A-A8EF-44D8F3025BFD}">
      <dsp:nvSpPr>
        <dsp:cNvPr id="0" name=""/>
        <dsp:cNvSpPr/>
      </dsp:nvSpPr>
      <dsp:spPr>
        <a:xfrm rot="5400000">
          <a:off x="-358944" y="360472"/>
          <a:ext cx="2392964" cy="167507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115" tIns="31115" rIns="31115" bIns="31115" numCol="1" spcCol="1270" anchor="ctr" anchorCtr="0">
          <a:noAutofit/>
        </a:bodyPr>
        <a:lstStyle/>
        <a:p>
          <a:pPr marL="0" lvl="0" indent="0" algn="just" defTabSz="2178050">
            <a:lnSpc>
              <a:spcPct val="90000"/>
            </a:lnSpc>
            <a:spcBef>
              <a:spcPct val="0"/>
            </a:spcBef>
            <a:spcAft>
              <a:spcPct val="35000"/>
            </a:spcAft>
            <a:buNone/>
          </a:pPr>
          <a:endParaRPr lang="en-GB" sz="4900" kern="1200" dirty="0">
            <a:latin typeface="Times New Roman" panose="02020603050405020304" pitchFamily="18" charset="0"/>
            <a:cs typeface="Times New Roman" panose="02020603050405020304" pitchFamily="18" charset="0"/>
          </a:endParaRPr>
        </a:p>
      </dsp:txBody>
      <dsp:txXfrm rot="-5400000">
        <a:off x="1" y="839064"/>
        <a:ext cx="1675074" cy="717890"/>
      </dsp:txXfrm>
    </dsp:sp>
    <dsp:sp modelId="{CA8ECD3F-F8E9-4B17-AF53-3CB6828FC737}">
      <dsp:nvSpPr>
        <dsp:cNvPr id="0" name=""/>
        <dsp:cNvSpPr/>
      </dsp:nvSpPr>
      <dsp:spPr>
        <a:xfrm rot="5400000">
          <a:off x="3784711" y="-2108108"/>
          <a:ext cx="1555426" cy="577469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just" defTabSz="889000">
            <a:lnSpc>
              <a:spcPct val="90000"/>
            </a:lnSpc>
            <a:spcBef>
              <a:spcPct val="0"/>
            </a:spcBef>
            <a:spcAft>
              <a:spcPct val="15000"/>
            </a:spcAft>
            <a:buChar char="•"/>
          </a:pPr>
          <a:r>
            <a:rPr lang="en-GB" sz="2000" b="0" i="0" kern="1200" dirty="0">
              <a:latin typeface="Times New Roman" panose="02020603050405020304" pitchFamily="18" charset="0"/>
              <a:cs typeface="Times New Roman" panose="02020603050405020304" pitchFamily="18" charset="0"/>
            </a:rPr>
            <a:t>Themed packages and promotions can be used to create a more personalized and engaging experience for guests, which can lead to increased customer satisfaction and loyalty" (Kotler, Bowen, &amp; Makens, 2023, p. 120).</a:t>
          </a:r>
          <a:endParaRPr lang="en-GB" sz="2000" kern="1200" dirty="0">
            <a:latin typeface="Times New Roman" panose="02020603050405020304" pitchFamily="18" charset="0"/>
            <a:cs typeface="Times New Roman" panose="02020603050405020304" pitchFamily="18" charset="0"/>
          </a:endParaRPr>
        </a:p>
      </dsp:txBody>
      <dsp:txXfrm rot="-5400000">
        <a:off x="1675075" y="77458"/>
        <a:ext cx="5698769" cy="1403566"/>
      </dsp:txXfrm>
    </dsp:sp>
    <dsp:sp modelId="{130BE31B-B414-479A-A1D2-330B9D21B2CA}">
      <dsp:nvSpPr>
        <dsp:cNvPr id="0" name=""/>
        <dsp:cNvSpPr/>
      </dsp:nvSpPr>
      <dsp:spPr>
        <a:xfrm rot="5400000">
          <a:off x="-358944" y="2468856"/>
          <a:ext cx="2392964" cy="167507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115" tIns="31115" rIns="31115" bIns="31115" numCol="1" spcCol="1270" anchor="ctr" anchorCtr="0">
          <a:noAutofit/>
        </a:bodyPr>
        <a:lstStyle/>
        <a:p>
          <a:pPr marL="0" lvl="0" indent="0" algn="just" defTabSz="2178050">
            <a:lnSpc>
              <a:spcPct val="90000"/>
            </a:lnSpc>
            <a:spcBef>
              <a:spcPct val="0"/>
            </a:spcBef>
            <a:spcAft>
              <a:spcPct val="35000"/>
            </a:spcAft>
            <a:buNone/>
          </a:pPr>
          <a:endParaRPr lang="en-GB" sz="4900" kern="1200" dirty="0">
            <a:latin typeface="Times New Roman" panose="02020603050405020304" pitchFamily="18" charset="0"/>
            <a:cs typeface="Times New Roman" panose="02020603050405020304" pitchFamily="18" charset="0"/>
          </a:endParaRPr>
        </a:p>
      </dsp:txBody>
      <dsp:txXfrm rot="-5400000">
        <a:off x="1" y="2947448"/>
        <a:ext cx="1675074" cy="717890"/>
      </dsp:txXfrm>
    </dsp:sp>
    <dsp:sp modelId="{D1F454E7-4148-42D6-8412-09803172C291}">
      <dsp:nvSpPr>
        <dsp:cNvPr id="0" name=""/>
        <dsp:cNvSpPr/>
      </dsp:nvSpPr>
      <dsp:spPr>
        <a:xfrm rot="5400000">
          <a:off x="3784711" y="275"/>
          <a:ext cx="1555426" cy="577469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just"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It is necessary for each and every employee to have received intensive training in the area of customer service and to have a very good understanding of the hotel's rules and operating processes.</a:t>
          </a:r>
        </a:p>
      </dsp:txBody>
      <dsp:txXfrm rot="-5400000">
        <a:off x="1675075" y="2185841"/>
        <a:ext cx="5698769" cy="14035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30304C-FAB6-4C55-ACE8-B92C55F0EE1E}" type="datetimeFigureOut">
              <a:rPr lang="en-CA" smtClean="0"/>
              <a:t>2023-10-16</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84B22E-04AA-4DE9-9E68-8EE277E86D75}" type="slidenum">
              <a:rPr lang="en-CA" smtClean="0"/>
              <a:t>‹#›</a:t>
            </a:fld>
            <a:endParaRPr lang="en-CA"/>
          </a:p>
        </p:txBody>
      </p:sp>
    </p:spTree>
    <p:extLst>
      <p:ext uri="{BB962C8B-B14F-4D97-AF65-F5344CB8AC3E}">
        <p14:creationId xmlns:p14="http://schemas.microsoft.com/office/powerpoint/2010/main" val="302882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84B22E-04AA-4DE9-9E68-8EE277E86D75}" type="slidenum">
              <a:rPr lang="en-CA" smtClean="0"/>
              <a:t>1</a:t>
            </a:fld>
            <a:endParaRPr lang="en-CA"/>
          </a:p>
        </p:txBody>
      </p:sp>
    </p:spTree>
    <p:extLst>
      <p:ext uri="{BB962C8B-B14F-4D97-AF65-F5344CB8AC3E}">
        <p14:creationId xmlns:p14="http://schemas.microsoft.com/office/powerpoint/2010/main" val="463985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Times New Roman" panose="02020603050405020304" pitchFamily="18" charset="0"/>
                <a:ea typeface="Calibri" panose="020F0502020204030204" pitchFamily="34" charset="0"/>
                <a:cs typeface="Arial" panose="020B0604020202020204" pitchFamily="34" charset="0"/>
              </a:rPr>
              <a:t>In the broader context of the hospitality industry, accommodations, spas, recreational centres, and event venues all endeavour to provide guests with a satisfactory experience as part of their provision of guest services (Lee et al., 2020). The hospitality industry extends a cordial welcome to visitors of all backgrounds and competes to fulfil their diverse requirements. Various categories of visitors, including business professionals, families, millennials, tourists, and event attendees, among others, represent a diverse range of individuals who frequent a certain location.</a:t>
            </a:r>
            <a:endParaRPr lang="en-US" sz="1800" b="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F84B22E-04AA-4DE9-9E68-8EE277E86D75}" type="slidenum">
              <a:rPr lang="en-CA" smtClean="0"/>
              <a:t>3</a:t>
            </a:fld>
            <a:endParaRPr lang="en-CA"/>
          </a:p>
        </p:txBody>
      </p:sp>
    </p:spTree>
    <p:extLst>
      <p:ext uri="{BB962C8B-B14F-4D97-AF65-F5344CB8AC3E}">
        <p14:creationId xmlns:p14="http://schemas.microsoft.com/office/powerpoint/2010/main" val="4171364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Marriott International is widely acknowledged as one of the largest and most renowned hotel businesses globally. The company is responsible for the management of many esteemed hotel brands, including Marriott Hotels, Marriott Resorts, and Courtyard by Marriott, among others, operates a vast network of more than 8,500 establishments throughout more than 130 countries (Roberts, 2023). </a:t>
            </a:r>
          </a:p>
        </p:txBody>
      </p:sp>
      <p:sp>
        <p:nvSpPr>
          <p:cNvPr id="4" name="Slide Number Placeholder 3"/>
          <p:cNvSpPr>
            <a:spLocks noGrp="1"/>
          </p:cNvSpPr>
          <p:nvPr>
            <p:ph type="sldNum" sz="quarter" idx="5"/>
          </p:nvPr>
        </p:nvSpPr>
        <p:spPr/>
        <p:txBody>
          <a:bodyPr/>
          <a:lstStyle/>
          <a:p>
            <a:fld id="{4F84B22E-04AA-4DE9-9E68-8EE277E86D75}" type="slidenum">
              <a:rPr lang="en-CA" smtClean="0"/>
              <a:t>4</a:t>
            </a:fld>
            <a:endParaRPr lang="en-CA"/>
          </a:p>
        </p:txBody>
      </p:sp>
    </p:spTree>
    <p:extLst>
      <p:ext uri="{BB962C8B-B14F-4D97-AF65-F5344CB8AC3E}">
        <p14:creationId xmlns:p14="http://schemas.microsoft.com/office/powerpoint/2010/main" val="3838012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corporation's headquarters are located in Bethesda, Maryland, United States. However, it has established itself as a prominent global leader in delivering hotel services and experiences to clients worldwide. </a:t>
            </a:r>
            <a:endParaRPr lang="en-US" dirty="0"/>
          </a:p>
        </p:txBody>
      </p:sp>
      <p:sp>
        <p:nvSpPr>
          <p:cNvPr id="4" name="Slide Number Placeholder 3"/>
          <p:cNvSpPr>
            <a:spLocks noGrp="1"/>
          </p:cNvSpPr>
          <p:nvPr>
            <p:ph type="sldNum" sz="quarter" idx="5"/>
          </p:nvPr>
        </p:nvSpPr>
        <p:spPr/>
        <p:txBody>
          <a:bodyPr/>
          <a:lstStyle/>
          <a:p>
            <a:fld id="{4F84B22E-04AA-4DE9-9E68-8EE277E86D75}" type="slidenum">
              <a:rPr lang="en-CA" smtClean="0"/>
              <a:t>5</a:t>
            </a:fld>
            <a:endParaRPr lang="en-CA"/>
          </a:p>
        </p:txBody>
      </p:sp>
    </p:spTree>
    <p:extLst>
      <p:ext uri="{BB962C8B-B14F-4D97-AF65-F5344CB8AC3E}">
        <p14:creationId xmlns:p14="http://schemas.microsoft.com/office/powerpoint/2010/main" val="37232423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Marriott Bonvoy Loyalty Program Year in Review 2022 report, the majority of Marriott International's clientele primarily consists of individuals staying at their properties for either business or leisure purposes.</a:t>
            </a:r>
          </a:p>
        </p:txBody>
      </p:sp>
      <p:sp>
        <p:nvSpPr>
          <p:cNvPr id="4" name="Slide Number Placeholder 3"/>
          <p:cNvSpPr>
            <a:spLocks noGrp="1"/>
          </p:cNvSpPr>
          <p:nvPr>
            <p:ph type="sldNum" sz="quarter" idx="5"/>
          </p:nvPr>
        </p:nvSpPr>
        <p:spPr/>
        <p:txBody>
          <a:bodyPr/>
          <a:lstStyle/>
          <a:p>
            <a:fld id="{4F84B22E-04AA-4DE9-9E68-8EE277E86D75}" type="slidenum">
              <a:rPr lang="en-CA" smtClean="0"/>
              <a:t>6</a:t>
            </a:fld>
            <a:endParaRPr lang="en-CA"/>
          </a:p>
        </p:txBody>
      </p:sp>
    </p:spTree>
    <p:extLst>
      <p:ext uri="{BB962C8B-B14F-4D97-AF65-F5344CB8AC3E}">
        <p14:creationId xmlns:p14="http://schemas.microsoft.com/office/powerpoint/2010/main" val="1627810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offers a range of amenities and provisions to cater to its guests, and it is important to assess the efficacy of guest services to guarantee a favourable and noteworthy experience for every visitor.</a:t>
            </a:r>
          </a:p>
          <a:p>
            <a:r>
              <a:rPr lang="en-GB" dirty="0"/>
              <a:t>Individuals who are engaged in business-related travel sometimes find it necessary to choose accommodations near their employment, mostly due to the convenience and accessibility it offers about their office location (Beck et al., 2020). </a:t>
            </a:r>
          </a:p>
          <a:p>
            <a:r>
              <a:rPr lang="en-GB" dirty="0"/>
              <a:t>Moreover, group visitors often visit a certain location to attend a conference or some other noteworthy event. </a:t>
            </a:r>
            <a:r>
              <a:rPr lang="en-GB" b="0" i="0">
                <a:solidFill>
                  <a:srgbClr val="374151"/>
                </a:solidFill>
                <a:effectLst/>
                <a:latin typeface="Söhne"/>
              </a:rPr>
              <a:t>Therefore, they have unique needs that necessitate booking multiple rooms and utilizing additional amenities and services.</a:t>
            </a:r>
            <a:endParaRPr lang="en-GB" dirty="0"/>
          </a:p>
          <a:p>
            <a:r>
              <a:rPr lang="en-GB" dirty="0"/>
              <a:t>Marriott International's primary goal is to enhance the quality of guests' experiences and create lasting impressions throughout their stay at the company's hotels by providing guest services and facilities. The hotel offers a diverse array of amenities and services to its guests, including a dedicated concierge, a 24/7 front desk, laundry facilities, and a variety of dining options. In addition to providing complimentary Wi-Fi access, access to a business centre, and a diverse range of recreational options, Marriott hotels also offer guests the convenience of childcare services and transportation facilities (</a:t>
            </a:r>
            <a:r>
              <a:rPr lang="en-GB" dirty="0" err="1"/>
              <a:t>Özdemir</a:t>
            </a:r>
            <a:r>
              <a:rPr lang="en-GB" dirty="0"/>
              <a:t> et al., 2019). Marriott provides a diverse range of services and facilities to its patrons, striving to guarantee that every guest is equipped with the necessary provisions for a comfortable and enjoyable stay.</a:t>
            </a:r>
          </a:p>
          <a:p>
            <a:endParaRPr lang="en-GB" dirty="0"/>
          </a:p>
        </p:txBody>
      </p:sp>
      <p:sp>
        <p:nvSpPr>
          <p:cNvPr id="4" name="Slide Number Placeholder 3"/>
          <p:cNvSpPr>
            <a:spLocks noGrp="1"/>
          </p:cNvSpPr>
          <p:nvPr>
            <p:ph type="sldNum" sz="quarter" idx="5"/>
          </p:nvPr>
        </p:nvSpPr>
        <p:spPr/>
        <p:txBody>
          <a:bodyPr/>
          <a:lstStyle/>
          <a:p>
            <a:fld id="{4F84B22E-04AA-4DE9-9E68-8EE277E86D75}" type="slidenum">
              <a:rPr lang="en-CA" smtClean="0"/>
              <a:t>7</a:t>
            </a:fld>
            <a:endParaRPr lang="en-CA"/>
          </a:p>
        </p:txBody>
      </p:sp>
    </p:spTree>
    <p:extLst>
      <p:ext uri="{BB962C8B-B14F-4D97-AF65-F5344CB8AC3E}">
        <p14:creationId xmlns:p14="http://schemas.microsoft.com/office/powerpoint/2010/main" val="687265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context, a pleasant hotel room may make a world of difference in how customers feel when on vacation or business travel. Hotels have been introducing unique services and facilities to suit their visitors better. Being in the hospitality industry entails treating visitors with warmth and politeness. Hotels may boost customer happiness by offering a range of value-added services, as well as raising brand recognition and good word of mouth.</a:t>
            </a:r>
          </a:p>
          <a:p>
            <a:r>
              <a:rPr lang="en-GB" dirty="0"/>
              <a:t>When customers make a hotel reservation, they are acquiring more than simply a room. Customers who book a hotel room have high expectations since they want to feel at ease throughout their stay. For example, a customised welcome card left in their room may be a great touch. This will create a unique approach to the reservation and lodging process</a:t>
            </a:r>
          </a:p>
          <a:p>
            <a:r>
              <a:rPr lang="en-GB" dirty="0"/>
              <a:t>Guests may buy minibar goods at any time throughout their stay. Making them accessible for purchase without leaving the room might be an excellent way to put customers at ease. Most of us nowadays can't operate without Wi-Fi. Business travellers will enjoy the ease of such a facility just as much as holidaymakers (Sousa et al., 2019).</a:t>
            </a:r>
          </a:p>
          <a:p>
            <a:r>
              <a:rPr lang="en-GB" dirty="0"/>
              <a:t>Hotels in popular couples' vacation destinations, such as Bali and Mauritius, may offer special romance prices. Honeymoon packages may include unique lodgings, meals, and souvenirs, such as a special cake or keepsake upon departure. Customers appreciate the individualised service.</a:t>
            </a:r>
          </a:p>
          <a:p>
            <a:endParaRPr lang="en-US" dirty="0"/>
          </a:p>
        </p:txBody>
      </p:sp>
      <p:sp>
        <p:nvSpPr>
          <p:cNvPr id="4" name="Slide Number Placeholder 3"/>
          <p:cNvSpPr>
            <a:spLocks noGrp="1"/>
          </p:cNvSpPr>
          <p:nvPr>
            <p:ph type="sldNum" sz="quarter" idx="10"/>
          </p:nvPr>
        </p:nvSpPr>
        <p:spPr/>
        <p:txBody>
          <a:bodyPr/>
          <a:lstStyle/>
          <a:p>
            <a:fld id="{4F84B22E-04AA-4DE9-9E68-8EE277E86D75}" type="slidenum">
              <a:rPr lang="en-CA" smtClean="0"/>
              <a:t>8</a:t>
            </a:fld>
            <a:endParaRPr lang="en-CA"/>
          </a:p>
        </p:txBody>
      </p:sp>
    </p:spTree>
    <p:extLst>
      <p:ext uri="{BB962C8B-B14F-4D97-AF65-F5344CB8AC3E}">
        <p14:creationId xmlns:p14="http://schemas.microsoft.com/office/powerpoint/2010/main" val="1364268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catering to the needs of business travellers, it is crucial to prioritize speed, convenience, and comfort during their stay.</a:t>
            </a:r>
          </a:p>
          <a:p>
            <a:r>
              <a:rPr lang="en-GB" dirty="0"/>
              <a:t>Business travellers prefer fast service. Given the substantial amount of time individuals dedicate to online activities daily, it is essential to ensure the provision of reliable and high-speed Internet connectivity. The provision of complimentary, high-speed Internet connectivity has become a customary expectation within the hotel industry.</a:t>
            </a:r>
          </a:p>
          <a:p>
            <a:r>
              <a:rPr lang="en-GB" dirty="0"/>
              <a:t>The aspect of convenience has significant importance as well. Ensure a well-appointed workstation is available in each designated location to facilitate productive work before the commencement of the conference (Car et al., 2019). It is important to have enough supply of electrical outlets and lighting fixtures. As a potential alternative, it is possible to provide the provision of shared office space. Additionally, it is important to provide a designated area for individuals to assemble inside the premises. Numerous individuals engaged in business travel sometimes have time constraints that preclude them from extensively searching for a suitable venue to conduct meetings.</a:t>
            </a:r>
          </a:p>
          <a:p>
            <a:r>
              <a:rPr lang="en-GB" dirty="0"/>
              <a:t>Simplifying the check-in process will provide the opportunity for guests to recuperate and revitalize after an extended period of air travel. One may provide a contactless reception as a means of providing a checkless welcome. In certain situations, business travellers may not have the flexibility to select their preferred flight schedules, thus requiring them to check in during non-standard operating hours.</a:t>
            </a:r>
          </a:p>
          <a:p>
            <a:endParaRPr lang="en-GB" dirty="0"/>
          </a:p>
        </p:txBody>
      </p:sp>
      <p:sp>
        <p:nvSpPr>
          <p:cNvPr id="4" name="Slide Number Placeholder 3"/>
          <p:cNvSpPr>
            <a:spLocks noGrp="1"/>
          </p:cNvSpPr>
          <p:nvPr>
            <p:ph type="sldNum" sz="quarter" idx="5"/>
          </p:nvPr>
        </p:nvSpPr>
        <p:spPr/>
        <p:txBody>
          <a:bodyPr/>
          <a:lstStyle/>
          <a:p>
            <a:fld id="{4F84B22E-04AA-4DE9-9E68-8EE277E86D75}" type="slidenum">
              <a:rPr lang="en-CA" smtClean="0"/>
              <a:t>9</a:t>
            </a:fld>
            <a:endParaRPr lang="en-CA"/>
          </a:p>
        </p:txBody>
      </p:sp>
    </p:spTree>
    <p:extLst>
      <p:ext uri="{BB962C8B-B14F-4D97-AF65-F5344CB8AC3E}">
        <p14:creationId xmlns:p14="http://schemas.microsoft.com/office/powerpoint/2010/main" val="1101463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the unique needs and preferences of families on urban vacations is key to providing a satisfying and enjoyable experience.</a:t>
            </a:r>
          </a:p>
          <a:p>
            <a:r>
              <a:rPr lang="en-GB" dirty="0"/>
              <a:t>Families are interested in the cognitive aspects of tourism in urban regions. Parents with small children have certain expectations regardless of where they stay. It's reasonable to conclude that a hotel's capacity to cater to vacationing families is greatly influenced by the ages of its customers' children (Beck et al., 2020). From infancy until the early school years, children's desires and needs are determined by their age. The most difficult challenge for hotels is to provide an offer that meets the expectations of families with children of diverse ages.</a:t>
            </a:r>
          </a:p>
          <a:p>
            <a:r>
              <a:rPr lang="en-GB" dirty="0"/>
              <a:t>For instance, family members may become frustrated with one another during holiday gatherings due to a lack of personal space. The availability of large and spacious accommodation units for families is therefore the foundation for serving these types of tourists. Carr [58] argued that hotels that marketed themselves as family-friendly frequently provided little more than small, overcrowded family rooms, when in fact they put more effort into providing a wide range of activities aimed at children in public areas away from their sleeping quarters, such as children's clubs and swimming pools. [a paper by Edward Hallett Carr (1958) titled "The Family Hotel: A Study of Social Change." In the paper, Carr argues that hotels that market themselves as family-friendly are often more concerned with providing activities for children in public areas than with providing comfortable and spacious accommodations for families.]</a:t>
            </a:r>
          </a:p>
          <a:p>
            <a:r>
              <a:rPr lang="en-GB" dirty="0"/>
              <a:t>Given the above, a family travelling with little children will want to know whether the hotel's common spaces offer a playroom or a small club area. A "playroom" is a specialized place where children may run about and play with toys and games such as tents, trampolines, slides, table tennis, foosball, and other ball games. Holiday hotels are far more likely to provide mini clubs, which offer a variety of activities for children under the supervision of qualified personnel.</a:t>
            </a:r>
          </a:p>
          <a:p>
            <a:endParaRPr lang="en-GB" dirty="0"/>
          </a:p>
        </p:txBody>
      </p:sp>
      <p:sp>
        <p:nvSpPr>
          <p:cNvPr id="4" name="Slide Number Placeholder 3"/>
          <p:cNvSpPr>
            <a:spLocks noGrp="1"/>
          </p:cNvSpPr>
          <p:nvPr>
            <p:ph type="sldNum" sz="quarter" idx="5"/>
          </p:nvPr>
        </p:nvSpPr>
        <p:spPr/>
        <p:txBody>
          <a:bodyPr/>
          <a:lstStyle/>
          <a:p>
            <a:fld id="{4F84B22E-04AA-4DE9-9E68-8EE277E86D75}" type="slidenum">
              <a:rPr lang="en-CA" smtClean="0"/>
              <a:t>10</a:t>
            </a:fld>
            <a:endParaRPr lang="en-CA"/>
          </a:p>
        </p:txBody>
      </p:sp>
    </p:spTree>
    <p:extLst>
      <p:ext uri="{BB962C8B-B14F-4D97-AF65-F5344CB8AC3E}">
        <p14:creationId xmlns:p14="http://schemas.microsoft.com/office/powerpoint/2010/main" val="3978644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 of outstanding service to patrons is of the highest relevance in the field of hospitality, which places a premium on achieving this goal. The quality of the services that are offered to visitors during their time at the hotel is directly related to the degree to which they enjoy their stay and the excellent reputation that the business has (Vuong, 2020). One way in which a hotel may differentiate itself from its rivals is by offering exceptional service and a variety of convenient facilities to the guests who stay there. It is essential to make certain that customers are supplied complete assistance throughout the whole of the hotel, and this component should be stressed over the course of staff training sessions. The hotel must make the protection of its guests its priority since this is of the utmost significance and affects the whole experience of those staying there.</a:t>
            </a:r>
          </a:p>
        </p:txBody>
      </p:sp>
      <p:sp>
        <p:nvSpPr>
          <p:cNvPr id="4" name="Slide Number Placeholder 3"/>
          <p:cNvSpPr>
            <a:spLocks noGrp="1"/>
          </p:cNvSpPr>
          <p:nvPr>
            <p:ph type="sldNum" sz="quarter" idx="5"/>
          </p:nvPr>
        </p:nvSpPr>
        <p:spPr/>
        <p:txBody>
          <a:bodyPr/>
          <a:lstStyle/>
          <a:p>
            <a:fld id="{4F84B22E-04AA-4DE9-9E68-8EE277E86D75}" type="slidenum">
              <a:rPr lang="en-CA" smtClean="0"/>
              <a:t>11</a:t>
            </a:fld>
            <a:endParaRPr lang="en-CA"/>
          </a:p>
        </p:txBody>
      </p:sp>
    </p:spTree>
    <p:extLst>
      <p:ext uri="{BB962C8B-B14F-4D97-AF65-F5344CB8AC3E}">
        <p14:creationId xmlns:p14="http://schemas.microsoft.com/office/powerpoint/2010/main" val="810889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Hotels have the responsibility to make certain that the level of hospitality they deliver to their clients is not only comparable to but maybe even exceeds, the expectations of the consumers that stay at their establishments. It is expected of hotels that they would attentively care to the needs of their customers and make every effort to swiftly and effectively satisfy the criteria that their customers have articulated. In addition, hotels must make concentrated efforts to provide their customers with a remarkable experience. One such tactic is the offering of themed packages and promotions, which are intended to increase the level of pleasure and engagement that customers experience during their stay at the establishment (Bonfanti et al., 2021). It is very necessary for every employee to have received intensive training in the area of customer service and to have an in-depth understanding of the hotel's many rules and operating processes.</a:t>
            </a:r>
          </a:p>
        </p:txBody>
      </p:sp>
      <p:sp>
        <p:nvSpPr>
          <p:cNvPr id="4" name="Slide Number Placeholder 3"/>
          <p:cNvSpPr>
            <a:spLocks noGrp="1"/>
          </p:cNvSpPr>
          <p:nvPr>
            <p:ph type="sldNum" sz="quarter" idx="5"/>
          </p:nvPr>
        </p:nvSpPr>
        <p:spPr/>
        <p:txBody>
          <a:bodyPr/>
          <a:lstStyle/>
          <a:p>
            <a:fld id="{4F84B22E-04AA-4DE9-9E68-8EE277E86D75}" type="slidenum">
              <a:rPr lang="en-CA" smtClean="0"/>
              <a:t>12</a:t>
            </a:fld>
            <a:endParaRPr lang="en-CA"/>
          </a:p>
        </p:txBody>
      </p:sp>
    </p:spTree>
    <p:extLst>
      <p:ext uri="{BB962C8B-B14F-4D97-AF65-F5344CB8AC3E}">
        <p14:creationId xmlns:p14="http://schemas.microsoft.com/office/powerpoint/2010/main" val="1063102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Hotels bear the responsibility of ensuring their guests' comfort and satisfaction. This involves providing a secure and protected environment alongside a wide array of facilities and services. Moreover, it's imperative for hotels to prioritize their guests' needs and strive not only to meet but exceed their expectations and requests. This customer-centric approach empowers hotels to gain a competitive edge and earn the loyalty of their clientele.</a:t>
            </a:r>
          </a:p>
          <a:p>
            <a:r>
              <a:rPr lang="en-GB" dirty="0"/>
              <a:t>In the hotel industry, the core values of service, hospitality, and guest services are not just important but absolutely indispensable. They are the cornerstones that ensure customer satisfaction and the overall success of any hotel or organization. Without these elements, the foundation of the industry would be incomplete, as they set the stage for a positive and memorable guest experience.</a:t>
            </a:r>
          </a:p>
          <a:p>
            <a:endParaRPr lang="en-GB" dirty="0"/>
          </a:p>
        </p:txBody>
      </p:sp>
      <p:sp>
        <p:nvSpPr>
          <p:cNvPr id="4" name="Slide Number Placeholder 3"/>
          <p:cNvSpPr>
            <a:spLocks noGrp="1"/>
          </p:cNvSpPr>
          <p:nvPr>
            <p:ph type="sldNum" sz="quarter" idx="5"/>
          </p:nvPr>
        </p:nvSpPr>
        <p:spPr/>
        <p:txBody>
          <a:bodyPr/>
          <a:lstStyle/>
          <a:p>
            <a:fld id="{4F84B22E-04AA-4DE9-9E68-8EE277E86D75}" type="slidenum">
              <a:rPr lang="en-CA" smtClean="0"/>
              <a:t>13</a:t>
            </a:fld>
            <a:endParaRPr lang="en-CA"/>
          </a:p>
        </p:txBody>
      </p:sp>
    </p:spTree>
    <p:extLst>
      <p:ext uri="{BB962C8B-B14F-4D97-AF65-F5344CB8AC3E}">
        <p14:creationId xmlns:p14="http://schemas.microsoft.com/office/powerpoint/2010/main" val="37065694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4F84B22E-04AA-4DE9-9E68-8EE277E86D75}" type="slidenum">
              <a:rPr lang="en-CA" smtClean="0"/>
              <a:t>14</a:t>
            </a:fld>
            <a:endParaRPr lang="en-CA"/>
          </a:p>
        </p:txBody>
      </p:sp>
    </p:spTree>
    <p:extLst>
      <p:ext uri="{BB962C8B-B14F-4D97-AF65-F5344CB8AC3E}">
        <p14:creationId xmlns:p14="http://schemas.microsoft.com/office/powerpoint/2010/main" val="2946724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CD7AA-864F-CFE1-E6AB-6A1261E93C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5618595-6B08-3939-1377-46E8058E50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19F44B-806E-6673-2E0A-56881AD9517F}"/>
              </a:ext>
            </a:extLst>
          </p:cNvPr>
          <p:cNvSpPr>
            <a:spLocks noGrp="1"/>
          </p:cNvSpPr>
          <p:nvPr>
            <p:ph type="dt" sz="half" idx="10"/>
          </p:nvPr>
        </p:nvSpPr>
        <p:spPr/>
        <p:txBody>
          <a:bodyPr/>
          <a:lstStyle/>
          <a:p>
            <a:fld id="{9184DA70-C731-4C70-880D-CCD4705E623C}" type="datetime1">
              <a:rPr lang="en-US" smtClean="0"/>
              <a:t>10/16/2023</a:t>
            </a:fld>
            <a:endParaRPr lang="en-US" dirty="0"/>
          </a:p>
        </p:txBody>
      </p:sp>
      <p:sp>
        <p:nvSpPr>
          <p:cNvPr id="5" name="Footer Placeholder 4">
            <a:extLst>
              <a:ext uri="{FF2B5EF4-FFF2-40B4-BE49-F238E27FC236}">
                <a16:creationId xmlns:a16="http://schemas.microsoft.com/office/drawing/2014/main" id="{A02E3835-6F83-3DC6-FF68-8D6EA98E163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C582E65-C24E-3571-370C-AEB3EEF0005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7468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0A634-4E73-2001-BA33-913A263813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1751B21-3151-4AEF-718E-A740BE5285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35807A-4061-340F-51A4-7D51644F81BA}"/>
              </a:ext>
            </a:extLst>
          </p:cNvPr>
          <p:cNvSpPr>
            <a:spLocks noGrp="1"/>
          </p:cNvSpPr>
          <p:nvPr>
            <p:ph type="dt" sz="half" idx="10"/>
          </p:nvPr>
        </p:nvSpPr>
        <p:spPr/>
        <p:txBody>
          <a:bodyPr/>
          <a:lstStyle/>
          <a:p>
            <a:fld id="{4BE1D723-8F53-4F53-90B0-1982A396982E}" type="datetime1">
              <a:rPr lang="en-US" smtClean="0"/>
              <a:t>10/16/2023</a:t>
            </a:fld>
            <a:endParaRPr lang="en-US" dirty="0"/>
          </a:p>
        </p:txBody>
      </p:sp>
      <p:sp>
        <p:nvSpPr>
          <p:cNvPr id="5" name="Footer Placeholder 4">
            <a:extLst>
              <a:ext uri="{FF2B5EF4-FFF2-40B4-BE49-F238E27FC236}">
                <a16:creationId xmlns:a16="http://schemas.microsoft.com/office/drawing/2014/main" id="{2341D443-401E-3446-4327-B3AEC043FA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EF9EBD-FD3F-1DDE-FD19-8F7229E50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2779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A8926-9BAF-7EA1-5FA7-6288AA0EB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3416187-3B27-4FED-2491-B2F04BA1DF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DBE4C-4D21-6CF1-B25F-F72BFA434209}"/>
              </a:ext>
            </a:extLst>
          </p:cNvPr>
          <p:cNvSpPr>
            <a:spLocks noGrp="1"/>
          </p:cNvSpPr>
          <p:nvPr>
            <p:ph type="dt" sz="half" idx="10"/>
          </p:nvPr>
        </p:nvSpPr>
        <p:spPr/>
        <p:txBody>
          <a:bodyPr/>
          <a:lstStyle/>
          <a:p>
            <a:fld id="{97669AF7-7BEB-44E4-9852-375E34362B5B}" type="datetime1">
              <a:rPr lang="en-US" smtClean="0"/>
              <a:t>10/16/2023</a:t>
            </a:fld>
            <a:endParaRPr lang="en-US" dirty="0"/>
          </a:p>
        </p:txBody>
      </p:sp>
      <p:sp>
        <p:nvSpPr>
          <p:cNvPr id="5" name="Footer Placeholder 4">
            <a:extLst>
              <a:ext uri="{FF2B5EF4-FFF2-40B4-BE49-F238E27FC236}">
                <a16:creationId xmlns:a16="http://schemas.microsoft.com/office/drawing/2014/main" id="{B7009272-3DAC-57C3-3AA4-F24EA1327D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0D8EA3-5A4F-A977-4C1C-558437D3941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3344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29E35-B4D4-6014-8C23-19BFA8B55E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35C81F3-547B-8127-9C5E-D23373B14A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496ED0D-E6D5-E7BD-483A-3E1885EA08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AE3DC5C-6396-3531-C646-66D0B6011A8C}"/>
              </a:ext>
            </a:extLst>
          </p:cNvPr>
          <p:cNvSpPr>
            <a:spLocks noGrp="1"/>
          </p:cNvSpPr>
          <p:nvPr>
            <p:ph type="dt" sz="half" idx="10"/>
          </p:nvPr>
        </p:nvSpPr>
        <p:spPr/>
        <p:txBody>
          <a:bodyPr/>
          <a:lstStyle/>
          <a:p>
            <a:fld id="{BAAAC38D-0552-4C82-B593-E6124DFADBE2}" type="datetime1">
              <a:rPr lang="en-US" smtClean="0"/>
              <a:t>10/16/2023</a:t>
            </a:fld>
            <a:endParaRPr lang="en-US" dirty="0"/>
          </a:p>
        </p:txBody>
      </p:sp>
      <p:sp>
        <p:nvSpPr>
          <p:cNvPr id="6" name="Footer Placeholder 5">
            <a:extLst>
              <a:ext uri="{FF2B5EF4-FFF2-40B4-BE49-F238E27FC236}">
                <a16:creationId xmlns:a16="http://schemas.microsoft.com/office/drawing/2014/main" id="{0230E2DC-4199-C4C2-F417-93B39ACBDD2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587EBE-00FB-9C96-CCE1-C156780EE1D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6549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D19A9-03CB-3472-C6C7-DD7407402A9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51BC07-A0CD-669D-3F11-3F34561B20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3CE6D3-C547-E438-0446-1142B8B345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645A2F3-C594-E723-72F3-EA699B87B4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457ACE-781B-77AA-309C-FD5D046EFF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B21A85C-94A7-71F9-FDB5-F8A5027C1EC6}"/>
              </a:ext>
            </a:extLst>
          </p:cNvPr>
          <p:cNvSpPr>
            <a:spLocks noGrp="1"/>
          </p:cNvSpPr>
          <p:nvPr>
            <p:ph type="dt" sz="half" idx="10"/>
          </p:nvPr>
        </p:nvSpPr>
        <p:spPr/>
        <p:txBody>
          <a:bodyPr/>
          <a:lstStyle/>
          <a:p>
            <a:fld id="{D9DF0F1C-5577-4ACB-BB62-DF8F3C494C7E}" type="datetime1">
              <a:rPr lang="en-US" smtClean="0"/>
              <a:t>10/16/2023</a:t>
            </a:fld>
            <a:endParaRPr lang="en-US" dirty="0"/>
          </a:p>
        </p:txBody>
      </p:sp>
      <p:sp>
        <p:nvSpPr>
          <p:cNvPr id="8" name="Footer Placeholder 7">
            <a:extLst>
              <a:ext uri="{FF2B5EF4-FFF2-40B4-BE49-F238E27FC236}">
                <a16:creationId xmlns:a16="http://schemas.microsoft.com/office/drawing/2014/main" id="{3EE8C7E4-B89F-2605-7130-48AD56E7EA8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8E2CBAF-4788-D7E7-EE57-2F31685F20C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4937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4A24C-E2F2-829F-C7E2-E61EE546506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0DE623D-8912-470D-11F9-CA00A1D0093B}"/>
              </a:ext>
            </a:extLst>
          </p:cNvPr>
          <p:cNvSpPr>
            <a:spLocks noGrp="1"/>
          </p:cNvSpPr>
          <p:nvPr>
            <p:ph type="dt" sz="half" idx="10"/>
          </p:nvPr>
        </p:nvSpPr>
        <p:spPr/>
        <p:txBody>
          <a:bodyPr/>
          <a:lstStyle/>
          <a:p>
            <a:fld id="{1775B394-D9F9-4F0C-B15D-605F45CB9E9F}" type="datetime1">
              <a:rPr lang="en-US" smtClean="0"/>
              <a:t>10/16/2023</a:t>
            </a:fld>
            <a:endParaRPr lang="en-US" dirty="0"/>
          </a:p>
        </p:txBody>
      </p:sp>
      <p:sp>
        <p:nvSpPr>
          <p:cNvPr id="4" name="Footer Placeholder 3">
            <a:extLst>
              <a:ext uri="{FF2B5EF4-FFF2-40B4-BE49-F238E27FC236}">
                <a16:creationId xmlns:a16="http://schemas.microsoft.com/office/drawing/2014/main" id="{E99C97A6-ABE4-3BBE-59BD-8E43E5B585F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78A287-27C2-4B72-99D6-D954B2E048C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6758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9C0E6C-BE95-5293-A871-D240C375AF18}"/>
              </a:ext>
            </a:extLst>
          </p:cNvPr>
          <p:cNvSpPr>
            <a:spLocks noGrp="1"/>
          </p:cNvSpPr>
          <p:nvPr>
            <p:ph type="dt" sz="half" idx="10"/>
          </p:nvPr>
        </p:nvSpPr>
        <p:spPr/>
        <p:txBody>
          <a:bodyPr/>
          <a:lstStyle/>
          <a:p>
            <a:fld id="{39667345-2558-425A-8533-9BFDBCE15005}" type="datetime1">
              <a:rPr lang="en-US" smtClean="0"/>
              <a:t>10/16/2023</a:t>
            </a:fld>
            <a:endParaRPr lang="en-US" dirty="0"/>
          </a:p>
        </p:txBody>
      </p:sp>
      <p:sp>
        <p:nvSpPr>
          <p:cNvPr id="3" name="Footer Placeholder 2">
            <a:extLst>
              <a:ext uri="{FF2B5EF4-FFF2-40B4-BE49-F238E27FC236}">
                <a16:creationId xmlns:a16="http://schemas.microsoft.com/office/drawing/2014/main" id="{50CE81A1-F3F8-B27A-3313-019BF01D2CB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5D2862B-59DB-EE47-0C2E-EFF7BD9E44F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2035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7E0E2-CA48-82C7-5A78-98EB8DB1E8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856FFCD-5A84-DFEB-AAC9-8B9780AA6E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CBEB4DB-6F33-F555-2424-EBF212A308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508190-BC39-B5DC-F48E-28E12233703E}"/>
              </a:ext>
            </a:extLst>
          </p:cNvPr>
          <p:cNvSpPr>
            <a:spLocks noGrp="1"/>
          </p:cNvSpPr>
          <p:nvPr>
            <p:ph type="dt" sz="half" idx="10"/>
          </p:nvPr>
        </p:nvSpPr>
        <p:spPr/>
        <p:txBody>
          <a:bodyPr/>
          <a:lstStyle/>
          <a:p>
            <a:fld id="{92BEA474-078D-4E9B-9B14-09A87B19DC46}" type="datetime1">
              <a:rPr lang="en-US" smtClean="0"/>
              <a:t>10/16/2023</a:t>
            </a:fld>
            <a:endParaRPr lang="en-US" dirty="0"/>
          </a:p>
        </p:txBody>
      </p:sp>
      <p:sp>
        <p:nvSpPr>
          <p:cNvPr id="6" name="Footer Placeholder 5">
            <a:extLst>
              <a:ext uri="{FF2B5EF4-FFF2-40B4-BE49-F238E27FC236}">
                <a16:creationId xmlns:a16="http://schemas.microsoft.com/office/drawing/2014/main" id="{84A341B6-1A52-CB29-9120-1193C01DF76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F1F618-E00C-8C41-3227-51A9AD800A41}"/>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70543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E66BD-3B31-7AAD-D355-0D0A757CD1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745FD7D-2882-51F1-3D32-7313B5D8F8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5D53670-EEB0-4B07-DCB8-7D8CC76A20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7D5FF-BB78-2AC7-D903-7C4D66D60D7F}"/>
              </a:ext>
            </a:extLst>
          </p:cNvPr>
          <p:cNvSpPr>
            <a:spLocks noGrp="1"/>
          </p:cNvSpPr>
          <p:nvPr>
            <p:ph type="dt" sz="half" idx="10"/>
          </p:nvPr>
        </p:nvSpPr>
        <p:spPr/>
        <p:txBody>
          <a:bodyPr/>
          <a:lstStyle/>
          <a:p>
            <a:fld id="{4907D986-8816-4272-A432-0437A28A9828}" type="datetime1">
              <a:rPr lang="en-US" smtClean="0"/>
              <a:t>10/16/2023</a:t>
            </a:fld>
            <a:endParaRPr lang="en-US" dirty="0"/>
          </a:p>
        </p:txBody>
      </p:sp>
      <p:sp>
        <p:nvSpPr>
          <p:cNvPr id="6" name="Footer Placeholder 5">
            <a:extLst>
              <a:ext uri="{FF2B5EF4-FFF2-40B4-BE49-F238E27FC236}">
                <a16:creationId xmlns:a16="http://schemas.microsoft.com/office/drawing/2014/main" id="{14B1F627-5839-F746-BF1B-14038AE41422}"/>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561436EF-FBCD-D7A2-3C27-C9087C9D484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081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594D-241A-9D76-5CD9-4AB6AAAD1C6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751A887-807F-7656-A233-7957251BE1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736EE0-C396-3D56-E383-085CE86123FD}"/>
              </a:ext>
            </a:extLst>
          </p:cNvPr>
          <p:cNvSpPr>
            <a:spLocks noGrp="1"/>
          </p:cNvSpPr>
          <p:nvPr>
            <p:ph type="dt" sz="half" idx="10"/>
          </p:nvPr>
        </p:nvSpPr>
        <p:spPr/>
        <p:txBody>
          <a:bodyPr/>
          <a:lstStyle/>
          <a:p>
            <a:fld id="{B612A279-0833-481D-8C56-F67FD0AC6C50}" type="datetime1">
              <a:rPr lang="en-US" smtClean="0"/>
              <a:t>10/16/2023</a:t>
            </a:fld>
            <a:endParaRPr lang="en-US" dirty="0"/>
          </a:p>
        </p:txBody>
      </p:sp>
      <p:sp>
        <p:nvSpPr>
          <p:cNvPr id="5" name="Footer Placeholder 4">
            <a:extLst>
              <a:ext uri="{FF2B5EF4-FFF2-40B4-BE49-F238E27FC236}">
                <a16:creationId xmlns:a16="http://schemas.microsoft.com/office/drawing/2014/main" id="{C285C0D2-7D56-BD2E-EE52-EEB57DE89F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427940-241E-CE7D-0182-96ABB1B204D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3574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8695F5-DC6A-728F-55D8-D39C97F7336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28EFFA-301F-0992-F927-78BE4178CB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8A45F-3A0C-EB06-0756-E3ABD5ADCECE}"/>
              </a:ext>
            </a:extLst>
          </p:cNvPr>
          <p:cNvSpPr>
            <a:spLocks noGrp="1"/>
          </p:cNvSpPr>
          <p:nvPr>
            <p:ph type="dt" sz="half" idx="10"/>
          </p:nvPr>
        </p:nvSpPr>
        <p:spPr/>
        <p:txBody>
          <a:bodyPr/>
          <a:lstStyle/>
          <a:p>
            <a:fld id="{6587DA83-5663-4C9C-B9AA-0B40A3DAFF81}" type="datetime1">
              <a:rPr lang="en-US" smtClean="0"/>
              <a:t>10/16/2023</a:t>
            </a:fld>
            <a:endParaRPr lang="en-US" dirty="0"/>
          </a:p>
        </p:txBody>
      </p:sp>
      <p:sp>
        <p:nvSpPr>
          <p:cNvPr id="5" name="Footer Placeholder 4">
            <a:extLst>
              <a:ext uri="{FF2B5EF4-FFF2-40B4-BE49-F238E27FC236}">
                <a16:creationId xmlns:a16="http://schemas.microsoft.com/office/drawing/2014/main" id="{C537A7CC-B972-0002-4F3C-5443918600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287C24-5859-1D6F-A6BC-71559F172CD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8890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2136BE-3E56-F9F0-6FEA-62B3BCA2CB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C3ECC20-B3B4-E64C-9A4E-9D112204F4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AFC395-B3DE-A291-C8E1-5803DC200F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6E202-B606-4609-B914-27C9371A1F6D}" type="datetime1">
              <a:rPr lang="en-US" smtClean="0"/>
              <a:t>10/16/2023</a:t>
            </a:fld>
            <a:endParaRPr lang="en-US" dirty="0"/>
          </a:p>
        </p:txBody>
      </p:sp>
      <p:sp>
        <p:nvSpPr>
          <p:cNvPr id="5" name="Footer Placeholder 4">
            <a:extLst>
              <a:ext uri="{FF2B5EF4-FFF2-40B4-BE49-F238E27FC236}">
                <a16:creationId xmlns:a16="http://schemas.microsoft.com/office/drawing/2014/main" id="{1DDFA490-3198-9DFD-73A3-665D3129AA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CEDEC42-B09A-B93D-2E6B-A5152D8214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92494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9.png"/><Relationship Id="rId7" Type="http://schemas.openxmlformats.org/officeDocument/2006/relationships/diagramColors" Target="../diagrams/colors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el bell">
            <a:extLst>
              <a:ext uri="{FF2B5EF4-FFF2-40B4-BE49-F238E27FC236}">
                <a16:creationId xmlns:a16="http://schemas.microsoft.com/office/drawing/2014/main" id="{6ED8B90C-3F98-5B3F-3BE2-75DDFCDBDE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709077"/>
            <a:ext cx="5493544" cy="3755803"/>
          </a:xfrm>
          <a:prstGeom prst="rect">
            <a:avLst/>
          </a:prstGeom>
        </p:spPr>
      </p:pic>
      <p:pic>
        <p:nvPicPr>
          <p:cNvPr id="5" name="Picture 4" descr="A blue and white screen&#10;&#10;Description automatically generated">
            <a:extLst>
              <a:ext uri="{FF2B5EF4-FFF2-40B4-BE49-F238E27FC236}">
                <a16:creationId xmlns:a16="http://schemas.microsoft.com/office/drawing/2014/main" id="{7F86D897-BFEA-9643-7ACB-E63E38A01C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54347" y="1963436"/>
            <a:ext cx="4762745" cy="2914800"/>
          </a:xfrm>
          <a:prstGeom prst="rect">
            <a:avLst/>
          </a:prstGeom>
        </p:spPr>
      </p:pic>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777A2237-D80F-A9C2-5FE8-FDDCF54969D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4FEF4FB2-7014-A6EA-4629-6AA463DE30DB}"/>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dirty="0"/>
              <a:t>Contents</a:t>
            </a:r>
            <a:endParaRPr lang="en-CA" sz="32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923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2154753" y="1783939"/>
            <a:ext cx="5877337" cy="3290122"/>
          </a:xfrm>
        </p:spPr>
        <p:txBody>
          <a:bodyPr anchor="b">
            <a:normAutofit/>
          </a:bodyPr>
          <a:lstStyle/>
          <a:p>
            <a:pPr lvl="0" algn="l"/>
            <a:r>
              <a:rPr lang="en-GB" sz="1800" dirty="0">
                <a:latin typeface="Times New Roman" panose="02020603050405020304" pitchFamily="18" charset="0"/>
                <a:cs typeface="Times New Roman" panose="02020603050405020304" pitchFamily="18" charset="0"/>
              </a:rPr>
              <a:t>The hotel sector encompasses a wide range of services, including accommodation, culinary services, event </a:t>
            </a:r>
            <a:r>
              <a:rPr lang="en-GB" sz="2000" dirty="0">
                <a:latin typeface="Times New Roman" panose="02020603050405020304" pitchFamily="18" charset="0"/>
                <a:cs typeface="Times New Roman" panose="02020603050405020304" pitchFamily="18" charset="0"/>
              </a:rPr>
              <a:t>organizing</a:t>
            </a:r>
            <a:r>
              <a:rPr lang="en-GB" sz="1800" dirty="0">
                <a:latin typeface="Times New Roman" panose="02020603050405020304" pitchFamily="18" charset="0"/>
                <a:cs typeface="Times New Roman" panose="02020603050405020304" pitchFamily="18" charset="0"/>
              </a:rPr>
              <a:t>, entertainment, and tourism (Lee et al., 2020).</a:t>
            </a:r>
            <a:br>
              <a:rPr lang="en-GB" sz="1800"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The hotel business places a significant emphasis on hospitality, also known as guest services, as a crucial factor for success. </a:t>
            </a:r>
            <a:br>
              <a:rPr lang="en-GB" sz="1800"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Hotels that effectively prioritize visitor satisfaction tend to thrive. </a:t>
            </a:r>
            <a:endParaRPr lang="en-US" sz="1800" dirty="0">
              <a:latin typeface="Times New Roman" panose="02020603050405020304" pitchFamily="18" charset="0"/>
              <a:cs typeface="Times New Roman" panose="02020603050405020304" pitchFamily="18" charset="0"/>
            </a:endParaRPr>
          </a:p>
        </p:txBody>
      </p:sp>
      <p:pic>
        <p:nvPicPr>
          <p:cNvPr id="7" name="Graphic 6" descr="Covered plate">
            <a:extLst>
              <a:ext uri="{FF2B5EF4-FFF2-40B4-BE49-F238E27FC236}">
                <a16:creationId xmlns:a16="http://schemas.microsoft.com/office/drawing/2014/main" id="{7C787B5C-8FFA-F00B-D6E9-26B051D47F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7549" y="2776619"/>
            <a:ext cx="1289051" cy="1289051"/>
          </a:xfrm>
          <a:prstGeom prst="rect">
            <a:avLst/>
          </a:prstGeom>
        </p:spPr>
      </p:pic>
      <p:pic>
        <p:nvPicPr>
          <p:cNvPr id="8" name="Graphic 7" descr="Covered plate">
            <a:extLst>
              <a:ext uri="{FF2B5EF4-FFF2-40B4-BE49-F238E27FC236}">
                <a16:creationId xmlns:a16="http://schemas.microsoft.com/office/drawing/2014/main" id="{BF68FC73-B88E-4060-B6CC-7A337B331D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7815" y="716407"/>
            <a:ext cx="5411343" cy="5411343"/>
          </a:xfrm>
          <a:prstGeom prst="rect">
            <a:avLst/>
          </a:prstGeom>
        </p:spPr>
      </p:pic>
      <p:sp>
        <p:nvSpPr>
          <p:cNvPr id="4" name="Rectangle 3">
            <a:extLst>
              <a:ext uri="{FF2B5EF4-FFF2-40B4-BE49-F238E27FC236}">
                <a16:creationId xmlns:a16="http://schemas.microsoft.com/office/drawing/2014/main" id="{2D3EDDB0-7DA6-706A-97D9-5CC54D7E1705}"/>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3200" b="1" dirty="0">
                <a:solidFill>
                  <a:schemeClr val="tx1"/>
                </a:solidFill>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191714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3200" b="1">
                <a:solidFill>
                  <a:schemeClr val="tx1"/>
                </a:solidFill>
                <a:latin typeface="Times New Roman" panose="02020603050405020304" pitchFamily="18" charset="0"/>
                <a:cs typeface="Times New Roman" panose="02020603050405020304" pitchFamily="18" charset="0"/>
              </a:rPr>
              <a:t>Hotel Brand: JW Marriott</a:t>
            </a:r>
            <a:endParaRPr lang="en-CA" sz="32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17883CB1-ED52-4CCC-914A-67B17BAD7A29}"/>
              </a:ext>
            </a:extLst>
          </p:cNvPr>
          <p:cNvGraphicFramePr/>
          <p:nvPr>
            <p:extLst>
              <p:ext uri="{D42A27DB-BD31-4B8C-83A1-F6EECF244321}">
                <p14:modId xmlns:p14="http://schemas.microsoft.com/office/powerpoint/2010/main" val="3772944500"/>
              </p:ext>
            </p:extLst>
          </p:nvPr>
        </p:nvGraphicFramePr>
        <p:xfrm>
          <a:off x="175904" y="1222917"/>
          <a:ext cx="6238544" cy="52003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Rounded Corners 2">
            <a:extLst>
              <a:ext uri="{FF2B5EF4-FFF2-40B4-BE49-F238E27FC236}">
                <a16:creationId xmlns:a16="http://schemas.microsoft.com/office/drawing/2014/main" id="{3B95F49E-22B5-4567-A68F-28D0A019BADD}"/>
              </a:ext>
            </a:extLst>
          </p:cNvPr>
          <p:cNvSpPr/>
          <p:nvPr/>
        </p:nvSpPr>
        <p:spPr>
          <a:xfrm>
            <a:off x="6617553" y="5792948"/>
            <a:ext cx="5574447" cy="475330"/>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sv-SE" sz="2400" dirty="0">
                <a:solidFill>
                  <a:schemeClr val="tx1"/>
                </a:solidFill>
                <a:latin typeface="Times New Roman" panose="02020603050405020304" pitchFamily="18" charset="0"/>
                <a:cs typeface="Times New Roman" panose="02020603050405020304" pitchFamily="18" charset="0"/>
              </a:rPr>
              <a:t>(Marriott International, Inc., n.d.)</a:t>
            </a:r>
            <a:endParaRPr lang="en-GB" sz="2400" dirty="0">
              <a:solidFill>
                <a:schemeClr val="tx1"/>
              </a:solidFill>
              <a:latin typeface="Times New Roman" panose="02020603050405020304" pitchFamily="18" charset="0"/>
              <a:cs typeface="Times New Roman" panose="02020603050405020304" pitchFamily="18" charset="0"/>
            </a:endParaRPr>
          </a:p>
        </p:txBody>
      </p:sp>
      <p:pic>
        <p:nvPicPr>
          <p:cNvPr id="6" name="Picture 5" descr="A logo with a black background&#10;&#10;Description automatically generated">
            <a:extLst>
              <a:ext uri="{FF2B5EF4-FFF2-40B4-BE49-F238E27FC236}">
                <a16:creationId xmlns:a16="http://schemas.microsoft.com/office/drawing/2014/main" id="{83652AFD-AED1-44E0-AE73-5E4394D5A47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69382" y="1483996"/>
            <a:ext cx="5470787" cy="4038980"/>
          </a:xfrm>
          <a:prstGeom prst="rect">
            <a:avLst/>
          </a:prstGeom>
        </p:spPr>
      </p:pic>
    </p:spTree>
    <p:extLst>
      <p:ext uri="{BB962C8B-B14F-4D97-AF65-F5344CB8AC3E}">
        <p14:creationId xmlns:p14="http://schemas.microsoft.com/office/powerpoint/2010/main" val="3095184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9FE0F6-7736-23ED-598B-6DE632EFF8CE}"/>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3200" b="1">
                <a:solidFill>
                  <a:schemeClr val="tx1"/>
                </a:solidFill>
                <a:latin typeface="Times New Roman" panose="02020603050405020304" pitchFamily="18" charset="0"/>
                <a:cs typeface="Times New Roman" panose="02020603050405020304" pitchFamily="18" charset="0"/>
              </a:rPr>
              <a:t>Hotel Brand: JW Marriott</a:t>
            </a:r>
            <a:endParaRPr lang="en-CA" sz="3200" b="1" dirty="0">
              <a:solidFill>
                <a:schemeClr val="tx1"/>
              </a:solidFill>
              <a:latin typeface="Times New Roman" panose="02020603050405020304" pitchFamily="18" charset="0"/>
              <a:cs typeface="Times New Roman" panose="02020603050405020304" pitchFamily="18" charset="0"/>
            </a:endParaRPr>
          </a:p>
        </p:txBody>
      </p:sp>
      <p:pic>
        <p:nvPicPr>
          <p:cNvPr id="3" name="Picture 2" descr="A screenshot of a spreadsheet&#10;&#10;Description automatically generated">
            <a:extLst>
              <a:ext uri="{FF2B5EF4-FFF2-40B4-BE49-F238E27FC236}">
                <a16:creationId xmlns:a16="http://schemas.microsoft.com/office/drawing/2014/main" id="{9F2FA1DA-C8F6-F972-71C4-28E60DA3FB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1562" y="2657121"/>
            <a:ext cx="10048875" cy="2046634"/>
          </a:xfrm>
          <a:prstGeom prst="rect">
            <a:avLst/>
          </a:prstGeom>
        </p:spPr>
      </p:pic>
      <p:sp>
        <p:nvSpPr>
          <p:cNvPr id="4" name="Rectangle: Rounded Corners 3">
            <a:extLst>
              <a:ext uri="{FF2B5EF4-FFF2-40B4-BE49-F238E27FC236}">
                <a16:creationId xmlns:a16="http://schemas.microsoft.com/office/drawing/2014/main" id="{C83F902E-59B9-79A8-B8A3-85943A79F993}"/>
              </a:ext>
            </a:extLst>
          </p:cNvPr>
          <p:cNvSpPr/>
          <p:nvPr/>
        </p:nvSpPr>
        <p:spPr>
          <a:xfrm>
            <a:off x="2446054" y="5266552"/>
            <a:ext cx="7448491" cy="475330"/>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b="0" i="0" dirty="0">
                <a:solidFill>
                  <a:srgbClr val="1F1F1F"/>
                </a:solidFill>
                <a:effectLst/>
                <a:latin typeface="Google Sans"/>
              </a:rPr>
              <a:t>Marriott International, Inc. (2022). 2022 Annual Report</a:t>
            </a:r>
            <a:endParaRPr lang="en-GB" sz="2400" dirty="0">
              <a:solidFill>
                <a:schemeClr val="tx1"/>
              </a:solidFill>
              <a:latin typeface="Times New Roman" panose="02020603050405020304" pitchFamily="18" charset="0"/>
              <a:cs typeface="Times New Roman" panose="02020603050405020304" pitchFamily="18" charset="0"/>
            </a:endParaRPr>
          </a:p>
        </p:txBody>
      </p:sp>
      <p:pic>
        <p:nvPicPr>
          <p:cNvPr id="7" name="Picture 6" descr="A close-up of black text&#10;&#10;Description automatically generated">
            <a:extLst>
              <a:ext uri="{FF2B5EF4-FFF2-40B4-BE49-F238E27FC236}">
                <a16:creationId xmlns:a16="http://schemas.microsoft.com/office/drawing/2014/main" id="{9409750D-ECDC-721A-B1CC-15C4480862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23747" y="1389489"/>
            <a:ext cx="5893103" cy="882695"/>
          </a:xfrm>
          <a:prstGeom prst="rect">
            <a:avLst/>
          </a:prstGeom>
        </p:spPr>
      </p:pic>
    </p:spTree>
    <p:extLst>
      <p:ext uri="{BB962C8B-B14F-4D97-AF65-F5344CB8AC3E}">
        <p14:creationId xmlns:p14="http://schemas.microsoft.com/office/powerpoint/2010/main" val="2772280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solidFill>
                  <a:schemeClr val="tx1"/>
                </a:solidFill>
                <a:latin typeface="Times New Roman" panose="02020603050405020304" pitchFamily="18" charset="0"/>
                <a:cs typeface="Times New Roman" panose="02020603050405020304" pitchFamily="18" charset="0"/>
              </a:rPr>
              <a:t>The Company's Primary Clientele Marriott International</a:t>
            </a:r>
            <a:endParaRPr lang="en-CA" sz="4000" dirty="0">
              <a:solidFill>
                <a:schemeClr val="tx1"/>
              </a:solidFill>
              <a:latin typeface="Times New Roman" panose="02020603050405020304" pitchFamily="18" charset="0"/>
              <a:cs typeface="Times New Roman" panose="02020603050405020304" pitchFamily="18" charset="0"/>
            </a:endParaRPr>
          </a:p>
        </p:txBody>
      </p:sp>
      <p:pic>
        <p:nvPicPr>
          <p:cNvPr id="1028" name="Picture 4">
            <a:extLst>
              <a:ext uri="{FF2B5EF4-FFF2-40B4-BE49-F238E27FC236}">
                <a16:creationId xmlns:a16="http://schemas.microsoft.com/office/drawing/2014/main" id="{C5E8D476-BECB-D395-8881-12EC2A3A98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8988" y="1615248"/>
            <a:ext cx="5193962" cy="3045109"/>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Rounded Corners 7">
            <a:extLst>
              <a:ext uri="{FF2B5EF4-FFF2-40B4-BE49-F238E27FC236}">
                <a16:creationId xmlns:a16="http://schemas.microsoft.com/office/drawing/2014/main" id="{95C47F49-D595-C14C-6EC1-B3D4ECD3808B}"/>
              </a:ext>
            </a:extLst>
          </p:cNvPr>
          <p:cNvSpPr/>
          <p:nvPr/>
        </p:nvSpPr>
        <p:spPr>
          <a:xfrm>
            <a:off x="4168378" y="5033388"/>
            <a:ext cx="3355182" cy="475330"/>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Self made</a:t>
            </a:r>
          </a:p>
        </p:txBody>
      </p:sp>
    </p:spTree>
    <p:extLst>
      <p:ext uri="{BB962C8B-B14F-4D97-AF65-F5344CB8AC3E}">
        <p14:creationId xmlns:p14="http://schemas.microsoft.com/office/powerpoint/2010/main" val="1853809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34014"/>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solidFill>
                  <a:schemeClr val="tx1"/>
                </a:solidFill>
                <a:latin typeface="Times New Roman" panose="02020603050405020304" pitchFamily="18" charset="0"/>
                <a:cs typeface="Times New Roman" panose="02020603050405020304" pitchFamily="18" charset="0"/>
              </a:rPr>
              <a:t>The Types of Services Offered to Guests, Their Scopes, and Their Importance</a:t>
            </a:r>
            <a:endParaRPr lang="en-CA" sz="4000"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A93B8E8A-4E47-4BC9-A940-77F85DDD70F3}"/>
              </a:ext>
            </a:extLst>
          </p:cNvPr>
          <p:cNvGraphicFramePr/>
          <p:nvPr>
            <p:extLst>
              <p:ext uri="{D42A27DB-BD31-4B8C-83A1-F6EECF244321}">
                <p14:modId xmlns:p14="http://schemas.microsoft.com/office/powerpoint/2010/main" val="2090659915"/>
              </p:ext>
            </p:extLst>
          </p:nvPr>
        </p:nvGraphicFramePr>
        <p:xfrm>
          <a:off x="2976728" y="1222917"/>
          <a:ext cx="6238544" cy="52003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8546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solidFill>
                  <a:schemeClr val="tx1"/>
                </a:solidFill>
                <a:latin typeface="Times New Roman" panose="02020603050405020304" pitchFamily="18" charset="0"/>
                <a:cs typeface="Times New Roman" panose="02020603050405020304" pitchFamily="18" charset="0"/>
              </a:rPr>
              <a:t>Guest services for Tourists</a:t>
            </a:r>
            <a:endParaRPr lang="en-US" sz="2800"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BFEE10BB-33DC-4FB7-8F23-D1DF1240AA69}"/>
              </a:ext>
            </a:extLst>
          </p:cNvPr>
          <p:cNvGraphicFramePr/>
          <p:nvPr>
            <p:extLst>
              <p:ext uri="{D42A27DB-BD31-4B8C-83A1-F6EECF244321}">
                <p14:modId xmlns:p14="http://schemas.microsoft.com/office/powerpoint/2010/main" val="1955270505"/>
              </p:ext>
            </p:extLst>
          </p:nvPr>
        </p:nvGraphicFramePr>
        <p:xfrm>
          <a:off x="2646827" y="1191613"/>
          <a:ext cx="6898345" cy="48028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5334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latin typeface="Times New Roman" panose="02020603050405020304" pitchFamily="18" charset="0"/>
                <a:cs typeface="Times New Roman" panose="02020603050405020304" pitchFamily="18" charset="0"/>
              </a:rPr>
              <a:t>Guest Services for Business Guest</a:t>
            </a:r>
          </a:p>
        </p:txBody>
      </p:sp>
      <p:graphicFrame>
        <p:nvGraphicFramePr>
          <p:cNvPr id="5" name="Diagram 4">
            <a:extLst>
              <a:ext uri="{FF2B5EF4-FFF2-40B4-BE49-F238E27FC236}">
                <a16:creationId xmlns:a16="http://schemas.microsoft.com/office/drawing/2014/main" id="{16AEC694-950A-4E0E-AF5D-DE44826BB26F}"/>
              </a:ext>
            </a:extLst>
          </p:cNvPr>
          <p:cNvGraphicFramePr/>
          <p:nvPr>
            <p:extLst>
              <p:ext uri="{D42A27DB-BD31-4B8C-83A1-F6EECF244321}">
                <p14:modId xmlns:p14="http://schemas.microsoft.com/office/powerpoint/2010/main" val="851926679"/>
              </p:ext>
            </p:extLst>
          </p:nvPr>
        </p:nvGraphicFramePr>
        <p:xfrm>
          <a:off x="2646827" y="1289586"/>
          <a:ext cx="6898345" cy="48028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4875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2800" dirty="0">
                <a:solidFill>
                  <a:schemeClr val="tx1"/>
                </a:solidFill>
                <a:latin typeface="Times New Roman" panose="02020603050405020304" pitchFamily="18" charset="0"/>
                <a:cs typeface="Times New Roman" panose="02020603050405020304" pitchFamily="18" charset="0"/>
              </a:rPr>
              <a:t>Services for Family Guests</a:t>
            </a:r>
          </a:p>
        </p:txBody>
      </p:sp>
      <p:graphicFrame>
        <p:nvGraphicFramePr>
          <p:cNvPr id="8" name="Diagram 7">
            <a:extLst>
              <a:ext uri="{FF2B5EF4-FFF2-40B4-BE49-F238E27FC236}">
                <a16:creationId xmlns:a16="http://schemas.microsoft.com/office/drawing/2014/main" id="{2E3681ED-7E27-41D4-8952-80E8D405BC99}"/>
              </a:ext>
            </a:extLst>
          </p:cNvPr>
          <p:cNvGraphicFramePr/>
          <p:nvPr>
            <p:extLst>
              <p:ext uri="{D42A27DB-BD31-4B8C-83A1-F6EECF244321}">
                <p14:modId xmlns:p14="http://schemas.microsoft.com/office/powerpoint/2010/main" val="3401150719"/>
              </p:ext>
            </p:extLst>
          </p:nvPr>
        </p:nvGraphicFramePr>
        <p:xfrm>
          <a:off x="2646827" y="1308657"/>
          <a:ext cx="6898345" cy="48028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0710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The Role and Function of Guest Services</a:t>
            </a:r>
            <a:endParaRPr lang="en-CA" sz="40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01DEB902-FF60-40E5-A938-0F9F01760D35}"/>
              </a:ext>
            </a:extLst>
          </p:cNvPr>
          <p:cNvGraphicFramePr/>
          <p:nvPr>
            <p:extLst>
              <p:ext uri="{D42A27DB-BD31-4B8C-83A1-F6EECF244321}">
                <p14:modId xmlns:p14="http://schemas.microsoft.com/office/powerpoint/2010/main" val="1202553339"/>
              </p:ext>
            </p:extLst>
          </p:nvPr>
        </p:nvGraphicFramePr>
        <p:xfrm>
          <a:off x="318117" y="1590261"/>
          <a:ext cx="6490897" cy="455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4042344624"/>
              </p:ext>
            </p:extLst>
          </p:nvPr>
        </p:nvGraphicFramePr>
        <p:xfrm>
          <a:off x="6865261" y="1601398"/>
          <a:ext cx="5283200" cy="324817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Rectangle: Rounded Corners 4">
            <a:extLst>
              <a:ext uri="{FF2B5EF4-FFF2-40B4-BE49-F238E27FC236}">
                <a16:creationId xmlns:a16="http://schemas.microsoft.com/office/drawing/2014/main" id="{F0BCF01D-DCE0-4E42-9657-FF0E78EF355D}"/>
              </a:ext>
            </a:extLst>
          </p:cNvPr>
          <p:cNvSpPr/>
          <p:nvPr/>
        </p:nvSpPr>
        <p:spPr>
          <a:xfrm>
            <a:off x="7416042" y="5222671"/>
            <a:ext cx="4051539" cy="442882"/>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Self Made</a:t>
            </a:r>
          </a:p>
        </p:txBody>
      </p:sp>
    </p:spTree>
    <p:extLst>
      <p:ext uri="{BB962C8B-B14F-4D97-AF65-F5344CB8AC3E}">
        <p14:creationId xmlns:p14="http://schemas.microsoft.com/office/powerpoint/2010/main" val="3752524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erson standing next to a counter&#10;&#10;Description automatically generated">
            <a:extLst>
              <a:ext uri="{FF2B5EF4-FFF2-40B4-BE49-F238E27FC236}">
                <a16:creationId xmlns:a16="http://schemas.microsoft.com/office/drawing/2014/main" id="{7ACAD8FD-1040-7AB4-A608-1206465A6C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7731" y="1306285"/>
            <a:ext cx="4504403" cy="4504403"/>
          </a:xfrm>
          <a:prstGeom prst="rect">
            <a:avLst/>
          </a:prstGeom>
        </p:spPr>
      </p:pic>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The Significance of Exemplary Hospitality and the Fulfilment of Guest Expectations</a:t>
            </a:r>
          </a:p>
        </p:txBody>
      </p:sp>
      <p:graphicFrame>
        <p:nvGraphicFramePr>
          <p:cNvPr id="4" name="Diagram 3">
            <a:extLst>
              <a:ext uri="{FF2B5EF4-FFF2-40B4-BE49-F238E27FC236}">
                <a16:creationId xmlns:a16="http://schemas.microsoft.com/office/drawing/2014/main" id="{D527B620-0A87-444F-844F-0F9F448682FE}"/>
              </a:ext>
            </a:extLst>
          </p:cNvPr>
          <p:cNvGraphicFramePr/>
          <p:nvPr>
            <p:extLst>
              <p:ext uri="{D42A27DB-BD31-4B8C-83A1-F6EECF244321}">
                <p14:modId xmlns:p14="http://schemas.microsoft.com/office/powerpoint/2010/main" val="447592416"/>
              </p:ext>
            </p:extLst>
          </p:nvPr>
        </p:nvGraphicFramePr>
        <p:xfrm>
          <a:off x="795194" y="1659194"/>
          <a:ext cx="7449774" cy="45044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AutoShape 2" descr="im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Rectangle: Rounded Corners 8">
            <a:extLst>
              <a:ext uri="{FF2B5EF4-FFF2-40B4-BE49-F238E27FC236}">
                <a16:creationId xmlns:a16="http://schemas.microsoft.com/office/drawing/2014/main" id="{1204AAE2-A463-B864-338D-DA38840BE6BE}"/>
              </a:ext>
            </a:extLst>
          </p:cNvPr>
          <p:cNvSpPr/>
          <p:nvPr/>
        </p:nvSpPr>
        <p:spPr>
          <a:xfrm>
            <a:off x="7904162" y="5810688"/>
            <a:ext cx="4051539" cy="442882"/>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1600" dirty="0">
                <a:solidFill>
                  <a:schemeClr val="tx1"/>
                </a:solidFill>
                <a:latin typeface="Times New Roman" panose="02020603050405020304" pitchFamily="18" charset="0"/>
                <a:cs typeface="Times New Roman" panose="02020603050405020304" pitchFamily="18" charset="0"/>
              </a:rPr>
              <a:t>Prashanth </a:t>
            </a:r>
            <a:r>
              <a:rPr lang="en-GB" sz="1600" dirty="0" err="1">
                <a:solidFill>
                  <a:schemeClr val="tx1"/>
                </a:solidFill>
                <a:latin typeface="Times New Roman" panose="02020603050405020304" pitchFamily="18" charset="0"/>
                <a:cs typeface="Times New Roman" panose="02020603050405020304" pitchFamily="18" charset="0"/>
              </a:rPr>
              <a:t>Rapolu</a:t>
            </a:r>
            <a:r>
              <a:rPr lang="en-GB" sz="1600" dirty="0">
                <a:solidFill>
                  <a:schemeClr val="tx1"/>
                </a:solidFill>
                <a:latin typeface="Times New Roman" panose="02020603050405020304" pitchFamily="18" charset="0"/>
                <a:cs typeface="Times New Roman" panose="02020603050405020304" pitchFamily="18" charset="0"/>
              </a:rPr>
              <a:t> 15. "Reception Icon" [Icon]</a:t>
            </a:r>
          </a:p>
        </p:txBody>
      </p:sp>
    </p:spTree>
    <p:extLst>
      <p:ext uri="{BB962C8B-B14F-4D97-AF65-F5344CB8AC3E}">
        <p14:creationId xmlns:p14="http://schemas.microsoft.com/office/powerpoint/2010/main" val="3107047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Times New Roman" panose="02020603050405020304" pitchFamily="18" charset="0"/>
                <a:cs typeface="Times New Roman" panose="02020603050405020304" pitchFamily="18" charset="0"/>
              </a:rPr>
              <a:t>Conclusions</a:t>
            </a:r>
          </a:p>
        </p:txBody>
      </p:sp>
      <p:sp>
        <p:nvSpPr>
          <p:cNvPr id="3" name="Rectangle 2">
            <a:extLst>
              <a:ext uri="{FF2B5EF4-FFF2-40B4-BE49-F238E27FC236}">
                <a16:creationId xmlns:a16="http://schemas.microsoft.com/office/drawing/2014/main" id="{C3923319-A03B-4226-9E47-5281358CA252}"/>
              </a:ext>
            </a:extLst>
          </p:cNvPr>
          <p:cNvSpPr/>
          <p:nvPr/>
        </p:nvSpPr>
        <p:spPr>
          <a:xfrm>
            <a:off x="331304" y="1463862"/>
            <a:ext cx="6149009" cy="4538871"/>
          </a:xfrm>
          <a:prstGeom prst="rect">
            <a:avLst/>
          </a:prstGeom>
        </p:spPr>
        <p:txBody>
          <a:bodyPr wrap="square">
            <a:spAutoFit/>
          </a:bodyPr>
          <a:lstStyle/>
          <a:p>
            <a:pPr algn="just">
              <a:lnSpc>
                <a:spcPct val="150000"/>
              </a:lnSpc>
            </a:pPr>
            <a:r>
              <a:rPr lang="en-GB" sz="2800" dirty="0">
                <a:latin typeface="Times New Roman" panose="02020603050405020304" pitchFamily="18" charset="0"/>
                <a:ea typeface="Calibri" panose="020F0502020204030204" pitchFamily="34" charset="0"/>
                <a:cs typeface="Arial" panose="020B0604020202020204" pitchFamily="34" charset="0"/>
              </a:rPr>
              <a:t>The hotel industry places great importance on service, hospitality, and guest services, recognizing their critical role in ensuring customer satisfaction and overall success. These elements are essential for the success of any organization. </a:t>
            </a:r>
            <a:endParaRPr lang="en-GB" sz="2800" dirty="0"/>
          </a:p>
        </p:txBody>
      </p:sp>
      <p:pic>
        <p:nvPicPr>
          <p:cNvPr id="1026" name="Picture 2" descr="Front Office Management - Introduction">
            <a:extLst>
              <a:ext uri="{FF2B5EF4-FFF2-40B4-BE49-F238E27FC236}">
                <a16:creationId xmlns:a16="http://schemas.microsoft.com/office/drawing/2014/main" id="{DF493BD7-0D47-4E7D-8142-4F6BDF43F2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7635" y="1797340"/>
            <a:ext cx="4943061" cy="3914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112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CF2F14-7D42-4639-A71A-5E627BE9D744}"/>
              </a:ext>
            </a:extLst>
          </p:cNvPr>
          <p:cNvSpPr/>
          <p:nvPr/>
        </p:nvSpPr>
        <p:spPr>
          <a:xfrm>
            <a:off x="8587" y="12878"/>
            <a:ext cx="12183414" cy="9916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latin typeface="Times New Roman" panose="02020603050405020304" pitchFamily="18" charset="0"/>
                <a:cs typeface="Times New Roman" panose="02020603050405020304" pitchFamily="18" charset="0"/>
              </a:rPr>
              <a:t>References </a:t>
            </a:r>
            <a:endParaRPr lang="en-CA" sz="4000" dirty="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37DD4507-560E-4D95-9153-F051E7C5B3DA}"/>
              </a:ext>
            </a:extLst>
          </p:cNvPr>
          <p:cNvSpPr/>
          <p:nvPr/>
        </p:nvSpPr>
        <p:spPr>
          <a:xfrm>
            <a:off x="158839" y="1301841"/>
            <a:ext cx="11874322" cy="5078313"/>
          </a:xfrm>
          <a:prstGeom prst="rect">
            <a:avLst/>
          </a:prstGeom>
        </p:spPr>
        <p:txBody>
          <a:bodyPr wrap="square">
            <a:spAutoFit/>
          </a:bodyPr>
          <a:lstStyle/>
          <a:p>
            <a:pPr algn="just"/>
            <a:r>
              <a:rPr lang="en-GB" dirty="0" err="1">
                <a:latin typeface="Times New Roman" panose="02020603050405020304" pitchFamily="18" charset="0"/>
                <a:cs typeface="Times New Roman" panose="02020603050405020304" pitchFamily="18" charset="0"/>
              </a:rPr>
              <a:t>Bojanic</a:t>
            </a:r>
            <a:r>
              <a:rPr lang="en-GB" dirty="0">
                <a:latin typeface="Times New Roman" panose="02020603050405020304" pitchFamily="18" charset="0"/>
                <a:cs typeface="Times New Roman" panose="02020603050405020304" pitchFamily="18" charset="0"/>
              </a:rPr>
              <a:t>, D., Ross, A., &amp; McColl, R. (2019). The hospitality business: Concepts and practices (4th ed.). Routledge.</a:t>
            </a:r>
          </a:p>
          <a:p>
            <a:pPr algn="just"/>
            <a:r>
              <a:rPr lang="en-GB" dirty="0">
                <a:latin typeface="Times New Roman" panose="02020603050405020304" pitchFamily="18" charset="0"/>
                <a:cs typeface="Times New Roman" panose="02020603050405020304" pitchFamily="18" charset="0"/>
              </a:rPr>
              <a:t>Forbes. (2023, September 10). 9 Bold Marriott Moves to Be in the Right Places at the Right Time. [Online]. Available at: https://www.forbes.com/sites/ramseyqubein/2023/09/10/9-bold-marriott-moves-to-be-in-the-right-places-at-the-right-time/?sh=5a65a06447c9 (Accessed 13 October 2023).</a:t>
            </a:r>
          </a:p>
          <a:p>
            <a:pPr algn="just"/>
            <a:r>
              <a:rPr lang="en-GB" dirty="0">
                <a:latin typeface="Times New Roman" panose="02020603050405020304" pitchFamily="18" charset="0"/>
                <a:cs typeface="Times New Roman" panose="02020603050405020304" pitchFamily="18" charset="0"/>
              </a:rPr>
              <a:t>HSC. (2021, August 2). Transformation of Guest Wi-Fi in Hospitality. Retrieved from https://www.hsc.com/resources/blog/transformation-of-guest-wi-fi-in-hospitality/</a:t>
            </a:r>
          </a:p>
          <a:p>
            <a:pPr algn="just"/>
            <a:r>
              <a:rPr lang="en-GB" dirty="0">
                <a:latin typeface="Times New Roman" panose="02020603050405020304" pitchFamily="18" charset="0"/>
                <a:cs typeface="Times New Roman" panose="02020603050405020304" pitchFamily="18" charset="0"/>
              </a:rPr>
              <a:t>Kotler, P., Bowen, J., &amp; Makens, J. (2023). Marketing for Hospitality and Tourism (8th ed.). Pearson Education.</a:t>
            </a:r>
          </a:p>
          <a:p>
            <a:pPr algn="just"/>
            <a:r>
              <a:rPr lang="en-GB" dirty="0">
                <a:latin typeface="Times New Roman" panose="02020603050405020304" pitchFamily="18" charset="0"/>
                <a:cs typeface="Times New Roman" panose="02020603050405020304" pitchFamily="18" charset="0"/>
              </a:rPr>
              <a:t>Lee, Y.J.A., Jang, S. and Kim, J., 2020. Tourism clusters and peer-to-peer accommodation. </a:t>
            </a:r>
            <a:r>
              <a:rPr lang="en-GB" i="1" dirty="0">
                <a:latin typeface="Times New Roman" panose="02020603050405020304" pitchFamily="18" charset="0"/>
                <a:cs typeface="Times New Roman" panose="02020603050405020304" pitchFamily="18" charset="0"/>
              </a:rPr>
              <a:t>Annals of Tourism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83</a:t>
            </a:r>
            <a:r>
              <a:rPr lang="en-GB" dirty="0">
                <a:latin typeface="Times New Roman" panose="02020603050405020304" pitchFamily="18" charset="0"/>
                <a:cs typeface="Times New Roman" panose="02020603050405020304" pitchFamily="18" charset="0"/>
              </a:rPr>
              <a:t>, p.102960.</a:t>
            </a:r>
          </a:p>
          <a:p>
            <a:pPr algn="just"/>
            <a:r>
              <a:rPr lang="en-GB" dirty="0">
                <a:latin typeface="Times New Roman" panose="02020603050405020304" pitchFamily="18" charset="0"/>
                <a:cs typeface="Times New Roman" panose="02020603050405020304" pitchFamily="18" charset="0"/>
              </a:rPr>
              <a:t>Marriott International, Inc. (2022). Marriott Bonvoy Loyalty Program Year in Review 2022. [Online]. Available at: http://media.corporate-ir.net/media_files/IROL/10/108017/marriott20AR/10k-item1-p3.html [Accessed 10 October 2023]</a:t>
            </a:r>
          </a:p>
          <a:p>
            <a:pPr algn="just"/>
            <a:r>
              <a:rPr lang="en-GB" dirty="0">
                <a:latin typeface="Times New Roman" panose="02020603050405020304" pitchFamily="18" charset="0"/>
                <a:cs typeface="Times New Roman" panose="02020603050405020304" pitchFamily="18" charset="0"/>
              </a:rPr>
              <a:t>Marriott International, Inc. (2022). 2022 Annual Report. [Online]. Available at: https://marriott.gcs-web.com/annual (Accessed 14 October 2023).</a:t>
            </a:r>
          </a:p>
          <a:p>
            <a:pPr algn="just"/>
            <a:r>
              <a:rPr lang="en-US" b="0" i="0" dirty="0">
                <a:effectLst/>
                <a:latin typeface="Times New Roman" panose="02020603050405020304" pitchFamily="18" charset="0"/>
                <a:cs typeface="Times New Roman" panose="02020603050405020304" pitchFamily="18" charset="0"/>
              </a:rPr>
              <a:t>N/A. (N/A). "Image of Marriott logo." [Digital Image]. Available at: https://marriott-hotels.marriott.com/wp-content/uploads/sites/9/2019/08/Marriott_Logo.png (Accessed: </a:t>
            </a:r>
            <a:r>
              <a:rPr lang="en-GB" b="0" i="0" dirty="0">
                <a:effectLst/>
                <a:latin typeface="Times New Roman" panose="02020603050405020304" pitchFamily="18" charset="0"/>
                <a:cs typeface="Times New Roman" panose="02020603050405020304" pitchFamily="18" charset="0"/>
              </a:rPr>
              <a:t>08</a:t>
            </a:r>
            <a:r>
              <a:rPr lang="en-GB" dirty="0">
                <a:latin typeface="Times New Roman" panose="02020603050405020304" pitchFamily="18" charset="0"/>
                <a:cs typeface="Times New Roman" panose="02020603050405020304" pitchFamily="18" charset="0"/>
              </a:rPr>
              <a:t> October 2023</a:t>
            </a:r>
            <a:r>
              <a:rPr lang="en-US" b="0" i="0" dirty="0">
                <a:effectLst/>
                <a:latin typeface="Times New Roman" panose="02020603050405020304" pitchFamily="18" charset="0"/>
                <a:cs typeface="Times New Roman" panose="02020603050405020304" pitchFamily="18" charset="0"/>
              </a:rPr>
              <a:t>).</a:t>
            </a:r>
          </a:p>
          <a:p>
            <a:pPr algn="just"/>
            <a:r>
              <a:rPr lang="en-GB" dirty="0">
                <a:latin typeface="Times New Roman" panose="02020603050405020304" pitchFamily="18" charset="0"/>
                <a:cs typeface="Times New Roman" panose="02020603050405020304" pitchFamily="18" charset="0"/>
              </a:rPr>
              <a:t>Prashanth </a:t>
            </a:r>
            <a:r>
              <a:rPr lang="en-GB" dirty="0" err="1">
                <a:latin typeface="Times New Roman" panose="02020603050405020304" pitchFamily="18" charset="0"/>
                <a:cs typeface="Times New Roman" panose="02020603050405020304" pitchFamily="18" charset="0"/>
              </a:rPr>
              <a:t>Rapolu</a:t>
            </a:r>
            <a:r>
              <a:rPr lang="en-GB" dirty="0">
                <a:latin typeface="Times New Roman" panose="02020603050405020304" pitchFamily="18" charset="0"/>
                <a:cs typeface="Times New Roman" panose="02020603050405020304" pitchFamily="18" charset="0"/>
              </a:rPr>
              <a:t> 15. Reception Icon [Icon]. Available at: https://www.freepik.com/icon/reception_10250878#fromView=search&amp;term=Hotel+reception&amp;page=1&amp;position=2&amp;track=ais (Accessed: October 15, 2023).</a:t>
            </a:r>
          </a:p>
        </p:txBody>
      </p:sp>
    </p:spTree>
    <p:extLst>
      <p:ext uri="{BB962C8B-B14F-4D97-AF65-F5344CB8AC3E}">
        <p14:creationId xmlns:p14="http://schemas.microsoft.com/office/powerpoint/2010/main" val="25127201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1104</TotalTime>
  <Words>2760</Words>
  <Application>Microsoft Office PowerPoint</Application>
  <PresentationFormat>Widescreen</PresentationFormat>
  <Paragraphs>95</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Google Sans</vt:lpstr>
      <vt:lpstr>Söhne</vt:lpstr>
      <vt:lpstr>Times New Roman</vt:lpstr>
      <vt:lpstr>Office Theme</vt:lpstr>
      <vt:lpstr>PowerPoint Presentation</vt:lpstr>
      <vt:lpstr>PowerPoint Presentation</vt:lpstr>
      <vt:lpstr>The hotel sector encompasses a wide range of services, including accommodation, culinary services, event organizing, entertainment, and tourism (Lee et al., 2020).  The hotel business places a significant emphasis on hospitality, also known as guest services, as a crucial factor for success.   Hotels that effectively prioritize visitor satisfaction tend to thrive.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Robert Mihalcea</dc:creator>
  <cp:lastModifiedBy>Robert Mihalcea</cp:lastModifiedBy>
  <cp:revision>94</cp:revision>
  <dcterms:created xsi:type="dcterms:W3CDTF">2022-11-05T18:37:57Z</dcterms:created>
  <dcterms:modified xsi:type="dcterms:W3CDTF">2023-10-16T11:39:28Z</dcterms:modified>
</cp:coreProperties>
</file>