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 autoCompressPictures="0">
  <p:sldMasterIdLst>
    <p:sldMasterId id="2147483844" r:id="rId4"/>
    <p:sldMasterId id="2147483913" r:id="rId5"/>
  </p:sldMasterIdLst>
  <p:notesMasterIdLst>
    <p:notesMasterId r:id="rId26"/>
  </p:notesMasterIdLst>
  <p:handoutMasterIdLst>
    <p:handoutMasterId r:id="rId27"/>
  </p:handoutMasterIdLst>
  <p:sldIdLst>
    <p:sldId id="267" r:id="rId6"/>
    <p:sldId id="285" r:id="rId7"/>
    <p:sldId id="286" r:id="rId8"/>
    <p:sldId id="287" r:id="rId9"/>
    <p:sldId id="288" r:id="rId10"/>
    <p:sldId id="273" r:id="rId11"/>
    <p:sldId id="274" r:id="rId12"/>
    <p:sldId id="275" r:id="rId13"/>
    <p:sldId id="289" r:id="rId14"/>
    <p:sldId id="290" r:id="rId15"/>
    <p:sldId id="291" r:id="rId16"/>
    <p:sldId id="292" r:id="rId17"/>
    <p:sldId id="276" r:id="rId18"/>
    <p:sldId id="277" r:id="rId19"/>
    <p:sldId id="278" r:id="rId20"/>
    <p:sldId id="279" r:id="rId21"/>
    <p:sldId id="293" r:id="rId22"/>
    <p:sldId id="280" r:id="rId23"/>
    <p:sldId id="281" r:id="rId24"/>
    <p:sldId id="282" r:id="rId25"/>
  </p:sldIdLst>
  <p:sldSz cx="9144000" cy="6858000" type="screen4x3"/>
  <p:notesSz cx="6797675" cy="9874250"/>
  <p:custDataLst>
    <p:tags r:id="rId28"/>
  </p:custDataLst>
  <p:defaultTextStyle>
    <a:defPPr>
      <a:defRPr lang="en-US"/>
    </a:defPPr>
    <a:lvl1pPr marL="0" algn="l" defTabSz="872722" rtl="0" eaLnBrk="1" latinLnBrk="0" hangingPunct="1">
      <a:defRPr sz="1753" kern="1200">
        <a:solidFill>
          <a:schemeClr val="tx1"/>
        </a:solidFill>
        <a:latin typeface="+mn-lt"/>
        <a:ea typeface="+mn-ea"/>
        <a:cs typeface="+mn-cs"/>
      </a:defRPr>
    </a:lvl1pPr>
    <a:lvl2pPr marL="436361" algn="l" defTabSz="872722" rtl="0" eaLnBrk="1" latinLnBrk="0" hangingPunct="1">
      <a:defRPr sz="1753" kern="1200">
        <a:solidFill>
          <a:schemeClr val="tx1"/>
        </a:solidFill>
        <a:latin typeface="+mn-lt"/>
        <a:ea typeface="+mn-ea"/>
        <a:cs typeface="+mn-cs"/>
      </a:defRPr>
    </a:lvl2pPr>
    <a:lvl3pPr marL="872722" algn="l" defTabSz="872722" rtl="0" eaLnBrk="1" latinLnBrk="0" hangingPunct="1">
      <a:defRPr sz="1753" kern="1200">
        <a:solidFill>
          <a:schemeClr val="tx1"/>
        </a:solidFill>
        <a:latin typeface="+mn-lt"/>
        <a:ea typeface="+mn-ea"/>
        <a:cs typeface="+mn-cs"/>
      </a:defRPr>
    </a:lvl3pPr>
    <a:lvl4pPr marL="1309083" algn="l" defTabSz="872722" rtl="0" eaLnBrk="1" latinLnBrk="0" hangingPunct="1">
      <a:defRPr sz="1753" kern="1200">
        <a:solidFill>
          <a:schemeClr val="tx1"/>
        </a:solidFill>
        <a:latin typeface="+mn-lt"/>
        <a:ea typeface="+mn-ea"/>
        <a:cs typeface="+mn-cs"/>
      </a:defRPr>
    </a:lvl4pPr>
    <a:lvl5pPr marL="1745445" algn="l" defTabSz="872722" rtl="0" eaLnBrk="1" latinLnBrk="0" hangingPunct="1">
      <a:defRPr sz="1753" kern="1200">
        <a:solidFill>
          <a:schemeClr val="tx1"/>
        </a:solidFill>
        <a:latin typeface="+mn-lt"/>
        <a:ea typeface="+mn-ea"/>
        <a:cs typeface="+mn-cs"/>
      </a:defRPr>
    </a:lvl5pPr>
    <a:lvl6pPr marL="2181806" algn="l" defTabSz="872722" rtl="0" eaLnBrk="1" latinLnBrk="0" hangingPunct="1">
      <a:defRPr sz="1753" kern="1200">
        <a:solidFill>
          <a:schemeClr val="tx1"/>
        </a:solidFill>
        <a:latin typeface="+mn-lt"/>
        <a:ea typeface="+mn-ea"/>
        <a:cs typeface="+mn-cs"/>
      </a:defRPr>
    </a:lvl6pPr>
    <a:lvl7pPr marL="2618167" algn="l" defTabSz="872722" rtl="0" eaLnBrk="1" latinLnBrk="0" hangingPunct="1">
      <a:defRPr sz="1753" kern="1200">
        <a:solidFill>
          <a:schemeClr val="tx1"/>
        </a:solidFill>
        <a:latin typeface="+mn-lt"/>
        <a:ea typeface="+mn-ea"/>
        <a:cs typeface="+mn-cs"/>
      </a:defRPr>
    </a:lvl7pPr>
    <a:lvl8pPr marL="3054529" algn="l" defTabSz="872722" rtl="0" eaLnBrk="1" latinLnBrk="0" hangingPunct="1">
      <a:defRPr sz="1753" kern="1200">
        <a:solidFill>
          <a:schemeClr val="tx1"/>
        </a:solidFill>
        <a:latin typeface="+mn-lt"/>
        <a:ea typeface="+mn-ea"/>
        <a:cs typeface="+mn-cs"/>
      </a:defRPr>
    </a:lvl8pPr>
    <a:lvl9pPr marL="3490890" algn="l" defTabSz="872722" rtl="0" eaLnBrk="1" latinLnBrk="0" hangingPunct="1">
      <a:defRPr sz="1753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  <p:ext uri="{2D200454-40CA-4A62-9FC3-DE9A4176ACB9}">
      <p15:notesGuideLst xmlns="" xmlns:p15="http://schemas.microsoft.com/office/powerpoint/2012/main">
        <p15:guide id="1" orient="horz" pos="3133" userDrawn="1">
          <p15:clr>
            <a:srgbClr val="A4A3A4"/>
          </p15:clr>
        </p15:guide>
        <p15:guide id="2" pos="2146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B398"/>
    <a:srgbClr val="999999"/>
    <a:srgbClr val="654595"/>
    <a:srgbClr val="CBD5CF"/>
    <a:srgbClr val="BFECE5"/>
    <a:srgbClr val="0D9B8C"/>
    <a:srgbClr val="CCEAE6"/>
    <a:srgbClr val="EA7125"/>
    <a:srgbClr val="36424A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525" autoAdjust="0"/>
    <p:restoredTop sz="91925" autoAdjust="0"/>
  </p:normalViewPr>
  <p:slideViewPr>
    <p:cSldViewPr snapToObjects="1" showGuides="1">
      <p:cViewPr>
        <p:scale>
          <a:sx n="80" d="100"/>
          <a:sy n="80" d="100"/>
        </p:scale>
        <p:origin x="-108" y="12"/>
      </p:cViewPr>
      <p:guideLst>
        <p:guide orient="horz" pos="2387"/>
        <p:guide pos="2835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Objects="1" showGuides="1">
      <p:cViewPr varScale="1">
        <p:scale>
          <a:sx n="59" d="100"/>
          <a:sy n="59" d="100"/>
        </p:scale>
        <p:origin x="-3408" y="-90"/>
      </p:cViewPr>
      <p:guideLst>
        <p:guide orient="horz" pos="3112"/>
        <p:guide pos="214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tags" Target="tags/tag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handoutMaster" Target="handoutMasters/handout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2" y="2"/>
            <a:ext cx="2946400" cy="493714"/>
          </a:xfrm>
          <a:prstGeom prst="rect">
            <a:avLst/>
          </a:prstGeom>
        </p:spPr>
        <p:txBody>
          <a:bodyPr vert="horz" lIns="91013" tIns="45505" rIns="91013" bIns="45505" rtlCol="0"/>
          <a:lstStyle>
            <a:lvl1pPr algn="l">
              <a:defRPr sz="1200"/>
            </a:lvl1pPr>
          </a:lstStyle>
          <a:p>
            <a:endParaRPr lang="en-GB" dirty="0">
              <a:latin typeface="Arial" panose="020B0604020202020204" pitchFamily="34" charset="0"/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9" y="2"/>
            <a:ext cx="2946400" cy="493714"/>
          </a:xfrm>
          <a:prstGeom prst="rect">
            <a:avLst/>
          </a:prstGeom>
        </p:spPr>
        <p:txBody>
          <a:bodyPr vert="horz" lIns="91013" tIns="45505" rIns="91013" bIns="45505" rtlCol="0"/>
          <a:lstStyle>
            <a:lvl1pPr algn="r">
              <a:defRPr sz="1200"/>
            </a:lvl1pPr>
          </a:lstStyle>
          <a:p>
            <a:fld id="{30BC02D5-E102-4C79-A2FD-3761128DD7AB}" type="datetimeFigureOut">
              <a:rPr lang="en-GB" smtClean="0">
                <a:latin typeface="Arial" panose="020B0604020202020204" pitchFamily="34" charset="0"/>
              </a:rPr>
              <a:pPr/>
              <a:t>18/11/2018</a:t>
            </a:fld>
            <a:endParaRPr lang="en-GB" dirty="0">
              <a:latin typeface="Arial" panose="020B0604020202020204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2" y="9378952"/>
            <a:ext cx="2946400" cy="493714"/>
          </a:xfrm>
          <a:prstGeom prst="rect">
            <a:avLst/>
          </a:prstGeom>
        </p:spPr>
        <p:txBody>
          <a:bodyPr vert="horz" lIns="91013" tIns="45505" rIns="91013" bIns="45505" rtlCol="0" anchor="b"/>
          <a:lstStyle>
            <a:lvl1pPr algn="l">
              <a:defRPr sz="1200"/>
            </a:lvl1pPr>
          </a:lstStyle>
          <a:p>
            <a:endParaRPr lang="en-GB" dirty="0">
              <a:latin typeface="Arial" panose="020B060402020202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9" y="9378952"/>
            <a:ext cx="2946400" cy="493714"/>
          </a:xfrm>
          <a:prstGeom prst="rect">
            <a:avLst/>
          </a:prstGeom>
        </p:spPr>
        <p:txBody>
          <a:bodyPr vert="horz" lIns="91013" tIns="45505" rIns="91013" bIns="45505" rtlCol="0" anchor="b"/>
          <a:lstStyle>
            <a:lvl1pPr algn="r">
              <a:defRPr sz="1200"/>
            </a:lvl1pPr>
          </a:lstStyle>
          <a:p>
            <a:fld id="{845D9ED5-8DA2-446E-86A1-99AAB6AFFB9F}" type="slidenum">
              <a:rPr lang="en-GB" smtClean="0">
                <a:latin typeface="Arial" panose="020B0604020202020204" pitchFamily="34" charset="0"/>
              </a:rPr>
              <a:pPr/>
              <a:t>‹#›</a:t>
            </a:fld>
            <a:endParaRPr lang="en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990491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5" y="2"/>
            <a:ext cx="2945657" cy="493714"/>
          </a:xfrm>
          <a:prstGeom prst="rect">
            <a:avLst/>
          </a:prstGeom>
        </p:spPr>
        <p:txBody>
          <a:bodyPr vert="horz" lIns="91013" tIns="45505" rIns="91013" bIns="45505" rtlCol="0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7" y="2"/>
            <a:ext cx="2945657" cy="493714"/>
          </a:xfrm>
          <a:prstGeom prst="rect">
            <a:avLst/>
          </a:prstGeom>
        </p:spPr>
        <p:txBody>
          <a:bodyPr vert="horz" lIns="91013" tIns="45505" rIns="91013" bIns="45505" rtlCol="0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2F21FF12-3416-43D0-B56D-C0167AEA935A}" type="datetimeFigureOut">
              <a:rPr lang="en-US" smtClean="0"/>
              <a:pPr/>
              <a:t>11/18/2018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31863" y="742950"/>
            <a:ext cx="4935537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3" tIns="45505" rIns="91013" bIns="45505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690269"/>
            <a:ext cx="5438140" cy="4443414"/>
          </a:xfrm>
          <a:prstGeom prst="rect">
            <a:avLst/>
          </a:prstGeom>
        </p:spPr>
        <p:txBody>
          <a:bodyPr vert="horz" lIns="91013" tIns="45505" rIns="91013" bIns="45505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5" y="9378826"/>
            <a:ext cx="2945657" cy="493714"/>
          </a:xfrm>
          <a:prstGeom prst="rect">
            <a:avLst/>
          </a:prstGeom>
        </p:spPr>
        <p:txBody>
          <a:bodyPr vert="horz" lIns="91013" tIns="45505" rIns="91013" bIns="45505" rtlCol="0" anchor="b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7" y="9378826"/>
            <a:ext cx="2945657" cy="493714"/>
          </a:xfrm>
          <a:prstGeom prst="rect">
            <a:avLst/>
          </a:prstGeom>
        </p:spPr>
        <p:txBody>
          <a:bodyPr vert="horz" lIns="91013" tIns="45505" rIns="91013" bIns="45505" rtlCol="0" anchor="b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722DBCD6-B5F9-444B-AD53-447C2BE1D2B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45099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872722" rtl="0" eaLnBrk="1" latinLnBrk="0" hangingPunct="1">
      <a:defRPr sz="1139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36361" algn="l" defTabSz="872722" rtl="0" eaLnBrk="1" latinLnBrk="0" hangingPunct="1">
      <a:defRPr sz="1139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872722" algn="l" defTabSz="872722" rtl="0" eaLnBrk="1" latinLnBrk="0" hangingPunct="1">
      <a:defRPr sz="1139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09083" algn="l" defTabSz="872722" rtl="0" eaLnBrk="1" latinLnBrk="0" hangingPunct="1">
      <a:defRPr sz="1139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745445" algn="l" defTabSz="872722" rtl="0" eaLnBrk="1" latinLnBrk="0" hangingPunct="1">
      <a:defRPr sz="1139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181806" algn="l" defTabSz="872722" rtl="0" eaLnBrk="1" latinLnBrk="0" hangingPunct="1">
      <a:defRPr sz="1139" kern="1200">
        <a:solidFill>
          <a:schemeClr val="tx1"/>
        </a:solidFill>
        <a:latin typeface="+mn-lt"/>
        <a:ea typeface="+mn-ea"/>
        <a:cs typeface="+mn-cs"/>
      </a:defRPr>
    </a:lvl6pPr>
    <a:lvl7pPr marL="2618167" algn="l" defTabSz="872722" rtl="0" eaLnBrk="1" latinLnBrk="0" hangingPunct="1">
      <a:defRPr sz="1139" kern="1200">
        <a:solidFill>
          <a:schemeClr val="tx1"/>
        </a:solidFill>
        <a:latin typeface="+mn-lt"/>
        <a:ea typeface="+mn-ea"/>
        <a:cs typeface="+mn-cs"/>
      </a:defRPr>
    </a:lvl7pPr>
    <a:lvl8pPr marL="3054529" algn="l" defTabSz="872722" rtl="0" eaLnBrk="1" latinLnBrk="0" hangingPunct="1">
      <a:defRPr sz="1139" kern="1200">
        <a:solidFill>
          <a:schemeClr val="tx1"/>
        </a:solidFill>
        <a:latin typeface="+mn-lt"/>
        <a:ea typeface="+mn-ea"/>
        <a:cs typeface="+mn-cs"/>
      </a:defRPr>
    </a:lvl8pPr>
    <a:lvl9pPr marL="3490890" algn="l" defTabSz="872722" rtl="0" eaLnBrk="1" latinLnBrk="0" hangingPunct="1">
      <a:defRPr sz="1139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Schedule 2 CCRs</a:t>
            </a:r>
          </a:p>
          <a:p>
            <a:r>
              <a:rPr lang="en-GB" dirty="0" smtClean="0"/>
              <a:t>https://www.gov.uk/government/uploads/system/uploads/attachment_data/file/429300/bis-13-1368-consumer-contracts-information-cancellation-and-additional-payments-regulations-guidance.pdf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2DBCD6-B5F9-444B-AD53-447C2BE1D2B6}" type="slidenum">
              <a:rPr lang="en-GB" smtClean="0"/>
              <a:pPr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98619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Prohibit resales in the T&amp;Cs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Specify that all customer orders are ‘subject to acceptance’ by you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What to do if you suspect customers are involved in the secondary ticketing market?</a:t>
            </a:r>
          </a:p>
          <a:p>
            <a:endParaRPr lang="en-GB" dirty="0" smtClean="0"/>
          </a:p>
          <a:p>
            <a:pPr marL="266700"/>
            <a:r>
              <a:rPr lang="en-GB" dirty="0" smtClean="0"/>
              <a:t>Refuse to supply if:</a:t>
            </a:r>
          </a:p>
          <a:p>
            <a:pPr marL="266700"/>
            <a:endParaRPr lang="en-GB" dirty="0" smtClean="0"/>
          </a:p>
          <a:p>
            <a:pPr marL="266700"/>
            <a:r>
              <a:rPr lang="en-GB" dirty="0" smtClean="0"/>
              <a:t>a) reasonable grounds to suspect customer intends to resell </a:t>
            </a:r>
            <a:r>
              <a:rPr lang="en-GB" b="1" u="sng" dirty="0" smtClean="0"/>
              <a:t>or</a:t>
            </a:r>
          </a:p>
          <a:p>
            <a:pPr marL="266700"/>
            <a:r>
              <a:rPr lang="en-GB" dirty="0" smtClean="0"/>
              <a:t>b) In absolute discretion = greater flexibility</a:t>
            </a:r>
          </a:p>
          <a:p>
            <a:pPr marL="266700"/>
            <a:endParaRPr lang="en-GB" dirty="0" smtClean="0"/>
          </a:p>
          <a:p>
            <a:pPr marL="266700"/>
            <a:r>
              <a:rPr lang="en-GB" dirty="0" smtClean="0"/>
              <a:t>Must be in the T&amp;Cs!</a:t>
            </a:r>
          </a:p>
          <a:p>
            <a:pPr marL="266700"/>
            <a:endParaRPr lang="en-GB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BUT you can’t refuse to supply </a:t>
            </a:r>
            <a:r>
              <a:rPr lang="en-GB" i="1" dirty="0" smtClean="0"/>
              <a:t>services, goods </a:t>
            </a:r>
          </a:p>
          <a:p>
            <a:r>
              <a:rPr lang="en-GB" i="1" dirty="0" smtClean="0"/>
              <a:t>and facilities</a:t>
            </a:r>
            <a:r>
              <a:rPr lang="en-GB" dirty="0" smtClean="0"/>
              <a:t> on the grounds of </a:t>
            </a:r>
            <a:r>
              <a:rPr lang="en-GB" i="1" dirty="0" smtClean="0"/>
              <a:t>nationality</a:t>
            </a:r>
            <a:r>
              <a:rPr lang="en-GB" dirty="0" smtClean="0"/>
              <a:t>  </a:t>
            </a:r>
          </a:p>
          <a:p>
            <a:r>
              <a:rPr lang="en-GB" dirty="0" smtClean="0"/>
              <a:t>(It’s against the Equality Act 2010)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AND you can’t refuse to supply services to someone on the grounds of their </a:t>
            </a:r>
            <a:r>
              <a:rPr lang="en-GB" i="1" dirty="0" smtClean="0"/>
              <a:t>place of residence (</a:t>
            </a:r>
            <a:r>
              <a:rPr lang="en-GB" dirty="0" smtClean="0"/>
              <a:t>Provision of Services Regulations 2009)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2DBCD6-B5F9-444B-AD53-447C2BE1D2B6}" type="slidenum">
              <a:rPr lang="en-GB" smtClean="0"/>
              <a:pPr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98619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87272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139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CRA 2015 sets out an indicative list of terms which may be regarded as </a:t>
            </a:r>
            <a:r>
              <a:rPr lang="en-GB" sz="1139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unfair</a:t>
            </a:r>
            <a:r>
              <a:rPr lang="en-GB" sz="1139" kern="1200" baseline="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1139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and </a:t>
            </a:r>
            <a:r>
              <a:rPr lang="en-GB" sz="1139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includes terms authorising the seller to dissolve the contract on a discretionary basis where the consumer is not permitted to do the same. 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2DBCD6-B5F9-444B-AD53-447C2BE1D2B6}" type="slidenum">
              <a:rPr lang="en-GB" smtClean="0"/>
              <a:pPr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98619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On 28 November 2017 the Competition and Markets Authority announced </a:t>
            </a:r>
            <a:r>
              <a:rPr lang="en-US" dirty="0" smtClean="0"/>
              <a:t>that it will take enforcement action against secondary ticketing websites </a:t>
            </a:r>
            <a:r>
              <a:rPr lang="en-GB" dirty="0" smtClean="0"/>
              <a:t> </a:t>
            </a:r>
          </a:p>
          <a:p>
            <a:endParaRPr lang="en-GB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Customers need to be informed – it </a:t>
            </a:r>
            <a:r>
              <a:rPr lang="en-US" dirty="0" smtClean="0"/>
              <a:t>must be clear if there are restrictions on using a resold ticket that could result in buyers being denied access to an event;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 smtClean="0"/>
              <a:t>people should know whom they are buying from – for example if the seller is a business and/or an event </a:t>
            </a:r>
            <a:r>
              <a:rPr lang="en-US" dirty="0" err="1" smtClean="0"/>
              <a:t>organiser</a:t>
            </a:r>
            <a:r>
              <a:rPr lang="en-US" dirty="0" smtClean="0"/>
              <a:t> – and can benefit from their legal rights;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 smtClean="0"/>
              <a:t>customers need to be told where exactly in a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 smtClean="0"/>
              <a:t>venue they will be seated.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 smtClean="0"/>
          </a:p>
          <a:p>
            <a:r>
              <a:rPr lang="en-US" dirty="0" smtClean="0"/>
              <a:t>The CMA has also broadened the scope of its original investigation to include a number of additional issues, prompted by new information gathered in the course of its work, specifically:</a:t>
            </a:r>
          </a:p>
          <a:p>
            <a:r>
              <a:rPr lang="en-US" dirty="0" smtClean="0"/>
              <a:t>pressure selling – whether claims made about the availability and popularity of tickets create a misleading impression or rush customers into making a buying decision;</a:t>
            </a:r>
          </a:p>
          <a:p>
            <a:r>
              <a:rPr lang="en-US" dirty="0" smtClean="0"/>
              <a:t>difficulties for customers in getting their money back under a website’s guarantee;</a:t>
            </a:r>
          </a:p>
          <a:p>
            <a:r>
              <a:rPr lang="en-US" dirty="0" smtClean="0"/>
              <a:t>speculative selling – where businesses advertise tickets for sale that they do not yet own and therefore may not be able to supply; and</a:t>
            </a:r>
          </a:p>
          <a:p>
            <a:r>
              <a:rPr lang="en-US" dirty="0" smtClean="0"/>
              <a:t>concerns about whether the </a:t>
            </a:r>
            <a:r>
              <a:rPr lang="en-US" dirty="0" err="1" smtClean="0"/>
              <a:t>organisers</a:t>
            </a:r>
            <a:r>
              <a:rPr lang="en-US" dirty="0" smtClean="0"/>
              <a:t> of some sporting events have sold tickets as a primary seller directly through a secondary ticket website, without making this clear to consumers.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2DBCD6-B5F9-444B-AD53-447C2BE1D2B6}" type="slidenum">
              <a:rPr lang="en-GB" smtClean="0"/>
              <a:pPr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98619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On 28 November 2017 the Competition and Markets Authority announced </a:t>
            </a:r>
            <a:r>
              <a:rPr lang="en-US" dirty="0" smtClean="0"/>
              <a:t>that it will take enforcement action against secondary ticketing websites </a:t>
            </a:r>
            <a:r>
              <a:rPr lang="en-GB" dirty="0" smtClean="0"/>
              <a:t> </a:t>
            </a:r>
          </a:p>
          <a:p>
            <a:endParaRPr lang="en-GB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Customers need to be informed – it </a:t>
            </a:r>
            <a:r>
              <a:rPr lang="en-US" dirty="0" smtClean="0"/>
              <a:t>must be clear if there are restrictions on using a resold ticket that could result in buyers being denied access to an event;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 smtClean="0"/>
              <a:t>people should know whom they are buying from – for example if the seller is a business and/or an event </a:t>
            </a:r>
            <a:r>
              <a:rPr lang="en-US" dirty="0" err="1" smtClean="0"/>
              <a:t>organiser</a:t>
            </a:r>
            <a:r>
              <a:rPr lang="en-US" dirty="0" smtClean="0"/>
              <a:t> – and can benefit from their legal rights;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 smtClean="0"/>
              <a:t>customers need to be told where exactly in a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 smtClean="0"/>
              <a:t>venue they will be seated.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 smtClean="0"/>
          </a:p>
          <a:p>
            <a:r>
              <a:rPr lang="en-US" dirty="0" smtClean="0"/>
              <a:t>The CMA has also broadened the scope of its original investigation to include a number of additional issues, prompted by new information gathered in the course of its work, specifically:</a:t>
            </a:r>
          </a:p>
          <a:p>
            <a:r>
              <a:rPr lang="en-US" dirty="0" smtClean="0"/>
              <a:t>pressure selling – whether claims made about the availability and popularity of tickets create a misleading impression or rush customers into making a buying decision;</a:t>
            </a:r>
          </a:p>
          <a:p>
            <a:r>
              <a:rPr lang="en-US" dirty="0" smtClean="0"/>
              <a:t>difficulties for customers in getting their money back under a website’s guarantee;</a:t>
            </a:r>
          </a:p>
          <a:p>
            <a:r>
              <a:rPr lang="en-US" dirty="0" smtClean="0"/>
              <a:t>speculative selling – where businesses advertise tickets for sale that they do not yet own and therefore may not be able to supply; and</a:t>
            </a:r>
          </a:p>
          <a:p>
            <a:r>
              <a:rPr lang="en-US" dirty="0" smtClean="0"/>
              <a:t>concerns about whether the </a:t>
            </a:r>
            <a:r>
              <a:rPr lang="en-US" dirty="0" err="1" smtClean="0"/>
              <a:t>organisers</a:t>
            </a:r>
            <a:r>
              <a:rPr lang="en-US" dirty="0" smtClean="0"/>
              <a:t> of some sporting events have sold tickets as a primary seller directly through a secondary ticket website, without making this clear to consumers.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2DBCD6-B5F9-444B-AD53-447C2BE1D2B6}" type="slidenum">
              <a:rPr lang="en-GB" smtClean="0"/>
              <a:pPr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98619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Prohibit resales in the T&amp;Cs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Specify that all customer orders are ‘subject to acceptance’ by you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What to do if you suspect customers are involved in the secondary ticketing market?</a:t>
            </a:r>
          </a:p>
          <a:p>
            <a:endParaRPr lang="en-GB" dirty="0" smtClean="0"/>
          </a:p>
          <a:p>
            <a:pPr marL="266700"/>
            <a:r>
              <a:rPr lang="en-GB" dirty="0" smtClean="0"/>
              <a:t>Refuse to supply if:</a:t>
            </a:r>
          </a:p>
          <a:p>
            <a:pPr marL="266700"/>
            <a:endParaRPr lang="en-GB" dirty="0" smtClean="0"/>
          </a:p>
          <a:p>
            <a:pPr marL="266700"/>
            <a:r>
              <a:rPr lang="en-GB" dirty="0" smtClean="0"/>
              <a:t>a) reasonable grounds to suspect customer intends to resell </a:t>
            </a:r>
            <a:r>
              <a:rPr lang="en-GB" b="1" u="sng" dirty="0" smtClean="0"/>
              <a:t>or</a:t>
            </a:r>
          </a:p>
          <a:p>
            <a:pPr marL="266700"/>
            <a:r>
              <a:rPr lang="en-GB" dirty="0" smtClean="0"/>
              <a:t>b) In absolute discretion = greater flexibility</a:t>
            </a:r>
          </a:p>
          <a:p>
            <a:pPr marL="266700"/>
            <a:endParaRPr lang="en-GB" dirty="0" smtClean="0"/>
          </a:p>
          <a:p>
            <a:pPr marL="266700"/>
            <a:r>
              <a:rPr lang="en-GB" dirty="0" smtClean="0"/>
              <a:t>Must be in the T&amp;Cs!</a:t>
            </a:r>
          </a:p>
          <a:p>
            <a:pPr marL="266700"/>
            <a:endParaRPr lang="en-GB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BUT you can’t refuse to supply </a:t>
            </a:r>
            <a:r>
              <a:rPr lang="en-GB" i="1" dirty="0" smtClean="0"/>
              <a:t>services, goods </a:t>
            </a:r>
          </a:p>
          <a:p>
            <a:r>
              <a:rPr lang="en-GB" i="1" dirty="0" smtClean="0"/>
              <a:t>and facilities</a:t>
            </a:r>
            <a:r>
              <a:rPr lang="en-GB" dirty="0" smtClean="0"/>
              <a:t> on the grounds of </a:t>
            </a:r>
            <a:r>
              <a:rPr lang="en-GB" i="1" dirty="0" smtClean="0"/>
              <a:t>nationality</a:t>
            </a:r>
            <a:r>
              <a:rPr lang="en-GB" dirty="0" smtClean="0"/>
              <a:t>  </a:t>
            </a:r>
          </a:p>
          <a:p>
            <a:r>
              <a:rPr lang="en-GB" dirty="0" smtClean="0"/>
              <a:t>(It’s against the Equality Act 2010)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AND you can’t refuse to supply services to someone on the grounds of their </a:t>
            </a:r>
            <a:r>
              <a:rPr lang="en-GB" i="1" dirty="0" smtClean="0"/>
              <a:t>place of residence (</a:t>
            </a:r>
            <a:r>
              <a:rPr lang="en-GB" dirty="0" smtClean="0"/>
              <a:t>Provision of Services Regulations 2009 </a:t>
            </a:r>
            <a:r>
              <a:rPr lang="en-GB" dirty="0" err="1" smtClean="0"/>
              <a:t>reg</a:t>
            </a:r>
            <a:r>
              <a:rPr lang="en-GB" dirty="0" smtClean="0"/>
              <a:t> 30)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2DBCD6-B5F9-444B-AD53-447C2BE1D2B6}" type="slidenum">
              <a:rPr lang="en-GB" smtClean="0"/>
              <a:pPr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98619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87272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139" i="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I</a:t>
            </a:r>
            <a:r>
              <a:rPr lang="en-GB" sz="1139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nform </a:t>
            </a:r>
            <a:r>
              <a:rPr lang="en-GB" sz="1139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the general public that only tickets purchased from authorised agents will be accepted.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2DBCD6-B5F9-444B-AD53-447C2BE1D2B6}" type="slidenum">
              <a:rPr lang="en-GB" smtClean="0"/>
              <a:pPr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98619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2DBCD6-B5F9-444B-AD53-447C2BE1D2B6}" type="slidenum">
              <a:rPr lang="en-GB" smtClean="0"/>
              <a:pPr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98619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GDPR: May 2018</a:t>
            </a:r>
          </a:p>
          <a:p>
            <a:r>
              <a:rPr lang="en-GB" dirty="0" smtClean="0"/>
              <a:t>Lawful, fair and transparent processing (Art 5(1)(a)): </a:t>
            </a:r>
          </a:p>
          <a:p>
            <a:pPr lvl="1"/>
            <a:r>
              <a:rPr lang="en-GB" dirty="0" smtClean="0"/>
              <a:t>Consent, but must be freely given, informed; can be withdrawn </a:t>
            </a:r>
          </a:p>
          <a:p>
            <a:pPr lvl="1"/>
            <a:r>
              <a:rPr lang="en-GB" dirty="0" smtClean="0"/>
              <a:t>Necessary for contract performance</a:t>
            </a:r>
          </a:p>
          <a:p>
            <a:pPr lvl="1"/>
            <a:r>
              <a:rPr lang="en-GB" dirty="0" smtClean="0"/>
              <a:t>Legitimate interests, except where overridden by interests/rights of data subject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600" i="1" dirty="0" smtClean="0"/>
              <a:t>Can you collect customer names for a ‘Ticket List’?</a:t>
            </a:r>
          </a:p>
          <a:p>
            <a:endParaRPr lang="en-GB" sz="1600" i="1" dirty="0" smtClean="0"/>
          </a:p>
          <a:p>
            <a:r>
              <a:rPr lang="en-GB" sz="1600" b="1" dirty="0" smtClean="0">
                <a:solidFill>
                  <a:srgbClr val="7030A0"/>
                </a:solidFill>
              </a:rPr>
              <a:t>YES </a:t>
            </a:r>
            <a:r>
              <a:rPr lang="en-GB" sz="1600" b="1" dirty="0" smtClean="0"/>
              <a:t>provided that</a:t>
            </a:r>
            <a:r>
              <a:rPr lang="en-GB" sz="1600" dirty="0" smtClean="0"/>
              <a:t>…</a:t>
            </a:r>
          </a:p>
          <a:p>
            <a:endParaRPr lang="en-GB" sz="16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dirty="0" smtClean="0"/>
              <a:t>you are using the data solely for the purposes of holding the event. Delete it afterwards or outline why else you need it in T&amp;Cs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dirty="0" smtClean="0"/>
              <a:t>Do not share the data with third parties unless you have informed the data subject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dirty="0" smtClean="0"/>
              <a:t>If transferring data to another company – maintain</a:t>
            </a:r>
          </a:p>
          <a:p>
            <a:pPr marL="355600"/>
            <a:r>
              <a:rPr lang="en-GB" sz="1400" dirty="0" smtClean="0"/>
              <a:t>confidentiality, password protect it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dirty="0" smtClean="0"/>
              <a:t>Be transparent with people about </a:t>
            </a:r>
          </a:p>
          <a:p>
            <a:pPr marL="355600"/>
            <a:r>
              <a:rPr lang="en-GB" sz="1400" dirty="0" smtClean="0"/>
              <a:t>how you are using data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dirty="0" smtClean="0"/>
              <a:t>Don’t use customer contact details to market to </a:t>
            </a:r>
          </a:p>
          <a:p>
            <a:pPr marL="355600"/>
            <a:r>
              <a:rPr lang="en-GB" sz="1400" dirty="0" smtClean="0"/>
              <a:t>them by email unless they have ‘opted in’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2DBCD6-B5F9-444B-AD53-447C2BE1D2B6}" type="slidenum">
              <a:rPr lang="en-GB" smtClean="0"/>
              <a:pPr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986191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RFID – Radio-Frequency </a:t>
            </a:r>
            <a:r>
              <a:rPr lang="en-US" dirty="0" smtClean="0"/>
              <a:t>Identification </a:t>
            </a:r>
            <a:r>
              <a:rPr lang="en-US" dirty="0" smtClean="0"/>
              <a:t>– is a technology first implemented nearly forty years ago, but its modern predecessor can broadcast sets of numbers as radio </a:t>
            </a:r>
            <a:r>
              <a:rPr lang="en-US" dirty="0" smtClean="0"/>
              <a:t>waves </a:t>
            </a:r>
            <a:r>
              <a:rPr lang="en-US" dirty="0" smtClean="0"/>
              <a:t>thus establishing a wireless, sightless connection. That means no barcode needs positioned and scanned. Instead, simply holding an RFID transmitter to a receiver broadcasts the programmed number and reacts accordingly.</a:t>
            </a:r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The </a:t>
            </a:r>
            <a:r>
              <a:rPr lang="en-US" dirty="0" smtClean="0"/>
              <a:t>technology takes the personal identification number of each guest’s ticket or pass and connects it to a much larger wireless system</a:t>
            </a:r>
          </a:p>
          <a:p>
            <a:endParaRPr lang="en-US" dirty="0" smtClean="0"/>
          </a:p>
          <a:p>
            <a:r>
              <a:rPr lang="en-US" dirty="0" smtClean="0"/>
              <a:t>https://www.themeparktourist.com/features/20120120/5779/what-disney-doing-rfid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2DBCD6-B5F9-444B-AD53-447C2BE1D2B6}" type="slidenum">
              <a:rPr lang="en-GB" smtClean="0"/>
              <a:pPr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92955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jpg"/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>
            <a:endCxn id="2" idx="1"/>
          </p:cNvCxnSpPr>
          <p:nvPr userDrawn="1"/>
        </p:nvCxnSpPr>
        <p:spPr>
          <a:xfrm>
            <a:off x="385398" y="3418385"/>
            <a:ext cx="375455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976"/>
          <a:stretch/>
        </p:blipFill>
        <p:spPr>
          <a:xfrm>
            <a:off x="4139952" y="0"/>
            <a:ext cx="5004048" cy="683677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85398" y="981075"/>
            <a:ext cx="3611027" cy="886397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381001" y="2133600"/>
            <a:ext cx="3615423" cy="538609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>
                <a:solidFill>
                  <a:srgbClr val="999999"/>
                </a:solidFill>
              </a:defRPr>
            </a:lvl1pPr>
            <a:lvl2pPr>
              <a:spcBef>
                <a:spcPts val="600"/>
              </a:spcBef>
              <a:defRPr sz="800">
                <a:solidFill>
                  <a:srgbClr val="999999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Freeform 5"/>
          <p:cNvSpPr>
            <a:spLocks/>
          </p:cNvSpPr>
          <p:nvPr userDrawn="1"/>
        </p:nvSpPr>
        <p:spPr bwMode="auto">
          <a:xfrm>
            <a:off x="381000" y="3573088"/>
            <a:ext cx="126205" cy="244521"/>
          </a:xfrm>
          <a:custGeom>
            <a:avLst/>
            <a:gdLst>
              <a:gd name="T0" fmla="*/ 0 w 51"/>
              <a:gd name="T1" fmla="*/ 102 h 102"/>
              <a:gd name="T2" fmla="*/ 51 w 51"/>
              <a:gd name="T3" fmla="*/ 51 h 102"/>
              <a:gd name="T4" fmla="*/ 0 w 51"/>
              <a:gd name="T5" fmla="*/ 0 h 102"/>
              <a:gd name="T6" fmla="*/ 0 w 51"/>
              <a:gd name="T7" fmla="*/ 102 h 1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1" h="102">
                <a:moveTo>
                  <a:pt x="0" y="102"/>
                </a:moveTo>
                <a:cubicBezTo>
                  <a:pt x="51" y="51"/>
                  <a:pt x="51" y="51"/>
                  <a:pt x="51" y="51"/>
                </a:cubicBezTo>
                <a:cubicBezTo>
                  <a:pt x="0" y="0"/>
                  <a:pt x="0" y="0"/>
                  <a:pt x="0" y="0"/>
                </a:cubicBezTo>
                <a:cubicBezTo>
                  <a:pt x="23" y="30"/>
                  <a:pt x="23" y="72"/>
                  <a:pt x="0" y="102"/>
                </a:cubicBezTo>
              </a:path>
            </a:pathLst>
          </a:custGeom>
          <a:solidFill>
            <a:srgbClr val="00B398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9" name="Picture 2" descr="M:\Central Marketing File (2016)\Central Team\Brand\Logos\MASTER LOGOS\Lewis Silkin\Windows\Digital\Png\LewisSilkin_Logo_RGB 300px wide.png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317" y="5704450"/>
            <a:ext cx="2146911" cy="481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 Placeholder 4"/>
          <p:cNvSpPr>
            <a:spLocks noGrp="1"/>
          </p:cNvSpPr>
          <p:nvPr>
            <p:ph type="body" sz="quarter" idx="11" hasCustomPrompt="1"/>
          </p:nvPr>
        </p:nvSpPr>
        <p:spPr>
          <a:xfrm>
            <a:off x="571500" y="3501009"/>
            <a:ext cx="3424436" cy="43204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defTabSz="179388">
              <a:buClr>
                <a:srgbClr val="999999"/>
              </a:buClr>
              <a:buFont typeface="Arial" panose="020B0604020202020204" pitchFamily="34" charset="0"/>
              <a:buNone/>
              <a:defRPr sz="1600" b="1" i="0">
                <a:solidFill>
                  <a:schemeClr val="tx1"/>
                </a:solidFill>
              </a:defRPr>
            </a:lvl1pPr>
            <a:lvl2pPr marL="271712" indent="0">
              <a:spcBef>
                <a:spcPts val="600"/>
              </a:spcBef>
              <a:buNone/>
              <a:defRPr sz="1600" i="1">
                <a:solidFill>
                  <a:schemeClr val="tx1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Main speaker/group of speakers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2" hasCustomPrompt="1"/>
          </p:nvPr>
        </p:nvSpPr>
        <p:spPr>
          <a:xfrm>
            <a:off x="571989" y="3933058"/>
            <a:ext cx="3424436" cy="100654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defTabSz="179388">
              <a:buClr>
                <a:srgbClr val="999999"/>
              </a:buClr>
              <a:buFont typeface="Arial" panose="020B0604020202020204" pitchFamily="34" charset="0"/>
              <a:buNone/>
              <a:defRPr sz="1600" b="0" i="1">
                <a:solidFill>
                  <a:schemeClr val="tx1"/>
                </a:solidFill>
              </a:defRPr>
            </a:lvl1pPr>
            <a:lvl2pPr marL="271712" indent="0">
              <a:spcBef>
                <a:spcPts val="600"/>
              </a:spcBef>
              <a:buNone/>
              <a:defRPr sz="1600" i="1">
                <a:solidFill>
                  <a:schemeClr val="tx1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Speaker 2</a:t>
            </a:r>
          </a:p>
          <a:p>
            <a:pPr lvl="0"/>
            <a:r>
              <a:rPr lang="en-US" dirty="0" smtClean="0"/>
              <a:t>Speaker 3</a:t>
            </a:r>
          </a:p>
        </p:txBody>
      </p:sp>
    </p:spTree>
    <p:extLst>
      <p:ext uri="{BB962C8B-B14F-4D97-AF65-F5344CB8AC3E}">
        <p14:creationId xmlns:p14="http://schemas.microsoft.com/office/powerpoint/2010/main" val="2406462246"/>
      </p:ext>
    </p:extLst>
  </p:cSld>
  <p:clrMapOvr>
    <a:masterClrMapping/>
  </p:clrMapOvr>
  <p:timing>
    <p:tnLst>
      <p:par>
        <p:cTn id="1" dur="indefinite" restart="never" nodeType="tmRoot"/>
      </p:par>
    </p:tnLst>
  </p:timing>
  <p:extLst mod="1">
    <p:ext uri="{DCECCB84-F9BA-43D5-87BE-67443E8EF086}">
      <p15:sldGuideLst xmlns=""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reators, makers and innovato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 userDrawn="1"/>
        </p:nvCxnSpPr>
        <p:spPr>
          <a:xfrm>
            <a:off x="385398" y="3429000"/>
            <a:ext cx="3754554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85398" y="981075"/>
            <a:ext cx="3611027" cy="886397"/>
          </a:xfrm>
        </p:spPr>
        <p:txBody>
          <a:bodyPr>
            <a:noAutofit/>
          </a:bodyPr>
          <a:lstStyle>
            <a:lvl1pPr>
              <a:defRPr sz="3200"/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381001" y="2133600"/>
            <a:ext cx="3615423" cy="538609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buNone/>
              <a:defRPr>
                <a:solidFill>
                  <a:srgbClr val="999999"/>
                </a:solidFill>
              </a:defRPr>
            </a:lvl1pPr>
            <a:lvl2pPr>
              <a:spcBef>
                <a:spcPts val="600"/>
              </a:spcBef>
              <a:defRPr sz="800">
                <a:solidFill>
                  <a:srgbClr val="999999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Freeform 5"/>
          <p:cNvSpPr>
            <a:spLocks/>
          </p:cNvSpPr>
          <p:nvPr userDrawn="1"/>
        </p:nvSpPr>
        <p:spPr bwMode="auto">
          <a:xfrm>
            <a:off x="381000" y="3573088"/>
            <a:ext cx="126205" cy="244521"/>
          </a:xfrm>
          <a:custGeom>
            <a:avLst/>
            <a:gdLst>
              <a:gd name="T0" fmla="*/ 0 w 51"/>
              <a:gd name="T1" fmla="*/ 102 h 102"/>
              <a:gd name="T2" fmla="*/ 51 w 51"/>
              <a:gd name="T3" fmla="*/ 51 h 102"/>
              <a:gd name="T4" fmla="*/ 0 w 51"/>
              <a:gd name="T5" fmla="*/ 0 h 102"/>
              <a:gd name="T6" fmla="*/ 0 w 51"/>
              <a:gd name="T7" fmla="*/ 102 h 1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1" h="102">
                <a:moveTo>
                  <a:pt x="0" y="102"/>
                </a:moveTo>
                <a:cubicBezTo>
                  <a:pt x="51" y="51"/>
                  <a:pt x="51" y="51"/>
                  <a:pt x="51" y="51"/>
                </a:cubicBezTo>
                <a:cubicBezTo>
                  <a:pt x="0" y="0"/>
                  <a:pt x="0" y="0"/>
                  <a:pt x="0" y="0"/>
                </a:cubicBezTo>
                <a:cubicBezTo>
                  <a:pt x="23" y="30"/>
                  <a:pt x="23" y="72"/>
                  <a:pt x="0" y="102"/>
                </a:cubicBezTo>
              </a:path>
            </a:pathLst>
          </a:custGeom>
          <a:solidFill>
            <a:srgbClr val="00B398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099" name="Picture 3"/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33" r="29925" b="7524"/>
          <a:stretch/>
        </p:blipFill>
        <p:spPr bwMode="auto">
          <a:xfrm>
            <a:off x="3524282" y="21693"/>
            <a:ext cx="5584628" cy="67933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" descr="M:\Central Marketing File (2016)\Central Team\Brand\Logos\MASTER LOGOS\Lewis Silkin\Windows\Digital\Png\LewisSilkin_Logo_RGB 300px wide.png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317" y="5704450"/>
            <a:ext cx="2146911" cy="481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 Placeholder 4"/>
          <p:cNvSpPr>
            <a:spLocks noGrp="1"/>
          </p:cNvSpPr>
          <p:nvPr>
            <p:ph type="body" sz="quarter" idx="11" hasCustomPrompt="1"/>
          </p:nvPr>
        </p:nvSpPr>
        <p:spPr>
          <a:xfrm>
            <a:off x="571500" y="3501009"/>
            <a:ext cx="3424436" cy="43204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defTabSz="179388">
              <a:buClr>
                <a:srgbClr val="999999"/>
              </a:buClr>
              <a:buFont typeface="Arial" panose="020B0604020202020204" pitchFamily="34" charset="0"/>
              <a:buNone/>
              <a:defRPr sz="1600" b="1" i="0">
                <a:solidFill>
                  <a:schemeClr val="tx1"/>
                </a:solidFill>
              </a:defRPr>
            </a:lvl1pPr>
            <a:lvl2pPr marL="271712" indent="0">
              <a:spcBef>
                <a:spcPts val="600"/>
              </a:spcBef>
              <a:buNone/>
              <a:defRPr sz="1600" i="1">
                <a:solidFill>
                  <a:schemeClr val="tx1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Main speaker/group of speakers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2" hasCustomPrompt="1"/>
          </p:nvPr>
        </p:nvSpPr>
        <p:spPr>
          <a:xfrm>
            <a:off x="571989" y="3933058"/>
            <a:ext cx="3424436" cy="100654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defTabSz="179388">
              <a:buClr>
                <a:srgbClr val="999999"/>
              </a:buClr>
              <a:buFont typeface="Arial" panose="020B0604020202020204" pitchFamily="34" charset="0"/>
              <a:buNone/>
              <a:defRPr sz="1600" b="0" i="1">
                <a:solidFill>
                  <a:schemeClr val="tx1"/>
                </a:solidFill>
              </a:defRPr>
            </a:lvl1pPr>
            <a:lvl2pPr marL="271712" indent="0">
              <a:spcBef>
                <a:spcPts val="600"/>
              </a:spcBef>
              <a:buNone/>
              <a:defRPr sz="1600" i="1">
                <a:solidFill>
                  <a:schemeClr val="tx1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Speaker 2</a:t>
            </a:r>
          </a:p>
          <a:p>
            <a:pPr lvl="0"/>
            <a:r>
              <a:rPr lang="en-US" dirty="0" smtClean="0"/>
              <a:t>Speaker 3</a:t>
            </a:r>
          </a:p>
        </p:txBody>
      </p:sp>
    </p:spTree>
    <p:extLst>
      <p:ext uri="{BB962C8B-B14F-4D97-AF65-F5344CB8AC3E}">
        <p14:creationId xmlns:p14="http://schemas.microsoft.com/office/powerpoint/2010/main" val="339999565"/>
      </p:ext>
    </p:extLst>
  </p:cSld>
  <p:clrMapOvr>
    <a:masterClrMapping/>
  </p:clrMapOvr>
  <p:timing>
    <p:tnLst>
      <p:par>
        <p:cTn id="1" dur="indefinite" restart="never" nodeType="tmRoot"/>
      </p:par>
    </p:tnLst>
  </p:timing>
  <p:extLst mod="1">
    <p:ext uri="{DCECCB84-F9BA-43D5-87BE-67443E8EF086}">
      <p15:sldGuideLst xmlns=""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dvertising and Market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 userDrawn="1"/>
        </p:nvCxnSpPr>
        <p:spPr>
          <a:xfrm>
            <a:off x="385398" y="3429000"/>
            <a:ext cx="418660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85398" y="981075"/>
            <a:ext cx="3611027" cy="886397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381001" y="2133600"/>
            <a:ext cx="3615423" cy="538609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>
                <a:solidFill>
                  <a:srgbClr val="999999"/>
                </a:solidFill>
              </a:defRPr>
            </a:lvl1pPr>
            <a:lvl2pPr>
              <a:spcBef>
                <a:spcPts val="600"/>
              </a:spcBef>
              <a:defRPr sz="800">
                <a:solidFill>
                  <a:srgbClr val="999999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Freeform 5"/>
          <p:cNvSpPr>
            <a:spLocks/>
          </p:cNvSpPr>
          <p:nvPr userDrawn="1"/>
        </p:nvSpPr>
        <p:spPr bwMode="auto">
          <a:xfrm>
            <a:off x="381000" y="3573088"/>
            <a:ext cx="126205" cy="244521"/>
          </a:xfrm>
          <a:custGeom>
            <a:avLst/>
            <a:gdLst>
              <a:gd name="T0" fmla="*/ 0 w 51"/>
              <a:gd name="T1" fmla="*/ 102 h 102"/>
              <a:gd name="T2" fmla="*/ 51 w 51"/>
              <a:gd name="T3" fmla="*/ 51 h 102"/>
              <a:gd name="T4" fmla="*/ 0 w 51"/>
              <a:gd name="T5" fmla="*/ 0 h 102"/>
              <a:gd name="T6" fmla="*/ 0 w 51"/>
              <a:gd name="T7" fmla="*/ 102 h 1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1" h="102">
                <a:moveTo>
                  <a:pt x="0" y="102"/>
                </a:moveTo>
                <a:cubicBezTo>
                  <a:pt x="51" y="51"/>
                  <a:pt x="51" y="51"/>
                  <a:pt x="51" y="51"/>
                </a:cubicBezTo>
                <a:cubicBezTo>
                  <a:pt x="0" y="0"/>
                  <a:pt x="0" y="0"/>
                  <a:pt x="0" y="0"/>
                </a:cubicBezTo>
                <a:cubicBezTo>
                  <a:pt x="23" y="30"/>
                  <a:pt x="23" y="72"/>
                  <a:pt x="0" y="102"/>
                </a:cubicBezTo>
              </a:path>
            </a:pathLst>
          </a:custGeom>
          <a:solidFill>
            <a:srgbClr val="00B398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2"/>
          <a:srcRect r="29409"/>
          <a:stretch>
            <a:fillRect/>
          </a:stretch>
        </p:blipFill>
        <p:spPr>
          <a:xfrm>
            <a:off x="4293493" y="0"/>
            <a:ext cx="4850507" cy="6871316"/>
          </a:xfrm>
          <a:prstGeom prst="rect">
            <a:avLst/>
          </a:prstGeom>
        </p:spPr>
      </p:pic>
      <p:pic>
        <p:nvPicPr>
          <p:cNvPr id="9" name="Picture 2" descr="M:\Central Marketing File (2016)\Central Team\Brand\Logos\MASTER LOGOS\Lewis Silkin\Windows\Digital\Png\LewisSilkin_Logo_RGB 300px wide.png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317" y="5704450"/>
            <a:ext cx="2146911" cy="481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 Placeholder 4"/>
          <p:cNvSpPr>
            <a:spLocks noGrp="1"/>
          </p:cNvSpPr>
          <p:nvPr>
            <p:ph type="body" sz="quarter" idx="11" hasCustomPrompt="1"/>
          </p:nvPr>
        </p:nvSpPr>
        <p:spPr>
          <a:xfrm>
            <a:off x="571500" y="3501009"/>
            <a:ext cx="3424436" cy="43204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defTabSz="179388">
              <a:buClr>
                <a:srgbClr val="999999"/>
              </a:buClr>
              <a:buFont typeface="Arial" panose="020B0604020202020204" pitchFamily="34" charset="0"/>
              <a:buNone/>
              <a:defRPr sz="1600" b="1" i="0">
                <a:solidFill>
                  <a:schemeClr val="tx1"/>
                </a:solidFill>
              </a:defRPr>
            </a:lvl1pPr>
            <a:lvl2pPr marL="271712" indent="0">
              <a:spcBef>
                <a:spcPts val="600"/>
              </a:spcBef>
              <a:buNone/>
              <a:defRPr sz="1600" i="1">
                <a:solidFill>
                  <a:schemeClr val="tx1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Main speaker/group of speakers</a:t>
            </a:r>
          </a:p>
        </p:txBody>
      </p:sp>
      <p:sp>
        <p:nvSpPr>
          <p:cNvPr id="15" name="Text Placeholder 4"/>
          <p:cNvSpPr>
            <a:spLocks noGrp="1"/>
          </p:cNvSpPr>
          <p:nvPr>
            <p:ph type="body" sz="quarter" idx="12" hasCustomPrompt="1"/>
          </p:nvPr>
        </p:nvSpPr>
        <p:spPr>
          <a:xfrm>
            <a:off x="571989" y="3933058"/>
            <a:ext cx="3424436" cy="100654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defTabSz="179388">
              <a:buClr>
                <a:srgbClr val="999999"/>
              </a:buClr>
              <a:buFont typeface="Arial" panose="020B0604020202020204" pitchFamily="34" charset="0"/>
              <a:buNone/>
              <a:defRPr sz="1600" b="0" i="1">
                <a:solidFill>
                  <a:schemeClr val="tx1"/>
                </a:solidFill>
              </a:defRPr>
            </a:lvl1pPr>
            <a:lvl2pPr marL="271712" indent="0">
              <a:spcBef>
                <a:spcPts val="600"/>
              </a:spcBef>
              <a:buNone/>
              <a:defRPr sz="1600" i="1">
                <a:solidFill>
                  <a:schemeClr val="tx1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Speaker 2</a:t>
            </a:r>
          </a:p>
          <a:p>
            <a:pPr lvl="0"/>
            <a:r>
              <a:rPr lang="en-US" dirty="0" smtClean="0"/>
              <a:t>Speaker 3</a:t>
            </a:r>
          </a:p>
        </p:txBody>
      </p:sp>
    </p:spTree>
    <p:extLst>
      <p:ext uri="{BB962C8B-B14F-4D97-AF65-F5344CB8AC3E}">
        <p14:creationId xmlns:p14="http://schemas.microsoft.com/office/powerpoint/2010/main" val="2406462246"/>
      </p:ext>
    </p:extLst>
  </p:cSld>
  <p:clrMapOvr>
    <a:masterClrMapping/>
  </p:clrMapOvr>
  <p:timing>
    <p:tnLst>
      <p:par>
        <p:cTn id="1" dur="indefinite" restart="never" nodeType="tmRoot"/>
      </p:par>
    </p:tnLst>
  </p:timing>
  <p:extLst mod="1">
    <p:ext uri="{DCECCB84-F9BA-43D5-87BE-67443E8EF086}">
      <p15:sldGuideLst xmlns=""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Financial servic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 userDrawn="1"/>
        </p:nvCxnSpPr>
        <p:spPr>
          <a:xfrm>
            <a:off x="385398" y="3418385"/>
            <a:ext cx="418660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85398" y="981075"/>
            <a:ext cx="3611027" cy="886397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381001" y="2133600"/>
            <a:ext cx="3615423" cy="538609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>
                <a:solidFill>
                  <a:srgbClr val="999999"/>
                </a:solidFill>
              </a:defRPr>
            </a:lvl1pPr>
            <a:lvl2pPr>
              <a:spcBef>
                <a:spcPts val="600"/>
              </a:spcBef>
              <a:defRPr sz="800">
                <a:solidFill>
                  <a:srgbClr val="999999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Freeform 5"/>
          <p:cNvSpPr>
            <a:spLocks/>
          </p:cNvSpPr>
          <p:nvPr userDrawn="1"/>
        </p:nvSpPr>
        <p:spPr bwMode="auto">
          <a:xfrm>
            <a:off x="381000" y="3573088"/>
            <a:ext cx="126205" cy="244521"/>
          </a:xfrm>
          <a:custGeom>
            <a:avLst/>
            <a:gdLst>
              <a:gd name="T0" fmla="*/ 0 w 51"/>
              <a:gd name="T1" fmla="*/ 102 h 102"/>
              <a:gd name="T2" fmla="*/ 51 w 51"/>
              <a:gd name="T3" fmla="*/ 51 h 102"/>
              <a:gd name="T4" fmla="*/ 0 w 51"/>
              <a:gd name="T5" fmla="*/ 0 h 102"/>
              <a:gd name="T6" fmla="*/ 0 w 51"/>
              <a:gd name="T7" fmla="*/ 102 h 1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1" h="102">
                <a:moveTo>
                  <a:pt x="0" y="102"/>
                </a:moveTo>
                <a:cubicBezTo>
                  <a:pt x="51" y="51"/>
                  <a:pt x="51" y="51"/>
                  <a:pt x="51" y="51"/>
                </a:cubicBezTo>
                <a:cubicBezTo>
                  <a:pt x="0" y="0"/>
                  <a:pt x="0" y="0"/>
                  <a:pt x="0" y="0"/>
                </a:cubicBezTo>
                <a:cubicBezTo>
                  <a:pt x="23" y="30"/>
                  <a:pt x="23" y="72"/>
                  <a:pt x="0" y="102"/>
                </a:cubicBezTo>
              </a:path>
            </a:pathLst>
          </a:custGeom>
          <a:solidFill>
            <a:srgbClr val="00B398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0" name="Picture 2"/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30863"/>
          <a:stretch/>
        </p:blipFill>
        <p:spPr bwMode="auto">
          <a:xfrm>
            <a:off x="3686498" y="-603448"/>
            <a:ext cx="5566022" cy="80508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 descr="M:\Central Marketing File (2016)\Central Team\Brand\Logos\MASTER LOGOS\Lewis Silkin\Windows\Digital\Png\LewisSilkin_Logo_RGB 300px wide.png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317" y="5704450"/>
            <a:ext cx="2146911" cy="481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 Placeholder 4"/>
          <p:cNvSpPr>
            <a:spLocks noGrp="1"/>
          </p:cNvSpPr>
          <p:nvPr>
            <p:ph type="body" sz="quarter" idx="11" hasCustomPrompt="1"/>
          </p:nvPr>
        </p:nvSpPr>
        <p:spPr>
          <a:xfrm>
            <a:off x="571500" y="3501009"/>
            <a:ext cx="3424436" cy="43204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defTabSz="179388">
              <a:buClr>
                <a:srgbClr val="999999"/>
              </a:buClr>
              <a:buFont typeface="Arial" panose="020B0604020202020204" pitchFamily="34" charset="0"/>
              <a:buNone/>
              <a:defRPr sz="1600" b="1" i="0">
                <a:solidFill>
                  <a:schemeClr val="tx1"/>
                </a:solidFill>
              </a:defRPr>
            </a:lvl1pPr>
            <a:lvl2pPr marL="271712" indent="0">
              <a:spcBef>
                <a:spcPts val="600"/>
              </a:spcBef>
              <a:buNone/>
              <a:defRPr sz="1600" i="1">
                <a:solidFill>
                  <a:schemeClr val="tx1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Main speaker/group of speakers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2" hasCustomPrompt="1"/>
          </p:nvPr>
        </p:nvSpPr>
        <p:spPr>
          <a:xfrm>
            <a:off x="571989" y="3933058"/>
            <a:ext cx="3424436" cy="100654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defTabSz="179388">
              <a:buClr>
                <a:srgbClr val="999999"/>
              </a:buClr>
              <a:buFont typeface="Arial" panose="020B0604020202020204" pitchFamily="34" charset="0"/>
              <a:buNone/>
              <a:defRPr sz="1600" b="0" i="1">
                <a:solidFill>
                  <a:schemeClr val="tx1"/>
                </a:solidFill>
              </a:defRPr>
            </a:lvl1pPr>
            <a:lvl2pPr marL="271712" indent="0">
              <a:spcBef>
                <a:spcPts val="600"/>
              </a:spcBef>
              <a:buNone/>
              <a:defRPr sz="1600" i="1">
                <a:solidFill>
                  <a:schemeClr val="tx1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Speaker 2</a:t>
            </a:r>
          </a:p>
          <a:p>
            <a:pPr lvl="0"/>
            <a:r>
              <a:rPr lang="en-US" dirty="0" smtClean="0"/>
              <a:t>Speaker 3</a:t>
            </a:r>
          </a:p>
        </p:txBody>
      </p:sp>
    </p:spTree>
    <p:extLst>
      <p:ext uri="{BB962C8B-B14F-4D97-AF65-F5344CB8AC3E}">
        <p14:creationId xmlns:p14="http://schemas.microsoft.com/office/powerpoint/2010/main" val="2406462246"/>
      </p:ext>
    </p:extLst>
  </p:cSld>
  <p:clrMapOvr>
    <a:masterClrMapping/>
  </p:clrMapOvr>
  <p:timing>
    <p:tnLst>
      <p:par>
        <p:cTn id="1" dur="indefinite" restart="never" nodeType="tmRoot"/>
      </p:par>
    </p:tnLst>
  </p:timing>
  <p:extLst mod="1">
    <p:ext uri="{DCECCB84-F9BA-43D5-87BE-67443E8EF086}">
      <p15:sldGuideLst xmlns=""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Manufacturing &amp; Engineer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 userDrawn="1"/>
        </p:nvCxnSpPr>
        <p:spPr>
          <a:xfrm>
            <a:off x="385398" y="3418385"/>
            <a:ext cx="418660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85398" y="981075"/>
            <a:ext cx="3611027" cy="886397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381001" y="2133600"/>
            <a:ext cx="3615423" cy="538609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>
                <a:solidFill>
                  <a:srgbClr val="999999"/>
                </a:solidFill>
              </a:defRPr>
            </a:lvl1pPr>
            <a:lvl2pPr>
              <a:spcBef>
                <a:spcPts val="600"/>
              </a:spcBef>
              <a:defRPr sz="800">
                <a:solidFill>
                  <a:srgbClr val="999999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Freeform 5"/>
          <p:cNvSpPr>
            <a:spLocks/>
          </p:cNvSpPr>
          <p:nvPr userDrawn="1"/>
        </p:nvSpPr>
        <p:spPr bwMode="auto">
          <a:xfrm>
            <a:off x="381000" y="3573088"/>
            <a:ext cx="126205" cy="244521"/>
          </a:xfrm>
          <a:custGeom>
            <a:avLst/>
            <a:gdLst>
              <a:gd name="T0" fmla="*/ 0 w 51"/>
              <a:gd name="T1" fmla="*/ 102 h 102"/>
              <a:gd name="T2" fmla="*/ 51 w 51"/>
              <a:gd name="T3" fmla="*/ 51 h 102"/>
              <a:gd name="T4" fmla="*/ 0 w 51"/>
              <a:gd name="T5" fmla="*/ 0 h 102"/>
              <a:gd name="T6" fmla="*/ 0 w 51"/>
              <a:gd name="T7" fmla="*/ 102 h 1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1" h="102">
                <a:moveTo>
                  <a:pt x="0" y="102"/>
                </a:moveTo>
                <a:cubicBezTo>
                  <a:pt x="51" y="51"/>
                  <a:pt x="51" y="51"/>
                  <a:pt x="51" y="51"/>
                </a:cubicBezTo>
                <a:cubicBezTo>
                  <a:pt x="0" y="0"/>
                  <a:pt x="0" y="0"/>
                  <a:pt x="0" y="0"/>
                </a:cubicBezTo>
                <a:cubicBezTo>
                  <a:pt x="23" y="30"/>
                  <a:pt x="23" y="72"/>
                  <a:pt x="0" y="102"/>
                </a:cubicBezTo>
              </a:path>
            </a:pathLst>
          </a:custGeom>
          <a:solidFill>
            <a:srgbClr val="00B398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074" name="Picture 2"/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511" t="9033" r="30084" b="9033"/>
          <a:stretch/>
        </p:blipFill>
        <p:spPr bwMode="auto">
          <a:xfrm>
            <a:off x="3164946" y="-635"/>
            <a:ext cx="5979054" cy="6858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 descr="M:\Central Marketing File (2016)\Central Team\Brand\Logos\MASTER LOGOS\Lewis Silkin\Windows\Digital\Png\LewisSilkin_Logo_RGB 300px wide.png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317" y="5704450"/>
            <a:ext cx="2146911" cy="481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 Placeholder 4"/>
          <p:cNvSpPr>
            <a:spLocks noGrp="1"/>
          </p:cNvSpPr>
          <p:nvPr>
            <p:ph type="body" sz="quarter" idx="11" hasCustomPrompt="1"/>
          </p:nvPr>
        </p:nvSpPr>
        <p:spPr>
          <a:xfrm>
            <a:off x="571500" y="3501009"/>
            <a:ext cx="3424436" cy="43204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defTabSz="179388">
              <a:buClr>
                <a:srgbClr val="999999"/>
              </a:buClr>
              <a:buFont typeface="Arial" panose="020B0604020202020204" pitchFamily="34" charset="0"/>
              <a:buNone/>
              <a:defRPr sz="1600" b="1" i="0">
                <a:solidFill>
                  <a:schemeClr val="tx1"/>
                </a:solidFill>
              </a:defRPr>
            </a:lvl1pPr>
            <a:lvl2pPr marL="271712" indent="0">
              <a:spcBef>
                <a:spcPts val="600"/>
              </a:spcBef>
              <a:buNone/>
              <a:defRPr sz="1600" i="1">
                <a:solidFill>
                  <a:schemeClr val="tx1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Main speaker/group of speakers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2" hasCustomPrompt="1"/>
          </p:nvPr>
        </p:nvSpPr>
        <p:spPr>
          <a:xfrm>
            <a:off x="571989" y="3933058"/>
            <a:ext cx="3424436" cy="100654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defTabSz="179388">
              <a:buClr>
                <a:srgbClr val="999999"/>
              </a:buClr>
              <a:buFont typeface="Arial" panose="020B0604020202020204" pitchFamily="34" charset="0"/>
              <a:buNone/>
              <a:defRPr sz="1600" b="0" i="1">
                <a:solidFill>
                  <a:schemeClr val="tx1"/>
                </a:solidFill>
              </a:defRPr>
            </a:lvl1pPr>
            <a:lvl2pPr marL="271712" indent="0">
              <a:spcBef>
                <a:spcPts val="600"/>
              </a:spcBef>
              <a:buNone/>
              <a:defRPr sz="1600" i="1">
                <a:solidFill>
                  <a:schemeClr val="tx1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Speaker 2</a:t>
            </a:r>
          </a:p>
          <a:p>
            <a:pPr lvl="0"/>
            <a:r>
              <a:rPr lang="en-US" dirty="0" smtClean="0"/>
              <a:t>Speaker 3</a:t>
            </a:r>
          </a:p>
        </p:txBody>
      </p:sp>
    </p:spTree>
    <p:extLst>
      <p:ext uri="{BB962C8B-B14F-4D97-AF65-F5344CB8AC3E}">
        <p14:creationId xmlns:p14="http://schemas.microsoft.com/office/powerpoint/2010/main" val="3129893543"/>
      </p:ext>
    </p:extLst>
  </p:cSld>
  <p:clrMapOvr>
    <a:masterClrMapping/>
  </p:clrMapOvr>
  <p:timing>
    <p:tnLst>
      <p:par>
        <p:cTn id="1" dur="indefinite" restart="never" nodeType="tmRoot"/>
      </p:par>
    </p:tnLst>
  </p:timing>
  <p:extLst mod="1">
    <p:ext uri="{DCECCB84-F9BA-43D5-87BE-67443E8EF086}">
      <p15:sldGuideLst xmlns=""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Media &amp; Entertain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 userDrawn="1"/>
        </p:nvCxnSpPr>
        <p:spPr>
          <a:xfrm>
            <a:off x="385398" y="3418385"/>
            <a:ext cx="4402626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85398" y="981075"/>
            <a:ext cx="3611027" cy="886397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381001" y="2133600"/>
            <a:ext cx="3615423" cy="538609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>
                <a:solidFill>
                  <a:srgbClr val="999999"/>
                </a:solidFill>
              </a:defRPr>
            </a:lvl1pPr>
            <a:lvl2pPr>
              <a:spcBef>
                <a:spcPts val="600"/>
              </a:spcBef>
              <a:defRPr sz="800">
                <a:solidFill>
                  <a:srgbClr val="999999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Freeform 5"/>
          <p:cNvSpPr>
            <a:spLocks/>
          </p:cNvSpPr>
          <p:nvPr userDrawn="1"/>
        </p:nvSpPr>
        <p:spPr bwMode="auto">
          <a:xfrm>
            <a:off x="381000" y="3573088"/>
            <a:ext cx="126205" cy="244521"/>
          </a:xfrm>
          <a:custGeom>
            <a:avLst/>
            <a:gdLst>
              <a:gd name="T0" fmla="*/ 0 w 51"/>
              <a:gd name="T1" fmla="*/ 102 h 102"/>
              <a:gd name="T2" fmla="*/ 51 w 51"/>
              <a:gd name="T3" fmla="*/ 51 h 102"/>
              <a:gd name="T4" fmla="*/ 0 w 51"/>
              <a:gd name="T5" fmla="*/ 0 h 102"/>
              <a:gd name="T6" fmla="*/ 0 w 51"/>
              <a:gd name="T7" fmla="*/ 102 h 1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1" h="102">
                <a:moveTo>
                  <a:pt x="0" y="102"/>
                </a:moveTo>
                <a:cubicBezTo>
                  <a:pt x="51" y="51"/>
                  <a:pt x="51" y="51"/>
                  <a:pt x="51" y="51"/>
                </a:cubicBezTo>
                <a:cubicBezTo>
                  <a:pt x="0" y="0"/>
                  <a:pt x="0" y="0"/>
                  <a:pt x="0" y="0"/>
                </a:cubicBezTo>
                <a:cubicBezTo>
                  <a:pt x="23" y="30"/>
                  <a:pt x="23" y="72"/>
                  <a:pt x="0" y="102"/>
                </a:cubicBezTo>
              </a:path>
            </a:pathLst>
          </a:custGeom>
          <a:solidFill>
            <a:srgbClr val="00B398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"/>
          <a:srcRect r="31526"/>
          <a:stretch>
            <a:fillRect/>
          </a:stretch>
        </p:blipFill>
        <p:spPr>
          <a:xfrm>
            <a:off x="4396815" y="0"/>
            <a:ext cx="4747185" cy="6858000"/>
          </a:xfrm>
          <a:prstGeom prst="rect">
            <a:avLst/>
          </a:prstGeom>
        </p:spPr>
      </p:pic>
      <p:pic>
        <p:nvPicPr>
          <p:cNvPr id="9" name="Picture 2" descr="M:\Central Marketing File (2016)\Central Team\Brand\Logos\MASTER LOGOS\Lewis Silkin\Windows\Digital\Png\LewisSilkin_Logo_RGB 300px wide.png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317" y="5704450"/>
            <a:ext cx="2146911" cy="481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 Placeholder 4"/>
          <p:cNvSpPr>
            <a:spLocks noGrp="1"/>
          </p:cNvSpPr>
          <p:nvPr>
            <p:ph type="body" sz="quarter" idx="11" hasCustomPrompt="1"/>
          </p:nvPr>
        </p:nvSpPr>
        <p:spPr>
          <a:xfrm>
            <a:off x="571500" y="3501009"/>
            <a:ext cx="3424436" cy="43204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defTabSz="179388">
              <a:buClr>
                <a:srgbClr val="999999"/>
              </a:buClr>
              <a:buFont typeface="Arial" panose="020B0604020202020204" pitchFamily="34" charset="0"/>
              <a:buNone/>
              <a:defRPr sz="1600" b="1" i="0">
                <a:solidFill>
                  <a:schemeClr val="tx1"/>
                </a:solidFill>
              </a:defRPr>
            </a:lvl1pPr>
            <a:lvl2pPr marL="271712" indent="0">
              <a:spcBef>
                <a:spcPts val="600"/>
              </a:spcBef>
              <a:buNone/>
              <a:defRPr sz="1600" i="1">
                <a:solidFill>
                  <a:schemeClr val="tx1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Main speaker/group of speakers</a:t>
            </a:r>
          </a:p>
        </p:txBody>
      </p:sp>
      <p:sp>
        <p:nvSpPr>
          <p:cNvPr id="15" name="Text Placeholder 4"/>
          <p:cNvSpPr>
            <a:spLocks noGrp="1"/>
          </p:cNvSpPr>
          <p:nvPr>
            <p:ph type="body" sz="quarter" idx="12" hasCustomPrompt="1"/>
          </p:nvPr>
        </p:nvSpPr>
        <p:spPr>
          <a:xfrm>
            <a:off x="571989" y="3933058"/>
            <a:ext cx="3424436" cy="100654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defTabSz="179388">
              <a:buClr>
                <a:srgbClr val="999999"/>
              </a:buClr>
              <a:buFont typeface="Arial" panose="020B0604020202020204" pitchFamily="34" charset="0"/>
              <a:buNone/>
              <a:defRPr sz="1600" b="0" i="1">
                <a:solidFill>
                  <a:schemeClr val="tx1"/>
                </a:solidFill>
              </a:defRPr>
            </a:lvl1pPr>
            <a:lvl2pPr marL="271712" indent="0">
              <a:spcBef>
                <a:spcPts val="600"/>
              </a:spcBef>
              <a:buNone/>
              <a:defRPr sz="1600" i="1">
                <a:solidFill>
                  <a:schemeClr val="tx1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Speaker 2</a:t>
            </a:r>
          </a:p>
          <a:p>
            <a:pPr lvl="0"/>
            <a:r>
              <a:rPr lang="en-US" dirty="0" smtClean="0"/>
              <a:t>Speaker 3</a:t>
            </a:r>
          </a:p>
        </p:txBody>
      </p:sp>
    </p:spTree>
    <p:extLst>
      <p:ext uri="{BB962C8B-B14F-4D97-AF65-F5344CB8AC3E}">
        <p14:creationId xmlns:p14="http://schemas.microsoft.com/office/powerpoint/2010/main" val="2406462246"/>
      </p:ext>
    </p:extLst>
  </p:cSld>
  <p:clrMapOvr>
    <a:masterClrMapping/>
  </p:clrMapOvr>
  <p:timing>
    <p:tnLst>
      <p:par>
        <p:cTn id="1" dur="indefinite" restart="never" nodeType="tmRoot"/>
      </p:par>
    </p:tnLst>
  </p:timing>
  <p:extLst mod="1">
    <p:ext uri="{DCECCB84-F9BA-43D5-87BE-67443E8EF086}">
      <p15:sldGuideLst xmlns="" xmlns:p15="http://schemas.microsoft.com/office/powerpoint/2012/main"/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rofessional servic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 userDrawn="1"/>
        </p:nvCxnSpPr>
        <p:spPr>
          <a:xfrm>
            <a:off x="385398" y="3418385"/>
            <a:ext cx="418660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85398" y="981075"/>
            <a:ext cx="3611027" cy="886397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381001" y="2133600"/>
            <a:ext cx="3615423" cy="538609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>
                <a:solidFill>
                  <a:srgbClr val="999999"/>
                </a:solidFill>
              </a:defRPr>
            </a:lvl1pPr>
            <a:lvl2pPr>
              <a:spcBef>
                <a:spcPts val="600"/>
              </a:spcBef>
              <a:defRPr sz="800">
                <a:solidFill>
                  <a:srgbClr val="999999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Freeform 5"/>
          <p:cNvSpPr>
            <a:spLocks/>
          </p:cNvSpPr>
          <p:nvPr userDrawn="1"/>
        </p:nvSpPr>
        <p:spPr bwMode="auto">
          <a:xfrm>
            <a:off x="381000" y="3573088"/>
            <a:ext cx="126205" cy="244521"/>
          </a:xfrm>
          <a:custGeom>
            <a:avLst/>
            <a:gdLst>
              <a:gd name="T0" fmla="*/ 0 w 51"/>
              <a:gd name="T1" fmla="*/ 102 h 102"/>
              <a:gd name="T2" fmla="*/ 51 w 51"/>
              <a:gd name="T3" fmla="*/ 51 h 102"/>
              <a:gd name="T4" fmla="*/ 0 w 51"/>
              <a:gd name="T5" fmla="*/ 0 h 102"/>
              <a:gd name="T6" fmla="*/ 0 w 51"/>
              <a:gd name="T7" fmla="*/ 102 h 1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1" h="102">
                <a:moveTo>
                  <a:pt x="0" y="102"/>
                </a:moveTo>
                <a:cubicBezTo>
                  <a:pt x="51" y="51"/>
                  <a:pt x="51" y="51"/>
                  <a:pt x="51" y="51"/>
                </a:cubicBezTo>
                <a:cubicBezTo>
                  <a:pt x="0" y="0"/>
                  <a:pt x="0" y="0"/>
                  <a:pt x="0" y="0"/>
                </a:cubicBezTo>
                <a:cubicBezTo>
                  <a:pt x="23" y="30"/>
                  <a:pt x="23" y="72"/>
                  <a:pt x="0" y="102"/>
                </a:cubicBezTo>
              </a:path>
            </a:pathLst>
          </a:custGeom>
          <a:solidFill>
            <a:srgbClr val="00B398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2"/>
          <a:srcRect r="28084"/>
          <a:stretch>
            <a:fillRect/>
          </a:stretch>
        </p:blipFill>
        <p:spPr>
          <a:xfrm>
            <a:off x="4202435" y="0"/>
            <a:ext cx="4941565" cy="6871316"/>
          </a:xfrm>
          <a:prstGeom prst="rect">
            <a:avLst/>
          </a:prstGeom>
        </p:spPr>
      </p:pic>
      <p:pic>
        <p:nvPicPr>
          <p:cNvPr id="9" name="Picture 2" descr="M:\Central Marketing File (2016)\Central Team\Brand\Logos\MASTER LOGOS\Lewis Silkin\Windows\Digital\Png\LewisSilkin_Logo_RGB 300px wide.png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317" y="5704450"/>
            <a:ext cx="2146911" cy="481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 Placeholder 4"/>
          <p:cNvSpPr>
            <a:spLocks noGrp="1"/>
          </p:cNvSpPr>
          <p:nvPr>
            <p:ph type="body" sz="quarter" idx="11" hasCustomPrompt="1"/>
          </p:nvPr>
        </p:nvSpPr>
        <p:spPr>
          <a:xfrm>
            <a:off x="571500" y="3501009"/>
            <a:ext cx="3424436" cy="43204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defTabSz="179388">
              <a:buClr>
                <a:srgbClr val="999999"/>
              </a:buClr>
              <a:buFont typeface="Arial" panose="020B0604020202020204" pitchFamily="34" charset="0"/>
              <a:buNone/>
              <a:defRPr sz="1600" b="1" i="0">
                <a:solidFill>
                  <a:schemeClr val="tx1"/>
                </a:solidFill>
              </a:defRPr>
            </a:lvl1pPr>
            <a:lvl2pPr marL="271712" indent="0">
              <a:spcBef>
                <a:spcPts val="600"/>
              </a:spcBef>
              <a:buNone/>
              <a:defRPr sz="1600" i="1">
                <a:solidFill>
                  <a:schemeClr val="tx1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Main speaker/group of speakers</a:t>
            </a:r>
          </a:p>
        </p:txBody>
      </p:sp>
      <p:sp>
        <p:nvSpPr>
          <p:cNvPr id="15" name="Text Placeholder 4"/>
          <p:cNvSpPr>
            <a:spLocks noGrp="1"/>
          </p:cNvSpPr>
          <p:nvPr>
            <p:ph type="body" sz="quarter" idx="12" hasCustomPrompt="1"/>
          </p:nvPr>
        </p:nvSpPr>
        <p:spPr>
          <a:xfrm>
            <a:off x="571989" y="3933058"/>
            <a:ext cx="3424436" cy="100654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defTabSz="179388">
              <a:buClr>
                <a:srgbClr val="999999"/>
              </a:buClr>
              <a:buFont typeface="Arial" panose="020B0604020202020204" pitchFamily="34" charset="0"/>
              <a:buNone/>
              <a:defRPr sz="1600" b="0" i="1">
                <a:solidFill>
                  <a:schemeClr val="tx1"/>
                </a:solidFill>
              </a:defRPr>
            </a:lvl1pPr>
            <a:lvl2pPr marL="271712" indent="0">
              <a:spcBef>
                <a:spcPts val="600"/>
              </a:spcBef>
              <a:buNone/>
              <a:defRPr sz="1600" i="1">
                <a:solidFill>
                  <a:schemeClr val="tx1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Speaker 2</a:t>
            </a:r>
          </a:p>
          <a:p>
            <a:pPr lvl="0"/>
            <a:r>
              <a:rPr lang="en-US" dirty="0" smtClean="0"/>
              <a:t>Speaker 3</a:t>
            </a:r>
          </a:p>
        </p:txBody>
      </p:sp>
    </p:spTree>
    <p:extLst>
      <p:ext uri="{BB962C8B-B14F-4D97-AF65-F5344CB8AC3E}">
        <p14:creationId xmlns:p14="http://schemas.microsoft.com/office/powerpoint/2010/main" val="2406462246"/>
      </p:ext>
    </p:extLst>
  </p:cSld>
  <p:clrMapOvr>
    <a:masterClrMapping/>
  </p:clrMapOvr>
  <p:timing>
    <p:tnLst>
      <p:par>
        <p:cTn id="1" dur="indefinite" restart="never" nodeType="tmRoot"/>
      </p:par>
    </p:tnLst>
  </p:timing>
  <p:extLst mod="1">
    <p:ext uri="{DCECCB84-F9BA-43D5-87BE-67443E8EF086}">
      <p15:sldGuideLst xmlns=""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Retail, fashion &amp; hospitali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 userDrawn="1"/>
        </p:nvCxnSpPr>
        <p:spPr>
          <a:xfrm>
            <a:off x="385398" y="3418385"/>
            <a:ext cx="418660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85398" y="981075"/>
            <a:ext cx="3611027" cy="886397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381001" y="2133600"/>
            <a:ext cx="3615423" cy="538609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>
                <a:solidFill>
                  <a:srgbClr val="999999"/>
                </a:solidFill>
              </a:defRPr>
            </a:lvl1pPr>
            <a:lvl2pPr>
              <a:spcBef>
                <a:spcPts val="600"/>
              </a:spcBef>
              <a:defRPr sz="800">
                <a:solidFill>
                  <a:srgbClr val="999999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Freeform 5"/>
          <p:cNvSpPr>
            <a:spLocks/>
          </p:cNvSpPr>
          <p:nvPr userDrawn="1"/>
        </p:nvSpPr>
        <p:spPr bwMode="auto">
          <a:xfrm>
            <a:off x="381000" y="3573088"/>
            <a:ext cx="126205" cy="244521"/>
          </a:xfrm>
          <a:custGeom>
            <a:avLst/>
            <a:gdLst>
              <a:gd name="T0" fmla="*/ 0 w 51"/>
              <a:gd name="T1" fmla="*/ 102 h 102"/>
              <a:gd name="T2" fmla="*/ 51 w 51"/>
              <a:gd name="T3" fmla="*/ 51 h 102"/>
              <a:gd name="T4" fmla="*/ 0 w 51"/>
              <a:gd name="T5" fmla="*/ 0 h 102"/>
              <a:gd name="T6" fmla="*/ 0 w 51"/>
              <a:gd name="T7" fmla="*/ 102 h 1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1" h="102">
                <a:moveTo>
                  <a:pt x="0" y="102"/>
                </a:moveTo>
                <a:cubicBezTo>
                  <a:pt x="51" y="51"/>
                  <a:pt x="51" y="51"/>
                  <a:pt x="51" y="51"/>
                </a:cubicBezTo>
                <a:cubicBezTo>
                  <a:pt x="0" y="0"/>
                  <a:pt x="0" y="0"/>
                  <a:pt x="0" y="0"/>
                </a:cubicBezTo>
                <a:cubicBezTo>
                  <a:pt x="23" y="30"/>
                  <a:pt x="23" y="72"/>
                  <a:pt x="0" y="102"/>
                </a:cubicBezTo>
              </a:path>
            </a:pathLst>
          </a:custGeom>
          <a:solidFill>
            <a:srgbClr val="00B398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1" name="Picture 2" descr="M:\Central Marketing File (2016)\Central Team\Brand\Logos\MASTER LOGOS\Lewis Silkin\Windows\Digital\Png\LewisSilkin_Logo_RGB 300px wide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317" y="5704450"/>
            <a:ext cx="2146911" cy="481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58" t="10049" r="28737" b="10175"/>
          <a:stretch/>
        </p:blipFill>
        <p:spPr bwMode="auto">
          <a:xfrm>
            <a:off x="3851771" y="-27385"/>
            <a:ext cx="5292229" cy="68980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 Placeholder 4"/>
          <p:cNvSpPr>
            <a:spLocks noGrp="1"/>
          </p:cNvSpPr>
          <p:nvPr>
            <p:ph type="body" sz="quarter" idx="11" hasCustomPrompt="1"/>
          </p:nvPr>
        </p:nvSpPr>
        <p:spPr>
          <a:xfrm>
            <a:off x="571500" y="3501009"/>
            <a:ext cx="3424436" cy="43204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defTabSz="179388">
              <a:buClr>
                <a:srgbClr val="999999"/>
              </a:buClr>
              <a:buFont typeface="Arial" panose="020B0604020202020204" pitchFamily="34" charset="0"/>
              <a:buNone/>
              <a:defRPr sz="1600" b="1" i="0">
                <a:solidFill>
                  <a:schemeClr val="tx1"/>
                </a:solidFill>
              </a:defRPr>
            </a:lvl1pPr>
            <a:lvl2pPr marL="271712" indent="0">
              <a:spcBef>
                <a:spcPts val="600"/>
              </a:spcBef>
              <a:buNone/>
              <a:defRPr sz="1600" i="1">
                <a:solidFill>
                  <a:schemeClr val="tx1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Main speaker/group of speakers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2" hasCustomPrompt="1"/>
          </p:nvPr>
        </p:nvSpPr>
        <p:spPr>
          <a:xfrm>
            <a:off x="571989" y="3933058"/>
            <a:ext cx="3424436" cy="100654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defTabSz="179388">
              <a:buClr>
                <a:srgbClr val="999999"/>
              </a:buClr>
              <a:buFont typeface="Arial" panose="020B0604020202020204" pitchFamily="34" charset="0"/>
              <a:buNone/>
              <a:defRPr sz="1600" b="0" i="1">
                <a:solidFill>
                  <a:schemeClr val="tx1"/>
                </a:solidFill>
              </a:defRPr>
            </a:lvl1pPr>
            <a:lvl2pPr marL="271712" indent="0">
              <a:spcBef>
                <a:spcPts val="600"/>
              </a:spcBef>
              <a:buNone/>
              <a:defRPr sz="1600" i="1">
                <a:solidFill>
                  <a:schemeClr val="tx1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Speaker 2</a:t>
            </a:r>
          </a:p>
          <a:p>
            <a:pPr lvl="0"/>
            <a:r>
              <a:rPr lang="en-US" dirty="0" smtClean="0"/>
              <a:t>Speaker 3</a:t>
            </a:r>
          </a:p>
        </p:txBody>
      </p:sp>
    </p:spTree>
    <p:extLst>
      <p:ext uri="{BB962C8B-B14F-4D97-AF65-F5344CB8AC3E}">
        <p14:creationId xmlns:p14="http://schemas.microsoft.com/office/powerpoint/2010/main" val="3706540469"/>
      </p:ext>
    </p:extLst>
  </p:cSld>
  <p:clrMapOvr>
    <a:masterClrMapping/>
  </p:clrMapOvr>
  <p:timing>
    <p:tnLst>
      <p:par>
        <p:cTn id="1" dur="indefinite" restart="never" nodeType="tmRoot"/>
      </p:par>
    </p:tnLst>
  </p:timing>
  <p:extLst mod="1">
    <p:ext uri="{DCECCB84-F9BA-43D5-87BE-67443E8EF086}">
      <p15:sldGuideLst xmlns=""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por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 userDrawn="1"/>
        </p:nvCxnSpPr>
        <p:spPr>
          <a:xfrm>
            <a:off x="385398" y="3418385"/>
            <a:ext cx="4330618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85398" y="981075"/>
            <a:ext cx="3611027" cy="886397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381001" y="2133600"/>
            <a:ext cx="3615423" cy="538609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>
                <a:solidFill>
                  <a:srgbClr val="999999"/>
                </a:solidFill>
              </a:defRPr>
            </a:lvl1pPr>
            <a:lvl2pPr>
              <a:spcBef>
                <a:spcPts val="600"/>
              </a:spcBef>
              <a:defRPr sz="800">
                <a:solidFill>
                  <a:srgbClr val="999999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Freeform 5"/>
          <p:cNvSpPr>
            <a:spLocks/>
          </p:cNvSpPr>
          <p:nvPr userDrawn="1"/>
        </p:nvSpPr>
        <p:spPr bwMode="auto">
          <a:xfrm>
            <a:off x="381000" y="3573088"/>
            <a:ext cx="126205" cy="244521"/>
          </a:xfrm>
          <a:custGeom>
            <a:avLst/>
            <a:gdLst>
              <a:gd name="T0" fmla="*/ 0 w 51"/>
              <a:gd name="T1" fmla="*/ 102 h 102"/>
              <a:gd name="T2" fmla="*/ 51 w 51"/>
              <a:gd name="T3" fmla="*/ 51 h 102"/>
              <a:gd name="T4" fmla="*/ 0 w 51"/>
              <a:gd name="T5" fmla="*/ 0 h 102"/>
              <a:gd name="T6" fmla="*/ 0 w 51"/>
              <a:gd name="T7" fmla="*/ 102 h 1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1" h="102">
                <a:moveTo>
                  <a:pt x="0" y="102"/>
                </a:moveTo>
                <a:cubicBezTo>
                  <a:pt x="51" y="51"/>
                  <a:pt x="51" y="51"/>
                  <a:pt x="51" y="51"/>
                </a:cubicBezTo>
                <a:cubicBezTo>
                  <a:pt x="0" y="0"/>
                  <a:pt x="0" y="0"/>
                  <a:pt x="0" y="0"/>
                </a:cubicBezTo>
                <a:cubicBezTo>
                  <a:pt x="23" y="30"/>
                  <a:pt x="23" y="72"/>
                  <a:pt x="0" y="102"/>
                </a:cubicBezTo>
              </a:path>
            </a:pathLst>
          </a:custGeom>
          <a:solidFill>
            <a:srgbClr val="00B398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2"/>
          <a:srcRect r="27175"/>
          <a:stretch>
            <a:fillRect/>
          </a:stretch>
        </p:blipFill>
        <p:spPr>
          <a:xfrm>
            <a:off x="4139952" y="0"/>
            <a:ext cx="5004048" cy="6871316"/>
          </a:xfrm>
          <a:prstGeom prst="rect">
            <a:avLst/>
          </a:prstGeom>
        </p:spPr>
      </p:pic>
      <p:pic>
        <p:nvPicPr>
          <p:cNvPr id="9" name="Picture 2" descr="M:\Central Marketing File (2016)\Central Team\Brand\Logos\MASTER LOGOS\Lewis Silkin\Windows\Digital\Png\LewisSilkin_Logo_RGB 300px wide.png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317" y="5704450"/>
            <a:ext cx="2146911" cy="481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 Placeholder 4"/>
          <p:cNvSpPr>
            <a:spLocks noGrp="1"/>
          </p:cNvSpPr>
          <p:nvPr>
            <p:ph type="body" sz="quarter" idx="11" hasCustomPrompt="1"/>
          </p:nvPr>
        </p:nvSpPr>
        <p:spPr>
          <a:xfrm>
            <a:off x="571500" y="3501009"/>
            <a:ext cx="3424436" cy="43204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defTabSz="179388">
              <a:buClr>
                <a:srgbClr val="999999"/>
              </a:buClr>
              <a:buFont typeface="Arial" panose="020B0604020202020204" pitchFamily="34" charset="0"/>
              <a:buNone/>
              <a:defRPr sz="1600" b="1" i="0">
                <a:solidFill>
                  <a:schemeClr val="tx1"/>
                </a:solidFill>
              </a:defRPr>
            </a:lvl1pPr>
            <a:lvl2pPr marL="271712" indent="0">
              <a:spcBef>
                <a:spcPts val="600"/>
              </a:spcBef>
              <a:buNone/>
              <a:defRPr sz="1600" i="1">
                <a:solidFill>
                  <a:schemeClr val="tx1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Main speaker/group of speakers</a:t>
            </a:r>
          </a:p>
        </p:txBody>
      </p:sp>
      <p:sp>
        <p:nvSpPr>
          <p:cNvPr id="15" name="Text Placeholder 4"/>
          <p:cNvSpPr>
            <a:spLocks noGrp="1"/>
          </p:cNvSpPr>
          <p:nvPr>
            <p:ph type="body" sz="quarter" idx="12" hasCustomPrompt="1"/>
          </p:nvPr>
        </p:nvSpPr>
        <p:spPr>
          <a:xfrm>
            <a:off x="571989" y="3933058"/>
            <a:ext cx="3424436" cy="100654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defTabSz="179388">
              <a:buClr>
                <a:srgbClr val="999999"/>
              </a:buClr>
              <a:buFont typeface="Arial" panose="020B0604020202020204" pitchFamily="34" charset="0"/>
              <a:buNone/>
              <a:defRPr sz="1600" b="0" i="1">
                <a:solidFill>
                  <a:schemeClr val="tx1"/>
                </a:solidFill>
              </a:defRPr>
            </a:lvl1pPr>
            <a:lvl2pPr marL="271712" indent="0">
              <a:spcBef>
                <a:spcPts val="600"/>
              </a:spcBef>
              <a:buNone/>
              <a:defRPr sz="1600" i="1">
                <a:solidFill>
                  <a:schemeClr val="tx1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Speaker 2</a:t>
            </a:r>
          </a:p>
          <a:p>
            <a:pPr lvl="0"/>
            <a:r>
              <a:rPr lang="en-US" dirty="0" smtClean="0"/>
              <a:t>Speaker 3</a:t>
            </a:r>
          </a:p>
        </p:txBody>
      </p:sp>
    </p:spTree>
    <p:extLst>
      <p:ext uri="{BB962C8B-B14F-4D97-AF65-F5344CB8AC3E}">
        <p14:creationId xmlns:p14="http://schemas.microsoft.com/office/powerpoint/2010/main" val="2406462246"/>
      </p:ext>
    </p:extLst>
  </p:cSld>
  <p:clrMapOvr>
    <a:masterClrMapping/>
  </p:clrMapOvr>
  <p:timing>
    <p:tnLst>
      <p:par>
        <p:cTn id="1" dur="indefinite" restart="never" nodeType="tmRoot"/>
      </p:par>
    </p:tnLst>
  </p:timing>
  <p:extLst mod="1">
    <p:ext uri="{DCECCB84-F9BA-43D5-87BE-67443E8EF086}">
      <p15:sldGuideLst xmlns=""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chnolog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 userDrawn="1"/>
        </p:nvCxnSpPr>
        <p:spPr>
          <a:xfrm>
            <a:off x="385398" y="3429000"/>
            <a:ext cx="4186602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85398" y="981075"/>
            <a:ext cx="3611027" cy="886397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381001" y="2133600"/>
            <a:ext cx="3615423" cy="538609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>
                <a:solidFill>
                  <a:srgbClr val="999999"/>
                </a:solidFill>
              </a:defRPr>
            </a:lvl1pPr>
            <a:lvl2pPr>
              <a:spcBef>
                <a:spcPts val="600"/>
              </a:spcBef>
              <a:defRPr sz="800">
                <a:solidFill>
                  <a:srgbClr val="999999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Freeform 5"/>
          <p:cNvSpPr>
            <a:spLocks/>
          </p:cNvSpPr>
          <p:nvPr userDrawn="1"/>
        </p:nvSpPr>
        <p:spPr bwMode="auto">
          <a:xfrm>
            <a:off x="381000" y="3573088"/>
            <a:ext cx="126205" cy="244521"/>
          </a:xfrm>
          <a:custGeom>
            <a:avLst/>
            <a:gdLst>
              <a:gd name="T0" fmla="*/ 0 w 51"/>
              <a:gd name="T1" fmla="*/ 102 h 102"/>
              <a:gd name="T2" fmla="*/ 51 w 51"/>
              <a:gd name="T3" fmla="*/ 51 h 102"/>
              <a:gd name="T4" fmla="*/ 0 w 51"/>
              <a:gd name="T5" fmla="*/ 0 h 102"/>
              <a:gd name="T6" fmla="*/ 0 w 51"/>
              <a:gd name="T7" fmla="*/ 102 h 1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1" h="102">
                <a:moveTo>
                  <a:pt x="0" y="102"/>
                </a:moveTo>
                <a:cubicBezTo>
                  <a:pt x="51" y="51"/>
                  <a:pt x="51" y="51"/>
                  <a:pt x="51" y="51"/>
                </a:cubicBezTo>
                <a:cubicBezTo>
                  <a:pt x="0" y="0"/>
                  <a:pt x="0" y="0"/>
                  <a:pt x="0" y="0"/>
                </a:cubicBezTo>
                <a:cubicBezTo>
                  <a:pt x="23" y="30"/>
                  <a:pt x="23" y="72"/>
                  <a:pt x="0" y="102"/>
                </a:cubicBezTo>
              </a:path>
            </a:pathLst>
          </a:custGeom>
          <a:solidFill>
            <a:srgbClr val="00B398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"/>
          <a:srcRect r="27099"/>
          <a:stretch>
            <a:fillRect/>
          </a:stretch>
        </p:blipFill>
        <p:spPr>
          <a:xfrm>
            <a:off x="4151287" y="0"/>
            <a:ext cx="4992713" cy="6871316"/>
          </a:xfrm>
          <a:prstGeom prst="rect">
            <a:avLst/>
          </a:prstGeom>
        </p:spPr>
      </p:pic>
      <p:pic>
        <p:nvPicPr>
          <p:cNvPr id="9" name="Picture 2" descr="M:\Central Marketing File (2016)\Central Team\Brand\Logos\MASTER LOGOS\Lewis Silkin\Windows\Digital\Png\LewisSilkin_Logo_RGB 300px wide.png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317" y="5704450"/>
            <a:ext cx="2146911" cy="481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 Placeholder 4"/>
          <p:cNvSpPr>
            <a:spLocks noGrp="1"/>
          </p:cNvSpPr>
          <p:nvPr>
            <p:ph type="body" sz="quarter" idx="11" hasCustomPrompt="1"/>
          </p:nvPr>
        </p:nvSpPr>
        <p:spPr>
          <a:xfrm>
            <a:off x="571500" y="3501009"/>
            <a:ext cx="3424436" cy="43204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defTabSz="179388">
              <a:buClr>
                <a:srgbClr val="999999"/>
              </a:buClr>
              <a:buFont typeface="Arial" panose="020B0604020202020204" pitchFamily="34" charset="0"/>
              <a:buNone/>
              <a:defRPr sz="1600" b="1" i="0">
                <a:solidFill>
                  <a:schemeClr val="tx1"/>
                </a:solidFill>
              </a:defRPr>
            </a:lvl1pPr>
            <a:lvl2pPr marL="271712" indent="0">
              <a:spcBef>
                <a:spcPts val="600"/>
              </a:spcBef>
              <a:buNone/>
              <a:defRPr sz="1600" i="1">
                <a:solidFill>
                  <a:schemeClr val="tx1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Main speaker/group of speakers</a:t>
            </a:r>
          </a:p>
        </p:txBody>
      </p:sp>
      <p:sp>
        <p:nvSpPr>
          <p:cNvPr id="15" name="Text Placeholder 4"/>
          <p:cNvSpPr>
            <a:spLocks noGrp="1"/>
          </p:cNvSpPr>
          <p:nvPr>
            <p:ph type="body" sz="quarter" idx="12" hasCustomPrompt="1"/>
          </p:nvPr>
        </p:nvSpPr>
        <p:spPr>
          <a:xfrm>
            <a:off x="571989" y="3933058"/>
            <a:ext cx="3424436" cy="1006540"/>
          </a:xfrm>
          <a:prstGeom prst="rect">
            <a:avLst/>
          </a:prstGeom>
        </p:spPr>
        <p:txBody>
          <a:bodyPr>
            <a:noAutofit/>
          </a:bodyPr>
          <a:lstStyle>
            <a:lvl1pPr marL="0" indent="0" defTabSz="179388">
              <a:buClr>
                <a:srgbClr val="999999"/>
              </a:buClr>
              <a:buFont typeface="Arial" panose="020B0604020202020204" pitchFamily="34" charset="0"/>
              <a:buNone/>
              <a:defRPr sz="1600" b="0" i="1">
                <a:solidFill>
                  <a:schemeClr val="tx1"/>
                </a:solidFill>
              </a:defRPr>
            </a:lvl1pPr>
            <a:lvl2pPr marL="271712" indent="0">
              <a:spcBef>
                <a:spcPts val="600"/>
              </a:spcBef>
              <a:buNone/>
              <a:defRPr sz="1600" i="1">
                <a:solidFill>
                  <a:schemeClr val="tx1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Speaker 2</a:t>
            </a:r>
          </a:p>
          <a:p>
            <a:pPr lvl="0"/>
            <a:r>
              <a:rPr lang="en-US" dirty="0" smtClean="0"/>
              <a:t>Speaker 3</a:t>
            </a:r>
          </a:p>
        </p:txBody>
      </p:sp>
    </p:spTree>
    <p:extLst>
      <p:ext uri="{BB962C8B-B14F-4D97-AF65-F5344CB8AC3E}">
        <p14:creationId xmlns:p14="http://schemas.microsoft.com/office/powerpoint/2010/main" val="2406462246"/>
      </p:ext>
    </p:extLst>
  </p:cSld>
  <p:clrMapOvr>
    <a:masterClrMapping/>
  </p:clrMapOvr>
  <p:timing>
    <p:tnLst>
      <p:par>
        <p:cTn id="1" dur="indefinite" restart="never" nodeType="tmRoot"/>
      </p:par>
    </p:tnLst>
  </p:timing>
  <p:extLst mod="1">
    <p:ext uri="{DCECCB84-F9BA-43D5-87BE-67443E8EF086}">
      <p15:sldGuideLst xmlns="" xmlns:p15="http://schemas.microsoft.com/office/powerpoint/2012/main"/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Divider Fir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60000" y="2700000"/>
            <a:ext cx="4186602" cy="886397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15" name="Rectangle 14"/>
          <p:cNvSpPr/>
          <p:nvPr userDrawn="1"/>
        </p:nvSpPr>
        <p:spPr>
          <a:xfrm>
            <a:off x="360000" y="-1"/>
            <a:ext cx="2822847" cy="243717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rtlCol="0" anchor="b" anchorCtr="0"/>
          <a:lstStyle/>
          <a:p>
            <a:pPr algn="l"/>
            <a:endParaRPr lang="en-GB" sz="7200" b="1" dirty="0">
              <a:solidFill>
                <a:schemeClr val="bg1"/>
              </a:solidFill>
            </a:endParaRP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1" hasCustomPrompt="1"/>
          </p:nvPr>
        </p:nvSpPr>
        <p:spPr>
          <a:xfrm>
            <a:off x="360000" y="1329181"/>
            <a:ext cx="1171328" cy="1107996"/>
          </a:xfrm>
          <a:prstGeom prst="rect">
            <a:avLst/>
          </a:prstGeom>
        </p:spPr>
        <p:txBody>
          <a:bodyPr wrap="none" lIns="144000" tIns="0" bIns="0" anchor="b" anchorCtr="0"/>
          <a:lstStyle>
            <a:lvl1pPr marL="0" indent="0" algn="l">
              <a:buNone/>
              <a:defRPr sz="72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##</a:t>
            </a: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015" r="50221"/>
          <a:stretch/>
        </p:blipFill>
        <p:spPr>
          <a:xfrm>
            <a:off x="5400001" y="0"/>
            <a:ext cx="3744000" cy="3750835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360000" y="3960000"/>
            <a:ext cx="4190999" cy="477112"/>
          </a:xfrm>
          <a:prstGeom prst="rect">
            <a:avLst/>
          </a:prstGeom>
        </p:spPr>
        <p:txBody>
          <a:bodyPr lIns="0" tIns="0" bIns="90000"/>
          <a:lstStyle>
            <a:lvl1pPr marL="0" indent="0">
              <a:buNone/>
              <a:defRPr b="0">
                <a:solidFill>
                  <a:srgbClr val="999999"/>
                </a:solidFill>
              </a:defRPr>
            </a:lvl1pPr>
            <a:lvl2pPr>
              <a:spcBef>
                <a:spcPts val="3000"/>
              </a:spcBef>
              <a:defRPr sz="1000">
                <a:solidFill>
                  <a:srgbClr val="999999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20125637"/>
      </p:ext>
    </p:extLst>
  </p:cSld>
  <p:clrMapOvr>
    <a:masterClrMapping/>
  </p:clrMapOvr>
  <p:timing>
    <p:tnLst>
      <p:par>
        <p:cTn id="1" dur="indefinite" restart="never" nodeType="tmRoot"/>
      </p:par>
    </p:tnLst>
  </p:timing>
  <p:extLst mod="1">
    <p:ext uri="{DCECCB84-F9BA-43D5-87BE-67443E8EF086}">
      <p15:sldGuideLst xmlns="" xmlns:p15="http://schemas.microsoft.com/office/powerpoint/2012/main">
        <p15:guide id="1" orient="horz" pos="1842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Divider CM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60000" y="2700000"/>
            <a:ext cx="4186602" cy="886397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360000" y="3960000"/>
            <a:ext cx="4190999" cy="477112"/>
          </a:xfrm>
          <a:prstGeom prst="rect">
            <a:avLst/>
          </a:prstGeom>
        </p:spPr>
        <p:txBody>
          <a:bodyPr lIns="0" tIns="0" bIns="90000"/>
          <a:lstStyle>
            <a:lvl1pPr marL="0" indent="0">
              <a:buNone/>
              <a:defRPr b="0">
                <a:solidFill>
                  <a:srgbClr val="00B398"/>
                </a:solidFill>
              </a:defRPr>
            </a:lvl1pPr>
            <a:lvl2pPr>
              <a:spcBef>
                <a:spcPts val="3000"/>
              </a:spcBef>
              <a:defRPr sz="1000">
                <a:solidFill>
                  <a:srgbClr val="999999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5" name="Rectangle 14"/>
          <p:cNvSpPr/>
          <p:nvPr userDrawn="1"/>
        </p:nvSpPr>
        <p:spPr>
          <a:xfrm>
            <a:off x="360000" y="-1"/>
            <a:ext cx="2822847" cy="243717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rtlCol="0" anchor="b" anchorCtr="0"/>
          <a:lstStyle/>
          <a:p>
            <a:pPr algn="l"/>
            <a:endParaRPr lang="en-GB" sz="7200" b="1" dirty="0">
              <a:solidFill>
                <a:schemeClr val="bg1"/>
              </a:solidFill>
            </a:endParaRP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1" hasCustomPrompt="1"/>
          </p:nvPr>
        </p:nvSpPr>
        <p:spPr>
          <a:xfrm>
            <a:off x="360000" y="1329181"/>
            <a:ext cx="1171328" cy="1107996"/>
          </a:xfrm>
          <a:prstGeom prst="rect">
            <a:avLst/>
          </a:prstGeom>
        </p:spPr>
        <p:txBody>
          <a:bodyPr wrap="none" lIns="144000" tIns="0" bIns="0" anchor="b" anchorCtr="0"/>
          <a:lstStyle>
            <a:lvl1pPr marL="0" indent="0" algn="l">
              <a:buNone/>
              <a:defRPr sz="72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##</a:t>
            </a:r>
          </a:p>
        </p:txBody>
      </p:sp>
      <p:pic>
        <p:nvPicPr>
          <p:cNvPr id="8" name="Picture 3"/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064" r="50077" b="7525"/>
          <a:stretch/>
        </p:blipFill>
        <p:spPr bwMode="auto">
          <a:xfrm>
            <a:off x="4716016" y="0"/>
            <a:ext cx="4427984" cy="3761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4790135"/>
      </p:ext>
    </p:extLst>
  </p:cSld>
  <p:clrMapOvr>
    <a:masterClrMapping/>
  </p:clrMapOvr>
  <p:timing>
    <p:tnLst>
      <p:par>
        <p:cTn id="1" dur="indefinite" restart="never" nodeType="tmRoot"/>
      </p:par>
    </p:tnLst>
  </p:timing>
  <p:extLst mod="1">
    <p:ext uri="{DCECCB84-F9BA-43D5-87BE-67443E8EF086}">
      <p15:sldGuideLst xmlns="" xmlns:p15="http://schemas.microsoft.com/office/powerpoint/2012/main">
        <p15:guide id="1" orient="horz" pos="1842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Divider EI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60000" y="2700000"/>
            <a:ext cx="4186602" cy="886397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15" name="Rectangle 14"/>
          <p:cNvSpPr/>
          <p:nvPr userDrawn="1"/>
        </p:nvSpPr>
        <p:spPr>
          <a:xfrm>
            <a:off x="360000" y="-1"/>
            <a:ext cx="2822847" cy="243717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rtlCol="0" anchor="b" anchorCtr="0"/>
          <a:lstStyle/>
          <a:p>
            <a:pPr algn="l"/>
            <a:endParaRPr lang="en-GB" sz="7200" b="1" dirty="0">
              <a:solidFill>
                <a:schemeClr val="bg1"/>
              </a:solidFill>
            </a:endParaRP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1" hasCustomPrompt="1"/>
          </p:nvPr>
        </p:nvSpPr>
        <p:spPr>
          <a:xfrm>
            <a:off x="360000" y="1329181"/>
            <a:ext cx="1171328" cy="1107996"/>
          </a:xfrm>
          <a:prstGeom prst="rect">
            <a:avLst/>
          </a:prstGeom>
        </p:spPr>
        <p:txBody>
          <a:bodyPr wrap="none" lIns="144000" tIns="0" bIns="0" anchor="b" anchorCtr="0"/>
          <a:lstStyle>
            <a:lvl1pPr marL="0" indent="0" algn="l">
              <a:buNone/>
              <a:defRPr sz="72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##</a:t>
            </a:r>
          </a:p>
        </p:txBody>
      </p:sp>
      <p:pic>
        <p:nvPicPr>
          <p:cNvPr id="2050" name="Picture 2" descr="M:\Central Marketing File (2016)\Central Team\Brand\Kaleidoscopes\LS_Master_Kaleidoscopes_120916\Digital\PowerPoint corners\PowerPoint corner Ius Laboris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-3413"/>
            <a:ext cx="4425950" cy="3760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360000" y="3960000"/>
            <a:ext cx="4190999" cy="477112"/>
          </a:xfrm>
          <a:prstGeom prst="rect">
            <a:avLst/>
          </a:prstGeom>
        </p:spPr>
        <p:txBody>
          <a:bodyPr lIns="0" tIns="0" bIns="90000"/>
          <a:lstStyle>
            <a:lvl1pPr marL="0" indent="0">
              <a:buNone/>
              <a:defRPr b="0">
                <a:solidFill>
                  <a:srgbClr val="FF0000"/>
                </a:solidFill>
              </a:defRPr>
            </a:lvl1pPr>
            <a:lvl2pPr>
              <a:spcBef>
                <a:spcPts val="3000"/>
              </a:spcBef>
              <a:defRPr sz="1000">
                <a:solidFill>
                  <a:srgbClr val="999999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51346200"/>
      </p:ext>
    </p:extLst>
  </p:cSld>
  <p:clrMapOvr>
    <a:masterClrMapping/>
  </p:clrMapOvr>
  <p:timing>
    <p:tnLst>
      <p:par>
        <p:cTn id="1" dur="indefinite" restart="never" nodeType="tmRoot"/>
      </p:par>
    </p:tnLst>
  </p:timing>
  <p:extLst mod="1">
    <p:ext uri="{DCECCB84-F9BA-43D5-87BE-67443E8EF086}">
      <p15:sldGuideLst xmlns="" xmlns:p15="http://schemas.microsoft.com/office/powerpoint/2012/main">
        <p15:guide id="1" orient="horz" pos="1842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Divider Adverti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60000" y="2700000"/>
            <a:ext cx="4186602" cy="886397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15" name="Rectangle 14"/>
          <p:cNvSpPr/>
          <p:nvPr userDrawn="1"/>
        </p:nvSpPr>
        <p:spPr>
          <a:xfrm>
            <a:off x="360000" y="-1"/>
            <a:ext cx="2822847" cy="243717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rtlCol="0" anchor="b" anchorCtr="0"/>
          <a:lstStyle/>
          <a:p>
            <a:pPr algn="l"/>
            <a:endParaRPr lang="en-GB" sz="7200" b="1" dirty="0">
              <a:solidFill>
                <a:schemeClr val="bg1"/>
              </a:solidFill>
            </a:endParaRP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1" hasCustomPrompt="1"/>
          </p:nvPr>
        </p:nvSpPr>
        <p:spPr>
          <a:xfrm>
            <a:off x="360000" y="1329181"/>
            <a:ext cx="1171328" cy="1107996"/>
          </a:xfrm>
          <a:prstGeom prst="rect">
            <a:avLst/>
          </a:prstGeom>
        </p:spPr>
        <p:txBody>
          <a:bodyPr wrap="none" lIns="144000" tIns="0" bIns="0" anchor="b" anchorCtr="0"/>
          <a:lstStyle>
            <a:lvl1pPr marL="0" indent="0" algn="l">
              <a:buNone/>
              <a:defRPr sz="72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##</a:t>
            </a: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 rotWithShape="1">
          <a:blip r:embed="rId2"/>
          <a:srcRect t="49926" r="50239" b="1"/>
          <a:stretch/>
        </p:blipFill>
        <p:spPr>
          <a:xfrm>
            <a:off x="5400000" y="0"/>
            <a:ext cx="3744000" cy="3767441"/>
          </a:xfrm>
          <a:prstGeom prst="rect">
            <a:avLst/>
          </a:prstGeom>
        </p:spPr>
      </p:pic>
      <p:sp>
        <p:nvSpPr>
          <p:cNvPr id="8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360000" y="3960000"/>
            <a:ext cx="4190999" cy="477112"/>
          </a:xfrm>
          <a:prstGeom prst="rect">
            <a:avLst/>
          </a:prstGeom>
        </p:spPr>
        <p:txBody>
          <a:bodyPr lIns="0" tIns="0" bIns="90000"/>
          <a:lstStyle>
            <a:lvl1pPr marL="0" indent="0">
              <a:buNone/>
              <a:defRPr b="0">
                <a:solidFill>
                  <a:srgbClr val="00B398"/>
                </a:solidFill>
              </a:defRPr>
            </a:lvl1pPr>
            <a:lvl2pPr>
              <a:spcBef>
                <a:spcPts val="3000"/>
              </a:spcBef>
              <a:defRPr sz="1000">
                <a:solidFill>
                  <a:srgbClr val="999999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05130298"/>
      </p:ext>
    </p:extLst>
  </p:cSld>
  <p:clrMapOvr>
    <a:masterClrMapping/>
  </p:clrMapOvr>
  <p:timing>
    <p:tnLst>
      <p:par>
        <p:cTn id="1" dur="indefinite" restart="never" nodeType="tmRoot"/>
      </p:par>
    </p:tnLst>
  </p:timing>
  <p:extLst mod="1">
    <p:ext uri="{DCECCB84-F9BA-43D5-87BE-67443E8EF086}">
      <p15:sldGuideLst xmlns="" xmlns:p15="http://schemas.microsoft.com/office/powerpoint/2012/main">
        <p15:guide id="1" orient="horz" pos="1842" userDrawn="1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Divider Financi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60000" y="2700000"/>
            <a:ext cx="4186602" cy="886397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15" name="Rectangle 14"/>
          <p:cNvSpPr/>
          <p:nvPr userDrawn="1"/>
        </p:nvSpPr>
        <p:spPr>
          <a:xfrm>
            <a:off x="360000" y="-1"/>
            <a:ext cx="2822847" cy="243717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rtlCol="0" anchor="b" anchorCtr="0"/>
          <a:lstStyle/>
          <a:p>
            <a:pPr algn="l"/>
            <a:endParaRPr lang="en-GB" sz="7200" b="1" dirty="0">
              <a:solidFill>
                <a:schemeClr val="bg1"/>
              </a:solidFill>
            </a:endParaRP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1" hasCustomPrompt="1"/>
          </p:nvPr>
        </p:nvSpPr>
        <p:spPr>
          <a:xfrm>
            <a:off x="360000" y="1329181"/>
            <a:ext cx="1171328" cy="1107996"/>
          </a:xfrm>
          <a:prstGeom prst="rect">
            <a:avLst/>
          </a:prstGeom>
        </p:spPr>
        <p:txBody>
          <a:bodyPr wrap="none" lIns="144000" tIns="0" bIns="0" anchor="b" anchorCtr="0"/>
          <a:lstStyle>
            <a:lvl1pPr marL="0" indent="0" algn="l">
              <a:buNone/>
              <a:defRPr sz="72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##</a:t>
            </a:r>
          </a:p>
        </p:txBody>
      </p:sp>
      <p:pic>
        <p:nvPicPr>
          <p:cNvPr id="1026" name="Picture 2" descr="M:\Central Marketing File (2016)\Central Team\Brand\Kaleidoscopes\LS_Master_Kaleidoscopes_120916\Digital\PowerPoint corners\PowerPoint corner Financial services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-1"/>
            <a:ext cx="4425950" cy="3760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360000" y="3960000"/>
            <a:ext cx="4190999" cy="477112"/>
          </a:xfrm>
          <a:prstGeom prst="rect">
            <a:avLst/>
          </a:prstGeom>
        </p:spPr>
        <p:txBody>
          <a:bodyPr lIns="0" tIns="0" bIns="90000"/>
          <a:lstStyle>
            <a:lvl1pPr marL="0" indent="0">
              <a:buNone/>
              <a:defRPr b="0">
                <a:solidFill>
                  <a:srgbClr val="00B398"/>
                </a:solidFill>
              </a:defRPr>
            </a:lvl1pPr>
            <a:lvl2pPr>
              <a:spcBef>
                <a:spcPts val="3000"/>
              </a:spcBef>
              <a:defRPr sz="1000">
                <a:solidFill>
                  <a:srgbClr val="999999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77827092"/>
      </p:ext>
    </p:extLst>
  </p:cSld>
  <p:clrMapOvr>
    <a:masterClrMapping/>
  </p:clrMapOvr>
  <p:timing>
    <p:tnLst>
      <p:par>
        <p:cTn id="1" dur="indefinite" restart="never" nodeType="tmRoot"/>
      </p:par>
    </p:tnLst>
  </p:timing>
  <p:extLst mod="1">
    <p:ext uri="{DCECCB84-F9BA-43D5-87BE-67443E8EF086}">
      <p15:sldGuideLst xmlns="" xmlns:p15="http://schemas.microsoft.com/office/powerpoint/2012/main">
        <p15:guide id="1" orient="horz" pos="1842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Divider Manufactur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60000" y="2700000"/>
            <a:ext cx="4186602" cy="886397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15" name="Rectangle 14"/>
          <p:cNvSpPr/>
          <p:nvPr userDrawn="1"/>
        </p:nvSpPr>
        <p:spPr>
          <a:xfrm>
            <a:off x="360000" y="-1"/>
            <a:ext cx="2822847" cy="243717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rtlCol="0" anchor="b" anchorCtr="0"/>
          <a:lstStyle/>
          <a:p>
            <a:pPr algn="l"/>
            <a:endParaRPr lang="en-GB" sz="7200" b="1" dirty="0">
              <a:solidFill>
                <a:schemeClr val="bg1"/>
              </a:solidFill>
            </a:endParaRP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1" hasCustomPrompt="1"/>
          </p:nvPr>
        </p:nvSpPr>
        <p:spPr>
          <a:xfrm>
            <a:off x="360000" y="1329181"/>
            <a:ext cx="1171328" cy="1107996"/>
          </a:xfrm>
          <a:prstGeom prst="rect">
            <a:avLst/>
          </a:prstGeom>
        </p:spPr>
        <p:txBody>
          <a:bodyPr wrap="none" lIns="144000" tIns="0" bIns="0" anchor="b" anchorCtr="0"/>
          <a:lstStyle>
            <a:lvl1pPr marL="0" indent="0" algn="l">
              <a:buNone/>
              <a:defRPr sz="72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##</a:t>
            </a:r>
          </a:p>
        </p:txBody>
      </p:sp>
      <p:pic>
        <p:nvPicPr>
          <p:cNvPr id="3074" name="Picture 2" descr="M:\Central Marketing File (2016)\Central Team\Brand\Kaleidoscopes\LS_Master_Kaleidoscopes_120916\Digital\PowerPoint corners\PowerPoint corner Manufacturing &amp; Engineering.pn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-5927"/>
            <a:ext cx="4425950" cy="3760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360000" y="3960000"/>
            <a:ext cx="4190999" cy="477112"/>
          </a:xfrm>
          <a:prstGeom prst="rect">
            <a:avLst/>
          </a:prstGeom>
        </p:spPr>
        <p:txBody>
          <a:bodyPr lIns="0" tIns="0" bIns="90000"/>
          <a:lstStyle>
            <a:lvl1pPr marL="0" indent="0">
              <a:buNone/>
              <a:defRPr b="0">
                <a:solidFill>
                  <a:srgbClr val="00B398"/>
                </a:solidFill>
              </a:defRPr>
            </a:lvl1pPr>
            <a:lvl2pPr>
              <a:spcBef>
                <a:spcPts val="3000"/>
              </a:spcBef>
              <a:defRPr sz="1000">
                <a:solidFill>
                  <a:srgbClr val="999999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71762478"/>
      </p:ext>
    </p:extLst>
  </p:cSld>
  <p:clrMapOvr>
    <a:masterClrMapping/>
  </p:clrMapOvr>
  <p:timing>
    <p:tnLst>
      <p:par>
        <p:cTn id="1" dur="indefinite" restart="never" nodeType="tmRoot"/>
      </p:par>
    </p:tnLst>
  </p:timing>
  <p:extLst mod="1">
    <p:ext uri="{DCECCB84-F9BA-43D5-87BE-67443E8EF086}">
      <p15:sldGuideLst xmlns="" xmlns:p15="http://schemas.microsoft.com/office/powerpoint/2012/main">
        <p15:guide id="1" orient="horz" pos="1842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7_Divider Me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60000" y="2700000"/>
            <a:ext cx="4186602" cy="886397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15" name="Rectangle 14"/>
          <p:cNvSpPr/>
          <p:nvPr userDrawn="1"/>
        </p:nvSpPr>
        <p:spPr>
          <a:xfrm>
            <a:off x="360000" y="-1"/>
            <a:ext cx="2822847" cy="243717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rtlCol="0" anchor="b" anchorCtr="0"/>
          <a:lstStyle/>
          <a:p>
            <a:pPr algn="l"/>
            <a:endParaRPr lang="en-GB" sz="7200" b="1" dirty="0">
              <a:solidFill>
                <a:schemeClr val="bg1"/>
              </a:solidFill>
            </a:endParaRP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1" hasCustomPrompt="1"/>
          </p:nvPr>
        </p:nvSpPr>
        <p:spPr>
          <a:xfrm>
            <a:off x="360000" y="1329181"/>
            <a:ext cx="1171328" cy="1107996"/>
          </a:xfrm>
          <a:prstGeom prst="rect">
            <a:avLst/>
          </a:prstGeom>
        </p:spPr>
        <p:txBody>
          <a:bodyPr wrap="none" lIns="144000" tIns="0" bIns="0" anchor="b" anchorCtr="0"/>
          <a:lstStyle>
            <a:lvl1pPr marL="0" indent="0" algn="l">
              <a:buNone/>
              <a:defRPr sz="72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##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16404" y="-5927"/>
            <a:ext cx="4425173" cy="3760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360000" y="3960000"/>
            <a:ext cx="4190999" cy="477112"/>
          </a:xfrm>
          <a:prstGeom prst="rect">
            <a:avLst/>
          </a:prstGeom>
        </p:spPr>
        <p:txBody>
          <a:bodyPr lIns="0" tIns="0" bIns="90000"/>
          <a:lstStyle>
            <a:lvl1pPr marL="0" indent="0">
              <a:buNone/>
              <a:defRPr b="0">
                <a:solidFill>
                  <a:srgbClr val="00B398"/>
                </a:solidFill>
              </a:defRPr>
            </a:lvl1pPr>
            <a:lvl2pPr>
              <a:spcBef>
                <a:spcPts val="3000"/>
              </a:spcBef>
              <a:defRPr sz="1000">
                <a:solidFill>
                  <a:srgbClr val="999999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66423322"/>
      </p:ext>
    </p:extLst>
  </p:cSld>
  <p:clrMapOvr>
    <a:masterClrMapping/>
  </p:clrMapOvr>
  <p:timing>
    <p:tnLst>
      <p:par>
        <p:cTn id="1" dur="indefinite" restart="never" nodeType="tmRoot"/>
      </p:par>
    </p:tnLst>
  </p:timing>
  <p:extLst mod="1">
    <p:ext uri="{DCECCB84-F9BA-43D5-87BE-67443E8EF086}">
      <p15:sldGuideLst xmlns="" xmlns:p15="http://schemas.microsoft.com/office/powerpoint/2012/main">
        <p15:guide id="1" orient="horz" pos="1842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8_Divider Professional Servic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60000" y="2700000"/>
            <a:ext cx="4186602" cy="886397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15" name="Rectangle 14"/>
          <p:cNvSpPr/>
          <p:nvPr userDrawn="1"/>
        </p:nvSpPr>
        <p:spPr>
          <a:xfrm>
            <a:off x="360000" y="-1"/>
            <a:ext cx="2822847" cy="243717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rtlCol="0" anchor="b" anchorCtr="0"/>
          <a:lstStyle/>
          <a:p>
            <a:pPr algn="l"/>
            <a:endParaRPr lang="en-GB" sz="7200" b="1" dirty="0">
              <a:solidFill>
                <a:schemeClr val="bg1"/>
              </a:solidFill>
            </a:endParaRP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1" hasCustomPrompt="1"/>
          </p:nvPr>
        </p:nvSpPr>
        <p:spPr>
          <a:xfrm>
            <a:off x="360000" y="1329181"/>
            <a:ext cx="1171328" cy="1107996"/>
          </a:xfrm>
          <a:prstGeom prst="rect">
            <a:avLst/>
          </a:prstGeom>
        </p:spPr>
        <p:txBody>
          <a:bodyPr wrap="none" lIns="144000" tIns="0" bIns="0" anchor="b" anchorCtr="0"/>
          <a:lstStyle>
            <a:lvl1pPr marL="0" indent="0" algn="l">
              <a:buNone/>
              <a:defRPr sz="72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##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16404" y="-5927"/>
            <a:ext cx="4425173" cy="3760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360000" y="3960000"/>
            <a:ext cx="4190999" cy="477112"/>
          </a:xfrm>
          <a:prstGeom prst="rect">
            <a:avLst/>
          </a:prstGeom>
        </p:spPr>
        <p:txBody>
          <a:bodyPr lIns="0" tIns="0" bIns="90000"/>
          <a:lstStyle>
            <a:lvl1pPr marL="0" indent="0">
              <a:buNone/>
              <a:defRPr b="0">
                <a:solidFill>
                  <a:srgbClr val="00B398"/>
                </a:solidFill>
              </a:defRPr>
            </a:lvl1pPr>
            <a:lvl2pPr>
              <a:spcBef>
                <a:spcPts val="3000"/>
              </a:spcBef>
              <a:defRPr sz="1000">
                <a:solidFill>
                  <a:srgbClr val="999999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08340638"/>
      </p:ext>
    </p:extLst>
  </p:cSld>
  <p:clrMapOvr>
    <a:masterClrMapping/>
  </p:clrMapOvr>
  <p:timing>
    <p:tnLst>
      <p:par>
        <p:cTn id="1" dur="indefinite" restart="never" nodeType="tmRoot"/>
      </p:par>
    </p:tnLst>
  </p:timing>
  <p:extLst mod="1">
    <p:ext uri="{DCECCB84-F9BA-43D5-87BE-67443E8EF086}">
      <p15:sldGuideLst xmlns="" xmlns:p15="http://schemas.microsoft.com/office/powerpoint/2012/main">
        <p15:guide id="1" orient="horz" pos="1842" userDrawn="1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9_Divider Retai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60000" y="2700000"/>
            <a:ext cx="4186602" cy="886397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15" name="Rectangle 14"/>
          <p:cNvSpPr/>
          <p:nvPr userDrawn="1"/>
        </p:nvSpPr>
        <p:spPr>
          <a:xfrm>
            <a:off x="360000" y="-1"/>
            <a:ext cx="2822847" cy="243717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rtlCol="0" anchor="b" anchorCtr="0"/>
          <a:lstStyle/>
          <a:p>
            <a:pPr algn="l"/>
            <a:endParaRPr lang="en-GB" sz="7200" b="1" dirty="0">
              <a:solidFill>
                <a:schemeClr val="bg1"/>
              </a:solidFill>
            </a:endParaRP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1" hasCustomPrompt="1"/>
          </p:nvPr>
        </p:nvSpPr>
        <p:spPr>
          <a:xfrm>
            <a:off x="360000" y="1329181"/>
            <a:ext cx="1171328" cy="1107996"/>
          </a:xfrm>
          <a:prstGeom prst="rect">
            <a:avLst/>
          </a:prstGeom>
        </p:spPr>
        <p:txBody>
          <a:bodyPr wrap="none" lIns="144000" tIns="0" bIns="0" anchor="b" anchorCtr="0"/>
          <a:lstStyle>
            <a:lvl1pPr marL="0" indent="0" algn="l">
              <a:buNone/>
              <a:defRPr sz="72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##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16404" y="-5927"/>
            <a:ext cx="4425172" cy="3760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360000" y="3960000"/>
            <a:ext cx="4190999" cy="477112"/>
          </a:xfrm>
          <a:prstGeom prst="rect">
            <a:avLst/>
          </a:prstGeom>
        </p:spPr>
        <p:txBody>
          <a:bodyPr lIns="0" tIns="0" bIns="90000"/>
          <a:lstStyle>
            <a:lvl1pPr marL="0" indent="0">
              <a:buNone/>
              <a:defRPr b="0">
                <a:solidFill>
                  <a:srgbClr val="00B398"/>
                </a:solidFill>
              </a:defRPr>
            </a:lvl1pPr>
            <a:lvl2pPr>
              <a:spcBef>
                <a:spcPts val="3000"/>
              </a:spcBef>
              <a:defRPr sz="1000">
                <a:solidFill>
                  <a:srgbClr val="999999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24248690"/>
      </p:ext>
    </p:extLst>
  </p:cSld>
  <p:clrMapOvr>
    <a:masterClrMapping/>
  </p:clrMapOvr>
  <p:timing>
    <p:tnLst>
      <p:par>
        <p:cTn id="1" dur="indefinite" restart="never" nodeType="tmRoot"/>
      </p:par>
    </p:tnLst>
  </p:timing>
  <p:extLst mod="1">
    <p:ext uri="{DCECCB84-F9BA-43D5-87BE-67443E8EF086}">
      <p15:sldGuideLst xmlns="" xmlns:p15="http://schemas.microsoft.com/office/powerpoint/2012/main">
        <p15:guide id="1" orient="horz" pos="1842" userDrawn="1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0_Divider Spo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60000" y="2700000"/>
            <a:ext cx="4186602" cy="886397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15" name="Rectangle 14"/>
          <p:cNvSpPr/>
          <p:nvPr userDrawn="1"/>
        </p:nvSpPr>
        <p:spPr>
          <a:xfrm>
            <a:off x="360000" y="-1"/>
            <a:ext cx="2822847" cy="243717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rtlCol="0" anchor="b" anchorCtr="0"/>
          <a:lstStyle/>
          <a:p>
            <a:pPr algn="l"/>
            <a:endParaRPr lang="en-GB" sz="7200" b="1" dirty="0">
              <a:solidFill>
                <a:schemeClr val="bg1"/>
              </a:solidFill>
            </a:endParaRP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1" hasCustomPrompt="1"/>
          </p:nvPr>
        </p:nvSpPr>
        <p:spPr>
          <a:xfrm>
            <a:off x="360000" y="1329181"/>
            <a:ext cx="1171328" cy="1107996"/>
          </a:xfrm>
          <a:prstGeom prst="rect">
            <a:avLst/>
          </a:prstGeom>
        </p:spPr>
        <p:txBody>
          <a:bodyPr wrap="none" lIns="144000" tIns="0" bIns="0" anchor="b" anchorCtr="0"/>
          <a:lstStyle>
            <a:lvl1pPr marL="0" indent="0" algn="l">
              <a:buNone/>
              <a:defRPr sz="72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##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16404" y="-5927"/>
            <a:ext cx="4425172" cy="3760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360000" y="3960000"/>
            <a:ext cx="4190999" cy="477112"/>
          </a:xfrm>
          <a:prstGeom prst="rect">
            <a:avLst/>
          </a:prstGeom>
        </p:spPr>
        <p:txBody>
          <a:bodyPr lIns="0" tIns="0" bIns="90000"/>
          <a:lstStyle>
            <a:lvl1pPr marL="0" indent="0">
              <a:buNone/>
              <a:defRPr b="0">
                <a:solidFill>
                  <a:srgbClr val="00B398"/>
                </a:solidFill>
              </a:defRPr>
            </a:lvl1pPr>
            <a:lvl2pPr>
              <a:spcBef>
                <a:spcPts val="3000"/>
              </a:spcBef>
              <a:defRPr sz="1000">
                <a:solidFill>
                  <a:srgbClr val="999999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30333385"/>
      </p:ext>
    </p:extLst>
  </p:cSld>
  <p:clrMapOvr>
    <a:masterClrMapping/>
  </p:clrMapOvr>
  <p:timing>
    <p:tnLst>
      <p:par>
        <p:cTn id="1" dur="indefinite" restart="never" nodeType="tmRoot"/>
      </p:par>
    </p:tnLst>
  </p:timing>
  <p:extLst mod="1">
    <p:ext uri="{DCECCB84-F9BA-43D5-87BE-67443E8EF086}">
      <p15:sldGuideLst xmlns="" xmlns:p15="http://schemas.microsoft.com/office/powerpoint/2012/main">
        <p15:guide id="1" orient="horz" pos="1842" userDrawn="1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1_Divider Technolog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60000" y="2700000"/>
            <a:ext cx="4186602" cy="886397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15" name="Rectangle 14"/>
          <p:cNvSpPr/>
          <p:nvPr userDrawn="1"/>
        </p:nvSpPr>
        <p:spPr>
          <a:xfrm>
            <a:off x="360000" y="-1"/>
            <a:ext cx="2822847" cy="243717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72000" rIns="72000" bIns="72000" rtlCol="0" anchor="b" anchorCtr="0"/>
          <a:lstStyle/>
          <a:p>
            <a:pPr algn="l"/>
            <a:endParaRPr lang="en-GB" sz="7200" b="1" dirty="0">
              <a:solidFill>
                <a:schemeClr val="bg1"/>
              </a:solidFill>
            </a:endParaRP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1" hasCustomPrompt="1"/>
          </p:nvPr>
        </p:nvSpPr>
        <p:spPr>
          <a:xfrm>
            <a:off x="360000" y="1329181"/>
            <a:ext cx="1171328" cy="1107996"/>
          </a:xfrm>
          <a:prstGeom prst="rect">
            <a:avLst/>
          </a:prstGeom>
        </p:spPr>
        <p:txBody>
          <a:bodyPr wrap="none" lIns="144000" tIns="0" bIns="0" anchor="b" anchorCtr="0"/>
          <a:lstStyle>
            <a:lvl1pPr marL="0" indent="0" algn="l">
              <a:buNone/>
              <a:defRPr sz="72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##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16404" y="-5927"/>
            <a:ext cx="4425171" cy="3760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360000" y="3960000"/>
            <a:ext cx="4190999" cy="477112"/>
          </a:xfrm>
          <a:prstGeom prst="rect">
            <a:avLst/>
          </a:prstGeom>
        </p:spPr>
        <p:txBody>
          <a:bodyPr lIns="0" tIns="0" bIns="90000"/>
          <a:lstStyle>
            <a:lvl1pPr marL="0" indent="0">
              <a:buNone/>
              <a:defRPr b="0">
                <a:solidFill>
                  <a:srgbClr val="00B398"/>
                </a:solidFill>
              </a:defRPr>
            </a:lvl1pPr>
            <a:lvl2pPr>
              <a:spcBef>
                <a:spcPts val="3000"/>
              </a:spcBef>
              <a:defRPr sz="1000">
                <a:solidFill>
                  <a:srgbClr val="999999"/>
                </a:solidFill>
              </a:defRPr>
            </a:lvl2pPr>
            <a:lvl3pPr marL="0" indent="0">
              <a:buNone/>
              <a:defRPr sz="1400">
                <a:solidFill>
                  <a:schemeClr val="tx1"/>
                </a:solidFill>
              </a:defRPr>
            </a:lvl3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69529562"/>
      </p:ext>
    </p:extLst>
  </p:cSld>
  <p:clrMapOvr>
    <a:masterClrMapping/>
  </p:clrMapOvr>
  <p:timing>
    <p:tnLst>
      <p:par>
        <p:cTn id="1" dur="indefinite" restart="never" nodeType="tmRoot"/>
      </p:par>
    </p:tnLst>
  </p:timing>
  <p:extLst mod="1">
    <p:ext uri="{DCECCB84-F9BA-43D5-87BE-67443E8EF086}">
      <p15:sldGuideLst xmlns="" xmlns:p15="http://schemas.microsoft.com/office/powerpoint/2012/main">
        <p15:guide id="1" orient="horz" pos="1842" userDrawn="1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360363" y="1602000"/>
            <a:ext cx="8423275" cy="4680000"/>
          </a:xfr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341634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5" name="Table Placeholder 4"/>
          <p:cNvSpPr>
            <a:spLocks noGrp="1"/>
          </p:cNvSpPr>
          <p:nvPr>
            <p:ph type="tbl" sz="quarter" idx="10"/>
          </p:nvPr>
        </p:nvSpPr>
        <p:spPr>
          <a:xfrm>
            <a:off x="360363" y="1602000"/>
            <a:ext cx="8423275" cy="4923344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615110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rt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5" name="SmartArt Placeholder 4"/>
          <p:cNvSpPr>
            <a:spLocks noGrp="1"/>
          </p:cNvSpPr>
          <p:nvPr>
            <p:ph type="dgm" sz="quarter" idx="10"/>
          </p:nvPr>
        </p:nvSpPr>
        <p:spPr>
          <a:xfrm>
            <a:off x="360363" y="1602000"/>
            <a:ext cx="8423275" cy="4923344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620083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sz="quarter" idx="11"/>
          </p:nvPr>
        </p:nvSpPr>
        <p:spPr>
          <a:xfrm>
            <a:off x="360000" y="1602000"/>
            <a:ext cx="4063468" cy="4923344"/>
          </a:xfrm>
          <a:prstGeom prst="rect">
            <a:avLst/>
          </a:prstGeom>
        </p:spPr>
        <p:txBody>
          <a:bodyPr/>
          <a:lstStyle>
            <a:lvl3pPr marL="803275" indent="-268288">
              <a:defRPr/>
            </a:lvl3pPr>
            <a:lvl4pPr marL="1081088" indent="-273050">
              <a:defRPr/>
            </a:lvl4pPr>
            <a:lvl5pPr marL="1341438" indent="-260350"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6" name="Text Placeholder 4"/>
          <p:cNvSpPr>
            <a:spLocks noGrp="1"/>
          </p:cNvSpPr>
          <p:nvPr>
            <p:ph type="body" sz="quarter" idx="12"/>
          </p:nvPr>
        </p:nvSpPr>
        <p:spPr>
          <a:xfrm>
            <a:off x="4711392" y="1602000"/>
            <a:ext cx="4063468" cy="492334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338723404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aphic left w content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4"/>
          <p:cNvSpPr>
            <a:spLocks noGrp="1"/>
          </p:cNvSpPr>
          <p:nvPr>
            <p:ph type="body" sz="quarter" idx="11"/>
          </p:nvPr>
        </p:nvSpPr>
        <p:spPr>
          <a:xfrm>
            <a:off x="4695135" y="1602000"/>
            <a:ext cx="4063468" cy="492334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NZ"/>
          </a:p>
        </p:txBody>
      </p:sp>
      <p:sp>
        <p:nvSpPr>
          <p:cNvPr id="6" name="Content Placeholder 2"/>
          <p:cNvSpPr>
            <a:spLocks noGrp="1"/>
          </p:cNvSpPr>
          <p:nvPr>
            <p:ph sz="quarter" idx="12"/>
          </p:nvPr>
        </p:nvSpPr>
        <p:spPr>
          <a:xfrm>
            <a:off x="359999" y="1613001"/>
            <a:ext cx="4067175" cy="4922837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499583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left w graphic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4"/>
          <p:cNvSpPr>
            <a:spLocks noGrp="1"/>
          </p:cNvSpPr>
          <p:nvPr>
            <p:ph type="body" sz="quarter" idx="11"/>
          </p:nvPr>
        </p:nvSpPr>
        <p:spPr>
          <a:xfrm>
            <a:off x="360000" y="1602000"/>
            <a:ext cx="4063468" cy="492334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6" name="Title 4"/>
          <p:cNvSpPr>
            <a:spLocks noGrp="1"/>
          </p:cNvSpPr>
          <p:nvPr>
            <p:ph type="title"/>
          </p:nvPr>
        </p:nvSpPr>
        <p:spPr>
          <a:xfrm>
            <a:off x="359999" y="990000"/>
            <a:ext cx="8424000" cy="38779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NZ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2"/>
          </p:nvPr>
        </p:nvSpPr>
        <p:spPr>
          <a:xfrm>
            <a:off x="4716463" y="1601788"/>
            <a:ext cx="4067175" cy="4922837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929289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sz="quarter" idx="11"/>
          </p:nvPr>
        </p:nvSpPr>
        <p:spPr>
          <a:xfrm>
            <a:off x="360000" y="1602000"/>
            <a:ext cx="2647411" cy="492334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6" name="Text Placeholder 4"/>
          <p:cNvSpPr>
            <a:spLocks noGrp="1"/>
          </p:cNvSpPr>
          <p:nvPr>
            <p:ph type="body" sz="quarter" idx="12"/>
          </p:nvPr>
        </p:nvSpPr>
        <p:spPr>
          <a:xfrm>
            <a:off x="3268689" y="1602000"/>
            <a:ext cx="2647411" cy="492334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7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111192" y="1602000"/>
            <a:ext cx="2647411" cy="492334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Click to edit Master title style</a:t>
            </a:r>
            <a:endParaRPr lang="en-NZ" dirty="0"/>
          </a:p>
        </p:txBody>
      </p:sp>
    </p:spTree>
    <p:extLst>
      <p:ext uri="{BB962C8B-B14F-4D97-AF65-F5344CB8AC3E}">
        <p14:creationId xmlns:p14="http://schemas.microsoft.com/office/powerpoint/2010/main" val="6754694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x arrow pull 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 userDrawn="1"/>
        </p:nvGrpSpPr>
        <p:grpSpPr>
          <a:xfrm>
            <a:off x="6105600" y="1980000"/>
            <a:ext cx="2678832" cy="3871636"/>
            <a:chOff x="6105600" y="1980000"/>
            <a:chExt cx="2678832" cy="3871636"/>
          </a:xfrm>
        </p:grpSpPr>
        <p:sp>
          <p:nvSpPr>
            <p:cNvPr id="15" name="Rectangle 14"/>
            <p:cNvSpPr/>
            <p:nvPr userDrawn="1"/>
          </p:nvSpPr>
          <p:spPr>
            <a:xfrm>
              <a:off x="6105600" y="1980000"/>
              <a:ext cx="2678832" cy="387163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72000" tIns="576000" rIns="72000" bIns="72000" rtlCol="0" anchor="t" anchorCtr="0"/>
            <a:lstStyle/>
            <a:p>
              <a:endParaRPr lang="en-GB" sz="1400" dirty="0">
                <a:solidFill>
                  <a:schemeClr val="tx1"/>
                </a:solidFill>
              </a:endParaRPr>
            </a:p>
          </p:txBody>
        </p:sp>
        <p:sp>
          <p:nvSpPr>
            <p:cNvPr id="16" name="Freeform 5"/>
            <p:cNvSpPr>
              <a:spLocks/>
            </p:cNvSpPr>
            <p:nvPr userDrawn="1"/>
          </p:nvSpPr>
          <p:spPr bwMode="auto">
            <a:xfrm>
              <a:off x="6177608" y="2074418"/>
              <a:ext cx="203200" cy="393700"/>
            </a:xfrm>
            <a:custGeom>
              <a:avLst/>
              <a:gdLst>
                <a:gd name="T0" fmla="*/ 0 w 51"/>
                <a:gd name="T1" fmla="*/ 102 h 102"/>
                <a:gd name="T2" fmla="*/ 51 w 51"/>
                <a:gd name="T3" fmla="*/ 51 h 102"/>
                <a:gd name="T4" fmla="*/ 0 w 51"/>
                <a:gd name="T5" fmla="*/ 0 h 102"/>
                <a:gd name="T6" fmla="*/ 0 w 51"/>
                <a:gd name="T7" fmla="*/ 102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1" h="102">
                  <a:moveTo>
                    <a:pt x="0" y="102"/>
                  </a:moveTo>
                  <a:cubicBezTo>
                    <a:pt x="51" y="51"/>
                    <a:pt x="51" y="51"/>
                    <a:pt x="51" y="5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3" y="30"/>
                    <a:pt x="23" y="72"/>
                    <a:pt x="0" y="102"/>
                  </a:cubicBezTo>
                </a:path>
              </a:pathLst>
            </a:custGeom>
            <a:solidFill>
              <a:srgbClr val="00B398"/>
            </a:solidFill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  <p:sp>
        <p:nvSpPr>
          <p:cNvPr id="17" name="Text Placeholder 8"/>
          <p:cNvSpPr>
            <a:spLocks noGrp="1"/>
          </p:cNvSpPr>
          <p:nvPr userDrawn="1">
            <p:ph type="body" sz="quarter" idx="17"/>
          </p:nvPr>
        </p:nvSpPr>
        <p:spPr>
          <a:xfrm>
            <a:off x="6105600" y="2520000"/>
            <a:ext cx="2678113" cy="3297600"/>
          </a:xfrm>
          <a:prstGeom prst="rect">
            <a:avLst/>
          </a:prstGeom>
          <a:noFill/>
        </p:spPr>
        <p:txBody>
          <a:bodyPr wrap="square" lIns="57600">
            <a:noAutofit/>
          </a:bodyPr>
          <a:lstStyle>
            <a:lvl1pPr marL="0" indent="0">
              <a:buNone/>
              <a:defRPr sz="1400" b="0"/>
            </a:lvl1pPr>
          </a:lstStyle>
          <a:p>
            <a:pPr lvl="0"/>
            <a:endParaRPr lang="en-GB" dirty="0"/>
          </a:p>
        </p:txBody>
      </p:sp>
      <p:sp>
        <p:nvSpPr>
          <p:cNvPr id="2" name="Title 1"/>
          <p:cNvSpPr>
            <a:spLocks noGrp="1"/>
          </p:cNvSpPr>
          <p:nvPr userDrawn="1"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grpSp>
        <p:nvGrpSpPr>
          <p:cNvPr id="19" name="Group 18"/>
          <p:cNvGrpSpPr/>
          <p:nvPr userDrawn="1"/>
        </p:nvGrpSpPr>
        <p:grpSpPr>
          <a:xfrm>
            <a:off x="3232800" y="1980000"/>
            <a:ext cx="2678832" cy="3871636"/>
            <a:chOff x="3275856" y="1955379"/>
            <a:chExt cx="2678832" cy="3871636"/>
          </a:xfrm>
        </p:grpSpPr>
        <p:sp>
          <p:nvSpPr>
            <p:cNvPr id="6" name="Rectangle 5"/>
            <p:cNvSpPr/>
            <p:nvPr userDrawn="1"/>
          </p:nvSpPr>
          <p:spPr>
            <a:xfrm>
              <a:off x="3275856" y="1955379"/>
              <a:ext cx="2678832" cy="387163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72000" tIns="576000" rIns="72000" bIns="72000" rtlCol="0" anchor="t" anchorCtr="0"/>
            <a:lstStyle/>
            <a:p>
              <a:endParaRPr lang="en-GB" sz="1400" dirty="0">
                <a:solidFill>
                  <a:schemeClr val="tx1"/>
                </a:solidFill>
              </a:endParaRPr>
            </a:p>
          </p:txBody>
        </p:sp>
        <p:sp>
          <p:nvSpPr>
            <p:cNvPr id="7" name="Freeform 5"/>
            <p:cNvSpPr>
              <a:spLocks/>
            </p:cNvSpPr>
            <p:nvPr userDrawn="1"/>
          </p:nvSpPr>
          <p:spPr bwMode="auto">
            <a:xfrm>
              <a:off x="3347864" y="2049797"/>
              <a:ext cx="203200" cy="393700"/>
            </a:xfrm>
            <a:custGeom>
              <a:avLst/>
              <a:gdLst>
                <a:gd name="T0" fmla="*/ 0 w 51"/>
                <a:gd name="T1" fmla="*/ 102 h 102"/>
                <a:gd name="T2" fmla="*/ 51 w 51"/>
                <a:gd name="T3" fmla="*/ 51 h 102"/>
                <a:gd name="T4" fmla="*/ 0 w 51"/>
                <a:gd name="T5" fmla="*/ 0 h 102"/>
                <a:gd name="T6" fmla="*/ 0 w 51"/>
                <a:gd name="T7" fmla="*/ 102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1" h="102">
                  <a:moveTo>
                    <a:pt x="0" y="102"/>
                  </a:moveTo>
                  <a:cubicBezTo>
                    <a:pt x="51" y="51"/>
                    <a:pt x="51" y="51"/>
                    <a:pt x="51" y="5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3" y="30"/>
                    <a:pt x="23" y="72"/>
                    <a:pt x="0" y="102"/>
                  </a:cubicBezTo>
                </a:path>
              </a:pathLst>
            </a:custGeom>
            <a:solidFill>
              <a:srgbClr val="00B39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  <p:sp>
        <p:nvSpPr>
          <p:cNvPr id="9" name="Text Placeholder 8"/>
          <p:cNvSpPr>
            <a:spLocks noGrp="1"/>
          </p:cNvSpPr>
          <p:nvPr userDrawn="1">
            <p:ph type="body" sz="quarter" idx="10"/>
          </p:nvPr>
        </p:nvSpPr>
        <p:spPr>
          <a:xfrm>
            <a:off x="3232571" y="2520000"/>
            <a:ext cx="2678113" cy="3297600"/>
          </a:xfrm>
          <a:prstGeom prst="rect">
            <a:avLst/>
          </a:prstGeom>
          <a:noFill/>
        </p:spPr>
        <p:txBody>
          <a:bodyPr wrap="square" lIns="57600">
            <a:noAutofit/>
          </a:bodyPr>
          <a:lstStyle>
            <a:lvl1pPr marL="0" indent="0">
              <a:buNone/>
              <a:defRPr sz="1400" b="0"/>
            </a:lvl1pPr>
          </a:lstStyle>
          <a:p>
            <a:pPr lvl="0"/>
            <a:endParaRPr lang="en-GB" dirty="0"/>
          </a:p>
        </p:txBody>
      </p:sp>
      <p:sp>
        <p:nvSpPr>
          <p:cNvPr id="10" name="Rectangle 9"/>
          <p:cNvSpPr/>
          <p:nvPr userDrawn="1"/>
        </p:nvSpPr>
        <p:spPr>
          <a:xfrm>
            <a:off x="360000" y="1980000"/>
            <a:ext cx="2678832" cy="387163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576000" rIns="72000" bIns="72000" rtlCol="0" anchor="t" anchorCtr="0"/>
          <a:lstStyle/>
          <a:p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12" name="Text Placeholder 8"/>
          <p:cNvSpPr>
            <a:spLocks noGrp="1"/>
          </p:cNvSpPr>
          <p:nvPr userDrawn="1">
            <p:ph type="body" sz="quarter" idx="11"/>
          </p:nvPr>
        </p:nvSpPr>
        <p:spPr>
          <a:xfrm>
            <a:off x="360000" y="2520000"/>
            <a:ext cx="2678113" cy="3297600"/>
          </a:xfrm>
          <a:prstGeom prst="rect">
            <a:avLst/>
          </a:prstGeom>
          <a:noFill/>
        </p:spPr>
        <p:txBody>
          <a:bodyPr wrap="square" lIns="57600">
            <a:noAutofit/>
          </a:bodyPr>
          <a:lstStyle>
            <a:lvl1pPr marL="0" indent="0">
              <a:buNone/>
              <a:defRPr sz="1400" b="0"/>
            </a:lvl1pPr>
          </a:lstStyle>
          <a:p>
            <a:pPr lvl="0"/>
            <a:endParaRPr lang="en-GB" dirty="0"/>
          </a:p>
        </p:txBody>
      </p:sp>
      <p:sp>
        <p:nvSpPr>
          <p:cNvPr id="11" name="Freeform 5"/>
          <p:cNvSpPr>
            <a:spLocks/>
          </p:cNvSpPr>
          <p:nvPr userDrawn="1"/>
        </p:nvSpPr>
        <p:spPr bwMode="auto">
          <a:xfrm>
            <a:off x="432008" y="2074418"/>
            <a:ext cx="203200" cy="393700"/>
          </a:xfrm>
          <a:custGeom>
            <a:avLst/>
            <a:gdLst>
              <a:gd name="T0" fmla="*/ 0 w 51"/>
              <a:gd name="T1" fmla="*/ 102 h 102"/>
              <a:gd name="T2" fmla="*/ 51 w 51"/>
              <a:gd name="T3" fmla="*/ 51 h 102"/>
              <a:gd name="T4" fmla="*/ 0 w 51"/>
              <a:gd name="T5" fmla="*/ 0 h 102"/>
              <a:gd name="T6" fmla="*/ 0 w 51"/>
              <a:gd name="T7" fmla="*/ 102 h 1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1" h="102">
                <a:moveTo>
                  <a:pt x="0" y="102"/>
                </a:moveTo>
                <a:cubicBezTo>
                  <a:pt x="51" y="51"/>
                  <a:pt x="51" y="51"/>
                  <a:pt x="51" y="51"/>
                </a:cubicBezTo>
                <a:cubicBezTo>
                  <a:pt x="0" y="0"/>
                  <a:pt x="0" y="0"/>
                  <a:pt x="0" y="0"/>
                </a:cubicBezTo>
                <a:cubicBezTo>
                  <a:pt x="23" y="30"/>
                  <a:pt x="23" y="72"/>
                  <a:pt x="0" y="102"/>
                </a:cubicBezTo>
              </a:path>
            </a:pathLst>
          </a:custGeom>
          <a:solidFill>
            <a:srgbClr val="00B39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0" name="Text Placeholder 8"/>
          <p:cNvSpPr>
            <a:spLocks noGrp="1"/>
          </p:cNvSpPr>
          <p:nvPr>
            <p:ph type="body" sz="quarter" idx="18"/>
          </p:nvPr>
        </p:nvSpPr>
        <p:spPr>
          <a:xfrm>
            <a:off x="694495" y="1980000"/>
            <a:ext cx="2344338" cy="540000"/>
          </a:xfrm>
          <a:prstGeom prst="rect">
            <a:avLst/>
          </a:prstGeom>
          <a:noFill/>
        </p:spPr>
        <p:txBody>
          <a:bodyPr wrap="square" lIns="57600" anchor="ctr">
            <a:noAutofit/>
          </a:bodyPr>
          <a:lstStyle>
            <a:lvl1pPr marL="0" indent="0">
              <a:buNone/>
              <a:defRPr sz="2000" b="0"/>
            </a:lvl1pPr>
          </a:lstStyle>
          <a:p>
            <a:pPr lvl="0"/>
            <a:endParaRPr lang="en-GB" dirty="0"/>
          </a:p>
        </p:txBody>
      </p:sp>
      <p:sp>
        <p:nvSpPr>
          <p:cNvPr id="21" name="Text Placeholder 8"/>
          <p:cNvSpPr>
            <a:spLocks noGrp="1"/>
          </p:cNvSpPr>
          <p:nvPr>
            <p:ph type="body" sz="quarter" idx="19"/>
          </p:nvPr>
        </p:nvSpPr>
        <p:spPr>
          <a:xfrm>
            <a:off x="3578726" y="1980000"/>
            <a:ext cx="2344338" cy="540000"/>
          </a:xfrm>
          <a:prstGeom prst="rect">
            <a:avLst/>
          </a:prstGeom>
          <a:noFill/>
        </p:spPr>
        <p:txBody>
          <a:bodyPr wrap="square" lIns="57600" anchor="ctr">
            <a:noAutofit/>
          </a:bodyPr>
          <a:lstStyle>
            <a:lvl1pPr marL="0" indent="0">
              <a:buNone/>
              <a:defRPr sz="2000" b="0"/>
            </a:lvl1pPr>
          </a:lstStyle>
          <a:p>
            <a:pPr lvl="0"/>
            <a:endParaRPr lang="en-GB" dirty="0"/>
          </a:p>
        </p:txBody>
      </p:sp>
      <p:sp>
        <p:nvSpPr>
          <p:cNvPr id="22" name="Text Placeholder 8"/>
          <p:cNvSpPr>
            <a:spLocks noGrp="1"/>
          </p:cNvSpPr>
          <p:nvPr>
            <p:ph type="body" sz="quarter" idx="20"/>
          </p:nvPr>
        </p:nvSpPr>
        <p:spPr>
          <a:xfrm>
            <a:off x="6464914" y="1980000"/>
            <a:ext cx="2344338" cy="540000"/>
          </a:xfrm>
          <a:prstGeom prst="rect">
            <a:avLst/>
          </a:prstGeom>
          <a:noFill/>
        </p:spPr>
        <p:txBody>
          <a:bodyPr wrap="square" lIns="57600" anchor="ctr">
            <a:noAutofit/>
          </a:bodyPr>
          <a:lstStyle>
            <a:lvl1pPr marL="0" indent="0">
              <a:buNone/>
              <a:defRPr sz="2000" b="0"/>
            </a:lvl1pPr>
          </a:lstStyle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19079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x content column w 2x arrow pull 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 userDrawn="1"/>
        </p:nvGrpSpPr>
        <p:grpSpPr>
          <a:xfrm>
            <a:off x="6105600" y="1980000"/>
            <a:ext cx="2678832" cy="3871636"/>
            <a:chOff x="6105600" y="1980000"/>
            <a:chExt cx="2678832" cy="3871636"/>
          </a:xfrm>
        </p:grpSpPr>
        <p:sp>
          <p:nvSpPr>
            <p:cNvPr id="15" name="Rectangle 14"/>
            <p:cNvSpPr/>
            <p:nvPr userDrawn="1"/>
          </p:nvSpPr>
          <p:spPr>
            <a:xfrm>
              <a:off x="6105600" y="1980000"/>
              <a:ext cx="2678832" cy="387163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72000" tIns="576000" rIns="72000" bIns="72000" rtlCol="0" anchor="t" anchorCtr="0"/>
            <a:lstStyle/>
            <a:p>
              <a:endParaRPr lang="en-GB" sz="1400" dirty="0">
                <a:solidFill>
                  <a:schemeClr val="tx1"/>
                </a:solidFill>
              </a:endParaRPr>
            </a:p>
          </p:txBody>
        </p:sp>
        <p:sp>
          <p:nvSpPr>
            <p:cNvPr id="16" name="Freeform 5"/>
            <p:cNvSpPr>
              <a:spLocks/>
            </p:cNvSpPr>
            <p:nvPr userDrawn="1"/>
          </p:nvSpPr>
          <p:spPr bwMode="auto">
            <a:xfrm>
              <a:off x="6177608" y="2074418"/>
              <a:ext cx="203200" cy="393700"/>
            </a:xfrm>
            <a:custGeom>
              <a:avLst/>
              <a:gdLst>
                <a:gd name="T0" fmla="*/ 0 w 51"/>
                <a:gd name="T1" fmla="*/ 102 h 102"/>
                <a:gd name="T2" fmla="*/ 51 w 51"/>
                <a:gd name="T3" fmla="*/ 51 h 102"/>
                <a:gd name="T4" fmla="*/ 0 w 51"/>
                <a:gd name="T5" fmla="*/ 0 h 102"/>
                <a:gd name="T6" fmla="*/ 0 w 51"/>
                <a:gd name="T7" fmla="*/ 102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1" h="102">
                  <a:moveTo>
                    <a:pt x="0" y="102"/>
                  </a:moveTo>
                  <a:cubicBezTo>
                    <a:pt x="51" y="51"/>
                    <a:pt x="51" y="51"/>
                    <a:pt x="51" y="5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3" y="30"/>
                    <a:pt x="23" y="72"/>
                    <a:pt x="0" y="102"/>
                  </a:cubicBezTo>
                </a:path>
              </a:pathLst>
            </a:custGeom>
            <a:solidFill>
              <a:srgbClr val="00B398"/>
            </a:solidFill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  <p:sp>
        <p:nvSpPr>
          <p:cNvPr id="17" name="Text Placeholder 8"/>
          <p:cNvSpPr>
            <a:spLocks noGrp="1"/>
          </p:cNvSpPr>
          <p:nvPr userDrawn="1">
            <p:ph type="body" sz="quarter" idx="17"/>
          </p:nvPr>
        </p:nvSpPr>
        <p:spPr>
          <a:xfrm>
            <a:off x="6105600" y="2520000"/>
            <a:ext cx="2678113" cy="3297600"/>
          </a:xfrm>
          <a:prstGeom prst="rect">
            <a:avLst/>
          </a:prstGeom>
          <a:noFill/>
        </p:spPr>
        <p:txBody>
          <a:bodyPr wrap="square" lIns="57600">
            <a:noAutofit/>
          </a:bodyPr>
          <a:lstStyle>
            <a:lvl1pPr marL="0" indent="0">
              <a:buNone/>
              <a:defRPr sz="1400" b="0"/>
            </a:lvl1pPr>
          </a:lstStyle>
          <a:p>
            <a:pPr lvl="0"/>
            <a:endParaRPr lang="en-GB" dirty="0"/>
          </a:p>
        </p:txBody>
      </p:sp>
      <p:sp>
        <p:nvSpPr>
          <p:cNvPr id="2" name="Title 1"/>
          <p:cNvSpPr>
            <a:spLocks noGrp="1"/>
          </p:cNvSpPr>
          <p:nvPr userDrawn="1"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grpSp>
        <p:nvGrpSpPr>
          <p:cNvPr id="19" name="Group 18"/>
          <p:cNvGrpSpPr/>
          <p:nvPr userDrawn="1"/>
        </p:nvGrpSpPr>
        <p:grpSpPr>
          <a:xfrm>
            <a:off x="3232800" y="1980000"/>
            <a:ext cx="2678832" cy="3871636"/>
            <a:chOff x="3275856" y="1955379"/>
            <a:chExt cx="2678832" cy="3871636"/>
          </a:xfrm>
        </p:grpSpPr>
        <p:sp>
          <p:nvSpPr>
            <p:cNvPr id="6" name="Rectangle 5"/>
            <p:cNvSpPr/>
            <p:nvPr userDrawn="1"/>
          </p:nvSpPr>
          <p:spPr>
            <a:xfrm>
              <a:off x="3275856" y="1955379"/>
              <a:ext cx="2678832" cy="387163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72000" tIns="576000" rIns="72000" bIns="72000" rtlCol="0" anchor="t" anchorCtr="0"/>
            <a:lstStyle/>
            <a:p>
              <a:endParaRPr lang="en-GB" sz="1400" dirty="0">
                <a:solidFill>
                  <a:schemeClr val="tx1"/>
                </a:solidFill>
              </a:endParaRPr>
            </a:p>
          </p:txBody>
        </p:sp>
        <p:sp>
          <p:nvSpPr>
            <p:cNvPr id="7" name="Freeform 5"/>
            <p:cNvSpPr>
              <a:spLocks/>
            </p:cNvSpPr>
            <p:nvPr userDrawn="1"/>
          </p:nvSpPr>
          <p:spPr bwMode="auto">
            <a:xfrm>
              <a:off x="3347864" y="2049797"/>
              <a:ext cx="203200" cy="393700"/>
            </a:xfrm>
            <a:custGeom>
              <a:avLst/>
              <a:gdLst>
                <a:gd name="T0" fmla="*/ 0 w 51"/>
                <a:gd name="T1" fmla="*/ 102 h 102"/>
                <a:gd name="T2" fmla="*/ 51 w 51"/>
                <a:gd name="T3" fmla="*/ 51 h 102"/>
                <a:gd name="T4" fmla="*/ 0 w 51"/>
                <a:gd name="T5" fmla="*/ 0 h 102"/>
                <a:gd name="T6" fmla="*/ 0 w 51"/>
                <a:gd name="T7" fmla="*/ 102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1" h="102">
                  <a:moveTo>
                    <a:pt x="0" y="102"/>
                  </a:moveTo>
                  <a:cubicBezTo>
                    <a:pt x="51" y="51"/>
                    <a:pt x="51" y="51"/>
                    <a:pt x="51" y="5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3" y="30"/>
                    <a:pt x="23" y="72"/>
                    <a:pt x="0" y="102"/>
                  </a:cubicBezTo>
                </a:path>
              </a:pathLst>
            </a:custGeom>
            <a:solidFill>
              <a:srgbClr val="00B39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  <p:sp>
        <p:nvSpPr>
          <p:cNvPr id="9" name="Text Placeholder 8"/>
          <p:cNvSpPr>
            <a:spLocks noGrp="1"/>
          </p:cNvSpPr>
          <p:nvPr userDrawn="1">
            <p:ph type="body" sz="quarter" idx="10"/>
          </p:nvPr>
        </p:nvSpPr>
        <p:spPr>
          <a:xfrm>
            <a:off x="3232571" y="2520000"/>
            <a:ext cx="2678113" cy="3297600"/>
          </a:xfrm>
          <a:prstGeom prst="rect">
            <a:avLst/>
          </a:prstGeom>
          <a:noFill/>
        </p:spPr>
        <p:txBody>
          <a:bodyPr wrap="square" lIns="57600">
            <a:noAutofit/>
          </a:bodyPr>
          <a:lstStyle>
            <a:lvl1pPr marL="0" indent="0">
              <a:buNone/>
              <a:defRPr sz="1400" b="0"/>
            </a:lvl1pPr>
          </a:lstStyle>
          <a:p>
            <a:pPr lvl="0"/>
            <a:endParaRPr lang="en-GB" dirty="0"/>
          </a:p>
        </p:txBody>
      </p:sp>
      <p:sp>
        <p:nvSpPr>
          <p:cNvPr id="21" name="Text Placeholder 8"/>
          <p:cNvSpPr>
            <a:spLocks noGrp="1"/>
          </p:cNvSpPr>
          <p:nvPr>
            <p:ph type="body" sz="quarter" idx="19"/>
          </p:nvPr>
        </p:nvSpPr>
        <p:spPr>
          <a:xfrm>
            <a:off x="3578726" y="1980000"/>
            <a:ext cx="2344338" cy="540000"/>
          </a:xfrm>
          <a:prstGeom prst="rect">
            <a:avLst/>
          </a:prstGeom>
          <a:noFill/>
        </p:spPr>
        <p:txBody>
          <a:bodyPr wrap="square" lIns="57600" anchor="ctr">
            <a:noAutofit/>
          </a:bodyPr>
          <a:lstStyle>
            <a:lvl1pPr marL="0" indent="0">
              <a:buNone/>
              <a:defRPr sz="2000" b="0"/>
            </a:lvl1pPr>
          </a:lstStyle>
          <a:p>
            <a:pPr lvl="0"/>
            <a:endParaRPr lang="en-GB" dirty="0"/>
          </a:p>
        </p:txBody>
      </p:sp>
      <p:sp>
        <p:nvSpPr>
          <p:cNvPr id="22" name="Text Placeholder 8"/>
          <p:cNvSpPr>
            <a:spLocks noGrp="1"/>
          </p:cNvSpPr>
          <p:nvPr>
            <p:ph type="body" sz="quarter" idx="20"/>
          </p:nvPr>
        </p:nvSpPr>
        <p:spPr>
          <a:xfrm>
            <a:off x="6464914" y="1980000"/>
            <a:ext cx="2344338" cy="540000"/>
          </a:xfrm>
          <a:prstGeom prst="rect">
            <a:avLst/>
          </a:prstGeom>
          <a:noFill/>
        </p:spPr>
        <p:txBody>
          <a:bodyPr wrap="square" lIns="57600" anchor="ctr">
            <a:noAutofit/>
          </a:bodyPr>
          <a:lstStyle>
            <a:lvl1pPr marL="0" indent="0">
              <a:buNone/>
              <a:defRPr sz="2000" b="0"/>
            </a:lvl1pPr>
          </a:lstStyle>
          <a:p>
            <a:pPr lvl="0"/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1"/>
          </p:nvPr>
        </p:nvSpPr>
        <p:spPr>
          <a:xfrm>
            <a:off x="360363" y="1980000"/>
            <a:ext cx="2555875" cy="3838188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679538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x wide content w Arrow pull 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 userDrawn="1"/>
        </p:nvGrpSpPr>
        <p:grpSpPr>
          <a:xfrm>
            <a:off x="6105600" y="1980000"/>
            <a:ext cx="2678832" cy="3871636"/>
            <a:chOff x="6105600" y="1980000"/>
            <a:chExt cx="2678832" cy="3871636"/>
          </a:xfrm>
        </p:grpSpPr>
        <p:sp>
          <p:nvSpPr>
            <p:cNvPr id="15" name="Rectangle 14"/>
            <p:cNvSpPr/>
            <p:nvPr userDrawn="1"/>
          </p:nvSpPr>
          <p:spPr>
            <a:xfrm>
              <a:off x="6105600" y="1980000"/>
              <a:ext cx="2678832" cy="387163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72000" tIns="576000" rIns="72000" bIns="72000" rtlCol="0" anchor="t" anchorCtr="0"/>
            <a:lstStyle/>
            <a:p>
              <a:endParaRPr lang="en-GB" sz="1400" dirty="0">
                <a:solidFill>
                  <a:schemeClr val="tx1"/>
                </a:solidFill>
              </a:endParaRPr>
            </a:p>
          </p:txBody>
        </p:sp>
        <p:sp>
          <p:nvSpPr>
            <p:cNvPr id="16" name="Freeform 5"/>
            <p:cNvSpPr>
              <a:spLocks/>
            </p:cNvSpPr>
            <p:nvPr userDrawn="1"/>
          </p:nvSpPr>
          <p:spPr bwMode="auto">
            <a:xfrm>
              <a:off x="6177608" y="2074418"/>
              <a:ext cx="203200" cy="393700"/>
            </a:xfrm>
            <a:custGeom>
              <a:avLst/>
              <a:gdLst>
                <a:gd name="T0" fmla="*/ 0 w 51"/>
                <a:gd name="T1" fmla="*/ 102 h 102"/>
                <a:gd name="T2" fmla="*/ 51 w 51"/>
                <a:gd name="T3" fmla="*/ 51 h 102"/>
                <a:gd name="T4" fmla="*/ 0 w 51"/>
                <a:gd name="T5" fmla="*/ 0 h 102"/>
                <a:gd name="T6" fmla="*/ 0 w 51"/>
                <a:gd name="T7" fmla="*/ 102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1" h="102">
                  <a:moveTo>
                    <a:pt x="0" y="102"/>
                  </a:moveTo>
                  <a:cubicBezTo>
                    <a:pt x="51" y="51"/>
                    <a:pt x="51" y="51"/>
                    <a:pt x="51" y="5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3" y="30"/>
                    <a:pt x="23" y="72"/>
                    <a:pt x="0" y="102"/>
                  </a:cubicBezTo>
                </a:path>
              </a:pathLst>
            </a:custGeom>
            <a:solidFill>
              <a:srgbClr val="00B398"/>
            </a:solidFill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  <p:sp>
        <p:nvSpPr>
          <p:cNvPr id="17" name="Text Placeholder 8"/>
          <p:cNvSpPr>
            <a:spLocks noGrp="1"/>
          </p:cNvSpPr>
          <p:nvPr userDrawn="1">
            <p:ph type="body" sz="quarter" idx="17"/>
          </p:nvPr>
        </p:nvSpPr>
        <p:spPr>
          <a:xfrm>
            <a:off x="6105600" y="2520000"/>
            <a:ext cx="2678113" cy="3297600"/>
          </a:xfrm>
          <a:prstGeom prst="rect">
            <a:avLst/>
          </a:prstGeom>
          <a:noFill/>
        </p:spPr>
        <p:txBody>
          <a:bodyPr wrap="square" lIns="57600">
            <a:noAutofit/>
          </a:bodyPr>
          <a:lstStyle>
            <a:lvl1pPr marL="0" indent="0">
              <a:buNone/>
              <a:defRPr sz="1400" b="0"/>
            </a:lvl1pPr>
          </a:lstStyle>
          <a:p>
            <a:pPr lvl="0"/>
            <a:endParaRPr lang="en-GB" dirty="0"/>
          </a:p>
        </p:txBody>
      </p:sp>
      <p:sp>
        <p:nvSpPr>
          <p:cNvPr id="2" name="Title 1"/>
          <p:cNvSpPr>
            <a:spLocks noGrp="1"/>
          </p:cNvSpPr>
          <p:nvPr userDrawn="1"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22" name="Text Placeholder 8"/>
          <p:cNvSpPr>
            <a:spLocks noGrp="1"/>
          </p:cNvSpPr>
          <p:nvPr>
            <p:ph type="body" sz="quarter" idx="20"/>
          </p:nvPr>
        </p:nvSpPr>
        <p:spPr>
          <a:xfrm>
            <a:off x="6464914" y="1980000"/>
            <a:ext cx="2344338" cy="540000"/>
          </a:xfrm>
          <a:prstGeom prst="rect">
            <a:avLst/>
          </a:prstGeom>
          <a:noFill/>
        </p:spPr>
        <p:txBody>
          <a:bodyPr wrap="square" lIns="57600" anchor="ctr">
            <a:noAutofit/>
          </a:bodyPr>
          <a:lstStyle>
            <a:lvl1pPr marL="0" indent="0">
              <a:buNone/>
              <a:defRPr sz="2000" b="0"/>
            </a:lvl1pPr>
          </a:lstStyle>
          <a:p>
            <a:pPr lvl="0"/>
            <a:endParaRPr lang="en-GB" dirty="0"/>
          </a:p>
        </p:txBody>
      </p:sp>
      <p:sp>
        <p:nvSpPr>
          <p:cNvPr id="18" name="Content Placeholder 3"/>
          <p:cNvSpPr>
            <a:spLocks noGrp="1"/>
          </p:cNvSpPr>
          <p:nvPr>
            <p:ph sz="quarter" idx="21"/>
          </p:nvPr>
        </p:nvSpPr>
        <p:spPr>
          <a:xfrm>
            <a:off x="360363" y="1980000"/>
            <a:ext cx="5435773" cy="3838188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5406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x wide content w 1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 userDrawn="1"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18" name="Content Placeholder 3"/>
          <p:cNvSpPr>
            <a:spLocks noGrp="1"/>
          </p:cNvSpPr>
          <p:nvPr>
            <p:ph sz="quarter" idx="21"/>
          </p:nvPr>
        </p:nvSpPr>
        <p:spPr>
          <a:xfrm>
            <a:off x="360363" y="1980000"/>
            <a:ext cx="5435773" cy="3838188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en-GB" dirty="0"/>
          </a:p>
        </p:txBody>
      </p:sp>
      <p:sp>
        <p:nvSpPr>
          <p:cNvPr id="23" name="Content Placeholder 3"/>
          <p:cNvSpPr>
            <a:spLocks noGrp="1"/>
          </p:cNvSpPr>
          <p:nvPr>
            <p:ph sz="quarter" idx="22"/>
          </p:nvPr>
        </p:nvSpPr>
        <p:spPr>
          <a:xfrm>
            <a:off x="6223032" y="1980000"/>
            <a:ext cx="2555875" cy="3838188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30921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x content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 userDrawn="1"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1"/>
          </p:nvPr>
        </p:nvSpPr>
        <p:spPr>
          <a:xfrm>
            <a:off x="360363" y="1980000"/>
            <a:ext cx="2555875" cy="3838188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en-GB" dirty="0"/>
          </a:p>
        </p:txBody>
      </p:sp>
      <p:sp>
        <p:nvSpPr>
          <p:cNvPr id="14" name="Content Placeholder 3"/>
          <p:cNvSpPr>
            <a:spLocks noGrp="1"/>
          </p:cNvSpPr>
          <p:nvPr>
            <p:ph sz="quarter" idx="22"/>
          </p:nvPr>
        </p:nvSpPr>
        <p:spPr>
          <a:xfrm>
            <a:off x="3294244" y="1977787"/>
            <a:ext cx="2555875" cy="3838188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en-GB" dirty="0"/>
          </a:p>
        </p:txBody>
      </p:sp>
      <p:sp>
        <p:nvSpPr>
          <p:cNvPr id="18" name="Content Placeholder 3"/>
          <p:cNvSpPr>
            <a:spLocks noGrp="1"/>
          </p:cNvSpPr>
          <p:nvPr>
            <p:ph sz="quarter" idx="23"/>
          </p:nvPr>
        </p:nvSpPr>
        <p:spPr>
          <a:xfrm>
            <a:off x="6228124" y="1977787"/>
            <a:ext cx="2555875" cy="3838188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79051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s and content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4"/>
          <p:cNvSpPr>
            <a:spLocks noGrp="1"/>
          </p:cNvSpPr>
          <p:nvPr>
            <p:ph type="body" sz="quarter" idx="11"/>
          </p:nvPr>
        </p:nvSpPr>
        <p:spPr>
          <a:xfrm>
            <a:off x="360000" y="1602000"/>
            <a:ext cx="4618651" cy="4851336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2"/>
          </p:nvPr>
        </p:nvSpPr>
        <p:spPr>
          <a:xfrm>
            <a:off x="5334547" y="1622885"/>
            <a:ext cx="3398400" cy="136207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GB" dirty="0"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5360204" y="4116114"/>
            <a:ext cx="3398400" cy="136207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GB" dirty="0"/>
          </a:p>
        </p:txBody>
      </p:sp>
      <p:sp>
        <p:nvSpPr>
          <p:cNvPr id="10" name="Text Placeholder 8"/>
          <p:cNvSpPr txBox="1">
            <a:spLocks/>
          </p:cNvSpPr>
          <p:nvPr userDrawn="1"/>
        </p:nvSpPr>
        <p:spPr>
          <a:xfrm>
            <a:off x="5360204" y="5478189"/>
            <a:ext cx="3398400" cy="45702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vert="horz" lIns="0" tIns="0" rIns="0" bIns="0" rtlCol="0">
            <a:noAutofit/>
          </a:bodyPr>
          <a:lstStyle>
            <a:lvl1pPr marL="0" indent="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tabLst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7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Wingdings" panose="05000000000000000000" pitchFamily="2" charset="2"/>
              <a:buChar char="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4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–"/>
              <a:tabLst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1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0" indent="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600" kern="120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7pPr>
            <a:lvl8pPr marL="2932138" indent="-195476" algn="l" defTabSz="781903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71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323090" indent="-195476" algn="l" defTabSz="781903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71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7" name="Text Placeholder 15"/>
          <p:cNvSpPr>
            <a:spLocks noGrp="1"/>
          </p:cNvSpPr>
          <p:nvPr>
            <p:ph type="body" sz="quarter" idx="15" hasCustomPrompt="1"/>
          </p:nvPr>
        </p:nvSpPr>
        <p:spPr>
          <a:xfrm>
            <a:off x="5514886" y="5605542"/>
            <a:ext cx="3248114" cy="21544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 dirty="0" smtClean="0"/>
              <a:t>Title</a:t>
            </a:r>
          </a:p>
        </p:txBody>
      </p:sp>
      <p:sp>
        <p:nvSpPr>
          <p:cNvPr id="11" name="Text Placeholder 8"/>
          <p:cNvSpPr txBox="1">
            <a:spLocks/>
          </p:cNvSpPr>
          <p:nvPr userDrawn="1"/>
        </p:nvSpPr>
        <p:spPr>
          <a:xfrm>
            <a:off x="5334547" y="2985534"/>
            <a:ext cx="3398400" cy="45702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vert="horz" lIns="0" tIns="0" rIns="0" bIns="0" rtlCol="0">
            <a:noAutofit/>
          </a:bodyPr>
          <a:lstStyle>
            <a:lvl1pPr marL="0" indent="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tabLst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7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Font typeface="Wingdings" panose="05000000000000000000" pitchFamily="2" charset="2"/>
              <a:buChar char="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4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–"/>
              <a:tabLst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1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0" indent="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600" kern="120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7pPr>
            <a:lvl8pPr marL="2932138" indent="-195476" algn="l" defTabSz="781903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71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323090" indent="-195476" algn="l" defTabSz="781903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71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4" hasCustomPrompt="1"/>
          </p:nvPr>
        </p:nvSpPr>
        <p:spPr>
          <a:xfrm>
            <a:off x="5489229" y="3090935"/>
            <a:ext cx="3248114" cy="21544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 dirty="0" smtClean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326606890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x photos &amp; details w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ChangeAspect="1"/>
          </p:cNvSpPr>
          <p:nvPr userDrawn="1"/>
        </p:nvSpPr>
        <p:spPr>
          <a:xfrm>
            <a:off x="359998" y="1700213"/>
            <a:ext cx="3888000" cy="14904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4" name="Picture Placeholder 3"/>
          <p:cNvSpPr>
            <a:spLocks noGrp="1" noChangeAspect="1"/>
          </p:cNvSpPr>
          <p:nvPr>
            <p:ph type="pic" sz="quarter" idx="10"/>
          </p:nvPr>
        </p:nvSpPr>
        <p:spPr>
          <a:xfrm>
            <a:off x="360363" y="1700213"/>
            <a:ext cx="1153440" cy="14904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1" hasCustomPrompt="1"/>
          </p:nvPr>
        </p:nvSpPr>
        <p:spPr>
          <a:xfrm>
            <a:off x="1513803" y="1772221"/>
            <a:ext cx="2734347" cy="216619"/>
          </a:xfrm>
        </p:spPr>
        <p:txBody>
          <a:bodyPr/>
          <a:lstStyle>
            <a:lvl1pPr marL="0" indent="0">
              <a:spcAft>
                <a:spcPts val="0"/>
              </a:spcAft>
              <a:buNone/>
              <a:defRPr sz="13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 smtClean="0"/>
              <a:t>Name Surname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2" hasCustomPrompt="1"/>
          </p:nvPr>
        </p:nvSpPr>
        <p:spPr>
          <a:xfrm>
            <a:off x="1514475" y="1988840"/>
            <a:ext cx="2733675" cy="288751"/>
          </a:xfrm>
        </p:spPr>
        <p:txBody>
          <a:bodyPr/>
          <a:lstStyle>
            <a:lvl1pPr marL="0" marR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 sz="1300">
                <a:solidFill>
                  <a:srgbClr val="00B398"/>
                </a:solidFill>
              </a:defRPr>
            </a:lvl1pPr>
          </a:lstStyle>
          <a:p>
            <a:pPr marL="0" marR="0" lvl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/>
            </a:pPr>
            <a:r>
              <a:rPr lang="en-GB" dirty="0" smtClean="0"/>
              <a:t>Job title</a:t>
            </a:r>
          </a:p>
        </p:txBody>
      </p:sp>
      <p:cxnSp>
        <p:nvCxnSpPr>
          <p:cNvPr id="11" name="Straight Connector 10"/>
          <p:cNvCxnSpPr>
            <a:endCxn id="5" idx="3"/>
          </p:cNvCxnSpPr>
          <p:nvPr userDrawn="1"/>
        </p:nvCxnSpPr>
        <p:spPr>
          <a:xfrm flipV="1">
            <a:off x="1619672" y="2445413"/>
            <a:ext cx="2628000" cy="1346"/>
          </a:xfrm>
          <a:prstGeom prst="line">
            <a:avLst/>
          </a:prstGeom>
          <a:ln>
            <a:solidFill>
              <a:srgbClr val="CBD5C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1508608" y="2564904"/>
            <a:ext cx="2733675" cy="216023"/>
          </a:xfrm>
        </p:spPr>
        <p:txBody>
          <a:bodyPr/>
          <a:lstStyle>
            <a:lvl1pPr marL="0" marR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 sz="1300">
                <a:solidFill>
                  <a:schemeClr val="tx1"/>
                </a:solidFill>
              </a:defRPr>
            </a:lvl1pPr>
          </a:lstStyle>
          <a:p>
            <a:pPr marL="0" marR="0" lvl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/>
            </a:pPr>
            <a:r>
              <a:rPr lang="en-GB" dirty="0" smtClean="0"/>
              <a:t>Phone number</a:t>
            </a:r>
          </a:p>
        </p:txBody>
      </p:sp>
      <p:sp>
        <p:nvSpPr>
          <p:cNvPr id="14" name="Text Placeholder 8"/>
          <p:cNvSpPr>
            <a:spLocks noGrp="1"/>
          </p:cNvSpPr>
          <p:nvPr>
            <p:ph type="body" sz="quarter" idx="14" hasCustomPrompt="1"/>
          </p:nvPr>
        </p:nvSpPr>
        <p:spPr>
          <a:xfrm>
            <a:off x="1514475" y="2786102"/>
            <a:ext cx="2733675" cy="288751"/>
          </a:xfrm>
        </p:spPr>
        <p:txBody>
          <a:bodyPr/>
          <a:lstStyle>
            <a:lvl1pPr marL="0" marR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 sz="1300">
                <a:solidFill>
                  <a:srgbClr val="00B398"/>
                </a:solidFill>
              </a:defRPr>
            </a:lvl1pPr>
          </a:lstStyle>
          <a:p>
            <a:pPr marL="0" marR="0" lvl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/>
            </a:pPr>
            <a:r>
              <a:rPr lang="en-GB" dirty="0" smtClean="0"/>
              <a:t>Email address</a:t>
            </a:r>
          </a:p>
        </p:txBody>
      </p:sp>
      <p:sp>
        <p:nvSpPr>
          <p:cNvPr id="15" name="Rectangle 14"/>
          <p:cNvSpPr>
            <a:spLocks noChangeAspect="1"/>
          </p:cNvSpPr>
          <p:nvPr userDrawn="1"/>
        </p:nvSpPr>
        <p:spPr>
          <a:xfrm>
            <a:off x="371574" y="3343013"/>
            <a:ext cx="3888000" cy="14904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Picture Placeholder 3"/>
          <p:cNvSpPr>
            <a:spLocks noGrp="1" noChangeAspect="1"/>
          </p:cNvSpPr>
          <p:nvPr>
            <p:ph type="pic" sz="quarter" idx="15"/>
          </p:nvPr>
        </p:nvSpPr>
        <p:spPr>
          <a:xfrm>
            <a:off x="371939" y="3343013"/>
            <a:ext cx="1153440" cy="14904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GB" dirty="0"/>
          </a:p>
        </p:txBody>
      </p:sp>
      <p:sp>
        <p:nvSpPr>
          <p:cNvPr id="17" name="Text Placeholder 6"/>
          <p:cNvSpPr>
            <a:spLocks noGrp="1"/>
          </p:cNvSpPr>
          <p:nvPr>
            <p:ph type="body" sz="quarter" idx="16" hasCustomPrompt="1"/>
          </p:nvPr>
        </p:nvSpPr>
        <p:spPr>
          <a:xfrm>
            <a:off x="1525379" y="3415021"/>
            <a:ext cx="2734347" cy="216619"/>
          </a:xfrm>
        </p:spPr>
        <p:txBody>
          <a:bodyPr/>
          <a:lstStyle>
            <a:lvl1pPr marL="0" indent="0">
              <a:spcAft>
                <a:spcPts val="0"/>
              </a:spcAft>
              <a:buNone/>
              <a:defRPr sz="13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 smtClean="0"/>
              <a:t>Name Surname</a:t>
            </a:r>
          </a:p>
        </p:txBody>
      </p:sp>
      <p:sp>
        <p:nvSpPr>
          <p:cNvPr id="18" name="Text Placeholder 8"/>
          <p:cNvSpPr>
            <a:spLocks noGrp="1"/>
          </p:cNvSpPr>
          <p:nvPr>
            <p:ph type="body" sz="quarter" idx="17" hasCustomPrompt="1"/>
          </p:nvPr>
        </p:nvSpPr>
        <p:spPr>
          <a:xfrm>
            <a:off x="1526051" y="3631640"/>
            <a:ext cx="2733675" cy="288751"/>
          </a:xfrm>
        </p:spPr>
        <p:txBody>
          <a:bodyPr/>
          <a:lstStyle>
            <a:lvl1pPr marL="0" marR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 sz="1300">
                <a:solidFill>
                  <a:srgbClr val="00B398"/>
                </a:solidFill>
              </a:defRPr>
            </a:lvl1pPr>
          </a:lstStyle>
          <a:p>
            <a:pPr marL="0" marR="0" lvl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/>
            </a:pPr>
            <a:r>
              <a:rPr lang="en-GB" dirty="0" smtClean="0"/>
              <a:t>Job title</a:t>
            </a:r>
          </a:p>
        </p:txBody>
      </p:sp>
      <p:cxnSp>
        <p:nvCxnSpPr>
          <p:cNvPr id="19" name="Straight Connector 18"/>
          <p:cNvCxnSpPr>
            <a:endCxn id="15" idx="3"/>
          </p:cNvCxnSpPr>
          <p:nvPr userDrawn="1"/>
        </p:nvCxnSpPr>
        <p:spPr>
          <a:xfrm flipV="1">
            <a:off x="1631248" y="4088213"/>
            <a:ext cx="2628000" cy="1346"/>
          </a:xfrm>
          <a:prstGeom prst="line">
            <a:avLst/>
          </a:prstGeom>
          <a:ln>
            <a:solidFill>
              <a:srgbClr val="CBD5C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 Placeholder 8"/>
          <p:cNvSpPr>
            <a:spLocks noGrp="1"/>
          </p:cNvSpPr>
          <p:nvPr>
            <p:ph type="body" sz="quarter" idx="18" hasCustomPrompt="1"/>
          </p:nvPr>
        </p:nvSpPr>
        <p:spPr>
          <a:xfrm>
            <a:off x="1520184" y="4207704"/>
            <a:ext cx="2733675" cy="216023"/>
          </a:xfrm>
        </p:spPr>
        <p:txBody>
          <a:bodyPr/>
          <a:lstStyle>
            <a:lvl1pPr marL="0" marR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 sz="1300">
                <a:solidFill>
                  <a:schemeClr val="tx1"/>
                </a:solidFill>
              </a:defRPr>
            </a:lvl1pPr>
          </a:lstStyle>
          <a:p>
            <a:pPr marL="0" marR="0" lvl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/>
            </a:pPr>
            <a:r>
              <a:rPr lang="en-GB" dirty="0" smtClean="0"/>
              <a:t>Phone number</a:t>
            </a:r>
          </a:p>
        </p:txBody>
      </p:sp>
      <p:sp>
        <p:nvSpPr>
          <p:cNvPr id="21" name="Text Placeholder 8"/>
          <p:cNvSpPr>
            <a:spLocks noGrp="1"/>
          </p:cNvSpPr>
          <p:nvPr>
            <p:ph type="body" sz="quarter" idx="19" hasCustomPrompt="1"/>
          </p:nvPr>
        </p:nvSpPr>
        <p:spPr>
          <a:xfrm>
            <a:off x="1526051" y="4428902"/>
            <a:ext cx="2733675" cy="288751"/>
          </a:xfrm>
        </p:spPr>
        <p:txBody>
          <a:bodyPr/>
          <a:lstStyle>
            <a:lvl1pPr marL="0" marR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 sz="1300">
                <a:solidFill>
                  <a:srgbClr val="00B398"/>
                </a:solidFill>
              </a:defRPr>
            </a:lvl1pPr>
          </a:lstStyle>
          <a:p>
            <a:pPr marL="0" marR="0" lvl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/>
            </a:pPr>
            <a:r>
              <a:rPr lang="en-GB" dirty="0" smtClean="0"/>
              <a:t>Email address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25"/>
          </p:nvPr>
        </p:nvSpPr>
        <p:spPr>
          <a:xfrm>
            <a:off x="4716463" y="1700213"/>
            <a:ext cx="4067175" cy="4897437"/>
          </a:xfrm>
        </p:spPr>
        <p:txBody>
          <a:bodyPr/>
          <a:lstStyle>
            <a:lvl1pPr marL="0" indent="0">
              <a:buNone/>
              <a:defRPr/>
            </a:lvl1pPr>
            <a:lvl2pPr>
              <a:defRPr/>
            </a:lvl2pPr>
          </a:lstStyle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624765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x photos &amp; details w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ChangeAspect="1"/>
          </p:cNvSpPr>
          <p:nvPr userDrawn="1"/>
        </p:nvSpPr>
        <p:spPr>
          <a:xfrm>
            <a:off x="359998" y="1700213"/>
            <a:ext cx="3888000" cy="14904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4" name="Picture Placeholder 3"/>
          <p:cNvSpPr>
            <a:spLocks noGrp="1" noChangeAspect="1"/>
          </p:cNvSpPr>
          <p:nvPr>
            <p:ph type="pic" sz="quarter" idx="10"/>
          </p:nvPr>
        </p:nvSpPr>
        <p:spPr>
          <a:xfrm>
            <a:off x="360363" y="1700213"/>
            <a:ext cx="1153440" cy="14904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1" hasCustomPrompt="1"/>
          </p:nvPr>
        </p:nvSpPr>
        <p:spPr>
          <a:xfrm>
            <a:off x="1513803" y="1772221"/>
            <a:ext cx="2734347" cy="216619"/>
          </a:xfrm>
        </p:spPr>
        <p:txBody>
          <a:bodyPr/>
          <a:lstStyle>
            <a:lvl1pPr marL="0" indent="0">
              <a:spcAft>
                <a:spcPts val="0"/>
              </a:spcAft>
              <a:buNone/>
              <a:defRPr sz="13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 smtClean="0"/>
              <a:t>Name Surname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2" hasCustomPrompt="1"/>
          </p:nvPr>
        </p:nvSpPr>
        <p:spPr>
          <a:xfrm>
            <a:off x="1514475" y="1988840"/>
            <a:ext cx="2733675" cy="288751"/>
          </a:xfrm>
        </p:spPr>
        <p:txBody>
          <a:bodyPr/>
          <a:lstStyle>
            <a:lvl1pPr marL="0" marR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 sz="1300">
                <a:solidFill>
                  <a:srgbClr val="00B398"/>
                </a:solidFill>
              </a:defRPr>
            </a:lvl1pPr>
          </a:lstStyle>
          <a:p>
            <a:pPr marL="0" marR="0" lvl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/>
            </a:pPr>
            <a:r>
              <a:rPr lang="en-GB" dirty="0" smtClean="0"/>
              <a:t>Job title</a:t>
            </a:r>
          </a:p>
        </p:txBody>
      </p:sp>
      <p:cxnSp>
        <p:nvCxnSpPr>
          <p:cNvPr id="11" name="Straight Connector 10"/>
          <p:cNvCxnSpPr>
            <a:endCxn id="5" idx="3"/>
          </p:cNvCxnSpPr>
          <p:nvPr userDrawn="1"/>
        </p:nvCxnSpPr>
        <p:spPr>
          <a:xfrm flipV="1">
            <a:off x="1619672" y="2445413"/>
            <a:ext cx="2628000" cy="1346"/>
          </a:xfrm>
          <a:prstGeom prst="line">
            <a:avLst/>
          </a:prstGeom>
          <a:ln>
            <a:solidFill>
              <a:srgbClr val="CBD5C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1508608" y="2564904"/>
            <a:ext cx="2733675" cy="216023"/>
          </a:xfrm>
        </p:spPr>
        <p:txBody>
          <a:bodyPr/>
          <a:lstStyle>
            <a:lvl1pPr marL="0" marR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 sz="1300">
                <a:solidFill>
                  <a:schemeClr val="tx1"/>
                </a:solidFill>
              </a:defRPr>
            </a:lvl1pPr>
          </a:lstStyle>
          <a:p>
            <a:pPr marL="0" marR="0" lvl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/>
            </a:pPr>
            <a:r>
              <a:rPr lang="en-GB" dirty="0" smtClean="0"/>
              <a:t>Phone number</a:t>
            </a:r>
          </a:p>
        </p:txBody>
      </p:sp>
      <p:sp>
        <p:nvSpPr>
          <p:cNvPr id="14" name="Text Placeholder 8"/>
          <p:cNvSpPr>
            <a:spLocks noGrp="1"/>
          </p:cNvSpPr>
          <p:nvPr>
            <p:ph type="body" sz="quarter" idx="14" hasCustomPrompt="1"/>
          </p:nvPr>
        </p:nvSpPr>
        <p:spPr>
          <a:xfrm>
            <a:off x="1514475" y="2786102"/>
            <a:ext cx="2733675" cy="288751"/>
          </a:xfrm>
        </p:spPr>
        <p:txBody>
          <a:bodyPr/>
          <a:lstStyle>
            <a:lvl1pPr marL="0" marR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 sz="1300">
                <a:solidFill>
                  <a:srgbClr val="00B398"/>
                </a:solidFill>
              </a:defRPr>
            </a:lvl1pPr>
          </a:lstStyle>
          <a:p>
            <a:pPr marL="0" marR="0" lvl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/>
            </a:pPr>
            <a:r>
              <a:rPr lang="en-GB" dirty="0" smtClean="0"/>
              <a:t>Email address</a:t>
            </a:r>
          </a:p>
        </p:txBody>
      </p:sp>
      <p:sp>
        <p:nvSpPr>
          <p:cNvPr id="15" name="Rectangle 14"/>
          <p:cNvSpPr>
            <a:spLocks noChangeAspect="1"/>
          </p:cNvSpPr>
          <p:nvPr userDrawn="1"/>
        </p:nvSpPr>
        <p:spPr>
          <a:xfrm>
            <a:off x="371574" y="3343013"/>
            <a:ext cx="3888000" cy="14904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Picture Placeholder 3"/>
          <p:cNvSpPr>
            <a:spLocks noGrp="1" noChangeAspect="1"/>
          </p:cNvSpPr>
          <p:nvPr>
            <p:ph type="pic" sz="quarter" idx="15"/>
          </p:nvPr>
        </p:nvSpPr>
        <p:spPr>
          <a:xfrm>
            <a:off x="371939" y="3343013"/>
            <a:ext cx="1153440" cy="14904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GB" dirty="0"/>
          </a:p>
        </p:txBody>
      </p:sp>
      <p:sp>
        <p:nvSpPr>
          <p:cNvPr id="17" name="Text Placeholder 6"/>
          <p:cNvSpPr>
            <a:spLocks noGrp="1"/>
          </p:cNvSpPr>
          <p:nvPr>
            <p:ph type="body" sz="quarter" idx="16" hasCustomPrompt="1"/>
          </p:nvPr>
        </p:nvSpPr>
        <p:spPr>
          <a:xfrm>
            <a:off x="1525379" y="3415021"/>
            <a:ext cx="2734347" cy="216619"/>
          </a:xfrm>
        </p:spPr>
        <p:txBody>
          <a:bodyPr/>
          <a:lstStyle>
            <a:lvl1pPr marL="0" indent="0">
              <a:spcAft>
                <a:spcPts val="0"/>
              </a:spcAft>
              <a:buNone/>
              <a:defRPr sz="13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 smtClean="0"/>
              <a:t>Name Surname</a:t>
            </a:r>
          </a:p>
        </p:txBody>
      </p:sp>
      <p:sp>
        <p:nvSpPr>
          <p:cNvPr id="18" name="Text Placeholder 8"/>
          <p:cNvSpPr>
            <a:spLocks noGrp="1"/>
          </p:cNvSpPr>
          <p:nvPr>
            <p:ph type="body" sz="quarter" idx="17" hasCustomPrompt="1"/>
          </p:nvPr>
        </p:nvSpPr>
        <p:spPr>
          <a:xfrm>
            <a:off x="1526051" y="3631640"/>
            <a:ext cx="2733675" cy="288751"/>
          </a:xfrm>
        </p:spPr>
        <p:txBody>
          <a:bodyPr/>
          <a:lstStyle>
            <a:lvl1pPr marL="0" marR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 sz="1300">
                <a:solidFill>
                  <a:srgbClr val="00B398"/>
                </a:solidFill>
              </a:defRPr>
            </a:lvl1pPr>
          </a:lstStyle>
          <a:p>
            <a:pPr marL="0" marR="0" lvl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/>
            </a:pPr>
            <a:r>
              <a:rPr lang="en-GB" dirty="0" smtClean="0"/>
              <a:t>Job title</a:t>
            </a:r>
          </a:p>
        </p:txBody>
      </p:sp>
      <p:cxnSp>
        <p:nvCxnSpPr>
          <p:cNvPr id="19" name="Straight Connector 18"/>
          <p:cNvCxnSpPr>
            <a:endCxn id="15" idx="3"/>
          </p:cNvCxnSpPr>
          <p:nvPr userDrawn="1"/>
        </p:nvCxnSpPr>
        <p:spPr>
          <a:xfrm flipV="1">
            <a:off x="1631248" y="4088213"/>
            <a:ext cx="2628000" cy="1346"/>
          </a:xfrm>
          <a:prstGeom prst="line">
            <a:avLst/>
          </a:prstGeom>
          <a:ln>
            <a:solidFill>
              <a:srgbClr val="CBD5C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 Placeholder 8"/>
          <p:cNvSpPr>
            <a:spLocks noGrp="1"/>
          </p:cNvSpPr>
          <p:nvPr>
            <p:ph type="body" sz="quarter" idx="18" hasCustomPrompt="1"/>
          </p:nvPr>
        </p:nvSpPr>
        <p:spPr>
          <a:xfrm>
            <a:off x="1520184" y="4207704"/>
            <a:ext cx="2733675" cy="216023"/>
          </a:xfrm>
        </p:spPr>
        <p:txBody>
          <a:bodyPr/>
          <a:lstStyle>
            <a:lvl1pPr marL="0" marR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 sz="1300">
                <a:solidFill>
                  <a:schemeClr val="tx1"/>
                </a:solidFill>
              </a:defRPr>
            </a:lvl1pPr>
          </a:lstStyle>
          <a:p>
            <a:pPr marL="0" marR="0" lvl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/>
            </a:pPr>
            <a:r>
              <a:rPr lang="en-GB" dirty="0" smtClean="0"/>
              <a:t>Phone number</a:t>
            </a:r>
          </a:p>
        </p:txBody>
      </p:sp>
      <p:sp>
        <p:nvSpPr>
          <p:cNvPr id="21" name="Text Placeholder 8"/>
          <p:cNvSpPr>
            <a:spLocks noGrp="1"/>
          </p:cNvSpPr>
          <p:nvPr>
            <p:ph type="body" sz="quarter" idx="19" hasCustomPrompt="1"/>
          </p:nvPr>
        </p:nvSpPr>
        <p:spPr>
          <a:xfrm>
            <a:off x="1526051" y="4428902"/>
            <a:ext cx="2733675" cy="288751"/>
          </a:xfrm>
        </p:spPr>
        <p:txBody>
          <a:bodyPr/>
          <a:lstStyle>
            <a:lvl1pPr marL="0" marR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 sz="1300">
                <a:solidFill>
                  <a:srgbClr val="00B398"/>
                </a:solidFill>
              </a:defRPr>
            </a:lvl1pPr>
          </a:lstStyle>
          <a:p>
            <a:pPr marL="0" marR="0" lvl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/>
            </a:pPr>
            <a:r>
              <a:rPr lang="en-GB" dirty="0" smtClean="0"/>
              <a:t>Email address</a:t>
            </a:r>
          </a:p>
        </p:txBody>
      </p:sp>
      <p:sp>
        <p:nvSpPr>
          <p:cNvPr id="22" name="Rectangle 21"/>
          <p:cNvSpPr>
            <a:spLocks noChangeAspect="1"/>
          </p:cNvSpPr>
          <p:nvPr userDrawn="1"/>
        </p:nvSpPr>
        <p:spPr>
          <a:xfrm>
            <a:off x="372246" y="5013176"/>
            <a:ext cx="3888000" cy="14904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Picture Placeholder 3"/>
          <p:cNvSpPr>
            <a:spLocks noGrp="1" noChangeAspect="1"/>
          </p:cNvSpPr>
          <p:nvPr>
            <p:ph type="pic" sz="quarter" idx="20"/>
          </p:nvPr>
        </p:nvSpPr>
        <p:spPr>
          <a:xfrm>
            <a:off x="372611" y="5013176"/>
            <a:ext cx="1153440" cy="14904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GB" dirty="0"/>
          </a:p>
        </p:txBody>
      </p:sp>
      <p:sp>
        <p:nvSpPr>
          <p:cNvPr id="24" name="Text Placeholder 6"/>
          <p:cNvSpPr>
            <a:spLocks noGrp="1"/>
          </p:cNvSpPr>
          <p:nvPr>
            <p:ph type="body" sz="quarter" idx="21" hasCustomPrompt="1"/>
          </p:nvPr>
        </p:nvSpPr>
        <p:spPr>
          <a:xfrm>
            <a:off x="1526051" y="5085184"/>
            <a:ext cx="2734347" cy="216619"/>
          </a:xfrm>
        </p:spPr>
        <p:txBody>
          <a:bodyPr/>
          <a:lstStyle>
            <a:lvl1pPr marL="0" indent="0">
              <a:spcAft>
                <a:spcPts val="0"/>
              </a:spcAft>
              <a:buNone/>
              <a:defRPr sz="13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 smtClean="0"/>
              <a:t>Name Surname</a:t>
            </a:r>
          </a:p>
        </p:txBody>
      </p:sp>
      <p:sp>
        <p:nvSpPr>
          <p:cNvPr id="25" name="Text Placeholder 8"/>
          <p:cNvSpPr>
            <a:spLocks noGrp="1"/>
          </p:cNvSpPr>
          <p:nvPr>
            <p:ph type="body" sz="quarter" idx="22" hasCustomPrompt="1"/>
          </p:nvPr>
        </p:nvSpPr>
        <p:spPr>
          <a:xfrm>
            <a:off x="1526723" y="5301803"/>
            <a:ext cx="2733675" cy="288751"/>
          </a:xfrm>
        </p:spPr>
        <p:txBody>
          <a:bodyPr/>
          <a:lstStyle>
            <a:lvl1pPr marL="0" marR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 sz="1300">
                <a:solidFill>
                  <a:srgbClr val="00B398"/>
                </a:solidFill>
              </a:defRPr>
            </a:lvl1pPr>
          </a:lstStyle>
          <a:p>
            <a:pPr marL="0" marR="0" lvl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/>
            </a:pPr>
            <a:r>
              <a:rPr lang="en-GB" dirty="0" smtClean="0"/>
              <a:t>Job title</a:t>
            </a:r>
          </a:p>
        </p:txBody>
      </p:sp>
      <p:cxnSp>
        <p:nvCxnSpPr>
          <p:cNvPr id="26" name="Straight Connector 25"/>
          <p:cNvCxnSpPr>
            <a:endCxn id="22" idx="3"/>
          </p:cNvCxnSpPr>
          <p:nvPr userDrawn="1"/>
        </p:nvCxnSpPr>
        <p:spPr>
          <a:xfrm flipV="1">
            <a:off x="1631920" y="5758376"/>
            <a:ext cx="2628000" cy="1346"/>
          </a:xfrm>
          <a:prstGeom prst="line">
            <a:avLst/>
          </a:prstGeom>
          <a:ln>
            <a:solidFill>
              <a:srgbClr val="CBD5C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 Placeholder 8"/>
          <p:cNvSpPr>
            <a:spLocks noGrp="1"/>
          </p:cNvSpPr>
          <p:nvPr>
            <p:ph type="body" sz="quarter" idx="23" hasCustomPrompt="1"/>
          </p:nvPr>
        </p:nvSpPr>
        <p:spPr>
          <a:xfrm>
            <a:off x="1520856" y="5877867"/>
            <a:ext cx="2733675" cy="216023"/>
          </a:xfrm>
        </p:spPr>
        <p:txBody>
          <a:bodyPr/>
          <a:lstStyle>
            <a:lvl1pPr marL="0" marR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 sz="1300">
                <a:solidFill>
                  <a:schemeClr val="tx1"/>
                </a:solidFill>
              </a:defRPr>
            </a:lvl1pPr>
          </a:lstStyle>
          <a:p>
            <a:pPr marL="0" marR="0" lvl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/>
            </a:pPr>
            <a:r>
              <a:rPr lang="en-GB" dirty="0" smtClean="0"/>
              <a:t>Phone number</a:t>
            </a:r>
          </a:p>
        </p:txBody>
      </p:sp>
      <p:sp>
        <p:nvSpPr>
          <p:cNvPr id="28" name="Text Placeholder 8"/>
          <p:cNvSpPr>
            <a:spLocks noGrp="1"/>
          </p:cNvSpPr>
          <p:nvPr>
            <p:ph type="body" sz="quarter" idx="24" hasCustomPrompt="1"/>
          </p:nvPr>
        </p:nvSpPr>
        <p:spPr>
          <a:xfrm>
            <a:off x="1526723" y="6099065"/>
            <a:ext cx="2733675" cy="288751"/>
          </a:xfrm>
        </p:spPr>
        <p:txBody>
          <a:bodyPr/>
          <a:lstStyle>
            <a:lvl1pPr marL="0" marR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 sz="1300">
                <a:solidFill>
                  <a:srgbClr val="00B398"/>
                </a:solidFill>
              </a:defRPr>
            </a:lvl1pPr>
          </a:lstStyle>
          <a:p>
            <a:pPr marL="0" marR="0" lvl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/>
            </a:pPr>
            <a:r>
              <a:rPr lang="en-GB" dirty="0" smtClean="0"/>
              <a:t>Email address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25"/>
          </p:nvPr>
        </p:nvSpPr>
        <p:spPr>
          <a:xfrm>
            <a:off x="4716463" y="1700213"/>
            <a:ext cx="4067175" cy="4897437"/>
          </a:xfrm>
        </p:spPr>
        <p:txBody>
          <a:bodyPr/>
          <a:lstStyle>
            <a:lvl1pPr marL="0" indent="0">
              <a:buNone/>
              <a:defRPr/>
            </a:lvl1pPr>
            <a:lvl2pPr>
              <a:defRPr/>
            </a:lvl2pPr>
          </a:lstStyle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627666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x photos &amp; details p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ChangeAspect="1"/>
          </p:cNvSpPr>
          <p:nvPr userDrawn="1"/>
        </p:nvSpPr>
        <p:spPr>
          <a:xfrm>
            <a:off x="359998" y="1700213"/>
            <a:ext cx="3888000" cy="14904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4" name="Picture Placeholder 3"/>
          <p:cNvSpPr>
            <a:spLocks noGrp="1" noChangeAspect="1"/>
          </p:cNvSpPr>
          <p:nvPr>
            <p:ph type="pic" sz="quarter" idx="10"/>
          </p:nvPr>
        </p:nvSpPr>
        <p:spPr>
          <a:xfrm>
            <a:off x="360363" y="1700213"/>
            <a:ext cx="1153440" cy="14904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1" hasCustomPrompt="1"/>
          </p:nvPr>
        </p:nvSpPr>
        <p:spPr>
          <a:xfrm>
            <a:off x="1513803" y="1772221"/>
            <a:ext cx="2734347" cy="216619"/>
          </a:xfrm>
        </p:spPr>
        <p:txBody>
          <a:bodyPr/>
          <a:lstStyle>
            <a:lvl1pPr marL="0" indent="0">
              <a:spcAft>
                <a:spcPts val="0"/>
              </a:spcAft>
              <a:buNone/>
              <a:defRPr sz="13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 smtClean="0"/>
              <a:t>Name Surname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2" hasCustomPrompt="1"/>
          </p:nvPr>
        </p:nvSpPr>
        <p:spPr>
          <a:xfrm>
            <a:off x="1514475" y="1988840"/>
            <a:ext cx="2733675" cy="288751"/>
          </a:xfrm>
        </p:spPr>
        <p:txBody>
          <a:bodyPr/>
          <a:lstStyle>
            <a:lvl1pPr marL="0" marR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 sz="1300">
                <a:solidFill>
                  <a:srgbClr val="00B398"/>
                </a:solidFill>
              </a:defRPr>
            </a:lvl1pPr>
          </a:lstStyle>
          <a:p>
            <a:pPr marL="0" marR="0" lvl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/>
            </a:pPr>
            <a:r>
              <a:rPr lang="en-GB" dirty="0" smtClean="0"/>
              <a:t>Job title</a:t>
            </a:r>
          </a:p>
        </p:txBody>
      </p:sp>
      <p:cxnSp>
        <p:nvCxnSpPr>
          <p:cNvPr id="11" name="Straight Connector 10"/>
          <p:cNvCxnSpPr>
            <a:endCxn id="5" idx="3"/>
          </p:cNvCxnSpPr>
          <p:nvPr userDrawn="1"/>
        </p:nvCxnSpPr>
        <p:spPr>
          <a:xfrm flipV="1">
            <a:off x="1619672" y="2445413"/>
            <a:ext cx="2628000" cy="1346"/>
          </a:xfrm>
          <a:prstGeom prst="line">
            <a:avLst/>
          </a:prstGeom>
          <a:ln>
            <a:solidFill>
              <a:srgbClr val="CBD5C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1508608" y="2564904"/>
            <a:ext cx="2733675" cy="216023"/>
          </a:xfrm>
        </p:spPr>
        <p:txBody>
          <a:bodyPr/>
          <a:lstStyle>
            <a:lvl1pPr marL="0" marR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 sz="1300">
                <a:solidFill>
                  <a:schemeClr val="tx1"/>
                </a:solidFill>
              </a:defRPr>
            </a:lvl1pPr>
          </a:lstStyle>
          <a:p>
            <a:pPr marL="0" marR="0" lvl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/>
            </a:pPr>
            <a:r>
              <a:rPr lang="en-GB" dirty="0" smtClean="0"/>
              <a:t>Phone number</a:t>
            </a:r>
          </a:p>
        </p:txBody>
      </p:sp>
      <p:sp>
        <p:nvSpPr>
          <p:cNvPr id="14" name="Text Placeholder 8"/>
          <p:cNvSpPr>
            <a:spLocks noGrp="1"/>
          </p:cNvSpPr>
          <p:nvPr>
            <p:ph type="body" sz="quarter" idx="14" hasCustomPrompt="1"/>
          </p:nvPr>
        </p:nvSpPr>
        <p:spPr>
          <a:xfrm>
            <a:off x="1514475" y="2786102"/>
            <a:ext cx="2733675" cy="288751"/>
          </a:xfrm>
        </p:spPr>
        <p:txBody>
          <a:bodyPr/>
          <a:lstStyle>
            <a:lvl1pPr marL="0" marR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 sz="1300">
                <a:solidFill>
                  <a:srgbClr val="00B398"/>
                </a:solidFill>
              </a:defRPr>
            </a:lvl1pPr>
          </a:lstStyle>
          <a:p>
            <a:pPr marL="0" marR="0" lvl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/>
            </a:pPr>
            <a:r>
              <a:rPr lang="en-GB" dirty="0" smtClean="0"/>
              <a:t>Email address</a:t>
            </a:r>
          </a:p>
        </p:txBody>
      </p:sp>
      <p:sp>
        <p:nvSpPr>
          <p:cNvPr id="15" name="Rectangle 14"/>
          <p:cNvSpPr>
            <a:spLocks noChangeAspect="1"/>
          </p:cNvSpPr>
          <p:nvPr userDrawn="1"/>
        </p:nvSpPr>
        <p:spPr>
          <a:xfrm>
            <a:off x="371574" y="3343013"/>
            <a:ext cx="3888000" cy="14904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Picture Placeholder 3"/>
          <p:cNvSpPr>
            <a:spLocks noGrp="1" noChangeAspect="1"/>
          </p:cNvSpPr>
          <p:nvPr>
            <p:ph type="pic" sz="quarter" idx="15"/>
          </p:nvPr>
        </p:nvSpPr>
        <p:spPr>
          <a:xfrm>
            <a:off x="371939" y="3343013"/>
            <a:ext cx="1153440" cy="14904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GB" dirty="0"/>
          </a:p>
        </p:txBody>
      </p:sp>
      <p:sp>
        <p:nvSpPr>
          <p:cNvPr id="17" name="Text Placeholder 6"/>
          <p:cNvSpPr>
            <a:spLocks noGrp="1"/>
          </p:cNvSpPr>
          <p:nvPr>
            <p:ph type="body" sz="quarter" idx="16" hasCustomPrompt="1"/>
          </p:nvPr>
        </p:nvSpPr>
        <p:spPr>
          <a:xfrm>
            <a:off x="1525379" y="3415021"/>
            <a:ext cx="2734347" cy="216619"/>
          </a:xfrm>
        </p:spPr>
        <p:txBody>
          <a:bodyPr/>
          <a:lstStyle>
            <a:lvl1pPr marL="0" indent="0">
              <a:spcAft>
                <a:spcPts val="0"/>
              </a:spcAft>
              <a:buNone/>
              <a:defRPr sz="13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 smtClean="0"/>
              <a:t>Name Surname</a:t>
            </a:r>
          </a:p>
        </p:txBody>
      </p:sp>
      <p:sp>
        <p:nvSpPr>
          <p:cNvPr id="18" name="Text Placeholder 8"/>
          <p:cNvSpPr>
            <a:spLocks noGrp="1"/>
          </p:cNvSpPr>
          <p:nvPr>
            <p:ph type="body" sz="quarter" idx="17" hasCustomPrompt="1"/>
          </p:nvPr>
        </p:nvSpPr>
        <p:spPr>
          <a:xfrm>
            <a:off x="1526051" y="3631640"/>
            <a:ext cx="2733675" cy="288751"/>
          </a:xfrm>
        </p:spPr>
        <p:txBody>
          <a:bodyPr/>
          <a:lstStyle>
            <a:lvl1pPr marL="0" marR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 sz="1300">
                <a:solidFill>
                  <a:srgbClr val="00B398"/>
                </a:solidFill>
              </a:defRPr>
            </a:lvl1pPr>
          </a:lstStyle>
          <a:p>
            <a:pPr marL="0" marR="0" lvl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/>
            </a:pPr>
            <a:r>
              <a:rPr lang="en-GB" dirty="0" smtClean="0"/>
              <a:t>Job title</a:t>
            </a:r>
          </a:p>
        </p:txBody>
      </p:sp>
      <p:cxnSp>
        <p:nvCxnSpPr>
          <p:cNvPr id="19" name="Straight Connector 18"/>
          <p:cNvCxnSpPr>
            <a:endCxn id="15" idx="3"/>
          </p:cNvCxnSpPr>
          <p:nvPr userDrawn="1"/>
        </p:nvCxnSpPr>
        <p:spPr>
          <a:xfrm flipV="1">
            <a:off x="1631248" y="4088213"/>
            <a:ext cx="2628000" cy="1346"/>
          </a:xfrm>
          <a:prstGeom prst="line">
            <a:avLst/>
          </a:prstGeom>
          <a:ln>
            <a:solidFill>
              <a:srgbClr val="CBD5C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 Placeholder 8"/>
          <p:cNvSpPr>
            <a:spLocks noGrp="1"/>
          </p:cNvSpPr>
          <p:nvPr>
            <p:ph type="body" sz="quarter" idx="18" hasCustomPrompt="1"/>
          </p:nvPr>
        </p:nvSpPr>
        <p:spPr>
          <a:xfrm>
            <a:off x="1520184" y="4207704"/>
            <a:ext cx="2733675" cy="216023"/>
          </a:xfrm>
        </p:spPr>
        <p:txBody>
          <a:bodyPr/>
          <a:lstStyle>
            <a:lvl1pPr marL="0" marR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 sz="1300">
                <a:solidFill>
                  <a:schemeClr val="tx1"/>
                </a:solidFill>
              </a:defRPr>
            </a:lvl1pPr>
          </a:lstStyle>
          <a:p>
            <a:pPr marL="0" marR="0" lvl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/>
            </a:pPr>
            <a:r>
              <a:rPr lang="en-GB" dirty="0" smtClean="0"/>
              <a:t>Phone number</a:t>
            </a:r>
          </a:p>
        </p:txBody>
      </p:sp>
      <p:sp>
        <p:nvSpPr>
          <p:cNvPr id="21" name="Text Placeholder 8"/>
          <p:cNvSpPr>
            <a:spLocks noGrp="1"/>
          </p:cNvSpPr>
          <p:nvPr>
            <p:ph type="body" sz="quarter" idx="19" hasCustomPrompt="1"/>
          </p:nvPr>
        </p:nvSpPr>
        <p:spPr>
          <a:xfrm>
            <a:off x="1526051" y="4428902"/>
            <a:ext cx="2733675" cy="288751"/>
          </a:xfrm>
        </p:spPr>
        <p:txBody>
          <a:bodyPr/>
          <a:lstStyle>
            <a:lvl1pPr marL="0" marR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 sz="1300">
                <a:solidFill>
                  <a:srgbClr val="00B398"/>
                </a:solidFill>
              </a:defRPr>
            </a:lvl1pPr>
          </a:lstStyle>
          <a:p>
            <a:pPr marL="0" marR="0" lvl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/>
            </a:pPr>
            <a:r>
              <a:rPr lang="en-GB" dirty="0" smtClean="0"/>
              <a:t>Email address</a:t>
            </a:r>
          </a:p>
        </p:txBody>
      </p:sp>
      <p:sp>
        <p:nvSpPr>
          <p:cNvPr id="22" name="Rectangle 21"/>
          <p:cNvSpPr>
            <a:spLocks noChangeAspect="1"/>
          </p:cNvSpPr>
          <p:nvPr userDrawn="1"/>
        </p:nvSpPr>
        <p:spPr>
          <a:xfrm>
            <a:off x="372246" y="5013176"/>
            <a:ext cx="3888000" cy="14904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Picture Placeholder 3"/>
          <p:cNvSpPr>
            <a:spLocks noGrp="1" noChangeAspect="1"/>
          </p:cNvSpPr>
          <p:nvPr>
            <p:ph type="pic" sz="quarter" idx="20"/>
          </p:nvPr>
        </p:nvSpPr>
        <p:spPr>
          <a:xfrm>
            <a:off x="372611" y="5013176"/>
            <a:ext cx="1153440" cy="14904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GB" dirty="0"/>
          </a:p>
        </p:txBody>
      </p:sp>
      <p:sp>
        <p:nvSpPr>
          <p:cNvPr id="24" name="Text Placeholder 6"/>
          <p:cNvSpPr>
            <a:spLocks noGrp="1"/>
          </p:cNvSpPr>
          <p:nvPr>
            <p:ph type="body" sz="quarter" idx="21" hasCustomPrompt="1"/>
          </p:nvPr>
        </p:nvSpPr>
        <p:spPr>
          <a:xfrm>
            <a:off x="1526051" y="5085184"/>
            <a:ext cx="2734347" cy="216619"/>
          </a:xfrm>
        </p:spPr>
        <p:txBody>
          <a:bodyPr/>
          <a:lstStyle>
            <a:lvl1pPr marL="0" indent="0">
              <a:spcAft>
                <a:spcPts val="0"/>
              </a:spcAft>
              <a:buNone/>
              <a:defRPr sz="13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 smtClean="0"/>
              <a:t>Name Surname</a:t>
            </a:r>
          </a:p>
        </p:txBody>
      </p:sp>
      <p:sp>
        <p:nvSpPr>
          <p:cNvPr id="25" name="Text Placeholder 8"/>
          <p:cNvSpPr>
            <a:spLocks noGrp="1"/>
          </p:cNvSpPr>
          <p:nvPr>
            <p:ph type="body" sz="quarter" idx="22" hasCustomPrompt="1"/>
          </p:nvPr>
        </p:nvSpPr>
        <p:spPr>
          <a:xfrm>
            <a:off x="1526723" y="5301803"/>
            <a:ext cx="2733675" cy="288751"/>
          </a:xfrm>
        </p:spPr>
        <p:txBody>
          <a:bodyPr/>
          <a:lstStyle>
            <a:lvl1pPr marL="0" marR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 sz="1300">
                <a:solidFill>
                  <a:srgbClr val="00B398"/>
                </a:solidFill>
              </a:defRPr>
            </a:lvl1pPr>
          </a:lstStyle>
          <a:p>
            <a:pPr marL="0" marR="0" lvl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/>
            </a:pPr>
            <a:r>
              <a:rPr lang="en-GB" dirty="0" smtClean="0"/>
              <a:t>Job title</a:t>
            </a:r>
          </a:p>
        </p:txBody>
      </p:sp>
      <p:cxnSp>
        <p:nvCxnSpPr>
          <p:cNvPr id="26" name="Straight Connector 25"/>
          <p:cNvCxnSpPr>
            <a:endCxn id="22" idx="3"/>
          </p:cNvCxnSpPr>
          <p:nvPr userDrawn="1"/>
        </p:nvCxnSpPr>
        <p:spPr>
          <a:xfrm flipV="1">
            <a:off x="1631920" y="5758376"/>
            <a:ext cx="2628000" cy="1346"/>
          </a:xfrm>
          <a:prstGeom prst="line">
            <a:avLst/>
          </a:prstGeom>
          <a:ln>
            <a:solidFill>
              <a:srgbClr val="CBD5C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 Placeholder 8"/>
          <p:cNvSpPr>
            <a:spLocks noGrp="1"/>
          </p:cNvSpPr>
          <p:nvPr>
            <p:ph type="body" sz="quarter" idx="23" hasCustomPrompt="1"/>
          </p:nvPr>
        </p:nvSpPr>
        <p:spPr>
          <a:xfrm>
            <a:off x="1520856" y="5877867"/>
            <a:ext cx="2733675" cy="216023"/>
          </a:xfrm>
        </p:spPr>
        <p:txBody>
          <a:bodyPr/>
          <a:lstStyle>
            <a:lvl1pPr marL="0" marR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 sz="1300">
                <a:solidFill>
                  <a:schemeClr val="tx1"/>
                </a:solidFill>
              </a:defRPr>
            </a:lvl1pPr>
          </a:lstStyle>
          <a:p>
            <a:pPr marL="0" marR="0" lvl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/>
            </a:pPr>
            <a:r>
              <a:rPr lang="en-GB" dirty="0" smtClean="0"/>
              <a:t>Phone number</a:t>
            </a:r>
          </a:p>
        </p:txBody>
      </p:sp>
      <p:sp>
        <p:nvSpPr>
          <p:cNvPr id="28" name="Text Placeholder 8"/>
          <p:cNvSpPr>
            <a:spLocks noGrp="1"/>
          </p:cNvSpPr>
          <p:nvPr>
            <p:ph type="body" sz="quarter" idx="24" hasCustomPrompt="1"/>
          </p:nvPr>
        </p:nvSpPr>
        <p:spPr>
          <a:xfrm>
            <a:off x="1526723" y="6099065"/>
            <a:ext cx="2733675" cy="288751"/>
          </a:xfrm>
        </p:spPr>
        <p:txBody>
          <a:bodyPr/>
          <a:lstStyle>
            <a:lvl1pPr marL="0" marR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 sz="1300">
                <a:solidFill>
                  <a:srgbClr val="00B398"/>
                </a:solidFill>
              </a:defRPr>
            </a:lvl1pPr>
          </a:lstStyle>
          <a:p>
            <a:pPr marL="0" marR="0" lvl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/>
            </a:pPr>
            <a:r>
              <a:rPr lang="en-GB" dirty="0" smtClean="0"/>
              <a:t>Email address</a:t>
            </a:r>
          </a:p>
        </p:txBody>
      </p:sp>
      <p:sp>
        <p:nvSpPr>
          <p:cNvPr id="29" name="Rectangle 28"/>
          <p:cNvSpPr>
            <a:spLocks noChangeAspect="1"/>
          </p:cNvSpPr>
          <p:nvPr userDrawn="1"/>
        </p:nvSpPr>
        <p:spPr>
          <a:xfrm>
            <a:off x="4716098" y="1673991"/>
            <a:ext cx="3888000" cy="14904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Picture Placeholder 3"/>
          <p:cNvSpPr>
            <a:spLocks noGrp="1" noChangeAspect="1"/>
          </p:cNvSpPr>
          <p:nvPr>
            <p:ph type="pic" sz="quarter" idx="25"/>
          </p:nvPr>
        </p:nvSpPr>
        <p:spPr>
          <a:xfrm>
            <a:off x="4716463" y="1673991"/>
            <a:ext cx="1153440" cy="14904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GB" dirty="0"/>
          </a:p>
        </p:txBody>
      </p:sp>
      <p:sp>
        <p:nvSpPr>
          <p:cNvPr id="31" name="Text Placeholder 6"/>
          <p:cNvSpPr>
            <a:spLocks noGrp="1"/>
          </p:cNvSpPr>
          <p:nvPr>
            <p:ph type="body" sz="quarter" idx="26" hasCustomPrompt="1"/>
          </p:nvPr>
        </p:nvSpPr>
        <p:spPr>
          <a:xfrm>
            <a:off x="5869903" y="1745999"/>
            <a:ext cx="2734347" cy="216619"/>
          </a:xfrm>
        </p:spPr>
        <p:txBody>
          <a:bodyPr/>
          <a:lstStyle>
            <a:lvl1pPr marL="0" indent="0">
              <a:spcAft>
                <a:spcPts val="0"/>
              </a:spcAft>
              <a:buNone/>
              <a:defRPr sz="13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 smtClean="0"/>
              <a:t>Name Surname</a:t>
            </a:r>
          </a:p>
        </p:txBody>
      </p:sp>
      <p:sp>
        <p:nvSpPr>
          <p:cNvPr id="32" name="Text Placeholder 8"/>
          <p:cNvSpPr>
            <a:spLocks noGrp="1"/>
          </p:cNvSpPr>
          <p:nvPr>
            <p:ph type="body" sz="quarter" idx="27" hasCustomPrompt="1"/>
          </p:nvPr>
        </p:nvSpPr>
        <p:spPr>
          <a:xfrm>
            <a:off x="5870575" y="1962618"/>
            <a:ext cx="2733675" cy="288751"/>
          </a:xfrm>
        </p:spPr>
        <p:txBody>
          <a:bodyPr/>
          <a:lstStyle>
            <a:lvl1pPr marL="0" marR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 sz="1300">
                <a:solidFill>
                  <a:srgbClr val="00B398"/>
                </a:solidFill>
              </a:defRPr>
            </a:lvl1pPr>
          </a:lstStyle>
          <a:p>
            <a:pPr marL="0" marR="0" lvl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/>
            </a:pPr>
            <a:r>
              <a:rPr lang="en-GB" dirty="0" smtClean="0"/>
              <a:t>Job title</a:t>
            </a:r>
          </a:p>
        </p:txBody>
      </p:sp>
      <p:cxnSp>
        <p:nvCxnSpPr>
          <p:cNvPr id="33" name="Straight Connector 32"/>
          <p:cNvCxnSpPr>
            <a:endCxn id="29" idx="3"/>
          </p:cNvCxnSpPr>
          <p:nvPr userDrawn="1"/>
        </p:nvCxnSpPr>
        <p:spPr>
          <a:xfrm flipV="1">
            <a:off x="5975772" y="2419191"/>
            <a:ext cx="2628000" cy="1346"/>
          </a:xfrm>
          <a:prstGeom prst="line">
            <a:avLst/>
          </a:prstGeom>
          <a:ln>
            <a:solidFill>
              <a:srgbClr val="CBD5C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 Placeholder 8"/>
          <p:cNvSpPr>
            <a:spLocks noGrp="1"/>
          </p:cNvSpPr>
          <p:nvPr>
            <p:ph type="body" sz="quarter" idx="28" hasCustomPrompt="1"/>
          </p:nvPr>
        </p:nvSpPr>
        <p:spPr>
          <a:xfrm>
            <a:off x="5864708" y="2538682"/>
            <a:ext cx="2733675" cy="216023"/>
          </a:xfrm>
        </p:spPr>
        <p:txBody>
          <a:bodyPr/>
          <a:lstStyle>
            <a:lvl1pPr marL="0" marR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 sz="1300">
                <a:solidFill>
                  <a:schemeClr val="tx1"/>
                </a:solidFill>
              </a:defRPr>
            </a:lvl1pPr>
          </a:lstStyle>
          <a:p>
            <a:pPr marL="0" marR="0" lvl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/>
            </a:pPr>
            <a:r>
              <a:rPr lang="en-GB" dirty="0" smtClean="0"/>
              <a:t>Phone number</a:t>
            </a:r>
          </a:p>
        </p:txBody>
      </p:sp>
      <p:sp>
        <p:nvSpPr>
          <p:cNvPr id="35" name="Text Placeholder 8"/>
          <p:cNvSpPr>
            <a:spLocks noGrp="1"/>
          </p:cNvSpPr>
          <p:nvPr>
            <p:ph type="body" sz="quarter" idx="29" hasCustomPrompt="1"/>
          </p:nvPr>
        </p:nvSpPr>
        <p:spPr>
          <a:xfrm>
            <a:off x="5870575" y="2759880"/>
            <a:ext cx="2733675" cy="288751"/>
          </a:xfrm>
        </p:spPr>
        <p:txBody>
          <a:bodyPr/>
          <a:lstStyle>
            <a:lvl1pPr marL="0" marR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 sz="1300">
                <a:solidFill>
                  <a:srgbClr val="00B398"/>
                </a:solidFill>
              </a:defRPr>
            </a:lvl1pPr>
          </a:lstStyle>
          <a:p>
            <a:pPr marL="0" marR="0" lvl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/>
            </a:pPr>
            <a:r>
              <a:rPr lang="en-GB" dirty="0" smtClean="0"/>
              <a:t>Email address</a:t>
            </a:r>
          </a:p>
        </p:txBody>
      </p:sp>
      <p:sp>
        <p:nvSpPr>
          <p:cNvPr id="36" name="Rectangle 35"/>
          <p:cNvSpPr>
            <a:spLocks noChangeAspect="1"/>
          </p:cNvSpPr>
          <p:nvPr userDrawn="1"/>
        </p:nvSpPr>
        <p:spPr>
          <a:xfrm>
            <a:off x="4716770" y="3343686"/>
            <a:ext cx="3888000" cy="14904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Picture Placeholder 3"/>
          <p:cNvSpPr>
            <a:spLocks noGrp="1" noChangeAspect="1"/>
          </p:cNvSpPr>
          <p:nvPr>
            <p:ph type="pic" sz="quarter" idx="30"/>
          </p:nvPr>
        </p:nvSpPr>
        <p:spPr>
          <a:xfrm>
            <a:off x="4717135" y="3343686"/>
            <a:ext cx="1153440" cy="14904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GB" dirty="0"/>
          </a:p>
        </p:txBody>
      </p:sp>
      <p:sp>
        <p:nvSpPr>
          <p:cNvPr id="38" name="Text Placeholder 6"/>
          <p:cNvSpPr>
            <a:spLocks noGrp="1"/>
          </p:cNvSpPr>
          <p:nvPr>
            <p:ph type="body" sz="quarter" idx="31" hasCustomPrompt="1"/>
          </p:nvPr>
        </p:nvSpPr>
        <p:spPr>
          <a:xfrm>
            <a:off x="5870575" y="3415694"/>
            <a:ext cx="2734347" cy="216619"/>
          </a:xfrm>
        </p:spPr>
        <p:txBody>
          <a:bodyPr/>
          <a:lstStyle>
            <a:lvl1pPr marL="0" indent="0">
              <a:spcAft>
                <a:spcPts val="0"/>
              </a:spcAft>
              <a:buNone/>
              <a:defRPr sz="13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 smtClean="0"/>
              <a:t>Name Surname</a:t>
            </a:r>
          </a:p>
        </p:txBody>
      </p:sp>
      <p:sp>
        <p:nvSpPr>
          <p:cNvPr id="39" name="Text Placeholder 8"/>
          <p:cNvSpPr>
            <a:spLocks noGrp="1"/>
          </p:cNvSpPr>
          <p:nvPr>
            <p:ph type="body" sz="quarter" idx="32" hasCustomPrompt="1"/>
          </p:nvPr>
        </p:nvSpPr>
        <p:spPr>
          <a:xfrm>
            <a:off x="5871247" y="3632313"/>
            <a:ext cx="2733675" cy="288751"/>
          </a:xfrm>
        </p:spPr>
        <p:txBody>
          <a:bodyPr/>
          <a:lstStyle>
            <a:lvl1pPr marL="0" marR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 sz="1300">
                <a:solidFill>
                  <a:srgbClr val="00B398"/>
                </a:solidFill>
              </a:defRPr>
            </a:lvl1pPr>
          </a:lstStyle>
          <a:p>
            <a:pPr marL="0" marR="0" lvl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/>
            </a:pPr>
            <a:r>
              <a:rPr lang="en-GB" dirty="0" smtClean="0"/>
              <a:t>Job title</a:t>
            </a:r>
          </a:p>
        </p:txBody>
      </p:sp>
      <p:cxnSp>
        <p:nvCxnSpPr>
          <p:cNvPr id="40" name="Straight Connector 39"/>
          <p:cNvCxnSpPr>
            <a:endCxn id="36" idx="3"/>
          </p:cNvCxnSpPr>
          <p:nvPr userDrawn="1"/>
        </p:nvCxnSpPr>
        <p:spPr>
          <a:xfrm flipV="1">
            <a:off x="5976444" y="4088886"/>
            <a:ext cx="2628000" cy="1346"/>
          </a:xfrm>
          <a:prstGeom prst="line">
            <a:avLst/>
          </a:prstGeom>
          <a:ln>
            <a:solidFill>
              <a:srgbClr val="CBD5C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 Placeholder 8"/>
          <p:cNvSpPr>
            <a:spLocks noGrp="1"/>
          </p:cNvSpPr>
          <p:nvPr>
            <p:ph type="body" sz="quarter" idx="33" hasCustomPrompt="1"/>
          </p:nvPr>
        </p:nvSpPr>
        <p:spPr>
          <a:xfrm>
            <a:off x="5865380" y="4208377"/>
            <a:ext cx="2733675" cy="216023"/>
          </a:xfrm>
        </p:spPr>
        <p:txBody>
          <a:bodyPr/>
          <a:lstStyle>
            <a:lvl1pPr marL="0" marR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 sz="1300">
                <a:solidFill>
                  <a:schemeClr val="tx1"/>
                </a:solidFill>
              </a:defRPr>
            </a:lvl1pPr>
          </a:lstStyle>
          <a:p>
            <a:pPr marL="0" marR="0" lvl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/>
            </a:pPr>
            <a:r>
              <a:rPr lang="en-GB" dirty="0" smtClean="0"/>
              <a:t>Phone number</a:t>
            </a:r>
          </a:p>
        </p:txBody>
      </p:sp>
      <p:sp>
        <p:nvSpPr>
          <p:cNvPr id="42" name="Text Placeholder 8"/>
          <p:cNvSpPr>
            <a:spLocks noGrp="1"/>
          </p:cNvSpPr>
          <p:nvPr>
            <p:ph type="body" sz="quarter" idx="34" hasCustomPrompt="1"/>
          </p:nvPr>
        </p:nvSpPr>
        <p:spPr>
          <a:xfrm>
            <a:off x="5871247" y="4429575"/>
            <a:ext cx="2733675" cy="288751"/>
          </a:xfrm>
        </p:spPr>
        <p:txBody>
          <a:bodyPr/>
          <a:lstStyle>
            <a:lvl1pPr marL="0" marR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 sz="1300">
                <a:solidFill>
                  <a:srgbClr val="00B398"/>
                </a:solidFill>
              </a:defRPr>
            </a:lvl1pPr>
          </a:lstStyle>
          <a:p>
            <a:pPr marL="0" marR="0" lvl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/>
            </a:pPr>
            <a:r>
              <a:rPr lang="en-GB" dirty="0" smtClean="0"/>
              <a:t>Email address</a:t>
            </a:r>
          </a:p>
        </p:txBody>
      </p:sp>
      <p:sp>
        <p:nvSpPr>
          <p:cNvPr id="43" name="Rectangle 42"/>
          <p:cNvSpPr>
            <a:spLocks noChangeAspect="1"/>
          </p:cNvSpPr>
          <p:nvPr userDrawn="1"/>
        </p:nvSpPr>
        <p:spPr>
          <a:xfrm>
            <a:off x="4710903" y="5013176"/>
            <a:ext cx="3888000" cy="14904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Picture Placeholder 3"/>
          <p:cNvSpPr>
            <a:spLocks noGrp="1" noChangeAspect="1"/>
          </p:cNvSpPr>
          <p:nvPr>
            <p:ph type="pic" sz="quarter" idx="35"/>
          </p:nvPr>
        </p:nvSpPr>
        <p:spPr>
          <a:xfrm>
            <a:off x="4711268" y="5013176"/>
            <a:ext cx="1153440" cy="14904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GB" dirty="0"/>
          </a:p>
        </p:txBody>
      </p:sp>
      <p:sp>
        <p:nvSpPr>
          <p:cNvPr id="45" name="Text Placeholder 6"/>
          <p:cNvSpPr>
            <a:spLocks noGrp="1"/>
          </p:cNvSpPr>
          <p:nvPr>
            <p:ph type="body" sz="quarter" idx="36" hasCustomPrompt="1"/>
          </p:nvPr>
        </p:nvSpPr>
        <p:spPr>
          <a:xfrm>
            <a:off x="5864708" y="5085184"/>
            <a:ext cx="2734347" cy="216619"/>
          </a:xfrm>
        </p:spPr>
        <p:txBody>
          <a:bodyPr/>
          <a:lstStyle>
            <a:lvl1pPr marL="0" indent="0">
              <a:spcAft>
                <a:spcPts val="0"/>
              </a:spcAft>
              <a:buNone/>
              <a:defRPr sz="13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 smtClean="0"/>
              <a:t>Name Surname</a:t>
            </a:r>
          </a:p>
        </p:txBody>
      </p:sp>
      <p:sp>
        <p:nvSpPr>
          <p:cNvPr id="46" name="Text Placeholder 8"/>
          <p:cNvSpPr>
            <a:spLocks noGrp="1"/>
          </p:cNvSpPr>
          <p:nvPr>
            <p:ph type="body" sz="quarter" idx="37" hasCustomPrompt="1"/>
          </p:nvPr>
        </p:nvSpPr>
        <p:spPr>
          <a:xfrm>
            <a:off x="5865380" y="5301803"/>
            <a:ext cx="2733675" cy="288751"/>
          </a:xfrm>
        </p:spPr>
        <p:txBody>
          <a:bodyPr/>
          <a:lstStyle>
            <a:lvl1pPr marL="0" marR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 sz="1300">
                <a:solidFill>
                  <a:srgbClr val="00B398"/>
                </a:solidFill>
              </a:defRPr>
            </a:lvl1pPr>
          </a:lstStyle>
          <a:p>
            <a:pPr marL="0" marR="0" lvl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/>
            </a:pPr>
            <a:r>
              <a:rPr lang="en-GB" dirty="0" smtClean="0"/>
              <a:t>Job title</a:t>
            </a:r>
          </a:p>
        </p:txBody>
      </p:sp>
      <p:cxnSp>
        <p:nvCxnSpPr>
          <p:cNvPr id="47" name="Straight Connector 46"/>
          <p:cNvCxnSpPr>
            <a:endCxn id="43" idx="3"/>
          </p:cNvCxnSpPr>
          <p:nvPr userDrawn="1"/>
        </p:nvCxnSpPr>
        <p:spPr>
          <a:xfrm flipV="1">
            <a:off x="5970577" y="5758376"/>
            <a:ext cx="2628000" cy="1346"/>
          </a:xfrm>
          <a:prstGeom prst="line">
            <a:avLst/>
          </a:prstGeom>
          <a:ln>
            <a:solidFill>
              <a:srgbClr val="CBD5C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 Placeholder 8"/>
          <p:cNvSpPr>
            <a:spLocks noGrp="1"/>
          </p:cNvSpPr>
          <p:nvPr>
            <p:ph type="body" sz="quarter" idx="38" hasCustomPrompt="1"/>
          </p:nvPr>
        </p:nvSpPr>
        <p:spPr>
          <a:xfrm>
            <a:off x="5859513" y="5877867"/>
            <a:ext cx="2733675" cy="216023"/>
          </a:xfrm>
        </p:spPr>
        <p:txBody>
          <a:bodyPr/>
          <a:lstStyle>
            <a:lvl1pPr marL="0" marR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 sz="1300">
                <a:solidFill>
                  <a:schemeClr val="tx1"/>
                </a:solidFill>
              </a:defRPr>
            </a:lvl1pPr>
          </a:lstStyle>
          <a:p>
            <a:pPr marL="0" marR="0" lvl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/>
            </a:pPr>
            <a:r>
              <a:rPr lang="en-GB" dirty="0" smtClean="0"/>
              <a:t>Phone number</a:t>
            </a:r>
          </a:p>
        </p:txBody>
      </p:sp>
      <p:sp>
        <p:nvSpPr>
          <p:cNvPr id="49" name="Text Placeholder 8"/>
          <p:cNvSpPr>
            <a:spLocks noGrp="1"/>
          </p:cNvSpPr>
          <p:nvPr>
            <p:ph type="body" sz="quarter" idx="39" hasCustomPrompt="1"/>
          </p:nvPr>
        </p:nvSpPr>
        <p:spPr>
          <a:xfrm>
            <a:off x="5865380" y="6099065"/>
            <a:ext cx="2733675" cy="288751"/>
          </a:xfrm>
        </p:spPr>
        <p:txBody>
          <a:bodyPr/>
          <a:lstStyle>
            <a:lvl1pPr marL="0" marR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0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 sz="1300">
                <a:solidFill>
                  <a:srgbClr val="00B398"/>
                </a:solidFill>
              </a:defRPr>
            </a:lvl1pPr>
          </a:lstStyle>
          <a:p>
            <a:pPr marL="0" marR="0" lvl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/>
            </a:pPr>
            <a:r>
              <a:rPr lang="en-GB" dirty="0" smtClean="0"/>
              <a:t>Email address</a:t>
            </a:r>
          </a:p>
        </p:txBody>
      </p:sp>
    </p:spTree>
    <p:extLst>
      <p:ext uri="{BB962C8B-B14F-4D97-AF65-F5344CB8AC3E}">
        <p14:creationId xmlns:p14="http://schemas.microsoft.com/office/powerpoint/2010/main" val="366602331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rrow pull out/Agenda p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5" name="Text Placeholder 4"/>
          <p:cNvSpPr>
            <a:spLocks noGrp="1" noChangeAspect="1"/>
          </p:cNvSpPr>
          <p:nvPr>
            <p:ph type="body" sz="quarter" idx="10"/>
          </p:nvPr>
        </p:nvSpPr>
        <p:spPr>
          <a:xfrm>
            <a:off x="396836" y="1772816"/>
            <a:ext cx="8423636" cy="460800"/>
          </a:xfrm>
          <a:solidFill>
            <a:schemeClr val="bg1">
              <a:lumMod val="95000"/>
            </a:schemeClr>
          </a:solidFill>
        </p:spPr>
        <p:txBody>
          <a:bodyPr wrap="none" lIns="360000" tIns="0" bIns="36000" anchor="ctr" anchorCtr="0">
            <a:no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600"/>
            </a:lvl1pPr>
            <a:lvl2pPr marL="271712" indent="0">
              <a:buNone/>
              <a:defRPr/>
            </a:lvl2pPr>
            <a:lvl3pPr marL="630000" indent="0">
              <a:buNone/>
              <a:defRPr/>
            </a:lvl3pPr>
            <a:lvl4pPr marL="990125" indent="0">
              <a:buNone/>
              <a:defRPr/>
            </a:lvl4pPr>
            <a:lvl5pPr marL="1350125" indent="0">
              <a:buNone/>
              <a:defRPr/>
            </a:lvl5pPr>
          </a:lstStyle>
          <a:p>
            <a:pPr lvl="0"/>
            <a:endParaRPr lang="en-US" dirty="0" smtClean="0"/>
          </a:p>
        </p:txBody>
      </p:sp>
      <p:sp>
        <p:nvSpPr>
          <p:cNvPr id="6" name="Freeform 5"/>
          <p:cNvSpPr>
            <a:spLocks/>
          </p:cNvSpPr>
          <p:nvPr userDrawn="1"/>
        </p:nvSpPr>
        <p:spPr bwMode="auto">
          <a:xfrm>
            <a:off x="485355" y="1880956"/>
            <a:ext cx="126205" cy="244521"/>
          </a:xfrm>
          <a:custGeom>
            <a:avLst/>
            <a:gdLst>
              <a:gd name="T0" fmla="*/ 0 w 51"/>
              <a:gd name="T1" fmla="*/ 102 h 102"/>
              <a:gd name="T2" fmla="*/ 51 w 51"/>
              <a:gd name="T3" fmla="*/ 51 h 102"/>
              <a:gd name="T4" fmla="*/ 0 w 51"/>
              <a:gd name="T5" fmla="*/ 0 h 102"/>
              <a:gd name="T6" fmla="*/ 0 w 51"/>
              <a:gd name="T7" fmla="*/ 102 h 1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1" h="102">
                <a:moveTo>
                  <a:pt x="0" y="102"/>
                </a:moveTo>
                <a:cubicBezTo>
                  <a:pt x="51" y="51"/>
                  <a:pt x="51" y="51"/>
                  <a:pt x="51" y="51"/>
                </a:cubicBezTo>
                <a:cubicBezTo>
                  <a:pt x="0" y="0"/>
                  <a:pt x="0" y="0"/>
                  <a:pt x="0" y="0"/>
                </a:cubicBezTo>
                <a:cubicBezTo>
                  <a:pt x="23" y="30"/>
                  <a:pt x="23" y="72"/>
                  <a:pt x="0" y="102"/>
                </a:cubicBezTo>
              </a:path>
            </a:pathLst>
          </a:custGeom>
          <a:solidFill>
            <a:srgbClr val="00B398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 Placeholder 4"/>
          <p:cNvSpPr>
            <a:spLocks noGrp="1" noChangeAspect="1"/>
          </p:cNvSpPr>
          <p:nvPr>
            <p:ph type="body" sz="quarter" idx="11"/>
          </p:nvPr>
        </p:nvSpPr>
        <p:spPr>
          <a:xfrm>
            <a:off x="396836" y="2493045"/>
            <a:ext cx="8423636" cy="460800"/>
          </a:xfrm>
          <a:solidFill>
            <a:schemeClr val="bg1">
              <a:lumMod val="95000"/>
            </a:schemeClr>
          </a:solidFill>
        </p:spPr>
        <p:txBody>
          <a:bodyPr wrap="none" lIns="360000" tIns="0" bIns="36000" anchor="ctr" anchorCtr="0">
            <a:no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600"/>
            </a:lvl1pPr>
            <a:lvl2pPr marL="271712" indent="0">
              <a:buNone/>
              <a:defRPr/>
            </a:lvl2pPr>
            <a:lvl3pPr marL="630000" indent="0">
              <a:buNone/>
              <a:defRPr/>
            </a:lvl3pPr>
            <a:lvl4pPr marL="990125" indent="0">
              <a:buNone/>
              <a:defRPr/>
            </a:lvl4pPr>
            <a:lvl5pPr marL="1350125" indent="0">
              <a:buNone/>
              <a:defRPr/>
            </a:lvl5pPr>
          </a:lstStyle>
          <a:p>
            <a:pPr lvl="0"/>
            <a:endParaRPr lang="en-US" dirty="0" smtClean="0"/>
          </a:p>
        </p:txBody>
      </p:sp>
      <p:sp>
        <p:nvSpPr>
          <p:cNvPr id="8" name="Freeform 7"/>
          <p:cNvSpPr>
            <a:spLocks/>
          </p:cNvSpPr>
          <p:nvPr userDrawn="1"/>
        </p:nvSpPr>
        <p:spPr bwMode="auto">
          <a:xfrm>
            <a:off x="485355" y="2601185"/>
            <a:ext cx="126205" cy="244521"/>
          </a:xfrm>
          <a:custGeom>
            <a:avLst/>
            <a:gdLst>
              <a:gd name="T0" fmla="*/ 0 w 51"/>
              <a:gd name="T1" fmla="*/ 102 h 102"/>
              <a:gd name="T2" fmla="*/ 51 w 51"/>
              <a:gd name="T3" fmla="*/ 51 h 102"/>
              <a:gd name="T4" fmla="*/ 0 w 51"/>
              <a:gd name="T5" fmla="*/ 0 h 102"/>
              <a:gd name="T6" fmla="*/ 0 w 51"/>
              <a:gd name="T7" fmla="*/ 102 h 1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1" h="102">
                <a:moveTo>
                  <a:pt x="0" y="102"/>
                </a:moveTo>
                <a:cubicBezTo>
                  <a:pt x="51" y="51"/>
                  <a:pt x="51" y="51"/>
                  <a:pt x="51" y="51"/>
                </a:cubicBezTo>
                <a:cubicBezTo>
                  <a:pt x="0" y="0"/>
                  <a:pt x="0" y="0"/>
                  <a:pt x="0" y="0"/>
                </a:cubicBezTo>
                <a:cubicBezTo>
                  <a:pt x="23" y="30"/>
                  <a:pt x="23" y="72"/>
                  <a:pt x="0" y="102"/>
                </a:cubicBezTo>
              </a:path>
            </a:pathLst>
          </a:custGeom>
          <a:solidFill>
            <a:srgbClr val="00B398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Text Placeholder 4"/>
          <p:cNvSpPr>
            <a:spLocks noGrp="1" noChangeAspect="1"/>
          </p:cNvSpPr>
          <p:nvPr>
            <p:ph type="body" sz="quarter" idx="12"/>
          </p:nvPr>
        </p:nvSpPr>
        <p:spPr>
          <a:xfrm>
            <a:off x="396836" y="3213125"/>
            <a:ext cx="8423636" cy="460800"/>
          </a:xfrm>
          <a:solidFill>
            <a:schemeClr val="bg1">
              <a:lumMod val="95000"/>
            </a:schemeClr>
          </a:solidFill>
        </p:spPr>
        <p:txBody>
          <a:bodyPr wrap="none" lIns="360000" tIns="0" bIns="36000" anchor="ctr" anchorCtr="0">
            <a:no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600"/>
            </a:lvl1pPr>
            <a:lvl2pPr marL="271712" indent="0">
              <a:buNone/>
              <a:defRPr/>
            </a:lvl2pPr>
            <a:lvl3pPr marL="630000" indent="0">
              <a:buNone/>
              <a:defRPr/>
            </a:lvl3pPr>
            <a:lvl4pPr marL="990125" indent="0">
              <a:buNone/>
              <a:defRPr/>
            </a:lvl4pPr>
            <a:lvl5pPr marL="1350125" indent="0">
              <a:buNone/>
              <a:defRPr/>
            </a:lvl5pPr>
          </a:lstStyle>
          <a:p>
            <a:pPr lvl="0"/>
            <a:endParaRPr lang="en-US" dirty="0" smtClean="0"/>
          </a:p>
        </p:txBody>
      </p:sp>
      <p:sp>
        <p:nvSpPr>
          <p:cNvPr id="10" name="Freeform 9"/>
          <p:cNvSpPr>
            <a:spLocks/>
          </p:cNvSpPr>
          <p:nvPr userDrawn="1"/>
        </p:nvSpPr>
        <p:spPr bwMode="auto">
          <a:xfrm>
            <a:off x="485355" y="3321265"/>
            <a:ext cx="126205" cy="244521"/>
          </a:xfrm>
          <a:custGeom>
            <a:avLst/>
            <a:gdLst>
              <a:gd name="T0" fmla="*/ 0 w 51"/>
              <a:gd name="T1" fmla="*/ 102 h 102"/>
              <a:gd name="T2" fmla="*/ 51 w 51"/>
              <a:gd name="T3" fmla="*/ 51 h 102"/>
              <a:gd name="T4" fmla="*/ 0 w 51"/>
              <a:gd name="T5" fmla="*/ 0 h 102"/>
              <a:gd name="T6" fmla="*/ 0 w 51"/>
              <a:gd name="T7" fmla="*/ 102 h 1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1" h="102">
                <a:moveTo>
                  <a:pt x="0" y="102"/>
                </a:moveTo>
                <a:cubicBezTo>
                  <a:pt x="51" y="51"/>
                  <a:pt x="51" y="51"/>
                  <a:pt x="51" y="51"/>
                </a:cubicBezTo>
                <a:cubicBezTo>
                  <a:pt x="0" y="0"/>
                  <a:pt x="0" y="0"/>
                  <a:pt x="0" y="0"/>
                </a:cubicBezTo>
                <a:cubicBezTo>
                  <a:pt x="23" y="30"/>
                  <a:pt x="23" y="72"/>
                  <a:pt x="0" y="102"/>
                </a:cubicBezTo>
              </a:path>
            </a:pathLst>
          </a:custGeom>
          <a:solidFill>
            <a:srgbClr val="00B398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Text Placeholder 4"/>
          <p:cNvSpPr>
            <a:spLocks noGrp="1" noChangeAspect="1"/>
          </p:cNvSpPr>
          <p:nvPr>
            <p:ph type="body" sz="quarter" idx="13"/>
          </p:nvPr>
        </p:nvSpPr>
        <p:spPr>
          <a:xfrm>
            <a:off x="396836" y="3933205"/>
            <a:ext cx="8423636" cy="460800"/>
          </a:xfrm>
          <a:solidFill>
            <a:schemeClr val="bg1">
              <a:lumMod val="95000"/>
            </a:schemeClr>
          </a:solidFill>
        </p:spPr>
        <p:txBody>
          <a:bodyPr wrap="none" lIns="360000" tIns="0" bIns="36000" anchor="ctr" anchorCtr="0">
            <a:no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600"/>
            </a:lvl1pPr>
            <a:lvl2pPr marL="271712" indent="0">
              <a:buNone/>
              <a:defRPr/>
            </a:lvl2pPr>
            <a:lvl3pPr marL="630000" indent="0">
              <a:buNone/>
              <a:defRPr/>
            </a:lvl3pPr>
            <a:lvl4pPr marL="990125" indent="0">
              <a:buNone/>
              <a:defRPr/>
            </a:lvl4pPr>
            <a:lvl5pPr marL="1350125" indent="0">
              <a:buNone/>
              <a:defRPr/>
            </a:lvl5pPr>
          </a:lstStyle>
          <a:p>
            <a:pPr lvl="0"/>
            <a:endParaRPr lang="en-US" dirty="0" smtClean="0"/>
          </a:p>
        </p:txBody>
      </p:sp>
      <p:sp>
        <p:nvSpPr>
          <p:cNvPr id="12" name="Freeform 11"/>
          <p:cNvSpPr>
            <a:spLocks/>
          </p:cNvSpPr>
          <p:nvPr userDrawn="1"/>
        </p:nvSpPr>
        <p:spPr bwMode="auto">
          <a:xfrm>
            <a:off x="485355" y="4041345"/>
            <a:ext cx="126205" cy="244521"/>
          </a:xfrm>
          <a:custGeom>
            <a:avLst/>
            <a:gdLst>
              <a:gd name="T0" fmla="*/ 0 w 51"/>
              <a:gd name="T1" fmla="*/ 102 h 102"/>
              <a:gd name="T2" fmla="*/ 51 w 51"/>
              <a:gd name="T3" fmla="*/ 51 h 102"/>
              <a:gd name="T4" fmla="*/ 0 w 51"/>
              <a:gd name="T5" fmla="*/ 0 h 102"/>
              <a:gd name="T6" fmla="*/ 0 w 51"/>
              <a:gd name="T7" fmla="*/ 102 h 1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1" h="102">
                <a:moveTo>
                  <a:pt x="0" y="102"/>
                </a:moveTo>
                <a:cubicBezTo>
                  <a:pt x="51" y="51"/>
                  <a:pt x="51" y="51"/>
                  <a:pt x="51" y="51"/>
                </a:cubicBezTo>
                <a:cubicBezTo>
                  <a:pt x="0" y="0"/>
                  <a:pt x="0" y="0"/>
                  <a:pt x="0" y="0"/>
                </a:cubicBezTo>
                <a:cubicBezTo>
                  <a:pt x="23" y="30"/>
                  <a:pt x="23" y="72"/>
                  <a:pt x="0" y="102"/>
                </a:cubicBezTo>
              </a:path>
            </a:pathLst>
          </a:custGeom>
          <a:solidFill>
            <a:srgbClr val="00B398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" name="Text Placeholder 4"/>
          <p:cNvSpPr>
            <a:spLocks noGrp="1" noChangeAspect="1"/>
          </p:cNvSpPr>
          <p:nvPr>
            <p:ph type="body" sz="quarter" idx="14"/>
          </p:nvPr>
        </p:nvSpPr>
        <p:spPr>
          <a:xfrm>
            <a:off x="396836" y="4581277"/>
            <a:ext cx="8423636" cy="460800"/>
          </a:xfrm>
          <a:solidFill>
            <a:schemeClr val="bg1">
              <a:lumMod val="95000"/>
            </a:schemeClr>
          </a:solidFill>
        </p:spPr>
        <p:txBody>
          <a:bodyPr wrap="none" lIns="360000" tIns="0" bIns="36000" anchor="ctr" anchorCtr="0">
            <a:no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600"/>
            </a:lvl1pPr>
            <a:lvl2pPr marL="271712" indent="0">
              <a:buNone/>
              <a:defRPr/>
            </a:lvl2pPr>
            <a:lvl3pPr marL="630000" indent="0">
              <a:buNone/>
              <a:defRPr/>
            </a:lvl3pPr>
            <a:lvl4pPr marL="990125" indent="0">
              <a:buNone/>
              <a:defRPr/>
            </a:lvl4pPr>
            <a:lvl5pPr marL="1350125" indent="0">
              <a:buNone/>
              <a:defRPr/>
            </a:lvl5pPr>
          </a:lstStyle>
          <a:p>
            <a:pPr lvl="0"/>
            <a:endParaRPr lang="en-US" dirty="0" smtClean="0"/>
          </a:p>
        </p:txBody>
      </p:sp>
      <p:sp>
        <p:nvSpPr>
          <p:cNvPr id="14" name="Freeform 13"/>
          <p:cNvSpPr>
            <a:spLocks/>
          </p:cNvSpPr>
          <p:nvPr userDrawn="1"/>
        </p:nvSpPr>
        <p:spPr bwMode="auto">
          <a:xfrm>
            <a:off x="485355" y="4689417"/>
            <a:ext cx="126205" cy="244521"/>
          </a:xfrm>
          <a:custGeom>
            <a:avLst/>
            <a:gdLst>
              <a:gd name="T0" fmla="*/ 0 w 51"/>
              <a:gd name="T1" fmla="*/ 102 h 102"/>
              <a:gd name="T2" fmla="*/ 51 w 51"/>
              <a:gd name="T3" fmla="*/ 51 h 102"/>
              <a:gd name="T4" fmla="*/ 0 w 51"/>
              <a:gd name="T5" fmla="*/ 0 h 102"/>
              <a:gd name="T6" fmla="*/ 0 w 51"/>
              <a:gd name="T7" fmla="*/ 102 h 1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1" h="102">
                <a:moveTo>
                  <a:pt x="0" y="102"/>
                </a:moveTo>
                <a:cubicBezTo>
                  <a:pt x="51" y="51"/>
                  <a:pt x="51" y="51"/>
                  <a:pt x="51" y="51"/>
                </a:cubicBezTo>
                <a:cubicBezTo>
                  <a:pt x="0" y="0"/>
                  <a:pt x="0" y="0"/>
                  <a:pt x="0" y="0"/>
                </a:cubicBezTo>
                <a:cubicBezTo>
                  <a:pt x="23" y="30"/>
                  <a:pt x="23" y="72"/>
                  <a:pt x="0" y="102"/>
                </a:cubicBezTo>
              </a:path>
            </a:pathLst>
          </a:custGeom>
          <a:solidFill>
            <a:srgbClr val="00B398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5" name="Text Placeholder 4"/>
          <p:cNvSpPr>
            <a:spLocks noGrp="1" noChangeAspect="1"/>
          </p:cNvSpPr>
          <p:nvPr>
            <p:ph type="body" sz="quarter" idx="15"/>
          </p:nvPr>
        </p:nvSpPr>
        <p:spPr>
          <a:xfrm>
            <a:off x="396836" y="5301357"/>
            <a:ext cx="8423636" cy="460800"/>
          </a:xfrm>
          <a:solidFill>
            <a:schemeClr val="bg1">
              <a:lumMod val="95000"/>
            </a:schemeClr>
          </a:solidFill>
        </p:spPr>
        <p:txBody>
          <a:bodyPr wrap="none" lIns="360000" tIns="0" bIns="36000" anchor="ctr" anchorCtr="0">
            <a:no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600"/>
            </a:lvl1pPr>
            <a:lvl2pPr marL="271712" indent="0">
              <a:buNone/>
              <a:defRPr/>
            </a:lvl2pPr>
            <a:lvl3pPr marL="630000" indent="0">
              <a:buNone/>
              <a:defRPr/>
            </a:lvl3pPr>
            <a:lvl4pPr marL="990125" indent="0">
              <a:buNone/>
              <a:defRPr/>
            </a:lvl4pPr>
            <a:lvl5pPr marL="1350125" indent="0">
              <a:buNone/>
              <a:defRPr/>
            </a:lvl5pPr>
          </a:lstStyle>
          <a:p>
            <a:pPr lvl="0"/>
            <a:endParaRPr lang="en-US" dirty="0" smtClean="0"/>
          </a:p>
        </p:txBody>
      </p:sp>
      <p:sp>
        <p:nvSpPr>
          <p:cNvPr id="16" name="Freeform 15"/>
          <p:cNvSpPr>
            <a:spLocks/>
          </p:cNvSpPr>
          <p:nvPr userDrawn="1"/>
        </p:nvSpPr>
        <p:spPr bwMode="auto">
          <a:xfrm>
            <a:off x="485355" y="5409497"/>
            <a:ext cx="126205" cy="244521"/>
          </a:xfrm>
          <a:custGeom>
            <a:avLst/>
            <a:gdLst>
              <a:gd name="T0" fmla="*/ 0 w 51"/>
              <a:gd name="T1" fmla="*/ 102 h 102"/>
              <a:gd name="T2" fmla="*/ 51 w 51"/>
              <a:gd name="T3" fmla="*/ 51 h 102"/>
              <a:gd name="T4" fmla="*/ 0 w 51"/>
              <a:gd name="T5" fmla="*/ 0 h 102"/>
              <a:gd name="T6" fmla="*/ 0 w 51"/>
              <a:gd name="T7" fmla="*/ 102 h 1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1" h="102">
                <a:moveTo>
                  <a:pt x="0" y="102"/>
                </a:moveTo>
                <a:cubicBezTo>
                  <a:pt x="51" y="51"/>
                  <a:pt x="51" y="51"/>
                  <a:pt x="51" y="51"/>
                </a:cubicBezTo>
                <a:cubicBezTo>
                  <a:pt x="0" y="0"/>
                  <a:pt x="0" y="0"/>
                  <a:pt x="0" y="0"/>
                </a:cubicBezTo>
                <a:cubicBezTo>
                  <a:pt x="23" y="30"/>
                  <a:pt x="23" y="72"/>
                  <a:pt x="0" y="102"/>
                </a:cubicBezTo>
              </a:path>
            </a:pathLst>
          </a:custGeom>
          <a:solidFill>
            <a:srgbClr val="00B398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7" name="Text Placeholder 4"/>
          <p:cNvSpPr>
            <a:spLocks noGrp="1" noChangeAspect="1"/>
          </p:cNvSpPr>
          <p:nvPr>
            <p:ph type="body" sz="quarter" idx="16"/>
          </p:nvPr>
        </p:nvSpPr>
        <p:spPr>
          <a:xfrm>
            <a:off x="396836" y="5973678"/>
            <a:ext cx="8423636" cy="460800"/>
          </a:xfrm>
          <a:solidFill>
            <a:schemeClr val="bg1">
              <a:lumMod val="95000"/>
            </a:schemeClr>
          </a:solidFill>
        </p:spPr>
        <p:txBody>
          <a:bodyPr wrap="none" lIns="360000" tIns="0" bIns="36000" anchor="ctr" anchorCtr="0">
            <a:no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600"/>
            </a:lvl1pPr>
            <a:lvl2pPr marL="271712" indent="0">
              <a:buNone/>
              <a:defRPr/>
            </a:lvl2pPr>
            <a:lvl3pPr marL="630000" indent="0">
              <a:buNone/>
              <a:defRPr/>
            </a:lvl3pPr>
            <a:lvl4pPr marL="990125" indent="0">
              <a:buNone/>
              <a:defRPr/>
            </a:lvl4pPr>
            <a:lvl5pPr marL="1350125" indent="0">
              <a:buNone/>
              <a:defRPr/>
            </a:lvl5pPr>
          </a:lstStyle>
          <a:p>
            <a:pPr lvl="0"/>
            <a:endParaRPr lang="en-US" dirty="0" smtClean="0"/>
          </a:p>
        </p:txBody>
      </p:sp>
      <p:sp>
        <p:nvSpPr>
          <p:cNvPr id="18" name="Freeform 17"/>
          <p:cNvSpPr>
            <a:spLocks/>
          </p:cNvSpPr>
          <p:nvPr userDrawn="1"/>
        </p:nvSpPr>
        <p:spPr bwMode="auto">
          <a:xfrm>
            <a:off x="485355" y="6081818"/>
            <a:ext cx="126205" cy="244521"/>
          </a:xfrm>
          <a:custGeom>
            <a:avLst/>
            <a:gdLst>
              <a:gd name="T0" fmla="*/ 0 w 51"/>
              <a:gd name="T1" fmla="*/ 102 h 102"/>
              <a:gd name="T2" fmla="*/ 51 w 51"/>
              <a:gd name="T3" fmla="*/ 51 h 102"/>
              <a:gd name="T4" fmla="*/ 0 w 51"/>
              <a:gd name="T5" fmla="*/ 0 h 102"/>
              <a:gd name="T6" fmla="*/ 0 w 51"/>
              <a:gd name="T7" fmla="*/ 102 h 1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1" h="102">
                <a:moveTo>
                  <a:pt x="0" y="102"/>
                </a:moveTo>
                <a:cubicBezTo>
                  <a:pt x="51" y="51"/>
                  <a:pt x="51" y="51"/>
                  <a:pt x="51" y="51"/>
                </a:cubicBezTo>
                <a:cubicBezTo>
                  <a:pt x="0" y="0"/>
                  <a:pt x="0" y="0"/>
                  <a:pt x="0" y="0"/>
                </a:cubicBezTo>
                <a:cubicBezTo>
                  <a:pt x="23" y="30"/>
                  <a:pt x="23" y="72"/>
                  <a:pt x="0" y="102"/>
                </a:cubicBezTo>
              </a:path>
            </a:pathLst>
          </a:custGeom>
          <a:solidFill>
            <a:srgbClr val="00B398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74893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-5 pull out w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4" name="Text Placeholder 4"/>
          <p:cNvSpPr>
            <a:spLocks noGrp="1"/>
          </p:cNvSpPr>
          <p:nvPr>
            <p:ph type="body" sz="quarter" idx="11"/>
          </p:nvPr>
        </p:nvSpPr>
        <p:spPr>
          <a:xfrm>
            <a:off x="4695135" y="1963866"/>
            <a:ext cx="4063468" cy="24622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pt-BR" dirty="0"/>
              <a:t>Table heading style</a:t>
            </a:r>
          </a:p>
        </p:txBody>
      </p:sp>
      <p:sp>
        <p:nvSpPr>
          <p:cNvPr id="3" name="Rectangle 2"/>
          <p:cNvSpPr/>
          <p:nvPr userDrawn="1"/>
        </p:nvSpPr>
        <p:spPr>
          <a:xfrm>
            <a:off x="385763" y="1944688"/>
            <a:ext cx="3970214" cy="764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2" hasCustomPrompt="1"/>
          </p:nvPr>
        </p:nvSpPr>
        <p:spPr>
          <a:xfrm>
            <a:off x="385763" y="1944688"/>
            <a:ext cx="730250" cy="763587"/>
          </a:xfrm>
        </p:spPr>
        <p:txBody>
          <a:bodyPr tIns="90000" bIns="90000" anchor="ctr"/>
          <a:lstStyle>
            <a:lvl1pPr marL="0" indent="0" algn="ctr">
              <a:buNone/>
              <a:defRPr sz="32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GB" dirty="0" smtClean="0"/>
              <a:t>01</a:t>
            </a:r>
            <a:endParaRPr lang="en-GB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6013" y="1944688"/>
            <a:ext cx="3240087" cy="763587"/>
          </a:xfrm>
        </p:spPr>
        <p:txBody>
          <a:bodyPr tIns="90000" bIns="90000" anchor="ctr"/>
          <a:lstStyle>
            <a:lvl1pPr marL="0" indent="0">
              <a:buNone/>
              <a:defRPr sz="1600" baseline="0"/>
            </a:lvl1pPr>
          </a:lstStyle>
          <a:p>
            <a:pPr lvl="0"/>
            <a:endParaRPr lang="en-GB" dirty="0"/>
          </a:p>
        </p:txBody>
      </p:sp>
      <p:sp>
        <p:nvSpPr>
          <p:cNvPr id="11" name="Rectangle 10"/>
          <p:cNvSpPr/>
          <p:nvPr userDrawn="1"/>
        </p:nvSpPr>
        <p:spPr>
          <a:xfrm>
            <a:off x="385886" y="2861320"/>
            <a:ext cx="3970214" cy="764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 Placeholder 7"/>
          <p:cNvSpPr>
            <a:spLocks noGrp="1"/>
          </p:cNvSpPr>
          <p:nvPr>
            <p:ph type="body" sz="quarter" idx="14" hasCustomPrompt="1"/>
          </p:nvPr>
        </p:nvSpPr>
        <p:spPr>
          <a:xfrm>
            <a:off x="385886" y="2861320"/>
            <a:ext cx="730250" cy="763587"/>
          </a:xfrm>
        </p:spPr>
        <p:txBody>
          <a:bodyPr tIns="90000" bIns="90000" anchor="ctr"/>
          <a:lstStyle>
            <a:lvl1pPr marL="0" indent="0" algn="ctr">
              <a:buNone/>
              <a:defRPr sz="3200" b="1">
                <a:solidFill>
                  <a:schemeClr val="accent5"/>
                </a:solidFill>
              </a:defRPr>
            </a:lvl1pPr>
          </a:lstStyle>
          <a:p>
            <a:pPr lvl="0"/>
            <a:r>
              <a:rPr lang="en-GB" dirty="0" smtClean="0"/>
              <a:t>02</a:t>
            </a:r>
            <a:endParaRPr lang="en-GB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5"/>
          </p:nvPr>
        </p:nvSpPr>
        <p:spPr>
          <a:xfrm>
            <a:off x="1116136" y="2861320"/>
            <a:ext cx="3240087" cy="763587"/>
          </a:xfrm>
        </p:spPr>
        <p:txBody>
          <a:bodyPr tIns="90000" bIns="90000" anchor="ctr"/>
          <a:lstStyle>
            <a:lvl1pPr marL="0" indent="0">
              <a:buNone/>
              <a:defRPr sz="1600" baseline="0"/>
            </a:lvl1pPr>
          </a:lstStyle>
          <a:p>
            <a:pPr lvl="0"/>
            <a:endParaRPr lang="en-GB" dirty="0"/>
          </a:p>
        </p:txBody>
      </p:sp>
      <p:sp>
        <p:nvSpPr>
          <p:cNvPr id="14" name="Rectangle 13"/>
          <p:cNvSpPr/>
          <p:nvPr userDrawn="1"/>
        </p:nvSpPr>
        <p:spPr>
          <a:xfrm>
            <a:off x="385886" y="3789363"/>
            <a:ext cx="3970214" cy="764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 Placeholder 7"/>
          <p:cNvSpPr>
            <a:spLocks noGrp="1"/>
          </p:cNvSpPr>
          <p:nvPr>
            <p:ph type="body" sz="quarter" idx="16" hasCustomPrompt="1"/>
          </p:nvPr>
        </p:nvSpPr>
        <p:spPr>
          <a:xfrm>
            <a:off x="385886" y="3789363"/>
            <a:ext cx="730250" cy="763587"/>
          </a:xfrm>
        </p:spPr>
        <p:txBody>
          <a:bodyPr tIns="90000" bIns="90000" anchor="ctr"/>
          <a:lstStyle>
            <a:lvl1pPr marL="0" indent="0" algn="ctr">
              <a:buNone/>
              <a:defRPr sz="32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GB" dirty="0" smtClean="0"/>
              <a:t>03</a:t>
            </a:r>
            <a:endParaRPr lang="en-GB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7"/>
          </p:nvPr>
        </p:nvSpPr>
        <p:spPr>
          <a:xfrm>
            <a:off x="1116136" y="3789363"/>
            <a:ext cx="3240087" cy="763587"/>
          </a:xfrm>
        </p:spPr>
        <p:txBody>
          <a:bodyPr tIns="90000" bIns="90000" anchor="ctr"/>
          <a:lstStyle>
            <a:lvl1pPr marL="0" indent="0">
              <a:buNone/>
              <a:defRPr sz="1600" baseline="0"/>
            </a:lvl1pPr>
          </a:lstStyle>
          <a:p>
            <a:pPr lvl="0"/>
            <a:endParaRPr lang="en-GB" dirty="0"/>
          </a:p>
        </p:txBody>
      </p:sp>
      <p:sp>
        <p:nvSpPr>
          <p:cNvPr id="17" name="Rectangle 16"/>
          <p:cNvSpPr/>
          <p:nvPr userDrawn="1"/>
        </p:nvSpPr>
        <p:spPr>
          <a:xfrm>
            <a:off x="385640" y="4725144"/>
            <a:ext cx="3970214" cy="764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 Placeholder 7"/>
          <p:cNvSpPr>
            <a:spLocks noGrp="1"/>
          </p:cNvSpPr>
          <p:nvPr>
            <p:ph type="body" sz="quarter" idx="18" hasCustomPrompt="1"/>
          </p:nvPr>
        </p:nvSpPr>
        <p:spPr>
          <a:xfrm>
            <a:off x="385640" y="4725144"/>
            <a:ext cx="730250" cy="763587"/>
          </a:xfrm>
        </p:spPr>
        <p:txBody>
          <a:bodyPr tIns="90000" bIns="90000" anchor="ctr"/>
          <a:lstStyle>
            <a:lvl1pPr marL="0" indent="0" algn="ctr">
              <a:buNone/>
              <a:defRPr sz="3200" b="1">
                <a:solidFill>
                  <a:srgbClr val="7030A0"/>
                </a:solidFill>
              </a:defRPr>
            </a:lvl1pPr>
          </a:lstStyle>
          <a:p>
            <a:pPr lvl="0"/>
            <a:r>
              <a:rPr lang="en-GB" dirty="0" smtClean="0"/>
              <a:t>04</a:t>
            </a:r>
            <a:endParaRPr lang="en-GB" dirty="0"/>
          </a:p>
        </p:txBody>
      </p:sp>
      <p:sp>
        <p:nvSpPr>
          <p:cNvPr id="19" name="Text Placeholder 9"/>
          <p:cNvSpPr>
            <a:spLocks noGrp="1"/>
          </p:cNvSpPr>
          <p:nvPr>
            <p:ph type="body" sz="quarter" idx="19"/>
          </p:nvPr>
        </p:nvSpPr>
        <p:spPr>
          <a:xfrm>
            <a:off x="1115890" y="4725144"/>
            <a:ext cx="3240087" cy="763587"/>
          </a:xfrm>
        </p:spPr>
        <p:txBody>
          <a:bodyPr tIns="90000" bIns="90000" anchor="ctr"/>
          <a:lstStyle>
            <a:lvl1pPr marL="0" indent="0">
              <a:buNone/>
              <a:defRPr sz="1600" baseline="0"/>
            </a:lvl1pPr>
          </a:lstStyle>
          <a:p>
            <a:pPr lvl="0"/>
            <a:endParaRPr lang="en-GB" dirty="0"/>
          </a:p>
        </p:txBody>
      </p:sp>
      <p:sp>
        <p:nvSpPr>
          <p:cNvPr id="20" name="Rectangle 19"/>
          <p:cNvSpPr/>
          <p:nvPr userDrawn="1"/>
        </p:nvSpPr>
        <p:spPr>
          <a:xfrm>
            <a:off x="385517" y="5661248"/>
            <a:ext cx="3970214" cy="764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 Placeholder 7"/>
          <p:cNvSpPr>
            <a:spLocks noGrp="1"/>
          </p:cNvSpPr>
          <p:nvPr>
            <p:ph type="body" sz="quarter" idx="20" hasCustomPrompt="1"/>
          </p:nvPr>
        </p:nvSpPr>
        <p:spPr>
          <a:xfrm>
            <a:off x="385517" y="5661248"/>
            <a:ext cx="730250" cy="763587"/>
          </a:xfrm>
        </p:spPr>
        <p:txBody>
          <a:bodyPr tIns="90000" bIns="90000" anchor="ctr"/>
          <a:lstStyle>
            <a:lvl1pPr marL="0" indent="0" algn="ctr">
              <a:buNone/>
              <a:defRPr sz="3200" b="1">
                <a:solidFill>
                  <a:srgbClr val="0070C0"/>
                </a:solidFill>
              </a:defRPr>
            </a:lvl1pPr>
          </a:lstStyle>
          <a:p>
            <a:pPr lvl="0"/>
            <a:r>
              <a:rPr lang="en-GB" dirty="0" smtClean="0"/>
              <a:t>05</a:t>
            </a:r>
            <a:endParaRPr lang="en-GB" dirty="0"/>
          </a:p>
        </p:txBody>
      </p:sp>
      <p:sp>
        <p:nvSpPr>
          <p:cNvPr id="22" name="Text Placeholder 9"/>
          <p:cNvSpPr>
            <a:spLocks noGrp="1"/>
          </p:cNvSpPr>
          <p:nvPr>
            <p:ph type="body" sz="quarter" idx="21"/>
          </p:nvPr>
        </p:nvSpPr>
        <p:spPr>
          <a:xfrm>
            <a:off x="1115767" y="5661248"/>
            <a:ext cx="3240087" cy="763587"/>
          </a:xfrm>
        </p:spPr>
        <p:txBody>
          <a:bodyPr tIns="90000" bIns="90000" anchor="ctr"/>
          <a:lstStyle>
            <a:lvl1pPr marL="0" indent="0">
              <a:buNone/>
              <a:defRPr sz="1600" baseline="0"/>
            </a:lvl1pPr>
          </a:lstStyle>
          <a:p>
            <a:pPr lvl="0"/>
            <a:endParaRPr lang="en-GB" dirty="0"/>
          </a:p>
        </p:txBody>
      </p:sp>
      <p:sp>
        <p:nvSpPr>
          <p:cNvPr id="24" name="Table Placeholder 23"/>
          <p:cNvSpPr>
            <a:spLocks noGrp="1"/>
          </p:cNvSpPr>
          <p:nvPr>
            <p:ph type="tbl" sz="quarter" idx="22"/>
          </p:nvPr>
        </p:nvSpPr>
        <p:spPr>
          <a:xfrm>
            <a:off x="4695825" y="2327275"/>
            <a:ext cx="4087813" cy="409892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490072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-5 pull out full wid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/>
          <p:cNvSpPr/>
          <p:nvPr userDrawn="1"/>
        </p:nvSpPr>
        <p:spPr>
          <a:xfrm>
            <a:off x="385886" y="2860675"/>
            <a:ext cx="8398113" cy="764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2"/>
          <p:cNvSpPr/>
          <p:nvPr userDrawn="1"/>
        </p:nvSpPr>
        <p:spPr>
          <a:xfrm>
            <a:off x="385763" y="1944688"/>
            <a:ext cx="8398236" cy="764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2" hasCustomPrompt="1"/>
          </p:nvPr>
        </p:nvSpPr>
        <p:spPr>
          <a:xfrm>
            <a:off x="385763" y="1944688"/>
            <a:ext cx="730250" cy="763587"/>
          </a:xfrm>
        </p:spPr>
        <p:txBody>
          <a:bodyPr tIns="90000" bIns="90000" anchor="ctr"/>
          <a:lstStyle>
            <a:lvl1pPr marL="0" indent="0" algn="ctr">
              <a:buNone/>
              <a:defRPr sz="32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GB" dirty="0" smtClean="0"/>
              <a:t>01</a:t>
            </a:r>
            <a:endParaRPr lang="en-GB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6013" y="1944688"/>
            <a:ext cx="7667986" cy="763587"/>
          </a:xfrm>
        </p:spPr>
        <p:txBody>
          <a:bodyPr tIns="90000" bIns="90000" anchor="ctr"/>
          <a:lstStyle>
            <a:lvl1pPr marL="0" indent="0">
              <a:buNone/>
              <a:defRPr sz="1600" baseline="0"/>
            </a:lvl1pPr>
          </a:lstStyle>
          <a:p>
            <a:pPr lvl="0"/>
            <a:endParaRPr lang="en-GB" dirty="0"/>
          </a:p>
        </p:txBody>
      </p:sp>
      <p:sp>
        <p:nvSpPr>
          <p:cNvPr id="12" name="Text Placeholder 7"/>
          <p:cNvSpPr>
            <a:spLocks noGrp="1"/>
          </p:cNvSpPr>
          <p:nvPr>
            <p:ph type="body" sz="quarter" idx="14" hasCustomPrompt="1"/>
          </p:nvPr>
        </p:nvSpPr>
        <p:spPr>
          <a:xfrm>
            <a:off x="385886" y="2861320"/>
            <a:ext cx="730250" cy="763587"/>
          </a:xfrm>
        </p:spPr>
        <p:txBody>
          <a:bodyPr tIns="90000" bIns="90000" anchor="ctr"/>
          <a:lstStyle>
            <a:lvl1pPr marL="0" indent="0" algn="ctr">
              <a:buNone/>
              <a:defRPr sz="3200" b="1">
                <a:solidFill>
                  <a:schemeClr val="accent5"/>
                </a:solidFill>
              </a:defRPr>
            </a:lvl1pPr>
          </a:lstStyle>
          <a:p>
            <a:pPr lvl="0"/>
            <a:r>
              <a:rPr lang="en-GB" dirty="0" smtClean="0"/>
              <a:t>02</a:t>
            </a:r>
            <a:endParaRPr lang="en-GB" dirty="0"/>
          </a:p>
        </p:txBody>
      </p:sp>
      <p:sp>
        <p:nvSpPr>
          <p:cNvPr id="14" name="Rectangle 13"/>
          <p:cNvSpPr/>
          <p:nvPr userDrawn="1"/>
        </p:nvSpPr>
        <p:spPr>
          <a:xfrm>
            <a:off x="385885" y="3789363"/>
            <a:ext cx="8398113" cy="764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 Placeholder 7"/>
          <p:cNvSpPr>
            <a:spLocks noGrp="1"/>
          </p:cNvSpPr>
          <p:nvPr>
            <p:ph type="body" sz="quarter" idx="16" hasCustomPrompt="1"/>
          </p:nvPr>
        </p:nvSpPr>
        <p:spPr>
          <a:xfrm>
            <a:off x="385886" y="3789363"/>
            <a:ext cx="730250" cy="763587"/>
          </a:xfrm>
        </p:spPr>
        <p:txBody>
          <a:bodyPr tIns="90000" bIns="90000" anchor="ctr"/>
          <a:lstStyle>
            <a:lvl1pPr marL="0" indent="0" algn="ctr">
              <a:buNone/>
              <a:defRPr sz="32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GB" dirty="0" smtClean="0"/>
              <a:t>03</a:t>
            </a:r>
            <a:endParaRPr lang="en-GB" dirty="0"/>
          </a:p>
        </p:txBody>
      </p:sp>
      <p:sp>
        <p:nvSpPr>
          <p:cNvPr id="17" name="Rectangle 16"/>
          <p:cNvSpPr/>
          <p:nvPr userDrawn="1"/>
        </p:nvSpPr>
        <p:spPr>
          <a:xfrm>
            <a:off x="385640" y="4725144"/>
            <a:ext cx="8398358" cy="764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 Placeholder 7"/>
          <p:cNvSpPr>
            <a:spLocks noGrp="1"/>
          </p:cNvSpPr>
          <p:nvPr>
            <p:ph type="body" sz="quarter" idx="18" hasCustomPrompt="1"/>
          </p:nvPr>
        </p:nvSpPr>
        <p:spPr>
          <a:xfrm>
            <a:off x="385640" y="4725144"/>
            <a:ext cx="730250" cy="763587"/>
          </a:xfrm>
        </p:spPr>
        <p:txBody>
          <a:bodyPr tIns="90000" bIns="90000" anchor="ctr"/>
          <a:lstStyle>
            <a:lvl1pPr marL="0" indent="0" algn="ctr">
              <a:buNone/>
              <a:defRPr sz="3200" b="1">
                <a:solidFill>
                  <a:srgbClr val="7030A0"/>
                </a:solidFill>
              </a:defRPr>
            </a:lvl1pPr>
          </a:lstStyle>
          <a:p>
            <a:pPr lvl="0"/>
            <a:r>
              <a:rPr lang="en-GB" dirty="0" smtClean="0"/>
              <a:t>04</a:t>
            </a:r>
            <a:endParaRPr lang="en-GB" dirty="0"/>
          </a:p>
        </p:txBody>
      </p:sp>
      <p:sp>
        <p:nvSpPr>
          <p:cNvPr id="20" name="Rectangle 19"/>
          <p:cNvSpPr/>
          <p:nvPr userDrawn="1"/>
        </p:nvSpPr>
        <p:spPr>
          <a:xfrm>
            <a:off x="385517" y="5661248"/>
            <a:ext cx="8398482" cy="764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 Placeholder 7"/>
          <p:cNvSpPr>
            <a:spLocks noGrp="1"/>
          </p:cNvSpPr>
          <p:nvPr>
            <p:ph type="body" sz="quarter" idx="20" hasCustomPrompt="1"/>
          </p:nvPr>
        </p:nvSpPr>
        <p:spPr>
          <a:xfrm>
            <a:off x="385517" y="5661248"/>
            <a:ext cx="730250" cy="763587"/>
          </a:xfrm>
        </p:spPr>
        <p:txBody>
          <a:bodyPr tIns="90000" bIns="90000" anchor="ctr"/>
          <a:lstStyle>
            <a:lvl1pPr marL="0" indent="0" algn="ctr">
              <a:buNone/>
              <a:defRPr sz="3200" b="1">
                <a:solidFill>
                  <a:srgbClr val="0070C0"/>
                </a:solidFill>
              </a:defRPr>
            </a:lvl1pPr>
          </a:lstStyle>
          <a:p>
            <a:pPr lvl="0"/>
            <a:r>
              <a:rPr lang="en-GB" dirty="0" smtClean="0"/>
              <a:t>05</a:t>
            </a:r>
            <a:endParaRPr lang="en-GB" dirty="0"/>
          </a:p>
        </p:txBody>
      </p:sp>
      <p:sp>
        <p:nvSpPr>
          <p:cNvPr id="40" name="Text Placeholder 9"/>
          <p:cNvSpPr>
            <a:spLocks noGrp="1"/>
          </p:cNvSpPr>
          <p:nvPr>
            <p:ph type="body" sz="quarter" idx="21"/>
          </p:nvPr>
        </p:nvSpPr>
        <p:spPr>
          <a:xfrm>
            <a:off x="1116136" y="2860675"/>
            <a:ext cx="7667986" cy="763587"/>
          </a:xfrm>
        </p:spPr>
        <p:txBody>
          <a:bodyPr tIns="90000" bIns="90000" anchor="ctr"/>
          <a:lstStyle>
            <a:lvl1pPr marL="0" indent="0">
              <a:buNone/>
              <a:defRPr sz="1600" baseline="0"/>
            </a:lvl1pPr>
          </a:lstStyle>
          <a:p>
            <a:pPr lvl="0"/>
            <a:endParaRPr lang="en-GB" dirty="0"/>
          </a:p>
        </p:txBody>
      </p:sp>
      <p:sp>
        <p:nvSpPr>
          <p:cNvPr id="41" name="Text Placeholder 9"/>
          <p:cNvSpPr>
            <a:spLocks noGrp="1"/>
          </p:cNvSpPr>
          <p:nvPr>
            <p:ph type="body" sz="quarter" idx="22"/>
          </p:nvPr>
        </p:nvSpPr>
        <p:spPr>
          <a:xfrm>
            <a:off x="1127477" y="3789363"/>
            <a:ext cx="7667986" cy="763587"/>
          </a:xfrm>
        </p:spPr>
        <p:txBody>
          <a:bodyPr tIns="90000" bIns="90000" anchor="ctr"/>
          <a:lstStyle>
            <a:lvl1pPr marL="0" indent="0">
              <a:buNone/>
              <a:defRPr sz="1600" baseline="0"/>
            </a:lvl1pPr>
          </a:lstStyle>
          <a:p>
            <a:pPr lvl="0"/>
            <a:endParaRPr lang="en-GB" dirty="0"/>
          </a:p>
        </p:txBody>
      </p:sp>
      <p:sp>
        <p:nvSpPr>
          <p:cNvPr id="42" name="Text Placeholder 9"/>
          <p:cNvSpPr>
            <a:spLocks noGrp="1"/>
          </p:cNvSpPr>
          <p:nvPr>
            <p:ph type="body" sz="quarter" idx="23"/>
          </p:nvPr>
        </p:nvSpPr>
        <p:spPr>
          <a:xfrm>
            <a:off x="1102601" y="4725789"/>
            <a:ext cx="7667986" cy="763587"/>
          </a:xfrm>
        </p:spPr>
        <p:txBody>
          <a:bodyPr tIns="90000" bIns="90000" anchor="ctr"/>
          <a:lstStyle>
            <a:lvl1pPr marL="0" indent="0">
              <a:buNone/>
              <a:defRPr sz="1600" baseline="0"/>
            </a:lvl1pPr>
          </a:lstStyle>
          <a:p>
            <a:pPr lvl="0"/>
            <a:endParaRPr lang="en-GB" dirty="0"/>
          </a:p>
        </p:txBody>
      </p:sp>
      <p:sp>
        <p:nvSpPr>
          <p:cNvPr id="43" name="Text Placeholder 9"/>
          <p:cNvSpPr>
            <a:spLocks noGrp="1"/>
          </p:cNvSpPr>
          <p:nvPr>
            <p:ph type="body" sz="quarter" idx="24"/>
          </p:nvPr>
        </p:nvSpPr>
        <p:spPr>
          <a:xfrm>
            <a:off x="1115767" y="5661248"/>
            <a:ext cx="7667986" cy="763587"/>
          </a:xfrm>
        </p:spPr>
        <p:txBody>
          <a:bodyPr tIns="90000" bIns="90000" anchor="ctr"/>
          <a:lstStyle>
            <a:lvl1pPr marL="0" indent="0">
              <a:buNone/>
              <a:defRPr sz="1600" baseline="0"/>
            </a:lvl1pPr>
          </a:lstStyle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321824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-10 pull 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2"/>
          <p:cNvSpPr/>
          <p:nvPr userDrawn="1"/>
        </p:nvSpPr>
        <p:spPr>
          <a:xfrm>
            <a:off x="385763" y="1944688"/>
            <a:ext cx="3970214" cy="764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2" hasCustomPrompt="1"/>
          </p:nvPr>
        </p:nvSpPr>
        <p:spPr>
          <a:xfrm>
            <a:off x="385763" y="1944688"/>
            <a:ext cx="730250" cy="763587"/>
          </a:xfrm>
        </p:spPr>
        <p:txBody>
          <a:bodyPr tIns="90000" bIns="90000" anchor="ctr"/>
          <a:lstStyle>
            <a:lvl1pPr marL="0" indent="0" algn="ctr">
              <a:buNone/>
              <a:defRPr sz="32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GB" dirty="0" smtClean="0"/>
              <a:t>01</a:t>
            </a:r>
            <a:endParaRPr lang="en-GB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6013" y="1944688"/>
            <a:ext cx="3240087" cy="763587"/>
          </a:xfrm>
        </p:spPr>
        <p:txBody>
          <a:bodyPr tIns="90000" bIns="90000" anchor="ctr"/>
          <a:lstStyle>
            <a:lvl1pPr marL="0" indent="0">
              <a:buNone/>
              <a:defRPr sz="1600" baseline="0"/>
            </a:lvl1pPr>
          </a:lstStyle>
          <a:p>
            <a:pPr lvl="0"/>
            <a:endParaRPr lang="en-GB" dirty="0"/>
          </a:p>
        </p:txBody>
      </p:sp>
      <p:sp>
        <p:nvSpPr>
          <p:cNvPr id="11" name="Rectangle 10"/>
          <p:cNvSpPr/>
          <p:nvPr userDrawn="1"/>
        </p:nvSpPr>
        <p:spPr>
          <a:xfrm>
            <a:off x="385886" y="2861320"/>
            <a:ext cx="3970214" cy="764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 Placeholder 7"/>
          <p:cNvSpPr>
            <a:spLocks noGrp="1"/>
          </p:cNvSpPr>
          <p:nvPr>
            <p:ph type="body" sz="quarter" idx="14" hasCustomPrompt="1"/>
          </p:nvPr>
        </p:nvSpPr>
        <p:spPr>
          <a:xfrm>
            <a:off x="385886" y="2861320"/>
            <a:ext cx="730250" cy="763587"/>
          </a:xfrm>
        </p:spPr>
        <p:txBody>
          <a:bodyPr tIns="90000" bIns="90000" anchor="ctr"/>
          <a:lstStyle>
            <a:lvl1pPr marL="0" indent="0" algn="ctr">
              <a:buNone/>
              <a:defRPr sz="3200" b="1">
                <a:solidFill>
                  <a:schemeClr val="accent5"/>
                </a:solidFill>
              </a:defRPr>
            </a:lvl1pPr>
          </a:lstStyle>
          <a:p>
            <a:pPr lvl="0"/>
            <a:r>
              <a:rPr lang="en-GB" dirty="0" smtClean="0"/>
              <a:t>02</a:t>
            </a:r>
            <a:endParaRPr lang="en-GB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5"/>
          </p:nvPr>
        </p:nvSpPr>
        <p:spPr>
          <a:xfrm>
            <a:off x="1116136" y="2861320"/>
            <a:ext cx="3240087" cy="763587"/>
          </a:xfrm>
        </p:spPr>
        <p:txBody>
          <a:bodyPr tIns="90000" bIns="90000" anchor="ctr"/>
          <a:lstStyle>
            <a:lvl1pPr marL="0" indent="0">
              <a:buNone/>
              <a:defRPr sz="1600" baseline="0"/>
            </a:lvl1pPr>
          </a:lstStyle>
          <a:p>
            <a:pPr lvl="0"/>
            <a:endParaRPr lang="en-GB" dirty="0"/>
          </a:p>
        </p:txBody>
      </p:sp>
      <p:sp>
        <p:nvSpPr>
          <p:cNvPr id="14" name="Rectangle 13"/>
          <p:cNvSpPr/>
          <p:nvPr userDrawn="1"/>
        </p:nvSpPr>
        <p:spPr>
          <a:xfrm>
            <a:off x="385886" y="3789363"/>
            <a:ext cx="3970214" cy="764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 Placeholder 7"/>
          <p:cNvSpPr>
            <a:spLocks noGrp="1"/>
          </p:cNvSpPr>
          <p:nvPr>
            <p:ph type="body" sz="quarter" idx="16" hasCustomPrompt="1"/>
          </p:nvPr>
        </p:nvSpPr>
        <p:spPr>
          <a:xfrm>
            <a:off x="385886" y="3789363"/>
            <a:ext cx="730250" cy="763587"/>
          </a:xfrm>
        </p:spPr>
        <p:txBody>
          <a:bodyPr tIns="90000" bIns="90000" anchor="ctr"/>
          <a:lstStyle>
            <a:lvl1pPr marL="0" indent="0" algn="ctr">
              <a:buNone/>
              <a:defRPr sz="32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GB" dirty="0" smtClean="0"/>
              <a:t>03</a:t>
            </a:r>
            <a:endParaRPr lang="en-GB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7"/>
          </p:nvPr>
        </p:nvSpPr>
        <p:spPr>
          <a:xfrm>
            <a:off x="1116136" y="3789363"/>
            <a:ext cx="3240087" cy="763587"/>
          </a:xfrm>
        </p:spPr>
        <p:txBody>
          <a:bodyPr tIns="90000" bIns="90000" anchor="ctr"/>
          <a:lstStyle>
            <a:lvl1pPr marL="0" indent="0">
              <a:buNone/>
              <a:defRPr sz="1600" baseline="0"/>
            </a:lvl1pPr>
          </a:lstStyle>
          <a:p>
            <a:pPr lvl="0"/>
            <a:endParaRPr lang="en-GB" dirty="0"/>
          </a:p>
        </p:txBody>
      </p:sp>
      <p:sp>
        <p:nvSpPr>
          <p:cNvPr id="17" name="Rectangle 16"/>
          <p:cNvSpPr/>
          <p:nvPr userDrawn="1"/>
        </p:nvSpPr>
        <p:spPr>
          <a:xfrm>
            <a:off x="385640" y="4725144"/>
            <a:ext cx="3970214" cy="764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 Placeholder 7"/>
          <p:cNvSpPr>
            <a:spLocks noGrp="1"/>
          </p:cNvSpPr>
          <p:nvPr>
            <p:ph type="body" sz="quarter" idx="18" hasCustomPrompt="1"/>
          </p:nvPr>
        </p:nvSpPr>
        <p:spPr>
          <a:xfrm>
            <a:off x="385640" y="4725144"/>
            <a:ext cx="730250" cy="763587"/>
          </a:xfrm>
        </p:spPr>
        <p:txBody>
          <a:bodyPr tIns="90000" bIns="90000" anchor="ctr"/>
          <a:lstStyle>
            <a:lvl1pPr marL="0" indent="0" algn="ctr">
              <a:buNone/>
              <a:defRPr sz="3200" b="1">
                <a:solidFill>
                  <a:srgbClr val="7030A0"/>
                </a:solidFill>
              </a:defRPr>
            </a:lvl1pPr>
          </a:lstStyle>
          <a:p>
            <a:pPr lvl="0"/>
            <a:r>
              <a:rPr lang="en-GB" dirty="0" smtClean="0"/>
              <a:t>04</a:t>
            </a:r>
            <a:endParaRPr lang="en-GB" dirty="0"/>
          </a:p>
        </p:txBody>
      </p:sp>
      <p:sp>
        <p:nvSpPr>
          <p:cNvPr id="19" name="Text Placeholder 9"/>
          <p:cNvSpPr>
            <a:spLocks noGrp="1"/>
          </p:cNvSpPr>
          <p:nvPr>
            <p:ph type="body" sz="quarter" idx="19"/>
          </p:nvPr>
        </p:nvSpPr>
        <p:spPr>
          <a:xfrm>
            <a:off x="1115890" y="4725144"/>
            <a:ext cx="3240087" cy="763587"/>
          </a:xfrm>
        </p:spPr>
        <p:txBody>
          <a:bodyPr tIns="90000" bIns="90000" anchor="ctr"/>
          <a:lstStyle>
            <a:lvl1pPr marL="0" indent="0">
              <a:buNone/>
              <a:defRPr sz="1600" baseline="0"/>
            </a:lvl1pPr>
          </a:lstStyle>
          <a:p>
            <a:pPr lvl="0"/>
            <a:endParaRPr lang="en-GB" dirty="0"/>
          </a:p>
        </p:txBody>
      </p:sp>
      <p:sp>
        <p:nvSpPr>
          <p:cNvPr id="20" name="Rectangle 19"/>
          <p:cNvSpPr/>
          <p:nvPr userDrawn="1"/>
        </p:nvSpPr>
        <p:spPr>
          <a:xfrm>
            <a:off x="385517" y="5661248"/>
            <a:ext cx="3970214" cy="764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 Placeholder 7"/>
          <p:cNvSpPr>
            <a:spLocks noGrp="1"/>
          </p:cNvSpPr>
          <p:nvPr>
            <p:ph type="body" sz="quarter" idx="20" hasCustomPrompt="1"/>
          </p:nvPr>
        </p:nvSpPr>
        <p:spPr>
          <a:xfrm>
            <a:off x="385517" y="5661248"/>
            <a:ext cx="730250" cy="763587"/>
          </a:xfrm>
        </p:spPr>
        <p:txBody>
          <a:bodyPr tIns="90000" bIns="90000" anchor="ctr"/>
          <a:lstStyle>
            <a:lvl1pPr marL="0" indent="0" algn="ctr">
              <a:buNone/>
              <a:defRPr sz="3200" b="1">
                <a:solidFill>
                  <a:srgbClr val="0070C0"/>
                </a:solidFill>
              </a:defRPr>
            </a:lvl1pPr>
          </a:lstStyle>
          <a:p>
            <a:pPr lvl="0"/>
            <a:r>
              <a:rPr lang="en-GB" dirty="0" smtClean="0"/>
              <a:t>05</a:t>
            </a:r>
            <a:endParaRPr lang="en-GB" dirty="0"/>
          </a:p>
        </p:txBody>
      </p:sp>
      <p:sp>
        <p:nvSpPr>
          <p:cNvPr id="22" name="Text Placeholder 9"/>
          <p:cNvSpPr>
            <a:spLocks noGrp="1"/>
          </p:cNvSpPr>
          <p:nvPr>
            <p:ph type="body" sz="quarter" idx="21"/>
          </p:nvPr>
        </p:nvSpPr>
        <p:spPr>
          <a:xfrm>
            <a:off x="1115767" y="5661248"/>
            <a:ext cx="3240087" cy="763587"/>
          </a:xfrm>
        </p:spPr>
        <p:txBody>
          <a:bodyPr tIns="90000" bIns="90000" anchor="ctr"/>
          <a:lstStyle>
            <a:lvl1pPr marL="0" indent="0">
              <a:buNone/>
              <a:defRPr sz="1600" baseline="0"/>
            </a:lvl1pPr>
          </a:lstStyle>
          <a:p>
            <a:pPr lvl="0"/>
            <a:endParaRPr lang="en-GB" dirty="0"/>
          </a:p>
        </p:txBody>
      </p:sp>
      <p:sp>
        <p:nvSpPr>
          <p:cNvPr id="23" name="Rectangle 22"/>
          <p:cNvSpPr/>
          <p:nvPr userDrawn="1"/>
        </p:nvSpPr>
        <p:spPr>
          <a:xfrm>
            <a:off x="4779960" y="1939199"/>
            <a:ext cx="3970214" cy="764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Text Placeholder 7"/>
          <p:cNvSpPr>
            <a:spLocks noGrp="1"/>
          </p:cNvSpPr>
          <p:nvPr>
            <p:ph type="body" sz="quarter" idx="22" hasCustomPrompt="1"/>
          </p:nvPr>
        </p:nvSpPr>
        <p:spPr>
          <a:xfrm>
            <a:off x="4779960" y="1939199"/>
            <a:ext cx="730250" cy="763587"/>
          </a:xfrm>
        </p:spPr>
        <p:txBody>
          <a:bodyPr tIns="90000" bIns="90000" anchor="ctr"/>
          <a:lstStyle>
            <a:lvl1pPr marL="0" indent="0" algn="ctr">
              <a:buNone/>
              <a:defRPr sz="32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en-GB" dirty="0" smtClean="0"/>
              <a:t>06</a:t>
            </a:r>
            <a:endParaRPr lang="en-GB" dirty="0"/>
          </a:p>
        </p:txBody>
      </p:sp>
      <p:sp>
        <p:nvSpPr>
          <p:cNvPr id="26" name="Text Placeholder 9"/>
          <p:cNvSpPr>
            <a:spLocks noGrp="1"/>
          </p:cNvSpPr>
          <p:nvPr>
            <p:ph type="body" sz="quarter" idx="23"/>
          </p:nvPr>
        </p:nvSpPr>
        <p:spPr>
          <a:xfrm>
            <a:off x="5510210" y="1939199"/>
            <a:ext cx="3240087" cy="763587"/>
          </a:xfrm>
        </p:spPr>
        <p:txBody>
          <a:bodyPr tIns="90000" bIns="90000" anchor="ctr"/>
          <a:lstStyle>
            <a:lvl1pPr marL="0" indent="0">
              <a:buNone/>
              <a:defRPr sz="1600" baseline="0"/>
            </a:lvl1pPr>
          </a:lstStyle>
          <a:p>
            <a:pPr lvl="0"/>
            <a:endParaRPr lang="en-GB" dirty="0"/>
          </a:p>
        </p:txBody>
      </p:sp>
      <p:sp>
        <p:nvSpPr>
          <p:cNvPr id="27" name="Rectangle 26"/>
          <p:cNvSpPr/>
          <p:nvPr userDrawn="1"/>
        </p:nvSpPr>
        <p:spPr>
          <a:xfrm>
            <a:off x="4780083" y="2855831"/>
            <a:ext cx="3970214" cy="764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Text Placeholder 7"/>
          <p:cNvSpPr>
            <a:spLocks noGrp="1"/>
          </p:cNvSpPr>
          <p:nvPr>
            <p:ph type="body" sz="quarter" idx="24" hasCustomPrompt="1"/>
          </p:nvPr>
        </p:nvSpPr>
        <p:spPr>
          <a:xfrm>
            <a:off x="4780083" y="2855831"/>
            <a:ext cx="730250" cy="763587"/>
          </a:xfrm>
        </p:spPr>
        <p:txBody>
          <a:bodyPr tIns="90000" bIns="90000" anchor="ctr"/>
          <a:lstStyle>
            <a:lvl1pPr marL="0" indent="0" algn="ctr">
              <a:buNone/>
              <a:defRPr sz="3200" b="1">
                <a:solidFill>
                  <a:schemeClr val="accent5"/>
                </a:solidFill>
              </a:defRPr>
            </a:lvl1pPr>
          </a:lstStyle>
          <a:p>
            <a:pPr lvl="0"/>
            <a:r>
              <a:rPr lang="en-GB" dirty="0" smtClean="0"/>
              <a:t>07</a:t>
            </a:r>
            <a:endParaRPr lang="en-GB" dirty="0"/>
          </a:p>
        </p:txBody>
      </p:sp>
      <p:sp>
        <p:nvSpPr>
          <p:cNvPr id="29" name="Text Placeholder 9"/>
          <p:cNvSpPr>
            <a:spLocks noGrp="1"/>
          </p:cNvSpPr>
          <p:nvPr>
            <p:ph type="body" sz="quarter" idx="25"/>
          </p:nvPr>
        </p:nvSpPr>
        <p:spPr>
          <a:xfrm>
            <a:off x="5510333" y="2855831"/>
            <a:ext cx="3240087" cy="763587"/>
          </a:xfrm>
        </p:spPr>
        <p:txBody>
          <a:bodyPr tIns="90000" bIns="90000" anchor="ctr"/>
          <a:lstStyle>
            <a:lvl1pPr marL="0" indent="0">
              <a:buNone/>
              <a:defRPr sz="1600" baseline="0"/>
            </a:lvl1pPr>
          </a:lstStyle>
          <a:p>
            <a:pPr lvl="0"/>
            <a:endParaRPr lang="en-GB" dirty="0"/>
          </a:p>
        </p:txBody>
      </p:sp>
      <p:sp>
        <p:nvSpPr>
          <p:cNvPr id="30" name="Rectangle 29"/>
          <p:cNvSpPr/>
          <p:nvPr userDrawn="1"/>
        </p:nvSpPr>
        <p:spPr>
          <a:xfrm>
            <a:off x="4780083" y="3783874"/>
            <a:ext cx="3970214" cy="764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Text Placeholder 7"/>
          <p:cNvSpPr>
            <a:spLocks noGrp="1"/>
          </p:cNvSpPr>
          <p:nvPr>
            <p:ph type="body" sz="quarter" idx="26" hasCustomPrompt="1"/>
          </p:nvPr>
        </p:nvSpPr>
        <p:spPr>
          <a:xfrm>
            <a:off x="4780083" y="3783874"/>
            <a:ext cx="730250" cy="763587"/>
          </a:xfrm>
        </p:spPr>
        <p:txBody>
          <a:bodyPr tIns="90000" bIns="90000" anchor="ctr"/>
          <a:lstStyle>
            <a:lvl1pPr marL="0" indent="0" algn="ctr">
              <a:buNone/>
              <a:defRPr sz="3200" b="1">
                <a:solidFill>
                  <a:srgbClr val="00B0F0"/>
                </a:solidFill>
              </a:defRPr>
            </a:lvl1pPr>
          </a:lstStyle>
          <a:p>
            <a:pPr lvl="0"/>
            <a:r>
              <a:rPr lang="en-GB" dirty="0" smtClean="0"/>
              <a:t>08</a:t>
            </a:r>
            <a:endParaRPr lang="en-GB" dirty="0"/>
          </a:p>
        </p:txBody>
      </p:sp>
      <p:sp>
        <p:nvSpPr>
          <p:cNvPr id="32" name="Text Placeholder 9"/>
          <p:cNvSpPr>
            <a:spLocks noGrp="1"/>
          </p:cNvSpPr>
          <p:nvPr>
            <p:ph type="body" sz="quarter" idx="27"/>
          </p:nvPr>
        </p:nvSpPr>
        <p:spPr>
          <a:xfrm>
            <a:off x="5510333" y="3783874"/>
            <a:ext cx="3240087" cy="763587"/>
          </a:xfrm>
        </p:spPr>
        <p:txBody>
          <a:bodyPr tIns="90000" bIns="90000" anchor="ctr"/>
          <a:lstStyle>
            <a:lvl1pPr marL="0" indent="0">
              <a:buNone/>
              <a:defRPr sz="1600" baseline="0"/>
            </a:lvl1pPr>
          </a:lstStyle>
          <a:p>
            <a:pPr lvl="0"/>
            <a:endParaRPr lang="en-GB" dirty="0"/>
          </a:p>
        </p:txBody>
      </p:sp>
      <p:sp>
        <p:nvSpPr>
          <p:cNvPr id="33" name="Rectangle 32"/>
          <p:cNvSpPr/>
          <p:nvPr userDrawn="1"/>
        </p:nvSpPr>
        <p:spPr>
          <a:xfrm>
            <a:off x="4779837" y="4719655"/>
            <a:ext cx="3970214" cy="764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Text Placeholder 7"/>
          <p:cNvSpPr>
            <a:spLocks noGrp="1"/>
          </p:cNvSpPr>
          <p:nvPr>
            <p:ph type="body" sz="quarter" idx="28" hasCustomPrompt="1"/>
          </p:nvPr>
        </p:nvSpPr>
        <p:spPr>
          <a:xfrm>
            <a:off x="4779837" y="4719655"/>
            <a:ext cx="730250" cy="763587"/>
          </a:xfrm>
        </p:spPr>
        <p:txBody>
          <a:bodyPr tIns="90000" bIns="90000" anchor="ctr"/>
          <a:lstStyle>
            <a:lvl1pPr marL="0" indent="0" algn="ctr">
              <a:buNone/>
              <a:defRPr sz="3200" b="1">
                <a:solidFill>
                  <a:srgbClr val="7030A0"/>
                </a:solidFill>
              </a:defRPr>
            </a:lvl1pPr>
          </a:lstStyle>
          <a:p>
            <a:pPr lvl="0"/>
            <a:r>
              <a:rPr lang="en-GB" dirty="0" smtClean="0"/>
              <a:t>09</a:t>
            </a:r>
            <a:endParaRPr lang="en-GB" dirty="0"/>
          </a:p>
        </p:txBody>
      </p:sp>
      <p:sp>
        <p:nvSpPr>
          <p:cNvPr id="35" name="Text Placeholder 9"/>
          <p:cNvSpPr>
            <a:spLocks noGrp="1"/>
          </p:cNvSpPr>
          <p:nvPr>
            <p:ph type="body" sz="quarter" idx="29"/>
          </p:nvPr>
        </p:nvSpPr>
        <p:spPr>
          <a:xfrm>
            <a:off x="5510087" y="4719655"/>
            <a:ext cx="3240087" cy="763587"/>
          </a:xfrm>
        </p:spPr>
        <p:txBody>
          <a:bodyPr tIns="90000" bIns="90000" anchor="ctr"/>
          <a:lstStyle>
            <a:lvl1pPr marL="0" indent="0">
              <a:buNone/>
              <a:defRPr sz="1600" baseline="0"/>
            </a:lvl1pPr>
          </a:lstStyle>
          <a:p>
            <a:pPr lvl="0"/>
            <a:endParaRPr lang="en-GB" dirty="0"/>
          </a:p>
        </p:txBody>
      </p:sp>
      <p:sp>
        <p:nvSpPr>
          <p:cNvPr id="36" name="Rectangle 35"/>
          <p:cNvSpPr/>
          <p:nvPr userDrawn="1"/>
        </p:nvSpPr>
        <p:spPr>
          <a:xfrm>
            <a:off x="4779714" y="5655759"/>
            <a:ext cx="3970214" cy="764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Text Placeholder 7"/>
          <p:cNvSpPr>
            <a:spLocks noGrp="1"/>
          </p:cNvSpPr>
          <p:nvPr>
            <p:ph type="body" sz="quarter" idx="30" hasCustomPrompt="1"/>
          </p:nvPr>
        </p:nvSpPr>
        <p:spPr>
          <a:xfrm>
            <a:off x="4779714" y="5655759"/>
            <a:ext cx="730250" cy="763587"/>
          </a:xfrm>
        </p:spPr>
        <p:txBody>
          <a:bodyPr tIns="90000" bIns="90000" anchor="ctr"/>
          <a:lstStyle>
            <a:lvl1pPr marL="0" indent="0" algn="ctr">
              <a:buNone/>
              <a:defRPr sz="3200" b="1">
                <a:solidFill>
                  <a:srgbClr val="0070C0"/>
                </a:solidFill>
              </a:defRPr>
            </a:lvl1pPr>
          </a:lstStyle>
          <a:p>
            <a:pPr lvl="0"/>
            <a:r>
              <a:rPr lang="en-GB" dirty="0" smtClean="0"/>
              <a:t>10</a:t>
            </a:r>
            <a:endParaRPr lang="en-GB" dirty="0"/>
          </a:p>
        </p:txBody>
      </p:sp>
      <p:sp>
        <p:nvSpPr>
          <p:cNvPr id="38" name="Text Placeholder 9"/>
          <p:cNvSpPr>
            <a:spLocks noGrp="1"/>
          </p:cNvSpPr>
          <p:nvPr>
            <p:ph type="body" sz="quarter" idx="31"/>
          </p:nvPr>
        </p:nvSpPr>
        <p:spPr>
          <a:xfrm>
            <a:off x="5509964" y="5655759"/>
            <a:ext cx="3240087" cy="763587"/>
          </a:xfrm>
        </p:spPr>
        <p:txBody>
          <a:bodyPr tIns="90000" bIns="90000" anchor="ctr"/>
          <a:lstStyle>
            <a:lvl1pPr marL="0" indent="0">
              <a:buNone/>
              <a:defRPr sz="1600" baseline="0"/>
            </a:lvl1pPr>
          </a:lstStyle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057887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171240" y="1628800"/>
            <a:ext cx="1980000" cy="90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2403325" y="1628800"/>
            <a:ext cx="1980000" cy="90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  <p:sp>
        <p:nvSpPr>
          <p:cNvPr id="5" name="Picture Placeholder 3"/>
          <p:cNvSpPr>
            <a:spLocks noGrp="1"/>
          </p:cNvSpPr>
          <p:nvPr>
            <p:ph type="pic" sz="quarter" idx="12"/>
          </p:nvPr>
        </p:nvSpPr>
        <p:spPr>
          <a:xfrm>
            <a:off x="4635410" y="1628800"/>
            <a:ext cx="1980000" cy="90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  <p:sp>
        <p:nvSpPr>
          <p:cNvPr id="6" name="Picture Placeholder 3"/>
          <p:cNvSpPr>
            <a:spLocks noGrp="1"/>
          </p:cNvSpPr>
          <p:nvPr>
            <p:ph type="pic" sz="quarter" idx="13"/>
          </p:nvPr>
        </p:nvSpPr>
        <p:spPr>
          <a:xfrm>
            <a:off x="6867496" y="1637440"/>
            <a:ext cx="1980000" cy="90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  <p:sp>
        <p:nvSpPr>
          <p:cNvPr id="7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171240" y="2972949"/>
            <a:ext cx="1980000" cy="90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  <p:sp>
        <p:nvSpPr>
          <p:cNvPr id="8" name="Picture Placeholder 3"/>
          <p:cNvSpPr>
            <a:spLocks noGrp="1"/>
          </p:cNvSpPr>
          <p:nvPr>
            <p:ph type="pic" sz="quarter" idx="15"/>
          </p:nvPr>
        </p:nvSpPr>
        <p:spPr>
          <a:xfrm>
            <a:off x="2403325" y="2972949"/>
            <a:ext cx="1980000" cy="90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  <p:sp>
        <p:nvSpPr>
          <p:cNvPr id="9" name="Picture Placeholder 3"/>
          <p:cNvSpPr>
            <a:spLocks noGrp="1"/>
          </p:cNvSpPr>
          <p:nvPr>
            <p:ph type="pic" sz="quarter" idx="16"/>
          </p:nvPr>
        </p:nvSpPr>
        <p:spPr>
          <a:xfrm>
            <a:off x="4635410" y="2972949"/>
            <a:ext cx="1980000" cy="90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  <p:sp>
        <p:nvSpPr>
          <p:cNvPr id="10" name="Picture Placeholder 3"/>
          <p:cNvSpPr>
            <a:spLocks noGrp="1"/>
          </p:cNvSpPr>
          <p:nvPr>
            <p:ph type="pic" sz="quarter" idx="17"/>
          </p:nvPr>
        </p:nvSpPr>
        <p:spPr>
          <a:xfrm>
            <a:off x="6867496" y="2981589"/>
            <a:ext cx="1980000" cy="90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  <p:sp>
        <p:nvSpPr>
          <p:cNvPr id="11" name="Picture Placeholder 3"/>
          <p:cNvSpPr>
            <a:spLocks noGrp="1"/>
          </p:cNvSpPr>
          <p:nvPr>
            <p:ph type="pic" sz="quarter" idx="18"/>
          </p:nvPr>
        </p:nvSpPr>
        <p:spPr>
          <a:xfrm>
            <a:off x="171240" y="4317098"/>
            <a:ext cx="1980000" cy="90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  <p:sp>
        <p:nvSpPr>
          <p:cNvPr id="12" name="Picture Placeholder 3"/>
          <p:cNvSpPr>
            <a:spLocks noGrp="1"/>
          </p:cNvSpPr>
          <p:nvPr>
            <p:ph type="pic" sz="quarter" idx="19"/>
          </p:nvPr>
        </p:nvSpPr>
        <p:spPr>
          <a:xfrm>
            <a:off x="2357530" y="4314813"/>
            <a:ext cx="1980000" cy="90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  <p:sp>
        <p:nvSpPr>
          <p:cNvPr id="13" name="Picture Placeholder 3"/>
          <p:cNvSpPr>
            <a:spLocks noGrp="1"/>
          </p:cNvSpPr>
          <p:nvPr>
            <p:ph type="pic" sz="quarter" idx="20"/>
          </p:nvPr>
        </p:nvSpPr>
        <p:spPr>
          <a:xfrm>
            <a:off x="4589615" y="4314813"/>
            <a:ext cx="1980000" cy="90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  <p:sp>
        <p:nvSpPr>
          <p:cNvPr id="14" name="Picture Placeholder 3"/>
          <p:cNvSpPr>
            <a:spLocks noGrp="1"/>
          </p:cNvSpPr>
          <p:nvPr>
            <p:ph type="pic" sz="quarter" idx="21"/>
          </p:nvPr>
        </p:nvSpPr>
        <p:spPr>
          <a:xfrm>
            <a:off x="6821701" y="4323453"/>
            <a:ext cx="1980000" cy="90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  <p:sp>
        <p:nvSpPr>
          <p:cNvPr id="15" name="Picture Placeholder 3"/>
          <p:cNvSpPr>
            <a:spLocks noGrp="1"/>
          </p:cNvSpPr>
          <p:nvPr>
            <p:ph type="pic" sz="quarter" idx="22"/>
          </p:nvPr>
        </p:nvSpPr>
        <p:spPr>
          <a:xfrm>
            <a:off x="171240" y="5661248"/>
            <a:ext cx="1980000" cy="90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  <p:sp>
        <p:nvSpPr>
          <p:cNvPr id="16" name="Picture Placeholder 3"/>
          <p:cNvSpPr>
            <a:spLocks noGrp="1"/>
          </p:cNvSpPr>
          <p:nvPr>
            <p:ph type="pic" sz="quarter" idx="23"/>
          </p:nvPr>
        </p:nvSpPr>
        <p:spPr>
          <a:xfrm>
            <a:off x="2403325" y="5661248"/>
            <a:ext cx="1980000" cy="90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  <p:sp>
        <p:nvSpPr>
          <p:cNvPr id="17" name="Picture Placeholder 3"/>
          <p:cNvSpPr>
            <a:spLocks noGrp="1"/>
          </p:cNvSpPr>
          <p:nvPr>
            <p:ph type="pic" sz="quarter" idx="24"/>
          </p:nvPr>
        </p:nvSpPr>
        <p:spPr>
          <a:xfrm>
            <a:off x="4635410" y="5661248"/>
            <a:ext cx="1980000" cy="90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  <p:sp>
        <p:nvSpPr>
          <p:cNvPr id="18" name="Picture Placeholder 3"/>
          <p:cNvSpPr>
            <a:spLocks noGrp="1"/>
          </p:cNvSpPr>
          <p:nvPr>
            <p:ph type="pic" sz="quarter" idx="25"/>
          </p:nvPr>
        </p:nvSpPr>
        <p:spPr>
          <a:xfrm>
            <a:off x="6867496" y="5646091"/>
            <a:ext cx="1980000" cy="90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793046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 case stud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359999" y="2925344"/>
            <a:ext cx="1440000" cy="900000"/>
          </a:xfrm>
        </p:spPr>
        <p:txBody>
          <a:bodyPr/>
          <a:lstStyle>
            <a:lvl2pPr marL="0" indent="0">
              <a:buNone/>
              <a:defRPr b="1"/>
            </a:lvl2pPr>
          </a:lstStyle>
          <a:p>
            <a:pPr lvl="1"/>
            <a:r>
              <a:rPr lang="en-GB" dirty="0" smtClean="0"/>
              <a:t>Situation</a:t>
            </a:r>
            <a:endParaRPr lang="en-GB" dirty="0"/>
          </a:p>
        </p:txBody>
      </p:sp>
      <p:sp>
        <p:nvSpPr>
          <p:cNvPr id="5" name="Text Placeholder 3"/>
          <p:cNvSpPr>
            <a:spLocks noGrp="1"/>
          </p:cNvSpPr>
          <p:nvPr>
            <p:ph type="body" sz="quarter" idx="11" hasCustomPrompt="1"/>
          </p:nvPr>
        </p:nvSpPr>
        <p:spPr>
          <a:xfrm>
            <a:off x="359999" y="3825344"/>
            <a:ext cx="1440000" cy="900000"/>
          </a:xfrm>
        </p:spPr>
        <p:txBody>
          <a:bodyPr/>
          <a:lstStyle>
            <a:lvl2pPr marL="0" indent="0">
              <a:buNone/>
              <a:defRPr b="1"/>
            </a:lvl2pPr>
          </a:lstStyle>
          <a:p>
            <a:pPr lvl="1"/>
            <a:r>
              <a:rPr lang="en-GB" dirty="0" smtClean="0"/>
              <a:t>Objective</a:t>
            </a:r>
            <a:endParaRPr lang="en-GB" dirty="0"/>
          </a:p>
        </p:txBody>
      </p:sp>
      <p:sp>
        <p:nvSpPr>
          <p:cNvPr id="6" name="Text Placeholder 3"/>
          <p:cNvSpPr>
            <a:spLocks noGrp="1"/>
          </p:cNvSpPr>
          <p:nvPr>
            <p:ph type="body" sz="quarter" idx="12" hasCustomPrompt="1"/>
          </p:nvPr>
        </p:nvSpPr>
        <p:spPr>
          <a:xfrm>
            <a:off x="359999" y="4725144"/>
            <a:ext cx="1440000" cy="900000"/>
          </a:xfrm>
        </p:spPr>
        <p:txBody>
          <a:bodyPr/>
          <a:lstStyle>
            <a:lvl2pPr marL="0" indent="0">
              <a:buNone/>
              <a:defRPr b="1"/>
            </a:lvl2pPr>
          </a:lstStyle>
          <a:p>
            <a:pPr lvl="1"/>
            <a:r>
              <a:rPr lang="en-GB" dirty="0" smtClean="0"/>
              <a:t>Action</a:t>
            </a:r>
            <a:endParaRPr lang="en-GB" dirty="0"/>
          </a:p>
        </p:txBody>
      </p:sp>
      <p:sp>
        <p:nvSpPr>
          <p:cNvPr id="7" name="Text Placeholder 3"/>
          <p:cNvSpPr>
            <a:spLocks noGrp="1"/>
          </p:cNvSpPr>
          <p:nvPr>
            <p:ph type="body" sz="quarter" idx="13" hasCustomPrompt="1"/>
          </p:nvPr>
        </p:nvSpPr>
        <p:spPr>
          <a:xfrm>
            <a:off x="359635" y="5625344"/>
            <a:ext cx="1440000" cy="900000"/>
          </a:xfrm>
        </p:spPr>
        <p:txBody>
          <a:bodyPr/>
          <a:lstStyle>
            <a:lvl2pPr marL="0" indent="0">
              <a:buNone/>
              <a:defRPr b="1"/>
            </a:lvl2pPr>
          </a:lstStyle>
          <a:p>
            <a:pPr lvl="1"/>
            <a:r>
              <a:rPr lang="en-GB" dirty="0" smtClean="0"/>
              <a:t>Result</a:t>
            </a:r>
            <a:endParaRPr lang="en-GB" dirty="0"/>
          </a:p>
        </p:txBody>
      </p:sp>
      <p:sp>
        <p:nvSpPr>
          <p:cNvPr id="8" name="Rectangle 7"/>
          <p:cNvSpPr/>
          <p:nvPr userDrawn="1"/>
        </p:nvSpPr>
        <p:spPr>
          <a:xfrm>
            <a:off x="1800000" y="2943335"/>
            <a:ext cx="3348112" cy="86401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 userDrawn="1"/>
        </p:nvSpPr>
        <p:spPr>
          <a:xfrm>
            <a:off x="1800000" y="3843335"/>
            <a:ext cx="3348112" cy="8640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 userDrawn="1"/>
        </p:nvSpPr>
        <p:spPr>
          <a:xfrm>
            <a:off x="1800000" y="4743135"/>
            <a:ext cx="3348112" cy="86401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 userDrawn="1"/>
        </p:nvSpPr>
        <p:spPr>
          <a:xfrm>
            <a:off x="1800000" y="5643335"/>
            <a:ext cx="3348112" cy="8640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 userDrawn="1"/>
        </p:nvSpPr>
        <p:spPr>
          <a:xfrm>
            <a:off x="1799635" y="1647306"/>
            <a:ext cx="3348112" cy="432010"/>
          </a:xfrm>
          <a:prstGeom prst="rect">
            <a:avLst/>
          </a:prstGeom>
          <a:solidFill>
            <a:srgbClr val="00B39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 hasCustomPrompt="1"/>
          </p:nvPr>
        </p:nvSpPr>
        <p:spPr>
          <a:xfrm>
            <a:off x="1800225" y="1647825"/>
            <a:ext cx="3347840" cy="431800"/>
          </a:xfrm>
        </p:spPr>
        <p:txBody>
          <a:bodyPr anchor="ctr"/>
          <a:lstStyle>
            <a:lvl1pPr marL="0" indent="0" algn="l">
              <a:buNone/>
              <a:defRPr b="1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 smtClean="0"/>
              <a:t>Left column header</a:t>
            </a:r>
            <a:endParaRPr lang="en-GB" dirty="0"/>
          </a:p>
        </p:txBody>
      </p:sp>
      <p:sp>
        <p:nvSpPr>
          <p:cNvPr id="17" name="Picture Placeholder 16"/>
          <p:cNvSpPr>
            <a:spLocks noGrp="1"/>
          </p:cNvSpPr>
          <p:nvPr>
            <p:ph type="pic" sz="quarter" idx="15" hasCustomPrompt="1"/>
          </p:nvPr>
        </p:nvSpPr>
        <p:spPr>
          <a:xfrm>
            <a:off x="1800225" y="2079625"/>
            <a:ext cx="3347840" cy="846138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 dirty="0" smtClean="0"/>
              <a:t>Client logo?</a:t>
            </a:r>
            <a:endParaRPr lang="en-GB" dirty="0"/>
          </a:p>
        </p:txBody>
      </p:sp>
      <p:sp>
        <p:nvSpPr>
          <p:cNvPr id="19" name="Text Placeholder 18"/>
          <p:cNvSpPr>
            <a:spLocks noGrp="1"/>
          </p:cNvSpPr>
          <p:nvPr>
            <p:ph type="body" sz="quarter" idx="16"/>
          </p:nvPr>
        </p:nvSpPr>
        <p:spPr>
          <a:xfrm>
            <a:off x="1800225" y="2943335"/>
            <a:ext cx="3347840" cy="846027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endParaRPr lang="en-GB" dirty="0"/>
          </a:p>
        </p:txBody>
      </p:sp>
      <p:sp>
        <p:nvSpPr>
          <p:cNvPr id="20" name="Text Placeholder 18"/>
          <p:cNvSpPr>
            <a:spLocks noGrp="1"/>
          </p:cNvSpPr>
          <p:nvPr>
            <p:ph type="body" sz="quarter" idx="17"/>
          </p:nvPr>
        </p:nvSpPr>
        <p:spPr>
          <a:xfrm>
            <a:off x="1819218" y="3854366"/>
            <a:ext cx="3347840" cy="846138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endParaRPr lang="en-GB" dirty="0"/>
          </a:p>
        </p:txBody>
      </p:sp>
      <p:sp>
        <p:nvSpPr>
          <p:cNvPr id="21" name="Text Placeholder 18"/>
          <p:cNvSpPr>
            <a:spLocks noGrp="1"/>
          </p:cNvSpPr>
          <p:nvPr>
            <p:ph type="body" sz="quarter" idx="18"/>
          </p:nvPr>
        </p:nvSpPr>
        <p:spPr>
          <a:xfrm>
            <a:off x="1819218" y="4736175"/>
            <a:ext cx="3347840" cy="846138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endParaRPr lang="en-GB" dirty="0"/>
          </a:p>
        </p:txBody>
      </p:sp>
      <p:sp>
        <p:nvSpPr>
          <p:cNvPr id="22" name="Text Placeholder 18"/>
          <p:cNvSpPr>
            <a:spLocks noGrp="1"/>
          </p:cNvSpPr>
          <p:nvPr>
            <p:ph type="body" sz="quarter" idx="19"/>
          </p:nvPr>
        </p:nvSpPr>
        <p:spPr>
          <a:xfrm>
            <a:off x="1819218" y="5648250"/>
            <a:ext cx="3347840" cy="846138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endParaRPr lang="en-GB" dirty="0"/>
          </a:p>
        </p:txBody>
      </p:sp>
      <p:sp>
        <p:nvSpPr>
          <p:cNvPr id="23" name="Rectangle 22"/>
          <p:cNvSpPr/>
          <p:nvPr userDrawn="1"/>
        </p:nvSpPr>
        <p:spPr>
          <a:xfrm>
            <a:off x="5435823" y="2943335"/>
            <a:ext cx="3348541" cy="86401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/>
          <p:cNvSpPr/>
          <p:nvPr userDrawn="1"/>
        </p:nvSpPr>
        <p:spPr>
          <a:xfrm>
            <a:off x="5435823" y="3843335"/>
            <a:ext cx="3348541" cy="8640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/>
          <p:cNvSpPr/>
          <p:nvPr userDrawn="1"/>
        </p:nvSpPr>
        <p:spPr>
          <a:xfrm>
            <a:off x="5435823" y="4743135"/>
            <a:ext cx="3348541" cy="86401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5435823" y="5643335"/>
            <a:ext cx="3348541" cy="8640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/>
          <p:cNvSpPr/>
          <p:nvPr userDrawn="1"/>
        </p:nvSpPr>
        <p:spPr>
          <a:xfrm>
            <a:off x="5435458" y="1647306"/>
            <a:ext cx="3348541" cy="432010"/>
          </a:xfrm>
          <a:prstGeom prst="rect">
            <a:avLst/>
          </a:prstGeom>
          <a:solidFill>
            <a:srgbClr val="00B39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Text Placeholder 14"/>
          <p:cNvSpPr>
            <a:spLocks noGrp="1"/>
          </p:cNvSpPr>
          <p:nvPr>
            <p:ph type="body" sz="quarter" idx="20" hasCustomPrompt="1"/>
          </p:nvPr>
        </p:nvSpPr>
        <p:spPr>
          <a:xfrm>
            <a:off x="5436097" y="1647825"/>
            <a:ext cx="3348268" cy="431800"/>
          </a:xfrm>
        </p:spPr>
        <p:txBody>
          <a:bodyPr anchor="ctr"/>
          <a:lstStyle>
            <a:lvl1pPr marL="0" indent="0" algn="l">
              <a:buNone/>
              <a:defRPr b="1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 smtClean="0"/>
              <a:t>Right column header</a:t>
            </a:r>
            <a:endParaRPr lang="en-GB" dirty="0"/>
          </a:p>
        </p:txBody>
      </p:sp>
      <p:sp>
        <p:nvSpPr>
          <p:cNvPr id="29" name="Picture Placeholder 16"/>
          <p:cNvSpPr>
            <a:spLocks noGrp="1"/>
          </p:cNvSpPr>
          <p:nvPr>
            <p:ph type="pic" sz="quarter" idx="21" hasCustomPrompt="1"/>
          </p:nvPr>
        </p:nvSpPr>
        <p:spPr>
          <a:xfrm>
            <a:off x="5436097" y="2079625"/>
            <a:ext cx="3348268" cy="846138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 dirty="0" smtClean="0"/>
              <a:t>Client logo?</a:t>
            </a:r>
            <a:endParaRPr lang="en-GB" dirty="0"/>
          </a:p>
        </p:txBody>
      </p:sp>
      <p:sp>
        <p:nvSpPr>
          <p:cNvPr id="30" name="Text Placeholder 18"/>
          <p:cNvSpPr>
            <a:spLocks noGrp="1"/>
          </p:cNvSpPr>
          <p:nvPr>
            <p:ph type="body" sz="quarter" idx="22"/>
          </p:nvPr>
        </p:nvSpPr>
        <p:spPr>
          <a:xfrm>
            <a:off x="5436097" y="2943335"/>
            <a:ext cx="3348268" cy="846027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endParaRPr lang="en-GB" dirty="0"/>
          </a:p>
        </p:txBody>
      </p:sp>
      <p:sp>
        <p:nvSpPr>
          <p:cNvPr id="31" name="Text Placeholder 18"/>
          <p:cNvSpPr>
            <a:spLocks noGrp="1"/>
          </p:cNvSpPr>
          <p:nvPr>
            <p:ph type="body" sz="quarter" idx="23"/>
          </p:nvPr>
        </p:nvSpPr>
        <p:spPr>
          <a:xfrm>
            <a:off x="5455090" y="3854366"/>
            <a:ext cx="3348268" cy="846138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endParaRPr lang="en-GB" dirty="0"/>
          </a:p>
        </p:txBody>
      </p:sp>
      <p:sp>
        <p:nvSpPr>
          <p:cNvPr id="32" name="Text Placeholder 18"/>
          <p:cNvSpPr>
            <a:spLocks noGrp="1"/>
          </p:cNvSpPr>
          <p:nvPr>
            <p:ph type="body" sz="quarter" idx="24"/>
          </p:nvPr>
        </p:nvSpPr>
        <p:spPr>
          <a:xfrm>
            <a:off x="5455090" y="4736175"/>
            <a:ext cx="3348268" cy="846138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endParaRPr lang="en-GB" dirty="0"/>
          </a:p>
        </p:txBody>
      </p:sp>
      <p:sp>
        <p:nvSpPr>
          <p:cNvPr id="33" name="Text Placeholder 18"/>
          <p:cNvSpPr>
            <a:spLocks noGrp="1"/>
          </p:cNvSpPr>
          <p:nvPr>
            <p:ph type="body" sz="quarter" idx="25"/>
          </p:nvPr>
        </p:nvSpPr>
        <p:spPr>
          <a:xfrm>
            <a:off x="5455090" y="5648250"/>
            <a:ext cx="3348268" cy="846138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730153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l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5013176"/>
            <a:ext cx="822860" cy="1440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5013176"/>
            <a:ext cx="1398475" cy="1440000"/>
          </a:xfrm>
          <a:prstGeom prst="rect">
            <a:avLst/>
          </a:prstGeom>
        </p:spPr>
      </p:pic>
      <p:sp>
        <p:nvSpPr>
          <p:cNvPr id="7" name="Left Brace 6"/>
          <p:cNvSpPr/>
          <p:nvPr userDrawn="1"/>
        </p:nvSpPr>
        <p:spPr>
          <a:xfrm rot="5400000">
            <a:off x="4327714" y="3298407"/>
            <a:ext cx="693234" cy="3096344"/>
          </a:xfrm>
          <a:prstGeom prst="leftBrace">
            <a:avLst>
              <a:gd name="adj1" fmla="val 50197"/>
              <a:gd name="adj2" fmla="val 50000"/>
            </a:avLst>
          </a:prstGeom>
          <a:ln>
            <a:solidFill>
              <a:srgbClr val="9999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 userDrawn="1"/>
        </p:nvSpPr>
        <p:spPr>
          <a:xfrm>
            <a:off x="3758926" y="4047455"/>
            <a:ext cx="1842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b="1" dirty="0" smtClean="0">
                <a:solidFill>
                  <a:srgbClr val="9999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 culture</a:t>
            </a:r>
            <a:endParaRPr lang="en-GB" sz="2400" b="1" dirty="0">
              <a:solidFill>
                <a:srgbClr val="99999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Oval 8"/>
          <p:cNvSpPr/>
          <p:nvPr userDrawn="1"/>
        </p:nvSpPr>
        <p:spPr>
          <a:xfrm>
            <a:off x="683568" y="4750354"/>
            <a:ext cx="1440000" cy="1440000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/>
          <p:cNvSpPr/>
          <p:nvPr userDrawn="1"/>
        </p:nvSpPr>
        <p:spPr>
          <a:xfrm flipH="1">
            <a:off x="7236456" y="4750354"/>
            <a:ext cx="1440000" cy="1440000"/>
          </a:xfrm>
          <a:prstGeom prst="ellipse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ight Arrow 18"/>
          <p:cNvSpPr/>
          <p:nvPr userDrawn="1"/>
        </p:nvSpPr>
        <p:spPr>
          <a:xfrm>
            <a:off x="2320851" y="5182322"/>
            <a:ext cx="648072" cy="576064"/>
          </a:xfrm>
          <a:prstGeom prst="rightArrow">
            <a:avLst/>
          </a:prstGeom>
          <a:noFill/>
          <a:ln>
            <a:solidFill>
              <a:srgbClr val="9999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ight Arrow 22"/>
          <p:cNvSpPr/>
          <p:nvPr userDrawn="1"/>
        </p:nvSpPr>
        <p:spPr>
          <a:xfrm rot="10800000">
            <a:off x="6443544" y="5182322"/>
            <a:ext cx="648072" cy="576064"/>
          </a:xfrm>
          <a:prstGeom prst="rightArrow">
            <a:avLst/>
          </a:prstGeom>
          <a:noFill/>
          <a:ln>
            <a:solidFill>
              <a:srgbClr val="9999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/>
          <p:cNvSpPr/>
          <p:nvPr userDrawn="1"/>
        </p:nvSpPr>
        <p:spPr>
          <a:xfrm rot="3420000">
            <a:off x="2175533" y="2012079"/>
            <a:ext cx="1440000" cy="1440000"/>
          </a:xfrm>
          <a:prstGeom prst="ellipse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Right Arrow 32"/>
          <p:cNvSpPr/>
          <p:nvPr userDrawn="1"/>
        </p:nvSpPr>
        <p:spPr>
          <a:xfrm rot="3420000">
            <a:off x="3247567" y="3485105"/>
            <a:ext cx="648072" cy="576064"/>
          </a:xfrm>
          <a:prstGeom prst="rightArrow">
            <a:avLst/>
          </a:prstGeom>
          <a:noFill/>
          <a:ln>
            <a:solidFill>
              <a:srgbClr val="9999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Oval 35"/>
          <p:cNvSpPr/>
          <p:nvPr userDrawn="1"/>
        </p:nvSpPr>
        <p:spPr>
          <a:xfrm rot="1680000">
            <a:off x="1067084" y="3221739"/>
            <a:ext cx="1440000" cy="1440000"/>
          </a:xfrm>
          <a:prstGeom prst="ellipse">
            <a:avLst/>
          </a:prstGeom>
          <a:noFill/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Right Arrow 37"/>
          <p:cNvSpPr/>
          <p:nvPr userDrawn="1"/>
        </p:nvSpPr>
        <p:spPr>
          <a:xfrm rot="1680000">
            <a:off x="2559067" y="4236471"/>
            <a:ext cx="648072" cy="576064"/>
          </a:xfrm>
          <a:prstGeom prst="rightArrow">
            <a:avLst/>
          </a:prstGeom>
          <a:noFill/>
          <a:ln>
            <a:solidFill>
              <a:srgbClr val="9999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Oval 40"/>
          <p:cNvSpPr/>
          <p:nvPr userDrawn="1"/>
        </p:nvSpPr>
        <p:spPr>
          <a:xfrm rot="5400000">
            <a:off x="3960012" y="1484784"/>
            <a:ext cx="1440000" cy="1440000"/>
          </a:xfrm>
          <a:prstGeom prst="ellipse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Right Arrow 42"/>
          <p:cNvSpPr/>
          <p:nvPr userDrawn="1"/>
        </p:nvSpPr>
        <p:spPr>
          <a:xfrm rot="5400000">
            <a:off x="4355976" y="3158071"/>
            <a:ext cx="648072" cy="576064"/>
          </a:xfrm>
          <a:prstGeom prst="rightArrow">
            <a:avLst/>
          </a:prstGeom>
          <a:noFill/>
          <a:ln>
            <a:solidFill>
              <a:srgbClr val="9999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Oval 46"/>
          <p:cNvSpPr/>
          <p:nvPr userDrawn="1"/>
        </p:nvSpPr>
        <p:spPr>
          <a:xfrm rot="18240000" flipH="1">
            <a:off x="5792176" y="2043721"/>
            <a:ext cx="1440000" cy="1440000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Right Arrow 48"/>
          <p:cNvSpPr/>
          <p:nvPr userDrawn="1"/>
        </p:nvSpPr>
        <p:spPr>
          <a:xfrm rot="7440000">
            <a:off x="5523329" y="3461312"/>
            <a:ext cx="648072" cy="576064"/>
          </a:xfrm>
          <a:prstGeom prst="rightArrow">
            <a:avLst/>
          </a:prstGeom>
          <a:noFill/>
          <a:ln>
            <a:solidFill>
              <a:srgbClr val="9999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Oval 51"/>
          <p:cNvSpPr/>
          <p:nvPr userDrawn="1"/>
        </p:nvSpPr>
        <p:spPr>
          <a:xfrm rot="19920000" flipH="1">
            <a:off x="6852940" y="3221819"/>
            <a:ext cx="1440000" cy="1440000"/>
          </a:xfrm>
          <a:prstGeom prst="ellipse">
            <a:avLst/>
          </a:prstGeom>
          <a:noFill/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Right Arrow 53"/>
          <p:cNvSpPr/>
          <p:nvPr userDrawn="1"/>
        </p:nvSpPr>
        <p:spPr>
          <a:xfrm rot="9120000">
            <a:off x="6199189" y="4211930"/>
            <a:ext cx="648072" cy="576064"/>
          </a:xfrm>
          <a:prstGeom prst="rightArrow">
            <a:avLst/>
          </a:prstGeom>
          <a:noFill/>
          <a:ln>
            <a:solidFill>
              <a:srgbClr val="9999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Text Placeholder 50"/>
          <p:cNvSpPr>
            <a:spLocks noGrp="1"/>
          </p:cNvSpPr>
          <p:nvPr>
            <p:ph type="body" sz="quarter" idx="11" hasCustomPrompt="1"/>
          </p:nvPr>
        </p:nvSpPr>
        <p:spPr>
          <a:xfrm>
            <a:off x="884712" y="4938555"/>
            <a:ext cx="1080000" cy="1080000"/>
          </a:xfrm>
        </p:spPr>
        <p:txBody>
          <a:bodyPr wrap="square" anchor="ctr" anchorCtr="0"/>
          <a:lstStyle>
            <a:lvl1pPr marL="0" indent="0" algn="ctr">
              <a:buNone/>
              <a:defRPr sz="1100"/>
            </a:lvl1pPr>
          </a:lstStyle>
          <a:p>
            <a:pPr lvl="0"/>
            <a:r>
              <a:rPr lang="en-GB" dirty="0" smtClean="0"/>
              <a:t>Approachable grounded people</a:t>
            </a:r>
            <a:endParaRPr lang="en-GB" dirty="0"/>
          </a:p>
        </p:txBody>
      </p:sp>
      <p:sp>
        <p:nvSpPr>
          <p:cNvPr id="56" name="Text Placeholder 50"/>
          <p:cNvSpPr>
            <a:spLocks noGrp="1"/>
          </p:cNvSpPr>
          <p:nvPr>
            <p:ph type="body" sz="quarter" idx="12" hasCustomPrompt="1"/>
          </p:nvPr>
        </p:nvSpPr>
        <p:spPr>
          <a:xfrm>
            <a:off x="1240851" y="3413685"/>
            <a:ext cx="1080000" cy="1080000"/>
          </a:xfrm>
        </p:spPr>
        <p:txBody>
          <a:bodyPr wrap="square" anchor="ctr" anchorCtr="0"/>
          <a:lstStyle>
            <a:lvl1pPr marL="0" indent="0" algn="ctr">
              <a:buNone/>
              <a:defRPr sz="1100"/>
            </a:lvl1pPr>
          </a:lstStyle>
          <a:p>
            <a:pPr lvl="0"/>
            <a:r>
              <a:rPr lang="en-GB" dirty="0" smtClean="0"/>
              <a:t>Lower staff turnover</a:t>
            </a:r>
            <a:endParaRPr lang="en-GB" dirty="0"/>
          </a:p>
        </p:txBody>
      </p:sp>
      <p:sp>
        <p:nvSpPr>
          <p:cNvPr id="57" name="Text Placeholder 50"/>
          <p:cNvSpPr>
            <a:spLocks noGrp="1"/>
          </p:cNvSpPr>
          <p:nvPr>
            <p:ph type="body" sz="quarter" idx="13" hasCustomPrompt="1"/>
          </p:nvPr>
        </p:nvSpPr>
        <p:spPr>
          <a:xfrm>
            <a:off x="2355533" y="2192079"/>
            <a:ext cx="1080000" cy="1080000"/>
          </a:xfrm>
        </p:spPr>
        <p:txBody>
          <a:bodyPr wrap="square" anchor="ctr" anchorCtr="0"/>
          <a:lstStyle>
            <a:lvl1pPr marL="0" indent="0" algn="ctr">
              <a:buNone/>
              <a:defRPr sz="1100"/>
            </a:lvl1pPr>
          </a:lstStyle>
          <a:p>
            <a:pPr lvl="0"/>
            <a:r>
              <a:rPr lang="en-GB" dirty="0" smtClean="0"/>
              <a:t>Innovation</a:t>
            </a:r>
            <a:endParaRPr lang="en-GB" dirty="0"/>
          </a:p>
        </p:txBody>
      </p:sp>
      <p:sp>
        <p:nvSpPr>
          <p:cNvPr id="58" name="Text Placeholder 50"/>
          <p:cNvSpPr>
            <a:spLocks noGrp="1"/>
          </p:cNvSpPr>
          <p:nvPr>
            <p:ph type="body" sz="quarter" idx="14" hasCustomPrompt="1"/>
          </p:nvPr>
        </p:nvSpPr>
        <p:spPr>
          <a:xfrm>
            <a:off x="4140012" y="1633142"/>
            <a:ext cx="1080000" cy="1080000"/>
          </a:xfrm>
        </p:spPr>
        <p:txBody>
          <a:bodyPr wrap="square" anchor="ctr" anchorCtr="0"/>
          <a:lstStyle>
            <a:lvl1pPr marL="0" indent="0" algn="ctr">
              <a:buNone/>
              <a:defRPr sz="1100"/>
            </a:lvl1pPr>
          </a:lstStyle>
          <a:p>
            <a:pPr lvl="0"/>
            <a:r>
              <a:rPr lang="en-GB" dirty="0" smtClean="0"/>
              <a:t>Diversity and inclusion</a:t>
            </a:r>
            <a:endParaRPr lang="en-GB" dirty="0"/>
          </a:p>
        </p:txBody>
      </p:sp>
      <p:sp>
        <p:nvSpPr>
          <p:cNvPr id="59" name="Text Placeholder 50"/>
          <p:cNvSpPr>
            <a:spLocks noGrp="1"/>
          </p:cNvSpPr>
          <p:nvPr>
            <p:ph type="body" sz="quarter" idx="15" hasCustomPrompt="1"/>
          </p:nvPr>
        </p:nvSpPr>
        <p:spPr>
          <a:xfrm>
            <a:off x="5967663" y="2223721"/>
            <a:ext cx="1080000" cy="1080000"/>
          </a:xfrm>
        </p:spPr>
        <p:txBody>
          <a:bodyPr wrap="square" anchor="ctr" anchorCtr="0"/>
          <a:lstStyle>
            <a:lvl1pPr marL="0" indent="0" algn="ctr">
              <a:buNone/>
              <a:defRPr sz="1100"/>
            </a:lvl1pPr>
          </a:lstStyle>
          <a:p>
            <a:pPr lvl="0"/>
            <a:r>
              <a:rPr lang="en-GB" dirty="0" smtClean="0"/>
              <a:t>Transparency</a:t>
            </a:r>
            <a:endParaRPr lang="en-GB" dirty="0"/>
          </a:p>
        </p:txBody>
      </p:sp>
      <p:sp>
        <p:nvSpPr>
          <p:cNvPr id="60" name="Text Placeholder 50"/>
          <p:cNvSpPr>
            <a:spLocks noGrp="1"/>
          </p:cNvSpPr>
          <p:nvPr>
            <p:ph type="body" sz="quarter" idx="16" hasCustomPrompt="1"/>
          </p:nvPr>
        </p:nvSpPr>
        <p:spPr>
          <a:xfrm>
            <a:off x="7047663" y="3411675"/>
            <a:ext cx="1080000" cy="1080000"/>
          </a:xfrm>
        </p:spPr>
        <p:txBody>
          <a:bodyPr wrap="square" anchor="ctr" anchorCtr="0"/>
          <a:lstStyle>
            <a:lvl1pPr marL="0" indent="0" algn="ctr">
              <a:buNone/>
              <a:defRPr sz="1100"/>
            </a:lvl1pPr>
          </a:lstStyle>
          <a:p>
            <a:pPr lvl="0"/>
            <a:r>
              <a:rPr lang="en-GB" dirty="0" smtClean="0"/>
              <a:t>Lower billing target</a:t>
            </a:r>
            <a:endParaRPr lang="en-GB" dirty="0"/>
          </a:p>
        </p:txBody>
      </p:sp>
      <p:sp>
        <p:nvSpPr>
          <p:cNvPr id="61" name="Text Placeholder 50"/>
          <p:cNvSpPr>
            <a:spLocks noGrp="1"/>
          </p:cNvSpPr>
          <p:nvPr>
            <p:ph type="body" sz="quarter" idx="17" hasCustomPrompt="1"/>
          </p:nvPr>
        </p:nvSpPr>
        <p:spPr>
          <a:xfrm>
            <a:off x="7416456" y="4918393"/>
            <a:ext cx="1080000" cy="1080000"/>
          </a:xfrm>
        </p:spPr>
        <p:txBody>
          <a:bodyPr wrap="square" anchor="ctr" anchorCtr="0"/>
          <a:lstStyle>
            <a:lvl1pPr marL="0" indent="0" algn="ctr">
              <a:buNone/>
              <a:defRPr sz="1100"/>
            </a:lvl1pPr>
          </a:lstStyle>
          <a:p>
            <a:pPr lvl="0"/>
            <a:r>
              <a:rPr lang="en-GB" dirty="0" smtClean="0"/>
              <a:t>Focused, established specialisms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936998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ient suppo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 smtClean="0"/>
              <a:t>Supporting the client – The smart art tool could be used instead</a:t>
            </a:r>
            <a:endParaRPr lang="en-GB" dirty="0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4086463" y="3537152"/>
            <a:ext cx="1260000" cy="126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  <p:sp>
        <p:nvSpPr>
          <p:cNvPr id="6" name="Oval 5"/>
          <p:cNvSpPr/>
          <p:nvPr userDrawn="1"/>
        </p:nvSpPr>
        <p:spPr>
          <a:xfrm>
            <a:off x="3798463" y="3249184"/>
            <a:ext cx="1836000" cy="1836000"/>
          </a:xfrm>
          <a:prstGeom prst="ellipse">
            <a:avLst/>
          </a:prstGeom>
          <a:noFill/>
          <a:ln>
            <a:solidFill>
              <a:srgbClr val="9999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/>
          <p:cNvSpPr>
            <a:spLocks noChangeAspect="1"/>
          </p:cNvSpPr>
          <p:nvPr userDrawn="1"/>
        </p:nvSpPr>
        <p:spPr>
          <a:xfrm>
            <a:off x="4176463" y="1592856"/>
            <a:ext cx="990000" cy="99000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>
            <a:spLocks noChangeAspect="1"/>
          </p:cNvSpPr>
          <p:nvPr userDrawn="1"/>
        </p:nvSpPr>
        <p:spPr>
          <a:xfrm>
            <a:off x="4176463" y="5661248"/>
            <a:ext cx="990000" cy="990000"/>
          </a:xfrm>
          <a:prstGeom prst="ellipse">
            <a:avLst/>
          </a:prstGeom>
          <a:noFill/>
          <a:ln>
            <a:solidFill>
              <a:srgbClr val="65459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ight Arrow 8"/>
          <p:cNvSpPr/>
          <p:nvPr userDrawn="1"/>
        </p:nvSpPr>
        <p:spPr>
          <a:xfrm rot="16200000">
            <a:off x="4531844" y="2794143"/>
            <a:ext cx="369238" cy="378435"/>
          </a:xfrm>
          <a:prstGeom prst="rightArrow">
            <a:avLst/>
          </a:prstGeom>
          <a:noFill/>
          <a:ln>
            <a:solidFill>
              <a:srgbClr val="9999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ight Arrow 9"/>
          <p:cNvSpPr/>
          <p:nvPr userDrawn="1"/>
        </p:nvSpPr>
        <p:spPr>
          <a:xfrm rot="5400000" flipV="1">
            <a:off x="4531844" y="5152594"/>
            <a:ext cx="369238" cy="378435"/>
          </a:xfrm>
          <a:prstGeom prst="rightArrow">
            <a:avLst/>
          </a:prstGeom>
          <a:noFill/>
          <a:ln>
            <a:solidFill>
              <a:srgbClr val="9999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/>
          <p:cNvSpPr>
            <a:spLocks noChangeAspect="1"/>
          </p:cNvSpPr>
          <p:nvPr userDrawn="1"/>
        </p:nvSpPr>
        <p:spPr>
          <a:xfrm rot="16200000">
            <a:off x="2141804" y="3717172"/>
            <a:ext cx="990000" cy="990000"/>
          </a:xfrm>
          <a:prstGeom prst="ellipse">
            <a:avLst/>
          </a:prstGeom>
          <a:noFill/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/>
          <p:cNvSpPr>
            <a:spLocks noChangeAspect="1"/>
          </p:cNvSpPr>
          <p:nvPr userDrawn="1"/>
        </p:nvSpPr>
        <p:spPr>
          <a:xfrm rot="16200000">
            <a:off x="6210196" y="3717172"/>
            <a:ext cx="990000" cy="990000"/>
          </a:xfrm>
          <a:prstGeom prst="ellipse">
            <a:avLst/>
          </a:prstGeom>
          <a:noFill/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ight Arrow 12"/>
          <p:cNvSpPr/>
          <p:nvPr userDrawn="1"/>
        </p:nvSpPr>
        <p:spPr>
          <a:xfrm rot="10800000">
            <a:off x="3347690" y="3977954"/>
            <a:ext cx="369238" cy="378435"/>
          </a:xfrm>
          <a:prstGeom prst="rightArrow">
            <a:avLst/>
          </a:prstGeom>
          <a:noFill/>
          <a:ln>
            <a:solidFill>
              <a:srgbClr val="9999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ight Arrow 13"/>
          <p:cNvSpPr/>
          <p:nvPr userDrawn="1"/>
        </p:nvSpPr>
        <p:spPr>
          <a:xfrm flipV="1">
            <a:off x="5706141" y="3977954"/>
            <a:ext cx="369238" cy="378435"/>
          </a:xfrm>
          <a:prstGeom prst="rightArrow">
            <a:avLst/>
          </a:prstGeom>
          <a:noFill/>
          <a:ln>
            <a:solidFill>
              <a:srgbClr val="9999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/>
          <p:cNvSpPr>
            <a:spLocks noChangeAspect="1"/>
          </p:cNvSpPr>
          <p:nvPr userDrawn="1"/>
        </p:nvSpPr>
        <p:spPr>
          <a:xfrm rot="1800000">
            <a:off x="5193561" y="1865387"/>
            <a:ext cx="990000" cy="990000"/>
          </a:xfrm>
          <a:prstGeom prst="ellipse">
            <a:avLst/>
          </a:prstGeom>
          <a:noFill/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Oval 31"/>
          <p:cNvSpPr>
            <a:spLocks noChangeAspect="1"/>
          </p:cNvSpPr>
          <p:nvPr userDrawn="1"/>
        </p:nvSpPr>
        <p:spPr>
          <a:xfrm rot="1800000">
            <a:off x="3159365" y="5388717"/>
            <a:ext cx="990000" cy="990000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Right Arrow 32"/>
          <p:cNvSpPr/>
          <p:nvPr userDrawn="1"/>
        </p:nvSpPr>
        <p:spPr>
          <a:xfrm rot="18000000">
            <a:off x="5095161" y="2969199"/>
            <a:ext cx="369238" cy="378435"/>
          </a:xfrm>
          <a:prstGeom prst="rightArrow">
            <a:avLst/>
          </a:prstGeom>
          <a:noFill/>
          <a:ln>
            <a:solidFill>
              <a:srgbClr val="9999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Right Arrow 33"/>
          <p:cNvSpPr/>
          <p:nvPr userDrawn="1"/>
        </p:nvSpPr>
        <p:spPr>
          <a:xfrm rot="7200000" flipV="1">
            <a:off x="3915935" y="5011677"/>
            <a:ext cx="369238" cy="378435"/>
          </a:xfrm>
          <a:prstGeom prst="rightArrow">
            <a:avLst/>
          </a:prstGeom>
          <a:noFill/>
          <a:ln>
            <a:solidFill>
              <a:srgbClr val="9999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Oval 35"/>
          <p:cNvSpPr>
            <a:spLocks noChangeAspect="1"/>
          </p:cNvSpPr>
          <p:nvPr userDrawn="1"/>
        </p:nvSpPr>
        <p:spPr>
          <a:xfrm rot="3600000">
            <a:off x="5945584" y="2626558"/>
            <a:ext cx="990000" cy="990000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Oval 36"/>
          <p:cNvSpPr>
            <a:spLocks noChangeAspect="1"/>
          </p:cNvSpPr>
          <p:nvPr userDrawn="1"/>
        </p:nvSpPr>
        <p:spPr>
          <a:xfrm rot="3600000">
            <a:off x="2422254" y="4706089"/>
            <a:ext cx="990000" cy="99000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Right Arrow 37"/>
          <p:cNvSpPr/>
          <p:nvPr userDrawn="1"/>
        </p:nvSpPr>
        <p:spPr>
          <a:xfrm rot="19800000">
            <a:off x="5502936" y="3419064"/>
            <a:ext cx="369238" cy="378435"/>
          </a:xfrm>
          <a:prstGeom prst="rightArrow">
            <a:avLst/>
          </a:prstGeom>
          <a:noFill/>
          <a:ln>
            <a:solidFill>
              <a:srgbClr val="9999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Right Arrow 38"/>
          <p:cNvSpPr/>
          <p:nvPr userDrawn="1"/>
        </p:nvSpPr>
        <p:spPr>
          <a:xfrm rot="9000000" flipV="1">
            <a:off x="3460457" y="4598289"/>
            <a:ext cx="369238" cy="378435"/>
          </a:xfrm>
          <a:prstGeom prst="rightArrow">
            <a:avLst/>
          </a:prstGeom>
          <a:noFill/>
          <a:ln>
            <a:solidFill>
              <a:srgbClr val="9999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Oval 40"/>
          <p:cNvSpPr>
            <a:spLocks noChangeAspect="1"/>
          </p:cNvSpPr>
          <p:nvPr userDrawn="1"/>
        </p:nvSpPr>
        <p:spPr>
          <a:xfrm rot="19800000">
            <a:off x="3166821" y="1881991"/>
            <a:ext cx="990000" cy="990000"/>
          </a:xfrm>
          <a:prstGeom prst="ellipse">
            <a:avLst/>
          </a:prstGeom>
          <a:noFill/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Oval 41"/>
          <p:cNvSpPr>
            <a:spLocks noChangeAspect="1"/>
          </p:cNvSpPr>
          <p:nvPr userDrawn="1"/>
        </p:nvSpPr>
        <p:spPr>
          <a:xfrm rot="19800000">
            <a:off x="5185231" y="5405321"/>
            <a:ext cx="990000" cy="990000"/>
          </a:xfrm>
          <a:prstGeom prst="ellipse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Right Arrow 42"/>
          <p:cNvSpPr/>
          <p:nvPr userDrawn="1"/>
        </p:nvSpPr>
        <p:spPr>
          <a:xfrm rot="14400000">
            <a:off x="3963925" y="2940803"/>
            <a:ext cx="369238" cy="378435"/>
          </a:xfrm>
          <a:prstGeom prst="rightArrow">
            <a:avLst/>
          </a:prstGeom>
          <a:noFill/>
          <a:ln>
            <a:solidFill>
              <a:srgbClr val="9999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Right Arrow 43"/>
          <p:cNvSpPr/>
          <p:nvPr userDrawn="1"/>
        </p:nvSpPr>
        <p:spPr>
          <a:xfrm rot="3600000" flipV="1">
            <a:off x="5143151" y="4983281"/>
            <a:ext cx="369238" cy="378435"/>
          </a:xfrm>
          <a:prstGeom prst="rightArrow">
            <a:avLst/>
          </a:prstGeom>
          <a:noFill/>
          <a:ln>
            <a:solidFill>
              <a:srgbClr val="9999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Oval 45"/>
          <p:cNvSpPr>
            <a:spLocks noChangeAspect="1"/>
          </p:cNvSpPr>
          <p:nvPr userDrawn="1"/>
        </p:nvSpPr>
        <p:spPr>
          <a:xfrm rot="18000000">
            <a:off x="2397767" y="2674079"/>
            <a:ext cx="990000" cy="990000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Oval 46"/>
          <p:cNvSpPr>
            <a:spLocks noChangeAspect="1"/>
          </p:cNvSpPr>
          <p:nvPr userDrawn="1"/>
        </p:nvSpPr>
        <p:spPr>
          <a:xfrm rot="18000000">
            <a:off x="5921097" y="4708275"/>
            <a:ext cx="990000" cy="990000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Right Arrow 47"/>
          <p:cNvSpPr/>
          <p:nvPr userDrawn="1"/>
        </p:nvSpPr>
        <p:spPr>
          <a:xfrm rot="12600000">
            <a:off x="3506177" y="3388643"/>
            <a:ext cx="369238" cy="378435"/>
          </a:xfrm>
          <a:prstGeom prst="rightArrow">
            <a:avLst/>
          </a:prstGeom>
          <a:noFill/>
          <a:ln>
            <a:solidFill>
              <a:srgbClr val="9999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Right Arrow 48"/>
          <p:cNvSpPr/>
          <p:nvPr userDrawn="1"/>
        </p:nvSpPr>
        <p:spPr>
          <a:xfrm rot="1800000" flipV="1">
            <a:off x="5548656" y="4567868"/>
            <a:ext cx="369238" cy="378435"/>
          </a:xfrm>
          <a:prstGeom prst="rightArrow">
            <a:avLst/>
          </a:prstGeom>
          <a:noFill/>
          <a:ln>
            <a:solidFill>
              <a:srgbClr val="9999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Text Placeholder 50"/>
          <p:cNvSpPr>
            <a:spLocks noGrp="1"/>
          </p:cNvSpPr>
          <p:nvPr>
            <p:ph type="body" sz="quarter" idx="11"/>
          </p:nvPr>
        </p:nvSpPr>
        <p:spPr>
          <a:xfrm>
            <a:off x="3227866" y="2010777"/>
            <a:ext cx="872688" cy="787964"/>
          </a:xfrm>
        </p:spPr>
        <p:txBody>
          <a:bodyPr anchor="ctr" anchorCtr="0"/>
          <a:lstStyle>
            <a:lvl1pPr marL="0" indent="0" algn="ctr">
              <a:buNone/>
              <a:defRPr sz="1100"/>
            </a:lvl1pPr>
          </a:lstStyle>
          <a:p>
            <a:pPr lvl="0"/>
            <a:endParaRPr lang="en-GB" dirty="0"/>
          </a:p>
        </p:txBody>
      </p:sp>
      <p:sp>
        <p:nvSpPr>
          <p:cNvPr id="52" name="Text Placeholder 50"/>
          <p:cNvSpPr>
            <a:spLocks noGrp="1"/>
          </p:cNvSpPr>
          <p:nvPr>
            <p:ph type="body" sz="quarter" idx="12"/>
          </p:nvPr>
        </p:nvSpPr>
        <p:spPr>
          <a:xfrm>
            <a:off x="4252954" y="1700808"/>
            <a:ext cx="872688" cy="787964"/>
          </a:xfrm>
        </p:spPr>
        <p:txBody>
          <a:bodyPr anchor="ctr" anchorCtr="0"/>
          <a:lstStyle>
            <a:lvl1pPr marL="0" indent="0" algn="ctr">
              <a:buNone/>
              <a:defRPr sz="1100"/>
            </a:lvl1pPr>
          </a:lstStyle>
          <a:p>
            <a:pPr lvl="0"/>
            <a:endParaRPr lang="en-GB" dirty="0"/>
          </a:p>
        </p:txBody>
      </p:sp>
      <p:sp>
        <p:nvSpPr>
          <p:cNvPr id="53" name="Text Placeholder 50"/>
          <p:cNvSpPr>
            <a:spLocks noGrp="1"/>
          </p:cNvSpPr>
          <p:nvPr>
            <p:ph type="body" sz="quarter" idx="13"/>
          </p:nvPr>
        </p:nvSpPr>
        <p:spPr>
          <a:xfrm>
            <a:off x="5252217" y="1966405"/>
            <a:ext cx="872688" cy="787964"/>
          </a:xfrm>
        </p:spPr>
        <p:txBody>
          <a:bodyPr anchor="ctr" anchorCtr="0"/>
          <a:lstStyle>
            <a:lvl1pPr marL="0" indent="0" algn="ctr">
              <a:buNone/>
              <a:defRPr sz="1100"/>
            </a:lvl1pPr>
          </a:lstStyle>
          <a:p>
            <a:pPr lvl="0"/>
            <a:endParaRPr lang="en-GB" dirty="0"/>
          </a:p>
        </p:txBody>
      </p:sp>
      <p:sp>
        <p:nvSpPr>
          <p:cNvPr id="54" name="Text Placeholder 50"/>
          <p:cNvSpPr>
            <a:spLocks noGrp="1"/>
          </p:cNvSpPr>
          <p:nvPr>
            <p:ph type="body" sz="quarter" idx="14"/>
          </p:nvPr>
        </p:nvSpPr>
        <p:spPr>
          <a:xfrm>
            <a:off x="6004240" y="2736038"/>
            <a:ext cx="872688" cy="787964"/>
          </a:xfrm>
        </p:spPr>
        <p:txBody>
          <a:bodyPr anchor="ctr" anchorCtr="0"/>
          <a:lstStyle>
            <a:lvl1pPr marL="0" indent="0" algn="ctr">
              <a:buNone/>
              <a:defRPr sz="1100"/>
            </a:lvl1pPr>
          </a:lstStyle>
          <a:p>
            <a:pPr lvl="0"/>
            <a:endParaRPr lang="en-GB" dirty="0"/>
          </a:p>
        </p:txBody>
      </p:sp>
      <p:sp>
        <p:nvSpPr>
          <p:cNvPr id="55" name="Text Placeholder 50"/>
          <p:cNvSpPr>
            <a:spLocks noGrp="1"/>
          </p:cNvSpPr>
          <p:nvPr>
            <p:ph type="body" sz="quarter" idx="15"/>
          </p:nvPr>
        </p:nvSpPr>
        <p:spPr>
          <a:xfrm>
            <a:off x="6268852" y="3818189"/>
            <a:ext cx="872688" cy="787964"/>
          </a:xfrm>
        </p:spPr>
        <p:txBody>
          <a:bodyPr anchor="ctr" anchorCtr="0"/>
          <a:lstStyle>
            <a:lvl1pPr marL="0" indent="0" algn="ctr">
              <a:buNone/>
              <a:defRPr sz="1100"/>
            </a:lvl1pPr>
          </a:lstStyle>
          <a:p>
            <a:pPr lvl="0"/>
            <a:endParaRPr lang="en-GB" dirty="0"/>
          </a:p>
        </p:txBody>
      </p:sp>
      <p:sp>
        <p:nvSpPr>
          <p:cNvPr id="56" name="Text Placeholder 50"/>
          <p:cNvSpPr>
            <a:spLocks noGrp="1"/>
          </p:cNvSpPr>
          <p:nvPr>
            <p:ph type="body" sz="quarter" idx="16"/>
          </p:nvPr>
        </p:nvSpPr>
        <p:spPr>
          <a:xfrm>
            <a:off x="5979753" y="4830156"/>
            <a:ext cx="872688" cy="787964"/>
          </a:xfrm>
        </p:spPr>
        <p:txBody>
          <a:bodyPr anchor="ctr" anchorCtr="0"/>
          <a:lstStyle>
            <a:lvl1pPr marL="0" indent="0" algn="ctr">
              <a:buNone/>
              <a:defRPr sz="1100"/>
            </a:lvl1pPr>
          </a:lstStyle>
          <a:p>
            <a:pPr lvl="0"/>
            <a:endParaRPr lang="en-GB" dirty="0"/>
          </a:p>
        </p:txBody>
      </p:sp>
      <p:sp>
        <p:nvSpPr>
          <p:cNvPr id="57" name="Text Placeholder 50"/>
          <p:cNvSpPr>
            <a:spLocks noGrp="1"/>
          </p:cNvSpPr>
          <p:nvPr>
            <p:ph type="body" sz="quarter" idx="17"/>
          </p:nvPr>
        </p:nvSpPr>
        <p:spPr>
          <a:xfrm>
            <a:off x="5243887" y="5526431"/>
            <a:ext cx="872688" cy="787964"/>
          </a:xfrm>
        </p:spPr>
        <p:txBody>
          <a:bodyPr anchor="ctr" anchorCtr="0"/>
          <a:lstStyle>
            <a:lvl1pPr marL="0" indent="0" algn="ctr">
              <a:buNone/>
              <a:defRPr sz="1100"/>
            </a:lvl1pPr>
          </a:lstStyle>
          <a:p>
            <a:pPr lvl="0"/>
            <a:endParaRPr lang="en-GB" dirty="0"/>
          </a:p>
        </p:txBody>
      </p:sp>
      <p:sp>
        <p:nvSpPr>
          <p:cNvPr id="58" name="Text Placeholder 50"/>
          <p:cNvSpPr>
            <a:spLocks noGrp="1"/>
          </p:cNvSpPr>
          <p:nvPr>
            <p:ph type="body" sz="quarter" idx="18"/>
          </p:nvPr>
        </p:nvSpPr>
        <p:spPr>
          <a:xfrm>
            <a:off x="4235119" y="5771936"/>
            <a:ext cx="872688" cy="787964"/>
          </a:xfrm>
        </p:spPr>
        <p:txBody>
          <a:bodyPr anchor="ctr" anchorCtr="0"/>
          <a:lstStyle>
            <a:lvl1pPr marL="0" indent="0" algn="ctr">
              <a:buNone/>
              <a:defRPr sz="1100"/>
            </a:lvl1pPr>
          </a:lstStyle>
          <a:p>
            <a:pPr lvl="0"/>
            <a:endParaRPr lang="en-GB" dirty="0"/>
          </a:p>
        </p:txBody>
      </p:sp>
      <p:sp>
        <p:nvSpPr>
          <p:cNvPr id="59" name="Text Placeholder 50"/>
          <p:cNvSpPr>
            <a:spLocks noGrp="1"/>
          </p:cNvSpPr>
          <p:nvPr>
            <p:ph type="body" sz="quarter" idx="19"/>
          </p:nvPr>
        </p:nvSpPr>
        <p:spPr>
          <a:xfrm>
            <a:off x="3213775" y="5526431"/>
            <a:ext cx="872688" cy="787964"/>
          </a:xfrm>
        </p:spPr>
        <p:txBody>
          <a:bodyPr anchor="ctr" anchorCtr="0"/>
          <a:lstStyle>
            <a:lvl1pPr marL="0" indent="0" algn="ctr">
              <a:buNone/>
              <a:defRPr sz="1100"/>
            </a:lvl1pPr>
          </a:lstStyle>
          <a:p>
            <a:pPr lvl="0"/>
            <a:endParaRPr lang="en-GB" dirty="0"/>
          </a:p>
        </p:txBody>
      </p:sp>
      <p:sp>
        <p:nvSpPr>
          <p:cNvPr id="60" name="Text Placeholder 50"/>
          <p:cNvSpPr>
            <a:spLocks noGrp="1"/>
          </p:cNvSpPr>
          <p:nvPr>
            <p:ph type="body" sz="quarter" idx="20"/>
          </p:nvPr>
        </p:nvSpPr>
        <p:spPr>
          <a:xfrm>
            <a:off x="2464713" y="4797152"/>
            <a:ext cx="872688" cy="787964"/>
          </a:xfrm>
        </p:spPr>
        <p:txBody>
          <a:bodyPr anchor="ctr" anchorCtr="0"/>
          <a:lstStyle>
            <a:lvl1pPr marL="0" indent="0" algn="ctr">
              <a:buNone/>
              <a:defRPr sz="1100"/>
            </a:lvl1pPr>
          </a:lstStyle>
          <a:p>
            <a:pPr lvl="0"/>
            <a:endParaRPr lang="en-GB" dirty="0"/>
          </a:p>
        </p:txBody>
      </p:sp>
      <p:sp>
        <p:nvSpPr>
          <p:cNvPr id="61" name="Text Placeholder 50"/>
          <p:cNvSpPr>
            <a:spLocks noGrp="1"/>
          </p:cNvSpPr>
          <p:nvPr>
            <p:ph type="body" sz="quarter" idx="21"/>
          </p:nvPr>
        </p:nvSpPr>
        <p:spPr>
          <a:xfrm>
            <a:off x="2200460" y="3834038"/>
            <a:ext cx="872688" cy="787964"/>
          </a:xfrm>
        </p:spPr>
        <p:txBody>
          <a:bodyPr anchor="ctr" anchorCtr="0"/>
          <a:lstStyle>
            <a:lvl1pPr marL="0" indent="0" algn="ctr">
              <a:buNone/>
              <a:defRPr sz="1100"/>
            </a:lvl1pPr>
          </a:lstStyle>
          <a:p>
            <a:pPr lvl="0"/>
            <a:endParaRPr lang="en-GB" dirty="0"/>
          </a:p>
        </p:txBody>
      </p:sp>
      <p:sp>
        <p:nvSpPr>
          <p:cNvPr id="62" name="Text Placeholder 50"/>
          <p:cNvSpPr>
            <a:spLocks noGrp="1"/>
          </p:cNvSpPr>
          <p:nvPr>
            <p:ph type="body" sz="quarter" idx="22"/>
          </p:nvPr>
        </p:nvSpPr>
        <p:spPr>
          <a:xfrm>
            <a:off x="2456423" y="2764434"/>
            <a:ext cx="872688" cy="787964"/>
          </a:xfrm>
        </p:spPr>
        <p:txBody>
          <a:bodyPr anchor="ctr" anchorCtr="0"/>
          <a:lstStyle>
            <a:lvl1pPr marL="0" indent="0" algn="ctr">
              <a:buNone/>
              <a:defRPr sz="1100"/>
            </a:lvl1pPr>
          </a:lstStyle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29376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novati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grpSp>
        <p:nvGrpSpPr>
          <p:cNvPr id="7" name="Group 6"/>
          <p:cNvGrpSpPr/>
          <p:nvPr userDrawn="1"/>
        </p:nvGrpSpPr>
        <p:grpSpPr>
          <a:xfrm>
            <a:off x="3419872" y="4280076"/>
            <a:ext cx="2160240" cy="2159760"/>
            <a:chOff x="3419872" y="3140968"/>
            <a:chExt cx="2160240" cy="2159760"/>
          </a:xfrm>
        </p:grpSpPr>
        <p:pic>
          <p:nvPicPr>
            <p:cNvPr id="3" name="Picture 2"/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19872" y="3645024"/>
              <a:ext cx="2130275" cy="720000"/>
            </a:xfrm>
            <a:prstGeom prst="rect">
              <a:avLst/>
            </a:prstGeom>
          </p:spPr>
        </p:pic>
        <p:sp>
          <p:nvSpPr>
            <p:cNvPr id="6" name="Oval 5"/>
            <p:cNvSpPr>
              <a:spLocks noChangeAspect="1"/>
            </p:cNvSpPr>
            <p:nvPr userDrawn="1"/>
          </p:nvSpPr>
          <p:spPr>
            <a:xfrm>
              <a:off x="3420112" y="3140968"/>
              <a:ext cx="2160000" cy="2159760"/>
            </a:xfrm>
            <a:prstGeom prst="ellipse">
              <a:avLst/>
            </a:prstGeom>
            <a:noFill/>
            <a:ln>
              <a:solidFill>
                <a:srgbClr val="00B39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8" name="Right Arrow 7"/>
          <p:cNvSpPr/>
          <p:nvPr userDrawn="1"/>
        </p:nvSpPr>
        <p:spPr>
          <a:xfrm rot="16200000">
            <a:off x="4160973" y="3523992"/>
            <a:ext cx="648072" cy="576064"/>
          </a:xfrm>
          <a:prstGeom prst="rightArrow">
            <a:avLst/>
          </a:prstGeom>
          <a:noFill/>
          <a:ln>
            <a:solidFill>
              <a:srgbClr val="00B39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/>
          <p:cNvSpPr/>
          <p:nvPr userDrawn="1"/>
        </p:nvSpPr>
        <p:spPr>
          <a:xfrm>
            <a:off x="3759280" y="1866028"/>
            <a:ext cx="1451457" cy="1451457"/>
          </a:xfrm>
          <a:prstGeom prst="ellipse">
            <a:avLst/>
          </a:prstGeom>
          <a:noFill/>
          <a:ln>
            <a:solidFill>
              <a:srgbClr val="00B39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ight Arrow 15"/>
          <p:cNvSpPr/>
          <p:nvPr userDrawn="1"/>
        </p:nvSpPr>
        <p:spPr>
          <a:xfrm rot="10200000" flipV="1">
            <a:off x="2610155" y="5295505"/>
            <a:ext cx="648072" cy="576064"/>
          </a:xfrm>
          <a:prstGeom prst="rightArrow">
            <a:avLst/>
          </a:prstGeom>
          <a:noFill/>
          <a:ln>
            <a:solidFill>
              <a:srgbClr val="00B39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/>
          <p:cNvSpPr/>
          <p:nvPr userDrawn="1"/>
        </p:nvSpPr>
        <p:spPr>
          <a:xfrm rot="4800000" flipV="1">
            <a:off x="1052551" y="5102907"/>
            <a:ext cx="1451457" cy="1451457"/>
          </a:xfrm>
          <a:prstGeom prst="ellipse">
            <a:avLst/>
          </a:prstGeom>
          <a:noFill/>
          <a:ln>
            <a:solidFill>
              <a:srgbClr val="00B39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ight Arrow 20"/>
          <p:cNvSpPr/>
          <p:nvPr userDrawn="1"/>
        </p:nvSpPr>
        <p:spPr>
          <a:xfrm rot="600000" flipV="1">
            <a:off x="5731221" y="5355257"/>
            <a:ext cx="648072" cy="576064"/>
          </a:xfrm>
          <a:prstGeom prst="rightArrow">
            <a:avLst/>
          </a:prstGeom>
          <a:noFill/>
          <a:ln>
            <a:solidFill>
              <a:srgbClr val="00B39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/>
          <p:cNvSpPr/>
          <p:nvPr userDrawn="1"/>
        </p:nvSpPr>
        <p:spPr>
          <a:xfrm rot="16800000" flipV="1">
            <a:off x="6499559" y="5082588"/>
            <a:ext cx="1451457" cy="1451457"/>
          </a:xfrm>
          <a:prstGeom prst="ellipse">
            <a:avLst/>
          </a:prstGeom>
          <a:noFill/>
          <a:ln>
            <a:solidFill>
              <a:srgbClr val="00B39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 Placeholder 23"/>
          <p:cNvSpPr>
            <a:spLocks noGrp="1"/>
          </p:cNvSpPr>
          <p:nvPr>
            <p:ph type="body" sz="quarter" idx="10" hasCustomPrompt="1"/>
          </p:nvPr>
        </p:nvSpPr>
        <p:spPr>
          <a:xfrm>
            <a:off x="3924300" y="2119777"/>
            <a:ext cx="1080000" cy="1080000"/>
          </a:xfrm>
        </p:spPr>
        <p:txBody>
          <a:bodyPr anchor="ctr"/>
          <a:lstStyle>
            <a:lvl1pPr marL="0" indent="0" algn="ctr">
              <a:buNone/>
              <a:defRPr sz="1400" b="1" baseline="0"/>
            </a:lvl1pPr>
          </a:lstStyle>
          <a:p>
            <a:pPr lvl="0"/>
            <a:r>
              <a:rPr lang="en-GB" dirty="0" smtClean="0"/>
              <a:t>Economic models</a:t>
            </a:r>
            <a:endParaRPr lang="en-GB" dirty="0"/>
          </a:p>
        </p:txBody>
      </p:sp>
      <p:sp>
        <p:nvSpPr>
          <p:cNvPr id="25" name="Text Placeholder 23"/>
          <p:cNvSpPr>
            <a:spLocks noGrp="1"/>
          </p:cNvSpPr>
          <p:nvPr>
            <p:ph type="body" sz="quarter" idx="11" hasCustomPrompt="1"/>
          </p:nvPr>
        </p:nvSpPr>
        <p:spPr>
          <a:xfrm>
            <a:off x="1238279" y="5288635"/>
            <a:ext cx="1080000" cy="1080000"/>
          </a:xfrm>
        </p:spPr>
        <p:txBody>
          <a:bodyPr anchor="ctr"/>
          <a:lstStyle>
            <a:lvl1pPr marL="0" indent="0" algn="ctr">
              <a:buNone/>
              <a:defRPr sz="1400" b="1" baseline="0"/>
            </a:lvl1pPr>
          </a:lstStyle>
          <a:p>
            <a:pPr lvl="0"/>
            <a:r>
              <a:rPr lang="en-GB" dirty="0" smtClean="0"/>
              <a:t>Adding value</a:t>
            </a:r>
            <a:endParaRPr lang="en-GB" dirty="0"/>
          </a:p>
        </p:txBody>
      </p:sp>
      <p:sp>
        <p:nvSpPr>
          <p:cNvPr id="26" name="Text Placeholder 23"/>
          <p:cNvSpPr>
            <a:spLocks noGrp="1"/>
          </p:cNvSpPr>
          <p:nvPr>
            <p:ph type="body" sz="quarter" idx="12" hasCustomPrompt="1"/>
          </p:nvPr>
        </p:nvSpPr>
        <p:spPr>
          <a:xfrm>
            <a:off x="6685287" y="5278874"/>
            <a:ext cx="1080000" cy="1080000"/>
          </a:xfrm>
        </p:spPr>
        <p:txBody>
          <a:bodyPr anchor="ctr"/>
          <a:lstStyle>
            <a:lvl1pPr marL="0" indent="0" algn="ctr">
              <a:buNone/>
              <a:defRPr sz="1400" b="1" baseline="0"/>
            </a:lvl1pPr>
          </a:lstStyle>
          <a:p>
            <a:pPr lvl="0"/>
            <a:r>
              <a:rPr lang="en-GB" dirty="0" smtClean="0"/>
              <a:t>How we offer our services</a:t>
            </a:r>
            <a:endParaRPr lang="en-GB" dirty="0"/>
          </a:p>
        </p:txBody>
      </p:sp>
      <p:sp>
        <p:nvSpPr>
          <p:cNvPr id="28" name="Text Placeholder 27"/>
          <p:cNvSpPr>
            <a:spLocks noGrp="1"/>
          </p:cNvSpPr>
          <p:nvPr>
            <p:ph type="body" sz="quarter" idx="13" hasCustomPrompt="1"/>
          </p:nvPr>
        </p:nvSpPr>
        <p:spPr>
          <a:xfrm>
            <a:off x="3707384" y="5359865"/>
            <a:ext cx="1656704" cy="563563"/>
          </a:xfrm>
        </p:spPr>
        <p:txBody>
          <a:bodyPr lIns="144000"/>
          <a:lstStyle>
            <a:lvl1pPr marL="0" marR="0" indent="0" algn="ctr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 sz="2000"/>
            </a:lvl1pPr>
          </a:lstStyle>
          <a:p>
            <a:pPr marL="0" marR="0" lvl="0" indent="0" algn="l" defTabSz="78190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00B398"/>
              </a:buClr>
              <a:buSzPct val="90000"/>
              <a:buFont typeface="Wingdings 3" panose="05040102010807070707" pitchFamily="18" charset="2"/>
              <a:buNone/>
              <a:tabLst/>
              <a:defRPr/>
            </a:pPr>
            <a:r>
              <a:rPr lang="en-GB" sz="2400" dirty="0" smtClean="0">
                <a:solidFill>
                  <a:srgbClr val="00B39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Innovation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sz="quarter" idx="14" hasCustomPrompt="1"/>
          </p:nvPr>
        </p:nvSpPr>
        <p:spPr>
          <a:xfrm>
            <a:off x="2355640" y="1484313"/>
            <a:ext cx="3839104" cy="504527"/>
          </a:xfrm>
        </p:spPr>
        <p:txBody>
          <a:bodyPr/>
          <a:lstStyle>
            <a:lvl1pPr marL="0" indent="0" algn="ctr">
              <a:buNone/>
              <a:defRPr baseline="0"/>
            </a:lvl1pPr>
          </a:lstStyle>
          <a:p>
            <a:pPr lvl="0"/>
            <a:r>
              <a:rPr lang="en-GB" dirty="0" smtClean="0"/>
              <a:t>Retainers, fixed price, flexibility</a:t>
            </a:r>
            <a:endParaRPr lang="en-GB" dirty="0"/>
          </a:p>
        </p:txBody>
      </p:sp>
      <p:sp>
        <p:nvSpPr>
          <p:cNvPr id="31" name="Text Placeholder 29"/>
          <p:cNvSpPr>
            <a:spLocks noGrp="1"/>
          </p:cNvSpPr>
          <p:nvPr>
            <p:ph type="body" sz="quarter" idx="15" hasCustomPrompt="1"/>
          </p:nvPr>
        </p:nvSpPr>
        <p:spPr>
          <a:xfrm>
            <a:off x="1729220" y="2339492"/>
            <a:ext cx="1779568" cy="504527"/>
          </a:xfrm>
        </p:spPr>
        <p:txBody>
          <a:bodyPr/>
          <a:lstStyle>
            <a:lvl1pPr marL="0" indent="0" algn="ctr">
              <a:buNone/>
              <a:defRPr baseline="0"/>
            </a:lvl1pPr>
          </a:lstStyle>
          <a:p>
            <a:pPr lvl="0"/>
            <a:r>
              <a:rPr lang="en-GB" dirty="0" err="1" smtClean="0"/>
              <a:t>Rockhopper</a:t>
            </a:r>
            <a:endParaRPr lang="en-GB" dirty="0"/>
          </a:p>
        </p:txBody>
      </p:sp>
      <p:sp>
        <p:nvSpPr>
          <p:cNvPr id="32" name="Text Placeholder 29"/>
          <p:cNvSpPr>
            <a:spLocks noGrp="1"/>
          </p:cNvSpPr>
          <p:nvPr>
            <p:ph type="body" sz="quarter" idx="16" hasCustomPrompt="1"/>
          </p:nvPr>
        </p:nvSpPr>
        <p:spPr>
          <a:xfrm>
            <a:off x="5364088" y="2323416"/>
            <a:ext cx="1779568" cy="504527"/>
          </a:xfrm>
        </p:spPr>
        <p:txBody>
          <a:bodyPr/>
          <a:lstStyle>
            <a:lvl1pPr marL="0" indent="0" algn="ctr">
              <a:buNone/>
              <a:defRPr baseline="0"/>
            </a:lvl1pPr>
          </a:lstStyle>
          <a:p>
            <a:pPr lvl="0"/>
            <a:r>
              <a:rPr lang="en-GB" dirty="0" smtClean="0"/>
              <a:t>Cost Updates</a:t>
            </a:r>
            <a:endParaRPr lang="en-GB" dirty="0"/>
          </a:p>
        </p:txBody>
      </p:sp>
      <p:sp>
        <p:nvSpPr>
          <p:cNvPr id="33" name="Text Placeholder 29"/>
          <p:cNvSpPr>
            <a:spLocks noGrp="1"/>
          </p:cNvSpPr>
          <p:nvPr>
            <p:ph type="body" sz="quarter" idx="17" hasCustomPrompt="1"/>
          </p:nvPr>
        </p:nvSpPr>
        <p:spPr>
          <a:xfrm>
            <a:off x="1675277" y="4531868"/>
            <a:ext cx="1779568" cy="504527"/>
          </a:xfrm>
        </p:spPr>
        <p:txBody>
          <a:bodyPr/>
          <a:lstStyle>
            <a:lvl1pPr marL="0" indent="0" algn="ctr">
              <a:buNone/>
              <a:defRPr baseline="0"/>
            </a:lvl1pPr>
          </a:lstStyle>
          <a:p>
            <a:pPr lvl="0"/>
            <a:r>
              <a:rPr lang="en-GB" dirty="0" smtClean="0"/>
              <a:t>Knowhow</a:t>
            </a:r>
            <a:endParaRPr lang="en-GB" dirty="0"/>
          </a:p>
        </p:txBody>
      </p:sp>
      <p:sp>
        <p:nvSpPr>
          <p:cNvPr id="34" name="Text Placeholder 29"/>
          <p:cNvSpPr>
            <a:spLocks noGrp="1"/>
          </p:cNvSpPr>
          <p:nvPr>
            <p:ph type="body" sz="quarter" idx="18" hasCustomPrompt="1"/>
          </p:nvPr>
        </p:nvSpPr>
        <p:spPr>
          <a:xfrm>
            <a:off x="47771" y="4136061"/>
            <a:ext cx="1779568" cy="504527"/>
          </a:xfrm>
        </p:spPr>
        <p:txBody>
          <a:bodyPr/>
          <a:lstStyle>
            <a:lvl1pPr marL="0" indent="0" algn="ctr">
              <a:buNone/>
              <a:defRPr baseline="0"/>
            </a:lvl1pPr>
          </a:lstStyle>
          <a:p>
            <a:pPr lvl="0"/>
            <a:r>
              <a:rPr lang="en-GB" dirty="0" smtClean="0"/>
              <a:t>Extranet</a:t>
            </a:r>
            <a:endParaRPr lang="en-GB" dirty="0"/>
          </a:p>
        </p:txBody>
      </p:sp>
      <p:sp>
        <p:nvSpPr>
          <p:cNvPr id="35" name="Text Placeholder 29"/>
          <p:cNvSpPr>
            <a:spLocks noGrp="1"/>
          </p:cNvSpPr>
          <p:nvPr>
            <p:ph type="body" sz="quarter" idx="19" hasCustomPrompt="1"/>
          </p:nvPr>
        </p:nvSpPr>
        <p:spPr>
          <a:xfrm>
            <a:off x="-50348" y="4715328"/>
            <a:ext cx="1779568" cy="504527"/>
          </a:xfrm>
        </p:spPr>
        <p:txBody>
          <a:bodyPr/>
          <a:lstStyle>
            <a:lvl1pPr marL="0" indent="0" algn="ctr">
              <a:buNone/>
              <a:defRPr baseline="0"/>
            </a:lvl1pPr>
          </a:lstStyle>
          <a:p>
            <a:pPr lvl="0"/>
            <a:r>
              <a:rPr lang="en-GB" dirty="0" err="1" smtClean="0"/>
              <a:t>Worksphere</a:t>
            </a:r>
            <a:endParaRPr lang="en-GB" dirty="0"/>
          </a:p>
        </p:txBody>
      </p:sp>
      <p:sp>
        <p:nvSpPr>
          <p:cNvPr id="36" name="Text Placeholder 29"/>
          <p:cNvSpPr>
            <a:spLocks noGrp="1"/>
          </p:cNvSpPr>
          <p:nvPr>
            <p:ph type="body" sz="quarter" idx="20" hasCustomPrompt="1"/>
          </p:nvPr>
        </p:nvSpPr>
        <p:spPr>
          <a:xfrm>
            <a:off x="-7782" y="6353473"/>
            <a:ext cx="1779568" cy="504527"/>
          </a:xfrm>
        </p:spPr>
        <p:txBody>
          <a:bodyPr/>
          <a:lstStyle>
            <a:lvl1pPr marL="0" indent="0" algn="l">
              <a:buNone/>
              <a:defRPr baseline="0"/>
            </a:lvl1pPr>
          </a:lstStyle>
          <a:p>
            <a:pPr lvl="0"/>
            <a:r>
              <a:rPr lang="en-GB" dirty="0" smtClean="0"/>
              <a:t>Training</a:t>
            </a:r>
            <a:endParaRPr lang="en-GB" dirty="0"/>
          </a:p>
        </p:txBody>
      </p:sp>
      <p:sp>
        <p:nvSpPr>
          <p:cNvPr id="37" name="Text Placeholder 29"/>
          <p:cNvSpPr>
            <a:spLocks noGrp="1"/>
          </p:cNvSpPr>
          <p:nvPr>
            <p:ph type="body" sz="quarter" idx="21" hasCustomPrompt="1"/>
          </p:nvPr>
        </p:nvSpPr>
        <p:spPr>
          <a:xfrm>
            <a:off x="-7782" y="5471771"/>
            <a:ext cx="1123398" cy="504527"/>
          </a:xfrm>
        </p:spPr>
        <p:txBody>
          <a:bodyPr/>
          <a:lstStyle>
            <a:lvl1pPr marL="0" indent="0" algn="l">
              <a:buNone/>
              <a:defRPr baseline="0"/>
            </a:lvl1pPr>
          </a:lstStyle>
          <a:p>
            <a:pPr lvl="0"/>
            <a:r>
              <a:rPr lang="en-GB" dirty="0" smtClean="0"/>
              <a:t>Help</a:t>
            </a:r>
            <a:br>
              <a:rPr lang="en-GB" dirty="0" smtClean="0"/>
            </a:br>
            <a:r>
              <a:rPr lang="en-GB" dirty="0" smtClean="0"/>
              <a:t>lines</a:t>
            </a:r>
            <a:endParaRPr lang="en-GB" dirty="0"/>
          </a:p>
        </p:txBody>
      </p:sp>
      <p:sp>
        <p:nvSpPr>
          <p:cNvPr id="38" name="Text Placeholder 29"/>
          <p:cNvSpPr>
            <a:spLocks noGrp="1"/>
          </p:cNvSpPr>
          <p:nvPr>
            <p:ph type="body" sz="quarter" idx="22" hasCustomPrompt="1"/>
          </p:nvPr>
        </p:nvSpPr>
        <p:spPr>
          <a:xfrm>
            <a:off x="6597772" y="4531868"/>
            <a:ext cx="2161301" cy="504527"/>
          </a:xfrm>
        </p:spPr>
        <p:txBody>
          <a:bodyPr/>
          <a:lstStyle>
            <a:lvl1pPr marL="0" indent="0" algn="ctr">
              <a:buNone/>
              <a:defRPr baseline="0"/>
            </a:lvl1pPr>
          </a:lstStyle>
          <a:p>
            <a:pPr lvl="0"/>
            <a:r>
              <a:rPr lang="en-GB" dirty="0" err="1" smtClean="0"/>
              <a:t>Lewissilkinhouse</a:t>
            </a:r>
            <a:endParaRPr lang="en-GB" dirty="0"/>
          </a:p>
        </p:txBody>
      </p:sp>
      <p:sp>
        <p:nvSpPr>
          <p:cNvPr id="39" name="Text Placeholder 29"/>
          <p:cNvSpPr>
            <a:spLocks noGrp="1"/>
          </p:cNvSpPr>
          <p:nvPr>
            <p:ph type="body" sz="quarter" idx="23" hasCustomPrompt="1"/>
          </p:nvPr>
        </p:nvSpPr>
        <p:spPr>
          <a:xfrm>
            <a:off x="8066012" y="5482891"/>
            <a:ext cx="1077988" cy="504527"/>
          </a:xfrm>
        </p:spPr>
        <p:txBody>
          <a:bodyPr/>
          <a:lstStyle>
            <a:lvl1pPr marL="0" indent="0" algn="l">
              <a:buNone/>
              <a:defRPr baseline="0"/>
            </a:lvl1pPr>
          </a:lstStyle>
          <a:p>
            <a:pPr lvl="0"/>
            <a:r>
              <a:rPr lang="en-GB" dirty="0" smtClean="0"/>
              <a:t>Atlas</a:t>
            </a:r>
            <a:endParaRPr lang="en-GB" dirty="0"/>
          </a:p>
        </p:txBody>
      </p:sp>
      <p:sp>
        <p:nvSpPr>
          <p:cNvPr id="40" name="Text Placeholder 29"/>
          <p:cNvSpPr>
            <a:spLocks noGrp="1"/>
          </p:cNvSpPr>
          <p:nvPr>
            <p:ph type="body" sz="quarter" idx="24" hasCustomPrompt="1"/>
          </p:nvPr>
        </p:nvSpPr>
        <p:spPr>
          <a:xfrm>
            <a:off x="6948264" y="6359149"/>
            <a:ext cx="2195736" cy="504527"/>
          </a:xfrm>
        </p:spPr>
        <p:txBody>
          <a:bodyPr/>
          <a:lstStyle>
            <a:lvl1pPr marL="0" indent="0" algn="r">
              <a:buNone/>
              <a:defRPr baseline="0"/>
            </a:lvl1pPr>
          </a:lstStyle>
          <a:p>
            <a:pPr lvl="0"/>
            <a:r>
              <a:rPr lang="en-GB" dirty="0" err="1" smtClean="0"/>
              <a:t>LSNetminder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490815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seye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Oval 2"/>
          <p:cNvSpPr/>
          <p:nvPr userDrawn="1"/>
        </p:nvSpPr>
        <p:spPr>
          <a:xfrm>
            <a:off x="2483768" y="1916832"/>
            <a:ext cx="4320000" cy="4320000"/>
          </a:xfrm>
          <a:prstGeom prst="ellips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 hasCustomPrompt="1"/>
          </p:nvPr>
        </p:nvSpPr>
        <p:spPr>
          <a:xfrm>
            <a:off x="4319918" y="1988840"/>
            <a:ext cx="647700" cy="432321"/>
          </a:xfrm>
        </p:spPr>
        <p:txBody>
          <a:bodyPr/>
          <a:lstStyle>
            <a:lvl1pPr marL="0" indent="0" algn="ctr">
              <a:buNone/>
              <a:defRPr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100</a:t>
            </a:r>
            <a:endParaRPr lang="en-GB" dirty="0"/>
          </a:p>
        </p:txBody>
      </p:sp>
      <p:sp>
        <p:nvSpPr>
          <p:cNvPr id="6" name="Oval 5"/>
          <p:cNvSpPr>
            <a:spLocks noChangeAspect="1"/>
          </p:cNvSpPr>
          <p:nvPr userDrawn="1"/>
        </p:nvSpPr>
        <p:spPr>
          <a:xfrm>
            <a:off x="2915768" y="2348832"/>
            <a:ext cx="3456000" cy="3456000"/>
          </a:xfrm>
          <a:prstGeom prst="ellipse">
            <a:avLst/>
          </a:prstGeom>
          <a:solidFill>
            <a:schemeClr val="accent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 Placeholder 4"/>
          <p:cNvSpPr>
            <a:spLocks noGrp="1"/>
          </p:cNvSpPr>
          <p:nvPr>
            <p:ph type="body" sz="quarter" idx="11" hasCustomPrompt="1"/>
          </p:nvPr>
        </p:nvSpPr>
        <p:spPr>
          <a:xfrm>
            <a:off x="4319918" y="2421161"/>
            <a:ext cx="647700" cy="432321"/>
          </a:xfrm>
        </p:spPr>
        <p:txBody>
          <a:bodyPr/>
          <a:lstStyle>
            <a:lvl1pPr marL="0" indent="0" algn="ctr">
              <a:buNone/>
              <a:defRPr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80</a:t>
            </a:r>
            <a:endParaRPr lang="en-GB" dirty="0"/>
          </a:p>
        </p:txBody>
      </p:sp>
      <p:sp>
        <p:nvSpPr>
          <p:cNvPr id="9" name="Oval 8"/>
          <p:cNvSpPr>
            <a:spLocks noChangeAspect="1"/>
          </p:cNvSpPr>
          <p:nvPr userDrawn="1"/>
        </p:nvSpPr>
        <p:spPr>
          <a:xfrm>
            <a:off x="3347768" y="2780700"/>
            <a:ext cx="2592000" cy="2592000"/>
          </a:xfrm>
          <a:prstGeom prst="ellipse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 Placeholder 4"/>
          <p:cNvSpPr>
            <a:spLocks noGrp="1"/>
          </p:cNvSpPr>
          <p:nvPr>
            <p:ph type="body" sz="quarter" idx="12" hasCustomPrompt="1"/>
          </p:nvPr>
        </p:nvSpPr>
        <p:spPr>
          <a:xfrm>
            <a:off x="4319918" y="2854907"/>
            <a:ext cx="647700" cy="432321"/>
          </a:xfrm>
        </p:spPr>
        <p:txBody>
          <a:bodyPr/>
          <a:lstStyle>
            <a:lvl1pPr marL="0" indent="0" algn="ctr">
              <a:buNone/>
              <a:defRPr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60</a:t>
            </a:r>
            <a:endParaRPr lang="en-GB" dirty="0"/>
          </a:p>
        </p:txBody>
      </p:sp>
      <p:sp>
        <p:nvSpPr>
          <p:cNvPr id="11" name="Oval 10"/>
          <p:cNvSpPr>
            <a:spLocks noChangeAspect="1"/>
          </p:cNvSpPr>
          <p:nvPr userDrawn="1"/>
        </p:nvSpPr>
        <p:spPr>
          <a:xfrm>
            <a:off x="3779768" y="3253476"/>
            <a:ext cx="1728000" cy="1728000"/>
          </a:xfrm>
          <a:prstGeom prst="ellipse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 Placeholder 4"/>
          <p:cNvSpPr>
            <a:spLocks noGrp="1"/>
          </p:cNvSpPr>
          <p:nvPr>
            <p:ph type="body" sz="quarter" idx="13" hasCustomPrompt="1"/>
          </p:nvPr>
        </p:nvSpPr>
        <p:spPr>
          <a:xfrm>
            <a:off x="4311775" y="3287228"/>
            <a:ext cx="647700" cy="432321"/>
          </a:xfrm>
        </p:spPr>
        <p:txBody>
          <a:bodyPr/>
          <a:lstStyle>
            <a:lvl1pPr marL="0" indent="0" algn="ctr">
              <a:buNone/>
              <a:defRPr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40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421889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imple bullseye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Oval 2"/>
          <p:cNvSpPr/>
          <p:nvPr userDrawn="1"/>
        </p:nvSpPr>
        <p:spPr>
          <a:xfrm>
            <a:off x="2556376" y="1916832"/>
            <a:ext cx="4320000" cy="4320000"/>
          </a:xfrm>
          <a:prstGeom prst="ellipse">
            <a:avLst/>
          </a:prstGeom>
          <a:solidFill>
            <a:srgbClr val="0070C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 hasCustomPrompt="1"/>
          </p:nvPr>
        </p:nvSpPr>
        <p:spPr>
          <a:xfrm>
            <a:off x="4392526" y="1988840"/>
            <a:ext cx="647700" cy="432321"/>
          </a:xfrm>
        </p:spPr>
        <p:txBody>
          <a:bodyPr/>
          <a:lstStyle>
            <a:lvl1pPr marL="0" indent="0" algn="ctr">
              <a:buNone/>
              <a:defRPr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100</a:t>
            </a:r>
            <a:endParaRPr lang="en-GB" dirty="0"/>
          </a:p>
        </p:txBody>
      </p:sp>
      <p:sp>
        <p:nvSpPr>
          <p:cNvPr id="11" name="Oval 10"/>
          <p:cNvSpPr>
            <a:spLocks noChangeAspect="1"/>
          </p:cNvSpPr>
          <p:nvPr userDrawn="1"/>
        </p:nvSpPr>
        <p:spPr>
          <a:xfrm>
            <a:off x="3636376" y="2996832"/>
            <a:ext cx="2160000" cy="2160000"/>
          </a:xfrm>
          <a:prstGeom prst="ellipse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 Placeholder 4"/>
          <p:cNvSpPr>
            <a:spLocks noGrp="1"/>
          </p:cNvSpPr>
          <p:nvPr>
            <p:ph type="body" sz="quarter" idx="13" hasCustomPrompt="1"/>
          </p:nvPr>
        </p:nvSpPr>
        <p:spPr>
          <a:xfrm>
            <a:off x="4392526" y="3071067"/>
            <a:ext cx="647700" cy="432321"/>
          </a:xfrm>
        </p:spPr>
        <p:txBody>
          <a:bodyPr/>
          <a:lstStyle>
            <a:lvl1pPr marL="0" indent="0" algn="ctr">
              <a:buNone/>
              <a:defRPr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50</a:t>
            </a:r>
            <a:endParaRPr lang="en-GB" dirty="0"/>
          </a:p>
        </p:txBody>
      </p:sp>
      <p:cxnSp>
        <p:nvCxnSpPr>
          <p:cNvPr id="6" name="Straight Connector 5"/>
          <p:cNvCxnSpPr/>
          <p:nvPr userDrawn="1"/>
        </p:nvCxnSpPr>
        <p:spPr>
          <a:xfrm>
            <a:off x="1476376" y="6381328"/>
            <a:ext cx="6480000" cy="0"/>
          </a:xfrm>
          <a:prstGeom prst="line">
            <a:avLst/>
          </a:prstGeom>
          <a:ln>
            <a:solidFill>
              <a:srgbClr val="9999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 userDrawn="1"/>
        </p:nvSpPr>
        <p:spPr>
          <a:xfrm>
            <a:off x="1403648" y="5981218"/>
            <a:ext cx="575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rgbClr val="9999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%</a:t>
            </a:r>
            <a:endParaRPr lang="en-GB" sz="2000" b="1" dirty="0">
              <a:solidFill>
                <a:srgbClr val="99999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993293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ttom aligned bullseye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Oval 2"/>
          <p:cNvSpPr/>
          <p:nvPr userDrawn="1"/>
        </p:nvSpPr>
        <p:spPr>
          <a:xfrm>
            <a:off x="2556376" y="1916832"/>
            <a:ext cx="4320000" cy="4320000"/>
          </a:xfrm>
          <a:prstGeom prst="ellipse">
            <a:avLst/>
          </a:prstGeom>
          <a:solidFill>
            <a:srgbClr val="0070C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 hasCustomPrompt="1"/>
          </p:nvPr>
        </p:nvSpPr>
        <p:spPr>
          <a:xfrm>
            <a:off x="4392526" y="1988840"/>
            <a:ext cx="647700" cy="432321"/>
          </a:xfrm>
        </p:spPr>
        <p:txBody>
          <a:bodyPr/>
          <a:lstStyle>
            <a:lvl1pPr marL="0" indent="0" algn="ctr">
              <a:buNone/>
              <a:defRPr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100</a:t>
            </a:r>
            <a:endParaRPr lang="en-GB" dirty="0"/>
          </a:p>
        </p:txBody>
      </p:sp>
      <p:sp>
        <p:nvSpPr>
          <p:cNvPr id="11" name="Oval 10"/>
          <p:cNvSpPr>
            <a:spLocks noChangeAspect="1"/>
          </p:cNvSpPr>
          <p:nvPr userDrawn="1"/>
        </p:nvSpPr>
        <p:spPr>
          <a:xfrm>
            <a:off x="3636376" y="4077312"/>
            <a:ext cx="2160000" cy="2160000"/>
          </a:xfrm>
          <a:prstGeom prst="ellipse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 Placeholder 4"/>
          <p:cNvSpPr>
            <a:spLocks noGrp="1"/>
          </p:cNvSpPr>
          <p:nvPr>
            <p:ph type="body" sz="quarter" idx="13" hasCustomPrompt="1"/>
          </p:nvPr>
        </p:nvSpPr>
        <p:spPr>
          <a:xfrm>
            <a:off x="4392526" y="4151547"/>
            <a:ext cx="647700" cy="432321"/>
          </a:xfrm>
        </p:spPr>
        <p:txBody>
          <a:bodyPr/>
          <a:lstStyle>
            <a:lvl1pPr marL="0" indent="0" algn="ctr">
              <a:buNone/>
              <a:defRPr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50</a:t>
            </a:r>
            <a:endParaRPr lang="en-GB" dirty="0"/>
          </a:p>
        </p:txBody>
      </p:sp>
      <p:cxnSp>
        <p:nvCxnSpPr>
          <p:cNvPr id="6" name="Straight Connector 5"/>
          <p:cNvCxnSpPr/>
          <p:nvPr userDrawn="1"/>
        </p:nvCxnSpPr>
        <p:spPr>
          <a:xfrm>
            <a:off x="1476376" y="6381328"/>
            <a:ext cx="6480000" cy="0"/>
          </a:xfrm>
          <a:prstGeom prst="line">
            <a:avLst/>
          </a:prstGeom>
          <a:ln>
            <a:solidFill>
              <a:srgbClr val="9999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 userDrawn="1"/>
        </p:nvSpPr>
        <p:spPr>
          <a:xfrm>
            <a:off x="1403648" y="5981218"/>
            <a:ext cx="575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rgbClr val="9999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%</a:t>
            </a:r>
            <a:endParaRPr lang="en-GB" sz="2000" b="1" dirty="0">
              <a:solidFill>
                <a:srgbClr val="99999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198480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- No content placehol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030756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o not use - Exampl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 userDrawn="1">
            <p:extLst>
              <p:ext uri="{D42A27DB-BD31-4B8C-83A1-F6EECF244321}">
                <p14:modId xmlns:p14="http://schemas.microsoft.com/office/powerpoint/2010/main" val="2039672991"/>
              </p:ext>
            </p:extLst>
          </p:nvPr>
        </p:nvGraphicFramePr>
        <p:xfrm>
          <a:off x="360000" y="2160000"/>
          <a:ext cx="8424000" cy="32745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424000"/>
              </a:tblGrid>
              <a:tr h="0">
                <a:tc>
                  <a:txBody>
                    <a:bodyPr/>
                    <a:lstStyle/>
                    <a:p>
                      <a:pPr marL="285750" marR="0" indent="-285750" algn="l" defTabSz="78190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Pct val="120000"/>
                        <a:buFontTx/>
                        <a:buBlip>
                          <a:blip r:embed="rId2"/>
                        </a:buBlip>
                        <a:tabLst/>
                        <a:defRPr/>
                      </a:pPr>
                      <a:r>
                        <a:rPr lang="en-GB" sz="1600" kern="12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Point 1</a:t>
                      </a:r>
                    </a:p>
                  </a:txBody>
                  <a:tcPr marL="108000" marR="108000" marT="108000" marB="108000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en-GB" sz="1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8000"/>
                </a:tc>
              </a:tr>
              <a:tr h="0">
                <a:tc>
                  <a:txBody>
                    <a:bodyPr/>
                    <a:lstStyle/>
                    <a:p>
                      <a:pPr marL="285750" marR="0" indent="-285750" algn="l" defTabSz="78190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Pct val="120000"/>
                        <a:buFontTx/>
                        <a:buBlip>
                          <a:blip r:embed="rId2"/>
                        </a:buBlip>
                        <a:tabLst/>
                        <a:defRPr/>
                      </a:pPr>
                      <a:r>
                        <a:rPr lang="en-GB" sz="16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Point 2</a:t>
                      </a:r>
                    </a:p>
                  </a:txBody>
                  <a:tcPr marL="108000" marR="72000" marT="108000" marB="108000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en-GB" sz="1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8000"/>
                </a:tc>
              </a:tr>
              <a:tr h="0">
                <a:tc>
                  <a:txBody>
                    <a:bodyPr/>
                    <a:lstStyle/>
                    <a:p>
                      <a:pPr marL="285750" marR="0" indent="-285750" algn="l" defTabSz="78190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Pct val="120000"/>
                        <a:buFontTx/>
                        <a:buBlip>
                          <a:blip r:embed="rId2"/>
                        </a:buBlip>
                        <a:tabLst/>
                        <a:defRPr/>
                      </a:pPr>
                      <a:r>
                        <a:rPr lang="it-IT" sz="1600" kern="12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Point 3</a:t>
                      </a:r>
                      <a:endParaRPr lang="en-GB" sz="1600" kern="1200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108000" marR="72000" marT="108000" marB="108000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en-GB" sz="1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8000"/>
                </a:tc>
              </a:tr>
              <a:tr h="0">
                <a:tc>
                  <a:txBody>
                    <a:bodyPr/>
                    <a:lstStyle/>
                    <a:p>
                      <a:pPr marL="285750" marR="0" indent="-285750" algn="l" defTabSz="78190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Pct val="120000"/>
                        <a:buFontTx/>
                        <a:buBlip>
                          <a:blip r:embed="rId2"/>
                        </a:buBlip>
                        <a:tabLst/>
                        <a:defRPr/>
                      </a:pPr>
                      <a:r>
                        <a:rPr lang="it-IT" sz="1600" kern="12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Point 4</a:t>
                      </a:r>
                      <a:endParaRPr lang="en-GB" sz="1600" kern="1200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108000" marR="72000" marT="108000" marB="108000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en-GB" sz="1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8000"/>
                </a:tc>
              </a:tr>
              <a:tr h="0">
                <a:tc>
                  <a:txBody>
                    <a:bodyPr/>
                    <a:lstStyle/>
                    <a:p>
                      <a:pPr marL="285750" marR="0" indent="-285750" algn="l" defTabSz="78190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Pct val="120000"/>
                        <a:buFontTx/>
                        <a:buBlip>
                          <a:blip r:embed="rId2"/>
                        </a:buBlip>
                        <a:tabLst/>
                        <a:defRPr/>
                      </a:pPr>
                      <a:r>
                        <a:rPr lang="it-IT" sz="1600" kern="12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Point</a:t>
                      </a:r>
                      <a:r>
                        <a:rPr lang="it-IT" sz="1600" kern="1200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5</a:t>
                      </a:r>
                      <a:endParaRPr lang="it-IT" sz="1600" kern="1200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108000" marR="72000" marT="108000" marB="108000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985191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o not use - Example layou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4" name="Text Placeholder 4"/>
          <p:cNvSpPr>
            <a:spLocks noGrp="1"/>
          </p:cNvSpPr>
          <p:nvPr>
            <p:ph type="body" sz="quarter" idx="11"/>
          </p:nvPr>
        </p:nvSpPr>
        <p:spPr>
          <a:xfrm>
            <a:off x="4695135" y="1963866"/>
            <a:ext cx="4063468" cy="246221"/>
          </a:xfrm>
          <a:prstGeom prst="rect">
            <a:avLst/>
          </a:prstGeom>
        </p:spPr>
        <p:txBody>
          <a:bodyPr/>
          <a:lstStyle/>
          <a:p>
            <a:r>
              <a:rPr lang="pt-BR" dirty="0"/>
              <a:t>Table heading style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 userDrawn="1">
            <p:extLst>
              <p:ext uri="{D42A27DB-BD31-4B8C-83A1-F6EECF244321}">
                <p14:modId xmlns:p14="http://schemas.microsoft.com/office/powerpoint/2010/main" val="2077337869"/>
              </p:ext>
            </p:extLst>
          </p:nvPr>
        </p:nvGraphicFramePr>
        <p:xfrm>
          <a:off x="4643438" y="2350888"/>
          <a:ext cx="4119561" cy="35833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73187"/>
                <a:gridCol w="1373187"/>
                <a:gridCol w="1373187"/>
              </a:tblGrid>
              <a:tr h="0">
                <a:tc>
                  <a:txBody>
                    <a:bodyPr/>
                    <a:lstStyle/>
                    <a:p>
                      <a:r>
                        <a:rPr lang="en-GB" sz="1100" b="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%</a:t>
                      </a:r>
                      <a:endParaRPr lang="en-GB" sz="1100" b="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000" marR="54000" marT="54000" marB="5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39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100" b="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Field A</a:t>
                      </a:r>
                      <a:endParaRPr lang="en-GB" sz="1100" b="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000" marR="54000" marT="54000" marB="5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39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100" b="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Field B</a:t>
                      </a:r>
                      <a:endParaRPr lang="en-GB" sz="1100" b="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000" marR="54000" marT="54000" marB="5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398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 sz="11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Line 1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000" marR="54000" marT="54000" marB="5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100" i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</a:t>
                      </a:r>
                      <a:endParaRPr lang="en-GB" sz="11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000" marR="54000" marT="54000" marB="5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100" i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en-GB" sz="11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000" marR="54000" marT="54000" marB="5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 sz="11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Line 2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000" marR="54000" marT="54000" marB="5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100" i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50</a:t>
                      </a:r>
                      <a:endParaRPr lang="en-GB" sz="11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000" marR="54000" marT="54000" marB="5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100" i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en-GB" sz="11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000" marR="54000" marT="54000" marB="5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 sz="11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Line 3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000" marR="54000" marT="54000" marB="5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100" i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75</a:t>
                      </a:r>
                      <a:endParaRPr lang="en-GB" sz="11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000" marR="54000" marT="54000" marB="5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100" i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en-GB" sz="11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000" marR="54000" marT="54000" marB="5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 sz="11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Line 4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000" marR="54000" marT="54000" marB="5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100" i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</a:t>
                      </a:r>
                      <a:endParaRPr lang="en-GB" sz="11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000" marR="54000" marT="54000" marB="5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100" i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en-GB" sz="11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000" marR="54000" marT="54000" marB="5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 sz="11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Line 5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000" marR="54000" marT="54000" marB="5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100" i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125</a:t>
                      </a:r>
                      <a:endParaRPr lang="en-GB" sz="11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000" marR="54000" marT="54000" marB="5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100" i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en-GB" sz="11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000" marR="54000" marT="54000" marB="5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 sz="11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Line 6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000" marR="54000" marT="54000" marB="5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100" i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150</a:t>
                      </a:r>
                      <a:endParaRPr lang="en-GB" sz="11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000" marR="54000" marT="54000" marB="5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100" i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en-GB" sz="11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000" marR="54000" marT="54000" marB="5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 sz="11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Line 7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000" marR="54000" marT="54000" marB="5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100" i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175</a:t>
                      </a:r>
                      <a:endParaRPr lang="en-GB" sz="11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000" marR="54000" marT="54000" marB="5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100" i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en-GB" sz="11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000" marR="54000" marT="54000" marB="5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 sz="11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Line 8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000" marR="54000" marT="54000" marB="5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100" i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200</a:t>
                      </a:r>
                      <a:endParaRPr lang="en-GB" sz="11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000" marR="54000" marT="54000" marB="5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100" i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en-GB" sz="11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000" marR="54000" marT="54000" marB="5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 sz="11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Line 9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000" marR="54000" marT="54000" marB="5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100" i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225</a:t>
                      </a:r>
                      <a:endParaRPr lang="en-GB" sz="11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000" marR="54000" marT="54000" marB="5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100" i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en-GB" sz="11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000" marR="54000" marT="54000" marB="5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 sz="11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Line 10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000" marR="54000" marT="54000" marB="5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100" i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250</a:t>
                      </a:r>
                      <a:endParaRPr lang="en-GB" sz="11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000" marR="54000" marT="54000" marB="5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100" i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en-GB" sz="11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000" marR="54000" marT="54000" marB="5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 sz="11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Line 11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000" marR="54000" marT="54000" marB="5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100" i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275</a:t>
                      </a:r>
                      <a:endParaRPr lang="en-GB" sz="11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000" marR="54000" marT="54000" marB="5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100" i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en-GB" sz="11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000" marR="54000" marT="54000" marB="5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 sz="11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</a:t>
                      </a:r>
                      <a:endParaRPr lang="en-GB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000" marR="54000" marT="54000" marB="5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100" b="1" i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</a:t>
                      </a:r>
                      <a:endParaRPr lang="en-GB" sz="1100" b="1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000" marR="54000" marT="54000" marB="5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ECE5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100" b="1" i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</a:t>
                      </a:r>
                      <a:endParaRPr lang="en-GB" sz="1100" b="1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000" marR="54000" marT="54000" marB="540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ECE5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 userDrawn="1">
            <p:extLst>
              <p:ext uri="{D42A27DB-BD31-4B8C-83A1-F6EECF244321}">
                <p14:modId xmlns:p14="http://schemas.microsoft.com/office/powerpoint/2010/main" val="2152028589"/>
              </p:ext>
            </p:extLst>
          </p:nvPr>
        </p:nvGraphicFramePr>
        <p:xfrm>
          <a:off x="385763" y="1944688"/>
          <a:ext cx="3970214" cy="40252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57845"/>
                <a:gridCol w="3312369"/>
              </a:tblGrid>
              <a:tr h="625197">
                <a:tc>
                  <a:txBody>
                    <a:bodyPr/>
                    <a:lstStyle/>
                    <a:p>
                      <a:pPr marL="0" marR="0" indent="0" algn="l" defTabSz="78190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Pct val="200000"/>
                        <a:buFontTx/>
                        <a:buNone/>
                        <a:tabLst/>
                        <a:defRPr/>
                      </a:pPr>
                      <a:r>
                        <a:rPr lang="en-GB" sz="3200" b="1" kern="1200" dirty="0" smtClean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01</a:t>
                      </a:r>
                    </a:p>
                  </a:txBody>
                  <a:tcPr marL="72000" marR="72000" marT="126000" marB="126000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78190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Pct val="200000"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Point 1</a:t>
                      </a:r>
                    </a:p>
                  </a:txBody>
                  <a:tcPr marL="72000" marR="72000" marT="126000" marB="12600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69072">
                <a:tc>
                  <a:txBody>
                    <a:bodyPr/>
                    <a:lstStyle/>
                    <a:p>
                      <a:endParaRPr lang="en-GB" sz="3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8000" marR="18000" marT="18000" marB="18000"/>
                </a:tc>
                <a:tc>
                  <a:txBody>
                    <a:bodyPr/>
                    <a:lstStyle/>
                    <a:p>
                      <a:endParaRPr lang="en-GB" sz="3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8000" marR="18000" marT="18000" marB="18000"/>
                </a:tc>
              </a:tr>
              <a:tr h="625197">
                <a:tc>
                  <a:txBody>
                    <a:bodyPr/>
                    <a:lstStyle/>
                    <a:p>
                      <a:pPr marL="0" marR="0" indent="0" algn="l" defTabSz="78190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kern="1200" dirty="0" smtClean="0">
                          <a:solidFill>
                            <a:schemeClr val="accent5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02</a:t>
                      </a:r>
                    </a:p>
                  </a:txBody>
                  <a:tcPr marL="72000" marR="72000" marT="126000" marB="126000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78190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Point 2</a:t>
                      </a:r>
                    </a:p>
                  </a:txBody>
                  <a:tcPr marL="72000" marR="72000" marT="126000" marB="12600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69072">
                <a:tc>
                  <a:txBody>
                    <a:bodyPr/>
                    <a:lstStyle/>
                    <a:p>
                      <a:endParaRPr lang="en-GB" sz="3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2000" marR="72000" marT="18000" marB="18000"/>
                </a:tc>
                <a:tc>
                  <a:txBody>
                    <a:bodyPr/>
                    <a:lstStyle/>
                    <a:p>
                      <a:endParaRPr lang="en-GB" sz="3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2000" marR="72000" marT="18000" marB="18000"/>
                </a:tc>
              </a:tr>
              <a:tr h="625197">
                <a:tc>
                  <a:txBody>
                    <a:bodyPr/>
                    <a:lstStyle/>
                    <a:p>
                      <a:pPr marL="0" marR="0" indent="0" algn="l" defTabSz="8727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kern="1200" dirty="0" smtClean="0">
                          <a:solidFill>
                            <a:schemeClr val="accent6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03</a:t>
                      </a:r>
                    </a:p>
                  </a:txBody>
                  <a:tcPr marL="72000" marR="72000" marT="126000" marB="126000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78190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it-IT" sz="16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Point 3</a:t>
                      </a:r>
                      <a:endParaRPr lang="en-GB" sz="1600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2000" marR="72000" marT="126000" marB="126000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69072">
                <a:tc>
                  <a:txBody>
                    <a:bodyPr/>
                    <a:lstStyle/>
                    <a:p>
                      <a:endParaRPr lang="en-GB" sz="3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2000" marR="72000" marT="18000" marB="18000"/>
                </a:tc>
                <a:tc>
                  <a:txBody>
                    <a:bodyPr/>
                    <a:lstStyle/>
                    <a:p>
                      <a:endParaRPr lang="en-GB" sz="3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2000" marR="72000" marT="18000" marB="18000"/>
                </a:tc>
              </a:tr>
              <a:tr h="625197">
                <a:tc>
                  <a:txBody>
                    <a:bodyPr/>
                    <a:lstStyle/>
                    <a:p>
                      <a:pPr marL="0" marR="0" indent="0" algn="l" defTabSz="8727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kern="1200" dirty="0" smtClean="0">
                          <a:solidFill>
                            <a:srgbClr val="654595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04</a:t>
                      </a:r>
                    </a:p>
                  </a:txBody>
                  <a:tcPr marL="72000" marR="72000" marT="126000" marB="126000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78190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it-IT" sz="16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Point 4</a:t>
                      </a:r>
                      <a:endParaRPr lang="en-GB" sz="1600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2000" marR="72000" marT="126000" marB="12600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69072">
                <a:tc>
                  <a:txBody>
                    <a:bodyPr/>
                    <a:lstStyle/>
                    <a:p>
                      <a:endParaRPr lang="en-GB" sz="3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2000" marR="72000" marT="18000" marB="18000"/>
                </a:tc>
                <a:tc>
                  <a:txBody>
                    <a:bodyPr/>
                    <a:lstStyle/>
                    <a:p>
                      <a:endParaRPr lang="en-GB" sz="3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2000" marR="72000" marT="18000" marB="18000"/>
                </a:tc>
              </a:tr>
              <a:tr h="625197">
                <a:tc>
                  <a:txBody>
                    <a:bodyPr/>
                    <a:lstStyle/>
                    <a:p>
                      <a:pPr marL="0" marR="0" indent="0" algn="l" defTabSz="8727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1" kern="1200" dirty="0" smtClean="0">
                          <a:solidFill>
                            <a:schemeClr val="bg2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05</a:t>
                      </a:r>
                    </a:p>
                  </a:txBody>
                  <a:tcPr marL="72000" marR="72000" marT="126000" marB="126000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78190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it-IT" sz="16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Point</a:t>
                      </a:r>
                      <a:r>
                        <a:rPr lang="it-IT" sz="1600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5 – Last point</a:t>
                      </a:r>
                      <a:endParaRPr lang="en-GB" sz="1600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2000" marR="72000" marT="126000" marB="12600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821535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8" name="Text Placeholder 4"/>
          <p:cNvSpPr>
            <a:spLocks noGrp="1"/>
          </p:cNvSpPr>
          <p:nvPr>
            <p:ph type="body" sz="quarter" idx="11" hasCustomPrompt="1"/>
          </p:nvPr>
        </p:nvSpPr>
        <p:spPr>
          <a:xfrm>
            <a:off x="385762" y="1396506"/>
            <a:ext cx="8373600" cy="246221"/>
          </a:xfrm>
        </p:spPr>
        <p:txBody>
          <a:bodyPr/>
          <a:lstStyle>
            <a:lvl1pPr>
              <a:defRPr b="0" baseline="0"/>
            </a:lvl1pPr>
          </a:lstStyle>
          <a:p>
            <a:pPr lvl="0"/>
            <a:r>
              <a:rPr lang="en-US" dirty="0" smtClean="0"/>
              <a:t>Click to edit Master </a:t>
            </a:r>
            <a:r>
              <a:rPr lang="en-US" dirty="0" err="1" smtClean="0"/>
              <a:t>SubHeading</a:t>
            </a:r>
            <a:r>
              <a:rPr lang="en-US" dirty="0" smtClean="0"/>
              <a:t> text styles</a:t>
            </a:r>
          </a:p>
        </p:txBody>
      </p:sp>
    </p:spTree>
    <p:extLst>
      <p:ext uri="{BB962C8B-B14F-4D97-AF65-F5344CB8AC3E}">
        <p14:creationId xmlns:p14="http://schemas.microsoft.com/office/powerpoint/2010/main" val="2653658893"/>
      </p:ext>
    </p:extLst>
  </p:cSld>
  <p:clrMapOvr>
    <a:masterClrMapping/>
  </p:clrMapOvr>
  <p:timing>
    <p:tnLst>
      <p:par>
        <p:cTn id="1" dur="indefinite" restart="never" nodeType="tmRoot"/>
      </p:par>
    </p:tnLst>
  </p:timing>
  <p:extLst mod="1">
    <p:ext uri="{DCECCB84-F9BA-43D5-87BE-67443E8EF086}">
      <p15:sldGuideLst xmlns="" xmlns:p15="http://schemas.microsoft.com/office/powerpoint/2012/main"/>
    </p:ext>
  </p:extLs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9C1E3F5-E61B-47EB-94F5-456AB7D92F83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661DD57C-E345-40FB-93B0-3C051FA55C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8516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imag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870256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image w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GB" dirty="0"/>
          </a:p>
        </p:txBody>
      </p:sp>
      <p:cxnSp>
        <p:nvCxnSpPr>
          <p:cNvPr id="3" name="Straight Connector 2"/>
          <p:cNvCxnSpPr/>
          <p:nvPr userDrawn="1"/>
        </p:nvCxnSpPr>
        <p:spPr>
          <a:xfrm>
            <a:off x="360000" y="1800000"/>
            <a:ext cx="8424000" cy="0"/>
          </a:xfrm>
          <a:prstGeom prst="line">
            <a:avLst/>
          </a:prstGeom>
          <a:ln>
            <a:solidFill>
              <a:srgbClr val="CBD5C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14"/>
          <p:cNvSpPr>
            <a:spLocks noGrp="1"/>
          </p:cNvSpPr>
          <p:nvPr>
            <p:ph type="title"/>
          </p:nvPr>
        </p:nvSpPr>
        <p:spPr>
          <a:xfrm>
            <a:off x="360000" y="900000"/>
            <a:ext cx="8424000" cy="540000"/>
          </a:xfrm>
          <a:prstGeom prst="rect">
            <a:avLst/>
          </a:prstGeo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1"/>
          </p:nvPr>
        </p:nvSpPr>
        <p:spPr>
          <a:xfrm>
            <a:off x="360363" y="2060575"/>
            <a:ext cx="8423275" cy="45370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808893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image w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GB" dirty="0"/>
          </a:p>
        </p:txBody>
      </p:sp>
      <p:cxnSp>
        <p:nvCxnSpPr>
          <p:cNvPr id="3" name="Straight Connector 2"/>
          <p:cNvCxnSpPr/>
          <p:nvPr userDrawn="1"/>
        </p:nvCxnSpPr>
        <p:spPr>
          <a:xfrm>
            <a:off x="360000" y="1800000"/>
            <a:ext cx="8424000" cy="0"/>
          </a:xfrm>
          <a:prstGeom prst="line">
            <a:avLst/>
          </a:prstGeom>
          <a:ln>
            <a:solidFill>
              <a:srgbClr val="CBD5C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14"/>
          <p:cNvSpPr>
            <a:spLocks noGrp="1"/>
          </p:cNvSpPr>
          <p:nvPr>
            <p:ph type="title"/>
          </p:nvPr>
        </p:nvSpPr>
        <p:spPr>
          <a:xfrm>
            <a:off x="360000" y="900000"/>
            <a:ext cx="8424000" cy="540000"/>
          </a:xfrm>
          <a:prstGeom prst="rect">
            <a:avLst/>
          </a:prstGeo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2"/>
          </p:nvPr>
        </p:nvSpPr>
        <p:spPr>
          <a:xfrm>
            <a:off x="360000" y="2060574"/>
            <a:ext cx="8424000" cy="4464769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4189750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image w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GB" dirty="0"/>
          </a:p>
        </p:txBody>
      </p:sp>
      <p:sp>
        <p:nvSpPr>
          <p:cNvPr id="5" name="Title 14"/>
          <p:cNvSpPr>
            <a:spLocks noGrp="1"/>
          </p:cNvSpPr>
          <p:nvPr>
            <p:ph type="title"/>
          </p:nvPr>
        </p:nvSpPr>
        <p:spPr>
          <a:xfrm>
            <a:off x="360000" y="900000"/>
            <a:ext cx="8424000" cy="540000"/>
          </a:xfrm>
          <a:prstGeom prst="rect">
            <a:avLst/>
          </a:prstGeo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80203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 logo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180000" y="180000"/>
            <a:ext cx="1980000" cy="90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  <p:sp>
        <p:nvSpPr>
          <p:cNvPr id="5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2412085" y="180000"/>
            <a:ext cx="1980000" cy="90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  <p:sp>
        <p:nvSpPr>
          <p:cNvPr id="6" name="Picture Placeholder 3"/>
          <p:cNvSpPr>
            <a:spLocks noGrp="1"/>
          </p:cNvSpPr>
          <p:nvPr>
            <p:ph type="pic" sz="quarter" idx="12"/>
          </p:nvPr>
        </p:nvSpPr>
        <p:spPr>
          <a:xfrm>
            <a:off x="4644170" y="180000"/>
            <a:ext cx="1980000" cy="90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  <p:sp>
        <p:nvSpPr>
          <p:cNvPr id="7" name="Picture Placeholder 3"/>
          <p:cNvSpPr>
            <a:spLocks noGrp="1"/>
          </p:cNvSpPr>
          <p:nvPr>
            <p:ph type="pic" sz="quarter" idx="13"/>
          </p:nvPr>
        </p:nvSpPr>
        <p:spPr>
          <a:xfrm>
            <a:off x="6876256" y="188640"/>
            <a:ext cx="1980000" cy="90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  <p:sp>
        <p:nvSpPr>
          <p:cNvPr id="8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180000" y="1262157"/>
            <a:ext cx="1980000" cy="90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  <p:sp>
        <p:nvSpPr>
          <p:cNvPr id="9" name="Picture Placeholder 3"/>
          <p:cNvSpPr>
            <a:spLocks noGrp="1"/>
          </p:cNvSpPr>
          <p:nvPr>
            <p:ph type="pic" sz="quarter" idx="15"/>
          </p:nvPr>
        </p:nvSpPr>
        <p:spPr>
          <a:xfrm>
            <a:off x="2412085" y="1262157"/>
            <a:ext cx="1980000" cy="90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  <p:sp>
        <p:nvSpPr>
          <p:cNvPr id="10" name="Picture Placeholder 3"/>
          <p:cNvSpPr>
            <a:spLocks noGrp="1"/>
          </p:cNvSpPr>
          <p:nvPr>
            <p:ph type="pic" sz="quarter" idx="16"/>
          </p:nvPr>
        </p:nvSpPr>
        <p:spPr>
          <a:xfrm>
            <a:off x="4644170" y="1262157"/>
            <a:ext cx="1980000" cy="90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  <p:sp>
        <p:nvSpPr>
          <p:cNvPr id="11" name="Picture Placeholder 3"/>
          <p:cNvSpPr>
            <a:spLocks noGrp="1"/>
          </p:cNvSpPr>
          <p:nvPr>
            <p:ph type="pic" sz="quarter" idx="17"/>
          </p:nvPr>
        </p:nvSpPr>
        <p:spPr>
          <a:xfrm>
            <a:off x="6876256" y="1270797"/>
            <a:ext cx="1980000" cy="90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  <p:sp>
        <p:nvSpPr>
          <p:cNvPr id="12" name="Picture Placeholder 3"/>
          <p:cNvSpPr>
            <a:spLocks noGrp="1"/>
          </p:cNvSpPr>
          <p:nvPr>
            <p:ph type="pic" sz="quarter" idx="18"/>
          </p:nvPr>
        </p:nvSpPr>
        <p:spPr>
          <a:xfrm>
            <a:off x="180000" y="2348880"/>
            <a:ext cx="1980000" cy="90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  <p:sp>
        <p:nvSpPr>
          <p:cNvPr id="13" name="Picture Placeholder 3"/>
          <p:cNvSpPr>
            <a:spLocks noGrp="1"/>
          </p:cNvSpPr>
          <p:nvPr>
            <p:ph type="pic" sz="quarter" idx="19"/>
          </p:nvPr>
        </p:nvSpPr>
        <p:spPr>
          <a:xfrm>
            <a:off x="2412085" y="2348880"/>
            <a:ext cx="1980000" cy="90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  <p:sp>
        <p:nvSpPr>
          <p:cNvPr id="14" name="Picture Placeholder 3"/>
          <p:cNvSpPr>
            <a:spLocks noGrp="1"/>
          </p:cNvSpPr>
          <p:nvPr>
            <p:ph type="pic" sz="quarter" idx="20"/>
          </p:nvPr>
        </p:nvSpPr>
        <p:spPr>
          <a:xfrm>
            <a:off x="4644170" y="2348880"/>
            <a:ext cx="1980000" cy="90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  <p:sp>
        <p:nvSpPr>
          <p:cNvPr id="15" name="Picture Placeholder 3"/>
          <p:cNvSpPr>
            <a:spLocks noGrp="1"/>
          </p:cNvSpPr>
          <p:nvPr>
            <p:ph type="pic" sz="quarter" idx="21"/>
          </p:nvPr>
        </p:nvSpPr>
        <p:spPr>
          <a:xfrm>
            <a:off x="6876256" y="2357520"/>
            <a:ext cx="1980000" cy="90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  <p:sp>
        <p:nvSpPr>
          <p:cNvPr id="16" name="Picture Placeholder 3"/>
          <p:cNvSpPr>
            <a:spLocks noGrp="1"/>
          </p:cNvSpPr>
          <p:nvPr>
            <p:ph type="pic" sz="quarter" idx="22"/>
          </p:nvPr>
        </p:nvSpPr>
        <p:spPr>
          <a:xfrm>
            <a:off x="180000" y="3429000"/>
            <a:ext cx="1980000" cy="90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  <p:sp>
        <p:nvSpPr>
          <p:cNvPr id="17" name="Picture Placeholder 3"/>
          <p:cNvSpPr>
            <a:spLocks noGrp="1"/>
          </p:cNvSpPr>
          <p:nvPr>
            <p:ph type="pic" sz="quarter" idx="23"/>
          </p:nvPr>
        </p:nvSpPr>
        <p:spPr>
          <a:xfrm>
            <a:off x="2412085" y="3429000"/>
            <a:ext cx="1980000" cy="90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  <p:sp>
        <p:nvSpPr>
          <p:cNvPr id="18" name="Picture Placeholder 3"/>
          <p:cNvSpPr>
            <a:spLocks noGrp="1"/>
          </p:cNvSpPr>
          <p:nvPr>
            <p:ph type="pic" sz="quarter" idx="24"/>
          </p:nvPr>
        </p:nvSpPr>
        <p:spPr>
          <a:xfrm>
            <a:off x="4644170" y="3429000"/>
            <a:ext cx="1980000" cy="90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  <p:sp>
        <p:nvSpPr>
          <p:cNvPr id="19" name="Picture Placeholder 3"/>
          <p:cNvSpPr>
            <a:spLocks noGrp="1"/>
          </p:cNvSpPr>
          <p:nvPr>
            <p:ph type="pic" sz="quarter" idx="25"/>
          </p:nvPr>
        </p:nvSpPr>
        <p:spPr>
          <a:xfrm>
            <a:off x="6876256" y="3437640"/>
            <a:ext cx="1980000" cy="90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  <p:sp>
        <p:nvSpPr>
          <p:cNvPr id="20" name="Picture Placeholder 3"/>
          <p:cNvSpPr>
            <a:spLocks noGrp="1"/>
          </p:cNvSpPr>
          <p:nvPr>
            <p:ph type="pic" sz="quarter" idx="26"/>
          </p:nvPr>
        </p:nvSpPr>
        <p:spPr>
          <a:xfrm>
            <a:off x="180000" y="4509120"/>
            <a:ext cx="1980000" cy="90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  <p:sp>
        <p:nvSpPr>
          <p:cNvPr id="21" name="Picture Placeholder 3"/>
          <p:cNvSpPr>
            <a:spLocks noGrp="1"/>
          </p:cNvSpPr>
          <p:nvPr>
            <p:ph type="pic" sz="quarter" idx="27"/>
          </p:nvPr>
        </p:nvSpPr>
        <p:spPr>
          <a:xfrm>
            <a:off x="2412085" y="4509120"/>
            <a:ext cx="1980000" cy="90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  <p:sp>
        <p:nvSpPr>
          <p:cNvPr id="22" name="Picture Placeholder 3"/>
          <p:cNvSpPr>
            <a:spLocks noGrp="1"/>
          </p:cNvSpPr>
          <p:nvPr>
            <p:ph type="pic" sz="quarter" idx="28"/>
          </p:nvPr>
        </p:nvSpPr>
        <p:spPr>
          <a:xfrm>
            <a:off x="4644170" y="4509120"/>
            <a:ext cx="1980000" cy="90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  <p:sp>
        <p:nvSpPr>
          <p:cNvPr id="23" name="Picture Placeholder 3"/>
          <p:cNvSpPr>
            <a:spLocks noGrp="1"/>
          </p:cNvSpPr>
          <p:nvPr>
            <p:ph type="pic" sz="quarter" idx="29"/>
          </p:nvPr>
        </p:nvSpPr>
        <p:spPr>
          <a:xfrm>
            <a:off x="6876256" y="4517760"/>
            <a:ext cx="1980000" cy="90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  <p:sp>
        <p:nvSpPr>
          <p:cNvPr id="24" name="Picture Placeholder 3"/>
          <p:cNvSpPr>
            <a:spLocks noGrp="1"/>
          </p:cNvSpPr>
          <p:nvPr>
            <p:ph type="pic" sz="quarter" idx="30"/>
          </p:nvPr>
        </p:nvSpPr>
        <p:spPr>
          <a:xfrm>
            <a:off x="180000" y="5661248"/>
            <a:ext cx="1980000" cy="90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  <p:sp>
        <p:nvSpPr>
          <p:cNvPr id="25" name="Picture Placeholder 3"/>
          <p:cNvSpPr>
            <a:spLocks noGrp="1"/>
          </p:cNvSpPr>
          <p:nvPr>
            <p:ph type="pic" sz="quarter" idx="31"/>
          </p:nvPr>
        </p:nvSpPr>
        <p:spPr>
          <a:xfrm>
            <a:off x="2412085" y="5661248"/>
            <a:ext cx="1980000" cy="90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  <p:sp>
        <p:nvSpPr>
          <p:cNvPr id="26" name="Picture Placeholder 3"/>
          <p:cNvSpPr>
            <a:spLocks noGrp="1"/>
          </p:cNvSpPr>
          <p:nvPr>
            <p:ph type="pic" sz="quarter" idx="32"/>
          </p:nvPr>
        </p:nvSpPr>
        <p:spPr>
          <a:xfrm>
            <a:off x="4644170" y="5661248"/>
            <a:ext cx="1980000" cy="90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  <p:sp>
        <p:nvSpPr>
          <p:cNvPr id="27" name="Picture Placeholder 3"/>
          <p:cNvSpPr>
            <a:spLocks noGrp="1"/>
          </p:cNvSpPr>
          <p:nvPr>
            <p:ph type="pic" sz="quarter" idx="33"/>
          </p:nvPr>
        </p:nvSpPr>
        <p:spPr>
          <a:xfrm>
            <a:off x="6876256" y="5669888"/>
            <a:ext cx="1980000" cy="900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0484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image" Target="../media/image1.jpg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7.xml"/><Relationship Id="rId2" Type="http://schemas.openxmlformats.org/officeDocument/2006/relationships/slideLayout" Target="../slideLayouts/slideLayout56.xml"/><Relationship Id="rId1" Type="http://schemas.openxmlformats.org/officeDocument/2006/relationships/slideLayout" Target="../slideLayouts/slideLayout55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59.xml"/><Relationship Id="rId4" Type="http://schemas.openxmlformats.org/officeDocument/2006/relationships/slideLayout" Target="../slideLayouts/slideLayout5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59999" y="990000"/>
            <a:ext cx="8424000" cy="387798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r>
              <a:rPr lang="en-US" dirty="0" smtClean="0"/>
              <a:t>Title</a:t>
            </a:r>
            <a:endParaRPr lang="en-GB" dirty="0"/>
          </a:p>
        </p:txBody>
      </p:sp>
      <p:cxnSp>
        <p:nvCxnSpPr>
          <p:cNvPr id="8" name="Straight Connector 7"/>
          <p:cNvCxnSpPr/>
          <p:nvPr userDrawn="1"/>
        </p:nvCxnSpPr>
        <p:spPr>
          <a:xfrm>
            <a:off x="360000" y="1440000"/>
            <a:ext cx="8424000" cy="0"/>
          </a:xfrm>
          <a:prstGeom prst="line">
            <a:avLst/>
          </a:prstGeom>
          <a:ln>
            <a:solidFill>
              <a:srgbClr val="CBD5C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5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000" y="360000"/>
            <a:ext cx="8424672" cy="451104"/>
          </a:xfrm>
          <a:prstGeom prst="rect">
            <a:avLst/>
          </a:prstGeom>
        </p:spPr>
      </p:pic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359999" y="1600200"/>
            <a:ext cx="8424000" cy="492514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31685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6" r:id="rId1"/>
    <p:sldLayoutId id="2147483880" r:id="rId2"/>
    <p:sldLayoutId id="2147483869" r:id="rId3"/>
    <p:sldLayoutId id="2147483872" r:id="rId4"/>
    <p:sldLayoutId id="2147483879" r:id="rId5"/>
    <p:sldLayoutId id="2147483870" r:id="rId6"/>
    <p:sldLayoutId id="2147483871" r:id="rId7"/>
    <p:sldLayoutId id="2147483878" r:id="rId8"/>
    <p:sldLayoutId id="2147483873" r:id="rId9"/>
    <p:sldLayoutId id="2147483874" r:id="rId10"/>
    <p:sldLayoutId id="2147483893" r:id="rId11"/>
    <p:sldLayoutId id="2147483894" r:id="rId12"/>
    <p:sldLayoutId id="2147483890" r:id="rId13"/>
    <p:sldLayoutId id="2147483892" r:id="rId14"/>
    <p:sldLayoutId id="2147483891" r:id="rId15"/>
    <p:sldLayoutId id="2147483889" r:id="rId16"/>
    <p:sldLayoutId id="2147483895" r:id="rId17"/>
    <p:sldLayoutId id="2147483896" r:id="rId18"/>
    <p:sldLayoutId id="2147483897" r:id="rId19"/>
    <p:sldLayoutId id="2147483898" r:id="rId20"/>
    <p:sldLayoutId id="2147483899" r:id="rId21"/>
    <p:sldLayoutId id="2147483846" r:id="rId22"/>
    <p:sldLayoutId id="2147483900" r:id="rId23"/>
    <p:sldLayoutId id="2147483901" r:id="rId24"/>
    <p:sldLayoutId id="2147483847" r:id="rId25"/>
    <p:sldLayoutId id="2147483865" r:id="rId26"/>
    <p:sldLayoutId id="2147483868" r:id="rId27"/>
    <p:sldLayoutId id="2147483849" r:id="rId28"/>
    <p:sldLayoutId id="2147483875" r:id="rId29"/>
    <p:sldLayoutId id="2147483903" r:id="rId30"/>
    <p:sldLayoutId id="2147483912" r:id="rId31"/>
    <p:sldLayoutId id="2147483904" r:id="rId32"/>
    <p:sldLayoutId id="2147483911" r:id="rId33"/>
    <p:sldLayoutId id="2147483864" r:id="rId34"/>
    <p:sldLayoutId id="2147483910" r:id="rId35"/>
    <p:sldLayoutId id="2147483909" r:id="rId36"/>
    <p:sldLayoutId id="2147483908" r:id="rId37"/>
    <p:sldLayoutId id="2147483902" r:id="rId38"/>
    <p:sldLayoutId id="2147483905" r:id="rId39"/>
    <p:sldLayoutId id="2147483907" r:id="rId40"/>
    <p:sldLayoutId id="2147483906" r:id="rId41"/>
    <p:sldLayoutId id="2147483923" r:id="rId42"/>
    <p:sldLayoutId id="2147483927" r:id="rId43"/>
    <p:sldLayoutId id="2147483928" r:id="rId44"/>
    <p:sldLayoutId id="2147483926" r:id="rId45"/>
    <p:sldLayoutId id="2147483929" r:id="rId46"/>
    <p:sldLayoutId id="2147483921" r:id="rId47"/>
    <p:sldLayoutId id="2147483919" r:id="rId48"/>
    <p:sldLayoutId id="2147483920" r:id="rId49"/>
    <p:sldLayoutId id="2147483924" r:id="rId50"/>
    <p:sldLayoutId id="2147483887" r:id="rId51"/>
    <p:sldLayoutId id="2147483888" r:id="rId52"/>
    <p:sldLayoutId id="2147483930" r:id="rId53"/>
    <p:sldLayoutId id="2147483932" r:id="rId54"/>
  </p:sldLayoutIdLst>
  <p:timing>
    <p:tnLst>
      <p:par>
        <p:cTn id="1" dur="indefinite" restart="never" nodeType="tmRoot"/>
      </p:par>
    </p:tnLst>
  </p:timing>
  <p:txStyles>
    <p:titleStyle>
      <a:lvl1pPr algn="l" defTabSz="781903" rtl="0" eaLnBrk="1" latinLnBrk="0" hangingPunct="1">
        <a:lnSpc>
          <a:spcPct val="90000"/>
        </a:lnSpc>
        <a:spcBef>
          <a:spcPct val="0"/>
        </a:spcBef>
        <a:buNone/>
        <a:defRPr sz="2800" b="0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73050" indent="-273050" algn="l" defTabSz="781903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Clr>
          <a:srgbClr val="00B398"/>
        </a:buClr>
        <a:buSzPct val="90000"/>
        <a:buFont typeface="Wingdings 3" panose="05040102010807070707" pitchFamily="18" charset="2"/>
        <a:buChar char=""/>
        <a:defRPr sz="2000" b="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539750" indent="-268288" algn="l" defTabSz="781903" rtl="0" eaLnBrk="1" latinLnBrk="0" hangingPunct="1">
        <a:lnSpc>
          <a:spcPct val="120000"/>
        </a:lnSpc>
        <a:spcBef>
          <a:spcPts val="0"/>
        </a:spcBef>
        <a:spcAft>
          <a:spcPts val="1200"/>
        </a:spcAft>
        <a:buClr>
          <a:srgbClr val="00B398"/>
        </a:buClr>
        <a:buSzPct val="100000"/>
        <a:buFont typeface="Arial" panose="020B0604020202020204" pitchFamily="34" charset="0"/>
        <a:buChar char="˃"/>
        <a:tabLst/>
        <a:defRPr lang="en-US" sz="2000" kern="1200" baseline="0" dirty="0" smtClean="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808038" indent="-273050" algn="l" defTabSz="781903" rtl="0" eaLnBrk="1" latinLnBrk="0" hangingPunct="1">
        <a:lnSpc>
          <a:spcPct val="120000"/>
        </a:lnSpc>
        <a:spcBef>
          <a:spcPts val="0"/>
        </a:spcBef>
        <a:spcAft>
          <a:spcPts val="1200"/>
        </a:spcAft>
        <a:buClr>
          <a:srgbClr val="00B398"/>
        </a:buClr>
        <a:buSzPct val="90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081088" indent="-273050" algn="l" defTabSz="781903" rtl="0" eaLnBrk="1" latinLnBrk="0" hangingPunct="1">
        <a:lnSpc>
          <a:spcPct val="120000"/>
        </a:lnSpc>
        <a:spcBef>
          <a:spcPts val="0"/>
        </a:spcBef>
        <a:spcAft>
          <a:spcPts val="1200"/>
        </a:spcAft>
        <a:buClr>
          <a:srgbClr val="00B398"/>
        </a:buClr>
        <a:buFont typeface="Arial" panose="020B0604020202020204" pitchFamily="34" charset="0"/>
        <a:buChar char="◦"/>
        <a:tabLst/>
        <a:defRPr sz="2000" kern="1200" baseline="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1341438" indent="-260350" algn="l" defTabSz="781903" rtl="0" eaLnBrk="1" latinLnBrk="0" hangingPunct="1">
        <a:lnSpc>
          <a:spcPct val="120000"/>
        </a:lnSpc>
        <a:spcBef>
          <a:spcPts val="0"/>
        </a:spcBef>
        <a:spcAft>
          <a:spcPts val="1200"/>
        </a:spcAft>
        <a:buClr>
          <a:srgbClr val="00B398"/>
        </a:buClr>
        <a:buSzPct val="100000"/>
        <a:buFont typeface="Arial" panose="020B0604020202020204" pitchFamily="34" charset="0"/>
        <a:buChar char="-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1614488" indent="-273050" algn="l" defTabSz="781903" rtl="0" eaLnBrk="1" latinLnBrk="0" hangingPunct="1">
        <a:lnSpc>
          <a:spcPct val="120000"/>
        </a:lnSpc>
        <a:spcBef>
          <a:spcPts val="0"/>
        </a:spcBef>
        <a:spcAft>
          <a:spcPts val="1200"/>
        </a:spcAft>
        <a:buClr>
          <a:srgbClr val="00B398"/>
        </a:buClr>
        <a:buFont typeface="Arial" panose="020B0604020202020204" pitchFamily="34" charset="0"/>
        <a:buChar char="-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6pPr>
      <a:lvl7pPr marL="1887538" indent="-273050" algn="l" defTabSz="781903" rtl="0" eaLnBrk="1" latinLnBrk="0" hangingPunct="1">
        <a:lnSpc>
          <a:spcPct val="120000"/>
        </a:lnSpc>
        <a:spcBef>
          <a:spcPts val="0"/>
        </a:spcBef>
        <a:spcAft>
          <a:spcPts val="1200"/>
        </a:spcAft>
        <a:buClr>
          <a:srgbClr val="00B398"/>
        </a:buClr>
        <a:buFont typeface="Arial" panose="020B0604020202020204" pitchFamily="34" charset="0"/>
        <a:buChar char="-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7pPr>
      <a:lvl8pPr marL="2149475" indent="-261938" algn="l" defTabSz="781903" rtl="0" eaLnBrk="1" latinLnBrk="0" hangingPunct="1">
        <a:lnSpc>
          <a:spcPct val="120000"/>
        </a:lnSpc>
        <a:spcBef>
          <a:spcPts val="0"/>
        </a:spcBef>
        <a:spcAft>
          <a:spcPts val="1200"/>
        </a:spcAft>
        <a:buClr>
          <a:srgbClr val="00B398"/>
        </a:buClr>
        <a:buFont typeface="Arial" panose="020B0604020202020204" pitchFamily="34" charset="0"/>
        <a:buChar char="◦"/>
        <a:tabLst>
          <a:tab pos="5913438" algn="l"/>
        </a:tabLst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8pPr>
      <a:lvl9pPr marL="2422525" indent="-273050" algn="l" defTabSz="781903" rtl="0" eaLnBrk="1" latinLnBrk="0" hangingPunct="1">
        <a:lnSpc>
          <a:spcPct val="120000"/>
        </a:lnSpc>
        <a:spcBef>
          <a:spcPts val="0"/>
        </a:spcBef>
        <a:spcAft>
          <a:spcPts val="1200"/>
        </a:spcAft>
        <a:buClr>
          <a:srgbClr val="00B398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9pPr>
    </p:bodyStyle>
    <p:otherStyle>
      <a:defPPr>
        <a:defRPr lang="en-US"/>
      </a:defPPr>
      <a:lvl1pPr marL="0" algn="l" defTabSz="781903" rtl="0" eaLnBrk="1" latinLnBrk="0" hangingPunct="1">
        <a:defRPr sz="1539" kern="1200">
          <a:solidFill>
            <a:schemeClr val="tx1"/>
          </a:solidFill>
          <a:latin typeface="+mn-lt"/>
          <a:ea typeface="+mn-ea"/>
          <a:cs typeface="+mn-cs"/>
        </a:defRPr>
      </a:lvl1pPr>
      <a:lvl2pPr marL="390952" algn="l" defTabSz="781903" rtl="0" eaLnBrk="1" latinLnBrk="0" hangingPunct="1">
        <a:defRPr sz="1539" kern="1200">
          <a:solidFill>
            <a:schemeClr val="tx1"/>
          </a:solidFill>
          <a:latin typeface="+mn-lt"/>
          <a:ea typeface="+mn-ea"/>
          <a:cs typeface="+mn-cs"/>
        </a:defRPr>
      </a:lvl2pPr>
      <a:lvl3pPr marL="781903" algn="l" defTabSz="781903" rtl="0" eaLnBrk="1" latinLnBrk="0" hangingPunct="1">
        <a:defRPr sz="1539" kern="1200">
          <a:solidFill>
            <a:schemeClr val="tx1"/>
          </a:solidFill>
          <a:latin typeface="+mn-lt"/>
          <a:ea typeface="+mn-ea"/>
          <a:cs typeface="+mn-cs"/>
        </a:defRPr>
      </a:lvl3pPr>
      <a:lvl4pPr marL="1172855" algn="l" defTabSz="781903" rtl="0" eaLnBrk="1" latinLnBrk="0" hangingPunct="1">
        <a:defRPr sz="1539" kern="1200">
          <a:solidFill>
            <a:schemeClr val="tx1"/>
          </a:solidFill>
          <a:latin typeface="+mn-lt"/>
          <a:ea typeface="+mn-ea"/>
          <a:cs typeface="+mn-cs"/>
        </a:defRPr>
      </a:lvl4pPr>
      <a:lvl5pPr marL="1563807" algn="l" defTabSz="781903" rtl="0" eaLnBrk="1" latinLnBrk="0" hangingPunct="1">
        <a:defRPr sz="1539" kern="1200">
          <a:solidFill>
            <a:schemeClr val="tx1"/>
          </a:solidFill>
          <a:latin typeface="+mn-lt"/>
          <a:ea typeface="+mn-ea"/>
          <a:cs typeface="+mn-cs"/>
        </a:defRPr>
      </a:lvl5pPr>
      <a:lvl6pPr marL="1954759" algn="l" defTabSz="781903" rtl="0" eaLnBrk="1" latinLnBrk="0" hangingPunct="1">
        <a:defRPr sz="1539" kern="1200">
          <a:solidFill>
            <a:schemeClr val="tx1"/>
          </a:solidFill>
          <a:latin typeface="+mn-lt"/>
          <a:ea typeface="+mn-ea"/>
          <a:cs typeface="+mn-cs"/>
        </a:defRPr>
      </a:lvl6pPr>
      <a:lvl7pPr marL="2345710" algn="l" defTabSz="781903" rtl="0" eaLnBrk="1" latinLnBrk="0" hangingPunct="1">
        <a:defRPr sz="1539" kern="1200">
          <a:solidFill>
            <a:schemeClr val="tx1"/>
          </a:solidFill>
          <a:latin typeface="+mn-lt"/>
          <a:ea typeface="+mn-ea"/>
          <a:cs typeface="+mn-cs"/>
        </a:defRPr>
      </a:lvl7pPr>
      <a:lvl8pPr marL="2736662" algn="l" defTabSz="781903" rtl="0" eaLnBrk="1" latinLnBrk="0" hangingPunct="1">
        <a:defRPr sz="1539" kern="1200">
          <a:solidFill>
            <a:schemeClr val="tx1"/>
          </a:solidFill>
          <a:latin typeface="+mn-lt"/>
          <a:ea typeface="+mn-ea"/>
          <a:cs typeface="+mn-cs"/>
        </a:defRPr>
      </a:lvl8pPr>
      <a:lvl9pPr marL="3127614" algn="l" defTabSz="781903" rtl="0" eaLnBrk="1" latinLnBrk="0" hangingPunct="1">
        <a:defRPr sz="153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240" userDrawn="1">
          <p15:clr>
            <a:srgbClr val="F26B43"/>
          </p15:clr>
        </p15:guide>
        <p15:guide id="6" pos="5520" userDrawn="1">
          <p15:clr>
            <a:srgbClr val="F26B43"/>
          </p15:clr>
        </p15:guide>
        <p15:guide id="7" orient="horz" pos="3930" userDrawn="1">
          <p15:clr>
            <a:srgbClr val="F26B43"/>
          </p15:clr>
        </p15:guide>
        <p15:guide id="8" orient="horz" pos="848" userDrawn="1">
          <p15:clr>
            <a:srgbClr val="F26B43"/>
          </p15:clr>
        </p15:guide>
        <p15:guide id="9" orient="horz" pos="1225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359999" y="1600200"/>
            <a:ext cx="8424000" cy="492514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5790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4" r:id="rId1"/>
    <p:sldLayoutId id="2147483915" r:id="rId2"/>
    <p:sldLayoutId id="2147483917" r:id="rId3"/>
    <p:sldLayoutId id="2147483916" r:id="rId4"/>
    <p:sldLayoutId id="2147483922" r:id="rId5"/>
  </p:sldLayoutIdLst>
  <p:timing>
    <p:tnLst>
      <p:par>
        <p:cTn id="1" dur="indefinite" restart="never" nodeType="tmRoot"/>
      </p:par>
    </p:tnLst>
  </p:timing>
  <p:txStyles>
    <p:titleStyle>
      <a:lvl1pPr algn="l" defTabSz="781903" rtl="0" eaLnBrk="1" latinLnBrk="0" hangingPunct="1">
        <a:lnSpc>
          <a:spcPct val="90000"/>
        </a:lnSpc>
        <a:spcBef>
          <a:spcPct val="0"/>
        </a:spcBef>
        <a:buNone/>
        <a:defRPr sz="2800" b="0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0" indent="-270000" algn="l" defTabSz="781903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Clr>
          <a:srgbClr val="00B398"/>
        </a:buClr>
        <a:buSzPct val="90000"/>
        <a:buFont typeface="Wingdings 3" panose="05040102010807070707" pitchFamily="18" charset="2"/>
        <a:buChar char=""/>
        <a:defRPr sz="2000" b="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540000" indent="-268288" algn="l" defTabSz="781903" rtl="0" eaLnBrk="1" latinLnBrk="0" hangingPunct="1">
        <a:lnSpc>
          <a:spcPct val="120000"/>
        </a:lnSpc>
        <a:spcBef>
          <a:spcPts val="0"/>
        </a:spcBef>
        <a:spcAft>
          <a:spcPts val="1200"/>
        </a:spcAft>
        <a:buClr>
          <a:srgbClr val="00B398"/>
        </a:buClr>
        <a:buSzPct val="100000"/>
        <a:buFont typeface="Arial" panose="020B0604020202020204" pitchFamily="34" charset="0"/>
        <a:buChar char="˃"/>
        <a:tabLst/>
        <a:defRPr lang="en-US" sz="2000" kern="1200" baseline="0" dirty="0" smtClean="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900000" indent="-270000" algn="l" defTabSz="781903" rtl="0" eaLnBrk="1" latinLnBrk="0" hangingPunct="1">
        <a:lnSpc>
          <a:spcPct val="120000"/>
        </a:lnSpc>
        <a:spcBef>
          <a:spcPts val="0"/>
        </a:spcBef>
        <a:spcAft>
          <a:spcPts val="1200"/>
        </a:spcAft>
        <a:buClr>
          <a:srgbClr val="00B398"/>
        </a:buClr>
        <a:buSzPct val="90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260000" indent="-269875" algn="l" defTabSz="781903" rtl="0" eaLnBrk="1" latinLnBrk="0" hangingPunct="1">
        <a:lnSpc>
          <a:spcPct val="120000"/>
        </a:lnSpc>
        <a:spcBef>
          <a:spcPts val="0"/>
        </a:spcBef>
        <a:spcAft>
          <a:spcPts val="1200"/>
        </a:spcAft>
        <a:buClr>
          <a:srgbClr val="00B398"/>
        </a:buClr>
        <a:buFont typeface="Arial" panose="020B0604020202020204" pitchFamily="34" charset="0"/>
        <a:buChar char="◦"/>
        <a:tabLst/>
        <a:defRPr sz="2000" kern="1200" baseline="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1620000" indent="-269875" algn="l" defTabSz="781903" rtl="0" eaLnBrk="1" latinLnBrk="0" hangingPunct="1">
        <a:lnSpc>
          <a:spcPct val="120000"/>
        </a:lnSpc>
        <a:spcBef>
          <a:spcPts val="0"/>
        </a:spcBef>
        <a:spcAft>
          <a:spcPts val="1200"/>
        </a:spcAft>
        <a:buClr>
          <a:srgbClr val="00B398"/>
        </a:buClr>
        <a:buSzPct val="100000"/>
        <a:buFont typeface="Arial" panose="020B0604020202020204" pitchFamily="34" charset="0"/>
        <a:buChar char="-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062550" indent="-342900" algn="l" defTabSz="781903" rtl="0" eaLnBrk="1" latinLnBrk="0" hangingPunct="1">
        <a:lnSpc>
          <a:spcPct val="120000"/>
        </a:lnSpc>
        <a:spcBef>
          <a:spcPts val="0"/>
        </a:spcBef>
        <a:spcAft>
          <a:spcPts val="1200"/>
        </a:spcAft>
        <a:buClr>
          <a:srgbClr val="00B398"/>
        </a:buClr>
        <a:buFont typeface="Arial" panose="020B0604020202020204" pitchFamily="34" charset="0"/>
        <a:buChar char="-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6pPr>
      <a:lvl7pPr marL="2340000" indent="-342900" algn="l" defTabSz="781903" rtl="0" eaLnBrk="1" latinLnBrk="0" hangingPunct="1">
        <a:lnSpc>
          <a:spcPct val="120000"/>
        </a:lnSpc>
        <a:spcBef>
          <a:spcPts val="0"/>
        </a:spcBef>
        <a:spcAft>
          <a:spcPts val="1200"/>
        </a:spcAft>
        <a:buClr>
          <a:srgbClr val="00B398"/>
        </a:buClr>
        <a:buFont typeface="Arial" panose="020B0604020202020204" pitchFamily="34" charset="0"/>
        <a:buChar char="-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7pPr>
      <a:lvl8pPr marL="2700000" indent="-271463" algn="l" defTabSz="781903" rtl="0" eaLnBrk="1" latinLnBrk="0" hangingPunct="1">
        <a:lnSpc>
          <a:spcPct val="120000"/>
        </a:lnSpc>
        <a:spcBef>
          <a:spcPts val="0"/>
        </a:spcBef>
        <a:spcAft>
          <a:spcPts val="1200"/>
        </a:spcAft>
        <a:buClr>
          <a:srgbClr val="00B398"/>
        </a:buClr>
        <a:buFont typeface="Arial" panose="020B0604020202020204" pitchFamily="34" charset="0"/>
        <a:buChar char="◦"/>
        <a:tabLst>
          <a:tab pos="5913438" algn="l"/>
        </a:tabLst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8pPr>
      <a:lvl9pPr marL="3060000" indent="-195263" algn="l" defTabSz="781903" rtl="0" eaLnBrk="1" latinLnBrk="0" hangingPunct="1">
        <a:lnSpc>
          <a:spcPct val="120000"/>
        </a:lnSpc>
        <a:spcBef>
          <a:spcPts val="0"/>
        </a:spcBef>
        <a:spcAft>
          <a:spcPts val="1200"/>
        </a:spcAft>
        <a:buClr>
          <a:srgbClr val="00B398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9pPr>
    </p:bodyStyle>
    <p:otherStyle>
      <a:defPPr>
        <a:defRPr lang="en-US"/>
      </a:defPPr>
      <a:lvl1pPr marL="0" algn="l" defTabSz="781903" rtl="0" eaLnBrk="1" latinLnBrk="0" hangingPunct="1">
        <a:defRPr sz="1539" kern="1200">
          <a:solidFill>
            <a:schemeClr val="tx1"/>
          </a:solidFill>
          <a:latin typeface="+mn-lt"/>
          <a:ea typeface="+mn-ea"/>
          <a:cs typeface="+mn-cs"/>
        </a:defRPr>
      </a:lvl1pPr>
      <a:lvl2pPr marL="390952" algn="l" defTabSz="781903" rtl="0" eaLnBrk="1" latinLnBrk="0" hangingPunct="1">
        <a:defRPr sz="1539" kern="1200">
          <a:solidFill>
            <a:schemeClr val="tx1"/>
          </a:solidFill>
          <a:latin typeface="+mn-lt"/>
          <a:ea typeface="+mn-ea"/>
          <a:cs typeface="+mn-cs"/>
        </a:defRPr>
      </a:lvl2pPr>
      <a:lvl3pPr marL="781903" algn="l" defTabSz="781903" rtl="0" eaLnBrk="1" latinLnBrk="0" hangingPunct="1">
        <a:defRPr sz="1539" kern="1200">
          <a:solidFill>
            <a:schemeClr val="tx1"/>
          </a:solidFill>
          <a:latin typeface="+mn-lt"/>
          <a:ea typeface="+mn-ea"/>
          <a:cs typeface="+mn-cs"/>
        </a:defRPr>
      </a:lvl3pPr>
      <a:lvl4pPr marL="1172855" algn="l" defTabSz="781903" rtl="0" eaLnBrk="1" latinLnBrk="0" hangingPunct="1">
        <a:defRPr sz="1539" kern="1200">
          <a:solidFill>
            <a:schemeClr val="tx1"/>
          </a:solidFill>
          <a:latin typeface="+mn-lt"/>
          <a:ea typeface="+mn-ea"/>
          <a:cs typeface="+mn-cs"/>
        </a:defRPr>
      </a:lvl4pPr>
      <a:lvl5pPr marL="1563807" algn="l" defTabSz="781903" rtl="0" eaLnBrk="1" latinLnBrk="0" hangingPunct="1">
        <a:defRPr sz="1539" kern="1200">
          <a:solidFill>
            <a:schemeClr val="tx1"/>
          </a:solidFill>
          <a:latin typeface="+mn-lt"/>
          <a:ea typeface="+mn-ea"/>
          <a:cs typeface="+mn-cs"/>
        </a:defRPr>
      </a:lvl5pPr>
      <a:lvl6pPr marL="1954759" algn="l" defTabSz="781903" rtl="0" eaLnBrk="1" latinLnBrk="0" hangingPunct="1">
        <a:defRPr sz="1539" kern="1200">
          <a:solidFill>
            <a:schemeClr val="tx1"/>
          </a:solidFill>
          <a:latin typeface="+mn-lt"/>
          <a:ea typeface="+mn-ea"/>
          <a:cs typeface="+mn-cs"/>
        </a:defRPr>
      </a:lvl6pPr>
      <a:lvl7pPr marL="2345710" algn="l" defTabSz="781903" rtl="0" eaLnBrk="1" latinLnBrk="0" hangingPunct="1">
        <a:defRPr sz="1539" kern="1200">
          <a:solidFill>
            <a:schemeClr val="tx1"/>
          </a:solidFill>
          <a:latin typeface="+mn-lt"/>
          <a:ea typeface="+mn-ea"/>
          <a:cs typeface="+mn-cs"/>
        </a:defRPr>
      </a:lvl7pPr>
      <a:lvl8pPr marL="2736662" algn="l" defTabSz="781903" rtl="0" eaLnBrk="1" latinLnBrk="0" hangingPunct="1">
        <a:defRPr sz="1539" kern="1200">
          <a:solidFill>
            <a:schemeClr val="tx1"/>
          </a:solidFill>
          <a:latin typeface="+mn-lt"/>
          <a:ea typeface="+mn-ea"/>
          <a:cs typeface="+mn-cs"/>
        </a:defRPr>
      </a:lvl8pPr>
      <a:lvl9pPr marL="3127614" algn="l" defTabSz="781903" rtl="0" eaLnBrk="1" latinLnBrk="0" hangingPunct="1">
        <a:defRPr sz="153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240" userDrawn="1">
          <p15:clr>
            <a:srgbClr val="F26B43"/>
          </p15:clr>
        </p15:guide>
        <p15:guide id="6" pos="5520" userDrawn="1">
          <p15:clr>
            <a:srgbClr val="F26B43"/>
          </p15:clr>
        </p15:guide>
        <p15:guide id="7" orient="horz" pos="3930" userDrawn="1">
          <p15:clr>
            <a:srgbClr val="F26B43"/>
          </p15:clr>
        </p15:guide>
        <p15:guide id="8" orient="horz" pos="848" userDrawn="1">
          <p15:clr>
            <a:srgbClr val="F26B43"/>
          </p15:clr>
        </p15:guide>
        <p15:guide id="9" orient="horz" pos="1225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4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5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5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5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ventus.io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3.xml"/><Relationship Id="rId5" Type="http://schemas.openxmlformats.org/officeDocument/2006/relationships/image" Target="../media/image39.png"/><Relationship Id="rId4" Type="http://schemas.openxmlformats.org/officeDocument/2006/relationships/image" Target="../media/image3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5398" y="1534491"/>
            <a:ext cx="4331065" cy="886397"/>
          </a:xfrm>
        </p:spPr>
        <p:txBody>
          <a:bodyPr>
            <a:noAutofit/>
          </a:bodyPr>
          <a:lstStyle/>
          <a:p>
            <a:r>
              <a:rPr lang="en-GB" b="1" dirty="0" smtClean="0"/>
              <a:t>TICKETING</a:t>
            </a:r>
            <a:endParaRPr lang="en-GB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/>
        <p:txBody>
          <a:bodyPr>
            <a:noAutofit/>
          </a:bodyPr>
          <a:lstStyle/>
          <a:p>
            <a:r>
              <a:rPr lang="en-GB" sz="1000" dirty="0" smtClean="0"/>
              <a:t>© Lewis Silkin LLP 2018 All Rights Reserved</a:t>
            </a:r>
            <a:endParaRPr lang="en-GB" sz="1000" dirty="0"/>
          </a:p>
        </p:txBody>
      </p:sp>
      <p:sp>
        <p:nvSpPr>
          <p:cNvPr id="9" name="TextBox 8"/>
          <p:cNvSpPr txBox="1"/>
          <p:nvPr/>
        </p:nvSpPr>
        <p:spPr>
          <a:xfrm>
            <a:off x="381001" y="0"/>
            <a:ext cx="2822847" cy="836712"/>
          </a:xfrm>
          <a:prstGeom prst="rect">
            <a:avLst/>
          </a:prstGeom>
          <a:solidFill>
            <a:srgbClr val="EDEDED"/>
          </a:solidFill>
        </p:spPr>
        <p:txBody>
          <a:bodyPr wrap="square" lIns="72000" tIns="0" rIns="0" bIns="72000" rtlCol="0" anchor="b" anchorCtr="0"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Creators, Makers</a:t>
            </a:r>
            <a:r>
              <a:rPr kumimoji="0" lang="en-US" sz="900" b="0" i="0" u="none" strike="noStrike" kern="0" cap="none" spc="0" normalizeH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&amp; Innovators</a:t>
            </a:r>
            <a:endParaRPr kumimoji="0" lang="en-US" sz="9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 smtClean="0"/>
              <a:t>Nigel Dewar Gibb</a:t>
            </a:r>
          </a:p>
          <a:p>
            <a:r>
              <a:rPr lang="en-GB" dirty="0" smtClean="0"/>
              <a:t>Lewis Silkin LLP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3838" y="2989263"/>
            <a:ext cx="3614737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35496" y="6525344"/>
            <a:ext cx="260242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4865754 v1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15.11.18 </a:t>
            </a:r>
          </a:p>
        </p:txBody>
      </p:sp>
    </p:spTree>
    <p:extLst>
      <p:ext uri="{BB962C8B-B14F-4D97-AF65-F5344CB8AC3E}">
        <p14:creationId xmlns:p14="http://schemas.microsoft.com/office/powerpoint/2010/main" val="1903678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 dirty="0" smtClean="0">
                <a:latin typeface="+mn-lt"/>
                <a:cs typeface="Arial" panose="020B0604020202020204" pitchFamily="34" charset="0"/>
              </a:rPr>
              <a:t>TICKETING</a:t>
            </a:r>
            <a:endParaRPr lang="en-GB" b="1" dirty="0">
              <a:latin typeface="+mn-lt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9999" y="1628800"/>
            <a:ext cx="8424000" cy="4925144"/>
          </a:xfrm>
        </p:spPr>
        <p:txBody>
          <a:bodyPr/>
          <a:lstStyle/>
          <a:p>
            <a:pPr marL="285750" indent="-285750" defTabSz="872722">
              <a:buClrTx/>
              <a:buFont typeface="Wingdings" panose="05000000000000000000" pitchFamily="2" charset="2"/>
              <a:buChar char="Ø"/>
            </a:pPr>
            <a:r>
              <a:rPr lang="en-US" sz="2200" dirty="0">
                <a:latin typeface="+mn-lt"/>
                <a:cs typeface="+mn-cs"/>
              </a:rPr>
              <a:t>Terms and conditions</a:t>
            </a:r>
          </a:p>
          <a:p>
            <a:pPr marL="285750" indent="-285750" defTabSz="872722">
              <a:buClrTx/>
              <a:buFont typeface="Wingdings" panose="05000000000000000000" pitchFamily="2" charset="2"/>
              <a:buChar char="Ø"/>
            </a:pPr>
            <a:endParaRPr lang="en-US" sz="2200" dirty="0">
              <a:latin typeface="+mn-lt"/>
              <a:cs typeface="+mn-cs"/>
            </a:endParaRPr>
          </a:p>
          <a:p>
            <a:pPr marL="285750" indent="-285750" defTabSz="872722">
              <a:buClrTx/>
              <a:buFont typeface="Wingdings" panose="05000000000000000000" pitchFamily="2" charset="2"/>
              <a:buChar char="Ø"/>
            </a:pPr>
            <a:r>
              <a:rPr lang="en-US" sz="2200" dirty="0">
                <a:latin typeface="+mn-lt"/>
                <a:cs typeface="+mn-cs"/>
              </a:rPr>
              <a:t>Ticket Agents</a:t>
            </a:r>
          </a:p>
          <a:p>
            <a:pPr marL="285750" indent="-285750" defTabSz="872722">
              <a:buClrTx/>
              <a:buFont typeface="Wingdings" panose="05000000000000000000" pitchFamily="2" charset="2"/>
              <a:buChar char="Ø"/>
            </a:pPr>
            <a:endParaRPr lang="en-US" sz="2200" dirty="0">
              <a:latin typeface="+mn-lt"/>
              <a:cs typeface="+mn-cs"/>
            </a:endParaRPr>
          </a:p>
          <a:p>
            <a:pPr marL="285750" indent="-285750" defTabSz="872722">
              <a:buClrTx/>
              <a:buFont typeface="Wingdings" panose="05000000000000000000" pitchFamily="2" charset="2"/>
              <a:buChar char="Ø"/>
            </a:pPr>
            <a:r>
              <a:rPr lang="en-US" sz="2200" dirty="0">
                <a:latin typeface="+mn-lt"/>
                <a:cs typeface="+mn-cs"/>
              </a:rPr>
              <a:t>Touts</a:t>
            </a:r>
          </a:p>
          <a:p>
            <a:endParaRPr lang="en-GB" dirty="0"/>
          </a:p>
        </p:txBody>
      </p:sp>
      <p:pic>
        <p:nvPicPr>
          <p:cNvPr id="11" name="Picture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655" y="5013176"/>
            <a:ext cx="1038070" cy="10380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1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0442" y="2374940"/>
            <a:ext cx="2160240" cy="12688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806" y="1745512"/>
            <a:ext cx="1368152" cy="1368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1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775" y="4405387"/>
            <a:ext cx="1368152" cy="1368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3" descr="C:\Users\bd8073\AppData\Local\Microsoft\Windows\INetCache\IE\93F34K41\Viagogo_logo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41240">
            <a:off x="3173704" y="4741767"/>
            <a:ext cx="2357767" cy="690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5796894" y="6597352"/>
            <a:ext cx="334799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© Lewis Silkin LLP 2018 All Rights Reserved      </a:t>
            </a:r>
            <a:fld id="{3CB96BF3-DC19-48D1-AC35-3B26A84A94FB}" type="slidenum">
              <a:rPr lang="en-GB" sz="1000" b="1" smtClean="0">
                <a:latin typeface="Arial" panose="020B0604020202020204" pitchFamily="34" charset="0"/>
                <a:cs typeface="Arial" panose="020B0604020202020204" pitchFamily="34" charset="0"/>
              </a:rPr>
              <a:t>2</a:t>
            </a:fld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1367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b="1" dirty="0" smtClean="0">
                <a:latin typeface="+mn-lt"/>
                <a:cs typeface="Arial" panose="020B0604020202020204" pitchFamily="34" charset="0"/>
              </a:rPr>
              <a:t>TICKETING TERMS AND CONDITIONS</a:t>
            </a:r>
            <a:endParaRPr lang="en-GB" sz="2400" b="1" dirty="0">
              <a:latin typeface="+mn-lt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 defTabSz="872722">
              <a:buClrTx/>
              <a:buFont typeface="Wingdings" panose="05000000000000000000" pitchFamily="2" charset="2"/>
              <a:buChar char="Ø"/>
            </a:pPr>
            <a:r>
              <a:rPr lang="en-US" dirty="0" smtClean="0">
                <a:latin typeface="+mn-lt"/>
                <a:cs typeface="Arial" panose="020B0604020202020204" pitchFamily="34" charset="0"/>
              </a:rPr>
              <a:t>Consumer legislation (Consumer Rights Act</a:t>
            </a:r>
            <a:r>
              <a:rPr lang="en-US" sz="2200" dirty="0">
                <a:latin typeface="+mn-lt"/>
                <a:cs typeface="+mn-cs"/>
              </a:rPr>
              <a:t>) </a:t>
            </a:r>
          </a:p>
          <a:p>
            <a:pPr marL="285750" indent="-285750" defTabSz="872722">
              <a:buClrTx/>
              <a:buFont typeface="Wingdings" panose="05000000000000000000" pitchFamily="2" charset="2"/>
              <a:buChar char="Ø"/>
            </a:pPr>
            <a:r>
              <a:rPr lang="en-US" dirty="0">
                <a:latin typeface="+mn-lt"/>
              </a:rPr>
              <a:t>Consumer Contracts (information, Cancellation and Additional Charges) Regulations 2013</a:t>
            </a:r>
          </a:p>
          <a:p>
            <a:pPr marL="285750" indent="-285750" defTabSz="872722">
              <a:buClrTx/>
              <a:buFont typeface="Wingdings" panose="05000000000000000000" pitchFamily="2" charset="2"/>
              <a:buChar char="Ø"/>
            </a:pPr>
            <a:r>
              <a:rPr lang="en-US" dirty="0" smtClean="0">
                <a:latin typeface="+mn-lt"/>
              </a:rPr>
              <a:t>Incorporation of T&amp;C’s.</a:t>
            </a:r>
            <a:endParaRPr lang="en-US" dirty="0">
              <a:latin typeface="+mn-lt"/>
            </a:endParaRPr>
          </a:p>
          <a:p>
            <a:pPr marL="285750" indent="-285750" defTabSz="872722">
              <a:buClrTx/>
              <a:buFont typeface="Wingdings" panose="05000000000000000000" pitchFamily="2" charset="2"/>
              <a:buChar char="Ø"/>
            </a:pPr>
            <a:r>
              <a:rPr lang="en-US" dirty="0">
                <a:latin typeface="+mn-lt"/>
              </a:rPr>
              <a:t>What should they cover?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796894" y="6597352"/>
            <a:ext cx="334799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© Lewis Silkin LLP 2018 All Rights Reserved      </a:t>
            </a:r>
            <a:fld id="{3CB96BF3-DC19-48D1-AC35-3B26A84A94FB}" type="slidenum">
              <a:rPr lang="en-GB" sz="1000" b="1" smtClean="0">
                <a:latin typeface="Arial" panose="020B0604020202020204" pitchFamily="34" charset="0"/>
                <a:cs typeface="Arial" panose="020B0604020202020204" pitchFamily="34" charset="0"/>
              </a:rPr>
              <a:t>3</a:t>
            </a:fld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4095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b="1" dirty="0" smtClean="0">
                <a:latin typeface="+mn-lt"/>
                <a:cs typeface="Arial" panose="020B0604020202020204" pitchFamily="34" charset="0"/>
              </a:rPr>
              <a:t>TICKETING TERMS AND CONDITIONS</a:t>
            </a:r>
            <a:endParaRPr lang="en-GB" sz="2400" b="1" dirty="0">
              <a:latin typeface="+mn-lt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85750" indent="-285750" defTabSz="872722">
              <a:buClrTx/>
              <a:buFont typeface="Wingdings" panose="05000000000000000000" pitchFamily="2" charset="2"/>
              <a:buChar char="Ø"/>
            </a:pPr>
            <a:r>
              <a:rPr lang="en-US" dirty="0">
                <a:latin typeface="+mn-lt"/>
                <a:cs typeface="+mn-cs"/>
              </a:rPr>
              <a:t>Price, Payment</a:t>
            </a:r>
          </a:p>
          <a:p>
            <a:pPr marL="285750" indent="-285750" defTabSz="872722">
              <a:buClrTx/>
              <a:buFont typeface="Wingdings" panose="05000000000000000000" pitchFamily="2" charset="2"/>
              <a:buChar char="Ø"/>
            </a:pPr>
            <a:r>
              <a:rPr lang="en-US" dirty="0">
                <a:latin typeface="+mn-lt"/>
                <a:cs typeface="+mn-cs"/>
              </a:rPr>
              <a:t>Delivery/collection</a:t>
            </a:r>
          </a:p>
          <a:p>
            <a:pPr marL="285750" indent="-285750" defTabSz="872722">
              <a:buClrTx/>
              <a:buFont typeface="Wingdings" panose="05000000000000000000" pitchFamily="2" charset="2"/>
              <a:buChar char="Ø"/>
            </a:pPr>
            <a:r>
              <a:rPr lang="en-US" dirty="0">
                <a:latin typeface="+mn-lt"/>
                <a:cs typeface="+mn-cs"/>
              </a:rPr>
              <a:t>Duplicates and ownership</a:t>
            </a:r>
          </a:p>
          <a:p>
            <a:pPr marL="285750" indent="-285750" defTabSz="872722">
              <a:buClrTx/>
              <a:buFont typeface="Wingdings" panose="05000000000000000000" pitchFamily="2" charset="2"/>
              <a:buChar char="Ø"/>
            </a:pPr>
            <a:r>
              <a:rPr lang="en-US" dirty="0">
                <a:latin typeface="+mn-lt"/>
                <a:cs typeface="+mn-cs"/>
              </a:rPr>
              <a:t>Restrictions on purchase</a:t>
            </a:r>
          </a:p>
          <a:p>
            <a:pPr marL="285750" indent="-285750" defTabSz="872722">
              <a:buClrTx/>
              <a:buFont typeface="Wingdings" panose="05000000000000000000" pitchFamily="2" charset="2"/>
              <a:buChar char="Ø"/>
            </a:pPr>
            <a:r>
              <a:rPr lang="en-US" dirty="0">
                <a:latin typeface="+mn-lt"/>
                <a:cs typeface="+mn-cs"/>
              </a:rPr>
              <a:t>Prohibited items</a:t>
            </a:r>
          </a:p>
          <a:p>
            <a:pPr marL="285750" indent="-285750" defTabSz="872722">
              <a:buClrTx/>
              <a:buFont typeface="Wingdings" panose="05000000000000000000" pitchFamily="2" charset="2"/>
              <a:buChar char="Ø"/>
            </a:pPr>
            <a:r>
              <a:rPr lang="en-US" dirty="0" err="1">
                <a:latin typeface="+mn-lt"/>
                <a:cs typeface="+mn-cs"/>
              </a:rPr>
              <a:t>Behaviour</a:t>
            </a:r>
            <a:r>
              <a:rPr lang="en-US" dirty="0">
                <a:latin typeface="+mn-lt"/>
                <a:cs typeface="+mn-cs"/>
              </a:rPr>
              <a:t> </a:t>
            </a:r>
          </a:p>
          <a:p>
            <a:pPr marL="285750" indent="-285750" defTabSz="872722">
              <a:buClrTx/>
              <a:buFont typeface="Wingdings" panose="05000000000000000000" pitchFamily="2" charset="2"/>
              <a:buChar char="Ø"/>
            </a:pPr>
            <a:r>
              <a:rPr lang="en-US" dirty="0">
                <a:latin typeface="+mn-lt"/>
                <a:cs typeface="+mn-cs"/>
              </a:rPr>
              <a:t>Data</a:t>
            </a:r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98009">
            <a:off x="4072174" y="3253337"/>
            <a:ext cx="3665663" cy="18548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796894" y="6597352"/>
            <a:ext cx="334799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© Lewis Silkin LLP 2018 All Rights Reserved      </a:t>
            </a:r>
            <a:fld id="{3CB96BF3-DC19-48D1-AC35-3B26A84A94FB}" type="slidenum">
              <a:rPr lang="en-GB" sz="1000" b="1" smtClean="0">
                <a:latin typeface="Arial" panose="020B0604020202020204" pitchFamily="34" charset="0"/>
                <a:cs typeface="Arial" panose="020B0604020202020204" pitchFamily="34" charset="0"/>
              </a:rPr>
              <a:t>4</a:t>
            </a:fld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3589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b="1" dirty="0" smtClean="0">
                <a:latin typeface="+mn-lt"/>
                <a:cs typeface="Arial" panose="020B0604020202020204" pitchFamily="34" charset="0"/>
              </a:rPr>
              <a:t>TICKETING TERMS AND CONDITIONS</a:t>
            </a:r>
            <a:endParaRPr lang="en-GB" sz="2400" b="1" dirty="0">
              <a:latin typeface="+mn-lt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85750" indent="-285750" defTabSz="872722">
              <a:buClrTx/>
              <a:buFont typeface="Wingdings" panose="05000000000000000000" pitchFamily="2" charset="2"/>
              <a:buChar char="Ø"/>
            </a:pPr>
            <a:r>
              <a:rPr lang="en-US" dirty="0">
                <a:latin typeface="+mn-lt"/>
                <a:cs typeface="+mn-cs"/>
              </a:rPr>
              <a:t>Refunds &amp; exchanges </a:t>
            </a:r>
          </a:p>
          <a:p>
            <a:pPr marL="285750" indent="-285750" defTabSz="872722">
              <a:buClrTx/>
              <a:buFont typeface="Wingdings" panose="05000000000000000000" pitchFamily="2" charset="2"/>
              <a:buChar char="Ø"/>
            </a:pPr>
            <a:r>
              <a:rPr lang="en-US" dirty="0">
                <a:latin typeface="+mn-lt"/>
                <a:cs typeface="+mn-cs"/>
              </a:rPr>
              <a:t>Liability</a:t>
            </a:r>
          </a:p>
          <a:p>
            <a:pPr marL="285750" indent="-285750" defTabSz="872722">
              <a:buClrTx/>
              <a:buFont typeface="Wingdings" panose="05000000000000000000" pitchFamily="2" charset="2"/>
              <a:buChar char="Ø"/>
            </a:pPr>
            <a:r>
              <a:rPr lang="en-US" dirty="0">
                <a:latin typeface="+mn-lt"/>
                <a:cs typeface="+mn-cs"/>
              </a:rPr>
              <a:t>H&amp;S</a:t>
            </a:r>
          </a:p>
          <a:p>
            <a:pPr marL="285750" indent="-285750" defTabSz="872722">
              <a:buClrTx/>
              <a:buFont typeface="Wingdings" panose="05000000000000000000" pitchFamily="2" charset="2"/>
              <a:buChar char="Ø"/>
            </a:pPr>
            <a:r>
              <a:rPr lang="en-US" dirty="0">
                <a:latin typeface="+mn-lt"/>
                <a:cs typeface="+mn-cs"/>
              </a:rPr>
              <a:t>Recording</a:t>
            </a:r>
          </a:p>
          <a:p>
            <a:pPr marL="285750" indent="-285750" defTabSz="872722">
              <a:buClrTx/>
              <a:buFont typeface="Wingdings" panose="05000000000000000000" pitchFamily="2" charset="2"/>
              <a:buChar char="Ø"/>
            </a:pPr>
            <a:r>
              <a:rPr lang="en-US" dirty="0">
                <a:latin typeface="+mn-lt"/>
                <a:cs typeface="+mn-cs"/>
              </a:rPr>
              <a:t>Resale/reuse</a:t>
            </a:r>
          </a:p>
          <a:p>
            <a:pPr marL="285750" indent="-285750" defTabSz="872722">
              <a:buClrTx/>
              <a:buFont typeface="Wingdings" panose="05000000000000000000" pitchFamily="2" charset="2"/>
              <a:buChar char="Ø"/>
            </a:pPr>
            <a:r>
              <a:rPr lang="en-US" dirty="0">
                <a:latin typeface="+mn-lt"/>
                <a:cs typeface="+mn-cs"/>
              </a:rPr>
              <a:t>Void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796894" y="6597352"/>
            <a:ext cx="334799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© Lewis Silkin LLP 2018 All Rights Reserved      </a:t>
            </a:r>
            <a:fld id="{3CB96BF3-DC19-48D1-AC35-3B26A84A94FB}" type="slidenum">
              <a:rPr lang="en-GB" sz="1000" b="1" smtClean="0">
                <a:latin typeface="Arial" panose="020B0604020202020204" pitchFamily="34" charset="0"/>
                <a:cs typeface="Arial" panose="020B0604020202020204" pitchFamily="34" charset="0"/>
              </a:rPr>
              <a:t>5</a:t>
            </a:fld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1699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85397" y="952970"/>
            <a:ext cx="8373207" cy="332399"/>
          </a:xfrm>
        </p:spPr>
        <p:txBody>
          <a:bodyPr/>
          <a:lstStyle/>
          <a:p>
            <a:r>
              <a:rPr lang="en-US" sz="2400" b="1" dirty="0" smtClean="0">
                <a:latin typeface="+mn-lt"/>
              </a:rPr>
              <a:t>TICKETING TERMS AND CONDITIONS</a:t>
            </a:r>
            <a:endParaRPr lang="en-GB" sz="2400" b="1" dirty="0">
              <a:latin typeface="+mn-lt"/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385763" y="1772816"/>
            <a:ext cx="8377237" cy="4231323"/>
          </a:xfrm>
          <a:prstGeom prst="rect">
            <a:avLst/>
          </a:prstGeom>
        </p:spPr>
        <p:txBody>
          <a:bodyPr/>
          <a:lstStyle>
            <a:lvl1pPr marL="0" indent="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0" indent="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None/>
              <a:tabLst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27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bg2"/>
              </a:buClr>
              <a:buFont typeface="Wingdings" panose="05000000000000000000" pitchFamily="2" charset="2"/>
              <a:buChar char="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54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bg2"/>
              </a:buClr>
              <a:buFont typeface="Arial" panose="020B0604020202020204" pitchFamily="34" charset="0"/>
              <a:buChar char="–"/>
              <a:tabLst/>
              <a:defRPr sz="1600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81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bg2"/>
              </a:buClr>
              <a:buFont typeface="Arial" panose="020B0604020202020204" pitchFamily="34" charset="0"/>
              <a:buChar char="–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7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0" indent="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None/>
              <a:defRPr sz="1600" kern="1200">
                <a:solidFill>
                  <a:schemeClr val="bg2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2932138" indent="-195476" algn="l" defTabSz="781903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71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323090" indent="-195476" algn="l" defTabSz="781903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71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AutoNum type="alphaUcPeriod"/>
            </a:pPr>
            <a:endParaRPr lang="en-GB" sz="2000" b="0" dirty="0"/>
          </a:p>
        </p:txBody>
      </p:sp>
      <p:sp>
        <p:nvSpPr>
          <p:cNvPr id="8" name="Rectangle 7"/>
          <p:cNvSpPr/>
          <p:nvPr/>
        </p:nvSpPr>
        <p:spPr>
          <a:xfrm>
            <a:off x="381001" y="1522290"/>
            <a:ext cx="8377603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dirty="0"/>
              <a:t>Selling Tickets </a:t>
            </a:r>
            <a:r>
              <a:rPr lang="en-GB" sz="2000" b="1" dirty="0" smtClean="0"/>
              <a:t>Online</a:t>
            </a:r>
          </a:p>
          <a:p>
            <a:endParaRPr lang="en-GB" sz="2000" b="1" dirty="0"/>
          </a:p>
          <a:p>
            <a:r>
              <a:rPr lang="en-GB" sz="2000" dirty="0" smtClean="0"/>
              <a:t>Information you need to provide:</a:t>
            </a:r>
          </a:p>
          <a:p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 smtClean="0"/>
              <a:t>Date and time of the event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 smtClean="0"/>
              <a:t>Content of the event i.e. who is performing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 smtClean="0"/>
              <a:t>Reserved seat number (where applicable)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000" dirty="0"/>
          </a:p>
          <a:p>
            <a:r>
              <a:rPr lang="en-GB" sz="2000" dirty="0" smtClean="0"/>
              <a:t>What you should not do…</a:t>
            </a:r>
          </a:p>
          <a:p>
            <a:endParaRPr lang="en-GB" sz="2000" dirty="0"/>
          </a:p>
          <a:p>
            <a:pPr marL="809625">
              <a:buClr>
                <a:srgbClr val="FF0000"/>
              </a:buClr>
            </a:pPr>
            <a:r>
              <a:rPr lang="en-GB" sz="2000" dirty="0" smtClean="0"/>
              <a:t>Automatically select or ‘pre-tick’ additional payments in the check out process</a:t>
            </a:r>
          </a:p>
          <a:p>
            <a:pPr>
              <a:buClr>
                <a:srgbClr val="FF0000"/>
              </a:buClr>
            </a:pPr>
            <a:endParaRPr lang="en-GB" sz="2000" dirty="0"/>
          </a:p>
          <a:p>
            <a:pPr marL="809625">
              <a:buClr>
                <a:srgbClr val="FF0000"/>
              </a:buClr>
            </a:pPr>
            <a:r>
              <a:rPr lang="en-GB" sz="2000" dirty="0" smtClean="0"/>
              <a:t>Where you offer a phone helpline, charge more than the basic rate</a:t>
            </a:r>
          </a:p>
        </p:txBody>
      </p:sp>
      <p:pic>
        <p:nvPicPr>
          <p:cNvPr id="6146" name="Picture 2" descr="C:\Users\am8029\AppData\Local\Microsoft\Windows\INetCache\IE\ZVZ51XYX\X-marks-the-spot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25144"/>
            <a:ext cx="317571" cy="390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am8029\AppData\Local\Microsoft\Windows\INetCache\IE\ZVZ51XYX\X-marks-the-spot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792" y="5774448"/>
            <a:ext cx="317571" cy="390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5796894" y="6597352"/>
            <a:ext cx="334799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© Lewis Silkin LLP 2018 All Rights Reserved      </a:t>
            </a:r>
            <a:fld id="{3CB96BF3-DC19-48D1-AC35-3B26A84A94FB}" type="slidenum">
              <a:rPr lang="en-GB" sz="1000" b="1" smtClean="0">
                <a:latin typeface="Arial" panose="020B0604020202020204" pitchFamily="34" charset="0"/>
                <a:cs typeface="Arial" panose="020B0604020202020204" pitchFamily="34" charset="0"/>
              </a:rPr>
              <a:t>6</a:t>
            </a:fld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24468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85397" y="952970"/>
            <a:ext cx="8373207" cy="332399"/>
          </a:xfrm>
        </p:spPr>
        <p:txBody>
          <a:bodyPr/>
          <a:lstStyle/>
          <a:p>
            <a:r>
              <a:rPr lang="en-GB" sz="2400" b="1" dirty="0" smtClean="0">
                <a:latin typeface="+mn-lt"/>
              </a:rPr>
              <a:t>TICKETING TERMS AND CONDITIONS</a:t>
            </a:r>
            <a:endParaRPr lang="en-GB" sz="2400" b="1" dirty="0">
              <a:latin typeface="+mn-lt"/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385763" y="1772816"/>
            <a:ext cx="8377237" cy="4231323"/>
          </a:xfrm>
          <a:prstGeom prst="rect">
            <a:avLst/>
          </a:prstGeom>
        </p:spPr>
        <p:txBody>
          <a:bodyPr/>
          <a:lstStyle>
            <a:lvl1pPr marL="0" indent="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0" indent="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None/>
              <a:tabLst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27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bg2"/>
              </a:buClr>
              <a:buFont typeface="Wingdings" panose="05000000000000000000" pitchFamily="2" charset="2"/>
              <a:buChar char="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54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bg2"/>
              </a:buClr>
              <a:buFont typeface="Arial" panose="020B0604020202020204" pitchFamily="34" charset="0"/>
              <a:buChar char="–"/>
              <a:tabLst/>
              <a:defRPr sz="1600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81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bg2"/>
              </a:buClr>
              <a:buFont typeface="Arial" panose="020B0604020202020204" pitchFamily="34" charset="0"/>
              <a:buChar char="–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7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0" indent="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None/>
              <a:defRPr sz="1600" kern="1200">
                <a:solidFill>
                  <a:schemeClr val="bg2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2932138" indent="-195476" algn="l" defTabSz="781903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71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323090" indent="-195476" algn="l" defTabSz="781903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71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000" b="0" dirty="0"/>
          </a:p>
        </p:txBody>
      </p:sp>
      <p:sp>
        <p:nvSpPr>
          <p:cNvPr id="4" name="Rectangle 3"/>
          <p:cNvSpPr/>
          <p:nvPr/>
        </p:nvSpPr>
        <p:spPr>
          <a:xfrm>
            <a:off x="385397" y="1556792"/>
            <a:ext cx="8377603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dirty="0"/>
              <a:t>Refusing to accept orders</a:t>
            </a:r>
          </a:p>
          <a:p>
            <a:endParaRPr lang="en-GB" sz="2000" b="1" dirty="0" smtClean="0"/>
          </a:p>
          <a:p>
            <a:r>
              <a:rPr lang="en-GB" sz="2000" dirty="0" smtClean="0"/>
              <a:t>Provided your T&amp;Cs state that orders are ‘</a:t>
            </a:r>
            <a:r>
              <a:rPr lang="en-GB" sz="2000" b="1" dirty="0" smtClean="0"/>
              <a:t>subject to acceptance</a:t>
            </a:r>
            <a:r>
              <a:rPr lang="en-GB" sz="2000" dirty="0" smtClean="0"/>
              <a:t>’ by you, you can refuse to accept an order in your absolute discretion </a:t>
            </a:r>
          </a:p>
          <a:p>
            <a:endParaRPr lang="en-GB" sz="2000" b="1" dirty="0"/>
          </a:p>
          <a:p>
            <a:r>
              <a:rPr lang="en-GB" sz="2000" b="1" dirty="0" smtClean="0"/>
              <a:t>BUT</a:t>
            </a:r>
          </a:p>
          <a:p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 smtClean="0"/>
              <a:t>you </a:t>
            </a:r>
            <a:r>
              <a:rPr lang="en-GB" sz="2000" dirty="0"/>
              <a:t>can’t refuse to supply services, goods </a:t>
            </a:r>
            <a:r>
              <a:rPr lang="en-GB" sz="2000" dirty="0" smtClean="0"/>
              <a:t> and </a:t>
            </a:r>
            <a:r>
              <a:rPr lang="en-GB" sz="2000" dirty="0"/>
              <a:t>facilities on the grounds </a:t>
            </a:r>
            <a:r>
              <a:rPr lang="en-GB" sz="2000" dirty="0" smtClean="0"/>
              <a:t>of someone’s </a:t>
            </a:r>
            <a:r>
              <a:rPr lang="en-GB" sz="2000" dirty="0"/>
              <a:t>nationality  </a:t>
            </a:r>
            <a:r>
              <a:rPr lang="en-GB" sz="2000" dirty="0" smtClean="0"/>
              <a:t>(contrary to the </a:t>
            </a:r>
            <a:r>
              <a:rPr lang="en-GB" sz="2000" dirty="0"/>
              <a:t>Equality Act 2010) </a:t>
            </a:r>
          </a:p>
          <a:p>
            <a:endParaRPr lang="en-GB" sz="2000" dirty="0"/>
          </a:p>
          <a:p>
            <a:r>
              <a:rPr lang="en-GB" sz="2000" b="1" dirty="0"/>
              <a:t>AND </a:t>
            </a:r>
            <a:endParaRPr lang="en-GB" sz="2000" b="1" dirty="0" smtClean="0"/>
          </a:p>
          <a:p>
            <a:endParaRPr lang="en-GB" sz="2000" b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 smtClean="0"/>
              <a:t>you </a:t>
            </a:r>
            <a:r>
              <a:rPr lang="en-GB" sz="2000" dirty="0"/>
              <a:t>can’t refuse to supply services to someone on </a:t>
            </a:r>
            <a:r>
              <a:rPr lang="en-GB" sz="2000" dirty="0" smtClean="0"/>
              <a:t>the grounds of </a:t>
            </a:r>
            <a:r>
              <a:rPr lang="en-GB" sz="2000" dirty="0"/>
              <a:t>their place of residence. </a:t>
            </a:r>
            <a:r>
              <a:rPr lang="en-GB" sz="2000" dirty="0" smtClean="0"/>
              <a:t>‘Services</a:t>
            </a:r>
            <a:r>
              <a:rPr lang="en-GB" sz="2000" dirty="0"/>
              <a:t>’ </a:t>
            </a:r>
            <a:r>
              <a:rPr lang="en-GB" sz="2000" i="1" dirty="0"/>
              <a:t> </a:t>
            </a:r>
            <a:r>
              <a:rPr lang="en-GB" sz="2000" dirty="0"/>
              <a:t>includes </a:t>
            </a:r>
            <a:r>
              <a:rPr lang="en-GB" sz="2000" dirty="0" smtClean="0"/>
              <a:t>‘</a:t>
            </a:r>
            <a:r>
              <a:rPr lang="en-GB" sz="2000" dirty="0"/>
              <a:t>entertainment</a:t>
            </a:r>
            <a:r>
              <a:rPr lang="en-GB" sz="2000" i="1" dirty="0"/>
              <a:t>’</a:t>
            </a:r>
            <a:endParaRPr lang="en-GB" sz="2000" dirty="0"/>
          </a:p>
        </p:txBody>
      </p:sp>
      <p:sp>
        <p:nvSpPr>
          <p:cNvPr id="7" name="TextBox 6"/>
          <p:cNvSpPr txBox="1"/>
          <p:nvPr/>
        </p:nvSpPr>
        <p:spPr>
          <a:xfrm>
            <a:off x="5796894" y="6597352"/>
            <a:ext cx="334799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© Lewis Silkin LLP 2018 All Rights Reserved      </a:t>
            </a:r>
            <a:fld id="{3CB96BF3-DC19-48D1-AC35-3B26A84A94FB}" type="slidenum">
              <a:rPr lang="en-GB" sz="1000" b="1" smtClean="0">
                <a:latin typeface="Arial" panose="020B0604020202020204" pitchFamily="34" charset="0"/>
                <a:cs typeface="Arial" panose="020B0604020202020204" pitchFamily="34" charset="0"/>
              </a:rPr>
              <a:t>7</a:t>
            </a:fld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330152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85397" y="952970"/>
            <a:ext cx="8373207" cy="332399"/>
          </a:xfrm>
        </p:spPr>
        <p:txBody>
          <a:bodyPr/>
          <a:lstStyle/>
          <a:p>
            <a:r>
              <a:rPr lang="en-GB" sz="2400" b="1" dirty="0" smtClean="0">
                <a:latin typeface="+mn-lt"/>
              </a:rPr>
              <a:t>TICKETING TERMS AND CONDITIONS</a:t>
            </a:r>
            <a:endParaRPr lang="en-GB" sz="2400" b="1" dirty="0">
              <a:latin typeface="+mn-lt"/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385763" y="1772816"/>
            <a:ext cx="8377237" cy="4231323"/>
          </a:xfrm>
          <a:prstGeom prst="rect">
            <a:avLst/>
          </a:prstGeom>
        </p:spPr>
        <p:txBody>
          <a:bodyPr/>
          <a:lstStyle>
            <a:lvl1pPr marL="0" indent="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0" indent="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None/>
              <a:tabLst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27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bg2"/>
              </a:buClr>
              <a:buFont typeface="Wingdings" panose="05000000000000000000" pitchFamily="2" charset="2"/>
              <a:buChar char="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54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bg2"/>
              </a:buClr>
              <a:buFont typeface="Arial" panose="020B0604020202020204" pitchFamily="34" charset="0"/>
              <a:buChar char="–"/>
              <a:tabLst/>
              <a:defRPr sz="1600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81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bg2"/>
              </a:buClr>
              <a:buFont typeface="Arial" panose="020B0604020202020204" pitchFamily="34" charset="0"/>
              <a:buChar char="–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7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0" indent="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None/>
              <a:defRPr sz="1600" kern="1200">
                <a:solidFill>
                  <a:schemeClr val="bg2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2932138" indent="-195476" algn="l" defTabSz="781903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71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323090" indent="-195476" algn="l" defTabSz="781903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71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000" b="0" dirty="0"/>
          </a:p>
        </p:txBody>
      </p:sp>
      <p:sp>
        <p:nvSpPr>
          <p:cNvPr id="3" name="Rectangle 2"/>
          <p:cNvSpPr/>
          <p:nvPr/>
        </p:nvSpPr>
        <p:spPr>
          <a:xfrm>
            <a:off x="381367" y="1484784"/>
            <a:ext cx="8381633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dirty="0" smtClean="0"/>
              <a:t>Cancelling orders once accepted</a:t>
            </a:r>
            <a:endParaRPr lang="en-GB" sz="2000" b="1" dirty="0"/>
          </a:p>
          <a:p>
            <a:endParaRPr lang="en-GB" sz="2000" b="1" dirty="0">
              <a:solidFill>
                <a:srgbClr val="7030A0"/>
              </a:solidFill>
            </a:endParaRPr>
          </a:p>
          <a:p>
            <a:r>
              <a:rPr lang="en-GB" sz="2000" b="1" dirty="0" smtClean="0">
                <a:solidFill>
                  <a:srgbClr val="FF0000"/>
                </a:solidFill>
              </a:rPr>
              <a:t>To a business: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 smtClean="0"/>
              <a:t>You </a:t>
            </a:r>
            <a:r>
              <a:rPr lang="en-GB" sz="2000" dirty="0"/>
              <a:t>are relatively free to </a:t>
            </a:r>
            <a:r>
              <a:rPr lang="en-GB" sz="2000" dirty="0" smtClean="0"/>
              <a:t>cancel orders </a:t>
            </a:r>
            <a:r>
              <a:rPr lang="en-GB" sz="2000" b="1" dirty="0" smtClean="0"/>
              <a:t>as long as </a:t>
            </a:r>
            <a:r>
              <a:rPr lang="en-GB" sz="2000" dirty="0" smtClean="0"/>
              <a:t>you </a:t>
            </a:r>
            <a:r>
              <a:rPr lang="en-GB" sz="2000" dirty="0"/>
              <a:t>cancel in a way which complies with your </a:t>
            </a:r>
            <a:r>
              <a:rPr lang="en-GB" sz="2000" dirty="0" smtClean="0"/>
              <a:t>T&amp;Cs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000" dirty="0"/>
          </a:p>
          <a:p>
            <a:r>
              <a:rPr lang="en-GB" sz="2000" b="1" dirty="0" smtClean="0">
                <a:solidFill>
                  <a:srgbClr val="FF0000"/>
                </a:solidFill>
              </a:rPr>
              <a:t>To a consumer:</a:t>
            </a:r>
            <a:endParaRPr lang="en-GB" sz="2000" b="1" dirty="0">
              <a:solidFill>
                <a:srgbClr val="FF000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 smtClean="0"/>
              <a:t>You </a:t>
            </a:r>
            <a:r>
              <a:rPr lang="en-GB" sz="2000" dirty="0"/>
              <a:t>need to be reasonable and fair </a:t>
            </a:r>
            <a:endParaRPr lang="en-GB" sz="2000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 smtClean="0"/>
              <a:t>Once you have accepted an order, your T&amp;Cs should not say you can cancel in your ‘absolute discretion’ unless the consumer also has this right. Otherwise this is likely to be considered unfair</a:t>
            </a:r>
          </a:p>
          <a:p>
            <a:endParaRPr lang="en-GB" sz="2000" dirty="0"/>
          </a:p>
          <a:p>
            <a:r>
              <a:rPr lang="en-GB" sz="2000" b="1" dirty="0" smtClean="0">
                <a:solidFill>
                  <a:srgbClr val="FF0000"/>
                </a:solidFill>
              </a:rPr>
              <a:t>In either case you need to:</a:t>
            </a:r>
            <a:endParaRPr lang="en-GB" sz="2000" b="1" dirty="0">
              <a:solidFill>
                <a:srgbClr val="FF0000"/>
              </a:solidFill>
            </a:endParaRPr>
          </a:p>
          <a:p>
            <a:pPr marL="714375" indent="-285750">
              <a:buFont typeface="Arial" panose="020B0604020202020204" pitchFamily="34" charset="0"/>
              <a:buChar char="•"/>
            </a:pPr>
            <a:r>
              <a:rPr lang="en-GB" sz="2000" dirty="0"/>
              <a:t>Refund any sums </a:t>
            </a:r>
            <a:r>
              <a:rPr lang="en-GB" sz="2000" dirty="0" smtClean="0"/>
              <a:t>paid, but</a:t>
            </a:r>
            <a:endParaRPr lang="en-GB" sz="2000" dirty="0"/>
          </a:p>
          <a:p>
            <a:pPr marL="714375" indent="-285750">
              <a:buFont typeface="Arial" panose="020B0604020202020204" pitchFamily="34" charset="0"/>
              <a:buChar char="•"/>
            </a:pPr>
            <a:r>
              <a:rPr lang="en-GB" sz="2000" dirty="0"/>
              <a:t>You can keep a booking/admin fee as long as this relates to your actual </a:t>
            </a:r>
            <a:r>
              <a:rPr lang="en-GB" sz="2000" dirty="0" smtClean="0"/>
              <a:t>costs</a:t>
            </a:r>
          </a:p>
          <a:p>
            <a:pPr marL="428625"/>
            <a:endParaRPr lang="en-GB" sz="2000" dirty="0"/>
          </a:p>
        </p:txBody>
      </p:sp>
      <p:sp>
        <p:nvSpPr>
          <p:cNvPr id="7" name="TextBox 6"/>
          <p:cNvSpPr txBox="1"/>
          <p:nvPr/>
        </p:nvSpPr>
        <p:spPr>
          <a:xfrm>
            <a:off x="5796894" y="6597352"/>
            <a:ext cx="334799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© Lewis Silkin LLP 2018 All Rights Reserved      </a:t>
            </a:r>
            <a:fld id="{3CB96BF3-DC19-48D1-AC35-3B26A84A94FB}" type="slidenum">
              <a:rPr lang="en-GB" sz="1000" b="1" smtClean="0">
                <a:latin typeface="Arial" panose="020B0604020202020204" pitchFamily="34" charset="0"/>
                <a:cs typeface="Arial" panose="020B0604020202020204" pitchFamily="34" charset="0"/>
              </a:rPr>
              <a:t>8</a:t>
            </a:fld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55096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 dirty="0" smtClean="0">
                <a:latin typeface="+mn-lt"/>
                <a:cs typeface="Arial" panose="020B0604020202020204" pitchFamily="34" charset="0"/>
              </a:rPr>
              <a:t>TICKETING AGENTS</a:t>
            </a:r>
            <a:endParaRPr lang="en-GB" sz="2400" b="1" dirty="0">
              <a:latin typeface="+mn-lt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 defTabSz="872722">
              <a:buClrTx/>
              <a:buFont typeface="Wingdings" panose="05000000000000000000" pitchFamily="2" charset="2"/>
              <a:buChar char="Ø"/>
            </a:pPr>
            <a:r>
              <a:rPr lang="en-US" dirty="0">
                <a:latin typeface="+mn-lt"/>
                <a:cs typeface="+mn-cs"/>
              </a:rPr>
              <a:t>Agency</a:t>
            </a:r>
          </a:p>
          <a:p>
            <a:pPr marL="285750" indent="-285750" defTabSz="872722">
              <a:buClrTx/>
              <a:buFont typeface="Wingdings" panose="05000000000000000000" pitchFamily="2" charset="2"/>
              <a:buChar char="Ø"/>
            </a:pPr>
            <a:endParaRPr lang="en-US" dirty="0">
              <a:latin typeface="+mn-lt"/>
              <a:cs typeface="+mn-cs"/>
            </a:endParaRPr>
          </a:p>
          <a:p>
            <a:pPr marL="285750" indent="-285750" defTabSz="872722">
              <a:buClrTx/>
              <a:buFont typeface="Wingdings" panose="05000000000000000000" pitchFamily="2" charset="2"/>
              <a:buChar char="Ø"/>
            </a:pPr>
            <a:r>
              <a:rPr lang="en-US" dirty="0">
                <a:latin typeface="+mn-lt"/>
                <a:cs typeface="+mn-cs"/>
              </a:rPr>
              <a:t>Commercial Agents Regulations</a:t>
            </a:r>
          </a:p>
          <a:p>
            <a:pPr marL="285750" indent="-285750" defTabSz="872722">
              <a:buClrTx/>
              <a:buFont typeface="Wingdings" panose="05000000000000000000" pitchFamily="2" charset="2"/>
              <a:buChar char="Ø"/>
            </a:pPr>
            <a:endParaRPr lang="en-US" dirty="0">
              <a:latin typeface="+mn-lt"/>
              <a:cs typeface="+mn-cs"/>
            </a:endParaRPr>
          </a:p>
          <a:p>
            <a:pPr marL="285750" indent="-285750" defTabSz="872722">
              <a:buClrTx/>
              <a:buFont typeface="Wingdings" panose="05000000000000000000" pitchFamily="2" charset="2"/>
              <a:buChar char="Ø"/>
            </a:pPr>
            <a:r>
              <a:rPr lang="en-US" dirty="0">
                <a:latin typeface="+mn-lt"/>
                <a:cs typeface="+mn-cs"/>
              </a:rPr>
              <a:t>Data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796894" y="6597352"/>
            <a:ext cx="334799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© Lewis Silkin LLP 2018 All Rights Reserved      </a:t>
            </a:r>
            <a:fld id="{3CB96BF3-DC19-48D1-AC35-3B26A84A94FB}" type="slidenum">
              <a:rPr lang="en-GB" sz="1000" b="1" smtClean="0">
                <a:latin typeface="Arial" panose="020B0604020202020204" pitchFamily="34" charset="0"/>
                <a:cs typeface="Arial" panose="020B0604020202020204" pitchFamily="34" charset="0"/>
              </a:rPr>
              <a:t>9</a:t>
            </a:fld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5334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 dirty="0" smtClean="0">
                <a:latin typeface="+mn-lt"/>
                <a:cs typeface="Arial" panose="020B0604020202020204" pitchFamily="34" charset="0"/>
              </a:rPr>
              <a:t>TICKETING AGENTS</a:t>
            </a:r>
            <a:endParaRPr lang="en-GB" sz="2400" b="1" dirty="0">
              <a:latin typeface="+mn-lt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en-US" dirty="0" smtClean="0">
                <a:latin typeface="+mn-lt"/>
              </a:rPr>
              <a:t>Society </a:t>
            </a:r>
            <a:r>
              <a:rPr lang="en-US" dirty="0">
                <a:latin typeface="+mn-lt"/>
              </a:rPr>
              <a:t>of Ticketing Agents and Resellers (STAR</a:t>
            </a:r>
            <a:r>
              <a:rPr lang="en-US" dirty="0">
                <a:latin typeface="+mn-lt"/>
                <a:cs typeface="+mn-cs"/>
              </a:rPr>
              <a:t>)</a:t>
            </a:r>
          </a:p>
          <a:p>
            <a:endParaRPr lang="en-US" dirty="0" smtClean="0">
              <a:latin typeface="+mn-lt"/>
            </a:endParaRPr>
          </a:p>
          <a:p>
            <a:endParaRPr lang="en-US" dirty="0">
              <a:latin typeface="+mn-lt"/>
            </a:endParaRPr>
          </a:p>
          <a:p>
            <a:pPr marL="0" indent="0">
              <a:buNone/>
            </a:pPr>
            <a:endParaRPr lang="en-US" dirty="0" smtClean="0">
              <a:latin typeface="+mn-lt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en-US" dirty="0" smtClean="0">
                <a:latin typeface="+mn-lt"/>
              </a:rPr>
              <a:t>Model terms:</a:t>
            </a:r>
          </a:p>
          <a:p>
            <a:pPr marL="271462" lvl="1" indent="0">
              <a:buNone/>
            </a:pPr>
            <a:r>
              <a:rPr lang="en-US" dirty="0" smtClean="0">
                <a:latin typeface="+mn-lt"/>
              </a:rPr>
              <a:t>- Promoter </a:t>
            </a:r>
            <a:r>
              <a:rPr lang="en-US" dirty="0">
                <a:latin typeface="+mn-lt"/>
              </a:rPr>
              <a:t>and venue </a:t>
            </a:r>
            <a:r>
              <a:rPr lang="en-US" dirty="0" smtClean="0">
                <a:latin typeface="+mn-lt"/>
              </a:rPr>
              <a:t>terms</a:t>
            </a:r>
          </a:p>
          <a:p>
            <a:pPr marL="271462" lvl="1" indent="0">
              <a:buNone/>
            </a:pPr>
            <a:r>
              <a:rPr lang="en-US" dirty="0" smtClean="0">
                <a:latin typeface="+mn-lt"/>
              </a:rPr>
              <a:t>- Incorporation</a:t>
            </a:r>
            <a:endParaRPr lang="en-US" dirty="0">
              <a:latin typeface="+mn-lt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57" t="24919" r="18004" b="21132"/>
          <a:stretch/>
        </p:blipFill>
        <p:spPr bwMode="auto">
          <a:xfrm>
            <a:off x="5591246" y="2276872"/>
            <a:ext cx="2880320" cy="12078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796894" y="6597352"/>
            <a:ext cx="334799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© Lewis Silkin LLP 2018 All Rights Reserved      </a:t>
            </a:r>
            <a:fld id="{3CB96BF3-DC19-48D1-AC35-3B26A84A94FB}" type="slidenum">
              <a:rPr lang="en-GB" sz="1000" b="1" smtClean="0">
                <a:latin typeface="Arial" panose="020B0604020202020204" pitchFamily="34" charset="0"/>
                <a:cs typeface="Arial" panose="020B0604020202020204" pitchFamily="34" charset="0"/>
              </a:rPr>
              <a:t>10</a:t>
            </a:fld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4456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 dirty="0" smtClean="0">
                <a:latin typeface="+mn-lt"/>
                <a:cs typeface="Arial" panose="020B0604020202020204" pitchFamily="34" charset="0"/>
              </a:rPr>
              <a:t>TICKETING AGENTS</a:t>
            </a:r>
            <a:endParaRPr lang="en-GB" sz="2400" b="1" dirty="0">
              <a:latin typeface="+mn-lt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>
            <a:normAutofit/>
          </a:bodyPr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en-US" dirty="0" smtClean="0">
                <a:latin typeface="+mj-lt"/>
              </a:rPr>
              <a:t>Booking </a:t>
            </a:r>
            <a:r>
              <a:rPr lang="en-US" dirty="0">
                <a:latin typeface="+mj-lt"/>
              </a:rPr>
              <a:t>Fees </a:t>
            </a:r>
            <a:endParaRPr lang="en-US" dirty="0" smtClean="0">
              <a:latin typeface="+mj-lt"/>
            </a:endParaRPr>
          </a:p>
          <a:p>
            <a:pPr marL="271462" lvl="1" indent="0">
              <a:buNone/>
            </a:pPr>
            <a:r>
              <a:rPr lang="en-US" dirty="0" smtClean="0">
                <a:latin typeface="+mj-lt"/>
              </a:rPr>
              <a:t>- Inside</a:t>
            </a:r>
            <a:endParaRPr lang="en-US" dirty="0">
              <a:latin typeface="+mj-lt"/>
            </a:endParaRPr>
          </a:p>
          <a:p>
            <a:pPr marL="271462" lvl="1" indent="0">
              <a:buNone/>
            </a:pPr>
            <a:r>
              <a:rPr lang="en-US" dirty="0" smtClean="0">
                <a:latin typeface="+mj-lt"/>
              </a:rPr>
              <a:t>- Outside</a:t>
            </a:r>
            <a:endParaRPr lang="en-US" dirty="0">
              <a:latin typeface="+mj-lt"/>
            </a:endParaRPr>
          </a:p>
          <a:p>
            <a:pPr marL="271462" lvl="1" indent="0">
              <a:buNone/>
            </a:pPr>
            <a:r>
              <a:rPr lang="en-US" dirty="0" smtClean="0">
                <a:latin typeface="+mj-lt"/>
              </a:rPr>
              <a:t>- Commission to promoters</a:t>
            </a:r>
            <a:endParaRPr lang="en-US" dirty="0">
              <a:latin typeface="+mj-lt"/>
            </a:endParaRPr>
          </a:p>
          <a:p>
            <a:endParaRPr lang="en-US" dirty="0" smtClean="0">
              <a:latin typeface="+mj-lt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en-US" dirty="0">
                <a:latin typeface="+mj-lt"/>
              </a:rPr>
              <a:t>Booking fees -v- handling charges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en-US" dirty="0">
                <a:latin typeface="+mj-lt"/>
              </a:rPr>
              <a:t>Release of funds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796894" y="6597352"/>
            <a:ext cx="334799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© Lewis Silkin LLP 2018 All Rights Reserved      </a:t>
            </a:r>
            <a:fld id="{3CB96BF3-DC19-48D1-AC35-3B26A84A94FB}" type="slidenum">
              <a:rPr lang="en-GB" sz="1000" b="1" smtClean="0">
                <a:latin typeface="Arial" panose="020B0604020202020204" pitchFamily="34" charset="0"/>
                <a:cs typeface="Arial" panose="020B0604020202020204" pitchFamily="34" charset="0"/>
              </a:rPr>
              <a:t>11</a:t>
            </a:fld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1617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924944"/>
            <a:ext cx="2774421" cy="1916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763" y="1526381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>
                <a:latin typeface="+mn-lt"/>
              </a:rPr>
              <a:t>What happens when an event is cancelled?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en-US" dirty="0" smtClean="0">
                <a:latin typeface="+mn-lt"/>
              </a:rPr>
              <a:t>Refunds</a:t>
            </a:r>
          </a:p>
          <a:p>
            <a:pPr marL="271462" lvl="1" indent="0">
              <a:buNone/>
            </a:pPr>
            <a:r>
              <a:rPr lang="en-US" dirty="0" smtClean="0">
                <a:latin typeface="+mn-lt"/>
              </a:rPr>
              <a:t>- ticket fee</a:t>
            </a:r>
          </a:p>
          <a:p>
            <a:pPr marL="271462" lvl="1" indent="0">
              <a:buNone/>
            </a:pPr>
            <a:r>
              <a:rPr lang="en-US" dirty="0" smtClean="0">
                <a:latin typeface="+mn-lt"/>
              </a:rPr>
              <a:t>- booking fee</a:t>
            </a:r>
          </a:p>
          <a:p>
            <a:pPr marL="271462" lvl="1" indent="0">
              <a:buNone/>
            </a:pPr>
            <a:r>
              <a:rPr lang="en-US" dirty="0" smtClean="0">
                <a:latin typeface="+mn-lt"/>
              </a:rPr>
              <a:t>- handling </a:t>
            </a:r>
            <a:r>
              <a:rPr lang="en-US" dirty="0">
                <a:latin typeface="+mn-lt"/>
              </a:rPr>
              <a:t>fee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en-US" dirty="0">
                <a:latin typeface="+mn-lt"/>
              </a:rPr>
              <a:t>Charges to promoter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en-US" dirty="0">
                <a:latin typeface="+mn-lt"/>
              </a:rPr>
              <a:t>Contractually control the right to refund!</a:t>
            </a:r>
          </a:p>
          <a:p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035513"/>
            <a:ext cx="1522233" cy="1145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 dirty="0" smtClean="0">
                <a:latin typeface="+mn-lt"/>
              </a:rPr>
              <a:t>TICKETING AGENTS</a:t>
            </a:r>
            <a:endParaRPr lang="en-GB" sz="2400" b="1" dirty="0">
              <a:latin typeface="+mn-lt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796894" y="6597352"/>
            <a:ext cx="334799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© Lewis Silkin LLP 2018 All Rights Reserved      </a:t>
            </a:r>
            <a:fld id="{3CB96BF3-DC19-48D1-AC35-3B26A84A94FB}" type="slidenum">
              <a:rPr lang="en-GB" sz="1000" b="1" smtClean="0">
                <a:latin typeface="Arial" panose="020B0604020202020204" pitchFamily="34" charset="0"/>
                <a:cs typeface="Arial" panose="020B0604020202020204" pitchFamily="34" charset="0"/>
              </a:rPr>
              <a:t>12</a:t>
            </a:fld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4658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85397" y="952970"/>
            <a:ext cx="8373207" cy="332399"/>
          </a:xfrm>
        </p:spPr>
        <p:txBody>
          <a:bodyPr/>
          <a:lstStyle/>
          <a:p>
            <a:r>
              <a:rPr lang="en-GB" sz="2400" b="1" dirty="0" smtClean="0">
                <a:latin typeface="+mj-lt"/>
              </a:rPr>
              <a:t>SECONDARY MARKET</a:t>
            </a:r>
            <a:endParaRPr lang="en-GB" sz="2400" b="1" dirty="0">
              <a:latin typeface="+mj-lt"/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385763" y="1772816"/>
            <a:ext cx="8377237" cy="4231323"/>
          </a:xfrm>
          <a:prstGeom prst="rect">
            <a:avLst/>
          </a:prstGeom>
        </p:spPr>
        <p:txBody>
          <a:bodyPr/>
          <a:lstStyle>
            <a:lvl1pPr marL="0" indent="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0" indent="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None/>
              <a:tabLst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27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bg2"/>
              </a:buClr>
              <a:buFont typeface="Wingdings" panose="05000000000000000000" pitchFamily="2" charset="2"/>
              <a:buChar char="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54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bg2"/>
              </a:buClr>
              <a:buFont typeface="Arial" panose="020B0604020202020204" pitchFamily="34" charset="0"/>
              <a:buChar char="–"/>
              <a:tabLst/>
              <a:defRPr sz="1600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81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bg2"/>
              </a:buClr>
              <a:buFont typeface="Arial" panose="020B0604020202020204" pitchFamily="34" charset="0"/>
              <a:buChar char="–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7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0" indent="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None/>
              <a:defRPr sz="1600" kern="1200">
                <a:solidFill>
                  <a:schemeClr val="bg2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2932138" indent="-195476" algn="l" defTabSz="781903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71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323090" indent="-195476" algn="l" defTabSz="781903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71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000" b="0" dirty="0"/>
          </a:p>
        </p:txBody>
      </p:sp>
      <p:sp>
        <p:nvSpPr>
          <p:cNvPr id="7" name="TextBox 6"/>
          <p:cNvSpPr txBox="1"/>
          <p:nvPr/>
        </p:nvSpPr>
        <p:spPr>
          <a:xfrm>
            <a:off x="382849" y="1412776"/>
            <a:ext cx="8372840" cy="63832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 smtClean="0"/>
              <a:t>On </a:t>
            </a:r>
            <a:r>
              <a:rPr lang="en-GB" sz="1800" dirty="0" smtClean="0"/>
              <a:t>28 November 2017 the Competition and Markets Authority announced </a:t>
            </a:r>
            <a:r>
              <a:rPr lang="en-US" sz="1800" dirty="0"/>
              <a:t>that it will take enforcement action against secondary ticketing </a:t>
            </a:r>
            <a:r>
              <a:rPr lang="en-US" sz="1800" dirty="0" smtClean="0"/>
              <a:t>websites…</a:t>
            </a:r>
            <a:endParaRPr lang="en-GB" sz="1800" dirty="0" smtClean="0"/>
          </a:p>
          <a:p>
            <a:pPr lvl="0" defTabSz="781903">
              <a:spcBef>
                <a:spcPts val="1200"/>
              </a:spcBef>
              <a:spcAft>
                <a:spcPts val="1200"/>
              </a:spcAft>
              <a:buClr>
                <a:srgbClr val="00B398"/>
              </a:buClr>
              <a:buSzPct val="90000"/>
            </a:pPr>
            <a:r>
              <a:rPr lang="en-US" sz="1800" b="1" dirty="0" smtClean="0"/>
              <a:t>TOUTS</a:t>
            </a:r>
            <a:endParaRPr lang="en-US" sz="1800" b="1" dirty="0"/>
          </a:p>
          <a:p>
            <a:pPr marL="285750" lvl="0" indent="-285750">
              <a:spcAft>
                <a:spcPts val="1200"/>
              </a:spcAft>
              <a:buSzPct val="90000"/>
              <a:buFont typeface="Wingdings" panose="05000000000000000000" pitchFamily="2" charset="2"/>
              <a:buChar char="Ø"/>
            </a:pPr>
            <a:r>
              <a:rPr lang="en-US" sz="1800" dirty="0"/>
              <a:t>Resale of tickets is not prohibited;</a:t>
            </a:r>
          </a:p>
          <a:p>
            <a:pPr marL="285750" indent="-285750">
              <a:lnSpc>
                <a:spcPct val="120000"/>
              </a:lnSpc>
              <a:spcAft>
                <a:spcPts val="1200"/>
              </a:spcAft>
              <a:buSzPct val="90000"/>
              <a:buFont typeface="Wingdings" panose="05000000000000000000" pitchFamily="2" charset="2"/>
              <a:buChar char="Ø"/>
            </a:pPr>
            <a:r>
              <a:rPr lang="en-US" sz="1800" dirty="0" smtClean="0"/>
              <a:t>Criminal </a:t>
            </a:r>
            <a:r>
              <a:rPr lang="en-US" sz="1800" dirty="0"/>
              <a:t>Justice and Public Order Act 1994</a:t>
            </a:r>
          </a:p>
          <a:p>
            <a:pPr marL="285750" indent="-285750">
              <a:lnSpc>
                <a:spcPct val="120000"/>
              </a:lnSpc>
              <a:spcAft>
                <a:spcPts val="1200"/>
              </a:spcAft>
              <a:buSzPct val="90000"/>
              <a:buFont typeface="Wingdings" panose="05000000000000000000" pitchFamily="2" charset="2"/>
              <a:buChar char="Ø"/>
            </a:pPr>
            <a:r>
              <a:rPr lang="en-US" sz="1800" dirty="0"/>
              <a:t>London Olympic Games And Paralympic Games Act 2006 (s31)</a:t>
            </a:r>
          </a:p>
          <a:p>
            <a:pPr marL="285750" indent="-285750">
              <a:lnSpc>
                <a:spcPct val="120000"/>
              </a:lnSpc>
              <a:spcAft>
                <a:spcPts val="1200"/>
              </a:spcAft>
              <a:buSzPct val="90000"/>
              <a:buFont typeface="Wingdings" panose="05000000000000000000" pitchFamily="2" charset="2"/>
              <a:buChar char="Ø"/>
            </a:pPr>
            <a:r>
              <a:rPr lang="en-US" sz="1800" dirty="0"/>
              <a:t>Consumer Rights Act  2015</a:t>
            </a:r>
          </a:p>
          <a:p>
            <a:pPr marL="285750" indent="-285750">
              <a:lnSpc>
                <a:spcPct val="120000"/>
              </a:lnSpc>
              <a:spcAft>
                <a:spcPts val="1200"/>
              </a:spcAft>
              <a:buSzPct val="90000"/>
              <a:buFont typeface="Wingdings" panose="05000000000000000000" pitchFamily="2" charset="2"/>
              <a:buChar char="Ø"/>
            </a:pPr>
            <a:r>
              <a:rPr lang="en-US" sz="1800" dirty="0"/>
              <a:t>BEIS Guidance on Secondary Ticketing</a:t>
            </a:r>
          </a:p>
          <a:p>
            <a:pPr marL="285750" indent="-285750">
              <a:lnSpc>
                <a:spcPct val="120000"/>
              </a:lnSpc>
              <a:spcAft>
                <a:spcPts val="1200"/>
              </a:spcAft>
              <a:buSzPct val="90000"/>
              <a:buFont typeface="Wingdings" panose="05000000000000000000" pitchFamily="2" charset="2"/>
              <a:buChar char="Ø"/>
            </a:pPr>
            <a:r>
              <a:rPr lang="en-US" sz="1800" dirty="0"/>
              <a:t>Information to be supplied before purchase</a:t>
            </a:r>
          </a:p>
          <a:p>
            <a:pPr marL="557212" lvl="1" indent="-285750" defTabSz="781903">
              <a:lnSpc>
                <a:spcPct val="120000"/>
              </a:lnSpc>
              <a:spcAft>
                <a:spcPts val="1200"/>
              </a:spcAft>
              <a:buSzPct val="100000"/>
              <a:buFontTx/>
              <a:buChar char="-"/>
            </a:pPr>
            <a:r>
              <a:rPr lang="en-US" sz="1800" dirty="0" smtClean="0"/>
              <a:t>Identify seat</a:t>
            </a:r>
          </a:p>
          <a:p>
            <a:pPr marL="557212" lvl="1" indent="-285750" defTabSz="781903">
              <a:lnSpc>
                <a:spcPct val="120000"/>
              </a:lnSpc>
              <a:spcAft>
                <a:spcPts val="1200"/>
              </a:spcAft>
              <a:buSzPct val="100000"/>
              <a:buFontTx/>
              <a:buChar char="-"/>
            </a:pPr>
            <a:r>
              <a:rPr lang="en-US" sz="1800" dirty="0" smtClean="0"/>
              <a:t>Details </a:t>
            </a:r>
            <a:r>
              <a:rPr lang="en-US" sz="1800" dirty="0"/>
              <a:t>of </a:t>
            </a:r>
            <a:r>
              <a:rPr lang="en-US" sz="1800" dirty="0" smtClean="0"/>
              <a:t>restrictions</a:t>
            </a:r>
          </a:p>
          <a:p>
            <a:pPr marL="557212" lvl="1" indent="-285750" defTabSz="781903">
              <a:lnSpc>
                <a:spcPct val="120000"/>
              </a:lnSpc>
              <a:spcAft>
                <a:spcPts val="1200"/>
              </a:spcAft>
              <a:buSzPct val="100000"/>
              <a:buFontTx/>
              <a:buChar char="-"/>
            </a:pPr>
            <a:r>
              <a:rPr lang="en-US" sz="1800" dirty="0" smtClean="0"/>
              <a:t>Face </a:t>
            </a:r>
            <a:r>
              <a:rPr lang="en-US" sz="1800" dirty="0"/>
              <a:t>value of ticket</a:t>
            </a:r>
          </a:p>
          <a:p>
            <a:pPr marL="266700"/>
            <a:endParaRPr lang="en-US" sz="18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800" dirty="0"/>
          </a:p>
        </p:txBody>
      </p:sp>
      <p:pic>
        <p:nvPicPr>
          <p:cNvPr id="3074" name="Picture 2" descr="Admit one ticke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4903" y="3933056"/>
            <a:ext cx="2857500" cy="185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5796894" y="6597352"/>
            <a:ext cx="334799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© Lewis Silkin LLP 2018 All Rights Reserved      </a:t>
            </a:r>
            <a:fld id="{3CB96BF3-DC19-48D1-AC35-3B26A84A94FB}" type="slidenum">
              <a:rPr lang="en-GB" sz="1000" b="1" smtClean="0">
                <a:latin typeface="Arial" panose="020B0604020202020204" pitchFamily="34" charset="0"/>
                <a:cs typeface="Arial" panose="020B0604020202020204" pitchFamily="34" charset="0"/>
              </a:rPr>
              <a:t>13</a:t>
            </a:fld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873815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85397" y="952970"/>
            <a:ext cx="8373207" cy="332399"/>
          </a:xfrm>
        </p:spPr>
        <p:txBody>
          <a:bodyPr/>
          <a:lstStyle/>
          <a:p>
            <a:r>
              <a:rPr lang="en-GB" sz="2400" b="1" dirty="0" smtClean="0">
                <a:latin typeface="+mn-lt"/>
              </a:rPr>
              <a:t>SECONDARY MARKET</a:t>
            </a:r>
            <a:endParaRPr lang="en-GB" sz="2400" b="1" dirty="0">
              <a:latin typeface="+mn-lt"/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385763" y="1772816"/>
            <a:ext cx="8377237" cy="4231323"/>
          </a:xfrm>
          <a:prstGeom prst="rect">
            <a:avLst/>
          </a:prstGeom>
        </p:spPr>
        <p:txBody>
          <a:bodyPr/>
          <a:lstStyle>
            <a:lvl1pPr marL="0" indent="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0" indent="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None/>
              <a:tabLst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27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bg2"/>
              </a:buClr>
              <a:buFont typeface="Wingdings" panose="05000000000000000000" pitchFamily="2" charset="2"/>
              <a:buChar char="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54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bg2"/>
              </a:buClr>
              <a:buFont typeface="Arial" panose="020B0604020202020204" pitchFamily="34" charset="0"/>
              <a:buChar char="–"/>
              <a:tabLst/>
              <a:defRPr sz="1600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81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bg2"/>
              </a:buClr>
              <a:buFont typeface="Arial" panose="020B0604020202020204" pitchFamily="34" charset="0"/>
              <a:buChar char="–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7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0" indent="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None/>
              <a:defRPr sz="1600" kern="1200">
                <a:solidFill>
                  <a:schemeClr val="bg2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2932138" indent="-195476" algn="l" defTabSz="781903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71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323090" indent="-195476" algn="l" defTabSz="781903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71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000" b="0" dirty="0"/>
          </a:p>
        </p:txBody>
      </p:sp>
      <p:sp>
        <p:nvSpPr>
          <p:cNvPr id="7" name="TextBox 6"/>
          <p:cNvSpPr txBox="1"/>
          <p:nvPr/>
        </p:nvSpPr>
        <p:spPr>
          <a:xfrm>
            <a:off x="323528" y="1196752"/>
            <a:ext cx="8372840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/>
              <a:t>Customers need to be informed of…</a:t>
            </a:r>
          </a:p>
          <a:p>
            <a:endParaRPr lang="en-GB" sz="2000" b="1" dirty="0"/>
          </a:p>
          <a:p>
            <a:pPr marL="5524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RESTRICTIONS</a:t>
            </a:r>
            <a:r>
              <a:rPr lang="en-GB" sz="2000" dirty="0"/>
              <a:t> on the ticket which might stop them getting in!</a:t>
            </a:r>
          </a:p>
          <a:p>
            <a:pPr marL="5524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552450" indent="-285750">
              <a:buFont typeface="Arial" panose="020B0604020202020204" pitchFamily="34" charset="0"/>
              <a:buChar char="•"/>
            </a:pPr>
            <a:r>
              <a:rPr lang="en-US" sz="2000" b="1" dirty="0"/>
              <a:t>WHO</a:t>
            </a:r>
            <a:r>
              <a:rPr lang="en-US" sz="2000" dirty="0"/>
              <a:t> they are buying from</a:t>
            </a:r>
          </a:p>
          <a:p>
            <a:pPr marL="552450" indent="-285750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552450" indent="-285750">
              <a:buFont typeface="Arial" panose="020B0604020202020204" pitchFamily="34" charset="0"/>
              <a:buChar char="•"/>
            </a:pPr>
            <a:r>
              <a:rPr lang="en-US" sz="2000" b="1" dirty="0"/>
              <a:t>WHERE</a:t>
            </a:r>
            <a:r>
              <a:rPr lang="en-US" sz="2000" dirty="0"/>
              <a:t> exactly in a venue they </a:t>
            </a:r>
          </a:p>
          <a:p>
            <a:pPr marL="531813"/>
            <a:r>
              <a:rPr lang="en-US" sz="2000" dirty="0"/>
              <a:t>will be seated.</a:t>
            </a:r>
          </a:p>
          <a:p>
            <a:pPr marL="266700"/>
            <a:endParaRPr lang="en-US" sz="2000" dirty="0" smtClean="0"/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en-US" sz="2000" dirty="0" smtClean="0"/>
              <a:t>Be careful when it comes to…</a:t>
            </a:r>
          </a:p>
          <a:p>
            <a:endParaRPr lang="en-US" sz="2000" dirty="0"/>
          </a:p>
          <a:p>
            <a:pPr marL="534988" indent="-285750">
              <a:buFont typeface="Arial" panose="020B0604020202020204" pitchFamily="34" charset="0"/>
              <a:buChar char="•"/>
            </a:pPr>
            <a:r>
              <a:rPr lang="en-US" sz="2000" b="1" dirty="0" smtClean="0"/>
              <a:t>PRESSURE SELLING</a:t>
            </a:r>
          </a:p>
          <a:p>
            <a:pPr marL="534988" indent="-285750">
              <a:buFont typeface="Arial" panose="020B0604020202020204" pitchFamily="34" charset="0"/>
              <a:buChar char="•"/>
            </a:pPr>
            <a:endParaRPr lang="en-US" sz="2000" b="1" dirty="0" smtClean="0"/>
          </a:p>
          <a:p>
            <a:pPr marL="534988" indent="-285750">
              <a:buFont typeface="Arial" panose="020B0604020202020204" pitchFamily="34" charset="0"/>
              <a:buChar char="•"/>
            </a:pPr>
            <a:r>
              <a:rPr lang="en-US" sz="2000" b="1" dirty="0" smtClean="0"/>
              <a:t>MAKING REFUNDS DIFFICULT</a:t>
            </a:r>
          </a:p>
          <a:p>
            <a:pPr marL="534988" indent="-285750">
              <a:buFont typeface="Arial" panose="020B0604020202020204" pitchFamily="34" charset="0"/>
              <a:buChar char="•"/>
            </a:pPr>
            <a:endParaRPr lang="en-US" sz="2000" b="1" dirty="0" smtClean="0"/>
          </a:p>
          <a:p>
            <a:pPr marL="534988" indent="-285750">
              <a:buFont typeface="Arial" panose="020B0604020202020204" pitchFamily="34" charset="0"/>
              <a:buChar char="•"/>
            </a:pPr>
            <a:r>
              <a:rPr lang="en-US" sz="2000" b="1" dirty="0" smtClean="0"/>
              <a:t>SPECULATIVE SELLING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000" dirty="0"/>
          </a:p>
        </p:txBody>
      </p:sp>
      <p:pic>
        <p:nvPicPr>
          <p:cNvPr id="3074" name="Picture 2" descr="Admit one ticke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8189" y="3789040"/>
            <a:ext cx="2857500" cy="185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5796894" y="6597352"/>
            <a:ext cx="334799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© Lewis Silkin LLP 2018 All Rights Reserved      </a:t>
            </a:r>
            <a:fld id="{3CB96BF3-DC19-48D1-AC35-3B26A84A94FB}" type="slidenum">
              <a:rPr lang="en-GB" sz="1000" b="1" smtClean="0">
                <a:latin typeface="Arial" panose="020B0604020202020204" pitchFamily="34" charset="0"/>
                <a:cs typeface="Arial" panose="020B0604020202020204" pitchFamily="34" charset="0"/>
              </a:rPr>
              <a:t>14</a:t>
            </a:fld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888808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85397" y="952970"/>
            <a:ext cx="8373207" cy="332399"/>
          </a:xfrm>
        </p:spPr>
        <p:txBody>
          <a:bodyPr/>
          <a:lstStyle/>
          <a:p>
            <a:r>
              <a:rPr lang="en-GB" sz="2400" b="1" dirty="0" smtClean="0">
                <a:latin typeface="+mj-lt"/>
              </a:rPr>
              <a:t>SECONDARY MARKET</a:t>
            </a:r>
            <a:endParaRPr lang="en-GB" sz="2400" b="1" dirty="0">
              <a:latin typeface="+mj-lt"/>
            </a:endParaRPr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>
                <a:latin typeface="+mj-lt"/>
              </a:rPr>
              <a:t>How can you stop </a:t>
            </a:r>
            <a:r>
              <a:rPr lang="en-GB" b="1" dirty="0" smtClean="0">
                <a:latin typeface="+mj-lt"/>
              </a:rPr>
              <a:t>it?</a:t>
            </a:r>
            <a:endParaRPr lang="en-GB" b="1" dirty="0">
              <a:latin typeface="+mj-lt"/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385763" y="1772816"/>
            <a:ext cx="8377237" cy="4231323"/>
          </a:xfrm>
          <a:prstGeom prst="rect">
            <a:avLst/>
          </a:prstGeom>
        </p:spPr>
        <p:txBody>
          <a:bodyPr/>
          <a:lstStyle>
            <a:lvl1pPr marL="0" indent="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0" indent="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None/>
              <a:tabLst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27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bg2"/>
              </a:buClr>
              <a:buFont typeface="Wingdings" panose="05000000000000000000" pitchFamily="2" charset="2"/>
              <a:buChar char="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54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bg2"/>
              </a:buClr>
              <a:buFont typeface="Arial" panose="020B0604020202020204" pitchFamily="34" charset="0"/>
              <a:buChar char="–"/>
              <a:tabLst/>
              <a:defRPr sz="1600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81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bg2"/>
              </a:buClr>
              <a:buFont typeface="Arial" panose="020B0604020202020204" pitchFamily="34" charset="0"/>
              <a:buChar char="–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7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0" indent="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None/>
              <a:defRPr sz="1600" kern="1200">
                <a:solidFill>
                  <a:schemeClr val="bg2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2932138" indent="-195476" algn="l" defTabSz="781903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71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323090" indent="-195476" algn="l" defTabSz="781903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71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000" b="0" dirty="0"/>
          </a:p>
        </p:txBody>
      </p:sp>
      <p:sp>
        <p:nvSpPr>
          <p:cNvPr id="3" name="TextBox 2"/>
          <p:cNvSpPr txBox="1"/>
          <p:nvPr/>
        </p:nvSpPr>
        <p:spPr>
          <a:xfrm>
            <a:off x="314143" y="1829676"/>
            <a:ext cx="837284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 smtClean="0"/>
              <a:t>Prohibit resales in the T&amp;Cs</a:t>
            </a:r>
          </a:p>
          <a:p>
            <a:endParaRPr lang="en-GB" sz="2000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 smtClean="0"/>
              <a:t>Specify that all customer orders are </a:t>
            </a:r>
            <a:r>
              <a:rPr lang="en-GB" sz="2000" b="1" dirty="0" smtClean="0"/>
              <a:t>subject </a:t>
            </a:r>
            <a:r>
              <a:rPr lang="en-GB" sz="2000" b="1" dirty="0" smtClean="0"/>
              <a:t>to </a:t>
            </a:r>
            <a:r>
              <a:rPr lang="en-GB" sz="2000" b="1" dirty="0" smtClean="0"/>
              <a:t>acceptance </a:t>
            </a:r>
            <a:r>
              <a:rPr lang="en-GB" sz="2000" dirty="0" smtClean="0"/>
              <a:t>by you</a:t>
            </a:r>
          </a:p>
          <a:p>
            <a:endParaRPr lang="en-GB" sz="2000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 smtClean="0"/>
              <a:t>What to do if you suspect customers are involved in the secondary ticketing market?</a:t>
            </a:r>
          </a:p>
          <a:p>
            <a:endParaRPr lang="en-GB" sz="2000" dirty="0" smtClean="0"/>
          </a:p>
          <a:p>
            <a:pPr marL="266700"/>
            <a:r>
              <a:rPr lang="en-GB" sz="2000" dirty="0" smtClean="0"/>
              <a:t>Refuse to supply the tickets if:</a:t>
            </a:r>
          </a:p>
          <a:p>
            <a:pPr marL="266700"/>
            <a:endParaRPr lang="en-GB" sz="2000" dirty="0"/>
          </a:p>
          <a:p>
            <a:pPr marL="723900" indent="-457200">
              <a:buAutoNum type="alphaLcParenR"/>
            </a:pPr>
            <a:r>
              <a:rPr lang="en-GB" sz="2000" dirty="0" smtClean="0"/>
              <a:t>There are reasonable grounds to suspect </a:t>
            </a:r>
          </a:p>
          <a:p>
            <a:pPr marL="266700"/>
            <a:r>
              <a:rPr lang="en-GB" sz="2000" dirty="0" smtClean="0"/>
              <a:t>customer intends to resell </a:t>
            </a:r>
            <a:r>
              <a:rPr lang="en-GB" sz="2000" b="1" dirty="0" smtClean="0"/>
              <a:t>or</a:t>
            </a:r>
          </a:p>
          <a:p>
            <a:pPr marL="266700"/>
            <a:endParaRPr lang="en-GB" sz="2000" b="1" u="sng" dirty="0" smtClean="0"/>
          </a:p>
          <a:p>
            <a:pPr marL="266700"/>
            <a:r>
              <a:rPr lang="en-GB" sz="2000" dirty="0" smtClean="0"/>
              <a:t>b) In your absolute discretion = greater flexibility</a:t>
            </a:r>
          </a:p>
          <a:p>
            <a:pPr marL="266700"/>
            <a:endParaRPr lang="en-GB" sz="2000" dirty="0" smtClean="0"/>
          </a:p>
          <a:p>
            <a:pPr marL="266700"/>
            <a:r>
              <a:rPr lang="en-GB" sz="2000" dirty="0" smtClean="0"/>
              <a:t>Must </a:t>
            </a:r>
            <a:r>
              <a:rPr lang="en-GB" sz="2000" dirty="0"/>
              <a:t>be in the </a:t>
            </a:r>
            <a:r>
              <a:rPr lang="en-GB" sz="2000" dirty="0" smtClean="0"/>
              <a:t>T&amp;Cs.</a:t>
            </a:r>
            <a:endParaRPr lang="en-GB" sz="2000" dirty="0" smtClean="0"/>
          </a:p>
        </p:txBody>
      </p:sp>
      <p:sp>
        <p:nvSpPr>
          <p:cNvPr id="7" name="TextBox 6"/>
          <p:cNvSpPr txBox="1"/>
          <p:nvPr/>
        </p:nvSpPr>
        <p:spPr>
          <a:xfrm>
            <a:off x="5796894" y="6597352"/>
            <a:ext cx="334799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© Lewis Silkin LLP 2018 All Rights Reserved      </a:t>
            </a:r>
            <a:fld id="{3CB96BF3-DC19-48D1-AC35-3B26A84A94FB}" type="slidenum">
              <a:rPr lang="en-GB" sz="1000" b="1" smtClean="0">
                <a:latin typeface="Arial" panose="020B0604020202020204" pitchFamily="34" charset="0"/>
                <a:cs typeface="Arial" panose="020B0604020202020204" pitchFamily="34" charset="0"/>
              </a:rPr>
              <a:t>15</a:t>
            </a:fld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0410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85397" y="952970"/>
            <a:ext cx="8373207" cy="332399"/>
          </a:xfrm>
        </p:spPr>
        <p:txBody>
          <a:bodyPr/>
          <a:lstStyle/>
          <a:p>
            <a:r>
              <a:rPr lang="en-GB" sz="2400" b="1" dirty="0" smtClean="0">
                <a:latin typeface="+mj-lt"/>
              </a:rPr>
              <a:t>WHAT IF YOU ARE A VENUE/PROMOTER?</a:t>
            </a:r>
            <a:endParaRPr lang="en-GB" sz="2400" b="1" dirty="0">
              <a:latin typeface="+mj-lt"/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385763" y="1772816"/>
            <a:ext cx="8377237" cy="4231323"/>
          </a:xfrm>
          <a:prstGeom prst="rect">
            <a:avLst/>
          </a:prstGeom>
        </p:spPr>
        <p:txBody>
          <a:bodyPr/>
          <a:lstStyle>
            <a:lvl1pPr marL="0" indent="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0" indent="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None/>
              <a:tabLst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27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bg2"/>
              </a:buClr>
              <a:buFont typeface="Wingdings" panose="05000000000000000000" pitchFamily="2" charset="2"/>
              <a:buChar char="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54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bg2"/>
              </a:buClr>
              <a:buFont typeface="Arial" panose="020B0604020202020204" pitchFamily="34" charset="0"/>
              <a:buChar char="–"/>
              <a:tabLst/>
              <a:defRPr sz="1600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81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bg2"/>
              </a:buClr>
              <a:buFont typeface="Arial" panose="020B0604020202020204" pitchFamily="34" charset="0"/>
              <a:buChar char="–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7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0" indent="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None/>
              <a:defRPr sz="1600" kern="1200">
                <a:solidFill>
                  <a:schemeClr val="bg2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2932138" indent="-195476" algn="l" defTabSz="781903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71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323090" indent="-195476" algn="l" defTabSz="781903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71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000" b="0" dirty="0"/>
          </a:p>
        </p:txBody>
      </p:sp>
      <p:sp>
        <p:nvSpPr>
          <p:cNvPr id="8" name="Rectangle 7"/>
          <p:cNvSpPr/>
          <p:nvPr/>
        </p:nvSpPr>
        <p:spPr>
          <a:xfrm>
            <a:off x="323528" y="1484784"/>
            <a:ext cx="8377603" cy="46474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>
                <a:cs typeface="Arial" panose="020B0604020202020204" pitchFamily="34" charset="0"/>
              </a:rPr>
              <a:t>Breaching of Limits on Ticket Sales Regulations 2018 (Digital Economy Act 2017)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sz="2000" dirty="0"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>
                <a:cs typeface="Arial" panose="020B0604020202020204" pitchFamily="34" charset="0"/>
              </a:rPr>
              <a:t>Void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sz="2000" dirty="0"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>
                <a:cs typeface="Arial" panose="020B0604020202020204" pitchFamily="34" charset="0"/>
              </a:rPr>
              <a:t>Blacklisting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000" dirty="0" smtClean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>
                <a:cs typeface="Arial" panose="020B0604020202020204" pitchFamily="34" charset="0"/>
              </a:rPr>
              <a:t>Breach of Contract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sz="2000" dirty="0"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>
                <a:cs typeface="Arial" panose="020B0604020202020204" pitchFamily="34" charset="0"/>
              </a:rPr>
              <a:t>Copyright Infringement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sz="2000" dirty="0"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>
                <a:cs typeface="Arial" panose="020B0604020202020204" pitchFamily="34" charset="0"/>
              </a:rPr>
              <a:t>Passing off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sz="2000" dirty="0"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>
                <a:cs typeface="Arial" panose="020B0604020202020204" pitchFamily="34" charset="0"/>
              </a:rPr>
              <a:t>Trade Mark infringement</a:t>
            </a:r>
          </a:p>
          <a:p>
            <a:endParaRPr lang="en-GB" sz="1600" dirty="0" smtClean="0"/>
          </a:p>
        </p:txBody>
      </p:sp>
      <p:sp>
        <p:nvSpPr>
          <p:cNvPr id="7" name="TextBox 6"/>
          <p:cNvSpPr txBox="1"/>
          <p:nvPr/>
        </p:nvSpPr>
        <p:spPr>
          <a:xfrm>
            <a:off x="5796894" y="6597352"/>
            <a:ext cx="334799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© Lewis Silkin LLP 2018 All Rights Reserved      </a:t>
            </a:r>
            <a:fld id="{3CB96BF3-DC19-48D1-AC35-3B26A84A94FB}" type="slidenum">
              <a:rPr lang="en-GB" sz="1000" b="1" smtClean="0">
                <a:latin typeface="Arial" panose="020B0604020202020204" pitchFamily="34" charset="0"/>
                <a:cs typeface="Arial" panose="020B0604020202020204" pitchFamily="34" charset="0"/>
              </a:rPr>
              <a:t>16</a:t>
            </a:fld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528509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 dirty="0">
                <a:latin typeface="+mn-lt"/>
              </a:rPr>
              <a:t>WHAT IF YOU ARE A VENUE/PROMOTER?</a:t>
            </a:r>
            <a:endParaRPr lang="en-GB" sz="2400" dirty="0">
              <a:latin typeface="+mn-lt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23528" y="1813173"/>
            <a:ext cx="8208912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/>
              <a:t>If you know someone has purchased a ticket on the secondary market you could refuse admission </a:t>
            </a:r>
          </a:p>
          <a:p>
            <a:endParaRPr lang="en-GB" sz="2000" b="1" dirty="0"/>
          </a:p>
          <a:p>
            <a:r>
              <a:rPr lang="en-GB" sz="2000" b="1" dirty="0"/>
              <a:t>PROVIDED THAT</a:t>
            </a:r>
          </a:p>
          <a:p>
            <a:endParaRPr lang="en-GB" sz="2000" b="1" dirty="0"/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The reverse of physical / email tickets make it clear that resale is prohibited and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That anyone holding a resold ticket will not be granted admission and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These terms should appear on promotional materials/ venue website.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796894" y="6597352"/>
            <a:ext cx="334799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© Lewis Silkin LLP 2018 All Rights Reserved      </a:t>
            </a:r>
            <a:fld id="{3CB96BF3-DC19-48D1-AC35-3B26A84A94FB}" type="slidenum">
              <a:rPr lang="en-GB" sz="1000" b="1" smtClean="0">
                <a:latin typeface="Arial" panose="020B0604020202020204" pitchFamily="34" charset="0"/>
                <a:cs typeface="Arial" panose="020B0604020202020204" pitchFamily="34" charset="0"/>
              </a:rPr>
              <a:t>17</a:t>
            </a:fld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52803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85397" y="952970"/>
            <a:ext cx="8373207" cy="332399"/>
          </a:xfrm>
        </p:spPr>
        <p:txBody>
          <a:bodyPr/>
          <a:lstStyle/>
          <a:p>
            <a:r>
              <a:rPr lang="en-GB" sz="2400" b="1" dirty="0" smtClean="0">
                <a:latin typeface="+mn-lt"/>
              </a:rPr>
              <a:t>CAN YOU REFUSE ADMISSION?</a:t>
            </a:r>
            <a:endParaRPr lang="en-GB" sz="2400" b="1" dirty="0">
              <a:latin typeface="+mn-lt"/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385763" y="1772816"/>
            <a:ext cx="8377237" cy="4231323"/>
          </a:xfrm>
          <a:prstGeom prst="rect">
            <a:avLst/>
          </a:prstGeom>
        </p:spPr>
        <p:txBody>
          <a:bodyPr/>
          <a:lstStyle>
            <a:lvl1pPr marL="0" indent="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0" indent="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None/>
              <a:tabLst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27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bg2"/>
              </a:buClr>
              <a:buFont typeface="Wingdings" panose="05000000000000000000" pitchFamily="2" charset="2"/>
              <a:buChar char="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54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bg2"/>
              </a:buClr>
              <a:buFont typeface="Arial" panose="020B0604020202020204" pitchFamily="34" charset="0"/>
              <a:buChar char="–"/>
              <a:tabLst/>
              <a:defRPr sz="1600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81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bg2"/>
              </a:buClr>
              <a:buFont typeface="Arial" panose="020B0604020202020204" pitchFamily="34" charset="0"/>
              <a:buChar char="–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7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0" indent="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None/>
              <a:defRPr sz="1600" kern="1200">
                <a:solidFill>
                  <a:schemeClr val="bg2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2932138" indent="-195476" algn="l" defTabSz="781903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71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323090" indent="-195476" algn="l" defTabSz="781903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71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000" b="0" dirty="0"/>
          </a:p>
        </p:txBody>
      </p:sp>
      <p:sp>
        <p:nvSpPr>
          <p:cNvPr id="8" name="Rectangle 7"/>
          <p:cNvSpPr/>
          <p:nvPr/>
        </p:nvSpPr>
        <p:spPr>
          <a:xfrm>
            <a:off x="385763" y="1844824"/>
            <a:ext cx="8377603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dirty="0" smtClean="0"/>
              <a:t>Reasonable grounds </a:t>
            </a:r>
            <a:r>
              <a:rPr lang="en-GB" sz="2000" dirty="0" smtClean="0"/>
              <a:t>should exist such as</a:t>
            </a:r>
          </a:p>
          <a:p>
            <a:r>
              <a:rPr lang="en-GB" sz="2000" dirty="0" smtClean="0"/>
              <a:t> </a:t>
            </a:r>
          </a:p>
          <a:p>
            <a:pPr marL="809625" indent="-450850">
              <a:buFont typeface="Arial" panose="020B0604020202020204" pitchFamily="34" charset="0"/>
              <a:buChar char="•"/>
            </a:pPr>
            <a:r>
              <a:rPr lang="en-GB" sz="2000" dirty="0" smtClean="0"/>
              <a:t>drunken/aggressive behaviour or</a:t>
            </a:r>
          </a:p>
          <a:p>
            <a:pPr marL="809625" indent="-450850">
              <a:buFont typeface="Arial" panose="020B0604020202020204" pitchFamily="34" charset="0"/>
              <a:buChar char="•"/>
            </a:pPr>
            <a:r>
              <a:rPr lang="en-GB" sz="2000" dirty="0" smtClean="0"/>
              <a:t>other serious breaches of venue T&amp;Cs</a:t>
            </a:r>
          </a:p>
          <a:p>
            <a:endParaRPr lang="en-GB" sz="2000" dirty="0" smtClean="0"/>
          </a:p>
          <a:p>
            <a:pPr algn="ctr"/>
            <a:r>
              <a:rPr lang="en-GB" sz="2000" b="1" dirty="0" smtClean="0"/>
              <a:t>The </a:t>
            </a:r>
            <a:r>
              <a:rPr lang="en-GB" sz="2000" b="1" dirty="0"/>
              <a:t>Promoter reserves the right to refuse </a:t>
            </a:r>
            <a:r>
              <a:rPr lang="en-GB" sz="2000" b="1" dirty="0" smtClean="0"/>
              <a:t>admission</a:t>
            </a:r>
            <a:endParaRPr lang="en-GB" sz="2000" b="1" dirty="0"/>
          </a:p>
          <a:p>
            <a:pPr algn="ctr"/>
            <a:endParaRPr lang="en-GB" sz="2000" b="1" dirty="0" smtClean="0">
              <a:solidFill>
                <a:srgbClr val="FF0000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 smtClean="0"/>
              <a:t>Specify conduct which will trigger refusal of admission</a:t>
            </a:r>
            <a:endParaRPr lang="en-GB" sz="2000" dirty="0"/>
          </a:p>
        </p:txBody>
      </p:sp>
      <p:sp>
        <p:nvSpPr>
          <p:cNvPr id="7" name="TextBox 6"/>
          <p:cNvSpPr txBox="1"/>
          <p:nvPr/>
        </p:nvSpPr>
        <p:spPr>
          <a:xfrm>
            <a:off x="5796894" y="6597352"/>
            <a:ext cx="334799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© Lewis Silkin LLP 2018 All Rights Reserved      </a:t>
            </a:r>
            <a:fld id="{3CB96BF3-DC19-48D1-AC35-3B26A84A94FB}" type="slidenum">
              <a:rPr lang="en-GB" sz="1000" b="1" smtClean="0">
                <a:latin typeface="Arial" panose="020B0604020202020204" pitchFamily="34" charset="0"/>
                <a:cs typeface="Arial" panose="020B0604020202020204" pitchFamily="34" charset="0"/>
              </a:rPr>
              <a:t>18</a:t>
            </a:fld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350142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85397" y="952970"/>
            <a:ext cx="8373207" cy="332399"/>
          </a:xfrm>
        </p:spPr>
        <p:txBody>
          <a:bodyPr/>
          <a:lstStyle/>
          <a:p>
            <a:r>
              <a:rPr lang="en-GB" sz="2400" b="1" dirty="0" smtClean="0">
                <a:latin typeface="+mj-lt"/>
              </a:rPr>
              <a:t>DATA PROTECTION</a:t>
            </a:r>
            <a:endParaRPr lang="en-GB" sz="2400" b="1" dirty="0">
              <a:latin typeface="+mj-lt"/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385763" y="1963866"/>
            <a:ext cx="8377237" cy="4040273"/>
          </a:xfrm>
          <a:prstGeom prst="rect">
            <a:avLst/>
          </a:prstGeom>
        </p:spPr>
        <p:txBody>
          <a:bodyPr/>
          <a:lstStyle>
            <a:lvl1pPr marL="0" indent="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0" indent="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None/>
              <a:tabLst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27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bg2"/>
              </a:buClr>
              <a:buFont typeface="Wingdings" panose="05000000000000000000" pitchFamily="2" charset="2"/>
              <a:buChar char="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54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bg2"/>
              </a:buClr>
              <a:buFont typeface="Arial" panose="020B0604020202020204" pitchFamily="34" charset="0"/>
              <a:buChar char="–"/>
              <a:tabLst/>
              <a:defRPr sz="1600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81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bg2"/>
              </a:buClr>
              <a:buFont typeface="Arial" panose="020B0604020202020204" pitchFamily="34" charset="0"/>
              <a:buChar char="–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70000" indent="-27000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0" indent="0" algn="l" defTabSz="781903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None/>
              <a:defRPr sz="1600" kern="1200">
                <a:solidFill>
                  <a:schemeClr val="bg2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2932138" indent="-195476" algn="l" defTabSz="781903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71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323090" indent="-195476" algn="l" defTabSz="781903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71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000" b="0" dirty="0"/>
          </a:p>
          <a:p>
            <a:pPr marL="417424" indent="-417424">
              <a:lnSpc>
                <a:spcPct val="125000"/>
              </a:lnSpc>
              <a:spcBef>
                <a:spcPct val="0"/>
              </a:spcBef>
              <a:spcAft>
                <a:spcPts val="600"/>
              </a:spcAft>
              <a:buClr>
                <a:srgbClr val="EE752D"/>
              </a:buClr>
              <a:buFont typeface="Arial" panose="020B0604020202020204" pitchFamily="34" charset="0"/>
              <a:buChar char="•"/>
            </a:pPr>
            <a:endParaRPr lang="en-US" altLang="en-US" sz="2000" b="0" dirty="0"/>
          </a:p>
        </p:txBody>
      </p:sp>
      <p:sp>
        <p:nvSpPr>
          <p:cNvPr id="7" name="Rectangle 6"/>
          <p:cNvSpPr/>
          <p:nvPr/>
        </p:nvSpPr>
        <p:spPr>
          <a:xfrm>
            <a:off x="385397" y="1484784"/>
            <a:ext cx="8377603" cy="46474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 smtClean="0"/>
              <a:t>Can you collect customer names for a </a:t>
            </a:r>
            <a:r>
              <a:rPr lang="en-GB" sz="2000" b="1" dirty="0" smtClean="0"/>
              <a:t>Ticket List</a:t>
            </a:r>
            <a:r>
              <a:rPr lang="en-GB" sz="2000" dirty="0" smtClean="0"/>
              <a:t>?</a:t>
            </a:r>
            <a:endParaRPr lang="en-GB" sz="2000" dirty="0" smtClean="0"/>
          </a:p>
          <a:p>
            <a:endParaRPr lang="en-GB" sz="2400" i="1" dirty="0"/>
          </a:p>
          <a:p>
            <a:r>
              <a:rPr lang="en-GB" sz="2400" b="1" dirty="0" smtClean="0">
                <a:solidFill>
                  <a:srgbClr val="FF0000"/>
                </a:solidFill>
              </a:rPr>
              <a:t>YES</a:t>
            </a:r>
            <a:r>
              <a:rPr lang="en-GB" sz="2400" b="1" dirty="0" smtClean="0">
                <a:solidFill>
                  <a:srgbClr val="7030A0"/>
                </a:solidFill>
              </a:rPr>
              <a:t> </a:t>
            </a:r>
            <a:r>
              <a:rPr lang="en-GB" sz="2400" b="1" dirty="0" smtClean="0"/>
              <a:t>provided that</a:t>
            </a:r>
            <a:r>
              <a:rPr lang="en-GB" sz="2400" dirty="0" smtClean="0"/>
              <a:t>…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Y</a:t>
            </a:r>
            <a:r>
              <a:rPr lang="en-GB" sz="2000" dirty="0" smtClean="0"/>
              <a:t>ou are using the data solely for the purposes of holding </a:t>
            </a:r>
            <a:r>
              <a:rPr lang="en-GB" sz="2000" dirty="0"/>
              <a:t>the </a:t>
            </a:r>
            <a:r>
              <a:rPr lang="en-GB" sz="2000" dirty="0" smtClean="0"/>
              <a:t>event. Delete it afterwards or outline why else you need it in T&amp;Cs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Do not share the data with third parties unless you have informed the data subject that you want to do so.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If transferring data to another company – maintain</a:t>
            </a:r>
          </a:p>
          <a:p>
            <a:pPr marL="355600"/>
            <a:r>
              <a:rPr lang="en-GB" sz="2000" dirty="0" smtClean="0"/>
              <a:t>Confidentiality e.g. password protect it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Be transparent with people about </a:t>
            </a:r>
          </a:p>
          <a:p>
            <a:pPr marL="355600"/>
            <a:r>
              <a:rPr lang="en-GB" sz="2000" dirty="0" smtClean="0"/>
              <a:t>how you are using their data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Don’t use customer contact details to market to </a:t>
            </a:r>
          </a:p>
          <a:p>
            <a:pPr marL="355600"/>
            <a:r>
              <a:rPr lang="en-GB" sz="2000" dirty="0" smtClean="0"/>
              <a:t>them by email unless they have </a:t>
            </a:r>
            <a:r>
              <a:rPr lang="en-GB" sz="2000" b="1" dirty="0" smtClean="0"/>
              <a:t>opted in </a:t>
            </a:r>
            <a:endParaRPr lang="en-GB" sz="2000" b="1" dirty="0" smtClean="0"/>
          </a:p>
        </p:txBody>
      </p:sp>
      <p:pic>
        <p:nvPicPr>
          <p:cNvPr id="8" name="Picture 3" descr="C:\Users\am8029\AppData\Local\Microsoft\Windows\INetCache\IE\ZU9AAY4L\Three-Ways-to-Pursue-Cloud-Data-Privacy-with-Medical-Records_web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437112"/>
            <a:ext cx="2376264" cy="1783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5796894" y="6597352"/>
            <a:ext cx="334799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© Lewis Silkin LLP 2018 All Rights Reserved      </a:t>
            </a:r>
            <a:fld id="{3CB96BF3-DC19-48D1-AC35-3B26A84A94FB}" type="slidenum">
              <a:rPr lang="en-GB" sz="1000" b="1" smtClean="0">
                <a:latin typeface="Arial" panose="020B0604020202020204" pitchFamily="34" charset="0"/>
                <a:cs typeface="Arial" panose="020B0604020202020204" pitchFamily="34" charset="0"/>
              </a:rPr>
              <a:t>19</a:t>
            </a:fld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34572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5397" y="952970"/>
            <a:ext cx="8373207" cy="664797"/>
          </a:xfrm>
        </p:spPr>
        <p:txBody>
          <a:bodyPr/>
          <a:lstStyle/>
          <a:p>
            <a:r>
              <a:rPr lang="en-GB" sz="2400" b="1" dirty="0" smtClean="0">
                <a:latin typeface="+mj-lt"/>
              </a:rPr>
              <a:t>Other Issues: </a:t>
            </a:r>
            <a:r>
              <a:rPr lang="en-GB" sz="2400" dirty="0"/>
              <a:t/>
            </a:r>
            <a:br>
              <a:rPr lang="en-GB" sz="2400" dirty="0"/>
            </a:br>
            <a:endParaRPr lang="en-GB" sz="24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pPr marL="0" indent="0">
              <a:buNone/>
            </a:pPr>
            <a:endParaRPr lang="en-GB" sz="1800" b="1" dirty="0" smtClean="0">
              <a:latin typeface="+mn-lt"/>
            </a:endParaRPr>
          </a:p>
          <a:p>
            <a:pPr marL="457200" indent="-457200">
              <a:buClrTx/>
              <a:buFont typeface="+mj-lt"/>
              <a:buAutoNum type="arabicPeriod"/>
            </a:pPr>
            <a:r>
              <a:rPr lang="en-GB" sz="1800" dirty="0" smtClean="0">
                <a:latin typeface="+mn-lt"/>
              </a:rPr>
              <a:t>RFID </a:t>
            </a:r>
            <a:r>
              <a:rPr lang="en-GB" sz="1800" dirty="0" smtClean="0">
                <a:latin typeface="+mn-lt"/>
              </a:rPr>
              <a:t>– radio-frequency identification</a:t>
            </a:r>
            <a:endParaRPr lang="en-GB" sz="1800" dirty="0" smtClean="0">
              <a:latin typeface="+mn-lt"/>
            </a:endParaRPr>
          </a:p>
          <a:p>
            <a:pPr marL="457200" indent="-457200">
              <a:buClrTx/>
              <a:buFont typeface="+mj-lt"/>
              <a:buAutoNum type="arabicPeriod"/>
            </a:pPr>
            <a:r>
              <a:rPr lang="en-GB" sz="1800" dirty="0" smtClean="0">
                <a:latin typeface="+mn-lt"/>
              </a:rPr>
              <a:t>Dynamic Pricing</a:t>
            </a:r>
          </a:p>
          <a:p>
            <a:pPr marL="457200" indent="-457200">
              <a:buClrTx/>
              <a:buFont typeface="+mj-lt"/>
              <a:buAutoNum type="arabicPeriod"/>
            </a:pPr>
            <a:r>
              <a:rPr lang="en-GB" sz="1800" dirty="0" err="1" smtClean="0">
                <a:latin typeface="+mn-lt"/>
              </a:rPr>
              <a:t>Blockchain</a:t>
            </a:r>
            <a:r>
              <a:rPr lang="en-GB" sz="1800" dirty="0" smtClean="0">
                <a:latin typeface="+mn-lt"/>
              </a:rPr>
              <a:t>  </a:t>
            </a:r>
            <a:r>
              <a:rPr lang="en-GB" sz="1800" dirty="0" smtClean="0">
                <a:latin typeface="+mn-lt"/>
                <a:hlinkClick r:id="rId3"/>
              </a:rPr>
              <a:t>www.aventus.io</a:t>
            </a:r>
            <a:endParaRPr lang="en-GB" sz="1800" dirty="0" smtClean="0">
              <a:latin typeface="+mn-lt"/>
            </a:endParaRPr>
          </a:p>
          <a:p>
            <a:pPr marL="0" indent="0">
              <a:buNone/>
            </a:pPr>
            <a:endParaRPr lang="en-GB" b="1" dirty="0" smtClean="0"/>
          </a:p>
          <a:p>
            <a:pPr marL="0" indent="0">
              <a:buNone/>
            </a:pPr>
            <a:r>
              <a:rPr lang="en-GB" b="1" dirty="0" smtClean="0"/>
              <a:t> </a:t>
            </a:r>
          </a:p>
          <a:p>
            <a:pPr marL="0" indent="0">
              <a:buNone/>
            </a:pPr>
            <a:endParaRPr lang="en-GB" b="1" dirty="0" smtClean="0"/>
          </a:p>
          <a:p>
            <a:pPr marL="0" indent="0">
              <a:buNone/>
            </a:pPr>
            <a:endParaRPr lang="en-GB" b="1" dirty="0" smtClean="0"/>
          </a:p>
          <a:p>
            <a:pPr marL="457200" indent="-457200">
              <a:buAutoNum type="arabicParenBoth"/>
            </a:pPr>
            <a:endParaRPr lang="en-GB" b="1" dirty="0" smtClean="0"/>
          </a:p>
          <a:p>
            <a:pPr marL="457200" indent="-457200">
              <a:buAutoNum type="arabicParenBoth"/>
            </a:pPr>
            <a:endParaRPr lang="en-GB" b="1" dirty="0" smtClean="0"/>
          </a:p>
          <a:p>
            <a:pPr marL="457200" indent="-457200">
              <a:buAutoNum type="arabicParenBoth"/>
            </a:pPr>
            <a:endParaRPr lang="en-GB" b="1" dirty="0"/>
          </a:p>
          <a:p>
            <a:pPr marL="0" indent="0">
              <a:buClrTx/>
              <a:buNone/>
              <a:tabLst>
                <a:tab pos="450850" algn="l"/>
              </a:tabLst>
            </a:pPr>
            <a:r>
              <a:rPr lang="en-GB" sz="1800" dirty="0" smtClean="0">
                <a:latin typeface="+mn-lt"/>
              </a:rPr>
              <a:t>4.</a:t>
            </a:r>
            <a:r>
              <a:rPr lang="en-GB" sz="1800" b="1" dirty="0" smtClean="0">
                <a:latin typeface="+mn-lt"/>
              </a:rPr>
              <a:t>	</a:t>
            </a:r>
            <a:r>
              <a:rPr lang="en-GB" sz="1800" dirty="0" smtClean="0">
                <a:latin typeface="+mn-lt"/>
              </a:rPr>
              <a:t>Star T&amp;Cs</a:t>
            </a:r>
            <a:endParaRPr lang="en-GB" sz="1800" dirty="0">
              <a:latin typeface="+mn-lt"/>
            </a:endParaRPr>
          </a:p>
          <a:p>
            <a:pPr marL="457200" indent="-457200">
              <a:buAutoNum type="arabicParenBoth"/>
            </a:pPr>
            <a:endParaRPr lang="en-GB" b="1" dirty="0" smtClean="0"/>
          </a:p>
          <a:p>
            <a:pPr marL="457200" indent="-457200">
              <a:buAutoNum type="arabicParenBoth"/>
            </a:pPr>
            <a:endParaRPr lang="en-GB" b="1" dirty="0"/>
          </a:p>
        </p:txBody>
      </p:sp>
      <p:pic>
        <p:nvPicPr>
          <p:cNvPr id="8194" name="Picture 2" descr="Image result for rfid tickets disne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2467" y="1396506"/>
            <a:ext cx="2592288" cy="1747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796894" y="6597352"/>
            <a:ext cx="334799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© Lewis Silkin LLP 2018 All Rights Reserved      </a:t>
            </a:r>
            <a:fld id="{3CB96BF3-DC19-48D1-AC35-3B26A84A94FB}" type="slidenum">
              <a:rPr lang="en-GB" sz="1000" b="1" smtClean="0">
                <a:latin typeface="Arial" panose="020B0604020202020204" pitchFamily="34" charset="0"/>
                <a:cs typeface="Arial" panose="020B0604020202020204" pitchFamily="34" charset="0"/>
              </a:rPr>
              <a:t>20</a:t>
            </a:fld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356992"/>
            <a:ext cx="6840760" cy="28542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99724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UNDODONOTDELETE" val="97"/>
</p:tagLst>
</file>

<file path=ppt/theme/theme1.xml><?xml version="1.0" encoding="utf-8"?>
<a:theme xmlns:a="http://schemas.openxmlformats.org/drawingml/2006/main" name="Creators, Makers &amp; Innovators">
  <a:themeElements>
    <a:clrScheme name="Lewis Silkin">
      <a:dk1>
        <a:srgbClr val="1D252D"/>
      </a:dk1>
      <a:lt1>
        <a:srgbClr val="FFFFFF"/>
      </a:lt1>
      <a:dk2>
        <a:srgbClr val="BCC9C5"/>
      </a:dk2>
      <a:lt2>
        <a:srgbClr val="00A9E0"/>
      </a:lt2>
      <a:accent1>
        <a:srgbClr val="E1CD00"/>
      </a:accent1>
      <a:accent2>
        <a:srgbClr val="FF6900"/>
      </a:accent2>
      <a:accent3>
        <a:srgbClr val="DA1884"/>
      </a:accent3>
      <a:accent4>
        <a:srgbClr val="DA291C"/>
      </a:accent4>
      <a:accent5>
        <a:srgbClr val="97D700"/>
      </a:accent5>
      <a:accent6>
        <a:srgbClr val="00C7B1"/>
      </a:accent6>
      <a:hlink>
        <a:srgbClr val="9678D3"/>
      </a:hlink>
      <a:folHlink>
        <a:srgbClr val="00629B"/>
      </a:folHlink>
    </a:clrScheme>
    <a:fontScheme name="Custom 8">
      <a:majorFont>
        <a:latin typeface="Frutiger CE 45 Light"/>
        <a:ea typeface=""/>
        <a:cs typeface=""/>
      </a:majorFont>
      <a:minorFont>
        <a:latin typeface="Frutiger CE 45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Investec_Full template v3.pptx" id="{296B17CE-D50A-4617-960C-557784FA0F05}" vid="{572E794A-3B52-4396-9683-722D9436EFA2}"/>
    </a:ext>
  </a:extLst>
</a:theme>
</file>

<file path=ppt/theme/theme2.xml><?xml version="1.0" encoding="utf-8"?>
<a:theme xmlns:a="http://schemas.openxmlformats.org/drawingml/2006/main" name="Light branding - full slide images">
  <a:themeElements>
    <a:clrScheme name="Lewis Silkin">
      <a:dk1>
        <a:srgbClr val="1D252D"/>
      </a:dk1>
      <a:lt1>
        <a:srgbClr val="FFFFFF"/>
      </a:lt1>
      <a:dk2>
        <a:srgbClr val="BCC9C5"/>
      </a:dk2>
      <a:lt2>
        <a:srgbClr val="00A9E0"/>
      </a:lt2>
      <a:accent1>
        <a:srgbClr val="E1CD00"/>
      </a:accent1>
      <a:accent2>
        <a:srgbClr val="FF6900"/>
      </a:accent2>
      <a:accent3>
        <a:srgbClr val="DA1884"/>
      </a:accent3>
      <a:accent4>
        <a:srgbClr val="DA291C"/>
      </a:accent4>
      <a:accent5>
        <a:srgbClr val="97D700"/>
      </a:accent5>
      <a:accent6>
        <a:srgbClr val="00C7B1"/>
      </a:accent6>
      <a:hlink>
        <a:srgbClr val="9678D3"/>
      </a:hlink>
      <a:folHlink>
        <a:srgbClr val="00629B"/>
      </a:folHlink>
    </a:clrScheme>
    <a:fontScheme name="Custom 8">
      <a:majorFont>
        <a:latin typeface="Frutiger CE 45 Light"/>
        <a:ea typeface=""/>
        <a:cs typeface=""/>
      </a:majorFont>
      <a:minorFont>
        <a:latin typeface="Frutiger CE 45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Investec_Full template v3.pptx" id="{296B17CE-D50A-4617-960C-557784FA0F05}" vid="{572E794A-3B52-4396-9683-722D9436EFA2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>
  <documentManagement>
    <Admin_x0020_Area xmlns="http://schemas.microsoft.com/sharepoint/v3">CMI</Admin_x0020_Area>
    <Doc_x0020_No xmlns="http://schemas.microsoft.com/sharepoint/v3">4865754</Doc_x0020_No>
    <Admin_x0020_Category xmlns="http://schemas.microsoft.com/sharepoint/v3">General</Admin_x0020_Category>
    <Dept_x0020_Name xmlns="http://schemas.microsoft.com/sharepoint/v3">Creators, Makers and Innovators</Dept_x0020_Name>
    <DM_Descript xmlns="http://schemas.microsoft.com/sharepoint/v3" xsi:nil="true"/>
    <DM_Author xmlns="http://schemas.microsoft.com/sharepoint/v3">
      <UserInfo>
        <DisplayName>Nigel Dewar Gibb</DisplayName>
        <AccountId>1507</AccountId>
        <AccountType/>
      </UserInfo>
    </DM_Author>
    <Document_x0020_Type xmlns="http://schemas.microsoft.com/sharepoint/v3">Powerpoint Presentation</Document_x0020_Type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Admin" ma:contentTypeID="0x010100F9A77F4E0D574C8F99D317968D7EBC560900CE563E09BCF3054CAB5D9A38587A4590" ma:contentTypeVersion="1" ma:contentTypeDescription="Content Type used for storing Admin Content" ma:contentTypeScope="" ma:versionID="223b787814235f50268970da80a67eae">
  <xsd:schema xmlns:xsd="http://www.w3.org/2001/XMLSchema" xmlns:p="http://schemas.microsoft.com/office/2006/metadata/properties" xmlns:ns1="http://schemas.microsoft.com/sharepoint/v3" targetNamespace="http://schemas.microsoft.com/office/2006/metadata/properties" ma:root="true" ma:fieldsID="50701395d7310e72aac17e96fc76b3a3" ns1:_="">
    <xsd:import namespace="http://schemas.microsoft.com/sharepoint/v3"/>
    <xsd:element name="properties">
      <xsd:complexType>
        <xsd:sequence>
          <xsd:element name="documentManagement">
            <xsd:complexType>
              <xsd:all>
                <xsd:element ref="ns1:Doc_x0020_No" minOccurs="0"/>
                <xsd:element ref="ns1:DM_Descript" minOccurs="0"/>
                <xsd:element ref="ns1:DM_Author"/>
                <xsd:element ref="ns1:Document_x0020_Type"/>
                <xsd:element ref="ns1:Dept_x0020_Name"/>
                <xsd:element ref="ns1:Admin_x0020_Area"/>
                <xsd:element ref="ns1:Admin_x0020_Category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http://schemas.microsoft.com/sharepoint/v3" elementFormDefault="qualified">
    <xsd:import namespace="http://schemas.microsoft.com/office/2006/documentManagement/types"/>
    <xsd:element name="Doc_x0020_No" ma:index="7" nillable="true" ma:displayName="Doc No" ma:internalName="Doc_x0020_No">
      <xsd:simpleType>
        <xsd:restriction base="dms:Number"/>
      </xsd:simpleType>
    </xsd:element>
    <xsd:element name="DM_Descript" ma:index="8" nillable="true" ma:displayName="Description" ma:internalName="DM_Descript">
      <xsd:simpleType>
        <xsd:restriction base="dms:Note">
          <xsd:maxLength value="255"/>
        </xsd:restriction>
      </xsd:simpleType>
    </xsd:element>
    <xsd:element name="DM_Author" ma:index="9" ma:displayName="Author" ma:list="UserInfo" ma:internalName="DM_Autho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ocument_x0020_Type" ma:index="10" ma:displayName="Document Type" ma:internalName="Document_x0020_Type" ma:readOnly="false">
      <xsd:simpleType>
        <xsd:restriction base="dms:Unknown">
          <xsd:maxLength value="255"/>
        </xsd:restriction>
      </xsd:simpleType>
    </xsd:element>
    <xsd:element name="Dept_x0020_Name" ma:index="11" ma:displayName="Dept Name" ma:internalName="Dept_x0020_Name" ma:readOnly="false">
      <xsd:simpleType>
        <xsd:restriction base="dms:Unknown">
          <xsd:maxLength value="255"/>
        </xsd:restriction>
      </xsd:simpleType>
    </xsd:element>
    <xsd:element name="Admin_x0020_Area" ma:index="13" ma:displayName="Admin Area" ma:internalName="Admin_x0020_Area" ma:readOnly="false">
      <xsd:simpleType>
        <xsd:restriction base="dms:Unknown">
          <xsd:maxLength value="255"/>
        </xsd:restriction>
      </xsd:simpleType>
    </xsd:element>
    <xsd:element name="Admin_x0020_Category" ma:index="14" ma:displayName="Admin Category" ma:internalName="Admin_x0020_Category" ma:readOnly="false">
      <xsd:simpleType>
        <xsd:restriction base="dms:Unknown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axOccurs="1" ma:index="12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Props1.xml><?xml version="1.0" encoding="utf-8"?>
<ds:datastoreItem xmlns:ds="http://schemas.openxmlformats.org/officeDocument/2006/customXml" ds:itemID="{CE461AE7-9745-47C8-A1D5-3B8F2CF532E4}"/>
</file>

<file path=customXml/itemProps2.xml><?xml version="1.0" encoding="utf-8"?>
<ds:datastoreItem xmlns:ds="http://schemas.openxmlformats.org/officeDocument/2006/customXml" ds:itemID="{664556B3-113F-443A-BF57-5605F2F2E38F}"/>
</file>

<file path=customXml/itemProps3.xml><?xml version="1.0" encoding="utf-8"?>
<ds:datastoreItem xmlns:ds="http://schemas.openxmlformats.org/officeDocument/2006/customXml" ds:itemID="{E646B37C-2A5F-4BDC-A55B-202D0B39AE97}"/>
</file>

<file path=docProps/app.xml><?xml version="1.0" encoding="utf-8"?>
<Properties xmlns="http://schemas.openxmlformats.org/officeDocument/2006/extended-properties" xmlns:vt="http://schemas.openxmlformats.org/officeDocument/2006/docPropsVTypes">
  <Template>Onscreen_4_3 Template</Template>
  <TotalTime>0</TotalTime>
  <Words>2016</Words>
  <Application>Microsoft Office PowerPoint</Application>
  <PresentationFormat>On-screen Show (4:3)</PresentationFormat>
  <Paragraphs>319</Paragraphs>
  <Slides>20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20</vt:i4>
      </vt:variant>
    </vt:vector>
  </HeadingPairs>
  <TitlesOfParts>
    <vt:vector size="22" baseType="lpstr">
      <vt:lpstr>Creators, Makers &amp; Innovators</vt:lpstr>
      <vt:lpstr>Light branding - full slide images</vt:lpstr>
      <vt:lpstr>TICKETING</vt:lpstr>
      <vt:lpstr>TICKETING</vt:lpstr>
      <vt:lpstr>TICKETING TERMS AND CONDITIONS</vt:lpstr>
      <vt:lpstr>TICKETING TERMS AND CONDITIONS</vt:lpstr>
      <vt:lpstr>TICKETING TERMS AND CONDITIONS</vt:lpstr>
      <vt:lpstr>TICKETING TERMS AND CONDITIONS</vt:lpstr>
      <vt:lpstr>TICKETING TERMS AND CONDITIONS</vt:lpstr>
      <vt:lpstr>TICKETING TERMS AND CONDITIONS</vt:lpstr>
      <vt:lpstr>TICKETING AGENTS</vt:lpstr>
      <vt:lpstr>TICKETING AGENTS</vt:lpstr>
      <vt:lpstr>TICKETING AGENTS</vt:lpstr>
      <vt:lpstr>TICKETING AGENTS</vt:lpstr>
      <vt:lpstr>SECONDARY MARKET</vt:lpstr>
      <vt:lpstr>SECONDARY MARKET</vt:lpstr>
      <vt:lpstr>SECONDARY MARKET</vt:lpstr>
      <vt:lpstr>WHAT IF YOU ARE A VENUE/PROMOTER?</vt:lpstr>
      <vt:lpstr>WHAT IF YOU ARE A VENUE/PROMOTER?</vt:lpstr>
      <vt:lpstr>CAN YOU REFUSE ADMISSION?</vt:lpstr>
      <vt:lpstr>DATA PROTECTION</vt:lpstr>
      <vt:lpstr>Other Issues: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TICKETING - Tileyard Education FINAL19.11.18</dc:title>
  <dc:subject>LG100037</dc:subject>
  <dc:creator/>
  <cp:lastModifiedBy/>
  <cp:revision>1</cp:revision>
  <dcterms:created xsi:type="dcterms:W3CDTF">2016-03-11T09:12:50Z</dcterms:created>
  <dcterms:modified xsi:type="dcterms:W3CDTF">2018-11-18T15:42:56Z</dcterms:modified>
  <cp:contentType>Admin</cp:contentTyp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 By">
    <vt:lpwstr>247</vt:lpwstr>
  </property>
  <property fmtid="{D5CDD505-2E9C-101B-9397-08002B2CF9AE}" pid="3" name="Modified By">
    <vt:lpwstr>247</vt:lpwstr>
  </property>
  <property fmtid="{D5CDD505-2E9C-101B-9397-08002B2CF9AE}" pid="4" name="Admin Area">
    <vt:lpwstr>Marketing</vt:lpwstr>
  </property>
  <property fmtid="{D5CDD505-2E9C-101B-9397-08002B2CF9AE}" pid="5" name="Doc No">
    <vt:lpwstr>4537143</vt:lpwstr>
  </property>
  <property fmtid="{D5CDD505-2E9C-101B-9397-08002B2CF9AE}" pid="6" name="Admin Category">
    <vt:lpwstr>Template</vt:lpwstr>
  </property>
  <property fmtid="{D5CDD505-2E9C-101B-9397-08002B2CF9AE}" pid="7" name="Dept Name">
    <vt:lpwstr>Creators, Makers and Innovators</vt:lpwstr>
  </property>
  <property fmtid="{D5CDD505-2E9C-101B-9397-08002B2CF9AE}" pid="8" name="DM_Author">
    <vt:lpwstr>Bianca Bacchus1589</vt:lpwstr>
  </property>
  <property fmtid="{D5CDD505-2E9C-101B-9397-08002B2CF9AE}" pid="9" name="DocumentType">
    <vt:lpwstr>PowerpointPresentation</vt:lpwstr>
  </property>
  <property fmtid="{D5CDD505-2E9C-101B-9397-08002B2CF9AE}" pid="10" name="DocumentProfile">
    <vt:lpwstr>4|Powerpoint Presentation|-8586593149097054631</vt:lpwstr>
  </property>
  <property fmtid="{D5CDD505-2E9C-101B-9397-08002B2CF9AE}" pid="11" name="Category">
    <vt:lpwstr>CMI</vt:lpwstr>
  </property>
  <property fmtid="{D5CDD505-2E9C-101B-9397-08002B2CF9AE}" pid="12" name="ContentTypeId">
    <vt:lpwstr>0x010100F9A77F4E0D574C8F99D317968D7EBC560900CE563E09BCF3054CAB5D9A38587A4590</vt:lpwstr>
  </property>
  <property fmtid="{D5CDD505-2E9C-101B-9397-08002B2CF9AE}" pid="13" name="DM_Descript">
    <vt:lpwstr>CMI powerpoint template</vt:lpwstr>
  </property>
  <property fmtid="{D5CDD505-2E9C-101B-9397-08002B2CF9AE}" pid="14" name="Document Type">
    <vt:lpwstr>Powerpoint Presentation</vt:lpwstr>
  </property>
  <property fmtid="{D5CDD505-2E9C-101B-9397-08002B2CF9AE}" pid="15" name="DocNo">
    <vt:lpwstr>4865754-v0.1</vt:lpwstr>
  </property>
  <property fmtid="{D5CDD505-2E9C-101B-9397-08002B2CF9AE}" pid="16" name="CategorySub">
    <vt:lpwstr>/General/</vt:lpwstr>
  </property>
</Properties>
</file>