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30"/>
  </p:notesMasterIdLst>
  <p:sldIdLst>
    <p:sldId id="256" r:id="rId2"/>
    <p:sldId id="257" r:id="rId3"/>
    <p:sldId id="258" r:id="rId4"/>
    <p:sldId id="259" r:id="rId5"/>
    <p:sldId id="260" r:id="rId6"/>
    <p:sldId id="261" r:id="rId7"/>
    <p:sldId id="264" r:id="rId8"/>
    <p:sldId id="262" r:id="rId9"/>
    <p:sldId id="263" r:id="rId10"/>
    <p:sldId id="265" r:id="rId11"/>
    <p:sldId id="266" r:id="rId12"/>
    <p:sldId id="267" r:id="rId13"/>
    <p:sldId id="268" r:id="rId14"/>
    <p:sldId id="269" r:id="rId15"/>
    <p:sldId id="270" r:id="rId16"/>
    <p:sldId id="271" r:id="rId17"/>
    <p:sldId id="272" r:id="rId18"/>
    <p:sldId id="274" r:id="rId19"/>
    <p:sldId id="275" r:id="rId20"/>
    <p:sldId id="278" r:id="rId21"/>
    <p:sldId id="282" r:id="rId22"/>
    <p:sldId id="283" r:id="rId23"/>
    <p:sldId id="277" r:id="rId24"/>
    <p:sldId id="273" r:id="rId25"/>
    <p:sldId id="276" r:id="rId26"/>
    <p:sldId id="281" r:id="rId27"/>
    <p:sldId id="279" r:id="rId28"/>
    <p:sldId id="280"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6C4C4"/>
    <a:srgbClr val="F1E8F8"/>
    <a:srgbClr val="BFBFB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A52CA1-91B7-4CE0-A2B5-3E972D198136}" v="47" dt="2025-04-15T12:54:31.803"/>
    <p1510:client id="{E18A7867-FE07-4381-AFFB-8B29279867E0}" v="534" dt="2025-04-15T09:19:32.2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101" autoAdjust="0"/>
    <p:restoredTop sz="78335" autoAdjust="0"/>
  </p:normalViewPr>
  <p:slideViewPr>
    <p:cSldViewPr snapToGrid="0">
      <p:cViewPr>
        <p:scale>
          <a:sx n="50" d="100"/>
          <a:sy n="50" d="100"/>
        </p:scale>
        <p:origin x="-70" y="-11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phanie Miller" userId="10b1388a08841972" providerId="LiveId" clId="{7FA52CA1-91B7-4CE0-A2B5-3E972D198136}"/>
    <pc:docChg chg="undo custSel addSld delSld modSld sldOrd">
      <pc:chgData name="Stephanie Miller" userId="10b1388a08841972" providerId="LiveId" clId="{7FA52CA1-91B7-4CE0-A2B5-3E972D198136}" dt="2025-04-15T12:56:04.360" v="1592" actId="1076"/>
      <pc:docMkLst>
        <pc:docMk/>
      </pc:docMkLst>
      <pc:sldChg chg="addSp modSp mod modNotesTx">
        <pc:chgData name="Stephanie Miller" userId="10b1388a08841972" providerId="LiveId" clId="{7FA52CA1-91B7-4CE0-A2B5-3E972D198136}" dt="2025-04-15T11:41:02.764" v="537" actId="20577"/>
        <pc:sldMkLst>
          <pc:docMk/>
          <pc:sldMk cId="2955673580" sldId="256"/>
        </pc:sldMkLst>
        <pc:spChg chg="add mod">
          <ac:chgData name="Stephanie Miller" userId="10b1388a08841972" providerId="LiveId" clId="{7FA52CA1-91B7-4CE0-A2B5-3E972D198136}" dt="2025-04-15T11:33:09.415" v="262" actId="1076"/>
          <ac:spMkLst>
            <pc:docMk/>
            <pc:sldMk cId="2955673580" sldId="256"/>
            <ac:spMk id="4" creationId="{F80C6059-BC8F-F2B1-A704-E45759B591A6}"/>
          </ac:spMkLst>
        </pc:spChg>
      </pc:sldChg>
      <pc:sldChg chg="modNotesTx">
        <pc:chgData name="Stephanie Miller" userId="10b1388a08841972" providerId="LiveId" clId="{7FA52CA1-91B7-4CE0-A2B5-3E972D198136}" dt="2025-04-15T11:43:08.146" v="674" actId="20577"/>
        <pc:sldMkLst>
          <pc:docMk/>
          <pc:sldMk cId="1366542166" sldId="257"/>
        </pc:sldMkLst>
      </pc:sldChg>
      <pc:sldChg chg="modNotesTx">
        <pc:chgData name="Stephanie Miller" userId="10b1388a08841972" providerId="LiveId" clId="{7FA52CA1-91B7-4CE0-A2B5-3E972D198136}" dt="2025-04-15T11:44:00.661" v="711" actId="20577"/>
        <pc:sldMkLst>
          <pc:docMk/>
          <pc:sldMk cId="3193655762" sldId="258"/>
        </pc:sldMkLst>
      </pc:sldChg>
      <pc:sldChg chg="modNotesTx">
        <pc:chgData name="Stephanie Miller" userId="10b1388a08841972" providerId="LiveId" clId="{7FA52CA1-91B7-4CE0-A2B5-3E972D198136}" dt="2025-04-15T11:47:54.630" v="905" actId="20577"/>
        <pc:sldMkLst>
          <pc:docMk/>
          <pc:sldMk cId="3402485702" sldId="259"/>
        </pc:sldMkLst>
      </pc:sldChg>
      <pc:sldChg chg="addSp delSp modSp mod modClrScheme delDesignElem chgLayout">
        <pc:chgData name="Stephanie Miller" userId="10b1388a08841972" providerId="LiveId" clId="{7FA52CA1-91B7-4CE0-A2B5-3E972D198136}" dt="2025-04-15T12:16:08.656" v="1056" actId="403"/>
        <pc:sldMkLst>
          <pc:docMk/>
          <pc:sldMk cId="2615844947" sldId="273"/>
        </pc:sldMkLst>
        <pc:spChg chg="add mod">
          <ac:chgData name="Stephanie Miller" userId="10b1388a08841972" providerId="LiveId" clId="{7FA52CA1-91B7-4CE0-A2B5-3E972D198136}" dt="2025-04-15T11:25:52.459" v="63" actId="20577"/>
          <ac:spMkLst>
            <pc:docMk/>
            <pc:sldMk cId="2615844947" sldId="273"/>
            <ac:spMk id="2" creationId="{D174C75A-6B2C-B0E2-F1CF-41996CFCEC7C}"/>
          </ac:spMkLst>
        </pc:spChg>
        <pc:spChg chg="add del mod">
          <ac:chgData name="Stephanie Miller" userId="10b1388a08841972" providerId="LiveId" clId="{7FA52CA1-91B7-4CE0-A2B5-3E972D198136}" dt="2025-04-15T11:18:48.290" v="8" actId="26606"/>
          <ac:spMkLst>
            <pc:docMk/>
            <pc:sldMk cId="2615844947" sldId="273"/>
            <ac:spMk id="3" creationId="{03EB1067-F06C-A04B-8845-705903F85DA3}"/>
          </ac:spMkLst>
        </pc:spChg>
        <pc:spChg chg="add del mod">
          <ac:chgData name="Stephanie Miller" userId="10b1388a08841972" providerId="LiveId" clId="{7FA52CA1-91B7-4CE0-A2B5-3E972D198136}" dt="2025-04-15T11:18:57.106" v="9" actId="478"/>
          <ac:spMkLst>
            <pc:docMk/>
            <pc:sldMk cId="2615844947" sldId="273"/>
            <ac:spMk id="4" creationId="{F4B9482D-65A6-83AB-ECE6-82F648C4DFBA}"/>
          </ac:spMkLst>
        </pc:spChg>
        <pc:spChg chg="add del mod">
          <ac:chgData name="Stephanie Miller" userId="10b1388a08841972" providerId="LiveId" clId="{7FA52CA1-91B7-4CE0-A2B5-3E972D198136}" dt="2025-04-15T11:19:04.589" v="10"/>
          <ac:spMkLst>
            <pc:docMk/>
            <pc:sldMk cId="2615844947" sldId="273"/>
            <ac:spMk id="7" creationId="{A91C5AC5-668D-3ABC-1C6F-0AC4111FBD3D}"/>
          </ac:spMkLst>
        </pc:spChg>
        <pc:spChg chg="add mod">
          <ac:chgData name="Stephanie Miller" userId="10b1388a08841972" providerId="LiveId" clId="{7FA52CA1-91B7-4CE0-A2B5-3E972D198136}" dt="2025-04-15T11:23:36.439" v="49" actId="14100"/>
          <ac:spMkLst>
            <pc:docMk/>
            <pc:sldMk cId="2615844947" sldId="273"/>
            <ac:spMk id="9" creationId="{CC0A0DDD-F5F4-B86F-8265-B7A229FBF774}"/>
          </ac:spMkLst>
        </pc:spChg>
        <pc:spChg chg="add mod">
          <ac:chgData name="Stephanie Miller" userId="10b1388a08841972" providerId="LiveId" clId="{7FA52CA1-91B7-4CE0-A2B5-3E972D198136}" dt="2025-04-15T11:21:41.862" v="30" actId="1076"/>
          <ac:spMkLst>
            <pc:docMk/>
            <pc:sldMk cId="2615844947" sldId="273"/>
            <ac:spMk id="10" creationId="{12586CD0-AE6B-30A9-2A84-40D974D1C965}"/>
          </ac:spMkLst>
        </pc:spChg>
        <pc:spChg chg="del">
          <ac:chgData name="Stephanie Miller" userId="10b1388a08841972" providerId="LiveId" clId="{7FA52CA1-91B7-4CE0-A2B5-3E972D198136}" dt="2025-04-15T11:16:54.379" v="0" actId="700"/>
          <ac:spMkLst>
            <pc:docMk/>
            <pc:sldMk cId="2615844947" sldId="273"/>
            <ac:spMk id="11" creationId="{B86EEAC6-011F-4499-ACFF-2FDC742DB06D}"/>
          </ac:spMkLst>
        </pc:spChg>
        <pc:spChg chg="add mod">
          <ac:chgData name="Stephanie Miller" userId="10b1388a08841972" providerId="LiveId" clId="{7FA52CA1-91B7-4CE0-A2B5-3E972D198136}" dt="2025-04-15T11:21:41.862" v="30" actId="1076"/>
          <ac:spMkLst>
            <pc:docMk/>
            <pc:sldMk cId="2615844947" sldId="273"/>
            <ac:spMk id="12" creationId="{53FC13E3-EB77-B344-A1E8-574B095AFA81}"/>
          </ac:spMkLst>
        </pc:spChg>
        <pc:spChg chg="del">
          <ac:chgData name="Stephanie Miller" userId="10b1388a08841972" providerId="LiveId" clId="{7FA52CA1-91B7-4CE0-A2B5-3E972D198136}" dt="2025-04-15T11:16:54.379" v="0" actId="700"/>
          <ac:spMkLst>
            <pc:docMk/>
            <pc:sldMk cId="2615844947" sldId="273"/>
            <ac:spMk id="13" creationId="{6970F14D-B6E6-40EA-96B4-4E18D0CF9D8C}"/>
          </ac:spMkLst>
        </pc:spChg>
        <pc:spChg chg="add mod">
          <ac:chgData name="Stephanie Miller" userId="10b1388a08841972" providerId="LiveId" clId="{7FA52CA1-91B7-4CE0-A2B5-3E972D198136}" dt="2025-04-15T11:24:02.515" v="52" actId="1076"/>
          <ac:spMkLst>
            <pc:docMk/>
            <pc:sldMk cId="2615844947" sldId="273"/>
            <ac:spMk id="14" creationId="{712CFBD1-F2E4-748C-3ACC-E798FB73C9A6}"/>
          </ac:spMkLst>
        </pc:spChg>
        <pc:spChg chg="del">
          <ac:chgData name="Stephanie Miller" userId="10b1388a08841972" providerId="LiveId" clId="{7FA52CA1-91B7-4CE0-A2B5-3E972D198136}" dt="2025-04-15T11:16:54.379" v="0" actId="700"/>
          <ac:spMkLst>
            <pc:docMk/>
            <pc:sldMk cId="2615844947" sldId="273"/>
            <ac:spMk id="15" creationId="{886D4068-D045-48B0-9A00-198F2FE4B57C}"/>
          </ac:spMkLst>
        </pc:spChg>
        <pc:spChg chg="add mod">
          <ac:chgData name="Stephanie Miller" userId="10b1388a08841972" providerId="LiveId" clId="{7FA52CA1-91B7-4CE0-A2B5-3E972D198136}" dt="2025-04-15T11:24:24.552" v="54" actId="1076"/>
          <ac:spMkLst>
            <pc:docMk/>
            <pc:sldMk cId="2615844947" sldId="273"/>
            <ac:spMk id="16" creationId="{AEB5F972-1B06-9567-BD41-11D2E05558F7}"/>
          </ac:spMkLst>
        </pc:spChg>
        <pc:spChg chg="del">
          <ac:chgData name="Stephanie Miller" userId="10b1388a08841972" providerId="LiveId" clId="{7FA52CA1-91B7-4CE0-A2B5-3E972D198136}" dt="2025-04-15T11:16:54.379" v="0" actId="700"/>
          <ac:spMkLst>
            <pc:docMk/>
            <pc:sldMk cId="2615844947" sldId="273"/>
            <ac:spMk id="17" creationId="{12664C4B-AAE2-4AA0-8918-134E8086F37E}"/>
          </ac:spMkLst>
        </pc:spChg>
        <pc:spChg chg="add mod">
          <ac:chgData name="Stephanie Miller" userId="10b1388a08841972" providerId="LiveId" clId="{7FA52CA1-91B7-4CE0-A2B5-3E972D198136}" dt="2025-04-15T11:24:24.552" v="54" actId="1076"/>
          <ac:spMkLst>
            <pc:docMk/>
            <pc:sldMk cId="2615844947" sldId="273"/>
            <ac:spMk id="18" creationId="{B1A08D69-8957-7324-6BC3-AAD5C57837AD}"/>
          </ac:spMkLst>
        </pc:spChg>
        <pc:spChg chg="del">
          <ac:chgData name="Stephanie Miller" userId="10b1388a08841972" providerId="LiveId" clId="{7FA52CA1-91B7-4CE0-A2B5-3E972D198136}" dt="2025-04-15T11:16:54.379" v="0" actId="700"/>
          <ac:spMkLst>
            <pc:docMk/>
            <pc:sldMk cId="2615844947" sldId="273"/>
            <ac:spMk id="19" creationId="{616F9FD8-4CFE-4C77-8F29-5D801C57E2AB}"/>
          </ac:spMkLst>
        </pc:spChg>
        <pc:spChg chg="add mod">
          <ac:chgData name="Stephanie Miller" userId="10b1388a08841972" providerId="LiveId" clId="{7FA52CA1-91B7-4CE0-A2B5-3E972D198136}" dt="2025-04-15T12:16:08.656" v="1056" actId="403"/>
          <ac:spMkLst>
            <pc:docMk/>
            <pc:sldMk cId="2615844947" sldId="273"/>
            <ac:spMk id="20" creationId="{D75BEA36-401F-F584-001D-A55042623051}"/>
          </ac:spMkLst>
        </pc:spChg>
        <pc:graphicFrameChg chg="add mod modGraphic">
          <ac:chgData name="Stephanie Miller" userId="10b1388a08841972" providerId="LiveId" clId="{7FA52CA1-91B7-4CE0-A2B5-3E972D198136}" dt="2025-04-15T11:22:27.639" v="36"/>
          <ac:graphicFrameMkLst>
            <pc:docMk/>
            <pc:sldMk cId="2615844947" sldId="273"/>
            <ac:graphicFrameMk id="6" creationId="{324B0FDE-123F-B983-E226-A3F6D1374F95}"/>
          </ac:graphicFrameMkLst>
        </pc:graphicFrameChg>
        <pc:graphicFrameChg chg="add mod modGraphic">
          <ac:chgData name="Stephanie Miller" userId="10b1388a08841972" providerId="LiveId" clId="{7FA52CA1-91B7-4CE0-A2B5-3E972D198136}" dt="2025-04-15T11:23:04.153" v="44"/>
          <ac:graphicFrameMkLst>
            <pc:docMk/>
            <pc:sldMk cId="2615844947" sldId="273"/>
            <ac:graphicFrameMk id="8" creationId="{FEDCF69C-3222-BE4F-C1A3-A5EABB8BC956}"/>
          </ac:graphicFrameMkLst>
        </pc:graphicFrameChg>
      </pc:sldChg>
      <pc:sldChg chg="addSp modSp new mod">
        <pc:chgData name="Stephanie Miller" userId="10b1388a08841972" providerId="LiveId" clId="{7FA52CA1-91B7-4CE0-A2B5-3E972D198136}" dt="2025-04-15T12:34:23.420" v="1208"/>
        <pc:sldMkLst>
          <pc:docMk/>
          <pc:sldMk cId="3707583233" sldId="276"/>
        </pc:sldMkLst>
        <pc:spChg chg="mod">
          <ac:chgData name="Stephanie Miller" userId="10b1388a08841972" providerId="LiveId" clId="{7FA52CA1-91B7-4CE0-A2B5-3E972D198136}" dt="2025-04-15T11:25:37.583" v="58"/>
          <ac:spMkLst>
            <pc:docMk/>
            <pc:sldMk cId="3707583233" sldId="276"/>
            <ac:spMk id="2" creationId="{27071F4E-B97D-5E21-E865-F51175F1DDA1}"/>
          </ac:spMkLst>
        </pc:spChg>
        <pc:spChg chg="mod">
          <ac:chgData name="Stephanie Miller" userId="10b1388a08841972" providerId="LiveId" clId="{7FA52CA1-91B7-4CE0-A2B5-3E972D198136}" dt="2025-04-15T11:30:42.252" v="225" actId="27636"/>
          <ac:spMkLst>
            <pc:docMk/>
            <pc:sldMk cId="3707583233" sldId="276"/>
            <ac:spMk id="3" creationId="{AC12F0A5-7B5A-BAAE-EFEB-95E877ACB7DD}"/>
          </ac:spMkLst>
        </pc:spChg>
        <pc:spChg chg="add mod">
          <ac:chgData name="Stephanie Miller" userId="10b1388a08841972" providerId="LiveId" clId="{7FA52CA1-91B7-4CE0-A2B5-3E972D198136}" dt="2025-04-15T12:34:23.420" v="1208"/>
          <ac:spMkLst>
            <pc:docMk/>
            <pc:sldMk cId="3707583233" sldId="276"/>
            <ac:spMk id="4" creationId="{078DF506-A226-C0B4-5FAE-A56010351C13}"/>
          </ac:spMkLst>
        </pc:spChg>
      </pc:sldChg>
      <pc:sldChg chg="addSp modSp new mod ord modNotesTx">
        <pc:chgData name="Stephanie Miller" userId="10b1388a08841972" providerId="LiveId" clId="{7FA52CA1-91B7-4CE0-A2B5-3E972D198136}" dt="2025-04-15T12:53:16.388" v="1415" actId="20577"/>
        <pc:sldMkLst>
          <pc:docMk/>
          <pc:sldMk cId="536975289" sldId="277"/>
        </pc:sldMkLst>
        <pc:spChg chg="mod">
          <ac:chgData name="Stephanie Miller" userId="10b1388a08841972" providerId="LiveId" clId="{7FA52CA1-91B7-4CE0-A2B5-3E972D198136}" dt="2025-04-15T12:04:59.158" v="970" actId="313"/>
          <ac:spMkLst>
            <pc:docMk/>
            <pc:sldMk cId="536975289" sldId="277"/>
            <ac:spMk id="2" creationId="{5CA76703-581C-1F69-9D3B-1CADB9175523}"/>
          </ac:spMkLst>
        </pc:spChg>
        <pc:spChg chg="mod">
          <ac:chgData name="Stephanie Miller" userId="10b1388a08841972" providerId="LiveId" clId="{7FA52CA1-91B7-4CE0-A2B5-3E972D198136}" dt="2025-04-15T12:36:01.718" v="1220" actId="1076"/>
          <ac:spMkLst>
            <pc:docMk/>
            <pc:sldMk cId="536975289" sldId="277"/>
            <ac:spMk id="3" creationId="{DC30B413-4D0D-B637-8630-ED613927D937}"/>
          </ac:spMkLst>
        </pc:spChg>
        <pc:spChg chg="add mod">
          <ac:chgData name="Stephanie Miller" userId="10b1388a08841972" providerId="LiveId" clId="{7FA52CA1-91B7-4CE0-A2B5-3E972D198136}" dt="2025-04-15T12:34:32.433" v="1209"/>
          <ac:spMkLst>
            <pc:docMk/>
            <pc:sldMk cId="536975289" sldId="277"/>
            <ac:spMk id="4" creationId="{8A2B6FC8-6AFB-782D-C1AD-60BFA21AA7F3}"/>
          </ac:spMkLst>
        </pc:spChg>
        <pc:spChg chg="add mod">
          <ac:chgData name="Stephanie Miller" userId="10b1388a08841972" providerId="LiveId" clId="{7FA52CA1-91B7-4CE0-A2B5-3E972D198136}" dt="2025-04-15T12:35:49.857" v="1217" actId="1076"/>
          <ac:spMkLst>
            <pc:docMk/>
            <pc:sldMk cId="536975289" sldId="277"/>
            <ac:spMk id="6" creationId="{E4724AD7-712C-1BE2-5746-39C1390B8275}"/>
          </ac:spMkLst>
        </pc:spChg>
      </pc:sldChg>
      <pc:sldChg chg="addSp modSp add mod ord">
        <pc:chgData name="Stephanie Miller" userId="10b1388a08841972" providerId="LiveId" clId="{7FA52CA1-91B7-4CE0-A2B5-3E972D198136}" dt="2025-04-15T12:36:30.584" v="1224"/>
        <pc:sldMkLst>
          <pc:docMk/>
          <pc:sldMk cId="4116873729" sldId="278"/>
        </pc:sldMkLst>
        <pc:spChg chg="mod">
          <ac:chgData name="Stephanie Miller" userId="10b1388a08841972" providerId="LiveId" clId="{7FA52CA1-91B7-4CE0-A2B5-3E972D198136}" dt="2025-04-15T12:05:21.938" v="1026" actId="14100"/>
          <ac:spMkLst>
            <pc:docMk/>
            <pc:sldMk cId="4116873729" sldId="278"/>
            <ac:spMk id="2" creationId="{D6A72633-5FCE-654A-3CA6-09F179D382C1}"/>
          </ac:spMkLst>
        </pc:spChg>
        <pc:spChg chg="mod">
          <ac:chgData name="Stephanie Miller" userId="10b1388a08841972" providerId="LiveId" clId="{7FA52CA1-91B7-4CE0-A2B5-3E972D198136}" dt="2025-04-15T12:06:39.895" v="1029"/>
          <ac:spMkLst>
            <pc:docMk/>
            <pc:sldMk cId="4116873729" sldId="278"/>
            <ac:spMk id="3" creationId="{F0EFBAB8-6E4C-A08B-EA08-D0FFFD464815}"/>
          </ac:spMkLst>
        </pc:spChg>
        <pc:spChg chg="add mod">
          <ac:chgData name="Stephanie Miller" userId="10b1388a08841972" providerId="LiveId" clId="{7FA52CA1-91B7-4CE0-A2B5-3E972D198136}" dt="2025-04-15T12:34:09.317" v="1207"/>
          <ac:spMkLst>
            <pc:docMk/>
            <pc:sldMk cId="4116873729" sldId="278"/>
            <ac:spMk id="4" creationId="{428401D4-FDE7-AA54-12E8-BAA6C01D6EC0}"/>
          </ac:spMkLst>
        </pc:spChg>
      </pc:sldChg>
      <pc:sldChg chg="addSp delSp modSp new mod modClrScheme chgLayout">
        <pc:chgData name="Stephanie Miller" userId="10b1388a08841972" providerId="LiveId" clId="{7FA52CA1-91B7-4CE0-A2B5-3E972D198136}" dt="2025-04-15T12:31:17.106" v="1104" actId="1076"/>
        <pc:sldMkLst>
          <pc:docMk/>
          <pc:sldMk cId="4184878331" sldId="279"/>
        </pc:sldMkLst>
        <pc:spChg chg="del mod ord">
          <ac:chgData name="Stephanie Miller" userId="10b1388a08841972" providerId="LiveId" clId="{7FA52CA1-91B7-4CE0-A2B5-3E972D198136}" dt="2025-04-15T12:08:05.247" v="1031" actId="700"/>
          <ac:spMkLst>
            <pc:docMk/>
            <pc:sldMk cId="4184878331" sldId="279"/>
            <ac:spMk id="2" creationId="{A6CF0676-305E-1A3C-164E-9F44BEC7E4EC}"/>
          </ac:spMkLst>
        </pc:spChg>
        <pc:spChg chg="del">
          <ac:chgData name="Stephanie Miller" userId="10b1388a08841972" providerId="LiveId" clId="{7FA52CA1-91B7-4CE0-A2B5-3E972D198136}" dt="2025-04-15T12:08:05.247" v="1031" actId="700"/>
          <ac:spMkLst>
            <pc:docMk/>
            <pc:sldMk cId="4184878331" sldId="279"/>
            <ac:spMk id="3" creationId="{F507DADE-7EC2-067D-2A7F-E8A1E2AE6A53}"/>
          </ac:spMkLst>
        </pc:spChg>
        <pc:spChg chg="add mod ord">
          <ac:chgData name="Stephanie Miller" userId="10b1388a08841972" providerId="LiveId" clId="{7FA52CA1-91B7-4CE0-A2B5-3E972D198136}" dt="2025-04-15T12:08:12.557" v="1042" actId="20577"/>
          <ac:spMkLst>
            <pc:docMk/>
            <pc:sldMk cId="4184878331" sldId="279"/>
            <ac:spMk id="4" creationId="{B60B9C46-8E81-F786-C623-370122AAE505}"/>
          </ac:spMkLst>
        </pc:spChg>
        <pc:spChg chg="add del mod">
          <ac:chgData name="Stephanie Miller" userId="10b1388a08841972" providerId="LiveId" clId="{7FA52CA1-91B7-4CE0-A2B5-3E972D198136}" dt="2025-04-15T12:26:26.415" v="1083" actId="478"/>
          <ac:spMkLst>
            <pc:docMk/>
            <pc:sldMk cId="4184878331" sldId="279"/>
            <ac:spMk id="6" creationId="{28831BDE-5A8D-E28C-3C3C-9D0D822E836E}"/>
          </ac:spMkLst>
        </pc:spChg>
        <pc:spChg chg="add del mod">
          <ac:chgData name="Stephanie Miller" userId="10b1388a08841972" providerId="LiveId" clId="{7FA52CA1-91B7-4CE0-A2B5-3E972D198136}" dt="2025-04-15T12:26:26.415" v="1083" actId="478"/>
          <ac:spMkLst>
            <pc:docMk/>
            <pc:sldMk cId="4184878331" sldId="279"/>
            <ac:spMk id="8" creationId="{8E46CD06-091D-CE31-F782-A3BB608B2860}"/>
          </ac:spMkLst>
        </pc:spChg>
        <pc:spChg chg="add del mod">
          <ac:chgData name="Stephanie Miller" userId="10b1388a08841972" providerId="LiveId" clId="{7FA52CA1-91B7-4CE0-A2B5-3E972D198136}" dt="2025-04-15T12:26:28.361" v="1084" actId="478"/>
          <ac:spMkLst>
            <pc:docMk/>
            <pc:sldMk cId="4184878331" sldId="279"/>
            <ac:spMk id="10" creationId="{AC744407-895E-670A-1821-4E0741202EA3}"/>
          </ac:spMkLst>
        </pc:spChg>
        <pc:spChg chg="add del mod">
          <ac:chgData name="Stephanie Miller" userId="10b1388a08841972" providerId="LiveId" clId="{7FA52CA1-91B7-4CE0-A2B5-3E972D198136}" dt="2025-04-15T12:26:26.415" v="1083" actId="478"/>
          <ac:spMkLst>
            <pc:docMk/>
            <pc:sldMk cId="4184878331" sldId="279"/>
            <ac:spMk id="12" creationId="{70A88ACD-08F6-A394-2CD7-A35BB5E8B615}"/>
          </ac:spMkLst>
        </pc:spChg>
        <pc:spChg chg="add del mod">
          <ac:chgData name="Stephanie Miller" userId="10b1388a08841972" providerId="LiveId" clId="{7FA52CA1-91B7-4CE0-A2B5-3E972D198136}" dt="2025-04-15T12:27:19.412" v="1087" actId="478"/>
          <ac:spMkLst>
            <pc:docMk/>
            <pc:sldMk cId="4184878331" sldId="279"/>
            <ac:spMk id="14" creationId="{EB03C3A0-A25A-01AC-63BF-F8894280B928}"/>
          </ac:spMkLst>
        </pc:spChg>
        <pc:spChg chg="add mod">
          <ac:chgData name="Stephanie Miller" userId="10b1388a08841972" providerId="LiveId" clId="{7FA52CA1-91B7-4CE0-A2B5-3E972D198136}" dt="2025-04-15T12:28:54.990" v="1091" actId="1076"/>
          <ac:spMkLst>
            <pc:docMk/>
            <pc:sldMk cId="4184878331" sldId="279"/>
            <ac:spMk id="16" creationId="{C2E7D4F6-4145-43D2-CB89-4443E6DE9EF0}"/>
          </ac:spMkLst>
        </pc:spChg>
        <pc:spChg chg="add mod">
          <ac:chgData name="Stephanie Miller" userId="10b1388a08841972" providerId="LiveId" clId="{7FA52CA1-91B7-4CE0-A2B5-3E972D198136}" dt="2025-04-15T12:29:06.326" v="1094" actId="1076"/>
          <ac:spMkLst>
            <pc:docMk/>
            <pc:sldMk cId="4184878331" sldId="279"/>
            <ac:spMk id="18" creationId="{A8C5CF58-C4CA-C39E-9127-26740F07969D}"/>
          </ac:spMkLst>
        </pc:spChg>
        <pc:spChg chg="add mod">
          <ac:chgData name="Stephanie Miller" userId="10b1388a08841972" providerId="LiveId" clId="{7FA52CA1-91B7-4CE0-A2B5-3E972D198136}" dt="2025-04-15T12:31:07.541" v="1101" actId="1076"/>
          <ac:spMkLst>
            <pc:docMk/>
            <pc:sldMk cId="4184878331" sldId="279"/>
            <ac:spMk id="20" creationId="{EADEA6FC-4CCF-D8E2-28CB-46B3C80114A3}"/>
          </ac:spMkLst>
        </pc:spChg>
        <pc:spChg chg="add mod">
          <ac:chgData name="Stephanie Miller" userId="10b1388a08841972" providerId="LiveId" clId="{7FA52CA1-91B7-4CE0-A2B5-3E972D198136}" dt="2025-04-15T12:30:20.613" v="1100" actId="1076"/>
          <ac:spMkLst>
            <pc:docMk/>
            <pc:sldMk cId="4184878331" sldId="279"/>
            <ac:spMk id="22" creationId="{07FC81C9-44DB-54BC-F71D-B5304F939A98}"/>
          </ac:spMkLst>
        </pc:spChg>
        <pc:spChg chg="add mod">
          <ac:chgData name="Stephanie Miller" userId="10b1388a08841972" providerId="LiveId" clId="{7FA52CA1-91B7-4CE0-A2B5-3E972D198136}" dt="2025-04-15T12:31:17.106" v="1104" actId="1076"/>
          <ac:spMkLst>
            <pc:docMk/>
            <pc:sldMk cId="4184878331" sldId="279"/>
            <ac:spMk id="24" creationId="{C713E8A8-103F-8354-2E11-400CFAC69F86}"/>
          </ac:spMkLst>
        </pc:spChg>
      </pc:sldChg>
      <pc:sldChg chg="add">
        <pc:chgData name="Stephanie Miller" userId="10b1388a08841972" providerId="LiveId" clId="{7FA52CA1-91B7-4CE0-A2B5-3E972D198136}" dt="2025-04-15T12:26:21.289" v="1082" actId="2890"/>
        <pc:sldMkLst>
          <pc:docMk/>
          <pc:sldMk cId="2997547173" sldId="280"/>
        </pc:sldMkLst>
      </pc:sldChg>
      <pc:sldChg chg="addSp delSp modSp add mod setBg addAnim modNotesTx">
        <pc:chgData name="Stephanie Miller" userId="10b1388a08841972" providerId="LiveId" clId="{7FA52CA1-91B7-4CE0-A2B5-3E972D198136}" dt="2025-04-15T12:56:04.360" v="1592" actId="1076"/>
        <pc:sldMkLst>
          <pc:docMk/>
          <pc:sldMk cId="445626148" sldId="281"/>
        </pc:sldMkLst>
        <pc:spChg chg="mod">
          <ac:chgData name="Stephanie Miller" userId="10b1388a08841972" providerId="LiveId" clId="{7FA52CA1-91B7-4CE0-A2B5-3E972D198136}" dt="2025-04-15T12:55:33.638" v="1584" actId="26606"/>
          <ac:spMkLst>
            <pc:docMk/>
            <pc:sldMk cId="445626148" sldId="281"/>
            <ac:spMk id="2" creationId="{0ED26ED4-DF84-7A3F-C0B0-2870D54CD296}"/>
          </ac:spMkLst>
        </pc:spChg>
        <pc:spChg chg="del mod">
          <ac:chgData name="Stephanie Miller" userId="10b1388a08841972" providerId="LiveId" clId="{7FA52CA1-91B7-4CE0-A2B5-3E972D198136}" dt="2025-04-15T12:50:31.919" v="1342" actId="478"/>
          <ac:spMkLst>
            <pc:docMk/>
            <pc:sldMk cId="445626148" sldId="281"/>
            <ac:spMk id="3" creationId="{05C8395F-EFF9-4061-7FBC-6F7CABE5FF6D}"/>
          </ac:spMkLst>
        </pc:spChg>
        <pc:spChg chg="add mod ord">
          <ac:chgData name="Stephanie Miller" userId="10b1388a08841972" providerId="LiveId" clId="{7FA52CA1-91B7-4CE0-A2B5-3E972D198136}" dt="2025-04-15T12:56:00.536" v="1591" actId="1076"/>
          <ac:spMkLst>
            <pc:docMk/>
            <pc:sldMk cId="445626148" sldId="281"/>
            <ac:spMk id="4" creationId="{AB26A888-8F91-B2C4-CFA1-3A0F4C26FD71}"/>
          </ac:spMkLst>
        </pc:spChg>
        <pc:spChg chg="add mod">
          <ac:chgData name="Stephanie Miller" userId="10b1388a08841972" providerId="LiveId" clId="{7FA52CA1-91B7-4CE0-A2B5-3E972D198136}" dt="2025-04-15T12:55:41.564" v="1586" actId="1076"/>
          <ac:spMkLst>
            <pc:docMk/>
            <pc:sldMk cId="445626148" sldId="281"/>
            <ac:spMk id="5" creationId="{349CF771-3223-F255-925F-F25A5280039D}"/>
          </ac:spMkLst>
        </pc:spChg>
        <pc:spChg chg="add mod">
          <ac:chgData name="Stephanie Miller" userId="10b1388a08841972" providerId="LiveId" clId="{7FA52CA1-91B7-4CE0-A2B5-3E972D198136}" dt="2025-04-15T12:56:04.360" v="1592" actId="1076"/>
          <ac:spMkLst>
            <pc:docMk/>
            <pc:sldMk cId="445626148" sldId="281"/>
            <ac:spMk id="6" creationId="{E66B2C07-B87F-AC75-03BE-48CA5F82441B}"/>
          </ac:spMkLst>
        </pc:spChg>
        <pc:spChg chg="add del mod">
          <ac:chgData name="Stephanie Miller" userId="10b1388a08841972" providerId="LiveId" clId="{7FA52CA1-91B7-4CE0-A2B5-3E972D198136}" dt="2025-04-15T12:54:29.528" v="1531"/>
          <ac:spMkLst>
            <pc:docMk/>
            <pc:sldMk cId="445626148" sldId="281"/>
            <ac:spMk id="7" creationId="{10FB5E29-4DF8-933F-3294-5DA3B071B6E7}"/>
          </ac:spMkLst>
        </pc:spChg>
        <pc:spChg chg="add mod">
          <ac:chgData name="Stephanie Miller" userId="10b1388a08841972" providerId="LiveId" clId="{7FA52CA1-91B7-4CE0-A2B5-3E972D198136}" dt="2025-04-15T12:55:41.564" v="1586" actId="1076"/>
          <ac:spMkLst>
            <pc:docMk/>
            <pc:sldMk cId="445626148" sldId="281"/>
            <ac:spMk id="8" creationId="{7AB21EC4-27EF-7617-BFF1-DEFD36689520}"/>
          </ac:spMkLst>
        </pc:spChg>
        <pc:spChg chg="add">
          <ac:chgData name="Stephanie Miller" userId="10b1388a08841972" providerId="LiveId" clId="{7FA52CA1-91B7-4CE0-A2B5-3E972D198136}" dt="2025-04-15T12:55:33.638" v="1584" actId="26606"/>
          <ac:spMkLst>
            <pc:docMk/>
            <pc:sldMk cId="445626148" sldId="281"/>
            <ac:spMk id="14" creationId="{B3875682-0790-427D-9A23-4B7265F0FA54}"/>
          </ac:spMkLst>
        </pc:spChg>
        <pc:spChg chg="add">
          <ac:chgData name="Stephanie Miller" userId="10b1388a08841972" providerId="LiveId" clId="{7FA52CA1-91B7-4CE0-A2B5-3E972D198136}" dt="2025-04-15T12:55:33.638" v="1584" actId="26606"/>
          <ac:spMkLst>
            <pc:docMk/>
            <pc:sldMk cId="445626148" sldId="281"/>
            <ac:spMk id="16" creationId="{6EDE4AAE-4785-4EA7-95DB-45200F5B8096}"/>
          </ac:spMkLst>
        </pc:spChg>
        <pc:spChg chg="add">
          <ac:chgData name="Stephanie Miller" userId="10b1388a08841972" providerId="LiveId" clId="{7FA52CA1-91B7-4CE0-A2B5-3E972D198136}" dt="2025-04-15T12:55:33.638" v="1584" actId="26606"/>
          <ac:spMkLst>
            <pc:docMk/>
            <pc:sldMk cId="445626148" sldId="281"/>
            <ac:spMk id="18" creationId="{67AAFBA3-2C10-40B4-9AB7-A51F6E8EBFC2}"/>
          </ac:spMkLst>
        </pc:spChg>
        <pc:spChg chg="add">
          <ac:chgData name="Stephanie Miller" userId="10b1388a08841972" providerId="LiveId" clId="{7FA52CA1-91B7-4CE0-A2B5-3E972D198136}" dt="2025-04-15T12:55:33.638" v="1584" actId="26606"/>
          <ac:spMkLst>
            <pc:docMk/>
            <pc:sldMk cId="445626148" sldId="281"/>
            <ac:spMk id="20" creationId="{93C50455-CACE-4D73-B570-5BB90232F2B6}"/>
          </ac:spMkLst>
        </pc:spChg>
        <pc:picChg chg="add">
          <ac:chgData name="Stephanie Miller" userId="10b1388a08841972" providerId="LiveId" clId="{7FA52CA1-91B7-4CE0-A2B5-3E972D198136}" dt="2025-04-15T12:55:33.638" v="1584" actId="26606"/>
          <ac:picMkLst>
            <pc:docMk/>
            <pc:sldMk cId="445626148" sldId="281"/>
            <ac:picMk id="10" creationId="{8B2E8195-A3F2-EE6D-2A2E-C4EDC932182D}"/>
          </ac:picMkLst>
        </pc:picChg>
      </pc:sldChg>
      <pc:sldChg chg="delSp new del mod modClrScheme chgLayout">
        <pc:chgData name="Stephanie Miller" userId="10b1388a08841972" providerId="LiveId" clId="{7FA52CA1-91B7-4CE0-A2B5-3E972D198136}" dt="2025-04-15T12:40:01.937" v="1231" actId="47"/>
        <pc:sldMkLst>
          <pc:docMk/>
          <pc:sldMk cId="2666921627" sldId="282"/>
        </pc:sldMkLst>
        <pc:spChg chg="del">
          <ac:chgData name="Stephanie Miller" userId="10b1388a08841972" providerId="LiveId" clId="{7FA52CA1-91B7-4CE0-A2B5-3E972D198136}" dt="2025-04-15T12:37:51.475" v="1226" actId="700"/>
          <ac:spMkLst>
            <pc:docMk/>
            <pc:sldMk cId="2666921627" sldId="282"/>
            <ac:spMk id="2" creationId="{1CE36AFA-5D0D-46A4-F8BA-3784176B378D}"/>
          </ac:spMkLst>
        </pc:spChg>
        <pc:spChg chg="del">
          <ac:chgData name="Stephanie Miller" userId="10b1388a08841972" providerId="LiveId" clId="{7FA52CA1-91B7-4CE0-A2B5-3E972D198136}" dt="2025-04-15T12:37:51.475" v="1226" actId="700"/>
          <ac:spMkLst>
            <pc:docMk/>
            <pc:sldMk cId="2666921627" sldId="282"/>
            <ac:spMk id="3" creationId="{69DCB51E-1D93-9157-9B51-443E105B3B28}"/>
          </ac:spMkLst>
        </pc:spChg>
      </pc:sldChg>
      <pc:sldChg chg="addSp delSp modSp new mod modClrScheme chgLayout">
        <pc:chgData name="Stephanie Miller" userId="10b1388a08841972" providerId="LiveId" clId="{7FA52CA1-91B7-4CE0-A2B5-3E972D198136}" dt="2025-04-15T12:49:07.343" v="1312" actId="403"/>
        <pc:sldMkLst>
          <pc:docMk/>
          <pc:sldMk cId="3851282603" sldId="282"/>
        </pc:sldMkLst>
        <pc:spChg chg="add del mod ord">
          <ac:chgData name="Stephanie Miller" userId="10b1388a08841972" providerId="LiveId" clId="{7FA52CA1-91B7-4CE0-A2B5-3E972D198136}" dt="2025-04-15T12:46:46.565" v="1240" actId="478"/>
          <ac:spMkLst>
            <pc:docMk/>
            <pc:sldMk cId="3851282603" sldId="282"/>
            <ac:spMk id="4" creationId="{3406421A-1BCF-EB61-36A2-FC29BF3E2BC4}"/>
          </ac:spMkLst>
        </pc:spChg>
        <pc:spChg chg="add del mod ord">
          <ac:chgData name="Stephanie Miller" userId="10b1388a08841972" providerId="LiveId" clId="{7FA52CA1-91B7-4CE0-A2B5-3E972D198136}" dt="2025-04-15T12:46:43.291" v="1239" actId="478"/>
          <ac:spMkLst>
            <pc:docMk/>
            <pc:sldMk cId="3851282603" sldId="282"/>
            <ac:spMk id="5" creationId="{A0914151-2BBF-402F-444E-69EE3A6DC1B1}"/>
          </ac:spMkLst>
        </pc:spChg>
        <pc:spChg chg="add mod">
          <ac:chgData name="Stephanie Miller" userId="10b1388a08841972" providerId="LiveId" clId="{7FA52CA1-91B7-4CE0-A2B5-3E972D198136}" dt="2025-04-15T12:49:07.343" v="1312" actId="403"/>
          <ac:spMkLst>
            <pc:docMk/>
            <pc:sldMk cId="3851282603" sldId="282"/>
            <ac:spMk id="6" creationId="{A609ED71-9A43-0464-6344-F7E513F974C0}"/>
          </ac:spMkLst>
        </pc:spChg>
        <pc:picChg chg="add mod">
          <ac:chgData name="Stephanie Miller" userId="10b1388a08841972" providerId="LiveId" clId="{7FA52CA1-91B7-4CE0-A2B5-3E972D198136}" dt="2025-04-15T12:46:52.322" v="1241" actId="1076"/>
          <ac:picMkLst>
            <pc:docMk/>
            <pc:sldMk cId="3851282603" sldId="282"/>
            <ac:picMk id="3" creationId="{E8653918-2F54-EF38-355F-9AC01A4AE203}"/>
          </ac:picMkLst>
        </pc:picChg>
      </pc:sldChg>
      <pc:sldChg chg="add del">
        <pc:chgData name="Stephanie Miller" userId="10b1388a08841972" providerId="LiveId" clId="{7FA52CA1-91B7-4CE0-A2B5-3E972D198136}" dt="2025-04-15T12:40:04.085" v="1232" actId="47"/>
        <pc:sldMkLst>
          <pc:docMk/>
          <pc:sldMk cId="450271083" sldId="283"/>
        </pc:sldMkLst>
      </pc:sldChg>
      <pc:sldChg chg="addSp delSp modSp add mod">
        <pc:chgData name="Stephanie Miller" userId="10b1388a08841972" providerId="LiveId" clId="{7FA52CA1-91B7-4CE0-A2B5-3E972D198136}" dt="2025-04-15T12:52:56.428" v="1360" actId="1076"/>
        <pc:sldMkLst>
          <pc:docMk/>
          <pc:sldMk cId="2332104152" sldId="283"/>
        </pc:sldMkLst>
        <pc:picChg chg="add mod">
          <ac:chgData name="Stephanie Miller" userId="10b1388a08841972" providerId="LiveId" clId="{7FA52CA1-91B7-4CE0-A2B5-3E972D198136}" dt="2025-04-15T12:52:56.428" v="1360" actId="1076"/>
          <ac:picMkLst>
            <pc:docMk/>
            <pc:sldMk cId="2332104152" sldId="283"/>
            <ac:picMk id="2" creationId="{DBC67322-B969-7C8A-7098-6304709C351C}"/>
          </ac:picMkLst>
        </pc:picChg>
        <pc:picChg chg="del">
          <ac:chgData name="Stephanie Miller" userId="10b1388a08841972" providerId="LiveId" clId="{7FA52CA1-91B7-4CE0-A2B5-3E972D198136}" dt="2025-04-15T12:52:46.952" v="1357" actId="478"/>
          <ac:picMkLst>
            <pc:docMk/>
            <pc:sldMk cId="2332104152" sldId="283"/>
            <ac:picMk id="3" creationId="{28BF0F66-C44F-0E7A-3308-B9E02CD09663}"/>
          </ac:picMkLst>
        </pc:picChg>
      </pc:sldChg>
      <pc:sldChg chg="add del">
        <pc:chgData name="Stephanie Miller" userId="10b1388a08841972" providerId="LiveId" clId="{7FA52CA1-91B7-4CE0-A2B5-3E972D198136}" dt="2025-04-15T12:40:06.140" v="1233" actId="47"/>
        <pc:sldMkLst>
          <pc:docMk/>
          <pc:sldMk cId="1310836316" sldId="284"/>
        </pc:sldMkLst>
      </pc:sldChg>
      <pc:sldChg chg="add del">
        <pc:chgData name="Stephanie Miller" userId="10b1388a08841972" providerId="LiveId" clId="{7FA52CA1-91B7-4CE0-A2B5-3E972D198136}" dt="2025-04-15T12:40:08.385" v="1234" actId="47"/>
        <pc:sldMkLst>
          <pc:docMk/>
          <pc:sldMk cId="4224891246" sldId="285"/>
        </pc:sldMkLst>
      </pc:sldChg>
      <pc:sldChg chg="add del">
        <pc:chgData name="Stephanie Miller" userId="10b1388a08841972" providerId="LiveId" clId="{7FA52CA1-91B7-4CE0-A2B5-3E972D198136}" dt="2025-04-15T12:40:10.169" v="1235" actId="47"/>
        <pc:sldMkLst>
          <pc:docMk/>
          <pc:sldMk cId="2043195535" sldId="286"/>
        </pc:sldMkLst>
      </pc:sldChg>
    </pc:docChg>
  </pc:docChgLst>
  <pc:docChgLst>
    <pc:chgData name="Stephanie Miller" userId="10b1388a08841972" providerId="LiveId" clId="{E18A7867-FE07-4381-AFFB-8B29279867E0}"/>
    <pc:docChg chg="undo custSel addSld modSld sldOrd">
      <pc:chgData name="Stephanie Miller" userId="10b1388a08841972" providerId="LiveId" clId="{E18A7867-FE07-4381-AFFB-8B29279867E0}" dt="2025-04-15T19:06:17.923" v="8371" actId="6549"/>
      <pc:docMkLst>
        <pc:docMk/>
      </pc:docMkLst>
      <pc:sldChg chg="modSp mod">
        <pc:chgData name="Stephanie Miller" userId="10b1388a08841972" providerId="LiveId" clId="{E18A7867-FE07-4381-AFFB-8B29279867E0}" dt="2025-04-15T07:03:40.476" v="1669" actId="790"/>
        <pc:sldMkLst>
          <pc:docMk/>
          <pc:sldMk cId="2955673580" sldId="256"/>
        </pc:sldMkLst>
        <pc:spChg chg="mod">
          <ac:chgData name="Stephanie Miller" userId="10b1388a08841972" providerId="LiveId" clId="{E18A7867-FE07-4381-AFFB-8B29279867E0}" dt="2025-04-15T07:03:40.476" v="1669" actId="790"/>
          <ac:spMkLst>
            <pc:docMk/>
            <pc:sldMk cId="2955673580" sldId="256"/>
            <ac:spMk id="2" creationId="{E6A066E3-96E4-C08C-77E9-3F214B1EA1C7}"/>
          </ac:spMkLst>
        </pc:spChg>
        <pc:spChg chg="mod">
          <ac:chgData name="Stephanie Miller" userId="10b1388a08841972" providerId="LiveId" clId="{E18A7867-FE07-4381-AFFB-8B29279867E0}" dt="2025-04-15T07:03:40.476" v="1669" actId="790"/>
          <ac:spMkLst>
            <pc:docMk/>
            <pc:sldMk cId="2955673580" sldId="256"/>
            <ac:spMk id="3" creationId="{2FFC8250-F0BD-80AA-C79D-85F8CD44089D}"/>
          </ac:spMkLst>
        </pc:spChg>
      </pc:sldChg>
      <pc:sldChg chg="addSp modSp mod setBg modNotesTx">
        <pc:chgData name="Stephanie Miller" userId="10b1388a08841972" providerId="LiveId" clId="{E18A7867-FE07-4381-AFFB-8B29279867E0}" dt="2025-04-15T08:09:02.867" v="4209" actId="1076"/>
        <pc:sldMkLst>
          <pc:docMk/>
          <pc:sldMk cId="1366542166" sldId="257"/>
        </pc:sldMkLst>
        <pc:spChg chg="mod">
          <ac:chgData name="Stephanie Miller" userId="10b1388a08841972" providerId="LiveId" clId="{E18A7867-FE07-4381-AFFB-8B29279867E0}" dt="2025-04-15T08:08:43.879" v="4207" actId="207"/>
          <ac:spMkLst>
            <pc:docMk/>
            <pc:sldMk cId="1366542166" sldId="257"/>
            <ac:spMk id="3" creationId="{E60B5DC7-877E-B115-A311-C5874825754E}"/>
          </ac:spMkLst>
        </pc:spChg>
        <pc:spChg chg="mod">
          <ac:chgData name="Stephanie Miller" userId="10b1388a08841972" providerId="LiveId" clId="{E18A7867-FE07-4381-AFFB-8B29279867E0}" dt="2025-04-15T08:08:56.366" v="4208" actId="121"/>
          <ac:spMkLst>
            <pc:docMk/>
            <pc:sldMk cId="1366542166" sldId="257"/>
            <ac:spMk id="6" creationId="{F902514E-2C01-B40A-0862-BDF3C947B7A6}"/>
          </ac:spMkLst>
        </pc:spChg>
        <pc:spChg chg="add mod">
          <ac:chgData name="Stephanie Miller" userId="10b1388a08841972" providerId="LiveId" clId="{E18A7867-FE07-4381-AFFB-8B29279867E0}" dt="2025-04-15T08:09:02.867" v="4209" actId="1076"/>
          <ac:spMkLst>
            <pc:docMk/>
            <pc:sldMk cId="1366542166" sldId="257"/>
            <ac:spMk id="8" creationId="{6EEF8AB3-E391-B067-F9A4-7881F7A8929B}"/>
          </ac:spMkLst>
        </pc:spChg>
      </pc:sldChg>
      <pc:sldChg chg="modSp mod modNotesTx">
        <pc:chgData name="Stephanie Miller" userId="10b1388a08841972" providerId="LiveId" clId="{E18A7867-FE07-4381-AFFB-8B29279867E0}" dt="2025-04-15T08:05:55.260" v="4148" actId="20577"/>
        <pc:sldMkLst>
          <pc:docMk/>
          <pc:sldMk cId="3193655762" sldId="258"/>
        </pc:sldMkLst>
        <pc:spChg chg="mod">
          <ac:chgData name="Stephanie Miller" userId="10b1388a08841972" providerId="LiveId" clId="{E18A7867-FE07-4381-AFFB-8B29279867E0}" dt="2025-04-15T08:00:50.253" v="3736" actId="14100"/>
          <ac:spMkLst>
            <pc:docMk/>
            <pc:sldMk cId="3193655762" sldId="258"/>
            <ac:spMk id="7" creationId="{156A2FD1-1333-B1EA-79EB-57882551EE9F}"/>
          </ac:spMkLst>
        </pc:spChg>
        <pc:spChg chg="mod">
          <ac:chgData name="Stephanie Miller" userId="10b1388a08841972" providerId="LiveId" clId="{E18A7867-FE07-4381-AFFB-8B29279867E0}" dt="2025-04-15T08:02:39.505" v="3755" actId="115"/>
          <ac:spMkLst>
            <pc:docMk/>
            <pc:sldMk cId="3193655762" sldId="258"/>
            <ac:spMk id="8" creationId="{33C0D126-4FE9-0C9A-C197-11BC62BBA21F}"/>
          </ac:spMkLst>
        </pc:spChg>
        <pc:spChg chg="mod">
          <ac:chgData name="Stephanie Miller" userId="10b1388a08841972" providerId="LiveId" clId="{E18A7867-FE07-4381-AFFB-8B29279867E0}" dt="2025-04-15T07:03:40.476" v="1669" actId="790"/>
          <ac:spMkLst>
            <pc:docMk/>
            <pc:sldMk cId="3193655762" sldId="258"/>
            <ac:spMk id="9" creationId="{8BA0BB3C-4BC6-EA71-0F1B-80D675505CDB}"/>
          </ac:spMkLst>
        </pc:spChg>
        <pc:spChg chg="mod">
          <ac:chgData name="Stephanie Miller" userId="10b1388a08841972" providerId="LiveId" clId="{E18A7867-FE07-4381-AFFB-8B29279867E0}" dt="2025-04-15T08:00:49.758" v="3735" actId="14100"/>
          <ac:spMkLst>
            <pc:docMk/>
            <pc:sldMk cId="3193655762" sldId="258"/>
            <ac:spMk id="10" creationId="{5C813DD1-AA2F-64EE-5A15-A3FDEE02E81F}"/>
          </ac:spMkLst>
        </pc:spChg>
        <pc:spChg chg="mod">
          <ac:chgData name="Stephanie Miller" userId="10b1388a08841972" providerId="LiveId" clId="{E18A7867-FE07-4381-AFFB-8B29279867E0}" dt="2025-04-15T07:03:40.476" v="1669" actId="790"/>
          <ac:spMkLst>
            <pc:docMk/>
            <pc:sldMk cId="3193655762" sldId="258"/>
            <ac:spMk id="11" creationId="{E9FE8EF9-EE3C-24F5-4DDC-A0E6E10D4A9E}"/>
          </ac:spMkLst>
        </pc:spChg>
        <pc:spChg chg="mod">
          <ac:chgData name="Stephanie Miller" userId="10b1388a08841972" providerId="LiveId" clId="{E18A7867-FE07-4381-AFFB-8B29279867E0}" dt="2025-04-15T07:03:40.476" v="1669" actId="790"/>
          <ac:spMkLst>
            <pc:docMk/>
            <pc:sldMk cId="3193655762" sldId="258"/>
            <ac:spMk id="12" creationId="{5E3D7F92-21A9-2EEE-DBD7-5DA16940FDEB}"/>
          </ac:spMkLst>
        </pc:spChg>
        <pc:spChg chg="mod">
          <ac:chgData name="Stephanie Miller" userId="10b1388a08841972" providerId="LiveId" clId="{E18A7867-FE07-4381-AFFB-8B29279867E0}" dt="2025-04-15T07:03:40.476" v="1669" actId="790"/>
          <ac:spMkLst>
            <pc:docMk/>
            <pc:sldMk cId="3193655762" sldId="258"/>
            <ac:spMk id="13" creationId="{AF156383-4C4C-E648-FBC7-6CF54FEFEE4F}"/>
          </ac:spMkLst>
        </pc:spChg>
        <pc:spChg chg="mod">
          <ac:chgData name="Stephanie Miller" userId="10b1388a08841972" providerId="LiveId" clId="{E18A7867-FE07-4381-AFFB-8B29279867E0}" dt="2025-04-15T08:02:00.960" v="3741" actId="403"/>
          <ac:spMkLst>
            <pc:docMk/>
            <pc:sldMk cId="3193655762" sldId="258"/>
            <ac:spMk id="14" creationId="{1B7036FC-FB21-4060-4923-7D3306B2A105}"/>
          </ac:spMkLst>
        </pc:spChg>
        <pc:spChg chg="mod">
          <ac:chgData name="Stephanie Miller" userId="10b1388a08841972" providerId="LiveId" clId="{E18A7867-FE07-4381-AFFB-8B29279867E0}" dt="2025-04-15T07:03:40.476" v="1669" actId="790"/>
          <ac:spMkLst>
            <pc:docMk/>
            <pc:sldMk cId="3193655762" sldId="258"/>
            <ac:spMk id="15" creationId="{0FCDCDDD-1C75-0BA8-C6DC-1E9B262316B0}"/>
          </ac:spMkLst>
        </pc:spChg>
        <pc:grpChg chg="mod">
          <ac:chgData name="Stephanie Miller" userId="10b1388a08841972" providerId="LiveId" clId="{E18A7867-FE07-4381-AFFB-8B29279867E0}" dt="2025-04-15T08:01:54.276" v="3739" actId="14100"/>
          <ac:grpSpMkLst>
            <pc:docMk/>
            <pc:sldMk cId="3193655762" sldId="258"/>
            <ac:grpSpMk id="6" creationId="{BDCE6082-EEB5-2D22-00A1-F66040921BAE}"/>
          </ac:grpSpMkLst>
        </pc:grpChg>
      </pc:sldChg>
      <pc:sldChg chg="modSp mod setBg">
        <pc:chgData name="Stephanie Miller" userId="10b1388a08841972" providerId="LiveId" clId="{E18A7867-FE07-4381-AFFB-8B29279867E0}" dt="2025-04-15T08:07:00.421" v="4153"/>
        <pc:sldMkLst>
          <pc:docMk/>
          <pc:sldMk cId="3402485702" sldId="259"/>
        </pc:sldMkLst>
        <pc:spChg chg="mod">
          <ac:chgData name="Stephanie Miller" userId="10b1388a08841972" providerId="LiveId" clId="{E18A7867-FE07-4381-AFFB-8B29279867E0}" dt="2025-04-15T07:03:40.476" v="1669" actId="790"/>
          <ac:spMkLst>
            <pc:docMk/>
            <pc:sldMk cId="3402485702" sldId="259"/>
            <ac:spMk id="2" creationId="{14086BEB-532C-A0C9-BEB7-4D2982200928}"/>
          </ac:spMkLst>
        </pc:spChg>
        <pc:spChg chg="mod">
          <ac:chgData name="Stephanie Miller" userId="10b1388a08841972" providerId="LiveId" clId="{E18A7867-FE07-4381-AFFB-8B29279867E0}" dt="2025-04-15T07:03:40.476" v="1669" actId="790"/>
          <ac:spMkLst>
            <pc:docMk/>
            <pc:sldMk cId="3402485702" sldId="259"/>
            <ac:spMk id="4" creationId="{5AD701BA-C700-8740-DBDA-41300A18401E}"/>
          </ac:spMkLst>
        </pc:spChg>
        <pc:graphicFrameChg chg="modGraphic">
          <ac:chgData name="Stephanie Miller" userId="10b1388a08841972" providerId="LiveId" clId="{E18A7867-FE07-4381-AFFB-8B29279867E0}" dt="2025-04-15T07:03:40.476" v="1669" actId="790"/>
          <ac:graphicFrameMkLst>
            <pc:docMk/>
            <pc:sldMk cId="3402485702" sldId="259"/>
            <ac:graphicFrameMk id="5" creationId="{9719140E-C25A-BBDB-64F0-8C2C09FE2A14}"/>
          </ac:graphicFrameMkLst>
        </pc:graphicFrameChg>
      </pc:sldChg>
      <pc:sldChg chg="delSp modSp mod modNotesTx">
        <pc:chgData name="Stephanie Miller" userId="10b1388a08841972" providerId="LiveId" clId="{E18A7867-FE07-4381-AFFB-8B29279867E0}" dt="2025-04-15T08:14:48.816" v="4479" actId="20577"/>
        <pc:sldMkLst>
          <pc:docMk/>
          <pc:sldMk cId="237500348" sldId="260"/>
        </pc:sldMkLst>
        <pc:spChg chg="mod">
          <ac:chgData name="Stephanie Miller" userId="10b1388a08841972" providerId="LiveId" clId="{E18A7867-FE07-4381-AFFB-8B29279867E0}" dt="2025-04-15T07:03:40.476" v="1669" actId="790"/>
          <ac:spMkLst>
            <pc:docMk/>
            <pc:sldMk cId="237500348" sldId="260"/>
            <ac:spMk id="2" creationId="{2AF7A66B-7929-CC06-8797-766CC149210F}"/>
          </ac:spMkLst>
        </pc:spChg>
        <pc:spChg chg="del mod">
          <ac:chgData name="Stephanie Miller" userId="10b1388a08841972" providerId="LiveId" clId="{E18A7867-FE07-4381-AFFB-8B29279867E0}" dt="2025-04-15T08:10:36.644" v="4216" actId="478"/>
          <ac:spMkLst>
            <pc:docMk/>
            <pc:sldMk cId="237500348" sldId="260"/>
            <ac:spMk id="4" creationId="{491E58CD-87D2-B2BE-4B52-B6A2B347CC04}"/>
          </ac:spMkLst>
        </pc:spChg>
        <pc:spChg chg="mod">
          <ac:chgData name="Stephanie Miller" userId="10b1388a08841972" providerId="LiveId" clId="{E18A7867-FE07-4381-AFFB-8B29279867E0}" dt="2025-04-15T07:03:40.476" v="1669" actId="790"/>
          <ac:spMkLst>
            <pc:docMk/>
            <pc:sldMk cId="237500348" sldId="260"/>
            <ac:spMk id="10" creationId="{A652E5D6-E378-4614-BCBD-8663DD15B353}"/>
          </ac:spMkLst>
        </pc:spChg>
        <pc:spChg chg="mod">
          <ac:chgData name="Stephanie Miller" userId="10b1388a08841972" providerId="LiveId" clId="{E18A7867-FE07-4381-AFFB-8B29279867E0}" dt="2025-04-15T07:03:40.476" v="1669" actId="790"/>
          <ac:spMkLst>
            <pc:docMk/>
            <pc:sldMk cId="237500348" sldId="260"/>
            <ac:spMk id="12" creationId="{3A287AC3-AACF-4ADB-9F73-125E714D93CD}"/>
          </ac:spMkLst>
        </pc:spChg>
        <pc:graphicFrameChg chg="mod modGraphic">
          <ac:chgData name="Stephanie Miller" userId="10b1388a08841972" providerId="LiveId" clId="{E18A7867-FE07-4381-AFFB-8B29279867E0}" dt="2025-04-15T08:11:34.070" v="4229" actId="20577"/>
          <ac:graphicFrameMkLst>
            <pc:docMk/>
            <pc:sldMk cId="237500348" sldId="260"/>
            <ac:graphicFrameMk id="5" creationId="{B036D2CD-BE0F-4CF8-0121-5F0C0CD027A0}"/>
          </ac:graphicFrameMkLst>
        </pc:graphicFrameChg>
      </pc:sldChg>
      <pc:sldChg chg="modSp mod setBg modNotesTx">
        <pc:chgData name="Stephanie Miller" userId="10b1388a08841972" providerId="LiveId" clId="{E18A7867-FE07-4381-AFFB-8B29279867E0}" dt="2025-04-15T08:31:46.752" v="5130" actId="20577"/>
        <pc:sldMkLst>
          <pc:docMk/>
          <pc:sldMk cId="3781622790" sldId="261"/>
        </pc:sldMkLst>
        <pc:spChg chg="mod">
          <ac:chgData name="Stephanie Miller" userId="10b1388a08841972" providerId="LiveId" clId="{E18A7867-FE07-4381-AFFB-8B29279867E0}" dt="2025-04-15T08:18:22.679" v="4593" actId="20577"/>
          <ac:spMkLst>
            <pc:docMk/>
            <pc:sldMk cId="3781622790" sldId="261"/>
            <ac:spMk id="4" creationId="{A9A31A24-389F-3147-7E6C-B233DB5CB8CA}"/>
          </ac:spMkLst>
        </pc:spChg>
        <pc:spChg chg="mod">
          <ac:chgData name="Stephanie Miller" userId="10b1388a08841972" providerId="LiveId" clId="{E18A7867-FE07-4381-AFFB-8B29279867E0}" dt="2025-04-15T08:29:24.004" v="4896" actId="20577"/>
          <ac:spMkLst>
            <pc:docMk/>
            <pc:sldMk cId="3781622790" sldId="261"/>
            <ac:spMk id="15" creationId="{DCBA3E02-EF7D-B778-FE03-37A21AF6E73D}"/>
          </ac:spMkLst>
        </pc:spChg>
        <pc:picChg chg="mod">
          <ac:chgData name="Stephanie Miller" userId="10b1388a08841972" providerId="LiveId" clId="{E18A7867-FE07-4381-AFFB-8B29279867E0}" dt="2025-04-15T08:17:42.907" v="4534" actId="1076"/>
          <ac:picMkLst>
            <pc:docMk/>
            <pc:sldMk cId="3781622790" sldId="261"/>
            <ac:picMk id="7" creationId="{FAD90C80-390F-7755-D32C-D52291065A5A}"/>
          </ac:picMkLst>
        </pc:picChg>
      </pc:sldChg>
      <pc:sldChg chg="modSp mod setBg modNotesTx">
        <pc:chgData name="Stephanie Miller" userId="10b1388a08841972" providerId="LiveId" clId="{E18A7867-FE07-4381-AFFB-8B29279867E0}" dt="2025-04-15T08:36:47.969" v="5498" actId="20577"/>
        <pc:sldMkLst>
          <pc:docMk/>
          <pc:sldMk cId="1388344645" sldId="262"/>
        </pc:sldMkLst>
        <pc:spChg chg="mod">
          <ac:chgData name="Stephanie Miller" userId="10b1388a08841972" providerId="LiveId" clId="{E18A7867-FE07-4381-AFFB-8B29279867E0}" dt="2025-04-15T07:03:40.476" v="1669" actId="790"/>
          <ac:spMkLst>
            <pc:docMk/>
            <pc:sldMk cId="1388344645" sldId="262"/>
            <ac:spMk id="2" creationId="{67A42739-A024-F163-4BAB-1B1B9F155D1A}"/>
          </ac:spMkLst>
        </pc:spChg>
        <pc:spChg chg="mod">
          <ac:chgData name="Stephanie Miller" userId="10b1388a08841972" providerId="LiveId" clId="{E18A7867-FE07-4381-AFFB-8B29279867E0}" dt="2025-04-15T07:03:40.476" v="1669" actId="790"/>
          <ac:spMkLst>
            <pc:docMk/>
            <pc:sldMk cId="1388344645" sldId="262"/>
            <ac:spMk id="4" creationId="{7EB559BF-2C3B-9CBF-7963-76F4DAC28699}"/>
          </ac:spMkLst>
        </pc:spChg>
        <pc:spChg chg="mod">
          <ac:chgData name="Stephanie Miller" userId="10b1388a08841972" providerId="LiveId" clId="{E18A7867-FE07-4381-AFFB-8B29279867E0}" dt="2025-04-15T08:36:47.969" v="5498" actId="20577"/>
          <ac:spMkLst>
            <pc:docMk/>
            <pc:sldMk cId="1388344645" sldId="262"/>
            <ac:spMk id="5" creationId="{5FAACE7A-4C44-95A5-700B-345E59C57180}"/>
          </ac:spMkLst>
        </pc:spChg>
      </pc:sldChg>
      <pc:sldChg chg="modSp mod modNotesTx">
        <pc:chgData name="Stephanie Miller" userId="10b1388a08841972" providerId="LiveId" clId="{E18A7867-FE07-4381-AFFB-8B29279867E0}" dt="2025-04-15T08:39:50.884" v="5698" actId="20577"/>
        <pc:sldMkLst>
          <pc:docMk/>
          <pc:sldMk cId="2420430239" sldId="263"/>
        </pc:sldMkLst>
        <pc:spChg chg="mod">
          <ac:chgData name="Stephanie Miller" userId="10b1388a08841972" providerId="LiveId" clId="{E18A7867-FE07-4381-AFFB-8B29279867E0}" dt="2025-04-15T07:03:40.476" v="1669" actId="790"/>
          <ac:spMkLst>
            <pc:docMk/>
            <pc:sldMk cId="2420430239" sldId="263"/>
            <ac:spMk id="2" creationId="{05D29DB7-979C-F3DF-AC94-7904FEE5E131}"/>
          </ac:spMkLst>
        </pc:spChg>
        <pc:spChg chg="mod">
          <ac:chgData name="Stephanie Miller" userId="10b1388a08841972" providerId="LiveId" clId="{E18A7867-FE07-4381-AFFB-8B29279867E0}" dt="2025-04-15T07:03:40.476" v="1669" actId="790"/>
          <ac:spMkLst>
            <pc:docMk/>
            <pc:sldMk cId="2420430239" sldId="263"/>
            <ac:spMk id="4" creationId="{07F99A49-A6A7-DDDE-B770-517796395B48}"/>
          </ac:spMkLst>
        </pc:spChg>
        <pc:graphicFrameChg chg="modGraphic">
          <ac:chgData name="Stephanie Miller" userId="10b1388a08841972" providerId="LiveId" clId="{E18A7867-FE07-4381-AFFB-8B29279867E0}" dt="2025-04-15T07:03:40.476" v="1669" actId="790"/>
          <ac:graphicFrameMkLst>
            <pc:docMk/>
            <pc:sldMk cId="2420430239" sldId="263"/>
            <ac:graphicFrameMk id="6" creationId="{251A9903-30CA-E2EA-3376-E06D69FB0D63}"/>
          </ac:graphicFrameMkLst>
        </pc:graphicFrameChg>
      </pc:sldChg>
      <pc:sldChg chg="modSp mod">
        <pc:chgData name="Stephanie Miller" userId="10b1388a08841972" providerId="LiveId" clId="{E18A7867-FE07-4381-AFFB-8B29279867E0}" dt="2025-04-15T07:03:40.476" v="1669" actId="790"/>
        <pc:sldMkLst>
          <pc:docMk/>
          <pc:sldMk cId="23662750" sldId="264"/>
        </pc:sldMkLst>
        <pc:spChg chg="mod">
          <ac:chgData name="Stephanie Miller" userId="10b1388a08841972" providerId="LiveId" clId="{E18A7867-FE07-4381-AFFB-8B29279867E0}" dt="2025-04-15T07:03:40.476" v="1669" actId="790"/>
          <ac:spMkLst>
            <pc:docMk/>
            <pc:sldMk cId="23662750" sldId="264"/>
            <ac:spMk id="2" creationId="{4A2F2B93-213B-3F59-ABE4-C1BCA7F3F394}"/>
          </ac:spMkLst>
        </pc:spChg>
        <pc:spChg chg="mod">
          <ac:chgData name="Stephanie Miller" userId="10b1388a08841972" providerId="LiveId" clId="{E18A7867-FE07-4381-AFFB-8B29279867E0}" dt="2025-04-15T07:03:40.476" v="1669" actId="790"/>
          <ac:spMkLst>
            <pc:docMk/>
            <pc:sldMk cId="23662750" sldId="264"/>
            <ac:spMk id="3" creationId="{48B7D4CF-6393-FABD-E393-D96F867AA522}"/>
          </ac:spMkLst>
        </pc:spChg>
      </pc:sldChg>
      <pc:sldChg chg="modSp mod modNotesTx">
        <pc:chgData name="Stephanie Miller" userId="10b1388a08841972" providerId="LiveId" clId="{E18A7867-FE07-4381-AFFB-8B29279867E0}" dt="2025-04-15T08:43:57.306" v="6070" actId="20577"/>
        <pc:sldMkLst>
          <pc:docMk/>
          <pc:sldMk cId="2243226979" sldId="265"/>
        </pc:sldMkLst>
        <pc:spChg chg="mod">
          <ac:chgData name="Stephanie Miller" userId="10b1388a08841972" providerId="LiveId" clId="{E18A7867-FE07-4381-AFFB-8B29279867E0}" dt="2025-04-15T07:03:40.476" v="1669" actId="790"/>
          <ac:spMkLst>
            <pc:docMk/>
            <pc:sldMk cId="2243226979" sldId="265"/>
            <ac:spMk id="4" creationId="{04D7D4EB-EB6B-9D50-2142-E329DD250657}"/>
          </ac:spMkLst>
        </pc:spChg>
        <pc:spChg chg="mod">
          <ac:chgData name="Stephanie Miller" userId="10b1388a08841972" providerId="LiveId" clId="{E18A7867-FE07-4381-AFFB-8B29279867E0}" dt="2025-04-15T07:03:40.476" v="1669" actId="790"/>
          <ac:spMkLst>
            <pc:docMk/>
            <pc:sldMk cId="2243226979" sldId="265"/>
            <ac:spMk id="5" creationId="{22EDFE26-0D24-3044-A90E-9213815FD725}"/>
          </ac:spMkLst>
        </pc:spChg>
      </pc:sldChg>
      <pc:sldChg chg="modSp mod modNotesTx">
        <pc:chgData name="Stephanie Miller" userId="10b1388a08841972" providerId="LiveId" clId="{E18A7867-FE07-4381-AFFB-8B29279867E0}" dt="2025-04-15T08:46:37.129" v="6306" actId="6549"/>
        <pc:sldMkLst>
          <pc:docMk/>
          <pc:sldMk cId="631642046" sldId="266"/>
        </pc:sldMkLst>
        <pc:spChg chg="mod">
          <ac:chgData name="Stephanie Miller" userId="10b1388a08841972" providerId="LiveId" clId="{E18A7867-FE07-4381-AFFB-8B29279867E0}" dt="2025-04-15T07:03:40.476" v="1669" actId="790"/>
          <ac:spMkLst>
            <pc:docMk/>
            <pc:sldMk cId="631642046" sldId="266"/>
            <ac:spMk id="4" creationId="{85A4BCC7-346E-8CAA-4C8C-46739FF8FFB8}"/>
          </ac:spMkLst>
        </pc:spChg>
        <pc:graphicFrameChg chg="modGraphic">
          <ac:chgData name="Stephanie Miller" userId="10b1388a08841972" providerId="LiveId" clId="{E18A7867-FE07-4381-AFFB-8B29279867E0}" dt="2025-04-15T07:03:40.476" v="1669" actId="790"/>
          <ac:graphicFrameMkLst>
            <pc:docMk/>
            <pc:sldMk cId="631642046" sldId="266"/>
            <ac:graphicFrameMk id="7" creationId="{43DE9B8F-93F1-E201-B540-7D912763CB46}"/>
          </ac:graphicFrameMkLst>
        </pc:graphicFrameChg>
      </pc:sldChg>
      <pc:sldChg chg="modSp mod modNotesTx">
        <pc:chgData name="Stephanie Miller" userId="10b1388a08841972" providerId="LiveId" clId="{E18A7867-FE07-4381-AFFB-8B29279867E0}" dt="2025-04-15T08:48:32.637" v="6479" actId="6549"/>
        <pc:sldMkLst>
          <pc:docMk/>
          <pc:sldMk cId="2587870705" sldId="267"/>
        </pc:sldMkLst>
        <pc:spChg chg="mod">
          <ac:chgData name="Stephanie Miller" userId="10b1388a08841972" providerId="LiveId" clId="{E18A7867-FE07-4381-AFFB-8B29279867E0}" dt="2025-04-15T07:03:40.476" v="1669" actId="790"/>
          <ac:spMkLst>
            <pc:docMk/>
            <pc:sldMk cId="2587870705" sldId="267"/>
            <ac:spMk id="4" creationId="{0E3BE789-5CC0-26A5-37B1-111899CD9072}"/>
          </ac:spMkLst>
        </pc:spChg>
        <pc:graphicFrameChg chg="modGraphic">
          <ac:chgData name="Stephanie Miller" userId="10b1388a08841972" providerId="LiveId" clId="{E18A7867-FE07-4381-AFFB-8B29279867E0}" dt="2025-04-15T07:03:40.476" v="1669" actId="790"/>
          <ac:graphicFrameMkLst>
            <pc:docMk/>
            <pc:sldMk cId="2587870705" sldId="267"/>
            <ac:graphicFrameMk id="7" creationId="{57C17A47-48B3-3775-A2F2-7C5E5DA12100}"/>
          </ac:graphicFrameMkLst>
        </pc:graphicFrameChg>
      </pc:sldChg>
      <pc:sldChg chg="modSp mod modNotesTx">
        <pc:chgData name="Stephanie Miller" userId="10b1388a08841972" providerId="LiveId" clId="{E18A7867-FE07-4381-AFFB-8B29279867E0}" dt="2025-04-15T08:59:00.510" v="6733" actId="20577"/>
        <pc:sldMkLst>
          <pc:docMk/>
          <pc:sldMk cId="1068934348" sldId="268"/>
        </pc:sldMkLst>
        <pc:spChg chg="mod">
          <ac:chgData name="Stephanie Miller" userId="10b1388a08841972" providerId="LiveId" clId="{E18A7867-FE07-4381-AFFB-8B29279867E0}" dt="2025-04-15T07:03:40.476" v="1669" actId="790"/>
          <ac:spMkLst>
            <pc:docMk/>
            <pc:sldMk cId="1068934348" sldId="268"/>
            <ac:spMk id="6" creationId="{2E557971-7B7C-2817-0A20-36704A75C8C4}"/>
          </ac:spMkLst>
        </pc:spChg>
        <pc:spChg chg="mod">
          <ac:chgData name="Stephanie Miller" userId="10b1388a08841972" providerId="LiveId" clId="{E18A7867-FE07-4381-AFFB-8B29279867E0}" dt="2025-04-15T07:03:40.476" v="1669" actId="790"/>
          <ac:spMkLst>
            <pc:docMk/>
            <pc:sldMk cId="1068934348" sldId="268"/>
            <ac:spMk id="8" creationId="{1D7CF614-5771-7B07-89F7-CAE238DED42D}"/>
          </ac:spMkLst>
        </pc:spChg>
        <pc:spChg chg="mod">
          <ac:chgData name="Stephanie Miller" userId="10b1388a08841972" providerId="LiveId" clId="{E18A7867-FE07-4381-AFFB-8B29279867E0}" dt="2025-04-15T07:03:40.476" v="1669" actId="790"/>
          <ac:spMkLst>
            <pc:docMk/>
            <pc:sldMk cId="1068934348" sldId="268"/>
            <ac:spMk id="10" creationId="{CFF67209-2D3F-DE47-D111-C8635A962951}"/>
          </ac:spMkLst>
        </pc:spChg>
        <pc:spChg chg="mod">
          <ac:chgData name="Stephanie Miller" userId="10b1388a08841972" providerId="LiveId" clId="{E18A7867-FE07-4381-AFFB-8B29279867E0}" dt="2025-04-15T07:03:40.476" v="1669" actId="790"/>
          <ac:spMkLst>
            <pc:docMk/>
            <pc:sldMk cId="1068934348" sldId="268"/>
            <ac:spMk id="12" creationId="{B6DF3A1A-A2E1-736A-9A5F-0119C03CCE6A}"/>
          </ac:spMkLst>
        </pc:spChg>
        <pc:spChg chg="mod">
          <ac:chgData name="Stephanie Miller" userId="10b1388a08841972" providerId="LiveId" clId="{E18A7867-FE07-4381-AFFB-8B29279867E0}" dt="2025-04-15T07:03:40.476" v="1669" actId="790"/>
          <ac:spMkLst>
            <pc:docMk/>
            <pc:sldMk cId="1068934348" sldId="268"/>
            <ac:spMk id="13" creationId="{3E7DFC1B-A9E0-1850-5083-39FC5F1066D3}"/>
          </ac:spMkLst>
        </pc:spChg>
        <pc:spChg chg="mod">
          <ac:chgData name="Stephanie Miller" userId="10b1388a08841972" providerId="LiveId" clId="{E18A7867-FE07-4381-AFFB-8B29279867E0}" dt="2025-04-15T07:03:40.476" v="1669" actId="790"/>
          <ac:spMkLst>
            <pc:docMk/>
            <pc:sldMk cId="1068934348" sldId="268"/>
            <ac:spMk id="16" creationId="{BE39D310-0E07-A7F7-618A-274E1EF51AA9}"/>
          </ac:spMkLst>
        </pc:spChg>
        <pc:spChg chg="mod">
          <ac:chgData name="Stephanie Miller" userId="10b1388a08841972" providerId="LiveId" clId="{E18A7867-FE07-4381-AFFB-8B29279867E0}" dt="2025-04-15T07:03:40.476" v="1669" actId="790"/>
          <ac:spMkLst>
            <pc:docMk/>
            <pc:sldMk cId="1068934348" sldId="268"/>
            <ac:spMk id="17" creationId="{D0C7815A-C4CA-2B8D-CA7D-23291C056CC6}"/>
          </ac:spMkLst>
        </pc:spChg>
        <pc:spChg chg="mod">
          <ac:chgData name="Stephanie Miller" userId="10b1388a08841972" providerId="LiveId" clId="{E18A7867-FE07-4381-AFFB-8B29279867E0}" dt="2025-04-15T07:03:40.476" v="1669" actId="790"/>
          <ac:spMkLst>
            <pc:docMk/>
            <pc:sldMk cId="1068934348" sldId="268"/>
            <ac:spMk id="18" creationId="{E4176863-3FDB-8CF1-6443-34B2A240D95A}"/>
          </ac:spMkLst>
        </pc:spChg>
        <pc:graphicFrameChg chg="modGraphic">
          <ac:chgData name="Stephanie Miller" userId="10b1388a08841972" providerId="LiveId" clId="{E18A7867-FE07-4381-AFFB-8B29279867E0}" dt="2025-04-15T07:03:40.476" v="1669" actId="790"/>
          <ac:graphicFrameMkLst>
            <pc:docMk/>
            <pc:sldMk cId="1068934348" sldId="268"/>
            <ac:graphicFrameMk id="9" creationId="{EFDEA8F0-4FF8-709D-A6BF-4F9BA9B33481}"/>
          </ac:graphicFrameMkLst>
        </pc:graphicFrameChg>
      </pc:sldChg>
      <pc:sldChg chg="modSp mod modNotesTx">
        <pc:chgData name="Stephanie Miller" userId="10b1388a08841972" providerId="LiveId" clId="{E18A7867-FE07-4381-AFFB-8B29279867E0}" dt="2025-04-15T09:02:02.587" v="6829" actId="20577"/>
        <pc:sldMkLst>
          <pc:docMk/>
          <pc:sldMk cId="2144875383" sldId="269"/>
        </pc:sldMkLst>
        <pc:spChg chg="mod">
          <ac:chgData name="Stephanie Miller" userId="10b1388a08841972" providerId="LiveId" clId="{E18A7867-FE07-4381-AFFB-8B29279867E0}" dt="2025-04-15T07:03:40.476" v="1669" actId="790"/>
          <ac:spMkLst>
            <pc:docMk/>
            <pc:sldMk cId="2144875383" sldId="269"/>
            <ac:spMk id="4" creationId="{48F2F2F0-3F24-1BB1-F289-51032F93644A}"/>
          </ac:spMkLst>
        </pc:spChg>
        <pc:spChg chg="mod">
          <ac:chgData name="Stephanie Miller" userId="10b1388a08841972" providerId="LiveId" clId="{E18A7867-FE07-4381-AFFB-8B29279867E0}" dt="2025-04-15T09:00:19.964" v="6765" actId="313"/>
          <ac:spMkLst>
            <pc:docMk/>
            <pc:sldMk cId="2144875383" sldId="269"/>
            <ac:spMk id="5" creationId="{D437118B-99BE-6AF7-F91A-525EE60516E5}"/>
          </ac:spMkLst>
        </pc:spChg>
      </pc:sldChg>
      <pc:sldChg chg="modSp mod modNotesTx">
        <pc:chgData name="Stephanie Miller" userId="10b1388a08841972" providerId="LiveId" clId="{E18A7867-FE07-4381-AFFB-8B29279867E0}" dt="2025-04-15T09:06:17.434" v="7142" actId="20577"/>
        <pc:sldMkLst>
          <pc:docMk/>
          <pc:sldMk cId="817229819" sldId="270"/>
        </pc:sldMkLst>
        <pc:spChg chg="mod">
          <ac:chgData name="Stephanie Miller" userId="10b1388a08841972" providerId="LiveId" clId="{E18A7867-FE07-4381-AFFB-8B29279867E0}" dt="2025-04-15T07:15:44.267" v="2062" actId="122"/>
          <ac:spMkLst>
            <pc:docMk/>
            <pc:sldMk cId="817229819" sldId="270"/>
            <ac:spMk id="2" creationId="{A6DF4D67-A9DB-9B18-E952-B5B4BA4CD918}"/>
          </ac:spMkLst>
        </pc:spChg>
        <pc:spChg chg="mod">
          <ac:chgData name="Stephanie Miller" userId="10b1388a08841972" providerId="LiveId" clId="{E18A7867-FE07-4381-AFFB-8B29279867E0}" dt="2025-04-15T07:03:40.476" v="1669" actId="790"/>
          <ac:spMkLst>
            <pc:docMk/>
            <pc:sldMk cId="817229819" sldId="270"/>
            <ac:spMk id="4" creationId="{96F7B155-516E-0ACC-E9E1-F34705CF0BF6}"/>
          </ac:spMkLst>
        </pc:spChg>
        <pc:spChg chg="mod">
          <ac:chgData name="Stephanie Miller" userId="10b1388a08841972" providerId="LiveId" clId="{E18A7867-FE07-4381-AFFB-8B29279867E0}" dt="2025-04-15T07:03:40.476" v="1669" actId="790"/>
          <ac:spMkLst>
            <pc:docMk/>
            <pc:sldMk cId="817229819" sldId="270"/>
            <ac:spMk id="5" creationId="{71BFA7C7-86D0-7059-9FC5-96996BA59DB1}"/>
          </ac:spMkLst>
        </pc:spChg>
      </pc:sldChg>
      <pc:sldChg chg="addSp delSp modSp mod setBg modNotesTx">
        <pc:chgData name="Stephanie Miller" userId="10b1388a08841972" providerId="LiveId" clId="{E18A7867-FE07-4381-AFFB-8B29279867E0}" dt="2025-04-15T09:12:43.253" v="7753" actId="6549"/>
        <pc:sldMkLst>
          <pc:docMk/>
          <pc:sldMk cId="130225822" sldId="271"/>
        </pc:sldMkLst>
        <pc:spChg chg="mod">
          <ac:chgData name="Stephanie Miller" userId="10b1388a08841972" providerId="LiveId" clId="{E18A7867-FE07-4381-AFFB-8B29279867E0}" dt="2025-04-15T07:03:40.476" v="1669" actId="790"/>
          <ac:spMkLst>
            <pc:docMk/>
            <pc:sldMk cId="130225822" sldId="271"/>
            <ac:spMk id="2" creationId="{69835571-02EA-4BFC-E268-F744955D3ED6}"/>
          </ac:spMkLst>
        </pc:spChg>
        <pc:spChg chg="del mod">
          <ac:chgData name="Stephanie Miller" userId="10b1388a08841972" providerId="LiveId" clId="{E18A7867-FE07-4381-AFFB-8B29279867E0}" dt="2025-04-15T06:56:29.210" v="1582" actId="26606"/>
          <ac:spMkLst>
            <pc:docMk/>
            <pc:sldMk cId="130225822" sldId="271"/>
            <ac:spMk id="3" creationId="{2459E6AF-2230-4F3A-7398-58AA985257EE}"/>
          </ac:spMkLst>
        </pc:spChg>
        <pc:graphicFrameChg chg="add mod modGraphic">
          <ac:chgData name="Stephanie Miller" userId="10b1388a08841972" providerId="LiveId" clId="{E18A7867-FE07-4381-AFFB-8B29279867E0}" dt="2025-04-15T07:31:07.453" v="2348" actId="20577"/>
          <ac:graphicFrameMkLst>
            <pc:docMk/>
            <pc:sldMk cId="130225822" sldId="271"/>
            <ac:graphicFrameMk id="5" creationId="{33FBD8CE-F503-EBF6-A3BC-6CE02344DD8D}"/>
          </ac:graphicFrameMkLst>
        </pc:graphicFrameChg>
      </pc:sldChg>
      <pc:sldChg chg="addSp delSp modSp new mod setBg modNotesTx">
        <pc:chgData name="Stephanie Miller" userId="10b1388a08841972" providerId="LiveId" clId="{E18A7867-FE07-4381-AFFB-8B29279867E0}" dt="2025-04-15T09:15:22.863" v="7951" actId="6549"/>
        <pc:sldMkLst>
          <pc:docMk/>
          <pc:sldMk cId="588817755" sldId="272"/>
        </pc:sldMkLst>
        <pc:spChg chg="del">
          <ac:chgData name="Stephanie Miller" userId="10b1388a08841972" providerId="LiveId" clId="{E18A7867-FE07-4381-AFFB-8B29279867E0}" dt="2025-04-15T06:28:04.806" v="10" actId="478"/>
          <ac:spMkLst>
            <pc:docMk/>
            <pc:sldMk cId="588817755" sldId="272"/>
            <ac:spMk id="2" creationId="{CBA5714A-FFE5-BA92-1554-D27D7549CA4A}"/>
          </ac:spMkLst>
        </pc:spChg>
        <pc:spChg chg="del">
          <ac:chgData name="Stephanie Miller" userId="10b1388a08841972" providerId="LiveId" clId="{E18A7867-FE07-4381-AFFB-8B29279867E0}" dt="2025-04-15T06:28:08.197" v="11" actId="478"/>
          <ac:spMkLst>
            <pc:docMk/>
            <pc:sldMk cId="588817755" sldId="272"/>
            <ac:spMk id="3" creationId="{69CDE86B-7C2C-26F4-0BC3-3689021CF463}"/>
          </ac:spMkLst>
        </pc:spChg>
        <pc:spChg chg="add mod">
          <ac:chgData name="Stephanie Miller" userId="10b1388a08841972" providerId="LiveId" clId="{E18A7867-FE07-4381-AFFB-8B29279867E0}" dt="2025-04-15T07:15:08.944" v="2050" actId="20577"/>
          <ac:spMkLst>
            <pc:docMk/>
            <pc:sldMk cId="588817755" sldId="272"/>
            <ac:spMk id="4" creationId="{6A0A939D-F2D4-7BD8-E65D-522EB9332A44}"/>
          </ac:spMkLst>
        </pc:spChg>
        <pc:spChg chg="add del mod">
          <ac:chgData name="Stephanie Miller" userId="10b1388a08841972" providerId="LiveId" clId="{E18A7867-FE07-4381-AFFB-8B29279867E0}" dt="2025-04-15T06:49:16.761" v="1281" actId="26606"/>
          <ac:spMkLst>
            <pc:docMk/>
            <pc:sldMk cId="588817755" sldId="272"/>
            <ac:spMk id="5" creationId="{7065BA0B-E89F-A937-BC44-C304EA0376C3}"/>
          </ac:spMkLst>
        </pc:spChg>
        <pc:spChg chg="add mod">
          <ac:chgData name="Stephanie Miller" userId="10b1388a08841972" providerId="LiveId" clId="{E18A7867-FE07-4381-AFFB-8B29279867E0}" dt="2025-04-15T07:03:40.476" v="1669" actId="790"/>
          <ac:spMkLst>
            <pc:docMk/>
            <pc:sldMk cId="588817755" sldId="272"/>
            <ac:spMk id="11" creationId="{845DB188-4006-4207-A473-B4B569C5B5FE}"/>
          </ac:spMkLst>
        </pc:spChg>
        <pc:spChg chg="add mod">
          <ac:chgData name="Stephanie Miller" userId="10b1388a08841972" providerId="LiveId" clId="{E18A7867-FE07-4381-AFFB-8B29279867E0}" dt="2025-04-15T07:03:40.476" v="1669" actId="790"/>
          <ac:spMkLst>
            <pc:docMk/>
            <pc:sldMk cId="588817755" sldId="272"/>
            <ac:spMk id="13" creationId="{BAB4522D-D095-4687-BFB3-976E665AD4F6}"/>
          </ac:spMkLst>
        </pc:spChg>
        <pc:graphicFrameChg chg="add mod modGraphic">
          <ac:chgData name="Stephanie Miller" userId="10b1388a08841972" providerId="LiveId" clId="{E18A7867-FE07-4381-AFFB-8B29279867E0}" dt="2025-04-15T07:12:01.599" v="1934" actId="20577"/>
          <ac:graphicFrameMkLst>
            <pc:docMk/>
            <pc:sldMk cId="588817755" sldId="272"/>
            <ac:graphicFrameMk id="7" creationId="{18A52D29-EB34-936D-C2A1-0C9FE99A79EB}"/>
          </ac:graphicFrameMkLst>
        </pc:graphicFrameChg>
      </pc:sldChg>
      <pc:sldChg chg="addSp delSp modSp new mod ord setBg modClrScheme chgLayout modNotesTx">
        <pc:chgData name="Stephanie Miller" userId="10b1388a08841972" providerId="LiveId" clId="{E18A7867-FE07-4381-AFFB-8B29279867E0}" dt="2025-04-15T07:33:30.239" v="2397"/>
        <pc:sldMkLst>
          <pc:docMk/>
          <pc:sldMk cId="2615844947" sldId="273"/>
        </pc:sldMkLst>
        <pc:spChg chg="del">
          <ac:chgData name="Stephanie Miller" userId="10b1388a08841972" providerId="LiveId" clId="{E18A7867-FE07-4381-AFFB-8B29279867E0}" dt="2025-04-15T07:17:03.976" v="2066" actId="700"/>
          <ac:spMkLst>
            <pc:docMk/>
            <pc:sldMk cId="2615844947" sldId="273"/>
            <ac:spMk id="2" creationId="{8A6D3446-D2B4-6480-ECED-4C5FE46B5E85}"/>
          </ac:spMkLst>
        </pc:spChg>
        <pc:spChg chg="del">
          <ac:chgData name="Stephanie Miller" userId="10b1388a08841972" providerId="LiveId" clId="{E18A7867-FE07-4381-AFFB-8B29279867E0}" dt="2025-04-15T07:07:36.414" v="1759" actId="478"/>
          <ac:spMkLst>
            <pc:docMk/>
            <pc:sldMk cId="2615844947" sldId="273"/>
            <ac:spMk id="3" creationId="{FF9A5A95-1256-64B3-DD66-B6848ADD467C}"/>
          </ac:spMkLst>
        </pc:spChg>
        <pc:spChg chg="add del mod">
          <ac:chgData name="Stephanie Miller" userId="10b1388a08841972" providerId="LiveId" clId="{E18A7867-FE07-4381-AFFB-8B29279867E0}" dt="2025-04-15T07:33:25.532" v="2395" actId="21"/>
          <ac:spMkLst>
            <pc:docMk/>
            <pc:sldMk cId="2615844947" sldId="273"/>
            <ac:spMk id="4" creationId="{D1A3204B-93A2-BD75-54B7-62A6ABB08FDC}"/>
          </ac:spMkLst>
        </pc:spChg>
        <pc:spChg chg="add del mod">
          <ac:chgData name="Stephanie Miller" userId="10b1388a08841972" providerId="LiveId" clId="{E18A7867-FE07-4381-AFFB-8B29279867E0}" dt="2025-04-15T07:33:25.532" v="2395" actId="21"/>
          <ac:spMkLst>
            <pc:docMk/>
            <pc:sldMk cId="2615844947" sldId="273"/>
            <ac:spMk id="5" creationId="{92CAFE50-DDF3-68CE-9A25-815D6B5EB9FE}"/>
          </ac:spMkLst>
        </pc:spChg>
        <pc:spChg chg="add">
          <ac:chgData name="Stephanie Miller" userId="10b1388a08841972" providerId="LiveId" clId="{E18A7867-FE07-4381-AFFB-8B29279867E0}" dt="2025-04-15T07:18:25.761" v="2069" actId="26606"/>
          <ac:spMkLst>
            <pc:docMk/>
            <pc:sldMk cId="2615844947" sldId="273"/>
            <ac:spMk id="11" creationId="{B86EEAC6-011F-4499-ACFF-2FDC742DB06D}"/>
          </ac:spMkLst>
        </pc:spChg>
        <pc:spChg chg="add">
          <ac:chgData name="Stephanie Miller" userId="10b1388a08841972" providerId="LiveId" clId="{E18A7867-FE07-4381-AFFB-8B29279867E0}" dt="2025-04-15T07:18:25.761" v="2069" actId="26606"/>
          <ac:spMkLst>
            <pc:docMk/>
            <pc:sldMk cId="2615844947" sldId="273"/>
            <ac:spMk id="13" creationId="{6970F14D-B6E6-40EA-96B4-4E18D0CF9D8C}"/>
          </ac:spMkLst>
        </pc:spChg>
        <pc:spChg chg="add">
          <ac:chgData name="Stephanie Miller" userId="10b1388a08841972" providerId="LiveId" clId="{E18A7867-FE07-4381-AFFB-8B29279867E0}" dt="2025-04-15T07:18:25.761" v="2069" actId="26606"/>
          <ac:spMkLst>
            <pc:docMk/>
            <pc:sldMk cId="2615844947" sldId="273"/>
            <ac:spMk id="15" creationId="{886D4068-D045-48B0-9A00-198F2FE4B57C}"/>
          </ac:spMkLst>
        </pc:spChg>
        <pc:spChg chg="add">
          <ac:chgData name="Stephanie Miller" userId="10b1388a08841972" providerId="LiveId" clId="{E18A7867-FE07-4381-AFFB-8B29279867E0}" dt="2025-04-15T07:18:25.761" v="2069" actId="26606"/>
          <ac:spMkLst>
            <pc:docMk/>
            <pc:sldMk cId="2615844947" sldId="273"/>
            <ac:spMk id="17" creationId="{12664C4B-AAE2-4AA0-8918-134E8086F37E}"/>
          </ac:spMkLst>
        </pc:spChg>
        <pc:spChg chg="add">
          <ac:chgData name="Stephanie Miller" userId="10b1388a08841972" providerId="LiveId" clId="{E18A7867-FE07-4381-AFFB-8B29279867E0}" dt="2025-04-15T07:18:25.761" v="2069" actId="26606"/>
          <ac:spMkLst>
            <pc:docMk/>
            <pc:sldMk cId="2615844947" sldId="273"/>
            <ac:spMk id="19" creationId="{616F9FD8-4CFE-4C77-8F29-5D801C57E2AB}"/>
          </ac:spMkLst>
        </pc:spChg>
        <pc:picChg chg="add del">
          <ac:chgData name="Stephanie Miller" userId="10b1388a08841972" providerId="LiveId" clId="{E18A7867-FE07-4381-AFFB-8B29279867E0}" dt="2025-04-15T07:33:25.532" v="2395" actId="21"/>
          <ac:picMkLst>
            <pc:docMk/>
            <pc:sldMk cId="2615844947" sldId="273"/>
            <ac:picMk id="7" creationId="{2491AEFB-BC0B-3DB6-A08F-504DBAF1855B}"/>
          </ac:picMkLst>
        </pc:picChg>
      </pc:sldChg>
      <pc:sldChg chg="addSp delSp modSp new mod setBg modNotesTx">
        <pc:chgData name="Stephanie Miller" userId="10b1388a08841972" providerId="LiveId" clId="{E18A7867-FE07-4381-AFFB-8B29279867E0}" dt="2025-04-15T09:23:02.522" v="8370" actId="20577"/>
        <pc:sldMkLst>
          <pc:docMk/>
          <pc:sldMk cId="813579784" sldId="274"/>
        </pc:sldMkLst>
        <pc:spChg chg="add mod">
          <ac:chgData name="Stephanie Miller" userId="10b1388a08841972" providerId="LiveId" clId="{E18A7867-FE07-4381-AFFB-8B29279867E0}" dt="2025-04-15T07:24:22.588" v="2258" actId="113"/>
          <ac:spMkLst>
            <pc:docMk/>
            <pc:sldMk cId="813579784" sldId="274"/>
            <ac:spMk id="2" creationId="{A8D59731-94D2-FD7C-7A81-54F3A76184A5}"/>
          </ac:spMkLst>
        </pc:spChg>
        <pc:spChg chg="add del mod">
          <ac:chgData name="Stephanie Miller" userId="10b1388a08841972" providerId="LiveId" clId="{E18A7867-FE07-4381-AFFB-8B29279867E0}" dt="2025-04-15T07:23:56.533" v="2255" actId="26606"/>
          <ac:spMkLst>
            <pc:docMk/>
            <pc:sldMk cId="813579784" sldId="274"/>
            <ac:spMk id="3" creationId="{B22EA5D8-640C-B687-5C92-95AE1FC94067}"/>
          </ac:spMkLst>
        </pc:spChg>
        <pc:spChg chg="add mod">
          <ac:chgData name="Stephanie Miller" userId="10b1388a08841972" providerId="LiveId" clId="{E18A7867-FE07-4381-AFFB-8B29279867E0}" dt="2025-04-15T07:38:53.100" v="2424" actId="6549"/>
          <ac:spMkLst>
            <pc:docMk/>
            <pc:sldMk cId="813579784" sldId="274"/>
            <ac:spMk id="4" creationId="{D1A3204B-93A2-BD75-54B7-62A6ABB08FDC}"/>
          </ac:spMkLst>
        </pc:spChg>
        <pc:spChg chg="add mod">
          <ac:chgData name="Stephanie Miller" userId="10b1388a08841972" providerId="LiveId" clId="{E18A7867-FE07-4381-AFFB-8B29279867E0}" dt="2025-04-15T07:46:50.479" v="3016" actId="20577"/>
          <ac:spMkLst>
            <pc:docMk/>
            <pc:sldMk cId="813579784" sldId="274"/>
            <ac:spMk id="6" creationId="{92CAFE50-DDF3-68CE-9A25-815D6B5EB9FE}"/>
          </ac:spMkLst>
        </pc:spChg>
        <pc:spChg chg="add mod">
          <ac:chgData name="Stephanie Miller" userId="10b1388a08841972" providerId="LiveId" clId="{E18A7867-FE07-4381-AFFB-8B29279867E0}" dt="2025-04-15T07:35:17.426" v="2407"/>
          <ac:spMkLst>
            <pc:docMk/>
            <pc:sldMk cId="813579784" sldId="274"/>
            <ac:spMk id="9" creationId="{54AC3535-8626-CE70-EA5F-63552DD0B53D}"/>
          </ac:spMkLst>
        </pc:spChg>
        <pc:spChg chg="add mod">
          <ac:chgData name="Stephanie Miller" userId="10b1388a08841972" providerId="LiveId" clId="{E18A7867-FE07-4381-AFFB-8B29279867E0}" dt="2025-04-15T07:35:17.426" v="2407"/>
          <ac:spMkLst>
            <pc:docMk/>
            <pc:sldMk cId="813579784" sldId="274"/>
            <ac:spMk id="10" creationId="{07F3FF93-5A0B-2DE9-2FFD-0D9A189044A5}"/>
          </ac:spMkLst>
        </pc:spChg>
        <pc:graphicFrameChg chg="add del mod modGraphic">
          <ac:chgData name="Stephanie Miller" userId="10b1388a08841972" providerId="LiveId" clId="{E18A7867-FE07-4381-AFFB-8B29279867E0}" dt="2025-04-15T07:33:57.606" v="2399" actId="478"/>
          <ac:graphicFrameMkLst>
            <pc:docMk/>
            <pc:sldMk cId="813579784" sldId="274"/>
            <ac:graphicFrameMk id="5" creationId="{FE48409C-3D61-CA7D-8320-D5565982CDA8}"/>
          </ac:graphicFrameMkLst>
        </pc:graphicFrameChg>
        <pc:picChg chg="add mod">
          <ac:chgData name="Stephanie Miller" userId="10b1388a08841972" providerId="LiveId" clId="{E18A7867-FE07-4381-AFFB-8B29279867E0}" dt="2025-04-15T07:33:58.492" v="2400"/>
          <ac:picMkLst>
            <pc:docMk/>
            <pc:sldMk cId="813579784" sldId="274"/>
            <ac:picMk id="7" creationId="{2491AEFB-BC0B-3DB6-A08F-504DBAF1855B}"/>
          </ac:picMkLst>
        </pc:picChg>
        <pc:picChg chg="add mod">
          <ac:chgData name="Stephanie Miller" userId="10b1388a08841972" providerId="LiveId" clId="{E18A7867-FE07-4381-AFFB-8B29279867E0}" dt="2025-04-15T07:35:17.426" v="2407"/>
          <ac:picMkLst>
            <pc:docMk/>
            <pc:sldMk cId="813579784" sldId="274"/>
            <ac:picMk id="8" creationId="{70C1D329-845D-6A3F-0B90-9F400A694354}"/>
          </ac:picMkLst>
        </pc:picChg>
      </pc:sldChg>
      <pc:sldChg chg="addSp modSp new mod setBg">
        <pc:chgData name="Stephanie Miller" userId="10b1388a08841972" providerId="LiveId" clId="{E18A7867-FE07-4381-AFFB-8B29279867E0}" dt="2025-04-15T09:19:32.200" v="8046"/>
        <pc:sldMkLst>
          <pc:docMk/>
          <pc:sldMk cId="2470609069" sldId="275"/>
        </pc:sldMkLst>
        <pc:spChg chg="add mod">
          <ac:chgData name="Stephanie Miller" userId="10b1388a08841972" providerId="LiveId" clId="{E18A7867-FE07-4381-AFFB-8B29279867E0}" dt="2025-04-15T09:19:01.831" v="8045" actId="1076"/>
          <ac:spMkLst>
            <pc:docMk/>
            <pc:sldMk cId="2470609069" sldId="275"/>
            <ac:spMk id="4" creationId="{FB9A2E2E-270A-5185-B0F4-CA71B1B55814}"/>
          </ac:spMkLst>
        </pc:spChg>
        <pc:picChg chg="add mod">
          <ac:chgData name="Stephanie Miller" userId="10b1388a08841972" providerId="LiveId" clId="{E18A7867-FE07-4381-AFFB-8B29279867E0}" dt="2025-04-15T09:17:44.312" v="8013" actId="1076"/>
          <ac:picMkLst>
            <pc:docMk/>
            <pc:sldMk cId="2470609069" sldId="275"/>
            <ac:picMk id="2" creationId="{43946CA6-EBC2-FDCE-4676-75607776F3A6}"/>
          </ac:picMkLst>
        </pc:picChg>
      </pc:sldChg>
      <pc:sldChg chg="modSp mod">
        <pc:chgData name="Stephanie Miller" userId="10b1388a08841972" providerId="LiveId" clId="{E18A7867-FE07-4381-AFFB-8B29279867E0}" dt="2025-04-15T19:06:17.923" v="8371" actId="6549"/>
        <pc:sldMkLst>
          <pc:docMk/>
          <pc:sldMk cId="536975289" sldId="277"/>
        </pc:sldMkLst>
        <pc:spChg chg="mod">
          <ac:chgData name="Stephanie Miller" userId="10b1388a08841972" providerId="LiveId" clId="{E18A7867-FE07-4381-AFFB-8B29279867E0}" dt="2025-04-15T19:06:17.923" v="8371" actId="6549"/>
          <ac:spMkLst>
            <pc:docMk/>
            <pc:sldMk cId="536975289" sldId="277"/>
            <ac:spMk id="6" creationId="{E4724AD7-712C-1BE2-5746-39C1390B8275}"/>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7.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ata9.xml.rels><?xml version="1.0" encoding="UTF-8" standalone="yes"?>
<Relationships xmlns="http://schemas.openxmlformats.org/package/2006/relationships"><Relationship Id="rId2" Type="http://schemas.openxmlformats.org/officeDocument/2006/relationships/image" Target="../media/image16.svg"/><Relationship Id="rId1" Type="http://schemas.openxmlformats.org/officeDocument/2006/relationships/image" Target="../media/image15.png"/></Relationships>
</file>

<file path=ppt/diagrams/_rels/data10.xml.rels><?xml version="1.0" encoding="UTF-8" standalone="yes"?>
<Relationships xmlns="http://schemas.openxmlformats.org/package/2006/relationships"><Relationship Id="rId2" Type="http://schemas.openxmlformats.org/officeDocument/2006/relationships/image" Target="../media/image16.svg"/><Relationship Id="rId1" Type="http://schemas.openxmlformats.org/officeDocument/2006/relationships/image" Target="../media/image15.png"/></Relationships>
</file>

<file path=ppt/diagrams/_rels/drawing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9.xml.rels><?xml version="1.0" encoding="UTF-8" standalone="yes"?>
<Relationships xmlns="http://schemas.openxmlformats.org/package/2006/relationships"><Relationship Id="rId2" Type="http://schemas.openxmlformats.org/officeDocument/2006/relationships/image" Target="../media/image16.svg"/><Relationship Id="rId1" Type="http://schemas.openxmlformats.org/officeDocument/2006/relationships/image" Target="../media/image15.png"/></Relationships>
</file>

<file path=ppt/diagrams/_rels/drawing10.xml.rels><?xml version="1.0" encoding="UTF-8" standalone="yes"?>
<Relationships xmlns="http://schemas.openxmlformats.org/package/2006/relationships"><Relationship Id="rId2" Type="http://schemas.openxmlformats.org/officeDocument/2006/relationships/image" Target="../media/image16.svg"/><Relationship Id="rId1"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892D579-1164-4D7A-917F-932DF4557F1D}" type="doc">
      <dgm:prSet loTypeId="urn:microsoft.com/office/officeart/2016/7/layout/VerticalSolidActionList" loCatId="List" qsTypeId="urn:microsoft.com/office/officeart/2005/8/quickstyle/simple1" qsCatId="simple" csTypeId="urn:microsoft.com/office/officeart/2005/8/colors/colorful2" csCatId="colorful" phldr="1"/>
      <dgm:spPr/>
      <dgm:t>
        <a:bodyPr/>
        <a:lstStyle/>
        <a:p>
          <a:endParaRPr lang="en-US"/>
        </a:p>
      </dgm:t>
    </dgm:pt>
    <dgm:pt modelId="{E410EB51-5529-4A42-9CEA-C0999B23E41D}">
      <dgm:prSet/>
      <dgm:spPr/>
      <dgm:t>
        <a:bodyPr/>
        <a:lstStyle/>
        <a:p>
          <a:r>
            <a:rPr lang="en-GB" noProof="0" dirty="0"/>
            <a:t>Evaluating</a:t>
          </a:r>
        </a:p>
      </dgm:t>
    </dgm:pt>
    <dgm:pt modelId="{EA921339-8C0D-4EC8-9207-C2C900D759B3}" type="parTrans" cxnId="{E73769DA-F46A-478B-91CD-40AD6498916B}">
      <dgm:prSet/>
      <dgm:spPr/>
      <dgm:t>
        <a:bodyPr/>
        <a:lstStyle/>
        <a:p>
          <a:endParaRPr lang="en-US"/>
        </a:p>
      </dgm:t>
    </dgm:pt>
    <dgm:pt modelId="{6D73A13B-C327-4159-A0A7-B565EC874CC6}" type="sibTrans" cxnId="{E73769DA-F46A-478B-91CD-40AD6498916B}">
      <dgm:prSet/>
      <dgm:spPr/>
      <dgm:t>
        <a:bodyPr/>
        <a:lstStyle/>
        <a:p>
          <a:endParaRPr lang="en-US"/>
        </a:p>
      </dgm:t>
    </dgm:pt>
    <dgm:pt modelId="{CCC721D1-3DA0-4721-A388-ECFAB78E2163}">
      <dgm:prSet custT="1"/>
      <dgm:spPr/>
      <dgm:t>
        <a:bodyPr/>
        <a:lstStyle/>
        <a:p>
          <a:r>
            <a:rPr lang="en-GB" sz="2400" noProof="0" dirty="0"/>
            <a:t>Evaluating Current Singing Provision:</a:t>
          </a:r>
        </a:p>
      </dgm:t>
    </dgm:pt>
    <dgm:pt modelId="{A3A91EC9-981E-4023-910E-0999392E03D3}" type="parTrans" cxnId="{CECF3456-FB21-4D58-9D8B-0BF7A81AB8D0}">
      <dgm:prSet/>
      <dgm:spPr/>
      <dgm:t>
        <a:bodyPr/>
        <a:lstStyle/>
        <a:p>
          <a:endParaRPr lang="en-US"/>
        </a:p>
      </dgm:t>
    </dgm:pt>
    <dgm:pt modelId="{41D69149-C857-4850-B5B5-02F51C5DB2F5}" type="sibTrans" cxnId="{CECF3456-FB21-4D58-9D8B-0BF7A81AB8D0}">
      <dgm:prSet/>
      <dgm:spPr/>
      <dgm:t>
        <a:bodyPr/>
        <a:lstStyle/>
        <a:p>
          <a:endParaRPr lang="en-US"/>
        </a:p>
      </dgm:t>
    </dgm:pt>
    <dgm:pt modelId="{88091860-71C1-4B76-84B3-A12B8C5264D5}">
      <dgm:prSet custT="1"/>
      <dgm:spPr/>
      <dgm:t>
        <a:bodyPr/>
        <a:lstStyle/>
        <a:p>
          <a:r>
            <a:rPr lang="en-GB" sz="1600" noProof="0" dirty="0"/>
            <a:t>Pedagogical Practices</a:t>
          </a:r>
        </a:p>
      </dgm:t>
    </dgm:pt>
    <dgm:pt modelId="{95D0CB44-E48B-4BD2-9898-1F2F3367C412}" type="parTrans" cxnId="{7EBAD998-EFBA-48CB-9FE9-0877C5EF95AB}">
      <dgm:prSet/>
      <dgm:spPr/>
      <dgm:t>
        <a:bodyPr/>
        <a:lstStyle/>
        <a:p>
          <a:endParaRPr lang="en-US"/>
        </a:p>
      </dgm:t>
    </dgm:pt>
    <dgm:pt modelId="{8E279518-22D7-4785-85E0-4BF9CB88D902}" type="sibTrans" cxnId="{7EBAD998-EFBA-48CB-9FE9-0877C5EF95AB}">
      <dgm:prSet/>
      <dgm:spPr/>
      <dgm:t>
        <a:bodyPr/>
        <a:lstStyle/>
        <a:p>
          <a:endParaRPr lang="en-US"/>
        </a:p>
      </dgm:t>
    </dgm:pt>
    <dgm:pt modelId="{558D2C37-CCBF-49DC-8EB5-C404068C2A01}">
      <dgm:prSet custT="1"/>
      <dgm:spPr/>
      <dgm:t>
        <a:bodyPr/>
        <a:lstStyle/>
        <a:p>
          <a:r>
            <a:rPr lang="en-GB" sz="1600" noProof="0" dirty="0"/>
            <a:t>Teacher perspectives across key educational phases (Primary, Secondary, Vocal Tuition)</a:t>
          </a:r>
        </a:p>
      </dgm:t>
    </dgm:pt>
    <dgm:pt modelId="{8991940E-F4BB-462F-8FE1-52FBFE9750DB}" type="parTrans" cxnId="{CF6E4077-895D-4806-816B-F1745EF31836}">
      <dgm:prSet/>
      <dgm:spPr/>
      <dgm:t>
        <a:bodyPr/>
        <a:lstStyle/>
        <a:p>
          <a:endParaRPr lang="en-US"/>
        </a:p>
      </dgm:t>
    </dgm:pt>
    <dgm:pt modelId="{9BD87F71-7F95-4C97-93EC-75B030E6ABFF}" type="sibTrans" cxnId="{CF6E4077-895D-4806-816B-F1745EF31836}">
      <dgm:prSet/>
      <dgm:spPr/>
      <dgm:t>
        <a:bodyPr/>
        <a:lstStyle/>
        <a:p>
          <a:endParaRPr lang="en-US"/>
        </a:p>
      </dgm:t>
    </dgm:pt>
    <dgm:pt modelId="{0EDA1DDB-D9EB-4759-AF96-5473AA446E65}">
      <dgm:prSet/>
      <dgm:spPr/>
      <dgm:t>
        <a:bodyPr/>
        <a:lstStyle/>
        <a:p>
          <a:r>
            <a:rPr lang="en-GB" noProof="0" dirty="0"/>
            <a:t>Exploring</a:t>
          </a:r>
        </a:p>
      </dgm:t>
    </dgm:pt>
    <dgm:pt modelId="{415A5CDF-A6A2-4BF6-9C55-639AB752D7AC}" type="parTrans" cxnId="{DA515FEC-5329-42B2-BDB4-F76A1BB7B449}">
      <dgm:prSet/>
      <dgm:spPr/>
      <dgm:t>
        <a:bodyPr/>
        <a:lstStyle/>
        <a:p>
          <a:endParaRPr lang="en-US"/>
        </a:p>
      </dgm:t>
    </dgm:pt>
    <dgm:pt modelId="{A25CAE19-71B7-4B0B-805F-9C1900840FCB}" type="sibTrans" cxnId="{DA515FEC-5329-42B2-BDB4-F76A1BB7B449}">
      <dgm:prSet/>
      <dgm:spPr/>
      <dgm:t>
        <a:bodyPr/>
        <a:lstStyle/>
        <a:p>
          <a:endParaRPr lang="en-US"/>
        </a:p>
      </dgm:t>
    </dgm:pt>
    <dgm:pt modelId="{EBA5C5EC-A567-407F-A7FE-2E311671929E}">
      <dgm:prSet custT="1"/>
      <dgm:spPr/>
      <dgm:t>
        <a:bodyPr/>
        <a:lstStyle/>
        <a:p>
          <a:r>
            <a:rPr lang="en-GB" sz="2800" noProof="0" dirty="0"/>
            <a:t>Exploring Impact on Specialist Singers:</a:t>
          </a:r>
        </a:p>
      </dgm:t>
    </dgm:pt>
    <dgm:pt modelId="{262D2E08-3987-4B44-A00B-F29488DBB053}" type="parTrans" cxnId="{A439E647-899B-4A3D-AC7B-621AC4FA4BC1}">
      <dgm:prSet/>
      <dgm:spPr/>
      <dgm:t>
        <a:bodyPr/>
        <a:lstStyle/>
        <a:p>
          <a:endParaRPr lang="en-US"/>
        </a:p>
      </dgm:t>
    </dgm:pt>
    <dgm:pt modelId="{BB7505A2-3000-441E-863A-E663DB03EFA5}" type="sibTrans" cxnId="{A439E647-899B-4A3D-AC7B-621AC4FA4BC1}">
      <dgm:prSet/>
      <dgm:spPr/>
      <dgm:t>
        <a:bodyPr/>
        <a:lstStyle/>
        <a:p>
          <a:endParaRPr lang="en-US"/>
        </a:p>
      </dgm:t>
    </dgm:pt>
    <dgm:pt modelId="{A1438AC3-B2E8-4666-B4DE-7935BEDB4FD1}">
      <dgm:prSet custT="1"/>
      <dgm:spPr/>
      <dgm:t>
        <a:bodyPr/>
        <a:lstStyle/>
        <a:p>
          <a:r>
            <a:rPr lang="en-GB" sz="1800" noProof="0" dirty="0"/>
            <a:t>Challenges and experiences faced by peripatetic teachers</a:t>
          </a:r>
        </a:p>
      </dgm:t>
    </dgm:pt>
    <dgm:pt modelId="{A8D6D966-ABE2-4B22-A0E0-BD152A4D70B0}" type="parTrans" cxnId="{BA385BFB-BADF-4DED-8D21-3895AB571504}">
      <dgm:prSet/>
      <dgm:spPr/>
      <dgm:t>
        <a:bodyPr/>
        <a:lstStyle/>
        <a:p>
          <a:endParaRPr lang="en-US"/>
        </a:p>
      </dgm:t>
    </dgm:pt>
    <dgm:pt modelId="{F7713D4C-B3C4-47F6-A5A0-87980E90D8AB}" type="sibTrans" cxnId="{BA385BFB-BADF-4DED-8D21-3895AB571504}">
      <dgm:prSet/>
      <dgm:spPr/>
      <dgm:t>
        <a:bodyPr/>
        <a:lstStyle/>
        <a:p>
          <a:endParaRPr lang="en-US"/>
        </a:p>
      </dgm:t>
    </dgm:pt>
    <dgm:pt modelId="{DCE3EE93-C438-41FD-B9DE-090AD7EC7CD1}">
      <dgm:prSet custT="1"/>
      <dgm:spPr/>
      <dgm:t>
        <a:bodyPr/>
        <a:lstStyle/>
        <a:p>
          <a:r>
            <a:rPr lang="en-GB" sz="1800" noProof="0" dirty="0"/>
            <a:t>Potential impact on students pursuing specialist vocal tuition</a:t>
          </a:r>
        </a:p>
      </dgm:t>
    </dgm:pt>
    <dgm:pt modelId="{B46BF2E5-9ECD-4C88-89FC-32999C996B82}" type="parTrans" cxnId="{9CB89CF9-97C0-4E2E-AEE5-52B5FA88A9C9}">
      <dgm:prSet/>
      <dgm:spPr/>
      <dgm:t>
        <a:bodyPr/>
        <a:lstStyle/>
        <a:p>
          <a:endParaRPr lang="en-US"/>
        </a:p>
      </dgm:t>
    </dgm:pt>
    <dgm:pt modelId="{33C3F33D-F71A-4118-82B7-1FEC09292E3F}" type="sibTrans" cxnId="{9CB89CF9-97C0-4E2E-AEE5-52B5FA88A9C9}">
      <dgm:prSet/>
      <dgm:spPr/>
      <dgm:t>
        <a:bodyPr/>
        <a:lstStyle/>
        <a:p>
          <a:endParaRPr lang="en-US"/>
        </a:p>
      </dgm:t>
    </dgm:pt>
    <dgm:pt modelId="{A584C507-5077-4BEC-89D7-C2B5E2EDDDAA}">
      <dgm:prSet/>
      <dgm:spPr/>
      <dgm:t>
        <a:bodyPr/>
        <a:lstStyle/>
        <a:p>
          <a:r>
            <a:rPr lang="en-GB" noProof="0" dirty="0"/>
            <a:t>Questioning</a:t>
          </a:r>
        </a:p>
      </dgm:t>
    </dgm:pt>
    <dgm:pt modelId="{434EDEE9-09FA-4B56-9F5A-D23DDFC41B04}" type="parTrans" cxnId="{97B45841-E150-4D5B-BCE1-999F0B1F114B}">
      <dgm:prSet/>
      <dgm:spPr/>
      <dgm:t>
        <a:bodyPr/>
        <a:lstStyle/>
        <a:p>
          <a:endParaRPr lang="en-US"/>
        </a:p>
      </dgm:t>
    </dgm:pt>
    <dgm:pt modelId="{19391C27-06CE-4A2A-8354-BE9A80331BF1}" type="sibTrans" cxnId="{97B45841-E150-4D5B-BCE1-999F0B1F114B}">
      <dgm:prSet/>
      <dgm:spPr/>
      <dgm:t>
        <a:bodyPr/>
        <a:lstStyle/>
        <a:p>
          <a:endParaRPr lang="en-US"/>
        </a:p>
      </dgm:t>
    </dgm:pt>
    <dgm:pt modelId="{05D9A967-95C7-4F94-9A74-C9CD2C26CE3D}">
      <dgm:prSet custT="1"/>
      <dgm:spPr/>
      <dgm:t>
        <a:bodyPr/>
        <a:lstStyle/>
        <a:p>
          <a:endParaRPr lang="en-GB" sz="700" noProof="0" dirty="0"/>
        </a:p>
      </dgm:t>
    </dgm:pt>
    <dgm:pt modelId="{40CFAB60-6471-499A-B812-59252D8D2D8E}" type="parTrans" cxnId="{0A4361BE-F7E1-4989-BB98-18E35466017E}">
      <dgm:prSet/>
      <dgm:spPr/>
      <dgm:t>
        <a:bodyPr/>
        <a:lstStyle/>
        <a:p>
          <a:endParaRPr lang="en-US"/>
        </a:p>
      </dgm:t>
    </dgm:pt>
    <dgm:pt modelId="{A8E98F80-A047-481A-932E-69BB3119F81B}" type="sibTrans" cxnId="{0A4361BE-F7E1-4989-BB98-18E35466017E}">
      <dgm:prSet/>
      <dgm:spPr/>
      <dgm:t>
        <a:bodyPr/>
        <a:lstStyle/>
        <a:p>
          <a:endParaRPr lang="en-US"/>
        </a:p>
      </dgm:t>
    </dgm:pt>
    <dgm:pt modelId="{CBFF279C-65B2-4E60-A62B-291EA9D037B5}">
      <dgm:prSet custT="1"/>
      <dgm:spPr/>
      <dgm:t>
        <a:bodyPr/>
        <a:lstStyle/>
        <a:p>
          <a:endParaRPr lang="en-GB" sz="1600" noProof="0" dirty="0"/>
        </a:p>
      </dgm:t>
    </dgm:pt>
    <dgm:pt modelId="{A3058A67-4975-4AF9-9997-D54CB8311909}" type="parTrans" cxnId="{C0E340C4-E17B-4C23-9B57-CCC0369E0243}">
      <dgm:prSet/>
      <dgm:spPr/>
      <dgm:t>
        <a:bodyPr/>
        <a:lstStyle/>
        <a:p>
          <a:endParaRPr lang="en-US"/>
        </a:p>
      </dgm:t>
    </dgm:pt>
    <dgm:pt modelId="{1515CBDA-73E6-41A9-91F6-94A79ABDAB84}" type="sibTrans" cxnId="{C0E340C4-E17B-4C23-9B57-CCC0369E0243}">
      <dgm:prSet/>
      <dgm:spPr/>
      <dgm:t>
        <a:bodyPr/>
        <a:lstStyle/>
        <a:p>
          <a:endParaRPr lang="en-US"/>
        </a:p>
      </dgm:t>
    </dgm:pt>
    <dgm:pt modelId="{52E340AD-2E8C-4742-9F16-39560B8070AF}" type="pres">
      <dgm:prSet presAssocID="{B892D579-1164-4D7A-917F-932DF4557F1D}" presName="Name0" presStyleCnt="0">
        <dgm:presLayoutVars>
          <dgm:dir/>
          <dgm:animLvl val="lvl"/>
          <dgm:resizeHandles val="exact"/>
        </dgm:presLayoutVars>
      </dgm:prSet>
      <dgm:spPr/>
    </dgm:pt>
    <dgm:pt modelId="{BDE80CFA-D0E0-458F-BD49-D0A837193817}" type="pres">
      <dgm:prSet presAssocID="{E410EB51-5529-4A42-9CEA-C0999B23E41D}" presName="linNode" presStyleCnt="0"/>
      <dgm:spPr/>
    </dgm:pt>
    <dgm:pt modelId="{5AD663FA-920C-43FD-943F-B11E76E8495C}" type="pres">
      <dgm:prSet presAssocID="{E410EB51-5529-4A42-9CEA-C0999B23E41D}" presName="parentText" presStyleLbl="alignNode1" presStyleIdx="0" presStyleCnt="3">
        <dgm:presLayoutVars>
          <dgm:chMax val="1"/>
          <dgm:bulletEnabled/>
        </dgm:presLayoutVars>
      </dgm:prSet>
      <dgm:spPr/>
    </dgm:pt>
    <dgm:pt modelId="{44E161C9-D83D-4337-BD12-2CF9399AAB91}" type="pres">
      <dgm:prSet presAssocID="{E410EB51-5529-4A42-9CEA-C0999B23E41D}" presName="descendantText" presStyleLbl="alignAccFollowNode1" presStyleIdx="0" presStyleCnt="3">
        <dgm:presLayoutVars>
          <dgm:bulletEnabled/>
        </dgm:presLayoutVars>
      </dgm:prSet>
      <dgm:spPr/>
    </dgm:pt>
    <dgm:pt modelId="{B266C891-2D69-435D-85BC-B13CE6B618D7}" type="pres">
      <dgm:prSet presAssocID="{6D73A13B-C327-4159-A0A7-B565EC874CC6}" presName="sp" presStyleCnt="0"/>
      <dgm:spPr/>
    </dgm:pt>
    <dgm:pt modelId="{D83C80CB-4919-4C6A-A175-9A2B2FA52D28}" type="pres">
      <dgm:prSet presAssocID="{0EDA1DDB-D9EB-4759-AF96-5473AA446E65}" presName="linNode" presStyleCnt="0"/>
      <dgm:spPr/>
    </dgm:pt>
    <dgm:pt modelId="{BE02491E-06FF-4AFB-8215-7A5EE0A3AF91}" type="pres">
      <dgm:prSet presAssocID="{0EDA1DDB-D9EB-4759-AF96-5473AA446E65}" presName="parentText" presStyleLbl="alignNode1" presStyleIdx="1" presStyleCnt="3">
        <dgm:presLayoutVars>
          <dgm:chMax val="1"/>
          <dgm:bulletEnabled/>
        </dgm:presLayoutVars>
      </dgm:prSet>
      <dgm:spPr/>
    </dgm:pt>
    <dgm:pt modelId="{5CE7781B-C869-40FF-BAA7-73A59DB4EDE3}" type="pres">
      <dgm:prSet presAssocID="{0EDA1DDB-D9EB-4759-AF96-5473AA446E65}" presName="descendantText" presStyleLbl="alignAccFollowNode1" presStyleIdx="1" presStyleCnt="3">
        <dgm:presLayoutVars>
          <dgm:bulletEnabled/>
        </dgm:presLayoutVars>
      </dgm:prSet>
      <dgm:spPr/>
    </dgm:pt>
    <dgm:pt modelId="{A8B9D832-4402-4F6E-BC96-A42CB08079E4}" type="pres">
      <dgm:prSet presAssocID="{A25CAE19-71B7-4B0B-805F-9C1900840FCB}" presName="sp" presStyleCnt="0"/>
      <dgm:spPr/>
    </dgm:pt>
    <dgm:pt modelId="{BDE20566-73FA-4208-8062-3F31DD8A645C}" type="pres">
      <dgm:prSet presAssocID="{A584C507-5077-4BEC-89D7-C2B5E2EDDDAA}" presName="linNode" presStyleCnt="0"/>
      <dgm:spPr/>
    </dgm:pt>
    <dgm:pt modelId="{CBF5E5B5-A207-4BA1-92B3-0708D4421D67}" type="pres">
      <dgm:prSet presAssocID="{A584C507-5077-4BEC-89D7-C2B5E2EDDDAA}" presName="parentText" presStyleLbl="alignNode1" presStyleIdx="2" presStyleCnt="3">
        <dgm:presLayoutVars>
          <dgm:chMax val="1"/>
          <dgm:bulletEnabled/>
        </dgm:presLayoutVars>
      </dgm:prSet>
      <dgm:spPr/>
    </dgm:pt>
    <dgm:pt modelId="{84E7F53B-4842-4F99-9D7E-DACE0A34E655}" type="pres">
      <dgm:prSet presAssocID="{A584C507-5077-4BEC-89D7-C2B5E2EDDDAA}" presName="descendantText" presStyleLbl="alignAccFollowNode1" presStyleIdx="2" presStyleCnt="3">
        <dgm:presLayoutVars>
          <dgm:bulletEnabled/>
        </dgm:presLayoutVars>
      </dgm:prSet>
      <dgm:spPr/>
    </dgm:pt>
  </dgm:ptLst>
  <dgm:cxnLst>
    <dgm:cxn modelId="{D59D5613-4C8C-4DB6-BAA3-87DCDFD5ACD4}" type="presOf" srcId="{CCC721D1-3DA0-4721-A388-ECFAB78E2163}" destId="{44E161C9-D83D-4337-BD12-2CF9399AAB91}" srcOrd="0" destOrd="0" presId="urn:microsoft.com/office/officeart/2016/7/layout/VerticalSolidActionList"/>
    <dgm:cxn modelId="{97B45841-E150-4D5B-BCE1-999F0B1F114B}" srcId="{B892D579-1164-4D7A-917F-932DF4557F1D}" destId="{A584C507-5077-4BEC-89D7-C2B5E2EDDDAA}" srcOrd="2" destOrd="0" parTransId="{434EDEE9-09FA-4B56-9F5A-D23DDFC41B04}" sibTransId="{19391C27-06CE-4A2A-8354-BE9A80331BF1}"/>
    <dgm:cxn modelId="{A439E647-899B-4A3D-AC7B-621AC4FA4BC1}" srcId="{0EDA1DDB-D9EB-4759-AF96-5473AA446E65}" destId="{EBA5C5EC-A567-407F-A7FE-2E311671929E}" srcOrd="0" destOrd="0" parTransId="{262D2E08-3987-4B44-A00B-F29488DBB053}" sibTransId="{BB7505A2-3000-441E-863A-E663DB03EFA5}"/>
    <dgm:cxn modelId="{AFAA4371-6536-4013-A628-CA8312ED65E8}" type="presOf" srcId="{88091860-71C1-4B76-84B3-A12B8C5264D5}" destId="{44E161C9-D83D-4337-BD12-2CF9399AAB91}" srcOrd="0" destOrd="1" presId="urn:microsoft.com/office/officeart/2016/7/layout/VerticalSolidActionList"/>
    <dgm:cxn modelId="{CECF3456-FB21-4D58-9D8B-0BF7A81AB8D0}" srcId="{E410EB51-5529-4A42-9CEA-C0999B23E41D}" destId="{CCC721D1-3DA0-4721-A388-ECFAB78E2163}" srcOrd="0" destOrd="0" parTransId="{A3A91EC9-981E-4023-910E-0999392E03D3}" sibTransId="{41D69149-C857-4850-B5B5-02F51C5DB2F5}"/>
    <dgm:cxn modelId="{CF6E4077-895D-4806-816B-F1745EF31836}" srcId="{CCC721D1-3DA0-4721-A388-ECFAB78E2163}" destId="{558D2C37-CCBF-49DC-8EB5-C404068C2A01}" srcOrd="1" destOrd="0" parTransId="{8991940E-F4BB-462F-8FE1-52FBFE9750DB}" sibTransId="{9BD87F71-7F95-4C97-93EC-75B030E6ABFF}"/>
    <dgm:cxn modelId="{F8C2677A-4D6C-45E9-9821-DD5F753BACBF}" type="presOf" srcId="{E410EB51-5529-4A42-9CEA-C0999B23E41D}" destId="{5AD663FA-920C-43FD-943F-B11E76E8495C}" srcOrd="0" destOrd="0" presId="urn:microsoft.com/office/officeart/2016/7/layout/VerticalSolidActionList"/>
    <dgm:cxn modelId="{7216DD90-E87F-4A49-8AC4-A0655D54D7E2}" type="presOf" srcId="{558D2C37-CCBF-49DC-8EB5-C404068C2A01}" destId="{44E161C9-D83D-4337-BD12-2CF9399AAB91}" srcOrd="0" destOrd="2" presId="urn:microsoft.com/office/officeart/2016/7/layout/VerticalSolidActionList"/>
    <dgm:cxn modelId="{3B487998-C0A7-414E-87EB-B175CE253162}" type="presOf" srcId="{0EDA1DDB-D9EB-4759-AF96-5473AA446E65}" destId="{BE02491E-06FF-4AFB-8215-7A5EE0A3AF91}" srcOrd="0" destOrd="0" presId="urn:microsoft.com/office/officeart/2016/7/layout/VerticalSolidActionList"/>
    <dgm:cxn modelId="{7EBAD998-EFBA-48CB-9FE9-0877C5EF95AB}" srcId="{CCC721D1-3DA0-4721-A388-ECFAB78E2163}" destId="{88091860-71C1-4B76-84B3-A12B8C5264D5}" srcOrd="0" destOrd="0" parTransId="{95D0CB44-E48B-4BD2-9898-1F2F3367C412}" sibTransId="{8E279518-22D7-4785-85E0-4BF9CB88D902}"/>
    <dgm:cxn modelId="{9F63429F-9919-4CCF-A25B-83F85F57F165}" type="presOf" srcId="{05D9A967-95C7-4F94-9A74-C9CD2C26CE3D}" destId="{84E7F53B-4842-4F99-9D7E-DACE0A34E655}" srcOrd="0" destOrd="0" presId="urn:microsoft.com/office/officeart/2016/7/layout/VerticalSolidActionList"/>
    <dgm:cxn modelId="{6EA7A79F-3026-426B-92EE-77AC99CEAC54}" type="presOf" srcId="{A1438AC3-B2E8-4666-B4DE-7935BEDB4FD1}" destId="{5CE7781B-C869-40FF-BAA7-73A59DB4EDE3}" srcOrd="0" destOrd="1" presId="urn:microsoft.com/office/officeart/2016/7/layout/VerticalSolidActionList"/>
    <dgm:cxn modelId="{E89EC9AE-E15B-437C-9C2C-2C8CB4C81340}" type="presOf" srcId="{A584C507-5077-4BEC-89D7-C2B5E2EDDDAA}" destId="{CBF5E5B5-A207-4BA1-92B3-0708D4421D67}" srcOrd="0" destOrd="0" presId="urn:microsoft.com/office/officeart/2016/7/layout/VerticalSolidActionList"/>
    <dgm:cxn modelId="{0A4361BE-F7E1-4989-BB98-18E35466017E}" srcId="{A584C507-5077-4BEC-89D7-C2B5E2EDDDAA}" destId="{05D9A967-95C7-4F94-9A74-C9CD2C26CE3D}" srcOrd="0" destOrd="0" parTransId="{40CFAB60-6471-499A-B812-59252D8D2D8E}" sibTransId="{A8E98F80-A047-481A-932E-69BB3119F81B}"/>
    <dgm:cxn modelId="{C0E340C4-E17B-4C23-9B57-CCC0369E0243}" srcId="{A584C507-5077-4BEC-89D7-C2B5E2EDDDAA}" destId="{CBFF279C-65B2-4E60-A62B-291EA9D037B5}" srcOrd="1" destOrd="0" parTransId="{A3058A67-4975-4AF9-9997-D54CB8311909}" sibTransId="{1515CBDA-73E6-41A9-91F6-94A79ABDAB84}"/>
    <dgm:cxn modelId="{22FA20C9-E0F6-4696-B5CC-D95AD32E0972}" type="presOf" srcId="{CBFF279C-65B2-4E60-A62B-291EA9D037B5}" destId="{84E7F53B-4842-4F99-9D7E-DACE0A34E655}" srcOrd="0" destOrd="1" presId="urn:microsoft.com/office/officeart/2016/7/layout/VerticalSolidActionList"/>
    <dgm:cxn modelId="{E73769DA-F46A-478B-91CD-40AD6498916B}" srcId="{B892D579-1164-4D7A-917F-932DF4557F1D}" destId="{E410EB51-5529-4A42-9CEA-C0999B23E41D}" srcOrd="0" destOrd="0" parTransId="{EA921339-8C0D-4EC8-9207-C2C900D759B3}" sibTransId="{6D73A13B-C327-4159-A0A7-B565EC874CC6}"/>
    <dgm:cxn modelId="{A0F06FDA-439D-4F71-A41B-DD092E8575E9}" type="presOf" srcId="{B892D579-1164-4D7A-917F-932DF4557F1D}" destId="{52E340AD-2E8C-4742-9F16-39560B8070AF}" srcOrd="0" destOrd="0" presId="urn:microsoft.com/office/officeart/2016/7/layout/VerticalSolidActionList"/>
    <dgm:cxn modelId="{7E0962E5-33CA-4867-9560-A1D5EE112C87}" type="presOf" srcId="{DCE3EE93-C438-41FD-B9DE-090AD7EC7CD1}" destId="{5CE7781B-C869-40FF-BAA7-73A59DB4EDE3}" srcOrd="0" destOrd="2" presId="urn:microsoft.com/office/officeart/2016/7/layout/VerticalSolidActionList"/>
    <dgm:cxn modelId="{DA515FEC-5329-42B2-BDB4-F76A1BB7B449}" srcId="{B892D579-1164-4D7A-917F-932DF4557F1D}" destId="{0EDA1DDB-D9EB-4759-AF96-5473AA446E65}" srcOrd="1" destOrd="0" parTransId="{415A5CDF-A6A2-4BF6-9C55-639AB752D7AC}" sibTransId="{A25CAE19-71B7-4B0B-805F-9C1900840FCB}"/>
    <dgm:cxn modelId="{9CB89CF9-97C0-4E2E-AEE5-52B5FA88A9C9}" srcId="{EBA5C5EC-A567-407F-A7FE-2E311671929E}" destId="{DCE3EE93-C438-41FD-B9DE-090AD7EC7CD1}" srcOrd="1" destOrd="0" parTransId="{B46BF2E5-9ECD-4C88-89FC-32999C996B82}" sibTransId="{33C3F33D-F71A-4118-82B7-1FEC09292E3F}"/>
    <dgm:cxn modelId="{BA385BFB-BADF-4DED-8D21-3895AB571504}" srcId="{EBA5C5EC-A567-407F-A7FE-2E311671929E}" destId="{A1438AC3-B2E8-4666-B4DE-7935BEDB4FD1}" srcOrd="0" destOrd="0" parTransId="{A8D6D966-ABE2-4B22-A0E0-BD152A4D70B0}" sibTransId="{F7713D4C-B3C4-47F6-A5A0-87980E90D8AB}"/>
    <dgm:cxn modelId="{0F3C25FE-C10F-4E60-BAE4-6E1D90BE9543}" type="presOf" srcId="{EBA5C5EC-A567-407F-A7FE-2E311671929E}" destId="{5CE7781B-C869-40FF-BAA7-73A59DB4EDE3}" srcOrd="0" destOrd="0" presId="urn:microsoft.com/office/officeart/2016/7/layout/VerticalSolidActionList"/>
    <dgm:cxn modelId="{6A157DC2-B6A5-4977-B75D-7966216FB070}" type="presParOf" srcId="{52E340AD-2E8C-4742-9F16-39560B8070AF}" destId="{BDE80CFA-D0E0-458F-BD49-D0A837193817}" srcOrd="0" destOrd="0" presId="urn:microsoft.com/office/officeart/2016/7/layout/VerticalSolidActionList"/>
    <dgm:cxn modelId="{A8754B65-636E-48F6-849E-082F25444115}" type="presParOf" srcId="{BDE80CFA-D0E0-458F-BD49-D0A837193817}" destId="{5AD663FA-920C-43FD-943F-B11E76E8495C}" srcOrd="0" destOrd="0" presId="urn:microsoft.com/office/officeart/2016/7/layout/VerticalSolidActionList"/>
    <dgm:cxn modelId="{B1576330-A8E1-45E4-B475-B6088BDBAA5D}" type="presParOf" srcId="{BDE80CFA-D0E0-458F-BD49-D0A837193817}" destId="{44E161C9-D83D-4337-BD12-2CF9399AAB91}" srcOrd="1" destOrd="0" presId="urn:microsoft.com/office/officeart/2016/7/layout/VerticalSolidActionList"/>
    <dgm:cxn modelId="{59D6BEEB-85A7-48C3-99EB-04565FD48ECF}" type="presParOf" srcId="{52E340AD-2E8C-4742-9F16-39560B8070AF}" destId="{B266C891-2D69-435D-85BC-B13CE6B618D7}" srcOrd="1" destOrd="0" presId="urn:microsoft.com/office/officeart/2016/7/layout/VerticalSolidActionList"/>
    <dgm:cxn modelId="{32D3BD70-7EDC-458F-AFB4-80D0FA407A9E}" type="presParOf" srcId="{52E340AD-2E8C-4742-9F16-39560B8070AF}" destId="{D83C80CB-4919-4C6A-A175-9A2B2FA52D28}" srcOrd="2" destOrd="0" presId="urn:microsoft.com/office/officeart/2016/7/layout/VerticalSolidActionList"/>
    <dgm:cxn modelId="{BA368619-D3E1-499C-8CC9-5B867D440000}" type="presParOf" srcId="{D83C80CB-4919-4C6A-A175-9A2B2FA52D28}" destId="{BE02491E-06FF-4AFB-8215-7A5EE0A3AF91}" srcOrd="0" destOrd="0" presId="urn:microsoft.com/office/officeart/2016/7/layout/VerticalSolidActionList"/>
    <dgm:cxn modelId="{DD22FD8E-C9C5-47D9-87A6-BD0CDEF380DD}" type="presParOf" srcId="{D83C80CB-4919-4C6A-A175-9A2B2FA52D28}" destId="{5CE7781B-C869-40FF-BAA7-73A59DB4EDE3}" srcOrd="1" destOrd="0" presId="urn:microsoft.com/office/officeart/2016/7/layout/VerticalSolidActionList"/>
    <dgm:cxn modelId="{A08A1FC5-28DB-4FCC-8C13-C7434407188D}" type="presParOf" srcId="{52E340AD-2E8C-4742-9F16-39560B8070AF}" destId="{A8B9D832-4402-4F6E-BC96-A42CB08079E4}" srcOrd="3" destOrd="0" presId="urn:microsoft.com/office/officeart/2016/7/layout/VerticalSolidActionList"/>
    <dgm:cxn modelId="{8879135D-39B4-4AFF-B863-3CA34BE410B8}" type="presParOf" srcId="{52E340AD-2E8C-4742-9F16-39560B8070AF}" destId="{BDE20566-73FA-4208-8062-3F31DD8A645C}" srcOrd="4" destOrd="0" presId="urn:microsoft.com/office/officeart/2016/7/layout/VerticalSolidActionList"/>
    <dgm:cxn modelId="{93800F59-D9D5-4123-B5DE-04AD78ACC23F}" type="presParOf" srcId="{BDE20566-73FA-4208-8062-3F31DD8A645C}" destId="{CBF5E5B5-A207-4BA1-92B3-0708D4421D67}" srcOrd="0" destOrd="0" presId="urn:microsoft.com/office/officeart/2016/7/layout/VerticalSolidActionList"/>
    <dgm:cxn modelId="{272D5931-E9C3-43DD-9349-A3DD6BD4EF34}" type="presParOf" srcId="{BDE20566-73FA-4208-8062-3F31DD8A645C}" destId="{84E7F53B-4842-4F99-9D7E-DACE0A34E655}" srcOrd="1" destOrd="0" presId="urn:microsoft.com/office/officeart/2016/7/layout/VerticalSolid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3D131E-B2EF-40B3-84D2-1C51054BDDBB}" type="doc">
      <dgm:prSet loTypeId="urn:microsoft.com/office/officeart/2005/8/layout/hList1" loCatId="list" qsTypeId="urn:microsoft.com/office/officeart/2005/8/quickstyle/simple1" qsCatId="simple" csTypeId="urn:microsoft.com/office/officeart/2005/8/colors/colorful5" csCatId="colorful" phldr="1"/>
      <dgm:spPr/>
      <dgm:t>
        <a:bodyPr/>
        <a:lstStyle/>
        <a:p>
          <a:endParaRPr lang="en-US"/>
        </a:p>
      </dgm:t>
    </dgm:pt>
    <dgm:pt modelId="{6A979EA9-DDD9-4F42-B2BD-51D639984E30}">
      <dgm:prSet/>
      <dgm:spPr/>
      <dgm:t>
        <a:bodyPr/>
        <a:lstStyle/>
        <a:p>
          <a:pPr>
            <a:defRPr b="1"/>
          </a:pPr>
          <a:r>
            <a:rPr lang="en-GB" b="1" u="sng" noProof="0" dirty="0"/>
            <a:t>Context and Objectives:</a:t>
          </a:r>
          <a:endParaRPr lang="en-GB" noProof="0" dirty="0"/>
        </a:p>
      </dgm:t>
    </dgm:pt>
    <dgm:pt modelId="{C4D3D197-E17A-465C-8A68-4E7A26436B31}" type="parTrans" cxnId="{22946298-E913-4C07-AFA6-B55952DAAE02}">
      <dgm:prSet/>
      <dgm:spPr/>
      <dgm:t>
        <a:bodyPr/>
        <a:lstStyle/>
        <a:p>
          <a:endParaRPr lang="en-US"/>
        </a:p>
      </dgm:t>
    </dgm:pt>
    <dgm:pt modelId="{05FEEA33-2E37-45CA-BB82-B0ECF6BF370B}" type="sibTrans" cxnId="{22946298-E913-4C07-AFA6-B55952DAAE02}">
      <dgm:prSet/>
      <dgm:spPr/>
      <dgm:t>
        <a:bodyPr/>
        <a:lstStyle/>
        <a:p>
          <a:endParaRPr lang="en-US"/>
        </a:p>
      </dgm:t>
    </dgm:pt>
    <dgm:pt modelId="{4AE55C6A-4A49-4FCA-9594-5159FC890B94}">
      <dgm:prSet custT="1"/>
      <dgm:spPr/>
      <dgm:t>
        <a:bodyPr/>
        <a:lstStyle/>
        <a:p>
          <a:r>
            <a:rPr lang="en-GB" sz="2800" noProof="0" dirty="0"/>
            <a:t>Significant body of research on:</a:t>
          </a:r>
        </a:p>
      </dgm:t>
    </dgm:pt>
    <dgm:pt modelId="{A371E98B-CE66-49FA-98D8-61609D5E6ECE}" type="parTrans" cxnId="{F700A972-821F-4DBE-9D07-3DDBEF3CA180}">
      <dgm:prSet/>
      <dgm:spPr/>
      <dgm:t>
        <a:bodyPr/>
        <a:lstStyle/>
        <a:p>
          <a:endParaRPr lang="en-US"/>
        </a:p>
      </dgm:t>
    </dgm:pt>
    <dgm:pt modelId="{FEE93A27-E488-4C0A-BA62-2F778D70EBFB}" type="sibTrans" cxnId="{F700A972-821F-4DBE-9D07-3DDBEF3CA180}">
      <dgm:prSet/>
      <dgm:spPr/>
      <dgm:t>
        <a:bodyPr/>
        <a:lstStyle/>
        <a:p>
          <a:endParaRPr lang="en-US"/>
        </a:p>
      </dgm:t>
    </dgm:pt>
    <dgm:pt modelId="{DEBDDCA7-F5A1-4A92-9FB2-2B0E115969A4}">
      <dgm:prSet custT="1"/>
      <dgm:spPr/>
      <dgm:t>
        <a:bodyPr/>
        <a:lstStyle/>
        <a:p>
          <a:r>
            <a:rPr lang="en-GB" sz="2400" noProof="0" dirty="0"/>
            <a:t>Policy</a:t>
          </a:r>
        </a:p>
      </dgm:t>
    </dgm:pt>
    <dgm:pt modelId="{C65DEA6B-F562-4EB1-9333-4F41CF89BA1B}" type="parTrans" cxnId="{1C9DA495-867F-4C10-9291-485B64A15D41}">
      <dgm:prSet/>
      <dgm:spPr/>
      <dgm:t>
        <a:bodyPr/>
        <a:lstStyle/>
        <a:p>
          <a:endParaRPr lang="en-US"/>
        </a:p>
      </dgm:t>
    </dgm:pt>
    <dgm:pt modelId="{AE3045FC-0BAA-440D-8252-9EF63C8EFD80}" type="sibTrans" cxnId="{1C9DA495-867F-4C10-9291-485B64A15D41}">
      <dgm:prSet/>
      <dgm:spPr/>
      <dgm:t>
        <a:bodyPr/>
        <a:lstStyle/>
        <a:p>
          <a:endParaRPr lang="en-US"/>
        </a:p>
      </dgm:t>
    </dgm:pt>
    <dgm:pt modelId="{C53DB702-A2DB-4066-BA77-B11584528310}">
      <dgm:prSet custT="1"/>
      <dgm:spPr/>
      <dgm:t>
        <a:bodyPr/>
        <a:lstStyle/>
        <a:p>
          <a:r>
            <a:rPr lang="en-GB" sz="2400" noProof="0" dirty="0"/>
            <a:t>Practice</a:t>
          </a:r>
        </a:p>
      </dgm:t>
    </dgm:pt>
    <dgm:pt modelId="{F1FEFB5A-0C75-4292-AD82-4BE5D5FD0302}" type="parTrans" cxnId="{2B2CBD8D-DF88-4600-BB8E-28FA16740688}">
      <dgm:prSet/>
      <dgm:spPr/>
      <dgm:t>
        <a:bodyPr/>
        <a:lstStyle/>
        <a:p>
          <a:endParaRPr lang="en-US"/>
        </a:p>
      </dgm:t>
    </dgm:pt>
    <dgm:pt modelId="{526F72CB-0DD0-430A-A824-8F6753007758}" type="sibTrans" cxnId="{2B2CBD8D-DF88-4600-BB8E-28FA16740688}">
      <dgm:prSet/>
      <dgm:spPr/>
      <dgm:t>
        <a:bodyPr/>
        <a:lstStyle/>
        <a:p>
          <a:endParaRPr lang="en-US"/>
        </a:p>
      </dgm:t>
    </dgm:pt>
    <dgm:pt modelId="{8076890B-25AD-4A9C-AB91-06413256224F}">
      <dgm:prSet custT="1"/>
      <dgm:spPr/>
      <dgm:t>
        <a:bodyPr/>
        <a:lstStyle/>
        <a:p>
          <a:r>
            <a:rPr lang="en-GB" sz="2400" noProof="0" dirty="0"/>
            <a:t>Specialist Knowledge</a:t>
          </a:r>
        </a:p>
      </dgm:t>
    </dgm:pt>
    <dgm:pt modelId="{26510222-1AF8-4F77-9FD7-7398B5F8AA49}" type="parTrans" cxnId="{F5EA73CB-3DF8-44C5-A57D-1475D6DC3066}">
      <dgm:prSet/>
      <dgm:spPr/>
      <dgm:t>
        <a:bodyPr/>
        <a:lstStyle/>
        <a:p>
          <a:endParaRPr lang="en-US"/>
        </a:p>
      </dgm:t>
    </dgm:pt>
    <dgm:pt modelId="{6B84480E-7422-4CEE-87AD-0E3E62392E09}" type="sibTrans" cxnId="{F5EA73CB-3DF8-44C5-A57D-1475D6DC3066}">
      <dgm:prSet/>
      <dgm:spPr/>
      <dgm:t>
        <a:bodyPr/>
        <a:lstStyle/>
        <a:p>
          <a:endParaRPr lang="en-US"/>
        </a:p>
      </dgm:t>
    </dgm:pt>
    <dgm:pt modelId="{D314A3EF-95E3-4887-9324-2472539D381E}">
      <dgm:prSet/>
      <dgm:spPr/>
      <dgm:t>
        <a:bodyPr/>
        <a:lstStyle/>
        <a:p>
          <a:pPr>
            <a:defRPr b="1"/>
          </a:pPr>
          <a:r>
            <a:rPr lang="en-GB" b="1" i="0" u="sng" baseline="0" noProof="0" dirty="0"/>
            <a:t>Combined Insight:</a:t>
          </a:r>
          <a:endParaRPr lang="en-GB" noProof="0" dirty="0"/>
        </a:p>
      </dgm:t>
    </dgm:pt>
    <dgm:pt modelId="{4B603C69-B09F-417A-8C0A-D33519817291}" type="parTrans" cxnId="{8973DFB2-7578-4CBB-A5F4-C7FFAC69EA06}">
      <dgm:prSet/>
      <dgm:spPr/>
      <dgm:t>
        <a:bodyPr/>
        <a:lstStyle/>
        <a:p>
          <a:endParaRPr lang="en-US"/>
        </a:p>
      </dgm:t>
    </dgm:pt>
    <dgm:pt modelId="{0F60574E-348B-44BC-98F6-8F29929B31A0}" type="sibTrans" cxnId="{8973DFB2-7578-4CBB-A5F4-C7FFAC69EA06}">
      <dgm:prSet/>
      <dgm:spPr/>
      <dgm:t>
        <a:bodyPr/>
        <a:lstStyle/>
        <a:p>
          <a:endParaRPr lang="en-US"/>
        </a:p>
      </dgm:t>
    </dgm:pt>
    <dgm:pt modelId="{7C210A75-79E2-4F47-8B66-E28CC6E5C292}">
      <dgm:prSet/>
      <dgm:spPr/>
      <dgm:t>
        <a:bodyPr/>
        <a:lstStyle/>
        <a:p>
          <a:pPr>
            <a:defRPr b="1"/>
          </a:pPr>
          <a:r>
            <a:rPr lang="en-GB" b="1" i="0" u="sng" baseline="0" noProof="0" dirty="0"/>
            <a:t>Key Objectives:</a:t>
          </a:r>
          <a:endParaRPr lang="en-GB" noProof="0" dirty="0"/>
        </a:p>
      </dgm:t>
    </dgm:pt>
    <dgm:pt modelId="{C4D5C882-BA3B-44AC-9AEE-177D1F06A7FB}" type="parTrans" cxnId="{4AD42554-F1DA-4039-9F3F-5B99CAB37EB5}">
      <dgm:prSet/>
      <dgm:spPr/>
      <dgm:t>
        <a:bodyPr/>
        <a:lstStyle/>
        <a:p>
          <a:endParaRPr lang="en-US"/>
        </a:p>
      </dgm:t>
    </dgm:pt>
    <dgm:pt modelId="{F6C61B57-A430-44F2-9860-A55668C670B8}" type="sibTrans" cxnId="{4AD42554-F1DA-4039-9F3F-5B99CAB37EB5}">
      <dgm:prSet/>
      <dgm:spPr/>
      <dgm:t>
        <a:bodyPr/>
        <a:lstStyle/>
        <a:p>
          <a:endParaRPr lang="en-US"/>
        </a:p>
      </dgm:t>
    </dgm:pt>
    <dgm:pt modelId="{5CE99191-37C1-44E8-8AA2-6D7304AA02C4}">
      <dgm:prSet/>
      <dgm:spPr/>
      <dgm:t>
        <a:bodyPr/>
        <a:lstStyle/>
        <a:p>
          <a:r>
            <a:rPr lang="en-GB" noProof="0" dirty="0"/>
            <a:t>Examine existing research</a:t>
          </a:r>
        </a:p>
      </dgm:t>
    </dgm:pt>
    <dgm:pt modelId="{FFF54AD2-3997-491B-B638-DD7A625B0FAD}" type="parTrans" cxnId="{7B57117C-D945-43FE-A6D3-A0B9C0EF5422}">
      <dgm:prSet/>
      <dgm:spPr/>
      <dgm:t>
        <a:bodyPr/>
        <a:lstStyle/>
        <a:p>
          <a:endParaRPr lang="en-US"/>
        </a:p>
      </dgm:t>
    </dgm:pt>
    <dgm:pt modelId="{71B3D7C4-1673-42F3-957F-EF0B877386DF}" type="sibTrans" cxnId="{7B57117C-D945-43FE-A6D3-A0B9C0EF5422}">
      <dgm:prSet/>
      <dgm:spPr/>
      <dgm:t>
        <a:bodyPr/>
        <a:lstStyle/>
        <a:p>
          <a:endParaRPr lang="en-US"/>
        </a:p>
      </dgm:t>
    </dgm:pt>
    <dgm:pt modelId="{D4B2212A-3E17-4416-B1EA-B809ED007D9E}">
      <dgm:prSet/>
      <dgm:spPr/>
      <dgm:t>
        <a:bodyPr/>
        <a:lstStyle/>
        <a:p>
          <a:r>
            <a:rPr lang="en-GB" noProof="0" dirty="0"/>
            <a:t>Snyder (2019), </a:t>
          </a:r>
          <a:r>
            <a:rPr lang="en-GB" noProof="0" dirty="0" err="1"/>
            <a:t>Walliman</a:t>
          </a:r>
          <a:r>
            <a:rPr lang="en-GB" noProof="0" dirty="0"/>
            <a:t> (2001)</a:t>
          </a:r>
        </a:p>
      </dgm:t>
    </dgm:pt>
    <dgm:pt modelId="{1B8C184C-C123-4C1B-AAD1-9BE9DD4F2D80}" type="parTrans" cxnId="{9A35772B-FCA9-4286-8AA3-70D7BE93A47F}">
      <dgm:prSet/>
      <dgm:spPr/>
      <dgm:t>
        <a:bodyPr/>
        <a:lstStyle/>
        <a:p>
          <a:endParaRPr lang="en-US"/>
        </a:p>
      </dgm:t>
    </dgm:pt>
    <dgm:pt modelId="{4D1819C4-C6A6-49A3-8C78-C27FC052A16B}" type="sibTrans" cxnId="{9A35772B-FCA9-4286-8AA3-70D7BE93A47F}">
      <dgm:prSet/>
      <dgm:spPr/>
      <dgm:t>
        <a:bodyPr/>
        <a:lstStyle/>
        <a:p>
          <a:endParaRPr lang="en-US"/>
        </a:p>
      </dgm:t>
    </dgm:pt>
    <dgm:pt modelId="{48C45E8A-0BB1-4DAB-80DD-1F95831542C8}">
      <dgm:prSet custT="1"/>
      <dgm:spPr/>
      <dgm:t>
        <a:bodyPr/>
        <a:lstStyle/>
        <a:p>
          <a:r>
            <a:rPr lang="en-GB" sz="2400" noProof="0" dirty="0"/>
            <a:t>Analysis of academic research and grey literature</a:t>
          </a:r>
        </a:p>
      </dgm:t>
    </dgm:pt>
    <dgm:pt modelId="{C3B9AD4F-6864-4B82-9F2F-3039BE6180D9}" type="sibTrans" cxnId="{F980F3A9-8D43-4D6E-9F15-C3F6C83D0A97}">
      <dgm:prSet/>
      <dgm:spPr/>
      <dgm:t>
        <a:bodyPr/>
        <a:lstStyle/>
        <a:p>
          <a:endParaRPr lang="en-US"/>
        </a:p>
      </dgm:t>
    </dgm:pt>
    <dgm:pt modelId="{7F6D9CD9-2E6F-434E-B4E5-340996A1E855}" type="parTrans" cxnId="{F980F3A9-8D43-4D6E-9F15-C3F6C83D0A97}">
      <dgm:prSet/>
      <dgm:spPr/>
      <dgm:t>
        <a:bodyPr/>
        <a:lstStyle/>
        <a:p>
          <a:endParaRPr lang="en-US"/>
        </a:p>
      </dgm:t>
    </dgm:pt>
    <dgm:pt modelId="{27ECE2FE-14C3-47E0-B349-46E0909E5C24}">
      <dgm:prSet custT="1"/>
      <dgm:spPr/>
      <dgm:t>
        <a:bodyPr/>
        <a:lstStyle/>
        <a:p>
          <a:r>
            <a:rPr lang="en-GB" sz="2400" i="0" baseline="0" noProof="0" dirty="0"/>
            <a:t>Enabled perspective from researcher and teacher perspectives</a:t>
          </a:r>
          <a:endParaRPr lang="en-GB" sz="2400" noProof="0" dirty="0"/>
        </a:p>
      </dgm:t>
    </dgm:pt>
    <dgm:pt modelId="{96D2E686-4FC8-4227-887A-989358373F76}" type="sibTrans" cxnId="{AF8FA280-F768-4CB3-BEA6-82931A460DCC}">
      <dgm:prSet/>
      <dgm:spPr/>
      <dgm:t>
        <a:bodyPr/>
        <a:lstStyle/>
        <a:p>
          <a:endParaRPr lang="en-US"/>
        </a:p>
      </dgm:t>
    </dgm:pt>
    <dgm:pt modelId="{7D29F243-EBDB-4898-B9CC-0C65199F1AC7}" type="parTrans" cxnId="{AF8FA280-F768-4CB3-BEA6-82931A460DCC}">
      <dgm:prSet/>
      <dgm:spPr/>
      <dgm:t>
        <a:bodyPr/>
        <a:lstStyle/>
        <a:p>
          <a:endParaRPr lang="en-US"/>
        </a:p>
      </dgm:t>
    </dgm:pt>
    <dgm:pt modelId="{9D9EEE85-AF2A-4403-8887-2495CE8CF33C}">
      <dgm:prSet/>
      <dgm:spPr/>
      <dgm:t>
        <a:bodyPr/>
        <a:lstStyle/>
        <a:p>
          <a:r>
            <a:rPr lang="en-GB" i="0" baseline="0" noProof="0" dirty="0"/>
            <a:t>Identify and explore recurring themes</a:t>
          </a:r>
          <a:endParaRPr lang="en-GB" noProof="0" dirty="0"/>
        </a:p>
      </dgm:t>
    </dgm:pt>
    <dgm:pt modelId="{4BFE2421-DED9-4BE5-9274-3CF37F99CB66}" type="sibTrans" cxnId="{D5A75383-77C8-4EEE-8E5B-0713A4D35ED6}">
      <dgm:prSet/>
      <dgm:spPr/>
      <dgm:t>
        <a:bodyPr/>
        <a:lstStyle/>
        <a:p>
          <a:endParaRPr lang="en-US"/>
        </a:p>
      </dgm:t>
    </dgm:pt>
    <dgm:pt modelId="{997CB75F-A838-4FE0-9B92-06520E55F810}" type="parTrans" cxnId="{D5A75383-77C8-4EEE-8E5B-0713A4D35ED6}">
      <dgm:prSet/>
      <dgm:spPr/>
      <dgm:t>
        <a:bodyPr/>
        <a:lstStyle/>
        <a:p>
          <a:endParaRPr lang="en-US"/>
        </a:p>
      </dgm:t>
    </dgm:pt>
    <dgm:pt modelId="{16F6474D-C1CC-449C-801C-7AAD0FC65F8F}">
      <dgm:prSet/>
      <dgm:spPr/>
      <dgm:t>
        <a:bodyPr/>
        <a:lstStyle/>
        <a:p>
          <a:r>
            <a:rPr lang="en-GB" noProof="0" dirty="0"/>
            <a:t>Highlight gaps and areas of further investigation</a:t>
          </a:r>
        </a:p>
      </dgm:t>
    </dgm:pt>
    <dgm:pt modelId="{64C14110-19D5-48DB-9689-8E7655D2C96D}" type="sibTrans" cxnId="{3CB604E2-78D9-4E14-AE39-8DAA4EABCED4}">
      <dgm:prSet/>
      <dgm:spPr/>
      <dgm:t>
        <a:bodyPr/>
        <a:lstStyle/>
        <a:p>
          <a:endParaRPr lang="en-US"/>
        </a:p>
      </dgm:t>
    </dgm:pt>
    <dgm:pt modelId="{5CD14569-3ED1-419F-872D-F3367EF15022}" type="parTrans" cxnId="{3CB604E2-78D9-4E14-AE39-8DAA4EABCED4}">
      <dgm:prSet/>
      <dgm:spPr/>
      <dgm:t>
        <a:bodyPr/>
        <a:lstStyle/>
        <a:p>
          <a:endParaRPr lang="en-US"/>
        </a:p>
      </dgm:t>
    </dgm:pt>
    <dgm:pt modelId="{9653070D-6B2C-45AB-BFFD-DA1039878857}">
      <dgm:prSet/>
      <dgm:spPr/>
      <dgm:t>
        <a:bodyPr/>
        <a:lstStyle/>
        <a:p>
          <a:r>
            <a:rPr lang="en-GB" i="0" baseline="0" noProof="0" dirty="0"/>
            <a:t>Provide consistent point of reference throughout study</a:t>
          </a:r>
          <a:endParaRPr lang="en-GB" noProof="0" dirty="0"/>
        </a:p>
      </dgm:t>
    </dgm:pt>
    <dgm:pt modelId="{C0334957-E89A-42F4-845B-310D3EF49CA3}" type="sibTrans" cxnId="{30C298FD-8B7E-4261-A097-9C1D9559D80B}">
      <dgm:prSet/>
      <dgm:spPr/>
      <dgm:t>
        <a:bodyPr/>
        <a:lstStyle/>
        <a:p>
          <a:endParaRPr lang="en-US"/>
        </a:p>
      </dgm:t>
    </dgm:pt>
    <dgm:pt modelId="{4E468E95-A12F-4BBB-8571-7EA9B24284C6}" type="parTrans" cxnId="{30C298FD-8B7E-4261-A097-9C1D9559D80B}">
      <dgm:prSet/>
      <dgm:spPr/>
      <dgm:t>
        <a:bodyPr/>
        <a:lstStyle/>
        <a:p>
          <a:endParaRPr lang="en-US"/>
        </a:p>
      </dgm:t>
    </dgm:pt>
    <dgm:pt modelId="{912B5800-22EB-44B9-8385-58219A668B9A}" type="pres">
      <dgm:prSet presAssocID="{A13D131E-B2EF-40B3-84D2-1C51054BDDBB}" presName="Name0" presStyleCnt="0">
        <dgm:presLayoutVars>
          <dgm:dir/>
          <dgm:animLvl val="lvl"/>
          <dgm:resizeHandles val="exact"/>
        </dgm:presLayoutVars>
      </dgm:prSet>
      <dgm:spPr/>
    </dgm:pt>
    <dgm:pt modelId="{991C3292-4DD2-4B67-8102-B81EC4989F1B}" type="pres">
      <dgm:prSet presAssocID="{6A979EA9-DDD9-4F42-B2BD-51D639984E30}" presName="composite" presStyleCnt="0"/>
      <dgm:spPr/>
    </dgm:pt>
    <dgm:pt modelId="{57278999-6FC7-4E0C-870C-590A9C337BFE}" type="pres">
      <dgm:prSet presAssocID="{6A979EA9-DDD9-4F42-B2BD-51D639984E30}" presName="parTx" presStyleLbl="alignNode1" presStyleIdx="0" presStyleCnt="3">
        <dgm:presLayoutVars>
          <dgm:chMax val="0"/>
          <dgm:chPref val="0"/>
          <dgm:bulletEnabled val="1"/>
        </dgm:presLayoutVars>
      </dgm:prSet>
      <dgm:spPr/>
    </dgm:pt>
    <dgm:pt modelId="{1218E097-A52C-440E-8A12-AB3C97B9E5F9}" type="pres">
      <dgm:prSet presAssocID="{6A979EA9-DDD9-4F42-B2BD-51D639984E30}" presName="desTx" presStyleLbl="alignAccFollowNode1" presStyleIdx="0" presStyleCnt="3">
        <dgm:presLayoutVars>
          <dgm:bulletEnabled val="1"/>
        </dgm:presLayoutVars>
      </dgm:prSet>
      <dgm:spPr/>
    </dgm:pt>
    <dgm:pt modelId="{580297B7-DB75-4669-A4E9-0D5F211994F6}" type="pres">
      <dgm:prSet presAssocID="{05FEEA33-2E37-45CA-BB82-B0ECF6BF370B}" presName="space" presStyleCnt="0"/>
      <dgm:spPr/>
    </dgm:pt>
    <dgm:pt modelId="{1A455628-4B21-41DB-B099-421FBCFAD24D}" type="pres">
      <dgm:prSet presAssocID="{D314A3EF-95E3-4887-9324-2472539D381E}" presName="composite" presStyleCnt="0"/>
      <dgm:spPr/>
    </dgm:pt>
    <dgm:pt modelId="{20F3A7CB-8267-44BC-A939-40A83605AF70}" type="pres">
      <dgm:prSet presAssocID="{D314A3EF-95E3-4887-9324-2472539D381E}" presName="parTx" presStyleLbl="alignNode1" presStyleIdx="1" presStyleCnt="3">
        <dgm:presLayoutVars>
          <dgm:chMax val="0"/>
          <dgm:chPref val="0"/>
          <dgm:bulletEnabled val="1"/>
        </dgm:presLayoutVars>
      </dgm:prSet>
      <dgm:spPr/>
    </dgm:pt>
    <dgm:pt modelId="{8DAE07C9-A700-4E67-95C7-71B9AD8201D6}" type="pres">
      <dgm:prSet presAssocID="{D314A3EF-95E3-4887-9324-2472539D381E}" presName="desTx" presStyleLbl="alignAccFollowNode1" presStyleIdx="1" presStyleCnt="3">
        <dgm:presLayoutVars>
          <dgm:bulletEnabled val="1"/>
        </dgm:presLayoutVars>
      </dgm:prSet>
      <dgm:spPr/>
    </dgm:pt>
    <dgm:pt modelId="{EDACDD75-8770-4163-AF31-C9705A080A4D}" type="pres">
      <dgm:prSet presAssocID="{0F60574E-348B-44BC-98F6-8F29929B31A0}" presName="space" presStyleCnt="0"/>
      <dgm:spPr/>
    </dgm:pt>
    <dgm:pt modelId="{6DF813B0-C34D-4FA6-9C39-4A50E04734A2}" type="pres">
      <dgm:prSet presAssocID="{7C210A75-79E2-4F47-8B66-E28CC6E5C292}" presName="composite" presStyleCnt="0"/>
      <dgm:spPr/>
    </dgm:pt>
    <dgm:pt modelId="{C4C968BD-24E3-49FD-84E9-4DA7ADEFA579}" type="pres">
      <dgm:prSet presAssocID="{7C210A75-79E2-4F47-8B66-E28CC6E5C292}" presName="parTx" presStyleLbl="alignNode1" presStyleIdx="2" presStyleCnt="3">
        <dgm:presLayoutVars>
          <dgm:chMax val="0"/>
          <dgm:chPref val="0"/>
          <dgm:bulletEnabled val="1"/>
        </dgm:presLayoutVars>
      </dgm:prSet>
      <dgm:spPr/>
    </dgm:pt>
    <dgm:pt modelId="{DA3D0631-3447-4460-9387-ACBE450BD47E}" type="pres">
      <dgm:prSet presAssocID="{7C210A75-79E2-4F47-8B66-E28CC6E5C292}" presName="desTx" presStyleLbl="alignAccFollowNode1" presStyleIdx="2" presStyleCnt="3">
        <dgm:presLayoutVars>
          <dgm:bulletEnabled val="1"/>
        </dgm:presLayoutVars>
      </dgm:prSet>
      <dgm:spPr/>
    </dgm:pt>
  </dgm:ptLst>
  <dgm:cxnLst>
    <dgm:cxn modelId="{8EDD8E0B-ABA8-4CCF-9AFF-75C04CA2B34F}" type="presOf" srcId="{D4B2212A-3E17-4416-B1EA-B809ED007D9E}" destId="{DA3D0631-3447-4460-9387-ACBE450BD47E}" srcOrd="0" destOrd="4" presId="urn:microsoft.com/office/officeart/2005/8/layout/hList1"/>
    <dgm:cxn modelId="{9A35772B-FCA9-4286-8AA3-70D7BE93A47F}" srcId="{7C210A75-79E2-4F47-8B66-E28CC6E5C292}" destId="{D4B2212A-3E17-4416-B1EA-B809ED007D9E}" srcOrd="4" destOrd="0" parTransId="{1B8C184C-C123-4C1B-AAD1-9BE9DD4F2D80}" sibTransId="{4D1819C4-C6A6-49A3-8C78-C27FC052A16B}"/>
    <dgm:cxn modelId="{431C5A5B-BCB5-4067-866F-34A41A21B6C7}" type="presOf" srcId="{16F6474D-C1CC-449C-801C-7AAD0FC65F8F}" destId="{DA3D0631-3447-4460-9387-ACBE450BD47E}" srcOrd="0" destOrd="2" presId="urn:microsoft.com/office/officeart/2005/8/layout/hList1"/>
    <dgm:cxn modelId="{F700A972-821F-4DBE-9D07-3DDBEF3CA180}" srcId="{6A979EA9-DDD9-4F42-B2BD-51D639984E30}" destId="{4AE55C6A-4A49-4FCA-9594-5159FC890B94}" srcOrd="0" destOrd="0" parTransId="{A371E98B-CE66-49FA-98D8-61609D5E6ECE}" sibTransId="{FEE93A27-E488-4C0A-BA62-2F778D70EBFB}"/>
    <dgm:cxn modelId="{4AD42554-F1DA-4039-9F3F-5B99CAB37EB5}" srcId="{A13D131E-B2EF-40B3-84D2-1C51054BDDBB}" destId="{7C210A75-79E2-4F47-8B66-E28CC6E5C292}" srcOrd="2" destOrd="0" parTransId="{C4D5C882-BA3B-44AC-9AEE-177D1F06A7FB}" sibTransId="{F6C61B57-A430-44F2-9860-A55668C670B8}"/>
    <dgm:cxn modelId="{205B3874-0721-4956-8219-3AEAD0C4248B}" type="presOf" srcId="{D314A3EF-95E3-4887-9324-2472539D381E}" destId="{20F3A7CB-8267-44BC-A939-40A83605AF70}" srcOrd="0" destOrd="0" presId="urn:microsoft.com/office/officeart/2005/8/layout/hList1"/>
    <dgm:cxn modelId="{D8290956-FE6B-420D-971B-BA5C358A16B6}" type="presOf" srcId="{6A979EA9-DDD9-4F42-B2BD-51D639984E30}" destId="{57278999-6FC7-4E0C-870C-590A9C337BFE}" srcOrd="0" destOrd="0" presId="urn:microsoft.com/office/officeart/2005/8/layout/hList1"/>
    <dgm:cxn modelId="{5D23E977-3018-43A0-A72F-29A4A6A6285B}" type="presOf" srcId="{DEBDDCA7-F5A1-4A92-9FB2-2B0E115969A4}" destId="{1218E097-A52C-440E-8A12-AB3C97B9E5F9}" srcOrd="0" destOrd="1" presId="urn:microsoft.com/office/officeart/2005/8/layout/hList1"/>
    <dgm:cxn modelId="{F293987A-787D-4A82-A5FB-674F03D3C198}" type="presOf" srcId="{C53DB702-A2DB-4066-BA77-B11584528310}" destId="{1218E097-A52C-440E-8A12-AB3C97B9E5F9}" srcOrd="0" destOrd="2" presId="urn:microsoft.com/office/officeart/2005/8/layout/hList1"/>
    <dgm:cxn modelId="{7B57117C-D945-43FE-A6D3-A0B9C0EF5422}" srcId="{7C210A75-79E2-4F47-8B66-E28CC6E5C292}" destId="{5CE99191-37C1-44E8-8AA2-6D7304AA02C4}" srcOrd="0" destOrd="0" parTransId="{FFF54AD2-3997-491B-B638-DD7A625B0FAD}" sibTransId="{71B3D7C4-1673-42F3-957F-EF0B877386DF}"/>
    <dgm:cxn modelId="{AF8FA280-F768-4CB3-BEA6-82931A460DCC}" srcId="{D314A3EF-95E3-4887-9324-2472539D381E}" destId="{27ECE2FE-14C3-47E0-B349-46E0909E5C24}" srcOrd="1" destOrd="0" parTransId="{7D29F243-EBDB-4898-B9CC-0C65199F1AC7}" sibTransId="{96D2E686-4FC8-4227-887A-989358373F76}"/>
    <dgm:cxn modelId="{D5A75383-77C8-4EEE-8E5B-0713A4D35ED6}" srcId="{7C210A75-79E2-4F47-8B66-E28CC6E5C292}" destId="{9D9EEE85-AF2A-4403-8887-2495CE8CF33C}" srcOrd="1" destOrd="0" parTransId="{997CB75F-A838-4FE0-9B92-06520E55F810}" sibTransId="{4BFE2421-DED9-4BE5-9274-3CF37F99CB66}"/>
    <dgm:cxn modelId="{0E3D298C-4CDF-4DA3-8F1E-B7FCAF1AD7AD}" type="presOf" srcId="{8076890B-25AD-4A9C-AB91-06413256224F}" destId="{1218E097-A52C-440E-8A12-AB3C97B9E5F9}" srcOrd="0" destOrd="3" presId="urn:microsoft.com/office/officeart/2005/8/layout/hList1"/>
    <dgm:cxn modelId="{F8A1678D-B9E5-4DBE-8A50-ACCFA02E6D7A}" type="presOf" srcId="{48C45E8A-0BB1-4DAB-80DD-1F95831542C8}" destId="{8DAE07C9-A700-4E67-95C7-71B9AD8201D6}" srcOrd="0" destOrd="0" presId="urn:microsoft.com/office/officeart/2005/8/layout/hList1"/>
    <dgm:cxn modelId="{2B2CBD8D-DF88-4600-BB8E-28FA16740688}" srcId="{4AE55C6A-4A49-4FCA-9594-5159FC890B94}" destId="{C53DB702-A2DB-4066-BA77-B11584528310}" srcOrd="1" destOrd="0" parTransId="{F1FEFB5A-0C75-4292-AD82-4BE5D5FD0302}" sibTransId="{526F72CB-0DD0-430A-A824-8F6753007758}"/>
    <dgm:cxn modelId="{1C9DA495-867F-4C10-9291-485B64A15D41}" srcId="{4AE55C6A-4A49-4FCA-9594-5159FC890B94}" destId="{DEBDDCA7-F5A1-4A92-9FB2-2B0E115969A4}" srcOrd="0" destOrd="0" parTransId="{C65DEA6B-F562-4EB1-9333-4F41CF89BA1B}" sibTransId="{AE3045FC-0BAA-440D-8252-9EF63C8EFD80}"/>
    <dgm:cxn modelId="{22946298-E913-4C07-AFA6-B55952DAAE02}" srcId="{A13D131E-B2EF-40B3-84D2-1C51054BDDBB}" destId="{6A979EA9-DDD9-4F42-B2BD-51D639984E30}" srcOrd="0" destOrd="0" parTransId="{C4D3D197-E17A-465C-8A68-4E7A26436B31}" sibTransId="{05FEEA33-2E37-45CA-BB82-B0ECF6BF370B}"/>
    <dgm:cxn modelId="{F980F3A9-8D43-4D6E-9F15-C3F6C83D0A97}" srcId="{D314A3EF-95E3-4887-9324-2472539D381E}" destId="{48C45E8A-0BB1-4DAB-80DD-1F95831542C8}" srcOrd="0" destOrd="0" parTransId="{7F6D9CD9-2E6F-434E-B4E5-340996A1E855}" sibTransId="{C3B9AD4F-6864-4B82-9F2F-3039BE6180D9}"/>
    <dgm:cxn modelId="{8973DFB2-7578-4CBB-A5F4-C7FFAC69EA06}" srcId="{A13D131E-B2EF-40B3-84D2-1C51054BDDBB}" destId="{D314A3EF-95E3-4887-9324-2472539D381E}" srcOrd="1" destOrd="0" parTransId="{4B603C69-B09F-417A-8C0A-D33519817291}" sibTransId="{0F60574E-348B-44BC-98F6-8F29929B31A0}"/>
    <dgm:cxn modelId="{6F9299B7-9536-4C8B-B287-1B6CD1909B8F}" type="presOf" srcId="{A13D131E-B2EF-40B3-84D2-1C51054BDDBB}" destId="{912B5800-22EB-44B9-8385-58219A668B9A}" srcOrd="0" destOrd="0" presId="urn:microsoft.com/office/officeart/2005/8/layout/hList1"/>
    <dgm:cxn modelId="{78642EBA-FB37-4BA7-91D8-7735DBB5C44D}" type="presOf" srcId="{9D9EEE85-AF2A-4403-8887-2495CE8CF33C}" destId="{DA3D0631-3447-4460-9387-ACBE450BD47E}" srcOrd="0" destOrd="1" presId="urn:microsoft.com/office/officeart/2005/8/layout/hList1"/>
    <dgm:cxn modelId="{F5EA73CB-3DF8-44C5-A57D-1475D6DC3066}" srcId="{4AE55C6A-4A49-4FCA-9594-5159FC890B94}" destId="{8076890B-25AD-4A9C-AB91-06413256224F}" srcOrd="2" destOrd="0" parTransId="{26510222-1AF8-4F77-9FD7-7398B5F8AA49}" sibTransId="{6B84480E-7422-4CEE-87AD-0E3E62392E09}"/>
    <dgm:cxn modelId="{46F035DF-811C-49C5-B462-787B950730DF}" type="presOf" srcId="{5CE99191-37C1-44E8-8AA2-6D7304AA02C4}" destId="{DA3D0631-3447-4460-9387-ACBE450BD47E}" srcOrd="0" destOrd="0" presId="urn:microsoft.com/office/officeart/2005/8/layout/hList1"/>
    <dgm:cxn modelId="{3CB604E2-78D9-4E14-AE39-8DAA4EABCED4}" srcId="{7C210A75-79E2-4F47-8B66-E28CC6E5C292}" destId="{16F6474D-C1CC-449C-801C-7AAD0FC65F8F}" srcOrd="2" destOrd="0" parTransId="{5CD14569-3ED1-419F-872D-F3367EF15022}" sibTransId="{64C14110-19D5-48DB-9689-8E7655D2C96D}"/>
    <dgm:cxn modelId="{A1B496EA-7EA4-405D-8508-FB688A8FEF0F}" type="presOf" srcId="{7C210A75-79E2-4F47-8B66-E28CC6E5C292}" destId="{C4C968BD-24E3-49FD-84E9-4DA7ADEFA579}" srcOrd="0" destOrd="0" presId="urn:microsoft.com/office/officeart/2005/8/layout/hList1"/>
    <dgm:cxn modelId="{39F45CEB-9AA8-4276-8A14-C5BE4B2CD67B}" type="presOf" srcId="{27ECE2FE-14C3-47E0-B349-46E0909E5C24}" destId="{8DAE07C9-A700-4E67-95C7-71B9AD8201D6}" srcOrd="0" destOrd="1" presId="urn:microsoft.com/office/officeart/2005/8/layout/hList1"/>
    <dgm:cxn modelId="{B4D1D0F0-8B83-4EAD-B118-4FF280A84581}" type="presOf" srcId="{4AE55C6A-4A49-4FCA-9594-5159FC890B94}" destId="{1218E097-A52C-440E-8A12-AB3C97B9E5F9}" srcOrd="0" destOrd="0" presId="urn:microsoft.com/office/officeart/2005/8/layout/hList1"/>
    <dgm:cxn modelId="{DE7059FC-9657-487B-9EC0-E040A73E05C6}" type="presOf" srcId="{9653070D-6B2C-45AB-BFFD-DA1039878857}" destId="{DA3D0631-3447-4460-9387-ACBE450BD47E}" srcOrd="0" destOrd="3" presId="urn:microsoft.com/office/officeart/2005/8/layout/hList1"/>
    <dgm:cxn modelId="{30C298FD-8B7E-4261-A097-9C1D9559D80B}" srcId="{7C210A75-79E2-4F47-8B66-E28CC6E5C292}" destId="{9653070D-6B2C-45AB-BFFD-DA1039878857}" srcOrd="3" destOrd="0" parTransId="{4E468E95-A12F-4BBB-8571-7EA9B24284C6}" sibTransId="{C0334957-E89A-42F4-845B-310D3EF49CA3}"/>
    <dgm:cxn modelId="{7437C080-EF81-413D-A17A-E7CB178F9A39}" type="presParOf" srcId="{912B5800-22EB-44B9-8385-58219A668B9A}" destId="{991C3292-4DD2-4B67-8102-B81EC4989F1B}" srcOrd="0" destOrd="0" presId="urn:microsoft.com/office/officeart/2005/8/layout/hList1"/>
    <dgm:cxn modelId="{B0AC238B-4BFF-45DC-9846-62425749FD63}" type="presParOf" srcId="{991C3292-4DD2-4B67-8102-B81EC4989F1B}" destId="{57278999-6FC7-4E0C-870C-590A9C337BFE}" srcOrd="0" destOrd="0" presId="urn:microsoft.com/office/officeart/2005/8/layout/hList1"/>
    <dgm:cxn modelId="{EF5C72DF-7D7B-4DF4-9F27-067D48D18F89}" type="presParOf" srcId="{991C3292-4DD2-4B67-8102-B81EC4989F1B}" destId="{1218E097-A52C-440E-8A12-AB3C97B9E5F9}" srcOrd="1" destOrd="0" presId="urn:microsoft.com/office/officeart/2005/8/layout/hList1"/>
    <dgm:cxn modelId="{0FAFDD11-C7EC-416C-83FF-C63769ECCBEC}" type="presParOf" srcId="{912B5800-22EB-44B9-8385-58219A668B9A}" destId="{580297B7-DB75-4669-A4E9-0D5F211994F6}" srcOrd="1" destOrd="0" presId="urn:microsoft.com/office/officeart/2005/8/layout/hList1"/>
    <dgm:cxn modelId="{E9F282AB-9B3A-4251-904C-C972FEF30F23}" type="presParOf" srcId="{912B5800-22EB-44B9-8385-58219A668B9A}" destId="{1A455628-4B21-41DB-B099-421FBCFAD24D}" srcOrd="2" destOrd="0" presId="urn:microsoft.com/office/officeart/2005/8/layout/hList1"/>
    <dgm:cxn modelId="{D643FDE7-102D-4EE3-B140-9A3B7C92C332}" type="presParOf" srcId="{1A455628-4B21-41DB-B099-421FBCFAD24D}" destId="{20F3A7CB-8267-44BC-A939-40A83605AF70}" srcOrd="0" destOrd="0" presId="urn:microsoft.com/office/officeart/2005/8/layout/hList1"/>
    <dgm:cxn modelId="{A3158E3B-D019-4A2A-9316-89A109C11087}" type="presParOf" srcId="{1A455628-4B21-41DB-B099-421FBCFAD24D}" destId="{8DAE07C9-A700-4E67-95C7-71B9AD8201D6}" srcOrd="1" destOrd="0" presId="urn:microsoft.com/office/officeart/2005/8/layout/hList1"/>
    <dgm:cxn modelId="{7CBDDDB0-6A9F-4C6E-B59D-C980E3424277}" type="presParOf" srcId="{912B5800-22EB-44B9-8385-58219A668B9A}" destId="{EDACDD75-8770-4163-AF31-C9705A080A4D}" srcOrd="3" destOrd="0" presId="urn:microsoft.com/office/officeart/2005/8/layout/hList1"/>
    <dgm:cxn modelId="{B5D3FA40-6971-479D-95CB-C547FE3205E4}" type="presParOf" srcId="{912B5800-22EB-44B9-8385-58219A668B9A}" destId="{6DF813B0-C34D-4FA6-9C39-4A50E04734A2}" srcOrd="4" destOrd="0" presId="urn:microsoft.com/office/officeart/2005/8/layout/hList1"/>
    <dgm:cxn modelId="{8FDCD9A7-0A9D-4E39-85DB-AA941B286AEB}" type="presParOf" srcId="{6DF813B0-C34D-4FA6-9C39-4A50E04734A2}" destId="{C4C968BD-24E3-49FD-84E9-4DA7ADEFA579}" srcOrd="0" destOrd="0" presId="urn:microsoft.com/office/officeart/2005/8/layout/hList1"/>
    <dgm:cxn modelId="{52F0A997-99A8-4A8C-8A48-2711BBBEDB64}" type="presParOf" srcId="{6DF813B0-C34D-4FA6-9C39-4A50E04734A2}" destId="{DA3D0631-3447-4460-9387-ACBE450BD47E}"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F3E9EEB-713D-4201-A98D-288F9214E69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091D17C-7AD5-40DF-A80F-0CD2B7652341}">
      <dgm:prSet/>
      <dgm:spPr/>
      <dgm:t>
        <a:bodyPr/>
        <a:lstStyle/>
        <a:p>
          <a:pPr>
            <a:lnSpc>
              <a:spcPct val="100000"/>
            </a:lnSpc>
          </a:pPr>
          <a:r>
            <a:rPr lang="en-GB" noProof="0" dirty="0"/>
            <a:t>Adult Recollections of School Singing</a:t>
          </a:r>
        </a:p>
      </dgm:t>
    </dgm:pt>
    <dgm:pt modelId="{0B582BC6-9D78-42C9-81C3-9A2728416A32}" type="parTrans" cxnId="{576C0181-BD71-4F78-85A4-0463F618A142}">
      <dgm:prSet/>
      <dgm:spPr/>
      <dgm:t>
        <a:bodyPr/>
        <a:lstStyle/>
        <a:p>
          <a:endParaRPr lang="en-US"/>
        </a:p>
      </dgm:t>
    </dgm:pt>
    <dgm:pt modelId="{7C9E2390-F2CF-4565-B59D-365C5EBAC480}" type="sibTrans" cxnId="{576C0181-BD71-4F78-85A4-0463F618A142}">
      <dgm:prSet/>
      <dgm:spPr/>
      <dgm:t>
        <a:bodyPr/>
        <a:lstStyle/>
        <a:p>
          <a:endParaRPr lang="en-US"/>
        </a:p>
      </dgm:t>
    </dgm:pt>
    <dgm:pt modelId="{718A478D-5ABD-4E9B-A2CC-288F2542EE22}">
      <dgm:prSet custT="1"/>
      <dgm:spPr/>
      <dgm:t>
        <a:bodyPr/>
        <a:lstStyle/>
        <a:p>
          <a:pPr>
            <a:lnSpc>
              <a:spcPct val="100000"/>
            </a:lnSpc>
          </a:pPr>
          <a:r>
            <a:rPr lang="en-GB" sz="1600" noProof="0" dirty="0"/>
            <a:t>Positive reflections: Increased confidence, enjoyment, communal identity</a:t>
          </a:r>
        </a:p>
      </dgm:t>
    </dgm:pt>
    <dgm:pt modelId="{3CF6D816-3EB6-4566-838D-8F3A0ADFEF27}" type="parTrans" cxnId="{B7BFAE88-261A-4848-A31D-E0942E670F68}">
      <dgm:prSet/>
      <dgm:spPr/>
      <dgm:t>
        <a:bodyPr/>
        <a:lstStyle/>
        <a:p>
          <a:endParaRPr lang="en-US"/>
        </a:p>
      </dgm:t>
    </dgm:pt>
    <dgm:pt modelId="{B4581773-54AA-4ED9-9C85-4DB2EDF7B37B}" type="sibTrans" cxnId="{B7BFAE88-261A-4848-A31D-E0942E670F68}">
      <dgm:prSet/>
      <dgm:spPr/>
      <dgm:t>
        <a:bodyPr/>
        <a:lstStyle/>
        <a:p>
          <a:endParaRPr lang="en-US"/>
        </a:p>
      </dgm:t>
    </dgm:pt>
    <dgm:pt modelId="{5C7CCF58-8434-4048-BF5D-B07C8D8288BB}">
      <dgm:prSet custT="1"/>
      <dgm:spPr/>
      <dgm:t>
        <a:bodyPr/>
        <a:lstStyle/>
        <a:p>
          <a:pPr>
            <a:lnSpc>
              <a:spcPct val="100000"/>
            </a:lnSpc>
          </a:pPr>
          <a:r>
            <a:rPr lang="en-GB" sz="1600" noProof="0" dirty="0"/>
            <a:t>Negative experiences: Primarily attributed to the teacher</a:t>
          </a:r>
        </a:p>
      </dgm:t>
    </dgm:pt>
    <dgm:pt modelId="{AD7E6475-4350-48E9-960E-ED423C7B8035}" type="parTrans" cxnId="{98C672A1-E029-4E03-82E6-A994D16A3606}">
      <dgm:prSet/>
      <dgm:spPr/>
      <dgm:t>
        <a:bodyPr/>
        <a:lstStyle/>
        <a:p>
          <a:endParaRPr lang="en-US"/>
        </a:p>
      </dgm:t>
    </dgm:pt>
    <dgm:pt modelId="{A3BEAF9D-A237-4026-ABEE-A79110DC6D91}" type="sibTrans" cxnId="{98C672A1-E029-4E03-82E6-A994D16A3606}">
      <dgm:prSet/>
      <dgm:spPr/>
      <dgm:t>
        <a:bodyPr/>
        <a:lstStyle/>
        <a:p>
          <a:endParaRPr lang="en-US"/>
        </a:p>
      </dgm:t>
    </dgm:pt>
    <dgm:pt modelId="{A4557FCA-6327-4F72-A0FC-1A28A039CA6E}">
      <dgm:prSet/>
      <dgm:spPr/>
      <dgm:t>
        <a:bodyPr/>
        <a:lstStyle/>
        <a:p>
          <a:pPr>
            <a:lnSpc>
              <a:spcPct val="100000"/>
            </a:lnSpc>
          </a:pPr>
          <a:r>
            <a:rPr lang="en-GB" noProof="0" dirty="0"/>
            <a:t>Importance of Teacher Attitude and Expertise</a:t>
          </a:r>
        </a:p>
      </dgm:t>
    </dgm:pt>
    <dgm:pt modelId="{B66F5BCC-F5AA-4544-A7B5-AE98687BB18D}" type="parTrans" cxnId="{9A86CCA8-B62E-43C0-AC47-17809DCDA112}">
      <dgm:prSet/>
      <dgm:spPr/>
      <dgm:t>
        <a:bodyPr/>
        <a:lstStyle/>
        <a:p>
          <a:endParaRPr lang="en-US"/>
        </a:p>
      </dgm:t>
    </dgm:pt>
    <dgm:pt modelId="{138F2861-8AD2-4D15-9EE9-7B5100C6033F}" type="sibTrans" cxnId="{9A86CCA8-B62E-43C0-AC47-17809DCDA112}">
      <dgm:prSet/>
      <dgm:spPr/>
      <dgm:t>
        <a:bodyPr/>
        <a:lstStyle/>
        <a:p>
          <a:endParaRPr lang="en-US"/>
        </a:p>
      </dgm:t>
    </dgm:pt>
    <dgm:pt modelId="{F254CDAF-3458-4BB4-A549-30EB3F4BCD12}">
      <dgm:prSet custT="1"/>
      <dgm:spPr/>
      <dgm:t>
        <a:bodyPr/>
        <a:lstStyle/>
        <a:p>
          <a:pPr>
            <a:lnSpc>
              <a:spcPct val="100000"/>
            </a:lnSpc>
          </a:pPr>
          <a:r>
            <a:rPr lang="en-GB" sz="1600" noProof="0" dirty="0"/>
            <a:t>Teacher attitude and expertise crucial for positive singing experiences</a:t>
          </a:r>
        </a:p>
      </dgm:t>
    </dgm:pt>
    <dgm:pt modelId="{D08974C4-9CF2-4136-A5FC-5E9945C95F09}" type="parTrans" cxnId="{0CB535BC-37A7-42A2-88CC-EA14373E6A24}">
      <dgm:prSet/>
      <dgm:spPr/>
      <dgm:t>
        <a:bodyPr/>
        <a:lstStyle/>
        <a:p>
          <a:endParaRPr lang="en-US"/>
        </a:p>
      </dgm:t>
    </dgm:pt>
    <dgm:pt modelId="{F3B2439A-6896-4D85-AFB5-9D18570A8D95}" type="sibTrans" cxnId="{0CB535BC-37A7-42A2-88CC-EA14373E6A24}">
      <dgm:prSet/>
      <dgm:spPr/>
      <dgm:t>
        <a:bodyPr/>
        <a:lstStyle/>
        <a:p>
          <a:endParaRPr lang="en-US"/>
        </a:p>
      </dgm:t>
    </dgm:pt>
    <dgm:pt modelId="{93458DE3-2501-4623-83C7-B570F72F369F}">
      <dgm:prSet custT="1"/>
      <dgm:spPr/>
      <dgm:t>
        <a:bodyPr/>
        <a:lstStyle/>
        <a:p>
          <a:pPr>
            <a:lnSpc>
              <a:spcPct val="100000"/>
            </a:lnSpc>
          </a:pPr>
          <a:r>
            <a:rPr lang="en-GB" sz="1600" noProof="0" dirty="0"/>
            <a:t>Need for professional development in singing and choral conducting</a:t>
          </a:r>
        </a:p>
      </dgm:t>
    </dgm:pt>
    <dgm:pt modelId="{3E8BCCE6-9047-4E71-82F8-D9F09BCD346D}" type="parTrans" cxnId="{16FCC170-C661-4ED7-9C2C-FA52CFDAF26D}">
      <dgm:prSet/>
      <dgm:spPr/>
      <dgm:t>
        <a:bodyPr/>
        <a:lstStyle/>
        <a:p>
          <a:endParaRPr lang="en-US"/>
        </a:p>
      </dgm:t>
    </dgm:pt>
    <dgm:pt modelId="{3AE489E9-32F8-4530-BF5F-ADDE53E0065C}" type="sibTrans" cxnId="{16FCC170-C661-4ED7-9C2C-FA52CFDAF26D}">
      <dgm:prSet/>
      <dgm:spPr/>
      <dgm:t>
        <a:bodyPr/>
        <a:lstStyle/>
        <a:p>
          <a:endParaRPr lang="en-US"/>
        </a:p>
      </dgm:t>
    </dgm:pt>
    <dgm:pt modelId="{8FF54FC8-F2E8-4236-8732-C4AEE0BFD000}">
      <dgm:prSet/>
      <dgm:spPr/>
      <dgm:t>
        <a:bodyPr/>
        <a:lstStyle/>
        <a:p>
          <a:pPr>
            <a:lnSpc>
              <a:spcPct val="100000"/>
            </a:lnSpc>
          </a:pPr>
          <a:r>
            <a:rPr lang="en-GB" noProof="0" dirty="0"/>
            <a:t>Question Raised</a:t>
          </a:r>
        </a:p>
      </dgm:t>
    </dgm:pt>
    <dgm:pt modelId="{3E3BAA51-757B-442D-8DAC-CC44C295118D}" type="parTrans" cxnId="{F19CB36F-E710-41BC-869D-8A1E2EDB2802}">
      <dgm:prSet/>
      <dgm:spPr/>
      <dgm:t>
        <a:bodyPr/>
        <a:lstStyle/>
        <a:p>
          <a:endParaRPr lang="en-US"/>
        </a:p>
      </dgm:t>
    </dgm:pt>
    <dgm:pt modelId="{01D79728-49EC-4301-A901-51B10944E523}" type="sibTrans" cxnId="{F19CB36F-E710-41BC-869D-8A1E2EDB2802}">
      <dgm:prSet/>
      <dgm:spPr/>
      <dgm:t>
        <a:bodyPr/>
        <a:lstStyle/>
        <a:p>
          <a:endParaRPr lang="en-US"/>
        </a:p>
      </dgm:t>
    </dgm:pt>
    <dgm:pt modelId="{84C8F66A-E511-49B2-A33D-DB1F888A852C}">
      <dgm:prSet/>
      <dgm:spPr/>
      <dgm:t>
        <a:bodyPr/>
        <a:lstStyle/>
        <a:p>
          <a:pPr>
            <a:lnSpc>
              <a:spcPct val="100000"/>
            </a:lnSpc>
          </a:pPr>
          <a:r>
            <a:rPr lang="en-GB" noProof="0" dirty="0"/>
            <a:t>Does current teacher training provide necessary skills for vocal instruction?</a:t>
          </a:r>
        </a:p>
      </dgm:t>
    </dgm:pt>
    <dgm:pt modelId="{25EF970C-0462-44A4-8C13-48C1944294FB}" type="parTrans" cxnId="{C76AA02F-049F-49BE-B237-B49F9B3E274B}">
      <dgm:prSet/>
      <dgm:spPr/>
      <dgm:t>
        <a:bodyPr/>
        <a:lstStyle/>
        <a:p>
          <a:endParaRPr lang="en-US"/>
        </a:p>
      </dgm:t>
    </dgm:pt>
    <dgm:pt modelId="{96F8A556-11B4-4D0D-BA3F-FAA8D88600A8}" type="sibTrans" cxnId="{C76AA02F-049F-49BE-B237-B49F9B3E274B}">
      <dgm:prSet/>
      <dgm:spPr/>
      <dgm:t>
        <a:bodyPr/>
        <a:lstStyle/>
        <a:p>
          <a:endParaRPr lang="en-US"/>
        </a:p>
      </dgm:t>
    </dgm:pt>
    <dgm:pt modelId="{B4136571-2612-443C-BA2E-6581ECC0DDEC}" type="pres">
      <dgm:prSet presAssocID="{4F3E9EEB-713D-4201-A98D-288F9214E692}" presName="root" presStyleCnt="0">
        <dgm:presLayoutVars>
          <dgm:dir/>
          <dgm:resizeHandles val="exact"/>
        </dgm:presLayoutVars>
      </dgm:prSet>
      <dgm:spPr/>
    </dgm:pt>
    <dgm:pt modelId="{D01E862C-A941-4A4F-9C35-443C0D495079}" type="pres">
      <dgm:prSet presAssocID="{9091D17C-7AD5-40DF-A80F-0CD2B7652341}" presName="compNode" presStyleCnt="0"/>
      <dgm:spPr/>
    </dgm:pt>
    <dgm:pt modelId="{9E68ADFC-6494-4127-9CF1-5EDE103BCA42}" type="pres">
      <dgm:prSet presAssocID="{9091D17C-7AD5-40DF-A80F-0CD2B7652341}" presName="bgRect" presStyleLbl="bgShp" presStyleIdx="0" presStyleCnt="3"/>
      <dgm:spPr/>
    </dgm:pt>
    <dgm:pt modelId="{2991F134-7136-44D0-8B6C-56FF58591601}" type="pres">
      <dgm:prSet presAssocID="{9091D17C-7AD5-40DF-A80F-0CD2B765234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aduation Cap"/>
        </a:ext>
      </dgm:extLst>
    </dgm:pt>
    <dgm:pt modelId="{EED2B355-0E5A-47AF-8523-6847AB0B65E3}" type="pres">
      <dgm:prSet presAssocID="{9091D17C-7AD5-40DF-A80F-0CD2B7652341}" presName="spaceRect" presStyleCnt="0"/>
      <dgm:spPr/>
    </dgm:pt>
    <dgm:pt modelId="{9B96F329-7BAB-4321-93AC-D241EF629010}" type="pres">
      <dgm:prSet presAssocID="{9091D17C-7AD5-40DF-A80F-0CD2B7652341}" presName="parTx" presStyleLbl="revTx" presStyleIdx="0" presStyleCnt="6">
        <dgm:presLayoutVars>
          <dgm:chMax val="0"/>
          <dgm:chPref val="0"/>
        </dgm:presLayoutVars>
      </dgm:prSet>
      <dgm:spPr/>
    </dgm:pt>
    <dgm:pt modelId="{30AE53A5-D693-4321-B7B1-E51DA25296BF}" type="pres">
      <dgm:prSet presAssocID="{9091D17C-7AD5-40DF-A80F-0CD2B7652341}" presName="desTx" presStyleLbl="revTx" presStyleIdx="1" presStyleCnt="6" custScaleX="130351">
        <dgm:presLayoutVars/>
      </dgm:prSet>
      <dgm:spPr/>
    </dgm:pt>
    <dgm:pt modelId="{57C6DDC2-33A0-45A1-B6F3-3CC87FE136EE}" type="pres">
      <dgm:prSet presAssocID="{7C9E2390-F2CF-4565-B59D-365C5EBAC480}" presName="sibTrans" presStyleCnt="0"/>
      <dgm:spPr/>
    </dgm:pt>
    <dgm:pt modelId="{87944E72-E5D9-4291-8D9E-4BC1F87B93D2}" type="pres">
      <dgm:prSet presAssocID="{A4557FCA-6327-4F72-A0FC-1A28A039CA6E}" presName="compNode" presStyleCnt="0"/>
      <dgm:spPr/>
    </dgm:pt>
    <dgm:pt modelId="{0C384945-208F-4685-9919-96CF1B6F1B1A}" type="pres">
      <dgm:prSet presAssocID="{A4557FCA-6327-4F72-A0FC-1A28A039CA6E}" presName="bgRect" presStyleLbl="bgShp" presStyleIdx="1" presStyleCnt="3"/>
      <dgm:spPr/>
    </dgm:pt>
    <dgm:pt modelId="{45F394BE-AA23-4216-9914-9484C1F34814}" type="pres">
      <dgm:prSet presAssocID="{A4557FCA-6327-4F72-A0FC-1A28A039CA6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FE2EC2B7-EDF8-40AF-A885-38DF55C64F34}" type="pres">
      <dgm:prSet presAssocID="{A4557FCA-6327-4F72-A0FC-1A28A039CA6E}" presName="spaceRect" presStyleCnt="0"/>
      <dgm:spPr/>
    </dgm:pt>
    <dgm:pt modelId="{CFB4D1B5-9A1E-40E3-B62D-2C2B7EDDEA2E}" type="pres">
      <dgm:prSet presAssocID="{A4557FCA-6327-4F72-A0FC-1A28A039CA6E}" presName="parTx" presStyleLbl="revTx" presStyleIdx="2" presStyleCnt="6">
        <dgm:presLayoutVars>
          <dgm:chMax val="0"/>
          <dgm:chPref val="0"/>
        </dgm:presLayoutVars>
      </dgm:prSet>
      <dgm:spPr/>
    </dgm:pt>
    <dgm:pt modelId="{A230DE19-84C1-45E0-A4A1-15480747381B}" type="pres">
      <dgm:prSet presAssocID="{A4557FCA-6327-4F72-A0FC-1A28A039CA6E}" presName="desTx" presStyleLbl="revTx" presStyleIdx="3" presStyleCnt="6" custScaleX="123169">
        <dgm:presLayoutVars/>
      </dgm:prSet>
      <dgm:spPr/>
    </dgm:pt>
    <dgm:pt modelId="{CB1B485C-2F21-4F7B-9544-6C5908BBF544}" type="pres">
      <dgm:prSet presAssocID="{138F2861-8AD2-4D15-9EE9-7B5100C6033F}" presName="sibTrans" presStyleCnt="0"/>
      <dgm:spPr/>
    </dgm:pt>
    <dgm:pt modelId="{783EB26B-7EC3-455E-A94E-0FC5F1D09474}" type="pres">
      <dgm:prSet presAssocID="{8FF54FC8-F2E8-4236-8732-C4AEE0BFD000}" presName="compNode" presStyleCnt="0"/>
      <dgm:spPr/>
    </dgm:pt>
    <dgm:pt modelId="{23DE010E-16B1-4D57-ABDF-EDD85B400EF0}" type="pres">
      <dgm:prSet presAssocID="{8FF54FC8-F2E8-4236-8732-C4AEE0BFD000}" presName="bgRect" presStyleLbl="bgShp" presStyleIdx="2" presStyleCnt="3"/>
      <dgm:spPr/>
    </dgm:pt>
    <dgm:pt modelId="{981708CB-0861-4684-9B59-F3A797F9A1E9}" type="pres">
      <dgm:prSet presAssocID="{8FF54FC8-F2E8-4236-8732-C4AEE0BFD00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eacher"/>
        </a:ext>
      </dgm:extLst>
    </dgm:pt>
    <dgm:pt modelId="{BC869BAE-000B-4510-B86B-88CE54B06A2F}" type="pres">
      <dgm:prSet presAssocID="{8FF54FC8-F2E8-4236-8732-C4AEE0BFD000}" presName="spaceRect" presStyleCnt="0"/>
      <dgm:spPr/>
    </dgm:pt>
    <dgm:pt modelId="{D1EC1A8C-DBCC-402D-9A9D-B3FCF883815E}" type="pres">
      <dgm:prSet presAssocID="{8FF54FC8-F2E8-4236-8732-C4AEE0BFD000}" presName="parTx" presStyleLbl="revTx" presStyleIdx="4" presStyleCnt="6">
        <dgm:presLayoutVars>
          <dgm:chMax val="0"/>
          <dgm:chPref val="0"/>
        </dgm:presLayoutVars>
      </dgm:prSet>
      <dgm:spPr/>
    </dgm:pt>
    <dgm:pt modelId="{C36B6524-FBDF-4272-A15E-E41913AE397D}" type="pres">
      <dgm:prSet presAssocID="{8FF54FC8-F2E8-4236-8732-C4AEE0BFD000}" presName="desTx" presStyleLbl="revTx" presStyleIdx="5" presStyleCnt="6" custScaleX="117214">
        <dgm:presLayoutVars/>
      </dgm:prSet>
      <dgm:spPr/>
    </dgm:pt>
  </dgm:ptLst>
  <dgm:cxnLst>
    <dgm:cxn modelId="{C76AA02F-049F-49BE-B237-B49F9B3E274B}" srcId="{8FF54FC8-F2E8-4236-8732-C4AEE0BFD000}" destId="{84C8F66A-E511-49B2-A33D-DB1F888A852C}" srcOrd="0" destOrd="0" parTransId="{25EF970C-0462-44A4-8C13-48C1944294FB}" sibTransId="{96F8A556-11B4-4D0D-BA3F-FAA8D88600A8}"/>
    <dgm:cxn modelId="{5524233A-3062-4391-B42A-976BF718AC84}" type="presOf" srcId="{9091D17C-7AD5-40DF-A80F-0CD2B7652341}" destId="{9B96F329-7BAB-4321-93AC-D241EF629010}" srcOrd="0" destOrd="0" presId="urn:microsoft.com/office/officeart/2018/2/layout/IconVerticalSolidList"/>
    <dgm:cxn modelId="{24FA6A45-CEA5-4631-9709-B36964545413}" type="presOf" srcId="{A4557FCA-6327-4F72-A0FC-1A28A039CA6E}" destId="{CFB4D1B5-9A1E-40E3-B62D-2C2B7EDDEA2E}" srcOrd="0" destOrd="0" presId="urn:microsoft.com/office/officeart/2018/2/layout/IconVerticalSolidList"/>
    <dgm:cxn modelId="{F19CB36F-E710-41BC-869D-8A1E2EDB2802}" srcId="{4F3E9EEB-713D-4201-A98D-288F9214E692}" destId="{8FF54FC8-F2E8-4236-8732-C4AEE0BFD000}" srcOrd="2" destOrd="0" parTransId="{3E3BAA51-757B-442D-8DAC-CC44C295118D}" sibTransId="{01D79728-49EC-4301-A901-51B10944E523}"/>
    <dgm:cxn modelId="{16FCC170-C661-4ED7-9C2C-FA52CFDAF26D}" srcId="{A4557FCA-6327-4F72-A0FC-1A28A039CA6E}" destId="{93458DE3-2501-4623-83C7-B570F72F369F}" srcOrd="1" destOrd="0" parTransId="{3E8BCCE6-9047-4E71-82F8-D9F09BCD346D}" sibTransId="{3AE489E9-32F8-4530-BF5F-ADDE53E0065C}"/>
    <dgm:cxn modelId="{C8EFD557-DD71-4B12-9B8C-4BF1EE7B8A02}" type="presOf" srcId="{84C8F66A-E511-49B2-A33D-DB1F888A852C}" destId="{C36B6524-FBDF-4272-A15E-E41913AE397D}" srcOrd="0" destOrd="0" presId="urn:microsoft.com/office/officeart/2018/2/layout/IconVerticalSolidList"/>
    <dgm:cxn modelId="{D5248778-E798-4C42-9478-7B585710C471}" type="presOf" srcId="{4F3E9EEB-713D-4201-A98D-288F9214E692}" destId="{B4136571-2612-443C-BA2E-6581ECC0DDEC}" srcOrd="0" destOrd="0" presId="urn:microsoft.com/office/officeart/2018/2/layout/IconVerticalSolidList"/>
    <dgm:cxn modelId="{B3CD8959-849E-45A0-9BF6-670BAE72F908}" type="presOf" srcId="{5C7CCF58-8434-4048-BF5D-B07C8D8288BB}" destId="{30AE53A5-D693-4321-B7B1-E51DA25296BF}" srcOrd="0" destOrd="1" presId="urn:microsoft.com/office/officeart/2018/2/layout/IconVerticalSolidList"/>
    <dgm:cxn modelId="{EC21785A-3E83-49A4-A38F-7C88A3B4AD2B}" type="presOf" srcId="{F254CDAF-3458-4BB4-A549-30EB3F4BCD12}" destId="{A230DE19-84C1-45E0-A4A1-15480747381B}" srcOrd="0" destOrd="0" presId="urn:microsoft.com/office/officeart/2018/2/layout/IconVerticalSolidList"/>
    <dgm:cxn modelId="{576C0181-BD71-4F78-85A4-0463F618A142}" srcId="{4F3E9EEB-713D-4201-A98D-288F9214E692}" destId="{9091D17C-7AD5-40DF-A80F-0CD2B7652341}" srcOrd="0" destOrd="0" parTransId="{0B582BC6-9D78-42C9-81C3-9A2728416A32}" sibTransId="{7C9E2390-F2CF-4565-B59D-365C5EBAC480}"/>
    <dgm:cxn modelId="{2A482586-EC4A-4566-AFC7-A577CE83CC54}" type="presOf" srcId="{718A478D-5ABD-4E9B-A2CC-288F2542EE22}" destId="{30AE53A5-D693-4321-B7B1-E51DA25296BF}" srcOrd="0" destOrd="0" presId="urn:microsoft.com/office/officeart/2018/2/layout/IconVerticalSolidList"/>
    <dgm:cxn modelId="{B7BFAE88-261A-4848-A31D-E0942E670F68}" srcId="{9091D17C-7AD5-40DF-A80F-0CD2B7652341}" destId="{718A478D-5ABD-4E9B-A2CC-288F2542EE22}" srcOrd="0" destOrd="0" parTransId="{3CF6D816-3EB6-4566-838D-8F3A0ADFEF27}" sibTransId="{B4581773-54AA-4ED9-9C85-4DB2EDF7B37B}"/>
    <dgm:cxn modelId="{98C672A1-E029-4E03-82E6-A994D16A3606}" srcId="{9091D17C-7AD5-40DF-A80F-0CD2B7652341}" destId="{5C7CCF58-8434-4048-BF5D-B07C8D8288BB}" srcOrd="1" destOrd="0" parTransId="{AD7E6475-4350-48E9-960E-ED423C7B8035}" sibTransId="{A3BEAF9D-A237-4026-ABEE-A79110DC6D91}"/>
    <dgm:cxn modelId="{9A86CCA8-B62E-43C0-AC47-17809DCDA112}" srcId="{4F3E9EEB-713D-4201-A98D-288F9214E692}" destId="{A4557FCA-6327-4F72-A0FC-1A28A039CA6E}" srcOrd="1" destOrd="0" parTransId="{B66F5BCC-F5AA-4544-A7B5-AE98687BB18D}" sibTransId="{138F2861-8AD2-4D15-9EE9-7B5100C6033F}"/>
    <dgm:cxn modelId="{0CB535BC-37A7-42A2-88CC-EA14373E6A24}" srcId="{A4557FCA-6327-4F72-A0FC-1A28A039CA6E}" destId="{F254CDAF-3458-4BB4-A549-30EB3F4BCD12}" srcOrd="0" destOrd="0" parTransId="{D08974C4-9CF2-4136-A5FC-5E9945C95F09}" sibTransId="{F3B2439A-6896-4D85-AFB5-9D18570A8D95}"/>
    <dgm:cxn modelId="{486036CA-9163-4F5D-BE0D-FA210EE993B2}" type="presOf" srcId="{8FF54FC8-F2E8-4236-8732-C4AEE0BFD000}" destId="{D1EC1A8C-DBCC-402D-9A9D-B3FCF883815E}" srcOrd="0" destOrd="0" presId="urn:microsoft.com/office/officeart/2018/2/layout/IconVerticalSolidList"/>
    <dgm:cxn modelId="{C31C98E5-0F6B-4A38-8881-F4A1D3028F2F}" type="presOf" srcId="{93458DE3-2501-4623-83C7-B570F72F369F}" destId="{A230DE19-84C1-45E0-A4A1-15480747381B}" srcOrd="0" destOrd="1" presId="urn:microsoft.com/office/officeart/2018/2/layout/IconVerticalSolidList"/>
    <dgm:cxn modelId="{F5B70E8A-0350-4491-AA4C-D042E06D33DD}" type="presParOf" srcId="{B4136571-2612-443C-BA2E-6581ECC0DDEC}" destId="{D01E862C-A941-4A4F-9C35-443C0D495079}" srcOrd="0" destOrd="0" presId="urn:microsoft.com/office/officeart/2018/2/layout/IconVerticalSolidList"/>
    <dgm:cxn modelId="{A6374F11-3CAF-453F-9E26-30A2901384F3}" type="presParOf" srcId="{D01E862C-A941-4A4F-9C35-443C0D495079}" destId="{9E68ADFC-6494-4127-9CF1-5EDE103BCA42}" srcOrd="0" destOrd="0" presId="urn:microsoft.com/office/officeart/2018/2/layout/IconVerticalSolidList"/>
    <dgm:cxn modelId="{288299D9-840C-4E3D-8A85-B2FCFE2D51F3}" type="presParOf" srcId="{D01E862C-A941-4A4F-9C35-443C0D495079}" destId="{2991F134-7136-44D0-8B6C-56FF58591601}" srcOrd="1" destOrd="0" presId="urn:microsoft.com/office/officeart/2018/2/layout/IconVerticalSolidList"/>
    <dgm:cxn modelId="{C593FFB3-57C8-4141-B2CE-24F62039CA26}" type="presParOf" srcId="{D01E862C-A941-4A4F-9C35-443C0D495079}" destId="{EED2B355-0E5A-47AF-8523-6847AB0B65E3}" srcOrd="2" destOrd="0" presId="urn:microsoft.com/office/officeart/2018/2/layout/IconVerticalSolidList"/>
    <dgm:cxn modelId="{78EA1875-03E2-44E8-93A0-8078FF4AB9AF}" type="presParOf" srcId="{D01E862C-A941-4A4F-9C35-443C0D495079}" destId="{9B96F329-7BAB-4321-93AC-D241EF629010}" srcOrd="3" destOrd="0" presId="urn:microsoft.com/office/officeart/2018/2/layout/IconVerticalSolidList"/>
    <dgm:cxn modelId="{383A5EC3-A4E5-4211-A2FE-F38FEC3E6B53}" type="presParOf" srcId="{D01E862C-A941-4A4F-9C35-443C0D495079}" destId="{30AE53A5-D693-4321-B7B1-E51DA25296BF}" srcOrd="4" destOrd="0" presId="urn:microsoft.com/office/officeart/2018/2/layout/IconVerticalSolidList"/>
    <dgm:cxn modelId="{78548434-70B6-430E-B5BC-3255B674B68A}" type="presParOf" srcId="{B4136571-2612-443C-BA2E-6581ECC0DDEC}" destId="{57C6DDC2-33A0-45A1-B6F3-3CC87FE136EE}" srcOrd="1" destOrd="0" presId="urn:microsoft.com/office/officeart/2018/2/layout/IconVerticalSolidList"/>
    <dgm:cxn modelId="{74D083D5-EFDE-4EB3-A6A5-998D4C731EBE}" type="presParOf" srcId="{B4136571-2612-443C-BA2E-6581ECC0DDEC}" destId="{87944E72-E5D9-4291-8D9E-4BC1F87B93D2}" srcOrd="2" destOrd="0" presId="urn:microsoft.com/office/officeart/2018/2/layout/IconVerticalSolidList"/>
    <dgm:cxn modelId="{F533A2F7-1BB0-48E3-AE59-D7297D7ACBA2}" type="presParOf" srcId="{87944E72-E5D9-4291-8D9E-4BC1F87B93D2}" destId="{0C384945-208F-4685-9919-96CF1B6F1B1A}" srcOrd="0" destOrd="0" presId="urn:microsoft.com/office/officeart/2018/2/layout/IconVerticalSolidList"/>
    <dgm:cxn modelId="{F2AEBB55-57E1-4244-90C0-C2DCF15B533A}" type="presParOf" srcId="{87944E72-E5D9-4291-8D9E-4BC1F87B93D2}" destId="{45F394BE-AA23-4216-9914-9484C1F34814}" srcOrd="1" destOrd="0" presId="urn:microsoft.com/office/officeart/2018/2/layout/IconVerticalSolidList"/>
    <dgm:cxn modelId="{7617DF31-AFBA-4548-BAD6-EFE40A290B78}" type="presParOf" srcId="{87944E72-E5D9-4291-8D9E-4BC1F87B93D2}" destId="{FE2EC2B7-EDF8-40AF-A885-38DF55C64F34}" srcOrd="2" destOrd="0" presId="urn:microsoft.com/office/officeart/2018/2/layout/IconVerticalSolidList"/>
    <dgm:cxn modelId="{EFDF9DA9-6E2A-4086-943A-9D50459E5C31}" type="presParOf" srcId="{87944E72-E5D9-4291-8D9E-4BC1F87B93D2}" destId="{CFB4D1B5-9A1E-40E3-B62D-2C2B7EDDEA2E}" srcOrd="3" destOrd="0" presId="urn:microsoft.com/office/officeart/2018/2/layout/IconVerticalSolidList"/>
    <dgm:cxn modelId="{ED5ACD30-0F15-423A-AD25-AB7D5831DAA9}" type="presParOf" srcId="{87944E72-E5D9-4291-8D9E-4BC1F87B93D2}" destId="{A230DE19-84C1-45E0-A4A1-15480747381B}" srcOrd="4" destOrd="0" presId="urn:microsoft.com/office/officeart/2018/2/layout/IconVerticalSolidList"/>
    <dgm:cxn modelId="{025CCF11-2B0C-40BB-8B64-49591F0F1030}" type="presParOf" srcId="{B4136571-2612-443C-BA2E-6581ECC0DDEC}" destId="{CB1B485C-2F21-4F7B-9544-6C5908BBF544}" srcOrd="3" destOrd="0" presId="urn:microsoft.com/office/officeart/2018/2/layout/IconVerticalSolidList"/>
    <dgm:cxn modelId="{ECFFD6EB-4AAB-4AC9-B12D-AB56AAAC48F6}" type="presParOf" srcId="{B4136571-2612-443C-BA2E-6581ECC0DDEC}" destId="{783EB26B-7EC3-455E-A94E-0FC5F1D09474}" srcOrd="4" destOrd="0" presId="urn:microsoft.com/office/officeart/2018/2/layout/IconVerticalSolidList"/>
    <dgm:cxn modelId="{2AD1017A-499D-412A-A7A0-8841096908B6}" type="presParOf" srcId="{783EB26B-7EC3-455E-A94E-0FC5F1D09474}" destId="{23DE010E-16B1-4D57-ABDF-EDD85B400EF0}" srcOrd="0" destOrd="0" presId="urn:microsoft.com/office/officeart/2018/2/layout/IconVerticalSolidList"/>
    <dgm:cxn modelId="{E8A90961-F6DA-4A47-ADB6-A16DFC0732C0}" type="presParOf" srcId="{783EB26B-7EC3-455E-A94E-0FC5F1D09474}" destId="{981708CB-0861-4684-9B59-F3A797F9A1E9}" srcOrd="1" destOrd="0" presId="urn:microsoft.com/office/officeart/2018/2/layout/IconVerticalSolidList"/>
    <dgm:cxn modelId="{02D1E24D-37A9-42D0-A594-FE16475BBE45}" type="presParOf" srcId="{783EB26B-7EC3-455E-A94E-0FC5F1D09474}" destId="{BC869BAE-000B-4510-B86B-88CE54B06A2F}" srcOrd="2" destOrd="0" presId="urn:microsoft.com/office/officeart/2018/2/layout/IconVerticalSolidList"/>
    <dgm:cxn modelId="{E95CF996-22D1-4C63-8641-CB900F12B292}" type="presParOf" srcId="{783EB26B-7EC3-455E-A94E-0FC5F1D09474}" destId="{D1EC1A8C-DBCC-402D-9A9D-B3FCF883815E}" srcOrd="3" destOrd="0" presId="urn:microsoft.com/office/officeart/2018/2/layout/IconVerticalSolidList"/>
    <dgm:cxn modelId="{577E76BD-A6FC-4B9E-888D-C17D0EA87EED}" type="presParOf" srcId="{783EB26B-7EC3-455E-A94E-0FC5F1D09474}" destId="{C36B6524-FBDF-4272-A15E-E41913AE397D}"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A972A22-7AB1-4F8F-8580-ACAFC42DCA9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B7F563A-B768-4B4B-88A0-DE56202E6E94}">
      <dgm:prSet/>
      <dgm:spPr/>
      <dgm:t>
        <a:bodyPr/>
        <a:lstStyle/>
        <a:p>
          <a:r>
            <a:rPr lang="en-GB" noProof="0" dirty="0"/>
            <a:t>Role Expectations in Music Education</a:t>
          </a:r>
        </a:p>
      </dgm:t>
    </dgm:pt>
    <dgm:pt modelId="{DBBFD8A9-B0CF-428B-9083-B2E0B78C05B2}" type="parTrans" cxnId="{741ADC97-4482-4743-BE26-B94EE813EFD1}">
      <dgm:prSet/>
      <dgm:spPr/>
      <dgm:t>
        <a:bodyPr/>
        <a:lstStyle/>
        <a:p>
          <a:endParaRPr lang="en-US"/>
        </a:p>
      </dgm:t>
    </dgm:pt>
    <dgm:pt modelId="{8287A613-564E-4C66-B0AF-6A66146DA4C2}" type="sibTrans" cxnId="{741ADC97-4482-4743-BE26-B94EE813EFD1}">
      <dgm:prSet/>
      <dgm:spPr/>
      <dgm:t>
        <a:bodyPr/>
        <a:lstStyle/>
        <a:p>
          <a:endParaRPr lang="en-US"/>
        </a:p>
      </dgm:t>
    </dgm:pt>
    <dgm:pt modelId="{7058E04B-5F0D-4093-9896-8EEE92322E22}">
      <dgm:prSet/>
      <dgm:spPr/>
      <dgm:t>
        <a:bodyPr/>
        <a:lstStyle/>
        <a:p>
          <a:r>
            <a:rPr lang="en-GB" noProof="0" dirty="0"/>
            <a:t>Secondary music teachers are usually specialists</a:t>
          </a:r>
        </a:p>
      </dgm:t>
    </dgm:pt>
    <dgm:pt modelId="{970D2CA7-90BD-4C26-AFD7-4891732F8AC6}" type="parTrans" cxnId="{96709252-4459-485C-BA98-8ABD004B8A09}">
      <dgm:prSet/>
      <dgm:spPr/>
      <dgm:t>
        <a:bodyPr/>
        <a:lstStyle/>
        <a:p>
          <a:endParaRPr lang="en-US"/>
        </a:p>
      </dgm:t>
    </dgm:pt>
    <dgm:pt modelId="{408366FC-8ACC-4D5D-A2DF-573B91ACCCF8}" type="sibTrans" cxnId="{96709252-4459-485C-BA98-8ABD004B8A09}">
      <dgm:prSet/>
      <dgm:spPr/>
      <dgm:t>
        <a:bodyPr/>
        <a:lstStyle/>
        <a:p>
          <a:endParaRPr lang="en-US"/>
        </a:p>
      </dgm:t>
    </dgm:pt>
    <dgm:pt modelId="{3417EFC9-2443-4B44-881C-6DB364D92257}">
      <dgm:prSet/>
      <dgm:spPr/>
      <dgm:t>
        <a:bodyPr/>
        <a:lstStyle/>
        <a:p>
          <a:r>
            <a:rPr lang="en-GB" noProof="0" dirty="0"/>
            <a:t>Primary music is often taught by generalists</a:t>
          </a:r>
        </a:p>
      </dgm:t>
    </dgm:pt>
    <dgm:pt modelId="{73C1993F-288C-4964-B25F-90F3B42E0502}" type="parTrans" cxnId="{AB7A1EFF-8D58-454E-9443-645F6988E9B6}">
      <dgm:prSet/>
      <dgm:spPr/>
      <dgm:t>
        <a:bodyPr/>
        <a:lstStyle/>
        <a:p>
          <a:endParaRPr lang="en-US"/>
        </a:p>
      </dgm:t>
    </dgm:pt>
    <dgm:pt modelId="{CBCFC121-9483-427D-84D1-A50CE3F76180}" type="sibTrans" cxnId="{AB7A1EFF-8D58-454E-9443-645F6988E9B6}">
      <dgm:prSet/>
      <dgm:spPr/>
      <dgm:t>
        <a:bodyPr/>
        <a:lstStyle/>
        <a:p>
          <a:endParaRPr lang="en-US"/>
        </a:p>
      </dgm:t>
    </dgm:pt>
    <dgm:pt modelId="{E7CCFBF5-9939-4564-8EDE-37BF37865DB5}">
      <dgm:prSet/>
      <dgm:spPr/>
      <dgm:t>
        <a:bodyPr/>
        <a:lstStyle/>
        <a:p>
          <a:r>
            <a:rPr lang="en-GB" noProof="0" dirty="0"/>
            <a:t>Effectiveness of Teaching</a:t>
          </a:r>
        </a:p>
      </dgm:t>
    </dgm:pt>
    <dgm:pt modelId="{43ADC32F-F4F8-4874-A02B-155C071086E5}" type="parTrans" cxnId="{BE79DD9B-6B73-463F-9C62-46CE53D80EB5}">
      <dgm:prSet/>
      <dgm:spPr/>
      <dgm:t>
        <a:bodyPr/>
        <a:lstStyle/>
        <a:p>
          <a:endParaRPr lang="en-US"/>
        </a:p>
      </dgm:t>
    </dgm:pt>
    <dgm:pt modelId="{AD20DC47-2238-4A67-A4DF-0EC5AF45FF63}" type="sibTrans" cxnId="{BE79DD9B-6B73-463F-9C62-46CE53D80EB5}">
      <dgm:prSet/>
      <dgm:spPr/>
      <dgm:t>
        <a:bodyPr/>
        <a:lstStyle/>
        <a:p>
          <a:endParaRPr lang="en-US"/>
        </a:p>
      </dgm:t>
    </dgm:pt>
    <dgm:pt modelId="{34B7D83A-C1F5-4CD8-A4C1-E1769630F8AA}">
      <dgm:prSet/>
      <dgm:spPr/>
      <dgm:t>
        <a:bodyPr/>
        <a:lstStyle/>
        <a:p>
          <a:r>
            <a:rPr lang="en-GB" noProof="0" dirty="0"/>
            <a:t>Specialist teachers presumed to deliver superior lessons</a:t>
          </a:r>
        </a:p>
      </dgm:t>
    </dgm:pt>
    <dgm:pt modelId="{D947AD85-BBB3-40CB-8383-758C1F085AFB}" type="parTrans" cxnId="{31B02CBA-EF4B-46C8-9F19-483E95FED6BC}">
      <dgm:prSet/>
      <dgm:spPr/>
      <dgm:t>
        <a:bodyPr/>
        <a:lstStyle/>
        <a:p>
          <a:endParaRPr lang="en-US"/>
        </a:p>
      </dgm:t>
    </dgm:pt>
    <dgm:pt modelId="{A3C88407-3FC2-4B0B-A3A3-91C150EE7394}" type="sibTrans" cxnId="{31B02CBA-EF4B-46C8-9F19-483E95FED6BC}">
      <dgm:prSet/>
      <dgm:spPr/>
      <dgm:t>
        <a:bodyPr/>
        <a:lstStyle/>
        <a:p>
          <a:endParaRPr lang="en-US"/>
        </a:p>
      </dgm:t>
    </dgm:pt>
    <dgm:pt modelId="{3FB324BB-CE3B-4638-8CBF-80B4EA6DAFB1}">
      <dgm:prSet/>
      <dgm:spPr/>
      <dgm:t>
        <a:bodyPr/>
        <a:lstStyle/>
        <a:p>
          <a:r>
            <a:rPr lang="en-GB" noProof="0" dirty="0"/>
            <a:t>Generalist teachers may excel in planning, management, and delivery</a:t>
          </a:r>
        </a:p>
      </dgm:t>
    </dgm:pt>
    <dgm:pt modelId="{9914B5B9-6164-4CAF-B060-5E781B42EC1A}" type="parTrans" cxnId="{5BA96C4B-F846-45F7-900E-0EFB965DE63C}">
      <dgm:prSet/>
      <dgm:spPr/>
      <dgm:t>
        <a:bodyPr/>
        <a:lstStyle/>
        <a:p>
          <a:endParaRPr lang="en-US"/>
        </a:p>
      </dgm:t>
    </dgm:pt>
    <dgm:pt modelId="{F7A34775-B260-4CC7-A849-DC7113C903C4}" type="sibTrans" cxnId="{5BA96C4B-F846-45F7-900E-0EFB965DE63C}">
      <dgm:prSet/>
      <dgm:spPr/>
      <dgm:t>
        <a:bodyPr/>
        <a:lstStyle/>
        <a:p>
          <a:endParaRPr lang="en-US"/>
        </a:p>
      </dgm:t>
    </dgm:pt>
    <dgm:pt modelId="{807F4F8E-5F0C-45B6-9379-6D8B952B607F}">
      <dgm:prSet/>
      <dgm:spPr/>
      <dgm:t>
        <a:bodyPr/>
        <a:lstStyle/>
        <a:p>
          <a:r>
            <a:rPr lang="en-GB" noProof="0" dirty="0"/>
            <a:t>Accessibility of Subjects</a:t>
          </a:r>
        </a:p>
      </dgm:t>
    </dgm:pt>
    <dgm:pt modelId="{34D72DCC-920C-4DFE-998C-CE222C2A616B}" type="parTrans" cxnId="{C0D667F3-A2BD-463A-846B-331F68A8CE8A}">
      <dgm:prSet/>
      <dgm:spPr/>
      <dgm:t>
        <a:bodyPr/>
        <a:lstStyle/>
        <a:p>
          <a:endParaRPr lang="en-US"/>
        </a:p>
      </dgm:t>
    </dgm:pt>
    <dgm:pt modelId="{D32ACED7-32B1-4E97-8E9C-3BCBBFCD9D16}" type="sibTrans" cxnId="{C0D667F3-A2BD-463A-846B-331F68A8CE8A}">
      <dgm:prSet/>
      <dgm:spPr/>
      <dgm:t>
        <a:bodyPr/>
        <a:lstStyle/>
        <a:p>
          <a:endParaRPr lang="en-US"/>
        </a:p>
      </dgm:t>
    </dgm:pt>
    <dgm:pt modelId="{E2350972-25CF-49EB-8B96-354AD0BDE539}">
      <dgm:prSet/>
      <dgm:spPr/>
      <dgm:t>
        <a:bodyPr/>
        <a:lstStyle/>
        <a:p>
          <a:r>
            <a:rPr lang="en-GB" noProof="0" dirty="0"/>
            <a:t>Generalists show all subjects are accessible to all students</a:t>
          </a:r>
        </a:p>
      </dgm:t>
    </dgm:pt>
    <dgm:pt modelId="{2269E8F2-D1E5-4E99-86DE-76D58DAB7950}" type="parTrans" cxnId="{B40EE1FB-88C6-49CC-91DB-6524178CFBB0}">
      <dgm:prSet/>
      <dgm:spPr/>
      <dgm:t>
        <a:bodyPr/>
        <a:lstStyle/>
        <a:p>
          <a:endParaRPr lang="en-US"/>
        </a:p>
      </dgm:t>
    </dgm:pt>
    <dgm:pt modelId="{3A8ADF85-88F1-4773-A232-E4095F0306D5}" type="sibTrans" cxnId="{B40EE1FB-88C6-49CC-91DB-6524178CFBB0}">
      <dgm:prSet/>
      <dgm:spPr/>
      <dgm:t>
        <a:bodyPr/>
        <a:lstStyle/>
        <a:p>
          <a:endParaRPr lang="en-US"/>
        </a:p>
      </dgm:t>
    </dgm:pt>
    <dgm:pt modelId="{D9C8BA47-A6D6-4476-8814-B945A29479AA}" type="pres">
      <dgm:prSet presAssocID="{9A972A22-7AB1-4F8F-8580-ACAFC42DCA9C}" presName="linear" presStyleCnt="0">
        <dgm:presLayoutVars>
          <dgm:animLvl val="lvl"/>
          <dgm:resizeHandles val="exact"/>
        </dgm:presLayoutVars>
      </dgm:prSet>
      <dgm:spPr/>
    </dgm:pt>
    <dgm:pt modelId="{D0C9C18A-223A-404D-BFED-1B35AE4FB6D3}" type="pres">
      <dgm:prSet presAssocID="{1B7F563A-B768-4B4B-88A0-DE56202E6E94}" presName="parentText" presStyleLbl="node1" presStyleIdx="0" presStyleCnt="3">
        <dgm:presLayoutVars>
          <dgm:chMax val="0"/>
          <dgm:bulletEnabled val="1"/>
        </dgm:presLayoutVars>
      </dgm:prSet>
      <dgm:spPr/>
    </dgm:pt>
    <dgm:pt modelId="{2E53175C-5C5A-4437-BA93-C00D5267216F}" type="pres">
      <dgm:prSet presAssocID="{1B7F563A-B768-4B4B-88A0-DE56202E6E94}" presName="childText" presStyleLbl="revTx" presStyleIdx="0" presStyleCnt="3">
        <dgm:presLayoutVars>
          <dgm:bulletEnabled val="1"/>
        </dgm:presLayoutVars>
      </dgm:prSet>
      <dgm:spPr/>
    </dgm:pt>
    <dgm:pt modelId="{F42ABAAA-4938-4890-897B-827E3189C387}" type="pres">
      <dgm:prSet presAssocID="{E7CCFBF5-9939-4564-8EDE-37BF37865DB5}" presName="parentText" presStyleLbl="node1" presStyleIdx="1" presStyleCnt="3">
        <dgm:presLayoutVars>
          <dgm:chMax val="0"/>
          <dgm:bulletEnabled val="1"/>
        </dgm:presLayoutVars>
      </dgm:prSet>
      <dgm:spPr/>
    </dgm:pt>
    <dgm:pt modelId="{83E1333B-716B-423B-A879-1FF69D34FF68}" type="pres">
      <dgm:prSet presAssocID="{E7CCFBF5-9939-4564-8EDE-37BF37865DB5}" presName="childText" presStyleLbl="revTx" presStyleIdx="1" presStyleCnt="3">
        <dgm:presLayoutVars>
          <dgm:bulletEnabled val="1"/>
        </dgm:presLayoutVars>
      </dgm:prSet>
      <dgm:spPr/>
    </dgm:pt>
    <dgm:pt modelId="{18844D0A-2AD3-41DD-9447-47745915C5BE}" type="pres">
      <dgm:prSet presAssocID="{807F4F8E-5F0C-45B6-9379-6D8B952B607F}" presName="parentText" presStyleLbl="node1" presStyleIdx="2" presStyleCnt="3">
        <dgm:presLayoutVars>
          <dgm:chMax val="0"/>
          <dgm:bulletEnabled val="1"/>
        </dgm:presLayoutVars>
      </dgm:prSet>
      <dgm:spPr/>
    </dgm:pt>
    <dgm:pt modelId="{AD05C72A-49AE-4617-A22B-9DBB92CCB4CE}" type="pres">
      <dgm:prSet presAssocID="{807F4F8E-5F0C-45B6-9379-6D8B952B607F}" presName="childText" presStyleLbl="revTx" presStyleIdx="2" presStyleCnt="3">
        <dgm:presLayoutVars>
          <dgm:bulletEnabled val="1"/>
        </dgm:presLayoutVars>
      </dgm:prSet>
      <dgm:spPr/>
    </dgm:pt>
  </dgm:ptLst>
  <dgm:cxnLst>
    <dgm:cxn modelId="{FDE44D2A-8BCC-49C3-BC97-D74ED3D3945F}" type="presOf" srcId="{34B7D83A-C1F5-4CD8-A4C1-E1769630F8AA}" destId="{83E1333B-716B-423B-A879-1FF69D34FF68}" srcOrd="0" destOrd="0" presId="urn:microsoft.com/office/officeart/2005/8/layout/vList2"/>
    <dgm:cxn modelId="{C62F6168-DDDF-4AFA-B806-784946D1B97A}" type="presOf" srcId="{E7CCFBF5-9939-4564-8EDE-37BF37865DB5}" destId="{F42ABAAA-4938-4890-897B-827E3189C387}" srcOrd="0" destOrd="0" presId="urn:microsoft.com/office/officeart/2005/8/layout/vList2"/>
    <dgm:cxn modelId="{5BA96C4B-F846-45F7-900E-0EFB965DE63C}" srcId="{E7CCFBF5-9939-4564-8EDE-37BF37865DB5}" destId="{3FB324BB-CE3B-4638-8CBF-80B4EA6DAFB1}" srcOrd="1" destOrd="0" parTransId="{9914B5B9-6164-4CAF-B060-5E781B42EC1A}" sibTransId="{F7A34775-B260-4CC7-A849-DC7113C903C4}"/>
    <dgm:cxn modelId="{96709252-4459-485C-BA98-8ABD004B8A09}" srcId="{1B7F563A-B768-4B4B-88A0-DE56202E6E94}" destId="{7058E04B-5F0D-4093-9896-8EEE92322E22}" srcOrd="0" destOrd="0" parTransId="{970D2CA7-90BD-4C26-AFD7-4891732F8AC6}" sibTransId="{408366FC-8ACC-4D5D-A2DF-573B91ACCCF8}"/>
    <dgm:cxn modelId="{E20C0682-877A-4D94-AE87-D2C93751EB47}" type="presOf" srcId="{9A972A22-7AB1-4F8F-8580-ACAFC42DCA9C}" destId="{D9C8BA47-A6D6-4476-8814-B945A29479AA}" srcOrd="0" destOrd="0" presId="urn:microsoft.com/office/officeart/2005/8/layout/vList2"/>
    <dgm:cxn modelId="{8FD8B48B-5A05-4CF6-B1CF-DEE6CA6CF7DE}" type="presOf" srcId="{3417EFC9-2443-4B44-881C-6DB364D92257}" destId="{2E53175C-5C5A-4437-BA93-C00D5267216F}" srcOrd="0" destOrd="1" presId="urn:microsoft.com/office/officeart/2005/8/layout/vList2"/>
    <dgm:cxn modelId="{741ADC97-4482-4743-BE26-B94EE813EFD1}" srcId="{9A972A22-7AB1-4F8F-8580-ACAFC42DCA9C}" destId="{1B7F563A-B768-4B4B-88A0-DE56202E6E94}" srcOrd="0" destOrd="0" parTransId="{DBBFD8A9-B0CF-428B-9083-B2E0B78C05B2}" sibTransId="{8287A613-564E-4C66-B0AF-6A66146DA4C2}"/>
    <dgm:cxn modelId="{BE79DD9B-6B73-463F-9C62-46CE53D80EB5}" srcId="{9A972A22-7AB1-4F8F-8580-ACAFC42DCA9C}" destId="{E7CCFBF5-9939-4564-8EDE-37BF37865DB5}" srcOrd="1" destOrd="0" parTransId="{43ADC32F-F4F8-4874-A02B-155C071086E5}" sibTransId="{AD20DC47-2238-4A67-A4DF-0EC5AF45FF63}"/>
    <dgm:cxn modelId="{B8195EA9-9405-4289-B56A-38BF82E1D102}" type="presOf" srcId="{7058E04B-5F0D-4093-9896-8EEE92322E22}" destId="{2E53175C-5C5A-4437-BA93-C00D5267216F}" srcOrd="0" destOrd="0" presId="urn:microsoft.com/office/officeart/2005/8/layout/vList2"/>
    <dgm:cxn modelId="{CE7FECAF-256A-489B-9D19-AD2F53F90F41}" type="presOf" srcId="{E2350972-25CF-49EB-8B96-354AD0BDE539}" destId="{AD05C72A-49AE-4617-A22B-9DBB92CCB4CE}" srcOrd="0" destOrd="0" presId="urn:microsoft.com/office/officeart/2005/8/layout/vList2"/>
    <dgm:cxn modelId="{EF6A0DB7-76C3-4961-9EFE-C71BEE828924}" type="presOf" srcId="{1B7F563A-B768-4B4B-88A0-DE56202E6E94}" destId="{D0C9C18A-223A-404D-BFED-1B35AE4FB6D3}" srcOrd="0" destOrd="0" presId="urn:microsoft.com/office/officeart/2005/8/layout/vList2"/>
    <dgm:cxn modelId="{31B02CBA-EF4B-46C8-9F19-483E95FED6BC}" srcId="{E7CCFBF5-9939-4564-8EDE-37BF37865DB5}" destId="{34B7D83A-C1F5-4CD8-A4C1-E1769630F8AA}" srcOrd="0" destOrd="0" parTransId="{D947AD85-BBB3-40CB-8383-758C1F085AFB}" sibTransId="{A3C88407-3FC2-4B0B-A3A3-91C150EE7394}"/>
    <dgm:cxn modelId="{19B3D3BB-298D-4ACE-9ABA-D8A48020E912}" type="presOf" srcId="{807F4F8E-5F0C-45B6-9379-6D8B952B607F}" destId="{18844D0A-2AD3-41DD-9447-47745915C5BE}" srcOrd="0" destOrd="0" presId="urn:microsoft.com/office/officeart/2005/8/layout/vList2"/>
    <dgm:cxn modelId="{A803D5EC-25F8-4A60-B7E4-CD7DF0FF204C}" type="presOf" srcId="{3FB324BB-CE3B-4638-8CBF-80B4EA6DAFB1}" destId="{83E1333B-716B-423B-A879-1FF69D34FF68}" srcOrd="0" destOrd="1" presId="urn:microsoft.com/office/officeart/2005/8/layout/vList2"/>
    <dgm:cxn modelId="{C0D667F3-A2BD-463A-846B-331F68A8CE8A}" srcId="{9A972A22-7AB1-4F8F-8580-ACAFC42DCA9C}" destId="{807F4F8E-5F0C-45B6-9379-6D8B952B607F}" srcOrd="2" destOrd="0" parTransId="{34D72DCC-920C-4DFE-998C-CE222C2A616B}" sibTransId="{D32ACED7-32B1-4E97-8E9C-3BCBBFCD9D16}"/>
    <dgm:cxn modelId="{B40EE1FB-88C6-49CC-91DB-6524178CFBB0}" srcId="{807F4F8E-5F0C-45B6-9379-6D8B952B607F}" destId="{E2350972-25CF-49EB-8B96-354AD0BDE539}" srcOrd="0" destOrd="0" parTransId="{2269E8F2-D1E5-4E99-86DE-76D58DAB7950}" sibTransId="{3A8ADF85-88F1-4773-A232-E4095F0306D5}"/>
    <dgm:cxn modelId="{AB7A1EFF-8D58-454E-9443-645F6988E9B6}" srcId="{1B7F563A-B768-4B4B-88A0-DE56202E6E94}" destId="{3417EFC9-2443-4B44-881C-6DB364D92257}" srcOrd="1" destOrd="0" parTransId="{73C1993F-288C-4964-B25F-90F3B42E0502}" sibTransId="{CBCFC121-9483-427D-84D1-A50CE3F76180}"/>
    <dgm:cxn modelId="{0FDA6A26-9D89-4261-8F11-4BC94E937050}" type="presParOf" srcId="{D9C8BA47-A6D6-4476-8814-B945A29479AA}" destId="{D0C9C18A-223A-404D-BFED-1B35AE4FB6D3}" srcOrd="0" destOrd="0" presId="urn:microsoft.com/office/officeart/2005/8/layout/vList2"/>
    <dgm:cxn modelId="{0CD2F081-D7A8-42C9-AF60-63E191DEF9B5}" type="presParOf" srcId="{D9C8BA47-A6D6-4476-8814-B945A29479AA}" destId="{2E53175C-5C5A-4437-BA93-C00D5267216F}" srcOrd="1" destOrd="0" presId="urn:microsoft.com/office/officeart/2005/8/layout/vList2"/>
    <dgm:cxn modelId="{426A7E35-81D2-45F9-9FA1-2D822EA2C166}" type="presParOf" srcId="{D9C8BA47-A6D6-4476-8814-B945A29479AA}" destId="{F42ABAAA-4938-4890-897B-827E3189C387}" srcOrd="2" destOrd="0" presId="urn:microsoft.com/office/officeart/2005/8/layout/vList2"/>
    <dgm:cxn modelId="{19BA5683-2B32-4747-9AA6-92FBC7D57F72}" type="presParOf" srcId="{D9C8BA47-A6D6-4476-8814-B945A29479AA}" destId="{83E1333B-716B-423B-A879-1FF69D34FF68}" srcOrd="3" destOrd="0" presId="urn:microsoft.com/office/officeart/2005/8/layout/vList2"/>
    <dgm:cxn modelId="{91B18A5C-3D88-459B-B0AB-FA14FD4CFFB8}" type="presParOf" srcId="{D9C8BA47-A6D6-4476-8814-B945A29479AA}" destId="{18844D0A-2AD3-41DD-9447-47745915C5BE}" srcOrd="4" destOrd="0" presId="urn:microsoft.com/office/officeart/2005/8/layout/vList2"/>
    <dgm:cxn modelId="{77B8DB51-0C6B-4CC5-9FDE-ED82EB7CAB07}" type="presParOf" srcId="{D9C8BA47-A6D6-4476-8814-B945A29479AA}" destId="{AD05C72A-49AE-4617-A22B-9DBB92CCB4CE}"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09081F2-3A75-4182-8046-69B8A9C3CB3F}"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EBB7CBA8-975E-4EF4-AD3D-6050EC0CA1DC}">
      <dgm:prSet/>
      <dgm:spPr/>
      <dgm:t>
        <a:bodyPr/>
        <a:lstStyle/>
        <a:p>
          <a:r>
            <a:rPr lang="en-GB" noProof="0" dirty="0"/>
            <a:t>Factors for Successful School Singing </a:t>
          </a:r>
        </a:p>
      </dgm:t>
    </dgm:pt>
    <dgm:pt modelId="{01A333F2-D52F-4145-8946-F3D48914AB90}" type="parTrans" cxnId="{668785C1-3B40-4832-A940-09D25736596C}">
      <dgm:prSet/>
      <dgm:spPr/>
      <dgm:t>
        <a:bodyPr/>
        <a:lstStyle/>
        <a:p>
          <a:endParaRPr lang="en-US"/>
        </a:p>
      </dgm:t>
    </dgm:pt>
    <dgm:pt modelId="{1B3F457C-15B7-41B3-8F4A-A8BA76EF5493}" type="sibTrans" cxnId="{668785C1-3B40-4832-A940-09D25736596C}">
      <dgm:prSet/>
      <dgm:spPr/>
      <dgm:t>
        <a:bodyPr/>
        <a:lstStyle/>
        <a:p>
          <a:endParaRPr lang="en-US"/>
        </a:p>
      </dgm:t>
    </dgm:pt>
    <dgm:pt modelId="{4ED55ACE-7093-4074-AA75-D7FDCF9094B1}">
      <dgm:prSet/>
      <dgm:spPr/>
      <dgm:t>
        <a:bodyPr/>
        <a:lstStyle/>
        <a:p>
          <a:r>
            <a:rPr lang="en-GB" noProof="0" dirty="0"/>
            <a:t>Lamont et al. (2012)</a:t>
          </a:r>
        </a:p>
      </dgm:t>
    </dgm:pt>
    <dgm:pt modelId="{2339298E-EA7A-4A73-8414-687EADC2C939}" type="parTrans" cxnId="{279F511A-1983-45BD-B573-873A9566869A}">
      <dgm:prSet/>
      <dgm:spPr/>
      <dgm:t>
        <a:bodyPr/>
        <a:lstStyle/>
        <a:p>
          <a:endParaRPr lang="en-US"/>
        </a:p>
      </dgm:t>
    </dgm:pt>
    <dgm:pt modelId="{8774D0BE-8941-4B93-A80D-C84724BBA9DC}" type="sibTrans" cxnId="{279F511A-1983-45BD-B573-873A9566869A}">
      <dgm:prSet/>
      <dgm:spPr/>
      <dgm:t>
        <a:bodyPr/>
        <a:lstStyle/>
        <a:p>
          <a:endParaRPr lang="en-US"/>
        </a:p>
      </dgm:t>
    </dgm:pt>
    <dgm:pt modelId="{CF1B7F15-F769-4BF2-B436-B85D75F9D57B}">
      <dgm:prSet/>
      <dgm:spPr/>
      <dgm:t>
        <a:bodyPr/>
        <a:lstStyle/>
        <a:p>
          <a:r>
            <a:rPr lang="en-GB" noProof="0" dirty="0"/>
            <a:t>Importance of Specialist Vocal Training and Ethical Considerations </a:t>
          </a:r>
        </a:p>
      </dgm:t>
    </dgm:pt>
    <dgm:pt modelId="{A4AB9517-C174-4998-8D3A-C0D74EC9BD9D}" type="parTrans" cxnId="{B1C78CCD-9481-44B5-99A1-A4FA9A76BE4C}">
      <dgm:prSet/>
      <dgm:spPr/>
      <dgm:t>
        <a:bodyPr/>
        <a:lstStyle/>
        <a:p>
          <a:endParaRPr lang="en-US"/>
        </a:p>
      </dgm:t>
    </dgm:pt>
    <dgm:pt modelId="{E7515F69-B034-44E4-BC85-4108BCBD0703}" type="sibTrans" cxnId="{B1C78CCD-9481-44B5-99A1-A4FA9A76BE4C}">
      <dgm:prSet/>
      <dgm:spPr/>
      <dgm:t>
        <a:bodyPr/>
        <a:lstStyle/>
        <a:p>
          <a:endParaRPr lang="en-US"/>
        </a:p>
      </dgm:t>
    </dgm:pt>
    <dgm:pt modelId="{DBB88B87-DE20-4750-955D-8752EB6FC7CB}">
      <dgm:prSet/>
      <dgm:spPr/>
      <dgm:t>
        <a:bodyPr/>
        <a:lstStyle/>
        <a:p>
          <a:r>
            <a:rPr lang="en-GB" noProof="0" dirty="0"/>
            <a:t>Phillips, Williams, and Edwin (2012) </a:t>
          </a:r>
        </a:p>
      </dgm:t>
    </dgm:pt>
    <dgm:pt modelId="{735B5831-C559-4A46-BF2E-BF3FC82DBC50}" type="parTrans" cxnId="{7869E5EF-2E3D-4140-86EF-387347F6D648}">
      <dgm:prSet/>
      <dgm:spPr/>
      <dgm:t>
        <a:bodyPr/>
        <a:lstStyle/>
        <a:p>
          <a:endParaRPr lang="en-US"/>
        </a:p>
      </dgm:t>
    </dgm:pt>
    <dgm:pt modelId="{F1097106-587F-4FEF-AD7A-91151A0D7FB9}" type="sibTrans" cxnId="{7869E5EF-2E3D-4140-86EF-387347F6D648}">
      <dgm:prSet/>
      <dgm:spPr/>
      <dgm:t>
        <a:bodyPr/>
        <a:lstStyle/>
        <a:p>
          <a:endParaRPr lang="en-US"/>
        </a:p>
      </dgm:t>
    </dgm:pt>
    <dgm:pt modelId="{9AA9E3D2-623B-4C77-BB00-726EDE162964}" type="pres">
      <dgm:prSet presAssocID="{D09081F2-3A75-4182-8046-69B8A9C3CB3F}" presName="linear" presStyleCnt="0">
        <dgm:presLayoutVars>
          <dgm:animLvl val="lvl"/>
          <dgm:resizeHandles val="exact"/>
        </dgm:presLayoutVars>
      </dgm:prSet>
      <dgm:spPr/>
    </dgm:pt>
    <dgm:pt modelId="{14643769-4ACB-4785-89E0-2094F2D8C870}" type="pres">
      <dgm:prSet presAssocID="{EBB7CBA8-975E-4EF4-AD3D-6050EC0CA1DC}" presName="parentText" presStyleLbl="node1" presStyleIdx="0" presStyleCnt="2">
        <dgm:presLayoutVars>
          <dgm:chMax val="0"/>
          <dgm:bulletEnabled val="1"/>
        </dgm:presLayoutVars>
      </dgm:prSet>
      <dgm:spPr/>
    </dgm:pt>
    <dgm:pt modelId="{33F90985-8B03-498F-9C64-55791856901A}" type="pres">
      <dgm:prSet presAssocID="{EBB7CBA8-975E-4EF4-AD3D-6050EC0CA1DC}" presName="childText" presStyleLbl="revTx" presStyleIdx="0" presStyleCnt="2">
        <dgm:presLayoutVars>
          <dgm:bulletEnabled val="1"/>
        </dgm:presLayoutVars>
      </dgm:prSet>
      <dgm:spPr/>
    </dgm:pt>
    <dgm:pt modelId="{1C49D482-86FC-4BE1-9472-D897D146B263}" type="pres">
      <dgm:prSet presAssocID="{CF1B7F15-F769-4BF2-B436-B85D75F9D57B}" presName="parentText" presStyleLbl="node1" presStyleIdx="1" presStyleCnt="2">
        <dgm:presLayoutVars>
          <dgm:chMax val="0"/>
          <dgm:bulletEnabled val="1"/>
        </dgm:presLayoutVars>
      </dgm:prSet>
      <dgm:spPr/>
    </dgm:pt>
    <dgm:pt modelId="{D67FB4BF-0CEE-4D6A-B9E0-8469CA5BB4E0}" type="pres">
      <dgm:prSet presAssocID="{CF1B7F15-F769-4BF2-B436-B85D75F9D57B}" presName="childText" presStyleLbl="revTx" presStyleIdx="1" presStyleCnt="2">
        <dgm:presLayoutVars>
          <dgm:bulletEnabled val="1"/>
        </dgm:presLayoutVars>
      </dgm:prSet>
      <dgm:spPr/>
    </dgm:pt>
  </dgm:ptLst>
  <dgm:cxnLst>
    <dgm:cxn modelId="{35241C08-7E19-402E-94CA-31E1E775630D}" type="presOf" srcId="{D09081F2-3A75-4182-8046-69B8A9C3CB3F}" destId="{9AA9E3D2-623B-4C77-BB00-726EDE162964}" srcOrd="0" destOrd="0" presId="urn:microsoft.com/office/officeart/2005/8/layout/vList2"/>
    <dgm:cxn modelId="{D4053408-5D49-4FEC-96AF-C2ED209E50C1}" type="presOf" srcId="{DBB88B87-DE20-4750-955D-8752EB6FC7CB}" destId="{D67FB4BF-0CEE-4D6A-B9E0-8469CA5BB4E0}" srcOrd="0" destOrd="0" presId="urn:microsoft.com/office/officeart/2005/8/layout/vList2"/>
    <dgm:cxn modelId="{A57B6514-117F-4BDB-BA3D-F2F7AE88EE2D}" type="presOf" srcId="{CF1B7F15-F769-4BF2-B436-B85D75F9D57B}" destId="{1C49D482-86FC-4BE1-9472-D897D146B263}" srcOrd="0" destOrd="0" presId="urn:microsoft.com/office/officeart/2005/8/layout/vList2"/>
    <dgm:cxn modelId="{279F511A-1983-45BD-B573-873A9566869A}" srcId="{EBB7CBA8-975E-4EF4-AD3D-6050EC0CA1DC}" destId="{4ED55ACE-7093-4074-AA75-D7FDCF9094B1}" srcOrd="0" destOrd="0" parTransId="{2339298E-EA7A-4A73-8414-687EADC2C939}" sibTransId="{8774D0BE-8941-4B93-A80D-C84724BBA9DC}"/>
    <dgm:cxn modelId="{96F1E596-ACA2-4E74-B42E-8B166ECB5199}" type="presOf" srcId="{4ED55ACE-7093-4074-AA75-D7FDCF9094B1}" destId="{33F90985-8B03-498F-9C64-55791856901A}" srcOrd="0" destOrd="0" presId="urn:microsoft.com/office/officeart/2005/8/layout/vList2"/>
    <dgm:cxn modelId="{DFCB81BC-3A24-4E9A-AF13-54FE9D49AEA9}" type="presOf" srcId="{EBB7CBA8-975E-4EF4-AD3D-6050EC0CA1DC}" destId="{14643769-4ACB-4785-89E0-2094F2D8C870}" srcOrd="0" destOrd="0" presId="urn:microsoft.com/office/officeart/2005/8/layout/vList2"/>
    <dgm:cxn modelId="{668785C1-3B40-4832-A940-09D25736596C}" srcId="{D09081F2-3A75-4182-8046-69B8A9C3CB3F}" destId="{EBB7CBA8-975E-4EF4-AD3D-6050EC0CA1DC}" srcOrd="0" destOrd="0" parTransId="{01A333F2-D52F-4145-8946-F3D48914AB90}" sibTransId="{1B3F457C-15B7-41B3-8F4A-A8BA76EF5493}"/>
    <dgm:cxn modelId="{B1C78CCD-9481-44B5-99A1-A4FA9A76BE4C}" srcId="{D09081F2-3A75-4182-8046-69B8A9C3CB3F}" destId="{CF1B7F15-F769-4BF2-B436-B85D75F9D57B}" srcOrd="1" destOrd="0" parTransId="{A4AB9517-C174-4998-8D3A-C0D74EC9BD9D}" sibTransId="{E7515F69-B034-44E4-BC85-4108BCBD0703}"/>
    <dgm:cxn modelId="{7869E5EF-2E3D-4140-86EF-387347F6D648}" srcId="{CF1B7F15-F769-4BF2-B436-B85D75F9D57B}" destId="{DBB88B87-DE20-4750-955D-8752EB6FC7CB}" srcOrd="0" destOrd="0" parTransId="{735B5831-C559-4A46-BF2E-BF3FC82DBC50}" sibTransId="{F1097106-587F-4FEF-AD7A-91151A0D7FB9}"/>
    <dgm:cxn modelId="{53EDAAC1-F436-403A-8795-9E265B82D50A}" type="presParOf" srcId="{9AA9E3D2-623B-4C77-BB00-726EDE162964}" destId="{14643769-4ACB-4785-89E0-2094F2D8C870}" srcOrd="0" destOrd="0" presId="urn:microsoft.com/office/officeart/2005/8/layout/vList2"/>
    <dgm:cxn modelId="{699AC6FB-B8EA-4855-BD24-13B7FA85F0B0}" type="presParOf" srcId="{9AA9E3D2-623B-4C77-BB00-726EDE162964}" destId="{33F90985-8B03-498F-9C64-55791856901A}" srcOrd="1" destOrd="0" presId="urn:microsoft.com/office/officeart/2005/8/layout/vList2"/>
    <dgm:cxn modelId="{DB1D88B6-8EB6-4A7E-9EB8-E2C273CC131B}" type="presParOf" srcId="{9AA9E3D2-623B-4C77-BB00-726EDE162964}" destId="{1C49D482-86FC-4BE1-9472-D897D146B263}" srcOrd="2" destOrd="0" presId="urn:microsoft.com/office/officeart/2005/8/layout/vList2"/>
    <dgm:cxn modelId="{C1D76C3D-27EB-4B29-8A8B-1A05DB9F8FC9}" type="presParOf" srcId="{9AA9E3D2-623B-4C77-BB00-726EDE162964}" destId="{D67FB4BF-0CEE-4D6A-B9E0-8469CA5BB4E0}"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D839743-FEB1-4C73-9013-8877BAD1BCA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1138BAE-B906-49B6-95DF-200F4897BBDF}">
      <dgm:prSet/>
      <dgm:spPr/>
      <dgm:t>
        <a:bodyPr/>
        <a:lstStyle/>
        <a:p>
          <a:pPr>
            <a:lnSpc>
              <a:spcPct val="100000"/>
            </a:lnSpc>
          </a:pPr>
          <a:r>
            <a:rPr lang="en-GB" noProof="0" dirty="0"/>
            <a:t>Research on Peripatetic Vocal Teachers</a:t>
          </a:r>
        </a:p>
      </dgm:t>
    </dgm:pt>
    <dgm:pt modelId="{9BC69F3D-1019-4E31-8618-E378385C6770}" type="parTrans" cxnId="{2E4D2819-AD9B-4109-A77F-1C8914548DC0}">
      <dgm:prSet/>
      <dgm:spPr/>
      <dgm:t>
        <a:bodyPr/>
        <a:lstStyle/>
        <a:p>
          <a:endParaRPr lang="en-US"/>
        </a:p>
      </dgm:t>
    </dgm:pt>
    <dgm:pt modelId="{B8ECBF0D-3F78-4F67-AEA5-6BB4DF814842}" type="sibTrans" cxnId="{2E4D2819-AD9B-4109-A77F-1C8914548DC0}">
      <dgm:prSet/>
      <dgm:spPr/>
      <dgm:t>
        <a:bodyPr/>
        <a:lstStyle/>
        <a:p>
          <a:endParaRPr lang="en-US"/>
        </a:p>
      </dgm:t>
    </dgm:pt>
    <dgm:pt modelId="{B6A48996-945B-4E40-9F2C-B1196746B331}">
      <dgm:prSet/>
      <dgm:spPr/>
      <dgm:t>
        <a:bodyPr/>
        <a:lstStyle/>
        <a:p>
          <a:pPr>
            <a:lnSpc>
              <a:spcPct val="100000"/>
            </a:lnSpc>
          </a:pPr>
          <a:r>
            <a:rPr lang="en-GB" noProof="0" dirty="0"/>
            <a:t>Limited detailed research in mainstream education settings</a:t>
          </a:r>
        </a:p>
      </dgm:t>
    </dgm:pt>
    <dgm:pt modelId="{1E6E9EBB-F202-4E1B-9BBD-F17D3DCD4179}" type="parTrans" cxnId="{6C78FB5B-6C78-4331-B5D0-EB90D2AAFDE4}">
      <dgm:prSet/>
      <dgm:spPr/>
      <dgm:t>
        <a:bodyPr/>
        <a:lstStyle/>
        <a:p>
          <a:endParaRPr lang="en-US"/>
        </a:p>
      </dgm:t>
    </dgm:pt>
    <dgm:pt modelId="{A03C13DC-DB5D-46E6-8D25-8DA8C7A01E86}" type="sibTrans" cxnId="{6C78FB5B-6C78-4331-B5D0-EB90D2AAFDE4}">
      <dgm:prSet/>
      <dgm:spPr/>
      <dgm:t>
        <a:bodyPr/>
        <a:lstStyle/>
        <a:p>
          <a:endParaRPr lang="en-US"/>
        </a:p>
      </dgm:t>
    </dgm:pt>
    <dgm:pt modelId="{74E215F9-200B-495F-885C-53FB0E7BCE46}">
      <dgm:prSet/>
      <dgm:spPr/>
      <dgm:t>
        <a:bodyPr/>
        <a:lstStyle/>
        <a:p>
          <a:pPr>
            <a:lnSpc>
              <a:spcPct val="100000"/>
            </a:lnSpc>
          </a:pPr>
          <a:r>
            <a:rPr lang="en-GB" noProof="0" dirty="0"/>
            <a:t>Importance of High-Quality Singing in Schools</a:t>
          </a:r>
        </a:p>
      </dgm:t>
    </dgm:pt>
    <dgm:pt modelId="{F561922E-EC07-4F4C-9556-908C738B9A30}" type="parTrans" cxnId="{8BA48B35-0DE6-4A6B-9D1A-B545F48E5090}">
      <dgm:prSet/>
      <dgm:spPr/>
      <dgm:t>
        <a:bodyPr/>
        <a:lstStyle/>
        <a:p>
          <a:endParaRPr lang="en-US"/>
        </a:p>
      </dgm:t>
    </dgm:pt>
    <dgm:pt modelId="{88A2D6E0-6246-482F-9003-AB9C1CB9EACE}" type="sibTrans" cxnId="{8BA48B35-0DE6-4A6B-9D1A-B545F48E5090}">
      <dgm:prSet/>
      <dgm:spPr/>
      <dgm:t>
        <a:bodyPr/>
        <a:lstStyle/>
        <a:p>
          <a:endParaRPr lang="en-US"/>
        </a:p>
      </dgm:t>
    </dgm:pt>
    <dgm:pt modelId="{CE62C80A-E50C-4284-AFAE-1FB7A2373128}">
      <dgm:prSet/>
      <dgm:spPr/>
      <dgm:t>
        <a:bodyPr/>
        <a:lstStyle/>
        <a:p>
          <a:pPr>
            <a:lnSpc>
              <a:spcPct val="100000"/>
            </a:lnSpc>
          </a:pPr>
          <a:r>
            <a:rPr lang="en-GB" noProof="0" dirty="0"/>
            <a:t>Critical role of teacher practice</a:t>
          </a:r>
        </a:p>
      </dgm:t>
    </dgm:pt>
    <dgm:pt modelId="{49C8EF9A-41D2-42A1-85FE-A4B573C837E7}" type="parTrans" cxnId="{30C60CA6-4FE0-4A1B-914A-EDDF9558BF14}">
      <dgm:prSet/>
      <dgm:spPr/>
      <dgm:t>
        <a:bodyPr/>
        <a:lstStyle/>
        <a:p>
          <a:endParaRPr lang="en-US"/>
        </a:p>
      </dgm:t>
    </dgm:pt>
    <dgm:pt modelId="{047FA8D6-B10E-4475-8553-E8893C0AA564}" type="sibTrans" cxnId="{30C60CA6-4FE0-4A1B-914A-EDDF9558BF14}">
      <dgm:prSet/>
      <dgm:spPr/>
      <dgm:t>
        <a:bodyPr/>
        <a:lstStyle/>
        <a:p>
          <a:endParaRPr lang="en-US"/>
        </a:p>
      </dgm:t>
    </dgm:pt>
    <dgm:pt modelId="{0BDA95FC-4946-4E8B-85B6-6DAF1E1CF21E}">
      <dgm:prSet/>
      <dgm:spPr/>
      <dgm:t>
        <a:bodyPr/>
        <a:lstStyle/>
        <a:p>
          <a:pPr>
            <a:lnSpc>
              <a:spcPct val="100000"/>
            </a:lnSpc>
          </a:pPr>
          <a:r>
            <a:rPr lang="en-GB" noProof="0" dirty="0"/>
            <a:t>Research Goals</a:t>
          </a:r>
        </a:p>
      </dgm:t>
    </dgm:pt>
    <dgm:pt modelId="{2EAA684E-70DF-4590-9F79-7B59D04846AF}" type="parTrans" cxnId="{F41AFD8C-F774-418F-BC69-1ADB79BA2B13}">
      <dgm:prSet/>
      <dgm:spPr/>
      <dgm:t>
        <a:bodyPr/>
        <a:lstStyle/>
        <a:p>
          <a:endParaRPr lang="en-US"/>
        </a:p>
      </dgm:t>
    </dgm:pt>
    <dgm:pt modelId="{F1CF7474-E489-4372-B518-93B06E370668}" type="sibTrans" cxnId="{F41AFD8C-F774-418F-BC69-1ADB79BA2B13}">
      <dgm:prSet/>
      <dgm:spPr/>
      <dgm:t>
        <a:bodyPr/>
        <a:lstStyle/>
        <a:p>
          <a:endParaRPr lang="en-US"/>
        </a:p>
      </dgm:t>
    </dgm:pt>
    <dgm:pt modelId="{60D3C1DC-C269-44F1-A969-FF87B1EC5AAC}">
      <dgm:prSet/>
      <dgm:spPr/>
      <dgm:t>
        <a:bodyPr/>
        <a:lstStyle/>
        <a:p>
          <a:pPr>
            <a:lnSpc>
              <a:spcPct val="100000"/>
            </a:lnSpc>
          </a:pPr>
          <a:r>
            <a:rPr lang="en-GB" noProof="0" dirty="0"/>
            <a:t>Understanding combined pedagogy across primary, secondary and specialist teachers</a:t>
          </a:r>
        </a:p>
      </dgm:t>
    </dgm:pt>
    <dgm:pt modelId="{FED6F4B3-49D8-4029-90E5-6580E7013C62}" type="parTrans" cxnId="{3CD2B796-4BFF-4801-B5C8-AE73E7C97ABB}">
      <dgm:prSet/>
      <dgm:spPr/>
      <dgm:t>
        <a:bodyPr/>
        <a:lstStyle/>
        <a:p>
          <a:endParaRPr lang="en-US"/>
        </a:p>
      </dgm:t>
    </dgm:pt>
    <dgm:pt modelId="{1B654F3C-FE98-488F-8690-19CEB3F16242}" type="sibTrans" cxnId="{3CD2B796-4BFF-4801-B5C8-AE73E7C97ABB}">
      <dgm:prSet/>
      <dgm:spPr/>
      <dgm:t>
        <a:bodyPr/>
        <a:lstStyle/>
        <a:p>
          <a:endParaRPr lang="en-US"/>
        </a:p>
      </dgm:t>
    </dgm:pt>
    <dgm:pt modelId="{75B00425-86F2-469C-A121-36A874470EC2}" type="pres">
      <dgm:prSet presAssocID="{AD839743-FEB1-4C73-9013-8877BAD1BCA2}" presName="root" presStyleCnt="0">
        <dgm:presLayoutVars>
          <dgm:dir/>
          <dgm:resizeHandles val="exact"/>
        </dgm:presLayoutVars>
      </dgm:prSet>
      <dgm:spPr/>
    </dgm:pt>
    <dgm:pt modelId="{9541485A-1EF7-4E11-99CD-F5A6D13E0E17}" type="pres">
      <dgm:prSet presAssocID="{51138BAE-B906-49B6-95DF-200F4897BBDF}" presName="compNode" presStyleCnt="0"/>
      <dgm:spPr/>
    </dgm:pt>
    <dgm:pt modelId="{CCA201D6-6014-4408-AE75-C35750107675}" type="pres">
      <dgm:prSet presAssocID="{51138BAE-B906-49B6-95DF-200F4897BBDF}" presName="bgRect" presStyleLbl="bgShp" presStyleIdx="0" presStyleCnt="3" custLinFactNeighborX="335" custLinFactNeighborY="1617"/>
      <dgm:spPr/>
    </dgm:pt>
    <dgm:pt modelId="{33AFBDF1-18F2-4796-8BB3-BB4A5CF332E8}" type="pres">
      <dgm:prSet presAssocID="{51138BAE-B906-49B6-95DF-200F4897BBD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ED1D95B5-3680-40FD-A8B7-3BFF90817903}" type="pres">
      <dgm:prSet presAssocID="{51138BAE-B906-49B6-95DF-200F4897BBDF}" presName="spaceRect" presStyleCnt="0"/>
      <dgm:spPr/>
    </dgm:pt>
    <dgm:pt modelId="{ADD3886D-0DC1-4B67-AD24-D5224BE5B07C}" type="pres">
      <dgm:prSet presAssocID="{51138BAE-B906-49B6-95DF-200F4897BBDF}" presName="parTx" presStyleLbl="revTx" presStyleIdx="0" presStyleCnt="6">
        <dgm:presLayoutVars>
          <dgm:chMax val="0"/>
          <dgm:chPref val="0"/>
        </dgm:presLayoutVars>
      </dgm:prSet>
      <dgm:spPr/>
    </dgm:pt>
    <dgm:pt modelId="{CD0105FE-ADA2-4E19-9D27-F30D8C55DB5C}" type="pres">
      <dgm:prSet presAssocID="{51138BAE-B906-49B6-95DF-200F4897BBDF}" presName="desTx" presStyleLbl="revTx" presStyleIdx="1" presStyleCnt="6">
        <dgm:presLayoutVars/>
      </dgm:prSet>
      <dgm:spPr/>
    </dgm:pt>
    <dgm:pt modelId="{5068333C-492A-450F-A62F-3BF0968501AF}" type="pres">
      <dgm:prSet presAssocID="{B8ECBF0D-3F78-4F67-AEA5-6BB4DF814842}" presName="sibTrans" presStyleCnt="0"/>
      <dgm:spPr/>
    </dgm:pt>
    <dgm:pt modelId="{FEE2CB32-587A-4403-B740-12AD9A09ED7D}" type="pres">
      <dgm:prSet presAssocID="{74E215F9-200B-495F-885C-53FB0E7BCE46}" presName="compNode" presStyleCnt="0"/>
      <dgm:spPr/>
    </dgm:pt>
    <dgm:pt modelId="{6CECE089-ECC9-48E0-A9AA-403E58AFCB43}" type="pres">
      <dgm:prSet presAssocID="{74E215F9-200B-495F-885C-53FB0E7BCE46}" presName="bgRect" presStyleLbl="bgShp" presStyleIdx="1" presStyleCnt="3"/>
      <dgm:spPr/>
    </dgm:pt>
    <dgm:pt modelId="{15AC53B9-DA10-4D0B-AA5E-243E61AA78DA}" type="pres">
      <dgm:prSet presAssocID="{74E215F9-200B-495F-885C-53FB0E7BCE4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08E11B44-E326-4193-A024-1F904A4CD595}" type="pres">
      <dgm:prSet presAssocID="{74E215F9-200B-495F-885C-53FB0E7BCE46}" presName="spaceRect" presStyleCnt="0"/>
      <dgm:spPr/>
    </dgm:pt>
    <dgm:pt modelId="{16ED3241-195A-40C1-A461-0214E5186288}" type="pres">
      <dgm:prSet presAssocID="{74E215F9-200B-495F-885C-53FB0E7BCE46}" presName="parTx" presStyleLbl="revTx" presStyleIdx="2" presStyleCnt="6">
        <dgm:presLayoutVars>
          <dgm:chMax val="0"/>
          <dgm:chPref val="0"/>
        </dgm:presLayoutVars>
      </dgm:prSet>
      <dgm:spPr/>
    </dgm:pt>
    <dgm:pt modelId="{D4244C8F-3DFA-46C9-BB5A-C1B66C44D566}" type="pres">
      <dgm:prSet presAssocID="{74E215F9-200B-495F-885C-53FB0E7BCE46}" presName="desTx" presStyleLbl="revTx" presStyleIdx="3" presStyleCnt="6">
        <dgm:presLayoutVars/>
      </dgm:prSet>
      <dgm:spPr/>
    </dgm:pt>
    <dgm:pt modelId="{C2A6AB97-C8A4-4361-8A50-D87B51BB4A8A}" type="pres">
      <dgm:prSet presAssocID="{88A2D6E0-6246-482F-9003-AB9C1CB9EACE}" presName="sibTrans" presStyleCnt="0"/>
      <dgm:spPr/>
    </dgm:pt>
    <dgm:pt modelId="{1C9C6AA8-BB71-4664-A9CD-6A6DF8210777}" type="pres">
      <dgm:prSet presAssocID="{0BDA95FC-4946-4E8B-85B6-6DAF1E1CF21E}" presName="compNode" presStyleCnt="0"/>
      <dgm:spPr/>
    </dgm:pt>
    <dgm:pt modelId="{77EAD298-D5B4-42E7-A2B7-79A57022D405}" type="pres">
      <dgm:prSet presAssocID="{0BDA95FC-4946-4E8B-85B6-6DAF1E1CF21E}" presName="bgRect" presStyleLbl="bgShp" presStyleIdx="2" presStyleCnt="3"/>
      <dgm:spPr/>
    </dgm:pt>
    <dgm:pt modelId="{907C2A58-75F6-49E3-B387-7CBF85AF01F8}" type="pres">
      <dgm:prSet presAssocID="{0BDA95FC-4946-4E8B-85B6-6DAF1E1CF21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eacher"/>
        </a:ext>
      </dgm:extLst>
    </dgm:pt>
    <dgm:pt modelId="{E97EF4B6-E3AC-47AA-9C6C-43E1C4DE1A11}" type="pres">
      <dgm:prSet presAssocID="{0BDA95FC-4946-4E8B-85B6-6DAF1E1CF21E}" presName="spaceRect" presStyleCnt="0"/>
      <dgm:spPr/>
    </dgm:pt>
    <dgm:pt modelId="{6B15C15D-0855-4E1E-B448-7F1997AC1960}" type="pres">
      <dgm:prSet presAssocID="{0BDA95FC-4946-4E8B-85B6-6DAF1E1CF21E}" presName="parTx" presStyleLbl="revTx" presStyleIdx="4" presStyleCnt="6" custLinFactNeighborX="0" custLinFactNeighborY="40418">
        <dgm:presLayoutVars>
          <dgm:chMax val="0"/>
          <dgm:chPref val="0"/>
        </dgm:presLayoutVars>
      </dgm:prSet>
      <dgm:spPr/>
    </dgm:pt>
    <dgm:pt modelId="{08EEC8EC-E2B9-4B66-A760-966DEFB9E2DD}" type="pres">
      <dgm:prSet presAssocID="{0BDA95FC-4946-4E8B-85B6-6DAF1E1CF21E}" presName="desTx" presStyleLbl="revTx" presStyleIdx="5" presStyleCnt="6">
        <dgm:presLayoutVars/>
      </dgm:prSet>
      <dgm:spPr/>
    </dgm:pt>
  </dgm:ptLst>
  <dgm:cxnLst>
    <dgm:cxn modelId="{7296F106-3059-4DE7-9A0F-93FBBAE0654B}" type="presOf" srcId="{AD839743-FEB1-4C73-9013-8877BAD1BCA2}" destId="{75B00425-86F2-469C-A121-36A874470EC2}" srcOrd="0" destOrd="0" presId="urn:microsoft.com/office/officeart/2018/2/layout/IconVerticalSolidList"/>
    <dgm:cxn modelId="{2E4D2819-AD9B-4109-A77F-1C8914548DC0}" srcId="{AD839743-FEB1-4C73-9013-8877BAD1BCA2}" destId="{51138BAE-B906-49B6-95DF-200F4897BBDF}" srcOrd="0" destOrd="0" parTransId="{9BC69F3D-1019-4E31-8618-E378385C6770}" sibTransId="{B8ECBF0D-3F78-4F67-AEA5-6BB4DF814842}"/>
    <dgm:cxn modelId="{1BFA0E20-CB98-4A41-836C-8CDA0C38D9BE}" type="presOf" srcId="{CE62C80A-E50C-4284-AFAE-1FB7A2373128}" destId="{D4244C8F-3DFA-46C9-BB5A-C1B66C44D566}" srcOrd="0" destOrd="0" presId="urn:microsoft.com/office/officeart/2018/2/layout/IconVerticalSolidList"/>
    <dgm:cxn modelId="{388E2820-CD52-4835-ACEA-02E54BC893B5}" type="presOf" srcId="{60D3C1DC-C269-44F1-A969-FF87B1EC5AAC}" destId="{08EEC8EC-E2B9-4B66-A760-966DEFB9E2DD}" srcOrd="0" destOrd="0" presId="urn:microsoft.com/office/officeart/2018/2/layout/IconVerticalSolidList"/>
    <dgm:cxn modelId="{8BA48B35-0DE6-4A6B-9D1A-B545F48E5090}" srcId="{AD839743-FEB1-4C73-9013-8877BAD1BCA2}" destId="{74E215F9-200B-495F-885C-53FB0E7BCE46}" srcOrd="1" destOrd="0" parTransId="{F561922E-EC07-4F4C-9556-908C738B9A30}" sibTransId="{88A2D6E0-6246-482F-9003-AB9C1CB9EACE}"/>
    <dgm:cxn modelId="{6C78FB5B-6C78-4331-B5D0-EB90D2AAFDE4}" srcId="{51138BAE-B906-49B6-95DF-200F4897BBDF}" destId="{B6A48996-945B-4E40-9F2C-B1196746B331}" srcOrd="0" destOrd="0" parTransId="{1E6E9EBB-F202-4E1B-9BBD-F17D3DCD4179}" sibTransId="{A03C13DC-DB5D-46E6-8D25-8DA8C7A01E86}"/>
    <dgm:cxn modelId="{F41AFD8C-F774-418F-BC69-1ADB79BA2B13}" srcId="{AD839743-FEB1-4C73-9013-8877BAD1BCA2}" destId="{0BDA95FC-4946-4E8B-85B6-6DAF1E1CF21E}" srcOrd="2" destOrd="0" parTransId="{2EAA684E-70DF-4590-9F79-7B59D04846AF}" sibTransId="{F1CF7474-E489-4372-B518-93B06E370668}"/>
    <dgm:cxn modelId="{3CD2B796-4BFF-4801-B5C8-AE73E7C97ABB}" srcId="{0BDA95FC-4946-4E8B-85B6-6DAF1E1CF21E}" destId="{60D3C1DC-C269-44F1-A969-FF87B1EC5AAC}" srcOrd="0" destOrd="0" parTransId="{FED6F4B3-49D8-4029-90E5-6580E7013C62}" sibTransId="{1B654F3C-FE98-488F-8690-19CEB3F16242}"/>
    <dgm:cxn modelId="{30C60CA6-4FE0-4A1B-914A-EDDF9558BF14}" srcId="{74E215F9-200B-495F-885C-53FB0E7BCE46}" destId="{CE62C80A-E50C-4284-AFAE-1FB7A2373128}" srcOrd="0" destOrd="0" parTransId="{49C8EF9A-41D2-42A1-85FE-A4B573C837E7}" sibTransId="{047FA8D6-B10E-4475-8553-E8893C0AA564}"/>
    <dgm:cxn modelId="{4C175FA6-6528-4367-B0BF-BCAEB2881FF4}" type="presOf" srcId="{0BDA95FC-4946-4E8B-85B6-6DAF1E1CF21E}" destId="{6B15C15D-0855-4E1E-B448-7F1997AC1960}" srcOrd="0" destOrd="0" presId="urn:microsoft.com/office/officeart/2018/2/layout/IconVerticalSolidList"/>
    <dgm:cxn modelId="{F5F8D7DF-53F5-4B0C-99F2-5F0EA071112E}" type="presOf" srcId="{74E215F9-200B-495F-885C-53FB0E7BCE46}" destId="{16ED3241-195A-40C1-A461-0214E5186288}" srcOrd="0" destOrd="0" presId="urn:microsoft.com/office/officeart/2018/2/layout/IconVerticalSolidList"/>
    <dgm:cxn modelId="{D7ACEBF5-D518-4D1C-9068-946C4DBF19D0}" type="presOf" srcId="{B6A48996-945B-4E40-9F2C-B1196746B331}" destId="{CD0105FE-ADA2-4E19-9D27-F30D8C55DB5C}" srcOrd="0" destOrd="0" presId="urn:microsoft.com/office/officeart/2018/2/layout/IconVerticalSolidList"/>
    <dgm:cxn modelId="{DA3C1BFE-05F3-40D8-980C-A534FAC3B0F8}" type="presOf" srcId="{51138BAE-B906-49B6-95DF-200F4897BBDF}" destId="{ADD3886D-0DC1-4B67-AD24-D5224BE5B07C}" srcOrd="0" destOrd="0" presId="urn:microsoft.com/office/officeart/2018/2/layout/IconVerticalSolidList"/>
    <dgm:cxn modelId="{8E782D72-7176-4BBA-B053-716D5BBBB0ED}" type="presParOf" srcId="{75B00425-86F2-469C-A121-36A874470EC2}" destId="{9541485A-1EF7-4E11-99CD-F5A6D13E0E17}" srcOrd="0" destOrd="0" presId="urn:microsoft.com/office/officeart/2018/2/layout/IconVerticalSolidList"/>
    <dgm:cxn modelId="{C58B887B-DD6E-4EF5-A67C-4B74943C3D45}" type="presParOf" srcId="{9541485A-1EF7-4E11-99CD-F5A6D13E0E17}" destId="{CCA201D6-6014-4408-AE75-C35750107675}" srcOrd="0" destOrd="0" presId="urn:microsoft.com/office/officeart/2018/2/layout/IconVerticalSolidList"/>
    <dgm:cxn modelId="{035A6027-3F06-44E1-A429-1D379224FE12}" type="presParOf" srcId="{9541485A-1EF7-4E11-99CD-F5A6D13E0E17}" destId="{33AFBDF1-18F2-4796-8BB3-BB4A5CF332E8}" srcOrd="1" destOrd="0" presId="urn:microsoft.com/office/officeart/2018/2/layout/IconVerticalSolidList"/>
    <dgm:cxn modelId="{34874104-AA11-463F-8F08-A65DD9C0277E}" type="presParOf" srcId="{9541485A-1EF7-4E11-99CD-F5A6D13E0E17}" destId="{ED1D95B5-3680-40FD-A8B7-3BFF90817903}" srcOrd="2" destOrd="0" presId="urn:microsoft.com/office/officeart/2018/2/layout/IconVerticalSolidList"/>
    <dgm:cxn modelId="{E71B16A9-491D-47D8-A0B4-A4A356E41F6C}" type="presParOf" srcId="{9541485A-1EF7-4E11-99CD-F5A6D13E0E17}" destId="{ADD3886D-0DC1-4B67-AD24-D5224BE5B07C}" srcOrd="3" destOrd="0" presId="urn:microsoft.com/office/officeart/2018/2/layout/IconVerticalSolidList"/>
    <dgm:cxn modelId="{437B896C-032D-4935-BB7B-2E18963CBCD3}" type="presParOf" srcId="{9541485A-1EF7-4E11-99CD-F5A6D13E0E17}" destId="{CD0105FE-ADA2-4E19-9D27-F30D8C55DB5C}" srcOrd="4" destOrd="0" presId="urn:microsoft.com/office/officeart/2018/2/layout/IconVerticalSolidList"/>
    <dgm:cxn modelId="{F75BA69D-EB47-4D54-B638-E5AFC962F2FB}" type="presParOf" srcId="{75B00425-86F2-469C-A121-36A874470EC2}" destId="{5068333C-492A-450F-A62F-3BF0968501AF}" srcOrd="1" destOrd="0" presId="urn:microsoft.com/office/officeart/2018/2/layout/IconVerticalSolidList"/>
    <dgm:cxn modelId="{DC5B1F6A-B11B-4772-A87B-30C5180CB244}" type="presParOf" srcId="{75B00425-86F2-469C-A121-36A874470EC2}" destId="{FEE2CB32-587A-4403-B740-12AD9A09ED7D}" srcOrd="2" destOrd="0" presId="urn:microsoft.com/office/officeart/2018/2/layout/IconVerticalSolidList"/>
    <dgm:cxn modelId="{96BF5FC4-9684-4C85-9A8B-AAEBC9BCD60F}" type="presParOf" srcId="{FEE2CB32-587A-4403-B740-12AD9A09ED7D}" destId="{6CECE089-ECC9-48E0-A9AA-403E58AFCB43}" srcOrd="0" destOrd="0" presId="urn:microsoft.com/office/officeart/2018/2/layout/IconVerticalSolidList"/>
    <dgm:cxn modelId="{7013B2F1-0125-4D6A-9995-3BDF02A6E436}" type="presParOf" srcId="{FEE2CB32-587A-4403-B740-12AD9A09ED7D}" destId="{15AC53B9-DA10-4D0B-AA5E-243E61AA78DA}" srcOrd="1" destOrd="0" presId="urn:microsoft.com/office/officeart/2018/2/layout/IconVerticalSolidList"/>
    <dgm:cxn modelId="{CBF1800F-E13D-4DB6-A82C-67B00D46F02D}" type="presParOf" srcId="{FEE2CB32-587A-4403-B740-12AD9A09ED7D}" destId="{08E11B44-E326-4193-A024-1F904A4CD595}" srcOrd="2" destOrd="0" presId="urn:microsoft.com/office/officeart/2018/2/layout/IconVerticalSolidList"/>
    <dgm:cxn modelId="{4B0B43AD-F33E-40FA-8D0C-0C326D5BFB2C}" type="presParOf" srcId="{FEE2CB32-587A-4403-B740-12AD9A09ED7D}" destId="{16ED3241-195A-40C1-A461-0214E5186288}" srcOrd="3" destOrd="0" presId="urn:microsoft.com/office/officeart/2018/2/layout/IconVerticalSolidList"/>
    <dgm:cxn modelId="{5EC40713-1EA1-48C2-B232-983760B34A8C}" type="presParOf" srcId="{FEE2CB32-587A-4403-B740-12AD9A09ED7D}" destId="{D4244C8F-3DFA-46C9-BB5A-C1B66C44D566}" srcOrd="4" destOrd="0" presId="urn:microsoft.com/office/officeart/2018/2/layout/IconVerticalSolidList"/>
    <dgm:cxn modelId="{413CE962-C92E-4AB1-A76A-4F8FC956E59A}" type="presParOf" srcId="{75B00425-86F2-469C-A121-36A874470EC2}" destId="{C2A6AB97-C8A4-4361-8A50-D87B51BB4A8A}" srcOrd="3" destOrd="0" presId="urn:microsoft.com/office/officeart/2018/2/layout/IconVerticalSolidList"/>
    <dgm:cxn modelId="{B4B9575D-7F2B-441F-BF39-7AFBBF9443D8}" type="presParOf" srcId="{75B00425-86F2-469C-A121-36A874470EC2}" destId="{1C9C6AA8-BB71-4664-A9CD-6A6DF8210777}" srcOrd="4" destOrd="0" presId="urn:microsoft.com/office/officeart/2018/2/layout/IconVerticalSolidList"/>
    <dgm:cxn modelId="{774ECCEA-5508-4605-B962-F8B780FF2AB4}" type="presParOf" srcId="{1C9C6AA8-BB71-4664-A9CD-6A6DF8210777}" destId="{77EAD298-D5B4-42E7-A2B7-79A57022D405}" srcOrd="0" destOrd="0" presId="urn:microsoft.com/office/officeart/2018/2/layout/IconVerticalSolidList"/>
    <dgm:cxn modelId="{40AEDB21-BA17-47B7-8016-9E331FBA4FE1}" type="presParOf" srcId="{1C9C6AA8-BB71-4664-A9CD-6A6DF8210777}" destId="{907C2A58-75F6-49E3-B387-7CBF85AF01F8}" srcOrd="1" destOrd="0" presId="urn:microsoft.com/office/officeart/2018/2/layout/IconVerticalSolidList"/>
    <dgm:cxn modelId="{A5012E93-4E86-491F-9393-3DC87222D885}" type="presParOf" srcId="{1C9C6AA8-BB71-4664-A9CD-6A6DF8210777}" destId="{E97EF4B6-E3AC-47AA-9C6C-43E1C4DE1A11}" srcOrd="2" destOrd="0" presId="urn:microsoft.com/office/officeart/2018/2/layout/IconVerticalSolidList"/>
    <dgm:cxn modelId="{28C64D0C-6CF5-48E6-B227-31313816BF66}" type="presParOf" srcId="{1C9C6AA8-BB71-4664-A9CD-6A6DF8210777}" destId="{6B15C15D-0855-4E1E-B448-7F1997AC1960}" srcOrd="3" destOrd="0" presId="urn:microsoft.com/office/officeart/2018/2/layout/IconVerticalSolidList"/>
    <dgm:cxn modelId="{F14CA38E-C307-4643-B61B-CD5FFAE28F34}" type="presParOf" srcId="{1C9C6AA8-BB71-4664-A9CD-6A6DF8210777}" destId="{08EEC8EC-E2B9-4B66-A760-966DEFB9E2DD}"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CA5DFBF-9591-4E75-9083-C89C5EBED181}" type="doc">
      <dgm:prSet loTypeId="urn:microsoft.com/office/officeart/2018/2/layout/IconLabelDescriptionList" loCatId="icon" qsTypeId="urn:microsoft.com/office/officeart/2005/8/quickstyle/simple1" qsCatId="simple" csTypeId="urn:microsoft.com/office/officeart/2005/8/colors/accent1_2" csCatId="accent1" phldr="1"/>
      <dgm:spPr/>
      <dgm:t>
        <a:bodyPr/>
        <a:lstStyle/>
        <a:p>
          <a:endParaRPr lang="en-US"/>
        </a:p>
      </dgm:t>
    </dgm:pt>
    <dgm:pt modelId="{1AD3B88E-2E2D-455B-B346-1DCE0FFD26BC}">
      <dgm:prSet/>
      <dgm:spPr/>
      <dgm:t>
        <a:bodyPr/>
        <a:lstStyle/>
        <a:p>
          <a:pPr>
            <a:lnSpc>
              <a:spcPct val="100000"/>
            </a:lnSpc>
            <a:defRPr b="1"/>
          </a:pPr>
          <a:r>
            <a:rPr lang="en-GB" noProof="0" dirty="0"/>
            <a:t>Personal Reflection</a:t>
          </a:r>
        </a:p>
      </dgm:t>
    </dgm:pt>
    <dgm:pt modelId="{77705082-1952-4D0C-A1DC-DF78E7ED5EED}" type="parTrans" cxnId="{A723B94B-7ABD-425B-8AB8-D4E4BA9A276F}">
      <dgm:prSet/>
      <dgm:spPr/>
      <dgm:t>
        <a:bodyPr/>
        <a:lstStyle/>
        <a:p>
          <a:endParaRPr lang="en-US"/>
        </a:p>
      </dgm:t>
    </dgm:pt>
    <dgm:pt modelId="{E2041D26-B034-4978-A37A-537F389AB9FE}" type="sibTrans" cxnId="{A723B94B-7ABD-425B-8AB8-D4E4BA9A276F}">
      <dgm:prSet/>
      <dgm:spPr/>
      <dgm:t>
        <a:bodyPr/>
        <a:lstStyle/>
        <a:p>
          <a:endParaRPr lang="en-US"/>
        </a:p>
      </dgm:t>
    </dgm:pt>
    <dgm:pt modelId="{1C48D8D5-C1DB-46B6-AB20-BA00C5D4297C}">
      <dgm:prSet custT="1"/>
      <dgm:spPr/>
      <dgm:t>
        <a:bodyPr/>
        <a:lstStyle/>
        <a:p>
          <a:pPr>
            <a:lnSpc>
              <a:spcPct val="100000"/>
            </a:lnSpc>
          </a:pPr>
          <a:r>
            <a:rPr lang="en-GB" sz="1600" noProof="0" dirty="0"/>
            <a:t>Inspired questionnaire and interview design</a:t>
          </a:r>
        </a:p>
      </dgm:t>
    </dgm:pt>
    <dgm:pt modelId="{4ECE5164-5F9E-4FC8-9295-4BFA7DC7310C}" type="parTrans" cxnId="{EEEC022A-FB8E-43C7-B41F-B042922B429C}">
      <dgm:prSet/>
      <dgm:spPr/>
      <dgm:t>
        <a:bodyPr/>
        <a:lstStyle/>
        <a:p>
          <a:endParaRPr lang="en-US"/>
        </a:p>
      </dgm:t>
    </dgm:pt>
    <dgm:pt modelId="{507763CE-F4CB-4F66-9671-06572B704324}" type="sibTrans" cxnId="{EEEC022A-FB8E-43C7-B41F-B042922B429C}">
      <dgm:prSet/>
      <dgm:spPr/>
      <dgm:t>
        <a:bodyPr/>
        <a:lstStyle/>
        <a:p>
          <a:endParaRPr lang="en-US"/>
        </a:p>
      </dgm:t>
    </dgm:pt>
    <dgm:pt modelId="{37BD20B0-DDEB-48C6-B597-04201844534B}">
      <dgm:prSet/>
      <dgm:spPr/>
      <dgm:t>
        <a:bodyPr/>
        <a:lstStyle/>
        <a:p>
          <a:pPr>
            <a:lnSpc>
              <a:spcPct val="100000"/>
            </a:lnSpc>
            <a:defRPr b="1"/>
          </a:pPr>
          <a:r>
            <a:rPr lang="en-GB" noProof="0" dirty="0"/>
            <a:t>Interviews with Peripatetic Singing Teachers</a:t>
          </a:r>
        </a:p>
      </dgm:t>
    </dgm:pt>
    <dgm:pt modelId="{D23D37ED-B650-4D37-8B7A-E4341F6BCBF4}" type="parTrans" cxnId="{542DA2C5-7166-476E-A7FE-59A8A5F56383}">
      <dgm:prSet/>
      <dgm:spPr/>
      <dgm:t>
        <a:bodyPr/>
        <a:lstStyle/>
        <a:p>
          <a:endParaRPr lang="en-US"/>
        </a:p>
      </dgm:t>
    </dgm:pt>
    <dgm:pt modelId="{BB1E3DCF-F3EA-4E73-B4D8-77FD399F4EFD}" type="sibTrans" cxnId="{542DA2C5-7166-476E-A7FE-59A8A5F56383}">
      <dgm:prSet/>
      <dgm:spPr/>
      <dgm:t>
        <a:bodyPr/>
        <a:lstStyle/>
        <a:p>
          <a:endParaRPr lang="en-US"/>
        </a:p>
      </dgm:t>
    </dgm:pt>
    <dgm:pt modelId="{B47C336D-1803-4CD9-9106-6B63F5F74381}">
      <dgm:prSet custT="1"/>
      <dgm:spPr/>
      <dgm:t>
        <a:bodyPr/>
        <a:lstStyle/>
        <a:p>
          <a:pPr>
            <a:lnSpc>
              <a:spcPct val="100000"/>
            </a:lnSpc>
          </a:pPr>
          <a:r>
            <a:rPr lang="en-GB" sz="1600" noProof="0" dirty="0"/>
            <a:t>Participants selected through purposive sampling</a:t>
          </a:r>
        </a:p>
      </dgm:t>
    </dgm:pt>
    <dgm:pt modelId="{FFD8625A-D84C-4173-8797-5E837715C5D7}" type="parTrans" cxnId="{3F9C8643-DD12-4D7E-9ACA-EB85A40C2B30}">
      <dgm:prSet/>
      <dgm:spPr/>
      <dgm:t>
        <a:bodyPr/>
        <a:lstStyle/>
        <a:p>
          <a:endParaRPr lang="en-US"/>
        </a:p>
      </dgm:t>
    </dgm:pt>
    <dgm:pt modelId="{A2591C40-0C7A-406E-8842-E2C126AA9169}" type="sibTrans" cxnId="{3F9C8643-DD12-4D7E-9ACA-EB85A40C2B30}">
      <dgm:prSet/>
      <dgm:spPr/>
      <dgm:t>
        <a:bodyPr/>
        <a:lstStyle/>
        <a:p>
          <a:endParaRPr lang="en-US"/>
        </a:p>
      </dgm:t>
    </dgm:pt>
    <dgm:pt modelId="{6FF67210-9896-45A1-B575-151CB7032160}">
      <dgm:prSet custT="1"/>
      <dgm:spPr/>
      <dgm:t>
        <a:bodyPr/>
        <a:lstStyle/>
        <a:p>
          <a:pPr>
            <a:lnSpc>
              <a:spcPct val="100000"/>
            </a:lnSpc>
          </a:pPr>
          <a:r>
            <a:rPr lang="en-GB" sz="1600" noProof="0" dirty="0"/>
            <a:t>Adopted semi-structured ‘open’ interview format</a:t>
          </a:r>
        </a:p>
      </dgm:t>
    </dgm:pt>
    <dgm:pt modelId="{18A8573E-0559-4225-9788-08E3EB02BCC8}" type="parTrans" cxnId="{8F42B89B-5752-4625-9CAE-C9152F446A63}">
      <dgm:prSet/>
      <dgm:spPr/>
      <dgm:t>
        <a:bodyPr/>
        <a:lstStyle/>
        <a:p>
          <a:endParaRPr lang="en-US"/>
        </a:p>
      </dgm:t>
    </dgm:pt>
    <dgm:pt modelId="{C29A37EA-9C90-469C-9E34-FFD128092DC9}" type="sibTrans" cxnId="{8F42B89B-5752-4625-9CAE-C9152F446A63}">
      <dgm:prSet/>
      <dgm:spPr/>
      <dgm:t>
        <a:bodyPr/>
        <a:lstStyle/>
        <a:p>
          <a:endParaRPr lang="en-US"/>
        </a:p>
      </dgm:t>
    </dgm:pt>
    <dgm:pt modelId="{1DF89064-98E9-4F1D-ABC6-72E42D4A5F38}">
      <dgm:prSet custT="1"/>
      <dgm:spPr/>
      <dgm:t>
        <a:bodyPr/>
        <a:lstStyle/>
        <a:p>
          <a:pPr>
            <a:lnSpc>
              <a:spcPct val="100000"/>
            </a:lnSpc>
          </a:pPr>
          <a:r>
            <a:rPr lang="en-GB" sz="1600" noProof="0" dirty="0"/>
            <a:t>Topic guide provided </a:t>
          </a:r>
        </a:p>
      </dgm:t>
    </dgm:pt>
    <dgm:pt modelId="{83C96751-2DE5-42B4-AE7C-A56DBBC510DF}" type="parTrans" cxnId="{E02BD8CB-4FF3-4A30-B533-1E7AD374B112}">
      <dgm:prSet/>
      <dgm:spPr/>
      <dgm:t>
        <a:bodyPr/>
        <a:lstStyle/>
        <a:p>
          <a:endParaRPr lang="en-US"/>
        </a:p>
      </dgm:t>
    </dgm:pt>
    <dgm:pt modelId="{FCC1ABE4-1367-499F-918F-B6E4C23C9C28}" type="sibTrans" cxnId="{E02BD8CB-4FF3-4A30-B533-1E7AD374B112}">
      <dgm:prSet/>
      <dgm:spPr/>
      <dgm:t>
        <a:bodyPr/>
        <a:lstStyle/>
        <a:p>
          <a:endParaRPr lang="en-US"/>
        </a:p>
      </dgm:t>
    </dgm:pt>
    <dgm:pt modelId="{12B022B6-9F95-454B-B8B2-BF71B80FC890}">
      <dgm:prSet custT="1"/>
      <dgm:spPr/>
      <dgm:t>
        <a:bodyPr/>
        <a:lstStyle/>
        <a:p>
          <a:pPr>
            <a:lnSpc>
              <a:spcPct val="100000"/>
            </a:lnSpc>
          </a:pPr>
          <a:r>
            <a:rPr lang="en-GB" sz="1600" noProof="0" dirty="0"/>
            <a:t>Empowered participants to share knowledge collaboratively</a:t>
          </a:r>
        </a:p>
        <a:p>
          <a:pPr>
            <a:lnSpc>
              <a:spcPct val="100000"/>
            </a:lnSpc>
          </a:pPr>
          <a:r>
            <a:rPr lang="en-GB" sz="1600" noProof="0" dirty="0"/>
            <a:t>Avoided potential influence of power dynamics</a:t>
          </a:r>
        </a:p>
      </dgm:t>
    </dgm:pt>
    <dgm:pt modelId="{00DD8290-B641-4DDB-8C45-845EDE46387E}" type="parTrans" cxnId="{0B5AD1EB-FDD6-45C5-A895-800CB512E4FE}">
      <dgm:prSet/>
      <dgm:spPr/>
      <dgm:t>
        <a:bodyPr/>
        <a:lstStyle/>
        <a:p>
          <a:endParaRPr lang="en-US"/>
        </a:p>
      </dgm:t>
    </dgm:pt>
    <dgm:pt modelId="{E5AC0967-C90C-462B-BDC8-8FC4638C156D}" type="sibTrans" cxnId="{0B5AD1EB-FDD6-45C5-A895-800CB512E4FE}">
      <dgm:prSet/>
      <dgm:spPr/>
      <dgm:t>
        <a:bodyPr/>
        <a:lstStyle/>
        <a:p>
          <a:endParaRPr lang="en-US"/>
        </a:p>
      </dgm:t>
    </dgm:pt>
    <dgm:pt modelId="{ED536B65-75A4-4934-B28C-6E2DE25AF883}">
      <dgm:prSet custT="1"/>
      <dgm:spPr/>
      <dgm:t>
        <a:bodyPr/>
        <a:lstStyle/>
        <a:p>
          <a:pPr>
            <a:lnSpc>
              <a:spcPct val="100000"/>
            </a:lnSpc>
          </a:pPr>
          <a:r>
            <a:rPr lang="en-GB" sz="1600" noProof="0" dirty="0"/>
            <a:t>Focus on experiences and challenged faced </a:t>
          </a:r>
        </a:p>
      </dgm:t>
    </dgm:pt>
    <dgm:pt modelId="{BEEDEF85-6888-4FB5-9951-8E2BC4A35E3F}" type="parTrans" cxnId="{9B0326F8-2B46-40C9-9DAB-F2F8D824D44F}">
      <dgm:prSet/>
      <dgm:spPr/>
      <dgm:t>
        <a:bodyPr/>
        <a:lstStyle/>
        <a:p>
          <a:endParaRPr lang="en-US"/>
        </a:p>
      </dgm:t>
    </dgm:pt>
    <dgm:pt modelId="{A5169FB7-F849-4F69-A0EA-A4807010D571}" type="sibTrans" cxnId="{9B0326F8-2B46-40C9-9DAB-F2F8D824D44F}">
      <dgm:prSet/>
      <dgm:spPr/>
      <dgm:t>
        <a:bodyPr/>
        <a:lstStyle/>
        <a:p>
          <a:endParaRPr lang="en-US"/>
        </a:p>
      </dgm:t>
    </dgm:pt>
    <dgm:pt modelId="{032CA280-220A-4836-B25B-0DA521055D9F}">
      <dgm:prSet/>
      <dgm:spPr/>
      <dgm:t>
        <a:bodyPr/>
        <a:lstStyle/>
        <a:p>
          <a:pPr>
            <a:lnSpc>
              <a:spcPct val="100000"/>
            </a:lnSpc>
            <a:defRPr b="1"/>
          </a:pPr>
          <a:r>
            <a:rPr lang="en-GB" noProof="0" dirty="0"/>
            <a:t>Interview Transcription Approach</a:t>
          </a:r>
        </a:p>
      </dgm:t>
    </dgm:pt>
    <dgm:pt modelId="{6033D5E8-0401-4DCE-ABEA-DCE57923F66D}" type="parTrans" cxnId="{50CBC30A-54AD-4E59-BACB-A27B6EF284A6}">
      <dgm:prSet/>
      <dgm:spPr/>
      <dgm:t>
        <a:bodyPr/>
        <a:lstStyle/>
        <a:p>
          <a:endParaRPr lang="en-US"/>
        </a:p>
      </dgm:t>
    </dgm:pt>
    <dgm:pt modelId="{4F6120E1-3FBF-48FC-B1FB-EDD3DE2651D6}" type="sibTrans" cxnId="{50CBC30A-54AD-4E59-BACB-A27B6EF284A6}">
      <dgm:prSet/>
      <dgm:spPr/>
      <dgm:t>
        <a:bodyPr/>
        <a:lstStyle/>
        <a:p>
          <a:endParaRPr lang="en-US"/>
        </a:p>
      </dgm:t>
    </dgm:pt>
    <dgm:pt modelId="{47B9C547-0F73-4016-9F47-B9CC8DEF4B3D}">
      <dgm:prSet custT="1"/>
      <dgm:spPr/>
      <dgm:t>
        <a:bodyPr/>
        <a:lstStyle/>
        <a:p>
          <a:pPr>
            <a:lnSpc>
              <a:spcPct val="100000"/>
            </a:lnSpc>
          </a:pPr>
          <a:r>
            <a:rPr lang="en-GB" sz="1600" noProof="0" dirty="0"/>
            <a:t>Considered naturalist and </a:t>
          </a:r>
          <a:r>
            <a:rPr lang="en-GB" sz="1600" noProof="0" dirty="0" err="1"/>
            <a:t>denaturalist</a:t>
          </a:r>
          <a:r>
            <a:rPr lang="en-GB" sz="1600" noProof="0" dirty="0"/>
            <a:t> methods</a:t>
          </a:r>
        </a:p>
      </dgm:t>
    </dgm:pt>
    <dgm:pt modelId="{887DCE3B-5406-4230-8CB0-AD1264366774}" type="parTrans" cxnId="{7446361E-7C31-4F71-B5B3-DC8A871DBC31}">
      <dgm:prSet/>
      <dgm:spPr/>
      <dgm:t>
        <a:bodyPr/>
        <a:lstStyle/>
        <a:p>
          <a:endParaRPr lang="en-US"/>
        </a:p>
      </dgm:t>
    </dgm:pt>
    <dgm:pt modelId="{7DC81C0E-682F-4C77-B889-6816C44E48BA}" type="sibTrans" cxnId="{7446361E-7C31-4F71-B5B3-DC8A871DBC31}">
      <dgm:prSet/>
      <dgm:spPr/>
      <dgm:t>
        <a:bodyPr/>
        <a:lstStyle/>
        <a:p>
          <a:endParaRPr lang="en-US"/>
        </a:p>
      </dgm:t>
    </dgm:pt>
    <dgm:pt modelId="{8BE5AA1C-4BC6-48EE-9CBC-FC67E50E7D58}">
      <dgm:prSet custT="1"/>
      <dgm:spPr/>
      <dgm:t>
        <a:bodyPr/>
        <a:lstStyle/>
        <a:p>
          <a:pPr>
            <a:lnSpc>
              <a:spcPct val="100000"/>
            </a:lnSpc>
          </a:pPr>
          <a:r>
            <a:rPr lang="en-GB" sz="1600" noProof="0" dirty="0"/>
            <a:t>Adopted </a:t>
          </a:r>
          <a:r>
            <a:rPr lang="en-GB" sz="1600" noProof="0" dirty="0" err="1"/>
            <a:t>denaturalist</a:t>
          </a:r>
          <a:r>
            <a:rPr lang="en-GB" sz="1600" noProof="0" dirty="0"/>
            <a:t> approach to focus on core content</a:t>
          </a:r>
        </a:p>
      </dgm:t>
    </dgm:pt>
    <dgm:pt modelId="{95528559-C9A4-4947-9B08-54430FBB0964}" type="parTrans" cxnId="{09437B2F-EC80-4E25-923C-50DE3816EE52}">
      <dgm:prSet/>
      <dgm:spPr/>
      <dgm:t>
        <a:bodyPr/>
        <a:lstStyle/>
        <a:p>
          <a:endParaRPr lang="en-US"/>
        </a:p>
      </dgm:t>
    </dgm:pt>
    <dgm:pt modelId="{3B14AA9E-FF40-4729-899A-C1AB7C7C9B8A}" type="sibTrans" cxnId="{09437B2F-EC80-4E25-923C-50DE3816EE52}">
      <dgm:prSet/>
      <dgm:spPr/>
      <dgm:t>
        <a:bodyPr/>
        <a:lstStyle/>
        <a:p>
          <a:endParaRPr lang="en-US"/>
        </a:p>
      </dgm:t>
    </dgm:pt>
    <dgm:pt modelId="{9BD75F3A-4C2C-48AD-B07D-3258A02AE45D}">
      <dgm:prSet/>
      <dgm:spPr/>
      <dgm:t>
        <a:bodyPr/>
        <a:lstStyle/>
        <a:p>
          <a:pPr>
            <a:lnSpc>
              <a:spcPct val="100000"/>
            </a:lnSpc>
            <a:defRPr b="1"/>
          </a:pPr>
          <a:r>
            <a:rPr lang="en-GB" noProof="0" dirty="0"/>
            <a:t>Questionnaire Development</a:t>
          </a:r>
        </a:p>
      </dgm:t>
    </dgm:pt>
    <dgm:pt modelId="{DCC5B1D6-B3AE-4C61-87B3-BF18274C050B}" type="parTrans" cxnId="{98DB1313-95ED-4F0A-8108-A617D8825EDF}">
      <dgm:prSet/>
      <dgm:spPr/>
      <dgm:t>
        <a:bodyPr/>
        <a:lstStyle/>
        <a:p>
          <a:endParaRPr lang="en-US"/>
        </a:p>
      </dgm:t>
    </dgm:pt>
    <dgm:pt modelId="{8E0C7493-6660-42FE-AF76-C27D57E7B213}" type="sibTrans" cxnId="{98DB1313-95ED-4F0A-8108-A617D8825EDF}">
      <dgm:prSet/>
      <dgm:spPr/>
      <dgm:t>
        <a:bodyPr/>
        <a:lstStyle/>
        <a:p>
          <a:endParaRPr lang="en-US"/>
        </a:p>
      </dgm:t>
    </dgm:pt>
    <dgm:pt modelId="{D2EE64FE-A2E5-4579-8FDF-964521A2C213}">
      <dgm:prSet custT="1"/>
      <dgm:spPr/>
      <dgm:t>
        <a:bodyPr/>
        <a:lstStyle/>
        <a:p>
          <a:pPr>
            <a:lnSpc>
              <a:spcPct val="100000"/>
            </a:lnSpc>
          </a:pPr>
          <a:r>
            <a:rPr lang="en-GB" sz="1600" noProof="0" dirty="0"/>
            <a:t>Google Forms used for primary and secondary questionnaires</a:t>
          </a:r>
        </a:p>
      </dgm:t>
    </dgm:pt>
    <dgm:pt modelId="{41F2E929-09F1-4BB5-A8CD-3D66763D1AEA}" type="parTrans" cxnId="{F1E9DFF7-2C82-450C-89A7-CB4CE0291A96}">
      <dgm:prSet/>
      <dgm:spPr/>
      <dgm:t>
        <a:bodyPr/>
        <a:lstStyle/>
        <a:p>
          <a:endParaRPr lang="en-US"/>
        </a:p>
      </dgm:t>
    </dgm:pt>
    <dgm:pt modelId="{06983B05-54F2-4C2F-BEA9-CAACA770E58C}" type="sibTrans" cxnId="{F1E9DFF7-2C82-450C-89A7-CB4CE0291A96}">
      <dgm:prSet/>
      <dgm:spPr/>
      <dgm:t>
        <a:bodyPr/>
        <a:lstStyle/>
        <a:p>
          <a:endParaRPr lang="en-US"/>
        </a:p>
      </dgm:t>
    </dgm:pt>
    <dgm:pt modelId="{8F5946E4-1545-40BC-AFCB-4AA30849EA2F}">
      <dgm:prSet custT="1"/>
      <dgm:spPr/>
      <dgm:t>
        <a:bodyPr/>
        <a:lstStyle/>
        <a:p>
          <a:pPr>
            <a:lnSpc>
              <a:spcPct val="100000"/>
            </a:lnSpc>
          </a:pPr>
          <a:r>
            <a:rPr lang="en-GB" sz="1600" noProof="0" dirty="0"/>
            <a:t>Participants selected through quota sampling</a:t>
          </a:r>
        </a:p>
      </dgm:t>
    </dgm:pt>
    <dgm:pt modelId="{0F3B34D3-4BD3-4D70-8776-7978078B48D0}" type="parTrans" cxnId="{11E6739E-BDA2-41F4-B3C8-12ADB80873F0}">
      <dgm:prSet/>
      <dgm:spPr/>
      <dgm:t>
        <a:bodyPr/>
        <a:lstStyle/>
        <a:p>
          <a:endParaRPr lang="en-US"/>
        </a:p>
      </dgm:t>
    </dgm:pt>
    <dgm:pt modelId="{046E9C8D-9B26-4895-9678-5E229C1301E6}" type="sibTrans" cxnId="{11E6739E-BDA2-41F4-B3C8-12ADB80873F0}">
      <dgm:prSet/>
      <dgm:spPr/>
      <dgm:t>
        <a:bodyPr/>
        <a:lstStyle/>
        <a:p>
          <a:endParaRPr lang="en-US"/>
        </a:p>
      </dgm:t>
    </dgm:pt>
    <dgm:pt modelId="{66596C06-B557-4B69-A0EE-8B437AA0A203}">
      <dgm:prSet custT="1"/>
      <dgm:spPr/>
      <dgm:t>
        <a:bodyPr/>
        <a:lstStyle/>
        <a:p>
          <a:pPr>
            <a:lnSpc>
              <a:spcPct val="100000"/>
            </a:lnSpc>
          </a:pPr>
          <a:r>
            <a:rPr lang="en-GB" sz="1600" noProof="0" dirty="0"/>
            <a:t>Mixed methods approach to question design</a:t>
          </a:r>
        </a:p>
      </dgm:t>
    </dgm:pt>
    <dgm:pt modelId="{6B7D19FF-BD6A-4099-909A-270E622C2A55}" type="parTrans" cxnId="{480F6E5A-665E-4AFC-8CA5-ED8D39A137B6}">
      <dgm:prSet/>
      <dgm:spPr/>
      <dgm:t>
        <a:bodyPr/>
        <a:lstStyle/>
        <a:p>
          <a:endParaRPr lang="en-US"/>
        </a:p>
      </dgm:t>
    </dgm:pt>
    <dgm:pt modelId="{66440026-E390-40D8-B29C-D38C4B76D776}" type="sibTrans" cxnId="{480F6E5A-665E-4AFC-8CA5-ED8D39A137B6}">
      <dgm:prSet/>
      <dgm:spPr/>
      <dgm:t>
        <a:bodyPr/>
        <a:lstStyle/>
        <a:p>
          <a:endParaRPr lang="en-US"/>
        </a:p>
      </dgm:t>
    </dgm:pt>
    <dgm:pt modelId="{66701A5E-96A4-4B86-8087-149D6F0FF669}">
      <dgm:prSet custT="1"/>
      <dgm:spPr/>
      <dgm:t>
        <a:bodyPr/>
        <a:lstStyle/>
        <a:p>
          <a:pPr>
            <a:lnSpc>
              <a:spcPct val="100000"/>
            </a:lnSpc>
          </a:pPr>
          <a:r>
            <a:rPr lang="en-GB" sz="1600" noProof="0" dirty="0"/>
            <a:t>Question type included open-ended, multiple choice, and Likert scales</a:t>
          </a:r>
        </a:p>
      </dgm:t>
    </dgm:pt>
    <dgm:pt modelId="{68215BED-5D7D-4023-9D53-72E449414AEF}" type="parTrans" cxnId="{D0093A6C-277E-4FBA-969E-8786B8FB0AFE}">
      <dgm:prSet/>
      <dgm:spPr/>
      <dgm:t>
        <a:bodyPr/>
        <a:lstStyle/>
        <a:p>
          <a:endParaRPr lang="en-US"/>
        </a:p>
      </dgm:t>
    </dgm:pt>
    <dgm:pt modelId="{F76EC686-13C7-42CD-B7E0-4142CD3A2D17}" type="sibTrans" cxnId="{D0093A6C-277E-4FBA-969E-8786B8FB0AFE}">
      <dgm:prSet/>
      <dgm:spPr/>
      <dgm:t>
        <a:bodyPr/>
        <a:lstStyle/>
        <a:p>
          <a:endParaRPr lang="en-US"/>
        </a:p>
      </dgm:t>
    </dgm:pt>
    <dgm:pt modelId="{CD0BDAEC-6593-483F-AB79-9B466A4A0AD8}">
      <dgm:prSet custT="1"/>
      <dgm:spPr/>
      <dgm:t>
        <a:bodyPr/>
        <a:lstStyle/>
        <a:p>
          <a:pPr>
            <a:lnSpc>
              <a:spcPct val="100000"/>
            </a:lnSpc>
          </a:pPr>
          <a:r>
            <a:rPr lang="en-GB" sz="1600" noProof="0" dirty="0"/>
            <a:t>Facilitated gathering of qualitative and quantitative data.</a:t>
          </a:r>
        </a:p>
      </dgm:t>
    </dgm:pt>
    <dgm:pt modelId="{98BE16D0-2246-465A-8D08-85121E4183EB}" type="parTrans" cxnId="{E24F83D0-1A56-4DA9-9847-E8418BD81894}">
      <dgm:prSet/>
      <dgm:spPr/>
      <dgm:t>
        <a:bodyPr/>
        <a:lstStyle/>
        <a:p>
          <a:endParaRPr lang="en-US"/>
        </a:p>
      </dgm:t>
    </dgm:pt>
    <dgm:pt modelId="{597049B0-8719-45AD-9191-5EDA48EA9B65}" type="sibTrans" cxnId="{E24F83D0-1A56-4DA9-9847-E8418BD81894}">
      <dgm:prSet/>
      <dgm:spPr/>
      <dgm:t>
        <a:bodyPr/>
        <a:lstStyle/>
        <a:p>
          <a:endParaRPr lang="en-US"/>
        </a:p>
      </dgm:t>
    </dgm:pt>
    <dgm:pt modelId="{803B5608-B88A-4A4E-8F63-15F2E0E268B1}">
      <dgm:prSet custT="1"/>
      <dgm:spPr/>
      <dgm:t>
        <a:bodyPr/>
        <a:lstStyle/>
        <a:p>
          <a:pPr>
            <a:lnSpc>
              <a:spcPct val="100000"/>
            </a:lnSpc>
          </a:pPr>
          <a:r>
            <a:rPr lang="en-GB" sz="1600" noProof="0" dirty="0"/>
            <a:t>Focus on aspects of school singing and own practice</a:t>
          </a:r>
        </a:p>
      </dgm:t>
    </dgm:pt>
    <dgm:pt modelId="{B55BDBFA-44FC-45F7-AB79-F3F872F15D04}" type="parTrans" cxnId="{01938415-4641-4F4B-A1EA-EE2917CBA2C1}">
      <dgm:prSet/>
      <dgm:spPr/>
      <dgm:t>
        <a:bodyPr/>
        <a:lstStyle/>
        <a:p>
          <a:endParaRPr lang="en-US"/>
        </a:p>
      </dgm:t>
    </dgm:pt>
    <dgm:pt modelId="{2D2E2492-4346-4BB2-95BB-D89162A5D802}" type="sibTrans" cxnId="{01938415-4641-4F4B-A1EA-EE2917CBA2C1}">
      <dgm:prSet/>
      <dgm:spPr/>
      <dgm:t>
        <a:bodyPr/>
        <a:lstStyle/>
        <a:p>
          <a:endParaRPr lang="en-US"/>
        </a:p>
      </dgm:t>
    </dgm:pt>
    <dgm:pt modelId="{71D22222-6ECE-41A5-B53F-900F2FC637A4}" type="pres">
      <dgm:prSet presAssocID="{DCA5DFBF-9591-4E75-9083-C89C5EBED181}" presName="root" presStyleCnt="0">
        <dgm:presLayoutVars>
          <dgm:dir/>
          <dgm:resizeHandles val="exact"/>
        </dgm:presLayoutVars>
      </dgm:prSet>
      <dgm:spPr/>
    </dgm:pt>
    <dgm:pt modelId="{CD481B77-997C-40D6-8850-1367383B4E87}" type="pres">
      <dgm:prSet presAssocID="{1AD3B88E-2E2D-455B-B346-1DCE0FFD26BC}" presName="compNode" presStyleCnt="0"/>
      <dgm:spPr/>
    </dgm:pt>
    <dgm:pt modelId="{26897B6D-7BF0-4998-97B9-B2953CFF2621}" type="pres">
      <dgm:prSet presAssocID="{1AD3B88E-2E2D-455B-B346-1DCE0FFD26B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696FC5FB-16E8-4981-9561-33EABF83C13E}" type="pres">
      <dgm:prSet presAssocID="{1AD3B88E-2E2D-455B-B346-1DCE0FFD26BC}" presName="iconSpace" presStyleCnt="0"/>
      <dgm:spPr/>
    </dgm:pt>
    <dgm:pt modelId="{5B313302-6FFB-4675-9A71-7897EC34905D}" type="pres">
      <dgm:prSet presAssocID="{1AD3B88E-2E2D-455B-B346-1DCE0FFD26BC}" presName="parTx" presStyleLbl="revTx" presStyleIdx="0" presStyleCnt="8">
        <dgm:presLayoutVars>
          <dgm:chMax val="0"/>
          <dgm:chPref val="0"/>
        </dgm:presLayoutVars>
      </dgm:prSet>
      <dgm:spPr/>
    </dgm:pt>
    <dgm:pt modelId="{B8852C33-EA32-4687-ABC7-362668C4958D}" type="pres">
      <dgm:prSet presAssocID="{1AD3B88E-2E2D-455B-B346-1DCE0FFD26BC}" presName="txSpace" presStyleCnt="0"/>
      <dgm:spPr/>
    </dgm:pt>
    <dgm:pt modelId="{7246F5E0-B9A5-4FB6-A36E-875BE97D12FC}" type="pres">
      <dgm:prSet presAssocID="{1AD3B88E-2E2D-455B-B346-1DCE0FFD26BC}" presName="desTx" presStyleLbl="revTx" presStyleIdx="1" presStyleCnt="8">
        <dgm:presLayoutVars/>
      </dgm:prSet>
      <dgm:spPr/>
    </dgm:pt>
    <dgm:pt modelId="{6398FB2C-59A5-4A66-A62D-BDFA232FB18A}" type="pres">
      <dgm:prSet presAssocID="{E2041D26-B034-4978-A37A-537F389AB9FE}" presName="sibTrans" presStyleCnt="0"/>
      <dgm:spPr/>
    </dgm:pt>
    <dgm:pt modelId="{947CD21C-D1DB-4775-B68B-033BFE178298}" type="pres">
      <dgm:prSet presAssocID="{37BD20B0-DDEB-48C6-B597-04201844534B}" presName="compNode" presStyleCnt="0"/>
      <dgm:spPr/>
    </dgm:pt>
    <dgm:pt modelId="{72CD7678-7D93-4476-99FF-6D1062471D28}" type="pres">
      <dgm:prSet presAssocID="{37BD20B0-DDEB-48C6-B597-04201844534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odcast"/>
        </a:ext>
      </dgm:extLst>
    </dgm:pt>
    <dgm:pt modelId="{57CD2C3A-DF67-49D4-8045-734E35106772}" type="pres">
      <dgm:prSet presAssocID="{37BD20B0-DDEB-48C6-B597-04201844534B}" presName="iconSpace" presStyleCnt="0"/>
      <dgm:spPr/>
    </dgm:pt>
    <dgm:pt modelId="{559EFDF4-EBC6-446A-97A5-E94C207CBBE9}" type="pres">
      <dgm:prSet presAssocID="{37BD20B0-DDEB-48C6-B597-04201844534B}" presName="parTx" presStyleLbl="revTx" presStyleIdx="2" presStyleCnt="8">
        <dgm:presLayoutVars>
          <dgm:chMax val="0"/>
          <dgm:chPref val="0"/>
        </dgm:presLayoutVars>
      </dgm:prSet>
      <dgm:spPr/>
    </dgm:pt>
    <dgm:pt modelId="{E448722C-6CF2-416F-8D0E-8A7CA789FD4C}" type="pres">
      <dgm:prSet presAssocID="{37BD20B0-DDEB-48C6-B597-04201844534B}" presName="txSpace" presStyleCnt="0"/>
      <dgm:spPr/>
    </dgm:pt>
    <dgm:pt modelId="{4301966F-BEEF-4A09-966C-82D69E0526FD}" type="pres">
      <dgm:prSet presAssocID="{37BD20B0-DDEB-48C6-B597-04201844534B}" presName="desTx" presStyleLbl="revTx" presStyleIdx="3" presStyleCnt="8">
        <dgm:presLayoutVars/>
      </dgm:prSet>
      <dgm:spPr/>
    </dgm:pt>
    <dgm:pt modelId="{B57A2C41-147B-4686-8F25-479B7068BB23}" type="pres">
      <dgm:prSet presAssocID="{BB1E3DCF-F3EA-4E73-B4D8-77FD399F4EFD}" presName="sibTrans" presStyleCnt="0"/>
      <dgm:spPr/>
    </dgm:pt>
    <dgm:pt modelId="{5575D2E4-3E74-4194-8897-827BE18D20EE}" type="pres">
      <dgm:prSet presAssocID="{032CA280-220A-4836-B25B-0DA521055D9F}" presName="compNode" presStyleCnt="0"/>
      <dgm:spPr/>
    </dgm:pt>
    <dgm:pt modelId="{29C72165-F8DC-484C-B241-7C631BFF865E}" type="pres">
      <dgm:prSet presAssocID="{032CA280-220A-4836-B25B-0DA521055D9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agnifying glass"/>
        </a:ext>
      </dgm:extLst>
    </dgm:pt>
    <dgm:pt modelId="{60E95911-DE11-4212-AC92-88966F5805D2}" type="pres">
      <dgm:prSet presAssocID="{032CA280-220A-4836-B25B-0DA521055D9F}" presName="iconSpace" presStyleCnt="0"/>
      <dgm:spPr/>
    </dgm:pt>
    <dgm:pt modelId="{FA7B274D-52D2-4D57-869D-F43698797499}" type="pres">
      <dgm:prSet presAssocID="{032CA280-220A-4836-B25B-0DA521055D9F}" presName="parTx" presStyleLbl="revTx" presStyleIdx="4" presStyleCnt="8">
        <dgm:presLayoutVars>
          <dgm:chMax val="0"/>
          <dgm:chPref val="0"/>
        </dgm:presLayoutVars>
      </dgm:prSet>
      <dgm:spPr/>
    </dgm:pt>
    <dgm:pt modelId="{C39347AA-7ED9-4FC9-954A-30B8D0C21C0E}" type="pres">
      <dgm:prSet presAssocID="{032CA280-220A-4836-B25B-0DA521055D9F}" presName="txSpace" presStyleCnt="0"/>
      <dgm:spPr/>
    </dgm:pt>
    <dgm:pt modelId="{1EFAAD56-C802-433C-A33E-7BB78E1B4BE3}" type="pres">
      <dgm:prSet presAssocID="{032CA280-220A-4836-B25B-0DA521055D9F}" presName="desTx" presStyleLbl="revTx" presStyleIdx="5" presStyleCnt="8">
        <dgm:presLayoutVars/>
      </dgm:prSet>
      <dgm:spPr/>
    </dgm:pt>
    <dgm:pt modelId="{A51FFA8B-4E6A-49C5-9A5B-D74E65109DC6}" type="pres">
      <dgm:prSet presAssocID="{4F6120E1-3FBF-48FC-B1FB-EDD3DE2651D6}" presName="sibTrans" presStyleCnt="0"/>
      <dgm:spPr/>
    </dgm:pt>
    <dgm:pt modelId="{F0D01D19-D2DA-43AB-AEA1-C788D6765EC1}" type="pres">
      <dgm:prSet presAssocID="{9BD75F3A-4C2C-48AD-B07D-3258A02AE45D}" presName="compNode" presStyleCnt="0"/>
      <dgm:spPr/>
    </dgm:pt>
    <dgm:pt modelId="{7031BC53-3BAE-4B5E-8B18-106132BA5267}" type="pres">
      <dgm:prSet presAssocID="{9BD75F3A-4C2C-48AD-B07D-3258A02AE45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roup"/>
        </a:ext>
      </dgm:extLst>
    </dgm:pt>
    <dgm:pt modelId="{0CE56AAB-4FB5-4A6A-A832-5F18E7D82BE5}" type="pres">
      <dgm:prSet presAssocID="{9BD75F3A-4C2C-48AD-B07D-3258A02AE45D}" presName="iconSpace" presStyleCnt="0"/>
      <dgm:spPr/>
    </dgm:pt>
    <dgm:pt modelId="{F10C3E83-EEF7-4AAA-9D28-5D093696EC15}" type="pres">
      <dgm:prSet presAssocID="{9BD75F3A-4C2C-48AD-B07D-3258A02AE45D}" presName="parTx" presStyleLbl="revTx" presStyleIdx="6" presStyleCnt="8">
        <dgm:presLayoutVars>
          <dgm:chMax val="0"/>
          <dgm:chPref val="0"/>
        </dgm:presLayoutVars>
      </dgm:prSet>
      <dgm:spPr/>
    </dgm:pt>
    <dgm:pt modelId="{2CD52A99-7E91-4F55-A8F9-5E31FF7C6843}" type="pres">
      <dgm:prSet presAssocID="{9BD75F3A-4C2C-48AD-B07D-3258A02AE45D}" presName="txSpace" presStyleCnt="0"/>
      <dgm:spPr/>
    </dgm:pt>
    <dgm:pt modelId="{31FE8E10-C20D-4EB6-824D-576BE759E110}" type="pres">
      <dgm:prSet presAssocID="{9BD75F3A-4C2C-48AD-B07D-3258A02AE45D}" presName="desTx" presStyleLbl="revTx" presStyleIdx="7" presStyleCnt="8">
        <dgm:presLayoutVars/>
      </dgm:prSet>
      <dgm:spPr/>
    </dgm:pt>
  </dgm:ptLst>
  <dgm:cxnLst>
    <dgm:cxn modelId="{50CBC30A-54AD-4E59-BACB-A27B6EF284A6}" srcId="{DCA5DFBF-9591-4E75-9083-C89C5EBED181}" destId="{032CA280-220A-4836-B25B-0DA521055D9F}" srcOrd="2" destOrd="0" parTransId="{6033D5E8-0401-4DCE-ABEA-DCE57923F66D}" sibTransId="{4F6120E1-3FBF-48FC-B1FB-EDD3DE2651D6}"/>
    <dgm:cxn modelId="{98DB1313-95ED-4F0A-8108-A617D8825EDF}" srcId="{DCA5DFBF-9591-4E75-9083-C89C5EBED181}" destId="{9BD75F3A-4C2C-48AD-B07D-3258A02AE45D}" srcOrd="3" destOrd="0" parTransId="{DCC5B1D6-B3AE-4C61-87B3-BF18274C050B}" sibTransId="{8E0C7493-6660-42FE-AF76-C27D57E7B213}"/>
    <dgm:cxn modelId="{01938415-4641-4F4B-A1EA-EE2917CBA2C1}" srcId="{9BD75F3A-4C2C-48AD-B07D-3258A02AE45D}" destId="{803B5608-B88A-4A4E-8F63-15F2E0E268B1}" srcOrd="5" destOrd="0" parTransId="{B55BDBFA-44FC-45F7-AB79-F3F872F15D04}" sibTransId="{2D2E2492-4346-4BB2-95BB-D89162A5D802}"/>
    <dgm:cxn modelId="{7446361E-7C31-4F71-B5B3-DC8A871DBC31}" srcId="{032CA280-220A-4836-B25B-0DA521055D9F}" destId="{47B9C547-0F73-4016-9F47-B9CC8DEF4B3D}" srcOrd="0" destOrd="0" parTransId="{887DCE3B-5406-4230-8CB0-AD1264366774}" sibTransId="{7DC81C0E-682F-4C77-B889-6816C44E48BA}"/>
    <dgm:cxn modelId="{2B5F4E25-F34F-448C-A37E-D7A910159F11}" type="presOf" srcId="{1DF89064-98E9-4F1D-ABC6-72E42D4A5F38}" destId="{4301966F-BEEF-4A09-966C-82D69E0526FD}" srcOrd="0" destOrd="2" presId="urn:microsoft.com/office/officeart/2018/2/layout/IconLabelDescriptionList"/>
    <dgm:cxn modelId="{9C5A2629-FE55-4A6D-94B0-24B49D183C6B}" type="presOf" srcId="{1AD3B88E-2E2D-455B-B346-1DCE0FFD26BC}" destId="{5B313302-6FFB-4675-9A71-7897EC34905D}" srcOrd="0" destOrd="0" presId="urn:microsoft.com/office/officeart/2018/2/layout/IconLabelDescriptionList"/>
    <dgm:cxn modelId="{EEEC022A-FB8E-43C7-B41F-B042922B429C}" srcId="{1AD3B88E-2E2D-455B-B346-1DCE0FFD26BC}" destId="{1C48D8D5-C1DB-46B6-AB20-BA00C5D4297C}" srcOrd="0" destOrd="0" parTransId="{4ECE5164-5F9E-4FC8-9295-4BFA7DC7310C}" sibTransId="{507763CE-F4CB-4F66-9671-06572B704324}"/>
    <dgm:cxn modelId="{1026492B-710F-4950-8849-BCF25313E9D7}" type="presOf" srcId="{ED536B65-75A4-4934-B28C-6E2DE25AF883}" destId="{4301966F-BEEF-4A09-966C-82D69E0526FD}" srcOrd="0" destOrd="4" presId="urn:microsoft.com/office/officeart/2018/2/layout/IconLabelDescriptionList"/>
    <dgm:cxn modelId="{09437B2F-EC80-4E25-923C-50DE3816EE52}" srcId="{032CA280-220A-4836-B25B-0DA521055D9F}" destId="{8BE5AA1C-4BC6-48EE-9CBC-FC67E50E7D58}" srcOrd="1" destOrd="0" parTransId="{95528559-C9A4-4947-9B08-54430FBB0964}" sibTransId="{3B14AA9E-FF40-4729-899A-C1AB7C7C9B8A}"/>
    <dgm:cxn modelId="{DC7DC642-D848-44A6-8B9C-7554AFFE3284}" type="presOf" srcId="{1C48D8D5-C1DB-46B6-AB20-BA00C5D4297C}" destId="{7246F5E0-B9A5-4FB6-A36E-875BE97D12FC}" srcOrd="0" destOrd="0" presId="urn:microsoft.com/office/officeart/2018/2/layout/IconLabelDescriptionList"/>
    <dgm:cxn modelId="{3F9C8643-DD12-4D7E-9ACA-EB85A40C2B30}" srcId="{37BD20B0-DDEB-48C6-B597-04201844534B}" destId="{B47C336D-1803-4CD9-9106-6B63F5F74381}" srcOrd="0" destOrd="0" parTransId="{FFD8625A-D84C-4173-8797-5E837715C5D7}" sibTransId="{A2591C40-0C7A-406E-8842-E2C126AA9169}"/>
    <dgm:cxn modelId="{1779AE43-880B-437E-9D68-FC8E5E95CE35}" type="presOf" srcId="{B47C336D-1803-4CD9-9106-6B63F5F74381}" destId="{4301966F-BEEF-4A09-966C-82D69E0526FD}" srcOrd="0" destOrd="0" presId="urn:microsoft.com/office/officeart/2018/2/layout/IconLabelDescriptionList"/>
    <dgm:cxn modelId="{1C234A48-2F85-464B-AC85-42F7E4934548}" type="presOf" srcId="{66596C06-B557-4B69-A0EE-8B437AA0A203}" destId="{31FE8E10-C20D-4EB6-824D-576BE759E110}" srcOrd="0" destOrd="2" presId="urn:microsoft.com/office/officeart/2018/2/layout/IconLabelDescriptionList"/>
    <dgm:cxn modelId="{A723B94B-7ABD-425B-8AB8-D4E4BA9A276F}" srcId="{DCA5DFBF-9591-4E75-9083-C89C5EBED181}" destId="{1AD3B88E-2E2D-455B-B346-1DCE0FFD26BC}" srcOrd="0" destOrd="0" parTransId="{77705082-1952-4D0C-A1DC-DF78E7ED5EED}" sibTransId="{E2041D26-B034-4978-A37A-537F389AB9FE}"/>
    <dgm:cxn modelId="{D0093A6C-277E-4FBA-969E-8786B8FB0AFE}" srcId="{9BD75F3A-4C2C-48AD-B07D-3258A02AE45D}" destId="{66701A5E-96A4-4B86-8087-149D6F0FF669}" srcOrd="3" destOrd="0" parTransId="{68215BED-5D7D-4023-9D53-72E449414AEF}" sibTransId="{F76EC686-13C7-42CD-B7E0-4142CD3A2D17}"/>
    <dgm:cxn modelId="{64BE5351-BBBD-44AD-9DB8-BD2B2844AD9B}" type="presOf" srcId="{66701A5E-96A4-4B86-8087-149D6F0FF669}" destId="{31FE8E10-C20D-4EB6-824D-576BE759E110}" srcOrd="0" destOrd="3" presId="urn:microsoft.com/office/officeart/2018/2/layout/IconLabelDescriptionList"/>
    <dgm:cxn modelId="{480F6E5A-665E-4AFC-8CA5-ED8D39A137B6}" srcId="{9BD75F3A-4C2C-48AD-B07D-3258A02AE45D}" destId="{66596C06-B557-4B69-A0EE-8B437AA0A203}" srcOrd="2" destOrd="0" parTransId="{6B7D19FF-BD6A-4099-909A-270E622C2A55}" sibTransId="{66440026-E390-40D8-B29C-D38C4B76D776}"/>
    <dgm:cxn modelId="{10A28786-95B9-417C-8C1F-3DF52E1A6AF8}" type="presOf" srcId="{8F5946E4-1545-40BC-AFCB-4AA30849EA2F}" destId="{31FE8E10-C20D-4EB6-824D-576BE759E110}" srcOrd="0" destOrd="1" presId="urn:microsoft.com/office/officeart/2018/2/layout/IconLabelDescriptionList"/>
    <dgm:cxn modelId="{D0305288-E148-4E35-BB08-797ABBD327F6}" type="presOf" srcId="{CD0BDAEC-6593-483F-AB79-9B466A4A0AD8}" destId="{31FE8E10-C20D-4EB6-824D-576BE759E110}" srcOrd="0" destOrd="4" presId="urn:microsoft.com/office/officeart/2018/2/layout/IconLabelDescriptionList"/>
    <dgm:cxn modelId="{5514A08D-351B-430E-B162-66E6CACF3556}" type="presOf" srcId="{032CA280-220A-4836-B25B-0DA521055D9F}" destId="{FA7B274D-52D2-4D57-869D-F43698797499}" srcOrd="0" destOrd="0" presId="urn:microsoft.com/office/officeart/2018/2/layout/IconLabelDescriptionList"/>
    <dgm:cxn modelId="{8F42B89B-5752-4625-9CAE-C9152F446A63}" srcId="{37BD20B0-DDEB-48C6-B597-04201844534B}" destId="{6FF67210-9896-45A1-B575-151CB7032160}" srcOrd="1" destOrd="0" parTransId="{18A8573E-0559-4225-9788-08E3EB02BCC8}" sibTransId="{C29A37EA-9C90-469C-9E34-FFD128092DC9}"/>
    <dgm:cxn modelId="{11E6739E-BDA2-41F4-B3C8-12ADB80873F0}" srcId="{9BD75F3A-4C2C-48AD-B07D-3258A02AE45D}" destId="{8F5946E4-1545-40BC-AFCB-4AA30849EA2F}" srcOrd="1" destOrd="0" parTransId="{0F3B34D3-4BD3-4D70-8776-7978078B48D0}" sibTransId="{046E9C8D-9B26-4895-9678-5E229C1301E6}"/>
    <dgm:cxn modelId="{2D12B0A4-93B9-4BB5-9D3B-73D29DAF8C88}" type="presOf" srcId="{803B5608-B88A-4A4E-8F63-15F2E0E268B1}" destId="{31FE8E10-C20D-4EB6-824D-576BE759E110}" srcOrd="0" destOrd="5" presId="urn:microsoft.com/office/officeart/2018/2/layout/IconLabelDescriptionList"/>
    <dgm:cxn modelId="{C90175A8-C3ED-43F3-87B8-5A12F3841BD0}" type="presOf" srcId="{9BD75F3A-4C2C-48AD-B07D-3258A02AE45D}" destId="{F10C3E83-EEF7-4AAA-9D28-5D093696EC15}" srcOrd="0" destOrd="0" presId="urn:microsoft.com/office/officeart/2018/2/layout/IconLabelDescriptionList"/>
    <dgm:cxn modelId="{58DCA7BE-9789-47CF-8A59-3AE09CFA2F44}" type="presOf" srcId="{DCA5DFBF-9591-4E75-9083-C89C5EBED181}" destId="{71D22222-6ECE-41A5-B53F-900F2FC637A4}" srcOrd="0" destOrd="0" presId="urn:microsoft.com/office/officeart/2018/2/layout/IconLabelDescriptionList"/>
    <dgm:cxn modelId="{542DA2C5-7166-476E-A7FE-59A8A5F56383}" srcId="{DCA5DFBF-9591-4E75-9083-C89C5EBED181}" destId="{37BD20B0-DDEB-48C6-B597-04201844534B}" srcOrd="1" destOrd="0" parTransId="{D23D37ED-B650-4D37-8B7A-E4341F6BCBF4}" sibTransId="{BB1E3DCF-F3EA-4E73-B4D8-77FD399F4EFD}"/>
    <dgm:cxn modelId="{E02BD8CB-4FF3-4A30-B533-1E7AD374B112}" srcId="{37BD20B0-DDEB-48C6-B597-04201844534B}" destId="{1DF89064-98E9-4F1D-ABC6-72E42D4A5F38}" srcOrd="2" destOrd="0" parTransId="{83C96751-2DE5-42B4-AE7C-A56DBBC510DF}" sibTransId="{FCC1ABE4-1367-499F-918F-B6E4C23C9C28}"/>
    <dgm:cxn modelId="{9A3023CD-FAFE-4EDA-8FDB-1CBDA12C7146}" type="presOf" srcId="{37BD20B0-DDEB-48C6-B597-04201844534B}" destId="{559EFDF4-EBC6-446A-97A5-E94C207CBBE9}" srcOrd="0" destOrd="0" presId="urn:microsoft.com/office/officeart/2018/2/layout/IconLabelDescriptionList"/>
    <dgm:cxn modelId="{A0303CCD-FFA1-45C1-AD40-8374F83FAE07}" type="presOf" srcId="{D2EE64FE-A2E5-4579-8FDF-964521A2C213}" destId="{31FE8E10-C20D-4EB6-824D-576BE759E110}" srcOrd="0" destOrd="0" presId="urn:microsoft.com/office/officeart/2018/2/layout/IconLabelDescriptionList"/>
    <dgm:cxn modelId="{E24F83D0-1A56-4DA9-9847-E8418BD81894}" srcId="{9BD75F3A-4C2C-48AD-B07D-3258A02AE45D}" destId="{CD0BDAEC-6593-483F-AB79-9B466A4A0AD8}" srcOrd="4" destOrd="0" parTransId="{98BE16D0-2246-465A-8D08-85121E4183EB}" sibTransId="{597049B0-8719-45AD-9191-5EDA48EA9B65}"/>
    <dgm:cxn modelId="{12A9A1E8-0B6A-488B-85AA-440F818ED9E3}" type="presOf" srcId="{8BE5AA1C-4BC6-48EE-9CBC-FC67E50E7D58}" destId="{1EFAAD56-C802-433C-A33E-7BB78E1B4BE3}" srcOrd="0" destOrd="1" presId="urn:microsoft.com/office/officeart/2018/2/layout/IconLabelDescriptionList"/>
    <dgm:cxn modelId="{3327F4E9-6CBE-457D-AE11-DA0085EE502D}" type="presOf" srcId="{6FF67210-9896-45A1-B575-151CB7032160}" destId="{4301966F-BEEF-4A09-966C-82D69E0526FD}" srcOrd="0" destOrd="1" presId="urn:microsoft.com/office/officeart/2018/2/layout/IconLabelDescriptionList"/>
    <dgm:cxn modelId="{208A4CEB-229C-4EBD-A121-FD84EBA0814B}" type="presOf" srcId="{12B022B6-9F95-454B-B8B2-BF71B80FC890}" destId="{4301966F-BEEF-4A09-966C-82D69E0526FD}" srcOrd="0" destOrd="3" presId="urn:microsoft.com/office/officeart/2018/2/layout/IconLabelDescriptionList"/>
    <dgm:cxn modelId="{0B5AD1EB-FDD6-45C5-A895-800CB512E4FE}" srcId="{37BD20B0-DDEB-48C6-B597-04201844534B}" destId="{12B022B6-9F95-454B-B8B2-BF71B80FC890}" srcOrd="3" destOrd="0" parTransId="{00DD8290-B641-4DDB-8C45-845EDE46387E}" sibTransId="{E5AC0967-C90C-462B-BDC8-8FC4638C156D}"/>
    <dgm:cxn modelId="{F1E9DFF7-2C82-450C-89A7-CB4CE0291A96}" srcId="{9BD75F3A-4C2C-48AD-B07D-3258A02AE45D}" destId="{D2EE64FE-A2E5-4579-8FDF-964521A2C213}" srcOrd="0" destOrd="0" parTransId="{41F2E929-09F1-4BB5-A8CD-3D66763D1AEA}" sibTransId="{06983B05-54F2-4C2F-BEA9-CAACA770E58C}"/>
    <dgm:cxn modelId="{9B0326F8-2B46-40C9-9DAB-F2F8D824D44F}" srcId="{37BD20B0-DDEB-48C6-B597-04201844534B}" destId="{ED536B65-75A4-4934-B28C-6E2DE25AF883}" srcOrd="4" destOrd="0" parTransId="{BEEDEF85-6888-4FB5-9951-8E2BC4A35E3F}" sibTransId="{A5169FB7-F849-4F69-A0EA-A4807010D571}"/>
    <dgm:cxn modelId="{B73282FB-6FFC-4863-8897-504DD2950AFD}" type="presOf" srcId="{47B9C547-0F73-4016-9F47-B9CC8DEF4B3D}" destId="{1EFAAD56-C802-433C-A33E-7BB78E1B4BE3}" srcOrd="0" destOrd="0" presId="urn:microsoft.com/office/officeart/2018/2/layout/IconLabelDescriptionList"/>
    <dgm:cxn modelId="{8FD4F7B5-8856-4489-AD36-44113DBCB8CC}" type="presParOf" srcId="{71D22222-6ECE-41A5-B53F-900F2FC637A4}" destId="{CD481B77-997C-40D6-8850-1367383B4E87}" srcOrd="0" destOrd="0" presId="urn:microsoft.com/office/officeart/2018/2/layout/IconLabelDescriptionList"/>
    <dgm:cxn modelId="{8248F631-1D09-4523-8156-983C7B369ACB}" type="presParOf" srcId="{CD481B77-997C-40D6-8850-1367383B4E87}" destId="{26897B6D-7BF0-4998-97B9-B2953CFF2621}" srcOrd="0" destOrd="0" presId="urn:microsoft.com/office/officeart/2018/2/layout/IconLabelDescriptionList"/>
    <dgm:cxn modelId="{9D2E63EC-AD66-42BA-9241-8883F04B4684}" type="presParOf" srcId="{CD481B77-997C-40D6-8850-1367383B4E87}" destId="{696FC5FB-16E8-4981-9561-33EABF83C13E}" srcOrd="1" destOrd="0" presId="urn:microsoft.com/office/officeart/2018/2/layout/IconLabelDescriptionList"/>
    <dgm:cxn modelId="{A5B8BE8A-D222-48C5-87E9-D6C69DAC0F00}" type="presParOf" srcId="{CD481B77-997C-40D6-8850-1367383B4E87}" destId="{5B313302-6FFB-4675-9A71-7897EC34905D}" srcOrd="2" destOrd="0" presId="urn:microsoft.com/office/officeart/2018/2/layout/IconLabelDescriptionList"/>
    <dgm:cxn modelId="{F55A1F39-73A4-4560-B812-A5CED70003D8}" type="presParOf" srcId="{CD481B77-997C-40D6-8850-1367383B4E87}" destId="{B8852C33-EA32-4687-ABC7-362668C4958D}" srcOrd="3" destOrd="0" presId="urn:microsoft.com/office/officeart/2018/2/layout/IconLabelDescriptionList"/>
    <dgm:cxn modelId="{FE266E2C-E32B-49F2-88FA-70CF7E2A675A}" type="presParOf" srcId="{CD481B77-997C-40D6-8850-1367383B4E87}" destId="{7246F5E0-B9A5-4FB6-A36E-875BE97D12FC}" srcOrd="4" destOrd="0" presId="urn:microsoft.com/office/officeart/2018/2/layout/IconLabelDescriptionList"/>
    <dgm:cxn modelId="{264ABF66-5FF0-4D67-B256-8C7CF71A07CF}" type="presParOf" srcId="{71D22222-6ECE-41A5-B53F-900F2FC637A4}" destId="{6398FB2C-59A5-4A66-A62D-BDFA232FB18A}" srcOrd="1" destOrd="0" presId="urn:microsoft.com/office/officeart/2018/2/layout/IconLabelDescriptionList"/>
    <dgm:cxn modelId="{5BF5028B-D852-4A18-9F84-0FC7504A9382}" type="presParOf" srcId="{71D22222-6ECE-41A5-B53F-900F2FC637A4}" destId="{947CD21C-D1DB-4775-B68B-033BFE178298}" srcOrd="2" destOrd="0" presId="urn:microsoft.com/office/officeart/2018/2/layout/IconLabelDescriptionList"/>
    <dgm:cxn modelId="{143DB128-CEC3-4DC2-824E-407EB5ED8258}" type="presParOf" srcId="{947CD21C-D1DB-4775-B68B-033BFE178298}" destId="{72CD7678-7D93-4476-99FF-6D1062471D28}" srcOrd="0" destOrd="0" presId="urn:microsoft.com/office/officeart/2018/2/layout/IconLabelDescriptionList"/>
    <dgm:cxn modelId="{D5193519-4F12-42F1-B0D4-A3B11A144E6E}" type="presParOf" srcId="{947CD21C-D1DB-4775-B68B-033BFE178298}" destId="{57CD2C3A-DF67-49D4-8045-734E35106772}" srcOrd="1" destOrd="0" presId="urn:microsoft.com/office/officeart/2018/2/layout/IconLabelDescriptionList"/>
    <dgm:cxn modelId="{C84C910F-F2B9-4D51-BB7A-6D1C5461901D}" type="presParOf" srcId="{947CD21C-D1DB-4775-B68B-033BFE178298}" destId="{559EFDF4-EBC6-446A-97A5-E94C207CBBE9}" srcOrd="2" destOrd="0" presId="urn:microsoft.com/office/officeart/2018/2/layout/IconLabelDescriptionList"/>
    <dgm:cxn modelId="{4A8FAD53-93F5-4277-BFBA-01E5EC46CD66}" type="presParOf" srcId="{947CD21C-D1DB-4775-B68B-033BFE178298}" destId="{E448722C-6CF2-416F-8D0E-8A7CA789FD4C}" srcOrd="3" destOrd="0" presId="urn:microsoft.com/office/officeart/2018/2/layout/IconLabelDescriptionList"/>
    <dgm:cxn modelId="{85DD6DC3-0D44-42B3-80F6-D0B291A5D967}" type="presParOf" srcId="{947CD21C-D1DB-4775-B68B-033BFE178298}" destId="{4301966F-BEEF-4A09-966C-82D69E0526FD}" srcOrd="4" destOrd="0" presId="urn:microsoft.com/office/officeart/2018/2/layout/IconLabelDescriptionList"/>
    <dgm:cxn modelId="{135A8125-2DA0-4E00-BAC5-87641715164E}" type="presParOf" srcId="{71D22222-6ECE-41A5-B53F-900F2FC637A4}" destId="{B57A2C41-147B-4686-8F25-479B7068BB23}" srcOrd="3" destOrd="0" presId="urn:microsoft.com/office/officeart/2018/2/layout/IconLabelDescriptionList"/>
    <dgm:cxn modelId="{A555961A-5B49-497F-B98A-5187E3652917}" type="presParOf" srcId="{71D22222-6ECE-41A5-B53F-900F2FC637A4}" destId="{5575D2E4-3E74-4194-8897-827BE18D20EE}" srcOrd="4" destOrd="0" presId="urn:microsoft.com/office/officeart/2018/2/layout/IconLabelDescriptionList"/>
    <dgm:cxn modelId="{596D7A81-08E0-459F-B377-9EF5496DDEA9}" type="presParOf" srcId="{5575D2E4-3E74-4194-8897-827BE18D20EE}" destId="{29C72165-F8DC-484C-B241-7C631BFF865E}" srcOrd="0" destOrd="0" presId="urn:microsoft.com/office/officeart/2018/2/layout/IconLabelDescriptionList"/>
    <dgm:cxn modelId="{7CB56385-C511-4047-9EFE-BC0831C441EE}" type="presParOf" srcId="{5575D2E4-3E74-4194-8897-827BE18D20EE}" destId="{60E95911-DE11-4212-AC92-88966F5805D2}" srcOrd="1" destOrd="0" presId="urn:microsoft.com/office/officeart/2018/2/layout/IconLabelDescriptionList"/>
    <dgm:cxn modelId="{3B1E3986-1244-45DE-BD03-57866EABF731}" type="presParOf" srcId="{5575D2E4-3E74-4194-8897-827BE18D20EE}" destId="{FA7B274D-52D2-4D57-869D-F43698797499}" srcOrd="2" destOrd="0" presId="urn:microsoft.com/office/officeart/2018/2/layout/IconLabelDescriptionList"/>
    <dgm:cxn modelId="{6EF04553-BA85-411F-AA95-35A747B0D1CF}" type="presParOf" srcId="{5575D2E4-3E74-4194-8897-827BE18D20EE}" destId="{C39347AA-7ED9-4FC9-954A-30B8D0C21C0E}" srcOrd="3" destOrd="0" presId="urn:microsoft.com/office/officeart/2018/2/layout/IconLabelDescriptionList"/>
    <dgm:cxn modelId="{73F1DAFB-C2FF-49B3-9BF4-091D13F38808}" type="presParOf" srcId="{5575D2E4-3E74-4194-8897-827BE18D20EE}" destId="{1EFAAD56-C802-433C-A33E-7BB78E1B4BE3}" srcOrd="4" destOrd="0" presId="urn:microsoft.com/office/officeart/2018/2/layout/IconLabelDescriptionList"/>
    <dgm:cxn modelId="{B0006917-9A2B-4685-8BD0-8EFB586112A5}" type="presParOf" srcId="{71D22222-6ECE-41A5-B53F-900F2FC637A4}" destId="{A51FFA8B-4E6A-49C5-9A5B-D74E65109DC6}" srcOrd="5" destOrd="0" presId="urn:microsoft.com/office/officeart/2018/2/layout/IconLabelDescriptionList"/>
    <dgm:cxn modelId="{955A2935-09F9-4591-BEF8-8E0A014E521D}" type="presParOf" srcId="{71D22222-6ECE-41A5-B53F-900F2FC637A4}" destId="{F0D01D19-D2DA-43AB-AEA1-C788D6765EC1}" srcOrd="6" destOrd="0" presId="urn:microsoft.com/office/officeart/2018/2/layout/IconLabelDescriptionList"/>
    <dgm:cxn modelId="{FC62FD50-FFA1-4582-82E3-4324F0590F40}" type="presParOf" srcId="{F0D01D19-D2DA-43AB-AEA1-C788D6765EC1}" destId="{7031BC53-3BAE-4B5E-8B18-106132BA5267}" srcOrd="0" destOrd="0" presId="urn:microsoft.com/office/officeart/2018/2/layout/IconLabelDescriptionList"/>
    <dgm:cxn modelId="{1DA7A597-A284-42DC-BAD3-631D54EE8074}" type="presParOf" srcId="{F0D01D19-D2DA-43AB-AEA1-C788D6765EC1}" destId="{0CE56AAB-4FB5-4A6A-A832-5F18E7D82BE5}" srcOrd="1" destOrd="0" presId="urn:microsoft.com/office/officeart/2018/2/layout/IconLabelDescriptionList"/>
    <dgm:cxn modelId="{4055722B-027A-45B2-9AF4-0F362BA71F63}" type="presParOf" srcId="{F0D01D19-D2DA-43AB-AEA1-C788D6765EC1}" destId="{F10C3E83-EEF7-4AAA-9D28-5D093696EC15}" srcOrd="2" destOrd="0" presId="urn:microsoft.com/office/officeart/2018/2/layout/IconLabelDescriptionList"/>
    <dgm:cxn modelId="{D4D61DF8-0525-4A12-91F5-13E97ED27ED2}" type="presParOf" srcId="{F0D01D19-D2DA-43AB-AEA1-C788D6765EC1}" destId="{2CD52A99-7E91-4F55-A8F9-5E31FF7C6843}" srcOrd="3" destOrd="0" presId="urn:microsoft.com/office/officeart/2018/2/layout/IconLabelDescriptionList"/>
    <dgm:cxn modelId="{944381D0-32F2-47BE-A36C-09B3F1291F0C}" type="presParOf" srcId="{F0D01D19-D2DA-43AB-AEA1-C788D6765EC1}" destId="{31FE8E10-C20D-4EB6-824D-576BE759E110}" srcOrd="4" destOrd="0" presId="urn:microsoft.com/office/officeart/2018/2/layout/IconLabelDescrip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33BEC7D-33D4-4C10-B97D-AB7EFFDB6511}"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5CA6D4FC-1A9F-40DB-9A0C-5B3B03528175}">
      <dgm:prSet/>
      <dgm:spPr/>
      <dgm:t>
        <a:bodyPr/>
        <a:lstStyle/>
        <a:p>
          <a:r>
            <a:rPr lang="en-GB" baseline="0" noProof="0" dirty="0"/>
            <a:t>Application of Systematic Thematic Analysis</a:t>
          </a:r>
          <a:endParaRPr lang="en-GB" noProof="0" dirty="0"/>
        </a:p>
      </dgm:t>
    </dgm:pt>
    <dgm:pt modelId="{243AE1EA-A962-453A-BBC5-B1B67AFFFB69}" type="parTrans" cxnId="{5D939C5E-420D-4AEB-80FB-CA9E1B7F4BC5}">
      <dgm:prSet/>
      <dgm:spPr/>
      <dgm:t>
        <a:bodyPr/>
        <a:lstStyle/>
        <a:p>
          <a:endParaRPr lang="en-US"/>
        </a:p>
      </dgm:t>
    </dgm:pt>
    <dgm:pt modelId="{FCC56A98-DE97-4437-950E-4C73276A6E87}" type="sibTrans" cxnId="{5D939C5E-420D-4AEB-80FB-CA9E1B7F4BC5}">
      <dgm:prSet/>
      <dgm:spPr/>
      <dgm:t>
        <a:bodyPr/>
        <a:lstStyle/>
        <a:p>
          <a:endParaRPr lang="en-US"/>
        </a:p>
      </dgm:t>
    </dgm:pt>
    <dgm:pt modelId="{2C29DE7F-C9C9-4D60-8A77-6F033062AFAF}">
      <dgm:prSet/>
      <dgm:spPr/>
      <dgm:t>
        <a:bodyPr/>
        <a:lstStyle/>
        <a:p>
          <a:r>
            <a:rPr lang="en-GB" noProof="0" dirty="0"/>
            <a:t>Used across interview transcripts and qualitative questionnaire responses</a:t>
          </a:r>
        </a:p>
      </dgm:t>
    </dgm:pt>
    <dgm:pt modelId="{5901207B-7BF7-49E2-BE2A-0611BEB15C04}" type="parTrans" cxnId="{6FB69615-0F79-4530-AC01-7BA127F6B48E}">
      <dgm:prSet/>
      <dgm:spPr/>
      <dgm:t>
        <a:bodyPr/>
        <a:lstStyle/>
        <a:p>
          <a:endParaRPr lang="en-US"/>
        </a:p>
      </dgm:t>
    </dgm:pt>
    <dgm:pt modelId="{6EF8347A-7EE8-4BD7-A6B4-9173779C9B5C}" type="sibTrans" cxnId="{6FB69615-0F79-4530-AC01-7BA127F6B48E}">
      <dgm:prSet/>
      <dgm:spPr/>
      <dgm:t>
        <a:bodyPr/>
        <a:lstStyle/>
        <a:p>
          <a:endParaRPr lang="en-US"/>
        </a:p>
      </dgm:t>
    </dgm:pt>
    <dgm:pt modelId="{D4A7B66B-CF6A-47DE-991B-ABA7956A9E48}">
      <dgm:prSet/>
      <dgm:spPr/>
      <dgm:t>
        <a:bodyPr/>
        <a:lstStyle/>
        <a:p>
          <a:r>
            <a:rPr lang="en-GB" noProof="0" dirty="0"/>
            <a:t>Codes represent common factors and were compiled into themes</a:t>
          </a:r>
        </a:p>
      </dgm:t>
    </dgm:pt>
    <dgm:pt modelId="{1626A834-BFA7-49FC-957E-FF5991601FA0}" type="parTrans" cxnId="{245EC29F-9A54-400D-ACAC-395D785B85A3}">
      <dgm:prSet/>
      <dgm:spPr/>
      <dgm:t>
        <a:bodyPr/>
        <a:lstStyle/>
        <a:p>
          <a:endParaRPr lang="en-US"/>
        </a:p>
      </dgm:t>
    </dgm:pt>
    <dgm:pt modelId="{08B1B3C0-F77B-4F58-B83B-1F748CB69BC4}" type="sibTrans" cxnId="{245EC29F-9A54-400D-ACAC-395D785B85A3}">
      <dgm:prSet/>
      <dgm:spPr/>
      <dgm:t>
        <a:bodyPr/>
        <a:lstStyle/>
        <a:p>
          <a:endParaRPr lang="en-US"/>
        </a:p>
      </dgm:t>
    </dgm:pt>
    <dgm:pt modelId="{C1A05FBA-F2A6-44C1-8A21-D01F131A7E5C}">
      <dgm:prSet/>
      <dgm:spPr/>
      <dgm:t>
        <a:bodyPr/>
        <a:lstStyle/>
        <a:p>
          <a:r>
            <a:rPr lang="en-GB" baseline="0" noProof="0" dirty="0"/>
            <a:t>Flexible Methodology</a:t>
          </a:r>
          <a:endParaRPr lang="en-GB" noProof="0" dirty="0"/>
        </a:p>
      </dgm:t>
    </dgm:pt>
    <dgm:pt modelId="{6B727418-1822-4886-8F92-CBEE861F5790}" type="parTrans" cxnId="{AB50017A-8BD2-4CF0-A386-0524FAB95953}">
      <dgm:prSet/>
      <dgm:spPr/>
      <dgm:t>
        <a:bodyPr/>
        <a:lstStyle/>
        <a:p>
          <a:endParaRPr lang="en-US"/>
        </a:p>
      </dgm:t>
    </dgm:pt>
    <dgm:pt modelId="{63E0DE25-FD66-4068-9132-B1FFECB1CA4E}" type="sibTrans" cxnId="{AB50017A-8BD2-4CF0-A386-0524FAB95953}">
      <dgm:prSet/>
      <dgm:spPr/>
      <dgm:t>
        <a:bodyPr/>
        <a:lstStyle/>
        <a:p>
          <a:endParaRPr lang="en-US"/>
        </a:p>
      </dgm:t>
    </dgm:pt>
    <dgm:pt modelId="{CD3E4CDD-4C27-4881-AFDC-8507D89CEA75}">
      <dgm:prSet/>
      <dgm:spPr/>
      <dgm:t>
        <a:bodyPr/>
        <a:lstStyle/>
        <a:p>
          <a:r>
            <a:rPr lang="en-GB" noProof="0" dirty="0"/>
            <a:t>Applicable across multiple qualitative data types</a:t>
          </a:r>
        </a:p>
      </dgm:t>
    </dgm:pt>
    <dgm:pt modelId="{6C6FBEBF-CF45-46A1-AFC1-78E4BC07A380}" type="parTrans" cxnId="{1551D642-AD88-4049-B9BE-BAD5885FEDCD}">
      <dgm:prSet/>
      <dgm:spPr/>
      <dgm:t>
        <a:bodyPr/>
        <a:lstStyle/>
        <a:p>
          <a:endParaRPr lang="en-US"/>
        </a:p>
      </dgm:t>
    </dgm:pt>
    <dgm:pt modelId="{15ABF3E0-BF45-4160-B8DE-634D10B47900}" type="sibTrans" cxnId="{1551D642-AD88-4049-B9BE-BAD5885FEDCD}">
      <dgm:prSet/>
      <dgm:spPr/>
      <dgm:t>
        <a:bodyPr/>
        <a:lstStyle/>
        <a:p>
          <a:endParaRPr lang="en-US"/>
        </a:p>
      </dgm:t>
    </dgm:pt>
    <dgm:pt modelId="{7EB7696B-77AA-4530-8D1A-C6F997DB09CE}">
      <dgm:prSet/>
      <dgm:spPr/>
      <dgm:t>
        <a:bodyPr/>
        <a:lstStyle/>
        <a:p>
          <a:r>
            <a:rPr lang="en-GB" noProof="0" dirty="0"/>
            <a:t>Facilitates identification of exact and implicit meanings</a:t>
          </a:r>
        </a:p>
      </dgm:t>
    </dgm:pt>
    <dgm:pt modelId="{51F98D60-20B7-4141-921C-DD6318A98F22}" type="parTrans" cxnId="{37ABCAE1-760B-4383-B9BF-40780836538B}">
      <dgm:prSet/>
      <dgm:spPr/>
      <dgm:t>
        <a:bodyPr/>
        <a:lstStyle/>
        <a:p>
          <a:endParaRPr lang="en-US"/>
        </a:p>
      </dgm:t>
    </dgm:pt>
    <dgm:pt modelId="{E9A63B37-2162-46D4-84E0-A94477BDE020}" type="sibTrans" cxnId="{37ABCAE1-760B-4383-B9BF-40780836538B}">
      <dgm:prSet/>
      <dgm:spPr/>
      <dgm:t>
        <a:bodyPr/>
        <a:lstStyle/>
        <a:p>
          <a:endParaRPr lang="en-US"/>
        </a:p>
      </dgm:t>
    </dgm:pt>
    <dgm:pt modelId="{776CFC6E-DA39-4EBD-A0D9-A6DC12AA8F88}">
      <dgm:prSet/>
      <dgm:spPr/>
      <dgm:t>
        <a:bodyPr/>
        <a:lstStyle/>
        <a:p>
          <a:r>
            <a:rPr lang="en-GB" baseline="0" noProof="0" dirty="0"/>
            <a:t>Research Project Details</a:t>
          </a:r>
          <a:endParaRPr lang="en-GB" noProof="0" dirty="0"/>
        </a:p>
      </dgm:t>
    </dgm:pt>
    <dgm:pt modelId="{7D090421-7585-4F00-AD56-3242E25F9CC9}" type="parTrans" cxnId="{FA5C52B7-C589-4C68-9F04-A430A016D4C4}">
      <dgm:prSet/>
      <dgm:spPr/>
      <dgm:t>
        <a:bodyPr/>
        <a:lstStyle/>
        <a:p>
          <a:endParaRPr lang="en-US"/>
        </a:p>
      </dgm:t>
    </dgm:pt>
    <dgm:pt modelId="{C9725826-7962-42B3-826A-34A2C6A75186}" type="sibTrans" cxnId="{FA5C52B7-C589-4C68-9F04-A430A016D4C4}">
      <dgm:prSet/>
      <dgm:spPr/>
      <dgm:t>
        <a:bodyPr/>
        <a:lstStyle/>
        <a:p>
          <a:endParaRPr lang="en-US"/>
        </a:p>
      </dgm:t>
    </dgm:pt>
    <dgm:pt modelId="{321EDF49-0FC7-4AE4-841A-BA4B953402A8}">
      <dgm:prSet/>
      <dgm:spPr/>
      <dgm:t>
        <a:bodyPr/>
        <a:lstStyle/>
        <a:p>
          <a:r>
            <a:rPr lang="en-GB" noProof="0" dirty="0"/>
            <a:t>Research started in September 2024</a:t>
          </a:r>
        </a:p>
      </dgm:t>
    </dgm:pt>
    <dgm:pt modelId="{AFD66B20-E1CA-48EA-AE2C-5FF7F5AD7C71}" type="parTrans" cxnId="{72EE79D1-8E66-49B6-8EF8-8CE4DB6B0417}">
      <dgm:prSet/>
      <dgm:spPr/>
      <dgm:t>
        <a:bodyPr/>
        <a:lstStyle/>
        <a:p>
          <a:endParaRPr lang="en-US"/>
        </a:p>
      </dgm:t>
    </dgm:pt>
    <dgm:pt modelId="{A60983EC-AF47-4D14-9CDF-BC2CBBE54F7C}" type="sibTrans" cxnId="{72EE79D1-8E66-49B6-8EF8-8CE4DB6B0417}">
      <dgm:prSet/>
      <dgm:spPr/>
      <dgm:t>
        <a:bodyPr/>
        <a:lstStyle/>
        <a:p>
          <a:endParaRPr lang="en-US"/>
        </a:p>
      </dgm:t>
    </dgm:pt>
    <dgm:pt modelId="{A36956E4-5CD7-4F8A-9CD5-78F5ECF3863B}">
      <dgm:prSet/>
      <dgm:spPr/>
      <dgm:t>
        <a:bodyPr/>
        <a:lstStyle/>
        <a:p>
          <a:r>
            <a:rPr lang="en-GB" noProof="0" dirty="0"/>
            <a:t>Sequential data collection planned, adjusted due to unforeseen circumstances</a:t>
          </a:r>
        </a:p>
      </dgm:t>
    </dgm:pt>
    <dgm:pt modelId="{321EEFBF-4699-4E6A-8982-F3A66F12CC72}" type="parTrans" cxnId="{7A1DF296-A414-4857-8B9B-7088E7153581}">
      <dgm:prSet/>
      <dgm:spPr/>
      <dgm:t>
        <a:bodyPr/>
        <a:lstStyle/>
        <a:p>
          <a:endParaRPr lang="en-US"/>
        </a:p>
      </dgm:t>
    </dgm:pt>
    <dgm:pt modelId="{3AC02454-4E09-4FA3-9D94-BA0067E499F9}" type="sibTrans" cxnId="{7A1DF296-A414-4857-8B9B-7088E7153581}">
      <dgm:prSet/>
      <dgm:spPr/>
      <dgm:t>
        <a:bodyPr/>
        <a:lstStyle/>
        <a:p>
          <a:endParaRPr lang="en-US"/>
        </a:p>
      </dgm:t>
    </dgm:pt>
    <dgm:pt modelId="{748256BE-3E2B-4DD4-B178-C03C3CB39B3A}">
      <dgm:prSet/>
      <dgm:spPr/>
      <dgm:t>
        <a:bodyPr/>
        <a:lstStyle/>
        <a:p>
          <a:r>
            <a:rPr lang="en-GB" baseline="0" noProof="0" dirty="0"/>
            <a:t>Data Collection</a:t>
          </a:r>
          <a:endParaRPr lang="en-GB" noProof="0" dirty="0"/>
        </a:p>
      </dgm:t>
    </dgm:pt>
    <dgm:pt modelId="{FC7EC7B6-6250-4F62-A83C-18449221923E}" type="parTrans" cxnId="{D30C6523-AD3C-42F3-BAA0-428D6ACD93E2}">
      <dgm:prSet/>
      <dgm:spPr/>
      <dgm:t>
        <a:bodyPr/>
        <a:lstStyle/>
        <a:p>
          <a:endParaRPr lang="en-US"/>
        </a:p>
      </dgm:t>
    </dgm:pt>
    <dgm:pt modelId="{823E9066-D84E-4FD4-B3A3-13CFF1AE07D2}" type="sibTrans" cxnId="{D30C6523-AD3C-42F3-BAA0-428D6ACD93E2}">
      <dgm:prSet/>
      <dgm:spPr/>
      <dgm:t>
        <a:bodyPr/>
        <a:lstStyle/>
        <a:p>
          <a:endParaRPr lang="en-US"/>
        </a:p>
      </dgm:t>
    </dgm:pt>
    <dgm:pt modelId="{96CFC511-9DA6-4C06-A514-AF8C65B20C6E}">
      <dgm:prSet/>
      <dgm:spPr/>
      <dgm:t>
        <a:bodyPr/>
        <a:lstStyle/>
        <a:p>
          <a:r>
            <a:rPr lang="en-GB" noProof="0" dirty="0"/>
            <a:t>Questionnaires completed by 39 primary and 11 secondary teachers</a:t>
          </a:r>
        </a:p>
      </dgm:t>
    </dgm:pt>
    <dgm:pt modelId="{4CCC79C7-3AEF-46AC-AFA6-AE257D6C592D}" type="parTrans" cxnId="{B1A943D4-D2CF-4D71-B996-567CE739BFE9}">
      <dgm:prSet/>
      <dgm:spPr/>
      <dgm:t>
        <a:bodyPr/>
        <a:lstStyle/>
        <a:p>
          <a:endParaRPr lang="en-US"/>
        </a:p>
      </dgm:t>
    </dgm:pt>
    <dgm:pt modelId="{68442873-6038-41EA-8C6B-C2F943F5241E}" type="sibTrans" cxnId="{B1A943D4-D2CF-4D71-B996-567CE739BFE9}">
      <dgm:prSet/>
      <dgm:spPr/>
      <dgm:t>
        <a:bodyPr/>
        <a:lstStyle/>
        <a:p>
          <a:endParaRPr lang="en-US"/>
        </a:p>
      </dgm:t>
    </dgm:pt>
    <dgm:pt modelId="{737BFBEF-7C08-49E6-93FA-8E8FC02C30FD}">
      <dgm:prSet/>
      <dgm:spPr/>
      <dgm:t>
        <a:bodyPr/>
        <a:lstStyle/>
        <a:p>
          <a:r>
            <a:rPr lang="en-GB" baseline="0" noProof="0" dirty="0"/>
            <a:t>Challenges and Considerations</a:t>
          </a:r>
          <a:endParaRPr lang="en-GB" noProof="0" dirty="0"/>
        </a:p>
      </dgm:t>
    </dgm:pt>
    <dgm:pt modelId="{87A1924D-77FD-488E-9055-5DDA529075C0}" type="parTrans" cxnId="{3F8146B1-C097-424E-9F39-4DDC1E0BDA03}">
      <dgm:prSet/>
      <dgm:spPr/>
      <dgm:t>
        <a:bodyPr/>
        <a:lstStyle/>
        <a:p>
          <a:endParaRPr lang="en-US"/>
        </a:p>
      </dgm:t>
    </dgm:pt>
    <dgm:pt modelId="{2A7FAB53-82DD-45F3-B2F9-B6F6E67C45FE}" type="sibTrans" cxnId="{3F8146B1-C097-424E-9F39-4DDC1E0BDA03}">
      <dgm:prSet/>
      <dgm:spPr/>
      <dgm:t>
        <a:bodyPr/>
        <a:lstStyle/>
        <a:p>
          <a:endParaRPr lang="en-US"/>
        </a:p>
      </dgm:t>
    </dgm:pt>
    <dgm:pt modelId="{3A2823DC-49D7-4533-8E39-21593483EFA5}">
      <dgm:prSet/>
      <dgm:spPr/>
      <dgm:t>
        <a:bodyPr/>
        <a:lstStyle/>
        <a:p>
          <a:r>
            <a:rPr lang="en-GB" noProof="0" dirty="0"/>
            <a:t>Four interviews were conducted with peripatetic singing teachers</a:t>
          </a:r>
        </a:p>
      </dgm:t>
    </dgm:pt>
    <dgm:pt modelId="{6DE7CBA8-9EC0-4ABC-BA5A-9C3036097E45}" type="parTrans" cxnId="{8F15B8BA-6BEE-4F0D-A9F1-C95020FD5FE5}">
      <dgm:prSet/>
      <dgm:spPr/>
    </dgm:pt>
    <dgm:pt modelId="{3195B3FD-2557-494C-ADAB-C4083A308056}" type="sibTrans" cxnId="{8F15B8BA-6BEE-4F0D-A9F1-C95020FD5FE5}">
      <dgm:prSet/>
      <dgm:spPr/>
    </dgm:pt>
    <dgm:pt modelId="{C3EBC3C2-5840-48FA-AE96-B8B07E7ACFE6}" type="pres">
      <dgm:prSet presAssocID="{B33BEC7D-33D4-4C10-B97D-AB7EFFDB6511}" presName="linear" presStyleCnt="0">
        <dgm:presLayoutVars>
          <dgm:animLvl val="lvl"/>
          <dgm:resizeHandles val="exact"/>
        </dgm:presLayoutVars>
      </dgm:prSet>
      <dgm:spPr/>
    </dgm:pt>
    <dgm:pt modelId="{1581CCAE-74D8-4F22-8871-140B3B938E6C}" type="pres">
      <dgm:prSet presAssocID="{5CA6D4FC-1A9F-40DB-9A0C-5B3B03528175}" presName="parentText" presStyleLbl="node1" presStyleIdx="0" presStyleCnt="5">
        <dgm:presLayoutVars>
          <dgm:chMax val="0"/>
          <dgm:bulletEnabled val="1"/>
        </dgm:presLayoutVars>
      </dgm:prSet>
      <dgm:spPr/>
    </dgm:pt>
    <dgm:pt modelId="{9432E855-793E-4326-9F58-E375DB6ED4C4}" type="pres">
      <dgm:prSet presAssocID="{5CA6D4FC-1A9F-40DB-9A0C-5B3B03528175}" presName="childText" presStyleLbl="revTx" presStyleIdx="0" presStyleCnt="4">
        <dgm:presLayoutVars>
          <dgm:bulletEnabled val="1"/>
        </dgm:presLayoutVars>
      </dgm:prSet>
      <dgm:spPr/>
    </dgm:pt>
    <dgm:pt modelId="{5732402E-D85A-48F6-9E60-0E2B587286CF}" type="pres">
      <dgm:prSet presAssocID="{C1A05FBA-F2A6-44C1-8A21-D01F131A7E5C}" presName="parentText" presStyleLbl="node1" presStyleIdx="1" presStyleCnt="5">
        <dgm:presLayoutVars>
          <dgm:chMax val="0"/>
          <dgm:bulletEnabled val="1"/>
        </dgm:presLayoutVars>
      </dgm:prSet>
      <dgm:spPr/>
    </dgm:pt>
    <dgm:pt modelId="{618AD4C0-A162-4346-854A-F052F0DFAF75}" type="pres">
      <dgm:prSet presAssocID="{C1A05FBA-F2A6-44C1-8A21-D01F131A7E5C}" presName="childText" presStyleLbl="revTx" presStyleIdx="1" presStyleCnt="4">
        <dgm:presLayoutVars>
          <dgm:bulletEnabled val="1"/>
        </dgm:presLayoutVars>
      </dgm:prSet>
      <dgm:spPr/>
    </dgm:pt>
    <dgm:pt modelId="{B91F4429-4CE7-484F-BB40-4BF633569FA9}" type="pres">
      <dgm:prSet presAssocID="{776CFC6E-DA39-4EBD-A0D9-A6DC12AA8F88}" presName="parentText" presStyleLbl="node1" presStyleIdx="2" presStyleCnt="5">
        <dgm:presLayoutVars>
          <dgm:chMax val="0"/>
          <dgm:bulletEnabled val="1"/>
        </dgm:presLayoutVars>
      </dgm:prSet>
      <dgm:spPr/>
    </dgm:pt>
    <dgm:pt modelId="{E9E91574-7ECD-4BC3-AB70-0D1AA299CE0A}" type="pres">
      <dgm:prSet presAssocID="{776CFC6E-DA39-4EBD-A0D9-A6DC12AA8F88}" presName="childText" presStyleLbl="revTx" presStyleIdx="2" presStyleCnt="4">
        <dgm:presLayoutVars>
          <dgm:bulletEnabled val="1"/>
        </dgm:presLayoutVars>
      </dgm:prSet>
      <dgm:spPr/>
    </dgm:pt>
    <dgm:pt modelId="{77873192-676E-4A3D-9D2F-F65CE1DC28A6}" type="pres">
      <dgm:prSet presAssocID="{748256BE-3E2B-4DD4-B178-C03C3CB39B3A}" presName="parentText" presStyleLbl="node1" presStyleIdx="3" presStyleCnt="5">
        <dgm:presLayoutVars>
          <dgm:chMax val="0"/>
          <dgm:bulletEnabled val="1"/>
        </dgm:presLayoutVars>
      </dgm:prSet>
      <dgm:spPr/>
    </dgm:pt>
    <dgm:pt modelId="{346D925C-9554-4014-AFAB-F5671F2CA207}" type="pres">
      <dgm:prSet presAssocID="{748256BE-3E2B-4DD4-B178-C03C3CB39B3A}" presName="childText" presStyleLbl="revTx" presStyleIdx="3" presStyleCnt="4">
        <dgm:presLayoutVars>
          <dgm:bulletEnabled val="1"/>
        </dgm:presLayoutVars>
      </dgm:prSet>
      <dgm:spPr/>
    </dgm:pt>
    <dgm:pt modelId="{A0DA018D-D3DF-4643-8489-9E0AA677F515}" type="pres">
      <dgm:prSet presAssocID="{737BFBEF-7C08-49E6-93FA-8E8FC02C30FD}" presName="parentText" presStyleLbl="node1" presStyleIdx="4" presStyleCnt="5">
        <dgm:presLayoutVars>
          <dgm:chMax val="0"/>
          <dgm:bulletEnabled val="1"/>
        </dgm:presLayoutVars>
      </dgm:prSet>
      <dgm:spPr/>
    </dgm:pt>
  </dgm:ptLst>
  <dgm:cxnLst>
    <dgm:cxn modelId="{0A45F910-38AF-4355-9C10-0EDFE46E9D20}" type="presOf" srcId="{321EDF49-0FC7-4AE4-841A-BA4B953402A8}" destId="{E9E91574-7ECD-4BC3-AB70-0D1AA299CE0A}" srcOrd="0" destOrd="0" presId="urn:microsoft.com/office/officeart/2005/8/layout/vList2"/>
    <dgm:cxn modelId="{6FB69615-0F79-4530-AC01-7BA127F6B48E}" srcId="{5CA6D4FC-1A9F-40DB-9A0C-5B3B03528175}" destId="{2C29DE7F-C9C9-4D60-8A77-6F033062AFAF}" srcOrd="0" destOrd="0" parTransId="{5901207B-7BF7-49E2-BE2A-0611BEB15C04}" sibTransId="{6EF8347A-7EE8-4BD7-A6B4-9173779C9B5C}"/>
    <dgm:cxn modelId="{0303F01B-C72C-4F44-85D7-595E070A1141}" type="presOf" srcId="{3A2823DC-49D7-4533-8E39-21593483EFA5}" destId="{346D925C-9554-4014-AFAB-F5671F2CA207}" srcOrd="0" destOrd="1" presId="urn:microsoft.com/office/officeart/2005/8/layout/vList2"/>
    <dgm:cxn modelId="{F69C481F-11A3-4A8B-B024-C9F4681DBDE8}" type="presOf" srcId="{A36956E4-5CD7-4F8A-9CD5-78F5ECF3863B}" destId="{E9E91574-7ECD-4BC3-AB70-0D1AA299CE0A}" srcOrd="0" destOrd="1" presId="urn:microsoft.com/office/officeart/2005/8/layout/vList2"/>
    <dgm:cxn modelId="{D30C6523-AD3C-42F3-BAA0-428D6ACD93E2}" srcId="{B33BEC7D-33D4-4C10-B97D-AB7EFFDB6511}" destId="{748256BE-3E2B-4DD4-B178-C03C3CB39B3A}" srcOrd="3" destOrd="0" parTransId="{FC7EC7B6-6250-4F62-A83C-18449221923E}" sibTransId="{823E9066-D84E-4FD4-B3A3-13CFF1AE07D2}"/>
    <dgm:cxn modelId="{E1DCBA2A-2F9B-4BA8-98C3-5C28D10F810B}" type="presOf" srcId="{7EB7696B-77AA-4530-8D1A-C6F997DB09CE}" destId="{618AD4C0-A162-4346-854A-F052F0DFAF75}" srcOrd="0" destOrd="1" presId="urn:microsoft.com/office/officeart/2005/8/layout/vList2"/>
    <dgm:cxn modelId="{6700AD37-B9F7-4EC3-8A31-ED51DD237E5A}" type="presOf" srcId="{5CA6D4FC-1A9F-40DB-9A0C-5B3B03528175}" destId="{1581CCAE-74D8-4F22-8871-140B3B938E6C}" srcOrd="0" destOrd="0" presId="urn:microsoft.com/office/officeart/2005/8/layout/vList2"/>
    <dgm:cxn modelId="{E96E115C-0E86-42A3-A2E8-CC02AE840A8F}" type="presOf" srcId="{C1A05FBA-F2A6-44C1-8A21-D01F131A7E5C}" destId="{5732402E-D85A-48F6-9E60-0E2B587286CF}" srcOrd="0" destOrd="0" presId="urn:microsoft.com/office/officeart/2005/8/layout/vList2"/>
    <dgm:cxn modelId="{5D939C5E-420D-4AEB-80FB-CA9E1B7F4BC5}" srcId="{B33BEC7D-33D4-4C10-B97D-AB7EFFDB6511}" destId="{5CA6D4FC-1A9F-40DB-9A0C-5B3B03528175}" srcOrd="0" destOrd="0" parTransId="{243AE1EA-A962-453A-BBC5-B1B67AFFFB69}" sibTransId="{FCC56A98-DE97-4437-950E-4C73276A6E87}"/>
    <dgm:cxn modelId="{1551D642-AD88-4049-B9BE-BAD5885FEDCD}" srcId="{C1A05FBA-F2A6-44C1-8A21-D01F131A7E5C}" destId="{CD3E4CDD-4C27-4881-AFDC-8507D89CEA75}" srcOrd="0" destOrd="0" parTransId="{6C6FBEBF-CF45-46A1-AFC1-78E4BC07A380}" sibTransId="{15ABF3E0-BF45-4160-B8DE-634D10B47900}"/>
    <dgm:cxn modelId="{16315253-9A78-4646-A0E7-00E05720483A}" type="presOf" srcId="{748256BE-3E2B-4DD4-B178-C03C3CB39B3A}" destId="{77873192-676E-4A3D-9D2F-F65CE1DC28A6}" srcOrd="0" destOrd="0" presId="urn:microsoft.com/office/officeart/2005/8/layout/vList2"/>
    <dgm:cxn modelId="{51FFB659-95DF-4910-B37F-C44C99839C8D}" type="presOf" srcId="{96CFC511-9DA6-4C06-A514-AF8C65B20C6E}" destId="{346D925C-9554-4014-AFAB-F5671F2CA207}" srcOrd="0" destOrd="0" presId="urn:microsoft.com/office/officeart/2005/8/layout/vList2"/>
    <dgm:cxn modelId="{AB50017A-8BD2-4CF0-A386-0524FAB95953}" srcId="{B33BEC7D-33D4-4C10-B97D-AB7EFFDB6511}" destId="{C1A05FBA-F2A6-44C1-8A21-D01F131A7E5C}" srcOrd="1" destOrd="0" parTransId="{6B727418-1822-4886-8F92-CBEE861F5790}" sibTransId="{63E0DE25-FD66-4068-9132-B1FFECB1CA4E}"/>
    <dgm:cxn modelId="{7A1DF296-A414-4857-8B9B-7088E7153581}" srcId="{776CFC6E-DA39-4EBD-A0D9-A6DC12AA8F88}" destId="{A36956E4-5CD7-4F8A-9CD5-78F5ECF3863B}" srcOrd="1" destOrd="0" parTransId="{321EEFBF-4699-4E6A-8982-F3A66F12CC72}" sibTransId="{3AC02454-4E09-4FA3-9D94-BA0067E499F9}"/>
    <dgm:cxn modelId="{245EC29F-9A54-400D-ACAC-395D785B85A3}" srcId="{5CA6D4FC-1A9F-40DB-9A0C-5B3B03528175}" destId="{D4A7B66B-CF6A-47DE-991B-ABA7956A9E48}" srcOrd="1" destOrd="0" parTransId="{1626A834-BFA7-49FC-957E-FF5991601FA0}" sibTransId="{08B1B3C0-F77B-4F58-B83B-1F748CB69BC4}"/>
    <dgm:cxn modelId="{7DE994AA-9367-4495-AE04-1B29CD1187B0}" type="presOf" srcId="{D4A7B66B-CF6A-47DE-991B-ABA7956A9E48}" destId="{9432E855-793E-4326-9F58-E375DB6ED4C4}" srcOrd="0" destOrd="1" presId="urn:microsoft.com/office/officeart/2005/8/layout/vList2"/>
    <dgm:cxn modelId="{378DE4B0-3D64-412B-8AB4-E3CACA20C848}" type="presOf" srcId="{776CFC6E-DA39-4EBD-A0D9-A6DC12AA8F88}" destId="{B91F4429-4CE7-484F-BB40-4BF633569FA9}" srcOrd="0" destOrd="0" presId="urn:microsoft.com/office/officeart/2005/8/layout/vList2"/>
    <dgm:cxn modelId="{3F8146B1-C097-424E-9F39-4DDC1E0BDA03}" srcId="{B33BEC7D-33D4-4C10-B97D-AB7EFFDB6511}" destId="{737BFBEF-7C08-49E6-93FA-8E8FC02C30FD}" srcOrd="4" destOrd="0" parTransId="{87A1924D-77FD-488E-9055-5DDA529075C0}" sibTransId="{2A7FAB53-82DD-45F3-B2F9-B6F6E67C45FE}"/>
    <dgm:cxn modelId="{FA5C52B7-C589-4C68-9F04-A430A016D4C4}" srcId="{B33BEC7D-33D4-4C10-B97D-AB7EFFDB6511}" destId="{776CFC6E-DA39-4EBD-A0D9-A6DC12AA8F88}" srcOrd="2" destOrd="0" parTransId="{7D090421-7585-4F00-AD56-3242E25F9CC9}" sibTransId="{C9725826-7962-42B3-826A-34A2C6A75186}"/>
    <dgm:cxn modelId="{8F15B8BA-6BEE-4F0D-A9F1-C95020FD5FE5}" srcId="{748256BE-3E2B-4DD4-B178-C03C3CB39B3A}" destId="{3A2823DC-49D7-4533-8E39-21593483EFA5}" srcOrd="1" destOrd="0" parTransId="{6DE7CBA8-9EC0-4ABC-BA5A-9C3036097E45}" sibTransId="{3195B3FD-2557-494C-ADAB-C4083A308056}"/>
    <dgm:cxn modelId="{471DAEC4-55A8-4002-BD4B-C02AE5B43144}" type="presOf" srcId="{2C29DE7F-C9C9-4D60-8A77-6F033062AFAF}" destId="{9432E855-793E-4326-9F58-E375DB6ED4C4}" srcOrd="0" destOrd="0" presId="urn:microsoft.com/office/officeart/2005/8/layout/vList2"/>
    <dgm:cxn modelId="{199E5BC8-D888-4022-994C-3AB7DBE05B0D}" type="presOf" srcId="{B33BEC7D-33D4-4C10-B97D-AB7EFFDB6511}" destId="{C3EBC3C2-5840-48FA-AE96-B8B07E7ACFE6}" srcOrd="0" destOrd="0" presId="urn:microsoft.com/office/officeart/2005/8/layout/vList2"/>
    <dgm:cxn modelId="{72EE79D1-8E66-49B6-8EF8-8CE4DB6B0417}" srcId="{776CFC6E-DA39-4EBD-A0D9-A6DC12AA8F88}" destId="{321EDF49-0FC7-4AE4-841A-BA4B953402A8}" srcOrd="0" destOrd="0" parTransId="{AFD66B20-E1CA-48EA-AE2C-5FF7F5AD7C71}" sibTransId="{A60983EC-AF47-4D14-9CDF-BC2CBBE54F7C}"/>
    <dgm:cxn modelId="{B1A943D4-D2CF-4D71-B996-567CE739BFE9}" srcId="{748256BE-3E2B-4DD4-B178-C03C3CB39B3A}" destId="{96CFC511-9DA6-4C06-A514-AF8C65B20C6E}" srcOrd="0" destOrd="0" parTransId="{4CCC79C7-3AEF-46AC-AFA6-AE257D6C592D}" sibTransId="{68442873-6038-41EA-8C6B-C2F943F5241E}"/>
    <dgm:cxn modelId="{37ABCAE1-760B-4383-B9BF-40780836538B}" srcId="{C1A05FBA-F2A6-44C1-8A21-D01F131A7E5C}" destId="{7EB7696B-77AA-4530-8D1A-C6F997DB09CE}" srcOrd="1" destOrd="0" parTransId="{51F98D60-20B7-4141-921C-DD6318A98F22}" sibTransId="{E9A63B37-2162-46D4-84E0-A94477BDE020}"/>
    <dgm:cxn modelId="{FDC82AE6-F884-48F2-8195-6E76511E2313}" type="presOf" srcId="{737BFBEF-7C08-49E6-93FA-8E8FC02C30FD}" destId="{A0DA018D-D3DF-4643-8489-9E0AA677F515}" srcOrd="0" destOrd="0" presId="urn:microsoft.com/office/officeart/2005/8/layout/vList2"/>
    <dgm:cxn modelId="{B31CDAFE-E896-48CF-9B33-0FB820B532EF}" type="presOf" srcId="{CD3E4CDD-4C27-4881-AFDC-8507D89CEA75}" destId="{618AD4C0-A162-4346-854A-F052F0DFAF75}" srcOrd="0" destOrd="0" presId="urn:microsoft.com/office/officeart/2005/8/layout/vList2"/>
    <dgm:cxn modelId="{55241440-18F4-4701-AEC2-5E63DD45C011}" type="presParOf" srcId="{C3EBC3C2-5840-48FA-AE96-B8B07E7ACFE6}" destId="{1581CCAE-74D8-4F22-8871-140B3B938E6C}" srcOrd="0" destOrd="0" presId="urn:microsoft.com/office/officeart/2005/8/layout/vList2"/>
    <dgm:cxn modelId="{DB932EB8-3CA9-46FF-9796-D5B67DEDC5C7}" type="presParOf" srcId="{C3EBC3C2-5840-48FA-AE96-B8B07E7ACFE6}" destId="{9432E855-793E-4326-9F58-E375DB6ED4C4}" srcOrd="1" destOrd="0" presId="urn:microsoft.com/office/officeart/2005/8/layout/vList2"/>
    <dgm:cxn modelId="{279ED606-DFAC-4A16-9EE5-AC88D2998BDA}" type="presParOf" srcId="{C3EBC3C2-5840-48FA-AE96-B8B07E7ACFE6}" destId="{5732402E-D85A-48F6-9E60-0E2B587286CF}" srcOrd="2" destOrd="0" presId="urn:microsoft.com/office/officeart/2005/8/layout/vList2"/>
    <dgm:cxn modelId="{CA0AC358-C7A5-4833-92C6-1FBEAC8680EE}" type="presParOf" srcId="{C3EBC3C2-5840-48FA-AE96-B8B07E7ACFE6}" destId="{618AD4C0-A162-4346-854A-F052F0DFAF75}" srcOrd="3" destOrd="0" presId="urn:microsoft.com/office/officeart/2005/8/layout/vList2"/>
    <dgm:cxn modelId="{E6CC7FD7-5FD7-4F39-BD5E-853CDC270786}" type="presParOf" srcId="{C3EBC3C2-5840-48FA-AE96-B8B07E7ACFE6}" destId="{B91F4429-4CE7-484F-BB40-4BF633569FA9}" srcOrd="4" destOrd="0" presId="urn:microsoft.com/office/officeart/2005/8/layout/vList2"/>
    <dgm:cxn modelId="{8C4B078D-25A9-4632-A027-B713E48BAA04}" type="presParOf" srcId="{C3EBC3C2-5840-48FA-AE96-B8B07E7ACFE6}" destId="{E9E91574-7ECD-4BC3-AB70-0D1AA299CE0A}" srcOrd="5" destOrd="0" presId="urn:microsoft.com/office/officeart/2005/8/layout/vList2"/>
    <dgm:cxn modelId="{1E373351-7DC4-480E-94CB-7F8956D0BE1C}" type="presParOf" srcId="{C3EBC3C2-5840-48FA-AE96-B8B07E7ACFE6}" destId="{77873192-676E-4A3D-9D2F-F65CE1DC28A6}" srcOrd="6" destOrd="0" presId="urn:microsoft.com/office/officeart/2005/8/layout/vList2"/>
    <dgm:cxn modelId="{94C5742E-F574-432F-A4A3-59F07D19CD8A}" type="presParOf" srcId="{C3EBC3C2-5840-48FA-AE96-B8B07E7ACFE6}" destId="{346D925C-9554-4014-AFAB-F5671F2CA207}" srcOrd="7" destOrd="0" presId="urn:microsoft.com/office/officeart/2005/8/layout/vList2"/>
    <dgm:cxn modelId="{F2AFB71F-C9A1-4D12-A528-F9E510F03B25}" type="presParOf" srcId="{C3EBC3C2-5840-48FA-AE96-B8B07E7ACFE6}" destId="{A0DA018D-D3DF-4643-8489-9E0AA677F515}"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1623C42-09B6-4A76-B1B5-FD2F8D5C6601}"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734C4538-6D5D-4F13-8BC9-A3CB4224B5C7}">
      <dgm:prSet custT="1"/>
      <dgm:spPr/>
      <dgm:t>
        <a:bodyPr/>
        <a:lstStyle/>
        <a:p>
          <a:pPr>
            <a:lnSpc>
              <a:spcPct val="100000"/>
            </a:lnSpc>
          </a:pPr>
          <a:r>
            <a:rPr lang="en-US" sz="1600" b="1" dirty="0"/>
            <a:t>Teacher Confidence</a:t>
          </a:r>
          <a:r>
            <a:rPr lang="en-US" sz="1100" b="1" dirty="0"/>
            <a:t>:</a:t>
          </a:r>
          <a:r>
            <a:rPr lang="en-US" sz="1100" dirty="0"/>
            <a:t> </a:t>
          </a:r>
        </a:p>
      </dgm:t>
    </dgm:pt>
    <dgm:pt modelId="{30B0B39F-D427-4328-B853-A014C4729B78}" type="parTrans" cxnId="{D370FDC9-5D17-4B27-B013-56ED140C92DE}">
      <dgm:prSet/>
      <dgm:spPr/>
      <dgm:t>
        <a:bodyPr/>
        <a:lstStyle/>
        <a:p>
          <a:endParaRPr lang="en-US"/>
        </a:p>
      </dgm:t>
    </dgm:pt>
    <dgm:pt modelId="{0E9155AC-60B3-4B38-9DC3-62037A5D558A}" type="sibTrans" cxnId="{D370FDC9-5D17-4B27-B013-56ED140C92DE}">
      <dgm:prSet/>
      <dgm:spPr/>
      <dgm:t>
        <a:bodyPr/>
        <a:lstStyle/>
        <a:p>
          <a:pPr>
            <a:lnSpc>
              <a:spcPct val="100000"/>
            </a:lnSpc>
          </a:pPr>
          <a:endParaRPr lang="en-US"/>
        </a:p>
      </dgm:t>
    </dgm:pt>
    <dgm:pt modelId="{54CBBEDE-4B21-4B10-B491-B04887D012F6}" type="pres">
      <dgm:prSet presAssocID="{91623C42-09B6-4A76-B1B5-FD2F8D5C6601}" presName="root" presStyleCnt="0">
        <dgm:presLayoutVars>
          <dgm:dir/>
          <dgm:resizeHandles val="exact"/>
        </dgm:presLayoutVars>
      </dgm:prSet>
      <dgm:spPr/>
    </dgm:pt>
    <dgm:pt modelId="{F09A89F8-3607-4039-8323-3ACCB2F3515B}" type="pres">
      <dgm:prSet presAssocID="{91623C42-09B6-4A76-B1B5-FD2F8D5C6601}" presName="container" presStyleCnt="0">
        <dgm:presLayoutVars>
          <dgm:dir/>
          <dgm:resizeHandles val="exact"/>
        </dgm:presLayoutVars>
      </dgm:prSet>
      <dgm:spPr/>
    </dgm:pt>
    <dgm:pt modelId="{BAB5B813-973B-4686-92E2-6AF1880CB960}" type="pres">
      <dgm:prSet presAssocID="{734C4538-6D5D-4F13-8BC9-A3CB4224B5C7}" presName="compNode" presStyleCnt="0"/>
      <dgm:spPr/>
    </dgm:pt>
    <dgm:pt modelId="{B07E470D-41D3-47D5-9E21-36DCF6900F81}" type="pres">
      <dgm:prSet presAssocID="{734C4538-6D5D-4F13-8BC9-A3CB4224B5C7}" presName="iconBgRect" presStyleLbl="bgShp" presStyleIdx="0" presStyleCnt="1" custLinFactY="-86932" custLinFactNeighborX="1972" custLinFactNeighborY="-100000"/>
      <dgm:spPr/>
    </dgm:pt>
    <dgm:pt modelId="{5DC9565C-6108-4875-8925-7EC3C0E9C140}" type="pres">
      <dgm:prSet presAssocID="{734C4538-6D5D-4F13-8BC9-A3CB4224B5C7}" presName="iconRect" presStyleLbl="node1" presStyleIdx="0" presStyleCnt="1" custLinFactY="-124813" custLinFactNeighborX="3401" custLinFactNeighborY="-200000"/>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eacher"/>
        </a:ext>
      </dgm:extLst>
    </dgm:pt>
    <dgm:pt modelId="{189D271D-319D-454F-811E-864BF5207056}" type="pres">
      <dgm:prSet presAssocID="{734C4538-6D5D-4F13-8BC9-A3CB4224B5C7}" presName="spaceRect" presStyleCnt="0"/>
      <dgm:spPr/>
    </dgm:pt>
    <dgm:pt modelId="{019D73ED-3BC0-4435-9666-53ED9DF90916}" type="pres">
      <dgm:prSet presAssocID="{734C4538-6D5D-4F13-8BC9-A3CB4224B5C7}" presName="textRect" presStyleLbl="revTx" presStyleIdx="0" presStyleCnt="1" custLinFactY="-100000" custLinFactNeighborX="-6220" custLinFactNeighborY="-103090">
        <dgm:presLayoutVars>
          <dgm:chMax val="1"/>
          <dgm:chPref val="1"/>
        </dgm:presLayoutVars>
      </dgm:prSet>
      <dgm:spPr/>
    </dgm:pt>
  </dgm:ptLst>
  <dgm:cxnLst>
    <dgm:cxn modelId="{F1C97E2C-D555-4199-AD0A-A4C72795E73A}" type="presOf" srcId="{734C4538-6D5D-4F13-8BC9-A3CB4224B5C7}" destId="{019D73ED-3BC0-4435-9666-53ED9DF90916}" srcOrd="0" destOrd="0" presId="urn:microsoft.com/office/officeart/2018/2/layout/IconCircleList"/>
    <dgm:cxn modelId="{65B9E9C1-8E42-48B5-AFD8-0A3EC9114BED}" type="presOf" srcId="{91623C42-09B6-4A76-B1B5-FD2F8D5C6601}" destId="{54CBBEDE-4B21-4B10-B491-B04887D012F6}" srcOrd="0" destOrd="0" presId="urn:microsoft.com/office/officeart/2018/2/layout/IconCircleList"/>
    <dgm:cxn modelId="{D370FDC9-5D17-4B27-B013-56ED140C92DE}" srcId="{91623C42-09B6-4A76-B1B5-FD2F8D5C6601}" destId="{734C4538-6D5D-4F13-8BC9-A3CB4224B5C7}" srcOrd="0" destOrd="0" parTransId="{30B0B39F-D427-4328-B853-A014C4729B78}" sibTransId="{0E9155AC-60B3-4B38-9DC3-62037A5D558A}"/>
    <dgm:cxn modelId="{23633710-F866-446F-8E70-958CAD7C35AD}" type="presParOf" srcId="{54CBBEDE-4B21-4B10-B491-B04887D012F6}" destId="{F09A89F8-3607-4039-8323-3ACCB2F3515B}" srcOrd="0" destOrd="0" presId="urn:microsoft.com/office/officeart/2018/2/layout/IconCircleList"/>
    <dgm:cxn modelId="{9E6BE6E8-93E1-44C0-986B-07B8E5770504}" type="presParOf" srcId="{F09A89F8-3607-4039-8323-3ACCB2F3515B}" destId="{BAB5B813-973B-4686-92E2-6AF1880CB960}" srcOrd="0" destOrd="0" presId="urn:microsoft.com/office/officeart/2018/2/layout/IconCircleList"/>
    <dgm:cxn modelId="{D281FD0D-0492-4DCF-925B-59A40CBEFCD9}" type="presParOf" srcId="{BAB5B813-973B-4686-92E2-6AF1880CB960}" destId="{B07E470D-41D3-47D5-9E21-36DCF6900F81}" srcOrd="0" destOrd="0" presId="urn:microsoft.com/office/officeart/2018/2/layout/IconCircleList"/>
    <dgm:cxn modelId="{B3F43F74-A80C-4B8D-8CD3-B6D1D87BFC7A}" type="presParOf" srcId="{BAB5B813-973B-4686-92E2-6AF1880CB960}" destId="{5DC9565C-6108-4875-8925-7EC3C0E9C140}" srcOrd="1" destOrd="0" presId="urn:microsoft.com/office/officeart/2018/2/layout/IconCircleList"/>
    <dgm:cxn modelId="{80F94153-3043-4357-B354-65364FBF0096}" type="presParOf" srcId="{BAB5B813-973B-4686-92E2-6AF1880CB960}" destId="{189D271D-319D-454F-811E-864BF5207056}" srcOrd="2" destOrd="0" presId="urn:microsoft.com/office/officeart/2018/2/layout/IconCircleList"/>
    <dgm:cxn modelId="{AA30121C-5E6D-4E90-B29F-E16F4C7FB4F9}" type="presParOf" srcId="{BAB5B813-973B-4686-92E2-6AF1880CB960}" destId="{019D73ED-3BC0-4435-9666-53ED9DF90916}"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1623C42-09B6-4A76-B1B5-FD2F8D5C6601}"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734C4538-6D5D-4F13-8BC9-A3CB4224B5C7}">
      <dgm:prSet custT="1"/>
      <dgm:spPr/>
      <dgm:t>
        <a:bodyPr/>
        <a:lstStyle/>
        <a:p>
          <a:pPr>
            <a:lnSpc>
              <a:spcPct val="100000"/>
            </a:lnSpc>
          </a:pPr>
          <a:r>
            <a:rPr lang="en-GB" sz="1600" b="1" dirty="0"/>
            <a:t>Knowledge of Vocal Pedagogy:</a:t>
          </a:r>
          <a:endParaRPr lang="en-US" sz="1600" dirty="0"/>
        </a:p>
      </dgm:t>
    </dgm:pt>
    <dgm:pt modelId="{30B0B39F-D427-4328-B853-A014C4729B78}" type="parTrans" cxnId="{D370FDC9-5D17-4B27-B013-56ED140C92DE}">
      <dgm:prSet/>
      <dgm:spPr/>
      <dgm:t>
        <a:bodyPr/>
        <a:lstStyle/>
        <a:p>
          <a:endParaRPr lang="en-US"/>
        </a:p>
      </dgm:t>
    </dgm:pt>
    <dgm:pt modelId="{0E9155AC-60B3-4B38-9DC3-62037A5D558A}" type="sibTrans" cxnId="{D370FDC9-5D17-4B27-B013-56ED140C92DE}">
      <dgm:prSet/>
      <dgm:spPr/>
      <dgm:t>
        <a:bodyPr/>
        <a:lstStyle/>
        <a:p>
          <a:pPr>
            <a:lnSpc>
              <a:spcPct val="100000"/>
            </a:lnSpc>
          </a:pPr>
          <a:endParaRPr lang="en-US"/>
        </a:p>
      </dgm:t>
    </dgm:pt>
    <dgm:pt modelId="{54CBBEDE-4B21-4B10-B491-B04887D012F6}" type="pres">
      <dgm:prSet presAssocID="{91623C42-09B6-4A76-B1B5-FD2F8D5C6601}" presName="root" presStyleCnt="0">
        <dgm:presLayoutVars>
          <dgm:dir/>
          <dgm:resizeHandles val="exact"/>
        </dgm:presLayoutVars>
      </dgm:prSet>
      <dgm:spPr/>
    </dgm:pt>
    <dgm:pt modelId="{F09A89F8-3607-4039-8323-3ACCB2F3515B}" type="pres">
      <dgm:prSet presAssocID="{91623C42-09B6-4A76-B1B5-FD2F8D5C6601}" presName="container" presStyleCnt="0">
        <dgm:presLayoutVars>
          <dgm:dir/>
          <dgm:resizeHandles val="exact"/>
        </dgm:presLayoutVars>
      </dgm:prSet>
      <dgm:spPr/>
    </dgm:pt>
    <dgm:pt modelId="{BAB5B813-973B-4686-92E2-6AF1880CB960}" type="pres">
      <dgm:prSet presAssocID="{734C4538-6D5D-4F13-8BC9-A3CB4224B5C7}" presName="compNode" presStyleCnt="0"/>
      <dgm:spPr/>
    </dgm:pt>
    <dgm:pt modelId="{B07E470D-41D3-47D5-9E21-36DCF6900F81}" type="pres">
      <dgm:prSet presAssocID="{734C4538-6D5D-4F13-8BC9-A3CB4224B5C7}" presName="iconBgRect" presStyleLbl="bgShp" presStyleIdx="0" presStyleCnt="1" custLinFactY="-86910" custLinFactNeighborX="-2540" custLinFactNeighborY="-100000"/>
      <dgm:spPr/>
    </dgm:pt>
    <dgm:pt modelId="{5DC9565C-6108-4875-8925-7EC3C0E9C140}" type="pres">
      <dgm:prSet presAssocID="{734C4538-6D5D-4F13-8BC9-A3CB4224B5C7}" presName="iconRect" presStyleLbl="node1" presStyleIdx="0" presStyleCnt="1" custLinFactY="-122258" custLinFactNeighborX="-13282" custLinFactNeighborY="-200000"/>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eacher"/>
        </a:ext>
      </dgm:extLst>
    </dgm:pt>
    <dgm:pt modelId="{189D271D-319D-454F-811E-864BF5207056}" type="pres">
      <dgm:prSet presAssocID="{734C4538-6D5D-4F13-8BC9-A3CB4224B5C7}" presName="spaceRect" presStyleCnt="0"/>
      <dgm:spPr/>
    </dgm:pt>
    <dgm:pt modelId="{019D73ED-3BC0-4435-9666-53ED9DF90916}" type="pres">
      <dgm:prSet presAssocID="{734C4538-6D5D-4F13-8BC9-A3CB4224B5C7}" presName="textRect" presStyleLbl="revTx" presStyleIdx="0" presStyleCnt="1" custLinFactY="-86910" custLinFactNeighborX="-4954" custLinFactNeighborY="-100000">
        <dgm:presLayoutVars>
          <dgm:chMax val="1"/>
          <dgm:chPref val="1"/>
        </dgm:presLayoutVars>
      </dgm:prSet>
      <dgm:spPr/>
    </dgm:pt>
  </dgm:ptLst>
  <dgm:cxnLst>
    <dgm:cxn modelId="{F1C97E2C-D555-4199-AD0A-A4C72795E73A}" type="presOf" srcId="{734C4538-6D5D-4F13-8BC9-A3CB4224B5C7}" destId="{019D73ED-3BC0-4435-9666-53ED9DF90916}" srcOrd="0" destOrd="0" presId="urn:microsoft.com/office/officeart/2018/2/layout/IconCircleList"/>
    <dgm:cxn modelId="{65B9E9C1-8E42-48B5-AFD8-0A3EC9114BED}" type="presOf" srcId="{91623C42-09B6-4A76-B1B5-FD2F8D5C6601}" destId="{54CBBEDE-4B21-4B10-B491-B04887D012F6}" srcOrd="0" destOrd="0" presId="urn:microsoft.com/office/officeart/2018/2/layout/IconCircleList"/>
    <dgm:cxn modelId="{D370FDC9-5D17-4B27-B013-56ED140C92DE}" srcId="{91623C42-09B6-4A76-B1B5-FD2F8D5C6601}" destId="{734C4538-6D5D-4F13-8BC9-A3CB4224B5C7}" srcOrd="0" destOrd="0" parTransId="{30B0B39F-D427-4328-B853-A014C4729B78}" sibTransId="{0E9155AC-60B3-4B38-9DC3-62037A5D558A}"/>
    <dgm:cxn modelId="{23633710-F866-446F-8E70-958CAD7C35AD}" type="presParOf" srcId="{54CBBEDE-4B21-4B10-B491-B04887D012F6}" destId="{F09A89F8-3607-4039-8323-3ACCB2F3515B}" srcOrd="0" destOrd="0" presId="urn:microsoft.com/office/officeart/2018/2/layout/IconCircleList"/>
    <dgm:cxn modelId="{9E6BE6E8-93E1-44C0-986B-07B8E5770504}" type="presParOf" srcId="{F09A89F8-3607-4039-8323-3ACCB2F3515B}" destId="{BAB5B813-973B-4686-92E2-6AF1880CB960}" srcOrd="0" destOrd="0" presId="urn:microsoft.com/office/officeart/2018/2/layout/IconCircleList"/>
    <dgm:cxn modelId="{D281FD0D-0492-4DCF-925B-59A40CBEFCD9}" type="presParOf" srcId="{BAB5B813-973B-4686-92E2-6AF1880CB960}" destId="{B07E470D-41D3-47D5-9E21-36DCF6900F81}" srcOrd="0" destOrd="0" presId="urn:microsoft.com/office/officeart/2018/2/layout/IconCircleList"/>
    <dgm:cxn modelId="{B3F43F74-A80C-4B8D-8CD3-B6D1D87BFC7A}" type="presParOf" srcId="{BAB5B813-973B-4686-92E2-6AF1880CB960}" destId="{5DC9565C-6108-4875-8925-7EC3C0E9C140}" srcOrd="1" destOrd="0" presId="urn:microsoft.com/office/officeart/2018/2/layout/IconCircleList"/>
    <dgm:cxn modelId="{80F94153-3043-4357-B354-65364FBF0096}" type="presParOf" srcId="{BAB5B813-973B-4686-92E2-6AF1880CB960}" destId="{189D271D-319D-454F-811E-864BF5207056}" srcOrd="2" destOrd="0" presId="urn:microsoft.com/office/officeart/2018/2/layout/IconCircleList"/>
    <dgm:cxn modelId="{AA30121C-5E6D-4E90-B29F-E16F4C7FB4F9}" type="presParOf" srcId="{BAB5B813-973B-4686-92E2-6AF1880CB960}" destId="{019D73ED-3BC0-4435-9666-53ED9DF90916}" srcOrd="3" destOrd="0" presId="urn:microsoft.com/office/officeart/2018/2/layout/IconCircle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E161C9-D83D-4337-BD12-2CF9399AAB91}">
      <dsp:nvSpPr>
        <dsp:cNvPr id="0" name=""/>
        <dsp:cNvSpPr/>
      </dsp:nvSpPr>
      <dsp:spPr>
        <a:xfrm>
          <a:off x="1545653" y="1589"/>
          <a:ext cx="6182613" cy="1629533"/>
        </a:xfrm>
        <a:prstGeom prst="rect">
          <a:avLst/>
        </a:prstGeom>
        <a:solidFill>
          <a:schemeClr val="accent2">
            <a:tint val="40000"/>
            <a:alpha val="90000"/>
            <a:hueOff val="0"/>
            <a:satOff val="0"/>
            <a:lumOff val="0"/>
            <a:alphaOff val="0"/>
          </a:schemeClr>
        </a:solidFill>
        <a:ln w="1079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9960" tIns="413902" rIns="119960" bIns="413902" numCol="1" spcCol="1270" anchor="t" anchorCtr="0">
          <a:noAutofit/>
        </a:bodyPr>
        <a:lstStyle/>
        <a:p>
          <a:pPr marL="0" lvl="0" indent="0" algn="l" defTabSz="1066800">
            <a:lnSpc>
              <a:spcPct val="90000"/>
            </a:lnSpc>
            <a:spcBef>
              <a:spcPct val="0"/>
            </a:spcBef>
            <a:spcAft>
              <a:spcPct val="35000"/>
            </a:spcAft>
            <a:buNone/>
          </a:pPr>
          <a:r>
            <a:rPr lang="en-GB" sz="2400" kern="1200" noProof="0" dirty="0"/>
            <a:t>Evaluating Current Singing Provision:</a:t>
          </a:r>
        </a:p>
        <a:p>
          <a:pPr marL="171450" lvl="1" indent="-171450" algn="l" defTabSz="711200">
            <a:lnSpc>
              <a:spcPct val="90000"/>
            </a:lnSpc>
            <a:spcBef>
              <a:spcPct val="0"/>
            </a:spcBef>
            <a:spcAft>
              <a:spcPct val="15000"/>
            </a:spcAft>
            <a:buChar char="•"/>
          </a:pPr>
          <a:r>
            <a:rPr lang="en-GB" sz="1600" kern="1200" noProof="0" dirty="0"/>
            <a:t>Pedagogical Practices</a:t>
          </a:r>
        </a:p>
        <a:p>
          <a:pPr marL="171450" lvl="1" indent="-171450" algn="l" defTabSz="711200">
            <a:lnSpc>
              <a:spcPct val="90000"/>
            </a:lnSpc>
            <a:spcBef>
              <a:spcPct val="0"/>
            </a:spcBef>
            <a:spcAft>
              <a:spcPct val="15000"/>
            </a:spcAft>
            <a:buChar char="•"/>
          </a:pPr>
          <a:r>
            <a:rPr lang="en-GB" sz="1600" kern="1200" noProof="0" dirty="0"/>
            <a:t>Teacher perspectives across key educational phases (Primary, Secondary, Vocal Tuition)</a:t>
          </a:r>
        </a:p>
      </dsp:txBody>
      <dsp:txXfrm>
        <a:off x="1545653" y="1589"/>
        <a:ext cx="6182613" cy="1629533"/>
      </dsp:txXfrm>
    </dsp:sp>
    <dsp:sp modelId="{5AD663FA-920C-43FD-943F-B11E76E8495C}">
      <dsp:nvSpPr>
        <dsp:cNvPr id="0" name=""/>
        <dsp:cNvSpPr/>
      </dsp:nvSpPr>
      <dsp:spPr>
        <a:xfrm>
          <a:off x="0" y="1589"/>
          <a:ext cx="1545653" cy="1629533"/>
        </a:xfrm>
        <a:prstGeom prst="rect">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791" tIns="160962" rIns="81791" bIns="160962" numCol="1" spcCol="1270" anchor="ctr" anchorCtr="0">
          <a:noAutofit/>
        </a:bodyPr>
        <a:lstStyle/>
        <a:p>
          <a:pPr marL="0" lvl="0" indent="0" algn="ctr" defTabSz="933450">
            <a:lnSpc>
              <a:spcPct val="90000"/>
            </a:lnSpc>
            <a:spcBef>
              <a:spcPct val="0"/>
            </a:spcBef>
            <a:spcAft>
              <a:spcPct val="35000"/>
            </a:spcAft>
            <a:buNone/>
          </a:pPr>
          <a:r>
            <a:rPr lang="en-GB" sz="2100" kern="1200" noProof="0" dirty="0"/>
            <a:t>Evaluating</a:t>
          </a:r>
        </a:p>
      </dsp:txBody>
      <dsp:txXfrm>
        <a:off x="0" y="1589"/>
        <a:ext cx="1545653" cy="1629533"/>
      </dsp:txXfrm>
    </dsp:sp>
    <dsp:sp modelId="{5CE7781B-C869-40FF-BAA7-73A59DB4EDE3}">
      <dsp:nvSpPr>
        <dsp:cNvPr id="0" name=""/>
        <dsp:cNvSpPr/>
      </dsp:nvSpPr>
      <dsp:spPr>
        <a:xfrm>
          <a:off x="1545653" y="1728895"/>
          <a:ext cx="6182613" cy="1629533"/>
        </a:xfrm>
        <a:prstGeom prst="rect">
          <a:avLst/>
        </a:prstGeom>
        <a:solidFill>
          <a:schemeClr val="accent2">
            <a:tint val="40000"/>
            <a:alpha val="90000"/>
            <a:hueOff val="1604430"/>
            <a:satOff val="-28521"/>
            <a:lumOff val="-2064"/>
            <a:alphaOff val="0"/>
          </a:schemeClr>
        </a:solidFill>
        <a:ln w="10795" cap="flat" cmpd="sng" algn="ctr">
          <a:solidFill>
            <a:schemeClr val="accent2">
              <a:tint val="40000"/>
              <a:alpha val="90000"/>
              <a:hueOff val="1604430"/>
              <a:satOff val="-28521"/>
              <a:lumOff val="-206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9960" tIns="413902" rIns="119960" bIns="413902" numCol="1" spcCol="1270" anchor="t" anchorCtr="0">
          <a:noAutofit/>
        </a:bodyPr>
        <a:lstStyle/>
        <a:p>
          <a:pPr marL="0" lvl="0" indent="0" algn="l" defTabSz="1244600">
            <a:lnSpc>
              <a:spcPct val="90000"/>
            </a:lnSpc>
            <a:spcBef>
              <a:spcPct val="0"/>
            </a:spcBef>
            <a:spcAft>
              <a:spcPct val="35000"/>
            </a:spcAft>
            <a:buNone/>
          </a:pPr>
          <a:r>
            <a:rPr lang="en-GB" sz="2800" kern="1200" noProof="0" dirty="0"/>
            <a:t>Exploring Impact on Specialist Singers:</a:t>
          </a:r>
        </a:p>
        <a:p>
          <a:pPr marL="171450" lvl="1" indent="-171450" algn="l" defTabSz="800100">
            <a:lnSpc>
              <a:spcPct val="90000"/>
            </a:lnSpc>
            <a:spcBef>
              <a:spcPct val="0"/>
            </a:spcBef>
            <a:spcAft>
              <a:spcPct val="15000"/>
            </a:spcAft>
            <a:buChar char="•"/>
          </a:pPr>
          <a:r>
            <a:rPr lang="en-GB" sz="1800" kern="1200" noProof="0" dirty="0"/>
            <a:t>Challenges and experiences faced by peripatetic teachers</a:t>
          </a:r>
        </a:p>
        <a:p>
          <a:pPr marL="171450" lvl="1" indent="-171450" algn="l" defTabSz="800100">
            <a:lnSpc>
              <a:spcPct val="90000"/>
            </a:lnSpc>
            <a:spcBef>
              <a:spcPct val="0"/>
            </a:spcBef>
            <a:spcAft>
              <a:spcPct val="15000"/>
            </a:spcAft>
            <a:buChar char="•"/>
          </a:pPr>
          <a:r>
            <a:rPr lang="en-GB" sz="1800" kern="1200" noProof="0" dirty="0"/>
            <a:t>Potential impact on students pursuing specialist vocal tuition</a:t>
          </a:r>
        </a:p>
      </dsp:txBody>
      <dsp:txXfrm>
        <a:off x="1545653" y="1728895"/>
        <a:ext cx="6182613" cy="1629533"/>
      </dsp:txXfrm>
    </dsp:sp>
    <dsp:sp modelId="{BE02491E-06FF-4AFB-8215-7A5EE0A3AF91}">
      <dsp:nvSpPr>
        <dsp:cNvPr id="0" name=""/>
        <dsp:cNvSpPr/>
      </dsp:nvSpPr>
      <dsp:spPr>
        <a:xfrm>
          <a:off x="0" y="1728895"/>
          <a:ext cx="1545653" cy="1629533"/>
        </a:xfrm>
        <a:prstGeom prst="rect">
          <a:avLst/>
        </a:prstGeom>
        <a:solidFill>
          <a:schemeClr val="accent2">
            <a:hueOff val="977227"/>
            <a:satOff val="-15767"/>
            <a:lumOff val="-2745"/>
            <a:alphaOff val="0"/>
          </a:schemeClr>
        </a:solidFill>
        <a:ln w="10795" cap="flat" cmpd="sng" algn="ctr">
          <a:solidFill>
            <a:schemeClr val="accent2">
              <a:hueOff val="977227"/>
              <a:satOff val="-15767"/>
              <a:lumOff val="-274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791" tIns="160962" rIns="81791" bIns="160962" numCol="1" spcCol="1270" anchor="ctr" anchorCtr="0">
          <a:noAutofit/>
        </a:bodyPr>
        <a:lstStyle/>
        <a:p>
          <a:pPr marL="0" lvl="0" indent="0" algn="ctr" defTabSz="933450">
            <a:lnSpc>
              <a:spcPct val="90000"/>
            </a:lnSpc>
            <a:spcBef>
              <a:spcPct val="0"/>
            </a:spcBef>
            <a:spcAft>
              <a:spcPct val="35000"/>
            </a:spcAft>
            <a:buNone/>
          </a:pPr>
          <a:r>
            <a:rPr lang="en-GB" sz="2100" kern="1200" noProof="0" dirty="0"/>
            <a:t>Exploring</a:t>
          </a:r>
        </a:p>
      </dsp:txBody>
      <dsp:txXfrm>
        <a:off x="0" y="1728895"/>
        <a:ext cx="1545653" cy="1629533"/>
      </dsp:txXfrm>
    </dsp:sp>
    <dsp:sp modelId="{84E7F53B-4842-4F99-9D7E-DACE0A34E655}">
      <dsp:nvSpPr>
        <dsp:cNvPr id="0" name=""/>
        <dsp:cNvSpPr/>
      </dsp:nvSpPr>
      <dsp:spPr>
        <a:xfrm>
          <a:off x="1545653" y="3456200"/>
          <a:ext cx="6182613" cy="1629533"/>
        </a:xfrm>
        <a:prstGeom prst="rect">
          <a:avLst/>
        </a:prstGeom>
        <a:solidFill>
          <a:schemeClr val="accent2">
            <a:tint val="40000"/>
            <a:alpha val="90000"/>
            <a:hueOff val="3208860"/>
            <a:satOff val="-57041"/>
            <a:lumOff val="-4127"/>
            <a:alphaOff val="0"/>
          </a:schemeClr>
        </a:solidFill>
        <a:ln w="10795" cap="flat" cmpd="sng" algn="ctr">
          <a:solidFill>
            <a:schemeClr val="accent2">
              <a:tint val="40000"/>
              <a:alpha val="90000"/>
              <a:hueOff val="3208860"/>
              <a:satOff val="-57041"/>
              <a:lumOff val="-412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9960" tIns="413902" rIns="119960" bIns="413902" numCol="1" spcCol="1270" anchor="ctr" anchorCtr="0">
          <a:noAutofit/>
        </a:bodyPr>
        <a:lstStyle/>
        <a:p>
          <a:pPr marL="0" lvl="0" indent="0" algn="l" defTabSz="311150">
            <a:lnSpc>
              <a:spcPct val="90000"/>
            </a:lnSpc>
            <a:spcBef>
              <a:spcPct val="0"/>
            </a:spcBef>
            <a:spcAft>
              <a:spcPct val="35000"/>
            </a:spcAft>
            <a:buNone/>
          </a:pPr>
          <a:endParaRPr lang="en-GB" sz="700" kern="1200" noProof="0" dirty="0"/>
        </a:p>
        <a:p>
          <a:pPr marL="0" lvl="0" indent="0" algn="l" defTabSz="711200">
            <a:lnSpc>
              <a:spcPct val="90000"/>
            </a:lnSpc>
            <a:spcBef>
              <a:spcPct val="0"/>
            </a:spcBef>
            <a:spcAft>
              <a:spcPct val="35000"/>
            </a:spcAft>
            <a:buNone/>
          </a:pPr>
          <a:endParaRPr lang="en-GB" sz="1600" kern="1200" noProof="0" dirty="0"/>
        </a:p>
      </dsp:txBody>
      <dsp:txXfrm>
        <a:off x="1545653" y="3456200"/>
        <a:ext cx="6182613" cy="1629533"/>
      </dsp:txXfrm>
    </dsp:sp>
    <dsp:sp modelId="{CBF5E5B5-A207-4BA1-92B3-0708D4421D67}">
      <dsp:nvSpPr>
        <dsp:cNvPr id="0" name=""/>
        <dsp:cNvSpPr/>
      </dsp:nvSpPr>
      <dsp:spPr>
        <a:xfrm>
          <a:off x="0" y="3456200"/>
          <a:ext cx="1545653" cy="1629533"/>
        </a:xfrm>
        <a:prstGeom prst="rect">
          <a:avLst/>
        </a:prstGeom>
        <a:solidFill>
          <a:schemeClr val="accent2">
            <a:hueOff val="1954454"/>
            <a:satOff val="-31534"/>
            <a:lumOff val="-5490"/>
            <a:alphaOff val="0"/>
          </a:schemeClr>
        </a:solidFill>
        <a:ln w="10795" cap="flat" cmpd="sng" algn="ctr">
          <a:solidFill>
            <a:schemeClr val="accent2">
              <a:hueOff val="1954454"/>
              <a:satOff val="-31534"/>
              <a:lumOff val="-549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791" tIns="160962" rIns="81791" bIns="160962" numCol="1" spcCol="1270" anchor="ctr" anchorCtr="0">
          <a:noAutofit/>
        </a:bodyPr>
        <a:lstStyle/>
        <a:p>
          <a:pPr marL="0" lvl="0" indent="0" algn="ctr" defTabSz="933450">
            <a:lnSpc>
              <a:spcPct val="90000"/>
            </a:lnSpc>
            <a:spcBef>
              <a:spcPct val="0"/>
            </a:spcBef>
            <a:spcAft>
              <a:spcPct val="35000"/>
            </a:spcAft>
            <a:buNone/>
          </a:pPr>
          <a:r>
            <a:rPr lang="en-GB" sz="2100" kern="1200" noProof="0" dirty="0"/>
            <a:t>Questioning</a:t>
          </a:r>
        </a:p>
      </dsp:txBody>
      <dsp:txXfrm>
        <a:off x="0" y="3456200"/>
        <a:ext cx="1545653" cy="16295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278999-6FC7-4E0C-870C-590A9C337BFE}">
      <dsp:nvSpPr>
        <dsp:cNvPr id="0" name=""/>
        <dsp:cNvSpPr/>
      </dsp:nvSpPr>
      <dsp:spPr>
        <a:xfrm>
          <a:off x="3209" y="40920"/>
          <a:ext cx="3129676" cy="576000"/>
        </a:xfrm>
        <a:prstGeom prst="rect">
          <a:avLst/>
        </a:prstGeom>
        <a:solidFill>
          <a:schemeClr val="accent5">
            <a:hueOff val="0"/>
            <a:satOff val="0"/>
            <a:lumOff val="0"/>
            <a:alphaOff val="0"/>
          </a:schemeClr>
        </a:solidFill>
        <a:ln w="1079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defRPr b="1"/>
          </a:pPr>
          <a:r>
            <a:rPr lang="en-GB" sz="2000" b="1" u="sng" kern="1200" noProof="0" dirty="0"/>
            <a:t>Context and Objectives:</a:t>
          </a:r>
          <a:endParaRPr lang="en-GB" sz="2000" kern="1200" noProof="0" dirty="0"/>
        </a:p>
      </dsp:txBody>
      <dsp:txXfrm>
        <a:off x="3209" y="40920"/>
        <a:ext cx="3129676" cy="576000"/>
      </dsp:txXfrm>
    </dsp:sp>
    <dsp:sp modelId="{1218E097-A52C-440E-8A12-AB3C97B9E5F9}">
      <dsp:nvSpPr>
        <dsp:cNvPr id="0" name=""/>
        <dsp:cNvSpPr/>
      </dsp:nvSpPr>
      <dsp:spPr>
        <a:xfrm>
          <a:off x="3209" y="616920"/>
          <a:ext cx="3129676" cy="3530756"/>
        </a:xfrm>
        <a:prstGeom prst="rect">
          <a:avLst/>
        </a:prstGeom>
        <a:solidFill>
          <a:schemeClr val="accent5">
            <a:tint val="40000"/>
            <a:alpha val="90000"/>
            <a:hueOff val="0"/>
            <a:satOff val="0"/>
            <a:lumOff val="0"/>
            <a:alphaOff val="0"/>
          </a:schemeClr>
        </a:solidFill>
        <a:ln w="1079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a:lnSpc>
              <a:spcPct val="90000"/>
            </a:lnSpc>
            <a:spcBef>
              <a:spcPct val="0"/>
            </a:spcBef>
            <a:spcAft>
              <a:spcPct val="15000"/>
            </a:spcAft>
            <a:buChar char="•"/>
          </a:pPr>
          <a:r>
            <a:rPr lang="en-GB" sz="2800" kern="1200" noProof="0" dirty="0"/>
            <a:t>Significant body of research on:</a:t>
          </a:r>
        </a:p>
        <a:p>
          <a:pPr marL="457200" lvl="2" indent="-228600" algn="l" defTabSz="1066800">
            <a:lnSpc>
              <a:spcPct val="90000"/>
            </a:lnSpc>
            <a:spcBef>
              <a:spcPct val="0"/>
            </a:spcBef>
            <a:spcAft>
              <a:spcPct val="15000"/>
            </a:spcAft>
            <a:buChar char="•"/>
          </a:pPr>
          <a:r>
            <a:rPr lang="en-GB" sz="2400" kern="1200" noProof="0" dirty="0"/>
            <a:t>Policy</a:t>
          </a:r>
        </a:p>
        <a:p>
          <a:pPr marL="457200" lvl="2" indent="-228600" algn="l" defTabSz="1066800">
            <a:lnSpc>
              <a:spcPct val="90000"/>
            </a:lnSpc>
            <a:spcBef>
              <a:spcPct val="0"/>
            </a:spcBef>
            <a:spcAft>
              <a:spcPct val="15000"/>
            </a:spcAft>
            <a:buChar char="•"/>
          </a:pPr>
          <a:r>
            <a:rPr lang="en-GB" sz="2400" kern="1200" noProof="0" dirty="0"/>
            <a:t>Practice</a:t>
          </a:r>
        </a:p>
        <a:p>
          <a:pPr marL="457200" lvl="2" indent="-228600" algn="l" defTabSz="1066800">
            <a:lnSpc>
              <a:spcPct val="90000"/>
            </a:lnSpc>
            <a:spcBef>
              <a:spcPct val="0"/>
            </a:spcBef>
            <a:spcAft>
              <a:spcPct val="15000"/>
            </a:spcAft>
            <a:buChar char="•"/>
          </a:pPr>
          <a:r>
            <a:rPr lang="en-GB" sz="2400" kern="1200" noProof="0" dirty="0"/>
            <a:t>Specialist Knowledge</a:t>
          </a:r>
        </a:p>
      </dsp:txBody>
      <dsp:txXfrm>
        <a:off x="3209" y="616920"/>
        <a:ext cx="3129676" cy="3530756"/>
      </dsp:txXfrm>
    </dsp:sp>
    <dsp:sp modelId="{20F3A7CB-8267-44BC-A939-40A83605AF70}">
      <dsp:nvSpPr>
        <dsp:cNvPr id="0" name=""/>
        <dsp:cNvSpPr/>
      </dsp:nvSpPr>
      <dsp:spPr>
        <a:xfrm>
          <a:off x="3571041" y="40920"/>
          <a:ext cx="3129676" cy="576000"/>
        </a:xfrm>
        <a:prstGeom prst="rect">
          <a:avLst/>
        </a:prstGeom>
        <a:solidFill>
          <a:schemeClr val="accent5">
            <a:hueOff val="5589159"/>
            <a:satOff val="-4817"/>
            <a:lumOff val="6373"/>
            <a:alphaOff val="0"/>
          </a:schemeClr>
        </a:solidFill>
        <a:ln w="10795" cap="flat" cmpd="sng" algn="ctr">
          <a:solidFill>
            <a:schemeClr val="accent5">
              <a:hueOff val="5589159"/>
              <a:satOff val="-4817"/>
              <a:lumOff val="637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defRPr b="1"/>
          </a:pPr>
          <a:r>
            <a:rPr lang="en-GB" sz="2000" b="1" i="0" u="sng" kern="1200" baseline="0" noProof="0" dirty="0"/>
            <a:t>Combined Insight:</a:t>
          </a:r>
          <a:endParaRPr lang="en-GB" sz="2000" kern="1200" noProof="0" dirty="0"/>
        </a:p>
      </dsp:txBody>
      <dsp:txXfrm>
        <a:off x="3571041" y="40920"/>
        <a:ext cx="3129676" cy="576000"/>
      </dsp:txXfrm>
    </dsp:sp>
    <dsp:sp modelId="{8DAE07C9-A700-4E67-95C7-71B9AD8201D6}">
      <dsp:nvSpPr>
        <dsp:cNvPr id="0" name=""/>
        <dsp:cNvSpPr/>
      </dsp:nvSpPr>
      <dsp:spPr>
        <a:xfrm>
          <a:off x="3571041" y="616920"/>
          <a:ext cx="3129676" cy="3530756"/>
        </a:xfrm>
        <a:prstGeom prst="rect">
          <a:avLst/>
        </a:prstGeom>
        <a:solidFill>
          <a:schemeClr val="accent5">
            <a:tint val="40000"/>
            <a:alpha val="90000"/>
            <a:hueOff val="5783681"/>
            <a:satOff val="10001"/>
            <a:lumOff val="1236"/>
            <a:alphaOff val="0"/>
          </a:schemeClr>
        </a:solidFill>
        <a:ln w="10795" cap="flat" cmpd="sng" algn="ctr">
          <a:solidFill>
            <a:schemeClr val="accent5">
              <a:tint val="40000"/>
              <a:alpha val="90000"/>
              <a:hueOff val="5783681"/>
              <a:satOff val="10001"/>
              <a:lumOff val="123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noProof="0" dirty="0"/>
            <a:t>Analysis of academic research and grey literature</a:t>
          </a:r>
        </a:p>
        <a:p>
          <a:pPr marL="228600" lvl="1" indent="-228600" algn="l" defTabSz="1066800">
            <a:lnSpc>
              <a:spcPct val="90000"/>
            </a:lnSpc>
            <a:spcBef>
              <a:spcPct val="0"/>
            </a:spcBef>
            <a:spcAft>
              <a:spcPct val="15000"/>
            </a:spcAft>
            <a:buChar char="•"/>
          </a:pPr>
          <a:r>
            <a:rPr lang="en-GB" sz="2400" i="0" kern="1200" baseline="0" noProof="0" dirty="0"/>
            <a:t>Enabled perspective from researcher and teacher perspectives</a:t>
          </a:r>
          <a:endParaRPr lang="en-GB" sz="2400" kern="1200" noProof="0" dirty="0"/>
        </a:p>
      </dsp:txBody>
      <dsp:txXfrm>
        <a:off x="3571041" y="616920"/>
        <a:ext cx="3129676" cy="3530756"/>
      </dsp:txXfrm>
    </dsp:sp>
    <dsp:sp modelId="{C4C968BD-24E3-49FD-84E9-4DA7ADEFA579}">
      <dsp:nvSpPr>
        <dsp:cNvPr id="0" name=""/>
        <dsp:cNvSpPr/>
      </dsp:nvSpPr>
      <dsp:spPr>
        <a:xfrm>
          <a:off x="7138873" y="40920"/>
          <a:ext cx="3129676" cy="576000"/>
        </a:xfrm>
        <a:prstGeom prst="rect">
          <a:avLst/>
        </a:prstGeom>
        <a:solidFill>
          <a:schemeClr val="accent5">
            <a:hueOff val="11178319"/>
            <a:satOff val="-9634"/>
            <a:lumOff val="12746"/>
            <a:alphaOff val="0"/>
          </a:schemeClr>
        </a:solidFill>
        <a:ln w="10795" cap="flat" cmpd="sng" algn="ctr">
          <a:solidFill>
            <a:schemeClr val="accent5">
              <a:hueOff val="11178319"/>
              <a:satOff val="-9634"/>
              <a:lumOff val="1274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defRPr b="1"/>
          </a:pPr>
          <a:r>
            <a:rPr lang="en-GB" sz="2000" b="1" i="0" u="sng" kern="1200" baseline="0" noProof="0" dirty="0"/>
            <a:t>Key Objectives:</a:t>
          </a:r>
          <a:endParaRPr lang="en-GB" sz="2000" kern="1200" noProof="0" dirty="0"/>
        </a:p>
      </dsp:txBody>
      <dsp:txXfrm>
        <a:off x="7138873" y="40920"/>
        <a:ext cx="3129676" cy="576000"/>
      </dsp:txXfrm>
    </dsp:sp>
    <dsp:sp modelId="{DA3D0631-3447-4460-9387-ACBE450BD47E}">
      <dsp:nvSpPr>
        <dsp:cNvPr id="0" name=""/>
        <dsp:cNvSpPr/>
      </dsp:nvSpPr>
      <dsp:spPr>
        <a:xfrm>
          <a:off x="7138873" y="616920"/>
          <a:ext cx="3129676" cy="3530756"/>
        </a:xfrm>
        <a:prstGeom prst="rect">
          <a:avLst/>
        </a:prstGeom>
        <a:solidFill>
          <a:schemeClr val="accent5">
            <a:tint val="40000"/>
            <a:alpha val="90000"/>
            <a:hueOff val="11567362"/>
            <a:satOff val="20002"/>
            <a:lumOff val="2473"/>
            <a:alphaOff val="0"/>
          </a:schemeClr>
        </a:solidFill>
        <a:ln w="10795" cap="flat" cmpd="sng" algn="ctr">
          <a:solidFill>
            <a:schemeClr val="accent5">
              <a:tint val="40000"/>
              <a:alpha val="90000"/>
              <a:hueOff val="11567362"/>
              <a:satOff val="20002"/>
              <a:lumOff val="247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noProof="0" dirty="0"/>
            <a:t>Examine existing research</a:t>
          </a:r>
        </a:p>
        <a:p>
          <a:pPr marL="228600" lvl="1" indent="-228600" algn="l" defTabSz="889000">
            <a:lnSpc>
              <a:spcPct val="90000"/>
            </a:lnSpc>
            <a:spcBef>
              <a:spcPct val="0"/>
            </a:spcBef>
            <a:spcAft>
              <a:spcPct val="15000"/>
            </a:spcAft>
            <a:buChar char="•"/>
          </a:pPr>
          <a:r>
            <a:rPr lang="en-GB" sz="2000" i="0" kern="1200" baseline="0" noProof="0" dirty="0"/>
            <a:t>Identify and explore recurring themes</a:t>
          </a:r>
          <a:endParaRPr lang="en-GB" sz="2000" kern="1200" noProof="0" dirty="0"/>
        </a:p>
        <a:p>
          <a:pPr marL="228600" lvl="1" indent="-228600" algn="l" defTabSz="889000">
            <a:lnSpc>
              <a:spcPct val="90000"/>
            </a:lnSpc>
            <a:spcBef>
              <a:spcPct val="0"/>
            </a:spcBef>
            <a:spcAft>
              <a:spcPct val="15000"/>
            </a:spcAft>
            <a:buChar char="•"/>
          </a:pPr>
          <a:r>
            <a:rPr lang="en-GB" sz="2000" kern="1200" noProof="0" dirty="0"/>
            <a:t>Highlight gaps and areas of further investigation</a:t>
          </a:r>
        </a:p>
        <a:p>
          <a:pPr marL="228600" lvl="1" indent="-228600" algn="l" defTabSz="889000">
            <a:lnSpc>
              <a:spcPct val="90000"/>
            </a:lnSpc>
            <a:spcBef>
              <a:spcPct val="0"/>
            </a:spcBef>
            <a:spcAft>
              <a:spcPct val="15000"/>
            </a:spcAft>
            <a:buChar char="•"/>
          </a:pPr>
          <a:r>
            <a:rPr lang="en-GB" sz="2000" i="0" kern="1200" baseline="0" noProof="0" dirty="0"/>
            <a:t>Provide consistent point of reference throughout study</a:t>
          </a:r>
          <a:endParaRPr lang="en-GB" sz="2000" kern="1200" noProof="0" dirty="0"/>
        </a:p>
        <a:p>
          <a:pPr marL="228600" lvl="1" indent="-228600" algn="l" defTabSz="889000">
            <a:lnSpc>
              <a:spcPct val="90000"/>
            </a:lnSpc>
            <a:spcBef>
              <a:spcPct val="0"/>
            </a:spcBef>
            <a:spcAft>
              <a:spcPct val="15000"/>
            </a:spcAft>
            <a:buChar char="•"/>
          </a:pPr>
          <a:r>
            <a:rPr lang="en-GB" sz="2000" kern="1200" noProof="0" dirty="0"/>
            <a:t>Snyder (2019), </a:t>
          </a:r>
          <a:r>
            <a:rPr lang="en-GB" sz="2000" kern="1200" noProof="0" dirty="0" err="1"/>
            <a:t>Walliman</a:t>
          </a:r>
          <a:r>
            <a:rPr lang="en-GB" sz="2000" kern="1200" noProof="0" dirty="0"/>
            <a:t> (2001)</a:t>
          </a:r>
        </a:p>
      </dsp:txBody>
      <dsp:txXfrm>
        <a:off x="7138873" y="616920"/>
        <a:ext cx="3129676" cy="35307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68ADFC-6494-4127-9CF1-5EDE103BCA42}">
      <dsp:nvSpPr>
        <dsp:cNvPr id="0" name=""/>
        <dsp:cNvSpPr/>
      </dsp:nvSpPr>
      <dsp:spPr>
        <a:xfrm>
          <a:off x="-203632" y="8450"/>
          <a:ext cx="8115230" cy="151830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91F134-7136-44D0-8B6C-56FF58591601}">
      <dsp:nvSpPr>
        <dsp:cNvPr id="0" name=""/>
        <dsp:cNvSpPr/>
      </dsp:nvSpPr>
      <dsp:spPr>
        <a:xfrm>
          <a:off x="255652" y="350067"/>
          <a:ext cx="835065" cy="8350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96F329-7BAB-4321-93AC-D241EF629010}">
      <dsp:nvSpPr>
        <dsp:cNvPr id="0" name=""/>
        <dsp:cNvSpPr/>
      </dsp:nvSpPr>
      <dsp:spPr>
        <a:xfrm>
          <a:off x="1550004" y="8450"/>
          <a:ext cx="3651853" cy="1518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687" tIns="160687" rIns="160687" bIns="160687" numCol="1" spcCol="1270" anchor="ctr" anchorCtr="0">
          <a:noAutofit/>
        </a:bodyPr>
        <a:lstStyle/>
        <a:p>
          <a:pPr marL="0" lvl="0" indent="0" algn="l" defTabSz="1111250">
            <a:lnSpc>
              <a:spcPct val="100000"/>
            </a:lnSpc>
            <a:spcBef>
              <a:spcPct val="0"/>
            </a:spcBef>
            <a:spcAft>
              <a:spcPct val="35000"/>
            </a:spcAft>
            <a:buNone/>
          </a:pPr>
          <a:r>
            <a:rPr lang="en-GB" sz="2500" kern="1200" noProof="0" dirty="0"/>
            <a:t>Adult Recollections of School Singing</a:t>
          </a:r>
        </a:p>
      </dsp:txBody>
      <dsp:txXfrm>
        <a:off x="1550004" y="8450"/>
        <a:ext cx="3651853" cy="1518300"/>
      </dsp:txXfrm>
    </dsp:sp>
    <dsp:sp modelId="{30AE53A5-D693-4321-B7B1-E51DA25296BF}">
      <dsp:nvSpPr>
        <dsp:cNvPr id="0" name=""/>
        <dsp:cNvSpPr/>
      </dsp:nvSpPr>
      <dsp:spPr>
        <a:xfrm>
          <a:off x="4791161" y="8450"/>
          <a:ext cx="3527701" cy="1518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687" tIns="160687" rIns="160687" bIns="160687" numCol="1" spcCol="1270" anchor="ctr" anchorCtr="0">
          <a:noAutofit/>
        </a:bodyPr>
        <a:lstStyle/>
        <a:p>
          <a:pPr marL="0" lvl="0" indent="0" algn="l" defTabSz="711200">
            <a:lnSpc>
              <a:spcPct val="100000"/>
            </a:lnSpc>
            <a:spcBef>
              <a:spcPct val="0"/>
            </a:spcBef>
            <a:spcAft>
              <a:spcPct val="35000"/>
            </a:spcAft>
            <a:buNone/>
          </a:pPr>
          <a:r>
            <a:rPr lang="en-GB" sz="1600" kern="1200" noProof="0" dirty="0"/>
            <a:t>Positive reflections: Increased confidence, enjoyment, communal identity</a:t>
          </a:r>
        </a:p>
        <a:p>
          <a:pPr marL="0" lvl="0" indent="0" algn="l" defTabSz="711200">
            <a:lnSpc>
              <a:spcPct val="100000"/>
            </a:lnSpc>
            <a:spcBef>
              <a:spcPct val="0"/>
            </a:spcBef>
            <a:spcAft>
              <a:spcPct val="35000"/>
            </a:spcAft>
            <a:buNone/>
          </a:pPr>
          <a:r>
            <a:rPr lang="en-GB" sz="1600" kern="1200" noProof="0" dirty="0"/>
            <a:t>Negative experiences: Primarily attributed to the teacher</a:t>
          </a:r>
        </a:p>
      </dsp:txBody>
      <dsp:txXfrm>
        <a:off x="4791161" y="8450"/>
        <a:ext cx="3527701" cy="1518300"/>
      </dsp:txXfrm>
    </dsp:sp>
    <dsp:sp modelId="{0C384945-208F-4685-9919-96CF1B6F1B1A}">
      <dsp:nvSpPr>
        <dsp:cNvPr id="0" name=""/>
        <dsp:cNvSpPr/>
      </dsp:nvSpPr>
      <dsp:spPr>
        <a:xfrm>
          <a:off x="-203632" y="1906325"/>
          <a:ext cx="8115230" cy="151830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F394BE-AA23-4216-9914-9484C1F34814}">
      <dsp:nvSpPr>
        <dsp:cNvPr id="0" name=""/>
        <dsp:cNvSpPr/>
      </dsp:nvSpPr>
      <dsp:spPr>
        <a:xfrm>
          <a:off x="255652" y="2247943"/>
          <a:ext cx="835065" cy="8350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B4D1B5-9A1E-40E3-B62D-2C2B7EDDEA2E}">
      <dsp:nvSpPr>
        <dsp:cNvPr id="0" name=""/>
        <dsp:cNvSpPr/>
      </dsp:nvSpPr>
      <dsp:spPr>
        <a:xfrm>
          <a:off x="1550004" y="1906325"/>
          <a:ext cx="3651853" cy="1518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687" tIns="160687" rIns="160687" bIns="160687" numCol="1" spcCol="1270" anchor="ctr" anchorCtr="0">
          <a:noAutofit/>
        </a:bodyPr>
        <a:lstStyle/>
        <a:p>
          <a:pPr marL="0" lvl="0" indent="0" algn="l" defTabSz="1111250">
            <a:lnSpc>
              <a:spcPct val="100000"/>
            </a:lnSpc>
            <a:spcBef>
              <a:spcPct val="0"/>
            </a:spcBef>
            <a:spcAft>
              <a:spcPct val="35000"/>
            </a:spcAft>
            <a:buNone/>
          </a:pPr>
          <a:r>
            <a:rPr lang="en-GB" sz="2500" kern="1200" noProof="0" dirty="0"/>
            <a:t>Importance of Teacher Attitude and Expertise</a:t>
          </a:r>
        </a:p>
      </dsp:txBody>
      <dsp:txXfrm>
        <a:off x="1550004" y="1906325"/>
        <a:ext cx="3651853" cy="1518300"/>
      </dsp:txXfrm>
    </dsp:sp>
    <dsp:sp modelId="{A230DE19-84C1-45E0-A4A1-15480747381B}">
      <dsp:nvSpPr>
        <dsp:cNvPr id="0" name=""/>
        <dsp:cNvSpPr/>
      </dsp:nvSpPr>
      <dsp:spPr>
        <a:xfrm>
          <a:off x="4888345" y="1906325"/>
          <a:ext cx="3333334" cy="1518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687" tIns="160687" rIns="160687" bIns="160687" numCol="1" spcCol="1270" anchor="ctr" anchorCtr="0">
          <a:noAutofit/>
        </a:bodyPr>
        <a:lstStyle/>
        <a:p>
          <a:pPr marL="0" lvl="0" indent="0" algn="l" defTabSz="711200">
            <a:lnSpc>
              <a:spcPct val="100000"/>
            </a:lnSpc>
            <a:spcBef>
              <a:spcPct val="0"/>
            </a:spcBef>
            <a:spcAft>
              <a:spcPct val="35000"/>
            </a:spcAft>
            <a:buNone/>
          </a:pPr>
          <a:r>
            <a:rPr lang="en-GB" sz="1600" kern="1200" noProof="0" dirty="0"/>
            <a:t>Teacher attitude and expertise crucial for positive singing experiences</a:t>
          </a:r>
        </a:p>
        <a:p>
          <a:pPr marL="0" lvl="0" indent="0" algn="l" defTabSz="711200">
            <a:lnSpc>
              <a:spcPct val="100000"/>
            </a:lnSpc>
            <a:spcBef>
              <a:spcPct val="0"/>
            </a:spcBef>
            <a:spcAft>
              <a:spcPct val="35000"/>
            </a:spcAft>
            <a:buNone/>
          </a:pPr>
          <a:r>
            <a:rPr lang="en-GB" sz="1600" kern="1200" noProof="0" dirty="0"/>
            <a:t>Need for professional development in singing and choral conducting</a:t>
          </a:r>
        </a:p>
      </dsp:txBody>
      <dsp:txXfrm>
        <a:off x="4888345" y="1906325"/>
        <a:ext cx="3333334" cy="1518300"/>
      </dsp:txXfrm>
    </dsp:sp>
    <dsp:sp modelId="{23DE010E-16B1-4D57-ABDF-EDD85B400EF0}">
      <dsp:nvSpPr>
        <dsp:cNvPr id="0" name=""/>
        <dsp:cNvSpPr/>
      </dsp:nvSpPr>
      <dsp:spPr>
        <a:xfrm>
          <a:off x="-203632" y="3804201"/>
          <a:ext cx="8115230" cy="151830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1708CB-0861-4684-9B59-F3A797F9A1E9}">
      <dsp:nvSpPr>
        <dsp:cNvPr id="0" name=""/>
        <dsp:cNvSpPr/>
      </dsp:nvSpPr>
      <dsp:spPr>
        <a:xfrm>
          <a:off x="255652" y="4145818"/>
          <a:ext cx="835065" cy="8350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EC1A8C-DBCC-402D-9A9D-B3FCF883815E}">
      <dsp:nvSpPr>
        <dsp:cNvPr id="0" name=""/>
        <dsp:cNvSpPr/>
      </dsp:nvSpPr>
      <dsp:spPr>
        <a:xfrm>
          <a:off x="1550004" y="3804201"/>
          <a:ext cx="3651853" cy="1518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687" tIns="160687" rIns="160687" bIns="160687" numCol="1" spcCol="1270" anchor="ctr" anchorCtr="0">
          <a:noAutofit/>
        </a:bodyPr>
        <a:lstStyle/>
        <a:p>
          <a:pPr marL="0" lvl="0" indent="0" algn="l" defTabSz="1111250">
            <a:lnSpc>
              <a:spcPct val="100000"/>
            </a:lnSpc>
            <a:spcBef>
              <a:spcPct val="0"/>
            </a:spcBef>
            <a:spcAft>
              <a:spcPct val="35000"/>
            </a:spcAft>
            <a:buNone/>
          </a:pPr>
          <a:r>
            <a:rPr lang="en-GB" sz="2500" kern="1200" noProof="0" dirty="0"/>
            <a:t>Question Raised</a:t>
          </a:r>
        </a:p>
      </dsp:txBody>
      <dsp:txXfrm>
        <a:off x="1550004" y="3804201"/>
        <a:ext cx="3651853" cy="1518300"/>
      </dsp:txXfrm>
    </dsp:sp>
    <dsp:sp modelId="{C36B6524-FBDF-4272-A15E-E41913AE397D}">
      <dsp:nvSpPr>
        <dsp:cNvPr id="0" name=""/>
        <dsp:cNvSpPr/>
      </dsp:nvSpPr>
      <dsp:spPr>
        <a:xfrm>
          <a:off x="4968925" y="3804201"/>
          <a:ext cx="3172173" cy="1518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687" tIns="160687" rIns="160687" bIns="160687" numCol="1" spcCol="1270" anchor="ctr" anchorCtr="0">
          <a:noAutofit/>
        </a:bodyPr>
        <a:lstStyle/>
        <a:p>
          <a:pPr marL="0" lvl="0" indent="0" algn="l" defTabSz="800100">
            <a:lnSpc>
              <a:spcPct val="100000"/>
            </a:lnSpc>
            <a:spcBef>
              <a:spcPct val="0"/>
            </a:spcBef>
            <a:spcAft>
              <a:spcPct val="35000"/>
            </a:spcAft>
            <a:buNone/>
          </a:pPr>
          <a:r>
            <a:rPr lang="en-GB" sz="1800" kern="1200" noProof="0" dirty="0"/>
            <a:t>Does current teacher training provide necessary skills for vocal instruction?</a:t>
          </a:r>
        </a:p>
      </dsp:txBody>
      <dsp:txXfrm>
        <a:off x="4968925" y="3804201"/>
        <a:ext cx="3172173" cy="15183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C9C18A-223A-404D-BFED-1B35AE4FB6D3}">
      <dsp:nvSpPr>
        <dsp:cNvPr id="0" name=""/>
        <dsp:cNvSpPr/>
      </dsp:nvSpPr>
      <dsp:spPr>
        <a:xfrm>
          <a:off x="0" y="40683"/>
          <a:ext cx="7728267" cy="743535"/>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noProof="0" dirty="0"/>
            <a:t>Role Expectations in Music Education</a:t>
          </a:r>
        </a:p>
      </dsp:txBody>
      <dsp:txXfrm>
        <a:off x="36296" y="76979"/>
        <a:ext cx="7655675" cy="670943"/>
      </dsp:txXfrm>
    </dsp:sp>
    <dsp:sp modelId="{2E53175C-5C5A-4437-BA93-C00D5267216F}">
      <dsp:nvSpPr>
        <dsp:cNvPr id="0" name=""/>
        <dsp:cNvSpPr/>
      </dsp:nvSpPr>
      <dsp:spPr>
        <a:xfrm>
          <a:off x="0" y="784218"/>
          <a:ext cx="7728267" cy="834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5372"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GB" sz="2400" kern="1200" noProof="0" dirty="0"/>
            <a:t>Secondary music teachers are usually specialists</a:t>
          </a:r>
        </a:p>
        <a:p>
          <a:pPr marL="228600" lvl="1" indent="-228600" algn="l" defTabSz="1066800">
            <a:lnSpc>
              <a:spcPct val="90000"/>
            </a:lnSpc>
            <a:spcBef>
              <a:spcPct val="0"/>
            </a:spcBef>
            <a:spcAft>
              <a:spcPct val="20000"/>
            </a:spcAft>
            <a:buChar char="•"/>
          </a:pPr>
          <a:r>
            <a:rPr lang="en-GB" sz="2400" kern="1200" noProof="0" dirty="0"/>
            <a:t>Primary music is often taught by generalists</a:t>
          </a:r>
        </a:p>
      </dsp:txBody>
      <dsp:txXfrm>
        <a:off x="0" y="784218"/>
        <a:ext cx="7728267" cy="834210"/>
      </dsp:txXfrm>
    </dsp:sp>
    <dsp:sp modelId="{F42ABAAA-4938-4890-897B-827E3189C387}">
      <dsp:nvSpPr>
        <dsp:cNvPr id="0" name=""/>
        <dsp:cNvSpPr/>
      </dsp:nvSpPr>
      <dsp:spPr>
        <a:xfrm>
          <a:off x="0" y="1618428"/>
          <a:ext cx="7728267" cy="743535"/>
        </a:xfrm>
        <a:prstGeom prst="roundRect">
          <a:avLst/>
        </a:prstGeom>
        <a:solidFill>
          <a:schemeClr val="accent2">
            <a:hueOff val="977227"/>
            <a:satOff val="-15767"/>
            <a:lumOff val="-274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noProof="0" dirty="0"/>
            <a:t>Effectiveness of Teaching</a:t>
          </a:r>
        </a:p>
      </dsp:txBody>
      <dsp:txXfrm>
        <a:off x="36296" y="1654724"/>
        <a:ext cx="7655675" cy="670943"/>
      </dsp:txXfrm>
    </dsp:sp>
    <dsp:sp modelId="{83E1333B-716B-423B-A879-1FF69D34FF68}">
      <dsp:nvSpPr>
        <dsp:cNvPr id="0" name=""/>
        <dsp:cNvSpPr/>
      </dsp:nvSpPr>
      <dsp:spPr>
        <a:xfrm>
          <a:off x="0" y="2361963"/>
          <a:ext cx="7728267" cy="11871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5372"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GB" sz="2400" kern="1200" noProof="0" dirty="0"/>
            <a:t>Specialist teachers presumed to deliver superior lessons</a:t>
          </a:r>
        </a:p>
        <a:p>
          <a:pPr marL="228600" lvl="1" indent="-228600" algn="l" defTabSz="1066800">
            <a:lnSpc>
              <a:spcPct val="90000"/>
            </a:lnSpc>
            <a:spcBef>
              <a:spcPct val="0"/>
            </a:spcBef>
            <a:spcAft>
              <a:spcPct val="20000"/>
            </a:spcAft>
            <a:buChar char="•"/>
          </a:pPr>
          <a:r>
            <a:rPr lang="en-GB" sz="2400" kern="1200" noProof="0" dirty="0"/>
            <a:t>Generalist teachers may excel in planning, management, and delivery</a:t>
          </a:r>
        </a:p>
      </dsp:txBody>
      <dsp:txXfrm>
        <a:off x="0" y="2361963"/>
        <a:ext cx="7728267" cy="1187145"/>
      </dsp:txXfrm>
    </dsp:sp>
    <dsp:sp modelId="{18844D0A-2AD3-41DD-9447-47745915C5BE}">
      <dsp:nvSpPr>
        <dsp:cNvPr id="0" name=""/>
        <dsp:cNvSpPr/>
      </dsp:nvSpPr>
      <dsp:spPr>
        <a:xfrm>
          <a:off x="0" y="3549108"/>
          <a:ext cx="7728267" cy="743535"/>
        </a:xfrm>
        <a:prstGeom prst="roundRect">
          <a:avLst/>
        </a:prstGeom>
        <a:solidFill>
          <a:schemeClr val="accent2">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noProof="0" dirty="0"/>
            <a:t>Accessibility of Subjects</a:t>
          </a:r>
        </a:p>
      </dsp:txBody>
      <dsp:txXfrm>
        <a:off x="36296" y="3585404"/>
        <a:ext cx="7655675" cy="670943"/>
      </dsp:txXfrm>
    </dsp:sp>
    <dsp:sp modelId="{AD05C72A-49AE-4617-A22B-9DBB92CCB4CE}">
      <dsp:nvSpPr>
        <dsp:cNvPr id="0" name=""/>
        <dsp:cNvSpPr/>
      </dsp:nvSpPr>
      <dsp:spPr>
        <a:xfrm>
          <a:off x="0" y="4292643"/>
          <a:ext cx="7728267" cy="753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5372"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GB" sz="2400" kern="1200" noProof="0" dirty="0"/>
            <a:t>Generalists show all subjects are accessible to all students</a:t>
          </a:r>
        </a:p>
      </dsp:txBody>
      <dsp:txXfrm>
        <a:off x="0" y="4292643"/>
        <a:ext cx="7728267" cy="75399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643769-4ACB-4785-89E0-2094F2D8C870}">
      <dsp:nvSpPr>
        <dsp:cNvPr id="0" name=""/>
        <dsp:cNvSpPr/>
      </dsp:nvSpPr>
      <dsp:spPr>
        <a:xfrm>
          <a:off x="0" y="346402"/>
          <a:ext cx="7728267" cy="1551420"/>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noProof="0" dirty="0"/>
            <a:t>Factors for Successful School Singing </a:t>
          </a:r>
        </a:p>
      </dsp:txBody>
      <dsp:txXfrm>
        <a:off x="75734" y="422136"/>
        <a:ext cx="7576799" cy="1399952"/>
      </dsp:txXfrm>
    </dsp:sp>
    <dsp:sp modelId="{33F90985-8B03-498F-9C64-55791856901A}">
      <dsp:nvSpPr>
        <dsp:cNvPr id="0" name=""/>
        <dsp:cNvSpPr/>
      </dsp:nvSpPr>
      <dsp:spPr>
        <a:xfrm>
          <a:off x="0" y="1897822"/>
          <a:ext cx="7728267" cy="645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5372" tIns="49530" rIns="277368" bIns="49530" numCol="1" spcCol="1270" anchor="t" anchorCtr="0">
          <a:noAutofit/>
        </a:bodyPr>
        <a:lstStyle/>
        <a:p>
          <a:pPr marL="285750" lvl="1" indent="-285750" algn="l" defTabSz="1333500">
            <a:lnSpc>
              <a:spcPct val="90000"/>
            </a:lnSpc>
            <a:spcBef>
              <a:spcPct val="0"/>
            </a:spcBef>
            <a:spcAft>
              <a:spcPct val="20000"/>
            </a:spcAft>
            <a:buChar char="•"/>
          </a:pPr>
          <a:r>
            <a:rPr lang="en-GB" sz="3000" kern="1200" noProof="0" dirty="0"/>
            <a:t>Lamont et al. (2012)</a:t>
          </a:r>
        </a:p>
      </dsp:txBody>
      <dsp:txXfrm>
        <a:off x="0" y="1897822"/>
        <a:ext cx="7728267" cy="645840"/>
      </dsp:txXfrm>
    </dsp:sp>
    <dsp:sp modelId="{1C49D482-86FC-4BE1-9472-D897D146B263}">
      <dsp:nvSpPr>
        <dsp:cNvPr id="0" name=""/>
        <dsp:cNvSpPr/>
      </dsp:nvSpPr>
      <dsp:spPr>
        <a:xfrm>
          <a:off x="0" y="2543662"/>
          <a:ext cx="7728267" cy="1551420"/>
        </a:xfrm>
        <a:prstGeom prst="roundRect">
          <a:avLst/>
        </a:prstGeom>
        <a:solidFill>
          <a:schemeClr val="accent2">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noProof="0" dirty="0"/>
            <a:t>Importance of Specialist Vocal Training and Ethical Considerations </a:t>
          </a:r>
        </a:p>
      </dsp:txBody>
      <dsp:txXfrm>
        <a:off x="75734" y="2619396"/>
        <a:ext cx="7576799" cy="1399952"/>
      </dsp:txXfrm>
    </dsp:sp>
    <dsp:sp modelId="{D67FB4BF-0CEE-4D6A-B9E0-8469CA5BB4E0}">
      <dsp:nvSpPr>
        <dsp:cNvPr id="0" name=""/>
        <dsp:cNvSpPr/>
      </dsp:nvSpPr>
      <dsp:spPr>
        <a:xfrm>
          <a:off x="0" y="4095082"/>
          <a:ext cx="7728267" cy="645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5372" tIns="49530" rIns="277368" bIns="49530" numCol="1" spcCol="1270" anchor="t" anchorCtr="0">
          <a:noAutofit/>
        </a:bodyPr>
        <a:lstStyle/>
        <a:p>
          <a:pPr marL="285750" lvl="1" indent="-285750" algn="l" defTabSz="1333500">
            <a:lnSpc>
              <a:spcPct val="90000"/>
            </a:lnSpc>
            <a:spcBef>
              <a:spcPct val="0"/>
            </a:spcBef>
            <a:spcAft>
              <a:spcPct val="20000"/>
            </a:spcAft>
            <a:buChar char="•"/>
          </a:pPr>
          <a:r>
            <a:rPr lang="en-GB" sz="3000" kern="1200" noProof="0" dirty="0"/>
            <a:t>Phillips, Williams, and Edwin (2012) </a:t>
          </a:r>
        </a:p>
      </dsp:txBody>
      <dsp:txXfrm>
        <a:off x="0" y="4095082"/>
        <a:ext cx="7728267" cy="6458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A201D6-6014-4408-AE75-C35750107675}">
      <dsp:nvSpPr>
        <dsp:cNvPr id="0" name=""/>
        <dsp:cNvSpPr/>
      </dsp:nvSpPr>
      <dsp:spPr>
        <a:xfrm>
          <a:off x="0" y="13804"/>
          <a:ext cx="7031736" cy="8317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AFBDF1-18F2-4796-8BB3-BB4A5CF332E8}">
      <dsp:nvSpPr>
        <dsp:cNvPr id="0" name=""/>
        <dsp:cNvSpPr/>
      </dsp:nvSpPr>
      <dsp:spPr>
        <a:xfrm>
          <a:off x="251603" y="187498"/>
          <a:ext cx="457460" cy="4574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D3886D-0DC1-4B67-AD24-D5224BE5B07C}">
      <dsp:nvSpPr>
        <dsp:cNvPr id="0" name=""/>
        <dsp:cNvSpPr/>
      </dsp:nvSpPr>
      <dsp:spPr>
        <a:xfrm>
          <a:off x="960667" y="355"/>
          <a:ext cx="3164281" cy="831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027" tIns="88027" rIns="88027" bIns="88027" numCol="1" spcCol="1270" anchor="ctr" anchorCtr="0">
          <a:noAutofit/>
        </a:bodyPr>
        <a:lstStyle/>
        <a:p>
          <a:pPr marL="0" lvl="0" indent="0" algn="l" defTabSz="933450">
            <a:lnSpc>
              <a:spcPct val="100000"/>
            </a:lnSpc>
            <a:spcBef>
              <a:spcPct val="0"/>
            </a:spcBef>
            <a:spcAft>
              <a:spcPct val="35000"/>
            </a:spcAft>
            <a:buNone/>
          </a:pPr>
          <a:r>
            <a:rPr lang="en-GB" sz="2100" kern="1200" noProof="0" dirty="0"/>
            <a:t>Research on Peripatetic Vocal Teachers</a:t>
          </a:r>
        </a:p>
      </dsp:txBody>
      <dsp:txXfrm>
        <a:off x="960667" y="355"/>
        <a:ext cx="3164281" cy="831747"/>
      </dsp:txXfrm>
    </dsp:sp>
    <dsp:sp modelId="{CD0105FE-ADA2-4E19-9D27-F30D8C55DB5C}">
      <dsp:nvSpPr>
        <dsp:cNvPr id="0" name=""/>
        <dsp:cNvSpPr/>
      </dsp:nvSpPr>
      <dsp:spPr>
        <a:xfrm>
          <a:off x="4124949" y="355"/>
          <a:ext cx="2906786" cy="831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027" tIns="88027" rIns="88027" bIns="88027" numCol="1" spcCol="1270" anchor="ctr" anchorCtr="0">
          <a:noAutofit/>
        </a:bodyPr>
        <a:lstStyle/>
        <a:p>
          <a:pPr marL="0" lvl="0" indent="0" algn="l" defTabSz="622300">
            <a:lnSpc>
              <a:spcPct val="100000"/>
            </a:lnSpc>
            <a:spcBef>
              <a:spcPct val="0"/>
            </a:spcBef>
            <a:spcAft>
              <a:spcPct val="35000"/>
            </a:spcAft>
            <a:buNone/>
          </a:pPr>
          <a:r>
            <a:rPr lang="en-GB" sz="1400" kern="1200" noProof="0" dirty="0"/>
            <a:t>Limited detailed research in mainstream education settings</a:t>
          </a:r>
        </a:p>
      </dsp:txBody>
      <dsp:txXfrm>
        <a:off x="4124949" y="355"/>
        <a:ext cx="2906786" cy="831747"/>
      </dsp:txXfrm>
    </dsp:sp>
    <dsp:sp modelId="{6CECE089-ECC9-48E0-A9AA-403E58AFCB43}">
      <dsp:nvSpPr>
        <dsp:cNvPr id="0" name=""/>
        <dsp:cNvSpPr/>
      </dsp:nvSpPr>
      <dsp:spPr>
        <a:xfrm>
          <a:off x="0" y="1040039"/>
          <a:ext cx="7031736" cy="8317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AC53B9-DA10-4D0B-AA5E-243E61AA78DA}">
      <dsp:nvSpPr>
        <dsp:cNvPr id="0" name=""/>
        <dsp:cNvSpPr/>
      </dsp:nvSpPr>
      <dsp:spPr>
        <a:xfrm>
          <a:off x="251603" y="1227182"/>
          <a:ext cx="457460" cy="4574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ED3241-195A-40C1-A461-0214E5186288}">
      <dsp:nvSpPr>
        <dsp:cNvPr id="0" name=""/>
        <dsp:cNvSpPr/>
      </dsp:nvSpPr>
      <dsp:spPr>
        <a:xfrm>
          <a:off x="960667" y="1040039"/>
          <a:ext cx="3164281" cy="831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027" tIns="88027" rIns="88027" bIns="88027" numCol="1" spcCol="1270" anchor="ctr" anchorCtr="0">
          <a:noAutofit/>
        </a:bodyPr>
        <a:lstStyle/>
        <a:p>
          <a:pPr marL="0" lvl="0" indent="0" algn="l" defTabSz="933450">
            <a:lnSpc>
              <a:spcPct val="100000"/>
            </a:lnSpc>
            <a:spcBef>
              <a:spcPct val="0"/>
            </a:spcBef>
            <a:spcAft>
              <a:spcPct val="35000"/>
            </a:spcAft>
            <a:buNone/>
          </a:pPr>
          <a:r>
            <a:rPr lang="en-GB" sz="2100" kern="1200" noProof="0" dirty="0"/>
            <a:t>Importance of High-Quality Singing in Schools</a:t>
          </a:r>
        </a:p>
      </dsp:txBody>
      <dsp:txXfrm>
        <a:off x="960667" y="1040039"/>
        <a:ext cx="3164281" cy="831747"/>
      </dsp:txXfrm>
    </dsp:sp>
    <dsp:sp modelId="{D4244C8F-3DFA-46C9-BB5A-C1B66C44D566}">
      <dsp:nvSpPr>
        <dsp:cNvPr id="0" name=""/>
        <dsp:cNvSpPr/>
      </dsp:nvSpPr>
      <dsp:spPr>
        <a:xfrm>
          <a:off x="4124949" y="1040039"/>
          <a:ext cx="2906786" cy="831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027" tIns="88027" rIns="88027" bIns="88027" numCol="1" spcCol="1270" anchor="ctr" anchorCtr="0">
          <a:noAutofit/>
        </a:bodyPr>
        <a:lstStyle/>
        <a:p>
          <a:pPr marL="0" lvl="0" indent="0" algn="l" defTabSz="622300">
            <a:lnSpc>
              <a:spcPct val="100000"/>
            </a:lnSpc>
            <a:spcBef>
              <a:spcPct val="0"/>
            </a:spcBef>
            <a:spcAft>
              <a:spcPct val="35000"/>
            </a:spcAft>
            <a:buNone/>
          </a:pPr>
          <a:r>
            <a:rPr lang="en-GB" sz="1400" kern="1200" noProof="0" dirty="0"/>
            <a:t>Critical role of teacher practice</a:t>
          </a:r>
        </a:p>
      </dsp:txBody>
      <dsp:txXfrm>
        <a:off x="4124949" y="1040039"/>
        <a:ext cx="2906786" cy="831747"/>
      </dsp:txXfrm>
    </dsp:sp>
    <dsp:sp modelId="{77EAD298-D5B4-42E7-A2B7-79A57022D405}">
      <dsp:nvSpPr>
        <dsp:cNvPr id="0" name=""/>
        <dsp:cNvSpPr/>
      </dsp:nvSpPr>
      <dsp:spPr>
        <a:xfrm>
          <a:off x="0" y="2079723"/>
          <a:ext cx="7031736" cy="8317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7C2A58-75F6-49E3-B387-7CBF85AF01F8}">
      <dsp:nvSpPr>
        <dsp:cNvPr id="0" name=""/>
        <dsp:cNvSpPr/>
      </dsp:nvSpPr>
      <dsp:spPr>
        <a:xfrm>
          <a:off x="251603" y="2266866"/>
          <a:ext cx="457460" cy="4574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15C15D-0855-4E1E-B448-7F1997AC1960}">
      <dsp:nvSpPr>
        <dsp:cNvPr id="0" name=""/>
        <dsp:cNvSpPr/>
      </dsp:nvSpPr>
      <dsp:spPr>
        <a:xfrm>
          <a:off x="960667" y="2080078"/>
          <a:ext cx="3164281" cy="831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027" tIns="88027" rIns="88027" bIns="88027" numCol="1" spcCol="1270" anchor="ctr" anchorCtr="0">
          <a:noAutofit/>
        </a:bodyPr>
        <a:lstStyle/>
        <a:p>
          <a:pPr marL="0" lvl="0" indent="0" algn="l" defTabSz="933450">
            <a:lnSpc>
              <a:spcPct val="100000"/>
            </a:lnSpc>
            <a:spcBef>
              <a:spcPct val="0"/>
            </a:spcBef>
            <a:spcAft>
              <a:spcPct val="35000"/>
            </a:spcAft>
            <a:buNone/>
          </a:pPr>
          <a:r>
            <a:rPr lang="en-GB" sz="2100" kern="1200" noProof="0" dirty="0"/>
            <a:t>Research Goals</a:t>
          </a:r>
        </a:p>
      </dsp:txBody>
      <dsp:txXfrm>
        <a:off x="960667" y="2080078"/>
        <a:ext cx="3164281" cy="831747"/>
      </dsp:txXfrm>
    </dsp:sp>
    <dsp:sp modelId="{08EEC8EC-E2B9-4B66-A760-966DEFB9E2DD}">
      <dsp:nvSpPr>
        <dsp:cNvPr id="0" name=""/>
        <dsp:cNvSpPr/>
      </dsp:nvSpPr>
      <dsp:spPr>
        <a:xfrm>
          <a:off x="4124949" y="2079723"/>
          <a:ext cx="2906786" cy="831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027" tIns="88027" rIns="88027" bIns="88027" numCol="1" spcCol="1270" anchor="ctr" anchorCtr="0">
          <a:noAutofit/>
        </a:bodyPr>
        <a:lstStyle/>
        <a:p>
          <a:pPr marL="0" lvl="0" indent="0" algn="l" defTabSz="622300">
            <a:lnSpc>
              <a:spcPct val="100000"/>
            </a:lnSpc>
            <a:spcBef>
              <a:spcPct val="0"/>
            </a:spcBef>
            <a:spcAft>
              <a:spcPct val="35000"/>
            </a:spcAft>
            <a:buNone/>
          </a:pPr>
          <a:r>
            <a:rPr lang="en-GB" sz="1400" kern="1200" noProof="0" dirty="0"/>
            <a:t>Understanding combined pedagogy across primary, secondary and specialist teachers</a:t>
          </a:r>
        </a:p>
      </dsp:txBody>
      <dsp:txXfrm>
        <a:off x="4124949" y="2079723"/>
        <a:ext cx="2906786" cy="83174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897B6D-7BF0-4998-97B9-B2953CFF2621}">
      <dsp:nvSpPr>
        <dsp:cNvPr id="0" name=""/>
        <dsp:cNvSpPr/>
      </dsp:nvSpPr>
      <dsp:spPr>
        <a:xfrm>
          <a:off x="4689" y="484677"/>
          <a:ext cx="908085" cy="9080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313302-6FFB-4675-9A71-7897EC34905D}">
      <dsp:nvSpPr>
        <dsp:cNvPr id="0" name=""/>
        <dsp:cNvSpPr/>
      </dsp:nvSpPr>
      <dsp:spPr>
        <a:xfrm>
          <a:off x="4689" y="1645974"/>
          <a:ext cx="2594531" cy="437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defRPr b="1"/>
          </a:pPr>
          <a:r>
            <a:rPr lang="en-GB" sz="1400" kern="1200" noProof="0" dirty="0"/>
            <a:t>Personal Reflection</a:t>
          </a:r>
        </a:p>
      </dsp:txBody>
      <dsp:txXfrm>
        <a:off x="4689" y="1645974"/>
        <a:ext cx="2594531" cy="437827"/>
      </dsp:txXfrm>
    </dsp:sp>
    <dsp:sp modelId="{7246F5E0-B9A5-4FB6-A36E-875BE97D12FC}">
      <dsp:nvSpPr>
        <dsp:cNvPr id="0" name=""/>
        <dsp:cNvSpPr/>
      </dsp:nvSpPr>
      <dsp:spPr>
        <a:xfrm>
          <a:off x="4689" y="2201574"/>
          <a:ext cx="2594531" cy="4171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100000"/>
            </a:lnSpc>
            <a:spcBef>
              <a:spcPct val="0"/>
            </a:spcBef>
            <a:spcAft>
              <a:spcPct val="35000"/>
            </a:spcAft>
            <a:buNone/>
          </a:pPr>
          <a:r>
            <a:rPr lang="en-GB" sz="1600" kern="1200" noProof="0" dirty="0"/>
            <a:t>Inspired questionnaire and interview design</a:t>
          </a:r>
        </a:p>
      </dsp:txBody>
      <dsp:txXfrm>
        <a:off x="4689" y="2201574"/>
        <a:ext cx="2594531" cy="4171747"/>
      </dsp:txXfrm>
    </dsp:sp>
    <dsp:sp modelId="{72CD7678-7D93-4476-99FF-6D1062471D28}">
      <dsp:nvSpPr>
        <dsp:cNvPr id="0" name=""/>
        <dsp:cNvSpPr/>
      </dsp:nvSpPr>
      <dsp:spPr>
        <a:xfrm>
          <a:off x="3053263" y="484677"/>
          <a:ext cx="908085" cy="9080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9EFDF4-EBC6-446A-97A5-E94C207CBBE9}">
      <dsp:nvSpPr>
        <dsp:cNvPr id="0" name=""/>
        <dsp:cNvSpPr/>
      </dsp:nvSpPr>
      <dsp:spPr>
        <a:xfrm>
          <a:off x="3053263" y="1645974"/>
          <a:ext cx="2594531" cy="437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defRPr b="1"/>
          </a:pPr>
          <a:r>
            <a:rPr lang="en-GB" sz="1400" kern="1200" noProof="0" dirty="0"/>
            <a:t>Interviews with Peripatetic Singing Teachers</a:t>
          </a:r>
        </a:p>
      </dsp:txBody>
      <dsp:txXfrm>
        <a:off x="3053263" y="1645974"/>
        <a:ext cx="2594531" cy="437827"/>
      </dsp:txXfrm>
    </dsp:sp>
    <dsp:sp modelId="{4301966F-BEEF-4A09-966C-82D69E0526FD}">
      <dsp:nvSpPr>
        <dsp:cNvPr id="0" name=""/>
        <dsp:cNvSpPr/>
      </dsp:nvSpPr>
      <dsp:spPr>
        <a:xfrm>
          <a:off x="3053263" y="2201574"/>
          <a:ext cx="2594531" cy="4171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100000"/>
            </a:lnSpc>
            <a:spcBef>
              <a:spcPct val="0"/>
            </a:spcBef>
            <a:spcAft>
              <a:spcPct val="35000"/>
            </a:spcAft>
            <a:buNone/>
          </a:pPr>
          <a:r>
            <a:rPr lang="en-GB" sz="1600" kern="1200" noProof="0" dirty="0"/>
            <a:t>Participants selected through purposive sampling</a:t>
          </a:r>
        </a:p>
        <a:p>
          <a:pPr marL="0" lvl="0" indent="0" algn="l" defTabSz="711200">
            <a:lnSpc>
              <a:spcPct val="100000"/>
            </a:lnSpc>
            <a:spcBef>
              <a:spcPct val="0"/>
            </a:spcBef>
            <a:spcAft>
              <a:spcPct val="35000"/>
            </a:spcAft>
            <a:buNone/>
          </a:pPr>
          <a:r>
            <a:rPr lang="en-GB" sz="1600" kern="1200" noProof="0" dirty="0"/>
            <a:t>Adopted semi-structured ‘open’ interview format</a:t>
          </a:r>
        </a:p>
        <a:p>
          <a:pPr marL="0" lvl="0" indent="0" algn="l" defTabSz="711200">
            <a:lnSpc>
              <a:spcPct val="100000"/>
            </a:lnSpc>
            <a:spcBef>
              <a:spcPct val="0"/>
            </a:spcBef>
            <a:spcAft>
              <a:spcPct val="35000"/>
            </a:spcAft>
            <a:buNone/>
          </a:pPr>
          <a:r>
            <a:rPr lang="en-GB" sz="1600" kern="1200" noProof="0" dirty="0"/>
            <a:t>Topic guide provided </a:t>
          </a:r>
        </a:p>
        <a:p>
          <a:pPr marL="0" lvl="0" indent="0" algn="l" defTabSz="711200">
            <a:lnSpc>
              <a:spcPct val="100000"/>
            </a:lnSpc>
            <a:spcBef>
              <a:spcPct val="0"/>
            </a:spcBef>
            <a:spcAft>
              <a:spcPct val="35000"/>
            </a:spcAft>
            <a:buNone/>
          </a:pPr>
          <a:r>
            <a:rPr lang="en-GB" sz="1600" kern="1200" noProof="0" dirty="0"/>
            <a:t>Empowered participants to share knowledge collaboratively</a:t>
          </a:r>
        </a:p>
        <a:p>
          <a:pPr marL="0" lvl="0" indent="0" algn="l" defTabSz="711200">
            <a:lnSpc>
              <a:spcPct val="100000"/>
            </a:lnSpc>
            <a:spcBef>
              <a:spcPct val="0"/>
            </a:spcBef>
            <a:spcAft>
              <a:spcPct val="35000"/>
            </a:spcAft>
            <a:buNone/>
          </a:pPr>
          <a:r>
            <a:rPr lang="en-GB" sz="1600" kern="1200" noProof="0" dirty="0"/>
            <a:t>Avoided potential influence of power dynamics</a:t>
          </a:r>
        </a:p>
        <a:p>
          <a:pPr marL="0" lvl="0" indent="0" algn="l" defTabSz="711200">
            <a:lnSpc>
              <a:spcPct val="100000"/>
            </a:lnSpc>
            <a:spcBef>
              <a:spcPct val="0"/>
            </a:spcBef>
            <a:spcAft>
              <a:spcPct val="35000"/>
            </a:spcAft>
            <a:buNone/>
          </a:pPr>
          <a:r>
            <a:rPr lang="en-GB" sz="1600" kern="1200" noProof="0" dirty="0"/>
            <a:t>Focus on experiences and challenged faced </a:t>
          </a:r>
        </a:p>
      </dsp:txBody>
      <dsp:txXfrm>
        <a:off x="3053263" y="2201574"/>
        <a:ext cx="2594531" cy="4171747"/>
      </dsp:txXfrm>
    </dsp:sp>
    <dsp:sp modelId="{29C72165-F8DC-484C-B241-7C631BFF865E}">
      <dsp:nvSpPr>
        <dsp:cNvPr id="0" name=""/>
        <dsp:cNvSpPr/>
      </dsp:nvSpPr>
      <dsp:spPr>
        <a:xfrm>
          <a:off x="6101837" y="484677"/>
          <a:ext cx="908085" cy="90808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7B274D-52D2-4D57-869D-F43698797499}">
      <dsp:nvSpPr>
        <dsp:cNvPr id="0" name=""/>
        <dsp:cNvSpPr/>
      </dsp:nvSpPr>
      <dsp:spPr>
        <a:xfrm>
          <a:off x="6101837" y="1645974"/>
          <a:ext cx="2594531" cy="437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defRPr b="1"/>
          </a:pPr>
          <a:r>
            <a:rPr lang="en-GB" sz="1400" kern="1200" noProof="0" dirty="0"/>
            <a:t>Interview Transcription Approach</a:t>
          </a:r>
        </a:p>
      </dsp:txBody>
      <dsp:txXfrm>
        <a:off x="6101837" y="1645974"/>
        <a:ext cx="2594531" cy="437827"/>
      </dsp:txXfrm>
    </dsp:sp>
    <dsp:sp modelId="{1EFAAD56-C802-433C-A33E-7BB78E1B4BE3}">
      <dsp:nvSpPr>
        <dsp:cNvPr id="0" name=""/>
        <dsp:cNvSpPr/>
      </dsp:nvSpPr>
      <dsp:spPr>
        <a:xfrm>
          <a:off x="6101837" y="2201574"/>
          <a:ext cx="2594531" cy="4171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100000"/>
            </a:lnSpc>
            <a:spcBef>
              <a:spcPct val="0"/>
            </a:spcBef>
            <a:spcAft>
              <a:spcPct val="35000"/>
            </a:spcAft>
            <a:buNone/>
          </a:pPr>
          <a:r>
            <a:rPr lang="en-GB" sz="1600" kern="1200" noProof="0" dirty="0"/>
            <a:t>Considered naturalist and </a:t>
          </a:r>
          <a:r>
            <a:rPr lang="en-GB" sz="1600" kern="1200" noProof="0" dirty="0" err="1"/>
            <a:t>denaturalist</a:t>
          </a:r>
          <a:r>
            <a:rPr lang="en-GB" sz="1600" kern="1200" noProof="0" dirty="0"/>
            <a:t> methods</a:t>
          </a:r>
        </a:p>
        <a:p>
          <a:pPr marL="0" lvl="0" indent="0" algn="l" defTabSz="711200">
            <a:lnSpc>
              <a:spcPct val="100000"/>
            </a:lnSpc>
            <a:spcBef>
              <a:spcPct val="0"/>
            </a:spcBef>
            <a:spcAft>
              <a:spcPct val="35000"/>
            </a:spcAft>
            <a:buNone/>
          </a:pPr>
          <a:r>
            <a:rPr lang="en-GB" sz="1600" kern="1200" noProof="0" dirty="0"/>
            <a:t>Adopted </a:t>
          </a:r>
          <a:r>
            <a:rPr lang="en-GB" sz="1600" kern="1200" noProof="0" dirty="0" err="1"/>
            <a:t>denaturalist</a:t>
          </a:r>
          <a:r>
            <a:rPr lang="en-GB" sz="1600" kern="1200" noProof="0" dirty="0"/>
            <a:t> approach to focus on core content</a:t>
          </a:r>
        </a:p>
      </dsp:txBody>
      <dsp:txXfrm>
        <a:off x="6101837" y="2201574"/>
        <a:ext cx="2594531" cy="4171747"/>
      </dsp:txXfrm>
    </dsp:sp>
    <dsp:sp modelId="{7031BC53-3BAE-4B5E-8B18-106132BA5267}">
      <dsp:nvSpPr>
        <dsp:cNvPr id="0" name=""/>
        <dsp:cNvSpPr/>
      </dsp:nvSpPr>
      <dsp:spPr>
        <a:xfrm>
          <a:off x="9150411" y="484677"/>
          <a:ext cx="908085" cy="90808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0C3E83-EEF7-4AAA-9D28-5D093696EC15}">
      <dsp:nvSpPr>
        <dsp:cNvPr id="0" name=""/>
        <dsp:cNvSpPr/>
      </dsp:nvSpPr>
      <dsp:spPr>
        <a:xfrm>
          <a:off x="9150411" y="1645974"/>
          <a:ext cx="2594531" cy="437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defRPr b="1"/>
          </a:pPr>
          <a:r>
            <a:rPr lang="en-GB" sz="1400" kern="1200" noProof="0" dirty="0"/>
            <a:t>Questionnaire Development</a:t>
          </a:r>
        </a:p>
      </dsp:txBody>
      <dsp:txXfrm>
        <a:off x="9150411" y="1645974"/>
        <a:ext cx="2594531" cy="437827"/>
      </dsp:txXfrm>
    </dsp:sp>
    <dsp:sp modelId="{31FE8E10-C20D-4EB6-824D-576BE759E110}">
      <dsp:nvSpPr>
        <dsp:cNvPr id="0" name=""/>
        <dsp:cNvSpPr/>
      </dsp:nvSpPr>
      <dsp:spPr>
        <a:xfrm>
          <a:off x="9150411" y="2201574"/>
          <a:ext cx="2594531" cy="41717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100000"/>
            </a:lnSpc>
            <a:spcBef>
              <a:spcPct val="0"/>
            </a:spcBef>
            <a:spcAft>
              <a:spcPct val="35000"/>
            </a:spcAft>
            <a:buNone/>
          </a:pPr>
          <a:r>
            <a:rPr lang="en-GB" sz="1600" kern="1200" noProof="0" dirty="0"/>
            <a:t>Google Forms used for primary and secondary questionnaires</a:t>
          </a:r>
        </a:p>
        <a:p>
          <a:pPr marL="0" lvl="0" indent="0" algn="l" defTabSz="711200">
            <a:lnSpc>
              <a:spcPct val="100000"/>
            </a:lnSpc>
            <a:spcBef>
              <a:spcPct val="0"/>
            </a:spcBef>
            <a:spcAft>
              <a:spcPct val="35000"/>
            </a:spcAft>
            <a:buNone/>
          </a:pPr>
          <a:r>
            <a:rPr lang="en-GB" sz="1600" kern="1200" noProof="0" dirty="0"/>
            <a:t>Participants selected through quota sampling</a:t>
          </a:r>
        </a:p>
        <a:p>
          <a:pPr marL="0" lvl="0" indent="0" algn="l" defTabSz="711200">
            <a:lnSpc>
              <a:spcPct val="100000"/>
            </a:lnSpc>
            <a:spcBef>
              <a:spcPct val="0"/>
            </a:spcBef>
            <a:spcAft>
              <a:spcPct val="35000"/>
            </a:spcAft>
            <a:buNone/>
          </a:pPr>
          <a:r>
            <a:rPr lang="en-GB" sz="1600" kern="1200" noProof="0" dirty="0"/>
            <a:t>Mixed methods approach to question design</a:t>
          </a:r>
        </a:p>
        <a:p>
          <a:pPr marL="0" lvl="0" indent="0" algn="l" defTabSz="711200">
            <a:lnSpc>
              <a:spcPct val="100000"/>
            </a:lnSpc>
            <a:spcBef>
              <a:spcPct val="0"/>
            </a:spcBef>
            <a:spcAft>
              <a:spcPct val="35000"/>
            </a:spcAft>
            <a:buNone/>
          </a:pPr>
          <a:r>
            <a:rPr lang="en-GB" sz="1600" kern="1200" noProof="0" dirty="0"/>
            <a:t>Question type included open-ended, multiple choice, and Likert scales</a:t>
          </a:r>
        </a:p>
        <a:p>
          <a:pPr marL="0" lvl="0" indent="0" algn="l" defTabSz="711200">
            <a:lnSpc>
              <a:spcPct val="100000"/>
            </a:lnSpc>
            <a:spcBef>
              <a:spcPct val="0"/>
            </a:spcBef>
            <a:spcAft>
              <a:spcPct val="35000"/>
            </a:spcAft>
            <a:buNone/>
          </a:pPr>
          <a:r>
            <a:rPr lang="en-GB" sz="1600" kern="1200" noProof="0" dirty="0"/>
            <a:t>Facilitated gathering of qualitative and quantitative data.</a:t>
          </a:r>
        </a:p>
        <a:p>
          <a:pPr marL="0" lvl="0" indent="0" algn="l" defTabSz="711200">
            <a:lnSpc>
              <a:spcPct val="100000"/>
            </a:lnSpc>
            <a:spcBef>
              <a:spcPct val="0"/>
            </a:spcBef>
            <a:spcAft>
              <a:spcPct val="35000"/>
            </a:spcAft>
            <a:buNone/>
          </a:pPr>
          <a:r>
            <a:rPr lang="en-GB" sz="1600" kern="1200" noProof="0" dirty="0"/>
            <a:t>Focus on aspects of school singing and own practice</a:t>
          </a:r>
        </a:p>
      </dsp:txBody>
      <dsp:txXfrm>
        <a:off x="9150411" y="2201574"/>
        <a:ext cx="2594531" cy="417174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81CCAE-74D8-4F22-8871-140B3B938E6C}">
      <dsp:nvSpPr>
        <dsp:cNvPr id="0" name=""/>
        <dsp:cNvSpPr/>
      </dsp:nvSpPr>
      <dsp:spPr>
        <a:xfrm>
          <a:off x="0" y="105926"/>
          <a:ext cx="7728267" cy="527670"/>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noProof="0" dirty="0"/>
            <a:t>Application of Systematic Thematic Analysis</a:t>
          </a:r>
          <a:endParaRPr lang="en-GB" sz="2200" kern="1200" noProof="0" dirty="0"/>
        </a:p>
      </dsp:txBody>
      <dsp:txXfrm>
        <a:off x="25759" y="131685"/>
        <a:ext cx="7676749" cy="476152"/>
      </dsp:txXfrm>
    </dsp:sp>
    <dsp:sp modelId="{9432E855-793E-4326-9F58-E375DB6ED4C4}">
      <dsp:nvSpPr>
        <dsp:cNvPr id="0" name=""/>
        <dsp:cNvSpPr/>
      </dsp:nvSpPr>
      <dsp:spPr>
        <a:xfrm>
          <a:off x="0" y="633596"/>
          <a:ext cx="7728267" cy="592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5372"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noProof="0" dirty="0"/>
            <a:t>Used across interview transcripts and qualitative questionnaire responses</a:t>
          </a:r>
        </a:p>
        <a:p>
          <a:pPr marL="171450" lvl="1" indent="-171450" algn="l" defTabSz="755650">
            <a:lnSpc>
              <a:spcPct val="90000"/>
            </a:lnSpc>
            <a:spcBef>
              <a:spcPct val="0"/>
            </a:spcBef>
            <a:spcAft>
              <a:spcPct val="20000"/>
            </a:spcAft>
            <a:buChar char="•"/>
          </a:pPr>
          <a:r>
            <a:rPr lang="en-GB" sz="1700" kern="1200" noProof="0" dirty="0"/>
            <a:t>Codes represent common factors and were compiled into themes</a:t>
          </a:r>
        </a:p>
      </dsp:txBody>
      <dsp:txXfrm>
        <a:off x="0" y="633596"/>
        <a:ext cx="7728267" cy="592020"/>
      </dsp:txXfrm>
    </dsp:sp>
    <dsp:sp modelId="{5732402E-D85A-48F6-9E60-0E2B587286CF}">
      <dsp:nvSpPr>
        <dsp:cNvPr id="0" name=""/>
        <dsp:cNvSpPr/>
      </dsp:nvSpPr>
      <dsp:spPr>
        <a:xfrm>
          <a:off x="0" y="1225616"/>
          <a:ext cx="7728267" cy="527670"/>
        </a:xfrm>
        <a:prstGeom prst="roundRect">
          <a:avLst/>
        </a:prstGeom>
        <a:solidFill>
          <a:schemeClr val="accent5">
            <a:hueOff val="2794580"/>
            <a:satOff val="-2409"/>
            <a:lumOff val="318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noProof="0" dirty="0"/>
            <a:t>Flexible Methodology</a:t>
          </a:r>
          <a:endParaRPr lang="en-GB" sz="2200" kern="1200" noProof="0" dirty="0"/>
        </a:p>
      </dsp:txBody>
      <dsp:txXfrm>
        <a:off x="25759" y="1251375"/>
        <a:ext cx="7676749" cy="476152"/>
      </dsp:txXfrm>
    </dsp:sp>
    <dsp:sp modelId="{618AD4C0-A162-4346-854A-F052F0DFAF75}">
      <dsp:nvSpPr>
        <dsp:cNvPr id="0" name=""/>
        <dsp:cNvSpPr/>
      </dsp:nvSpPr>
      <dsp:spPr>
        <a:xfrm>
          <a:off x="0" y="1753286"/>
          <a:ext cx="7728267" cy="592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5372"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noProof="0" dirty="0"/>
            <a:t>Applicable across multiple qualitative data types</a:t>
          </a:r>
        </a:p>
        <a:p>
          <a:pPr marL="171450" lvl="1" indent="-171450" algn="l" defTabSz="755650">
            <a:lnSpc>
              <a:spcPct val="90000"/>
            </a:lnSpc>
            <a:spcBef>
              <a:spcPct val="0"/>
            </a:spcBef>
            <a:spcAft>
              <a:spcPct val="20000"/>
            </a:spcAft>
            <a:buChar char="•"/>
          </a:pPr>
          <a:r>
            <a:rPr lang="en-GB" sz="1700" kern="1200" noProof="0" dirty="0"/>
            <a:t>Facilitates identification of exact and implicit meanings</a:t>
          </a:r>
        </a:p>
      </dsp:txBody>
      <dsp:txXfrm>
        <a:off x="0" y="1753286"/>
        <a:ext cx="7728267" cy="592020"/>
      </dsp:txXfrm>
    </dsp:sp>
    <dsp:sp modelId="{B91F4429-4CE7-484F-BB40-4BF633569FA9}">
      <dsp:nvSpPr>
        <dsp:cNvPr id="0" name=""/>
        <dsp:cNvSpPr/>
      </dsp:nvSpPr>
      <dsp:spPr>
        <a:xfrm>
          <a:off x="0" y="2345306"/>
          <a:ext cx="7728267" cy="527670"/>
        </a:xfrm>
        <a:prstGeom prst="roundRect">
          <a:avLst/>
        </a:prstGeom>
        <a:solidFill>
          <a:schemeClr val="accent5">
            <a:hueOff val="5589159"/>
            <a:satOff val="-4817"/>
            <a:lumOff val="637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noProof="0" dirty="0"/>
            <a:t>Research Project Details</a:t>
          </a:r>
          <a:endParaRPr lang="en-GB" sz="2200" kern="1200" noProof="0" dirty="0"/>
        </a:p>
      </dsp:txBody>
      <dsp:txXfrm>
        <a:off x="25759" y="2371065"/>
        <a:ext cx="7676749" cy="476152"/>
      </dsp:txXfrm>
    </dsp:sp>
    <dsp:sp modelId="{E9E91574-7ECD-4BC3-AB70-0D1AA299CE0A}">
      <dsp:nvSpPr>
        <dsp:cNvPr id="0" name=""/>
        <dsp:cNvSpPr/>
      </dsp:nvSpPr>
      <dsp:spPr>
        <a:xfrm>
          <a:off x="0" y="2872976"/>
          <a:ext cx="7728267" cy="592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5372"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noProof="0" dirty="0"/>
            <a:t>Research started in September 2024</a:t>
          </a:r>
        </a:p>
        <a:p>
          <a:pPr marL="171450" lvl="1" indent="-171450" algn="l" defTabSz="755650">
            <a:lnSpc>
              <a:spcPct val="90000"/>
            </a:lnSpc>
            <a:spcBef>
              <a:spcPct val="0"/>
            </a:spcBef>
            <a:spcAft>
              <a:spcPct val="20000"/>
            </a:spcAft>
            <a:buChar char="•"/>
          </a:pPr>
          <a:r>
            <a:rPr lang="en-GB" sz="1700" kern="1200" noProof="0" dirty="0"/>
            <a:t>Sequential data collection planned, adjusted due to unforeseen circumstances</a:t>
          </a:r>
        </a:p>
      </dsp:txBody>
      <dsp:txXfrm>
        <a:off x="0" y="2872976"/>
        <a:ext cx="7728267" cy="592020"/>
      </dsp:txXfrm>
    </dsp:sp>
    <dsp:sp modelId="{77873192-676E-4A3D-9D2F-F65CE1DC28A6}">
      <dsp:nvSpPr>
        <dsp:cNvPr id="0" name=""/>
        <dsp:cNvSpPr/>
      </dsp:nvSpPr>
      <dsp:spPr>
        <a:xfrm>
          <a:off x="0" y="3464996"/>
          <a:ext cx="7728267" cy="527670"/>
        </a:xfrm>
        <a:prstGeom prst="roundRect">
          <a:avLst/>
        </a:prstGeom>
        <a:solidFill>
          <a:schemeClr val="accent5">
            <a:hueOff val="8383739"/>
            <a:satOff val="-7226"/>
            <a:lumOff val="956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noProof="0" dirty="0"/>
            <a:t>Data Collection</a:t>
          </a:r>
          <a:endParaRPr lang="en-GB" sz="2200" kern="1200" noProof="0" dirty="0"/>
        </a:p>
      </dsp:txBody>
      <dsp:txXfrm>
        <a:off x="25759" y="3490755"/>
        <a:ext cx="7676749" cy="476152"/>
      </dsp:txXfrm>
    </dsp:sp>
    <dsp:sp modelId="{346D925C-9554-4014-AFAB-F5671F2CA207}">
      <dsp:nvSpPr>
        <dsp:cNvPr id="0" name=""/>
        <dsp:cNvSpPr/>
      </dsp:nvSpPr>
      <dsp:spPr>
        <a:xfrm>
          <a:off x="0" y="3992666"/>
          <a:ext cx="7728267" cy="5920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5372"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noProof="0" dirty="0"/>
            <a:t>Questionnaires completed by 39 primary and 11 secondary teachers</a:t>
          </a:r>
        </a:p>
        <a:p>
          <a:pPr marL="171450" lvl="1" indent="-171450" algn="l" defTabSz="755650">
            <a:lnSpc>
              <a:spcPct val="90000"/>
            </a:lnSpc>
            <a:spcBef>
              <a:spcPct val="0"/>
            </a:spcBef>
            <a:spcAft>
              <a:spcPct val="20000"/>
            </a:spcAft>
            <a:buChar char="•"/>
          </a:pPr>
          <a:r>
            <a:rPr lang="en-GB" sz="1700" kern="1200" noProof="0" dirty="0"/>
            <a:t>Four interviews were conducted with peripatetic singing teachers</a:t>
          </a:r>
        </a:p>
      </dsp:txBody>
      <dsp:txXfrm>
        <a:off x="0" y="3992666"/>
        <a:ext cx="7728267" cy="592020"/>
      </dsp:txXfrm>
    </dsp:sp>
    <dsp:sp modelId="{A0DA018D-D3DF-4643-8489-9E0AA677F515}">
      <dsp:nvSpPr>
        <dsp:cNvPr id="0" name=""/>
        <dsp:cNvSpPr/>
      </dsp:nvSpPr>
      <dsp:spPr>
        <a:xfrm>
          <a:off x="0" y="4584686"/>
          <a:ext cx="7728267" cy="527670"/>
        </a:xfrm>
        <a:prstGeom prst="roundRect">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noProof="0" dirty="0"/>
            <a:t>Challenges and Considerations</a:t>
          </a:r>
          <a:endParaRPr lang="en-GB" sz="2200" kern="1200" noProof="0" dirty="0"/>
        </a:p>
      </dsp:txBody>
      <dsp:txXfrm>
        <a:off x="25759" y="4610445"/>
        <a:ext cx="7676749" cy="47615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7E470D-41D3-47D5-9E21-36DCF6900F81}">
      <dsp:nvSpPr>
        <dsp:cNvPr id="0" name=""/>
        <dsp:cNvSpPr/>
      </dsp:nvSpPr>
      <dsp:spPr>
        <a:xfrm>
          <a:off x="19186" y="255157"/>
          <a:ext cx="972921" cy="97292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C9565C-6108-4875-8925-7EC3C0E9C140}">
      <dsp:nvSpPr>
        <dsp:cNvPr id="0" name=""/>
        <dsp:cNvSpPr/>
      </dsp:nvSpPr>
      <dsp:spPr>
        <a:xfrm>
          <a:off x="223505" y="445270"/>
          <a:ext cx="564294" cy="5642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9D73ED-3BC0-4435-9666-53ED9DF90916}">
      <dsp:nvSpPr>
        <dsp:cNvPr id="0" name=""/>
        <dsp:cNvSpPr/>
      </dsp:nvSpPr>
      <dsp:spPr>
        <a:xfrm>
          <a:off x="1038760" y="97952"/>
          <a:ext cx="2293315" cy="97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b="1" kern="1200" dirty="0"/>
            <a:t>Teacher Confidence</a:t>
          </a:r>
          <a:r>
            <a:rPr lang="en-US" sz="1100" b="1" kern="1200" dirty="0"/>
            <a:t>:</a:t>
          </a:r>
          <a:r>
            <a:rPr lang="en-US" sz="1100" kern="1200" dirty="0"/>
            <a:t> </a:t>
          </a:r>
        </a:p>
      </dsp:txBody>
      <dsp:txXfrm>
        <a:off x="1038760" y="97952"/>
        <a:ext cx="2293315" cy="97292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7E470D-41D3-47D5-9E21-36DCF6900F81}">
      <dsp:nvSpPr>
        <dsp:cNvPr id="0" name=""/>
        <dsp:cNvSpPr/>
      </dsp:nvSpPr>
      <dsp:spPr>
        <a:xfrm>
          <a:off x="0" y="255478"/>
          <a:ext cx="973010" cy="97301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C9565C-6108-4875-8925-7EC3C0E9C140}">
      <dsp:nvSpPr>
        <dsp:cNvPr id="0" name=""/>
        <dsp:cNvSpPr/>
      </dsp:nvSpPr>
      <dsp:spPr>
        <a:xfrm>
          <a:off x="129375" y="459814"/>
          <a:ext cx="564346" cy="5643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9D73ED-3BC0-4435-9666-53ED9DF90916}">
      <dsp:nvSpPr>
        <dsp:cNvPr id="0" name=""/>
        <dsp:cNvSpPr/>
      </dsp:nvSpPr>
      <dsp:spPr>
        <a:xfrm>
          <a:off x="1067891" y="255478"/>
          <a:ext cx="2293524" cy="9730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b="1" kern="1200" dirty="0"/>
            <a:t>Knowledge of Vocal Pedagogy:</a:t>
          </a:r>
          <a:endParaRPr lang="en-US" sz="1600" kern="1200" dirty="0"/>
        </a:p>
      </dsp:txBody>
      <dsp:txXfrm>
        <a:off x="1067891" y="255478"/>
        <a:ext cx="2293524" cy="973010"/>
      </dsp:txXfrm>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DB284E-9831-4D58-AAEF-41939243D99B}" type="datetimeFigureOut">
              <a:rPr lang="en-GB" smtClean="0"/>
              <a:t>15/04/2025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6D8B82-FD4C-432A-A8FB-C44A2E16F3DC}" type="slidenum">
              <a:rPr lang="en-GB" smtClean="0"/>
              <a:t>‹#›</a:t>
            </a:fld>
            <a:endParaRPr lang="en-GB"/>
          </a:p>
        </p:txBody>
      </p:sp>
    </p:spTree>
    <p:extLst>
      <p:ext uri="{BB962C8B-B14F-4D97-AF65-F5344CB8AC3E}">
        <p14:creationId xmlns:p14="http://schemas.microsoft.com/office/powerpoint/2010/main" val="12434575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What shared experiences and common challenges do peripatetic singing teachers face during initial vocal lessons in mainstream secondary education settings?  This study is </a:t>
            </a:r>
            <a:r>
              <a:rPr lang="en-GB" sz="1200" b="1" kern="100" noProof="0" dirty="0">
                <a:effectLst/>
                <a:latin typeface="Arial" panose="020B0604020202020204" pitchFamily="34" charset="0"/>
                <a:ea typeface="DengXian" panose="02010600030101010101" pitchFamily="2" charset="-122"/>
                <a:cs typeface="Times New Roman" panose="02020603050405020304" pitchFamily="18" charset="0"/>
              </a:rPr>
              <a:t>An investigation into how teachers perceive school singing and the progression route of developing singers in mainstream education.</a:t>
            </a:r>
            <a:endParaRPr lang="en-GB" noProof="0" dirty="0"/>
          </a:p>
          <a:p>
            <a:endParaRPr lang="en-GB" dirty="0"/>
          </a:p>
        </p:txBody>
      </p:sp>
      <p:sp>
        <p:nvSpPr>
          <p:cNvPr id="4" name="Slide Number Placeholder 3"/>
          <p:cNvSpPr>
            <a:spLocks noGrp="1"/>
          </p:cNvSpPr>
          <p:nvPr>
            <p:ph type="sldNum" sz="quarter" idx="5"/>
          </p:nvPr>
        </p:nvSpPr>
        <p:spPr/>
        <p:txBody>
          <a:bodyPr/>
          <a:lstStyle/>
          <a:p>
            <a:fld id="{846D8B82-FD4C-432A-A8FB-C44A2E16F3DC}" type="slidenum">
              <a:rPr lang="en-GB" smtClean="0"/>
              <a:t>1</a:t>
            </a:fld>
            <a:endParaRPr lang="en-GB"/>
          </a:p>
        </p:txBody>
      </p:sp>
    </p:spTree>
    <p:extLst>
      <p:ext uri="{BB962C8B-B14F-4D97-AF65-F5344CB8AC3E}">
        <p14:creationId xmlns:p14="http://schemas.microsoft.com/office/powerpoint/2010/main" val="42888345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2800" dirty="0"/>
              <a:t>Background:  As a core element in the Key Stages 1-3 National </a:t>
            </a:r>
            <a:r>
              <a:rPr lang="en-US" sz="2800" dirty="0" err="1"/>
              <a:t>curriculuim</a:t>
            </a:r>
            <a:r>
              <a:rPr lang="en-US" sz="2800" dirty="0"/>
              <a:t>, singing has been the topic of much research.  Despite it being labelled as a central role, challenges remain and this study was driven by personal observations within my practice and a desire to measure the current state of singing provision in my workplace?</a:t>
            </a:r>
            <a:endParaRPr lang="en-GB" dirty="0"/>
          </a:p>
        </p:txBody>
      </p:sp>
      <p:sp>
        <p:nvSpPr>
          <p:cNvPr id="4" name="Slide Number Placeholder 3"/>
          <p:cNvSpPr>
            <a:spLocks noGrp="1"/>
          </p:cNvSpPr>
          <p:nvPr>
            <p:ph type="sldNum" sz="quarter" idx="5"/>
          </p:nvPr>
        </p:nvSpPr>
        <p:spPr/>
        <p:txBody>
          <a:bodyPr/>
          <a:lstStyle/>
          <a:p>
            <a:fld id="{846D8B82-FD4C-432A-A8FB-C44A2E16F3DC}" type="slidenum">
              <a:rPr lang="en-GB" smtClean="0"/>
              <a:t>2</a:t>
            </a:fld>
            <a:endParaRPr lang="en-GB"/>
          </a:p>
        </p:txBody>
      </p:sp>
    </p:spTree>
    <p:extLst>
      <p:ext uri="{BB962C8B-B14F-4D97-AF65-F5344CB8AC3E}">
        <p14:creationId xmlns:p14="http://schemas.microsoft.com/office/powerpoint/2010/main" val="20185132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DC8148-2041-AE65-0E2B-AD7CDDEA8D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9D66ED-B671-D485-E2D8-AEBD92E282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5AE1BE-4983-30B1-3384-A32421E2214B}"/>
              </a:ext>
            </a:extLst>
          </p:cNvPr>
          <p:cNvSpPr>
            <a:spLocks noGrp="1"/>
          </p:cNvSpPr>
          <p:nvPr>
            <p:ph type="body" idx="1"/>
          </p:nvPr>
        </p:nvSpPr>
        <p:spPr/>
        <p:txBody>
          <a:bodyPr/>
          <a:lstStyle/>
          <a:p>
            <a:pPr algn="just">
              <a:lnSpc>
                <a:spcPct val="150000"/>
              </a:lnSpc>
              <a:spcAft>
                <a:spcPts val="800"/>
              </a:spcAft>
            </a:pPr>
            <a:r>
              <a:rPr lang="en-US" dirty="0"/>
              <a:t>Through my role as a peripatetic singing teacher and the singing lead for a UK music service, I currently teach singing across both primary and secondary schools in the UK.  Teaching includes whole class, 1:1, small groups, whole year groups, choirs and singing as part of the curriculum, whole class ensemble tuition and the hub choral strategy.  This specialist experience is enhanced by my previous role as a mainstream primary teacher and music coordinator and grants me valuable insight into the ‘every-day’ realities for both specialist and non-specialist teachers.</a:t>
            </a:r>
            <a:endParaRPr lang="en-GB" dirty="0"/>
          </a:p>
        </p:txBody>
      </p:sp>
      <p:sp>
        <p:nvSpPr>
          <p:cNvPr id="4" name="Slide Number Placeholder 3">
            <a:extLst>
              <a:ext uri="{FF2B5EF4-FFF2-40B4-BE49-F238E27FC236}">
                <a16:creationId xmlns:a16="http://schemas.microsoft.com/office/drawing/2014/main" id="{29387817-00D3-B1CA-1E48-F566250B3183}"/>
              </a:ext>
            </a:extLst>
          </p:cNvPr>
          <p:cNvSpPr>
            <a:spLocks noGrp="1"/>
          </p:cNvSpPr>
          <p:nvPr>
            <p:ph type="sldNum" sz="quarter" idx="5"/>
          </p:nvPr>
        </p:nvSpPr>
        <p:spPr/>
        <p:txBody>
          <a:bodyPr/>
          <a:lstStyle/>
          <a:p>
            <a:fld id="{846D8B82-FD4C-432A-A8FB-C44A2E16F3DC}" type="slidenum">
              <a:rPr lang="en-GB" smtClean="0"/>
              <a:t>3</a:t>
            </a:fld>
            <a:endParaRPr lang="en-GB"/>
          </a:p>
        </p:txBody>
      </p:sp>
    </p:spTree>
    <p:extLst>
      <p:ext uri="{BB962C8B-B14F-4D97-AF65-F5344CB8AC3E}">
        <p14:creationId xmlns:p14="http://schemas.microsoft.com/office/powerpoint/2010/main" val="4292275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dirty="0"/>
              <a:t>This study evaluates the provision of singing across three key educational phases  through pedagogical practices.  . It explores the  challenges and experiences faced by peripatetic singings and the potential impact this has on students pursuing specialist vocal .  The research aims to raise awareness of current provision, addressing pertinent questions raised by the Music Commission in their 2019 report. </a:t>
            </a:r>
            <a:r>
              <a:rPr lang="en-US" b="1" dirty="0"/>
              <a:t>READ Questions</a:t>
            </a:r>
            <a:endParaRPr lang="en-US" dirty="0"/>
          </a:p>
        </p:txBody>
      </p:sp>
      <p:sp>
        <p:nvSpPr>
          <p:cNvPr id="4" name="Slide Number Placeholder 3"/>
          <p:cNvSpPr>
            <a:spLocks noGrp="1"/>
          </p:cNvSpPr>
          <p:nvPr>
            <p:ph type="sldNum" sz="quarter" idx="5"/>
          </p:nvPr>
        </p:nvSpPr>
        <p:spPr/>
        <p:txBody>
          <a:bodyPr/>
          <a:lstStyle/>
          <a:p>
            <a:fld id="{846D8B82-FD4C-432A-A8FB-C44A2E16F3DC}" type="slidenum">
              <a:rPr lang="en-GB" smtClean="0"/>
              <a:t>4</a:t>
            </a:fld>
            <a:endParaRPr lang="en-GB"/>
          </a:p>
        </p:txBody>
      </p:sp>
    </p:spTree>
    <p:extLst>
      <p:ext uri="{BB962C8B-B14F-4D97-AF65-F5344CB8AC3E}">
        <p14:creationId xmlns:p14="http://schemas.microsoft.com/office/powerpoint/2010/main" val="23378224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dirty="0"/>
              <a:t>The literature on singing and music education in UK schools is vast and covers aspects of policy, practice, and specialist knowledge. To give a combined insight the literature review drew up scholarly publications and educational grey literature to enable analysis from a combined perspective; as a researcher and teacher.</a:t>
            </a:r>
          </a:p>
          <a:p>
            <a:r>
              <a:rPr lang="en-US" dirty="0"/>
              <a:t>Drawing on the work of Snyder (2019) and </a:t>
            </a:r>
            <a:r>
              <a:rPr lang="en-US" dirty="0" err="1"/>
              <a:t>Walliman</a:t>
            </a:r>
            <a:r>
              <a:rPr lang="en-US" dirty="0"/>
              <a:t> (2001), it pursues several objectives including: examining existing research, identifying and exploring key themes, and highlighting gaps in current literature.  The review also served as a consistent point of reference throughout the research.</a:t>
            </a:r>
          </a:p>
          <a:p>
            <a:endParaRPr lang="en-GB" dirty="0"/>
          </a:p>
        </p:txBody>
      </p:sp>
      <p:sp>
        <p:nvSpPr>
          <p:cNvPr id="4" name="Slide Number Placeholder 3"/>
          <p:cNvSpPr>
            <a:spLocks noGrp="1"/>
          </p:cNvSpPr>
          <p:nvPr>
            <p:ph type="sldNum" sz="quarter" idx="5"/>
          </p:nvPr>
        </p:nvSpPr>
        <p:spPr/>
        <p:txBody>
          <a:bodyPr/>
          <a:lstStyle/>
          <a:p>
            <a:fld id="{846D8B82-FD4C-432A-A8FB-C44A2E16F3DC}" type="slidenum">
              <a:rPr lang="en-GB" smtClean="0"/>
              <a:t>5</a:t>
            </a:fld>
            <a:endParaRPr lang="en-GB"/>
          </a:p>
        </p:txBody>
      </p:sp>
    </p:spTree>
    <p:extLst>
      <p:ext uri="{BB962C8B-B14F-4D97-AF65-F5344CB8AC3E}">
        <p14:creationId xmlns:p14="http://schemas.microsoft.com/office/powerpoint/2010/main" val="1531239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dirty="0"/>
              <a:t>Since the beginning of the 21st century, there has been multiple music initiatives, reports, and policies formed on music education. </a:t>
            </a:r>
          </a:p>
          <a:p>
            <a:pPr>
              <a:buNone/>
            </a:pPr>
            <a:endParaRPr lang="en-US" dirty="0"/>
          </a:p>
          <a:p>
            <a:pPr>
              <a:buNone/>
            </a:pPr>
            <a:r>
              <a:rPr lang="en-US" dirty="0"/>
              <a:t>One key contribution published in 2011, was the </a:t>
            </a:r>
            <a:r>
              <a:rPr lang="en-US" dirty="0" err="1"/>
              <a:t>The</a:t>
            </a:r>
            <a:r>
              <a:rPr lang="en-US" dirty="0"/>
              <a:t> National Plan for Music Education, 'The Importance of Music’, which aimed to improve music education through better coordination between schools, local authorities, music services or hubs, various organizations, and, of course, educators.</a:t>
            </a:r>
          </a:p>
          <a:p>
            <a:pPr>
              <a:buNone/>
            </a:pPr>
            <a:r>
              <a:rPr lang="en-US" dirty="0"/>
              <a:t>Despite eliciting some improvement, the 2022 NPME recent National Plan for Music Education, 'The Power of Music to Change Lives', which came out in 2022, acknowledged that "more needs to be done."</a:t>
            </a:r>
          </a:p>
          <a:p>
            <a:r>
              <a:rPr lang="en-US" dirty="0"/>
              <a:t>So, despite the positive impact of the 2011 plan, the 2022 plan recognized that we still have some way to go</a:t>
            </a:r>
          </a:p>
          <a:p>
            <a:pPr>
              <a:buNone/>
            </a:pPr>
            <a:r>
              <a:rPr lang="en-US" dirty="0"/>
              <a:t>In 2006, the Music Manifesto report, 'Making Every Child's Music Matter' (2006), designated singing as a central priority within music education. This recommendation led to the implementation of the National Singing </a:t>
            </a:r>
            <a:r>
              <a:rPr lang="en-US" dirty="0" err="1"/>
              <a:t>Programme</a:t>
            </a:r>
            <a:r>
              <a:rPr lang="en-US" dirty="0"/>
              <a:t>, 'Sing Up', in 2007, with the objective of cultivating a 'Singing School' culture.  By 2011, Sing Up had achieved widespread engagement, in over 96% of state primary schools, with positive impacts on students reported.  </a:t>
            </a:r>
          </a:p>
          <a:p>
            <a:r>
              <a:rPr lang="en-US" dirty="0"/>
              <a:t>Despite this, inconsistencies continue to be evident in the quality and extent of singing provision across schools, which prompted me to consider – Change slide</a:t>
            </a:r>
          </a:p>
          <a:p>
            <a:endParaRPr lang="en-US" dirty="0"/>
          </a:p>
          <a:p>
            <a:endParaRPr lang="en-GB" dirty="0"/>
          </a:p>
        </p:txBody>
      </p:sp>
      <p:sp>
        <p:nvSpPr>
          <p:cNvPr id="4" name="Slide Number Placeholder 3"/>
          <p:cNvSpPr>
            <a:spLocks noGrp="1"/>
          </p:cNvSpPr>
          <p:nvPr>
            <p:ph type="sldNum" sz="quarter" idx="5"/>
          </p:nvPr>
        </p:nvSpPr>
        <p:spPr/>
        <p:txBody>
          <a:bodyPr/>
          <a:lstStyle/>
          <a:p>
            <a:fld id="{846D8B82-FD4C-432A-A8FB-C44A2E16F3DC}" type="slidenum">
              <a:rPr lang="en-GB" smtClean="0"/>
              <a:t>6</a:t>
            </a:fld>
            <a:endParaRPr lang="en-GB"/>
          </a:p>
        </p:txBody>
      </p:sp>
    </p:spTree>
    <p:extLst>
      <p:ext uri="{BB962C8B-B14F-4D97-AF65-F5344CB8AC3E}">
        <p14:creationId xmlns:p14="http://schemas.microsoft.com/office/powerpoint/2010/main" val="32180221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DengXian" panose="02010600030101010101" pitchFamily="2" charset="-122"/>
              </a:rPr>
              <a:t>This prompted the researcher to question: What does 'singing' mean? What should we expect from school singing pedagogy? </a:t>
            </a:r>
            <a:endParaRPr lang="en-GB" dirty="0"/>
          </a:p>
        </p:txBody>
      </p:sp>
      <p:sp>
        <p:nvSpPr>
          <p:cNvPr id="4" name="Slide Number Placeholder 3"/>
          <p:cNvSpPr>
            <a:spLocks noGrp="1"/>
          </p:cNvSpPr>
          <p:nvPr>
            <p:ph type="sldNum" sz="quarter" idx="5"/>
          </p:nvPr>
        </p:nvSpPr>
        <p:spPr/>
        <p:txBody>
          <a:bodyPr/>
          <a:lstStyle/>
          <a:p>
            <a:fld id="{846D8B82-FD4C-432A-A8FB-C44A2E16F3DC}" type="slidenum">
              <a:rPr lang="en-GB" smtClean="0"/>
              <a:t>7</a:t>
            </a:fld>
            <a:endParaRPr lang="en-GB"/>
          </a:p>
        </p:txBody>
      </p:sp>
    </p:spTree>
    <p:extLst>
      <p:ext uri="{BB962C8B-B14F-4D97-AF65-F5344CB8AC3E}">
        <p14:creationId xmlns:p14="http://schemas.microsoft.com/office/powerpoint/2010/main" val="32864908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buNone/>
            </a:pPr>
            <a:r>
              <a:rPr lang="en-GB" sz="1800" b="1" kern="100" dirty="0">
                <a:effectLst/>
                <a:latin typeface="Arial" panose="020B0604020202020204" pitchFamily="34" charset="0"/>
                <a:ea typeface="DengXian Light" panose="02010600030101010101" pitchFamily="2" charset="-122"/>
                <a:cs typeface="Times New Roman" panose="02020603050405020304" pitchFamily="18" charset="0"/>
              </a:rPr>
              <a:t>What is ‘singing’?</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a:buNone/>
            </a:pPr>
            <a:r>
              <a:rPr lang="en-GB" sz="1800" dirty="0">
                <a:effectLst/>
                <a:latin typeface="Arial" panose="020B0604020202020204" pitchFamily="34" charset="0"/>
                <a:ea typeface="DengXian" panose="02010600030101010101" pitchFamily="2" charset="-122"/>
              </a:rPr>
              <a:t>Whilst reviewing literature, one question really stood out for me and impacted a lot of the research choices.  Martin Ashley (2015) asked “What is singing?” and went on to form three possible contexts; choral work, vocal work and 'just singing’  Choral work implied advanced instruction in musical knowledge and vocal technique., whereas Vocal work, centred on the voice as an instrument and the main vehicle for wider musical tuition.  In contrast, 'Just singing', involved minimal instruction: students join in to learn the melody and lyrics.  </a:t>
            </a:r>
            <a:endParaRPr lang="en-GB" dirty="0"/>
          </a:p>
        </p:txBody>
      </p:sp>
      <p:sp>
        <p:nvSpPr>
          <p:cNvPr id="4" name="Slide Number Placeholder 3"/>
          <p:cNvSpPr>
            <a:spLocks noGrp="1"/>
          </p:cNvSpPr>
          <p:nvPr>
            <p:ph type="sldNum" sz="quarter" idx="5"/>
          </p:nvPr>
        </p:nvSpPr>
        <p:spPr/>
        <p:txBody>
          <a:bodyPr/>
          <a:lstStyle/>
          <a:p>
            <a:fld id="{846D8B82-FD4C-432A-A8FB-C44A2E16F3DC}" type="slidenum">
              <a:rPr lang="en-GB" smtClean="0"/>
              <a:t>8</a:t>
            </a:fld>
            <a:endParaRPr lang="en-GB"/>
          </a:p>
        </p:txBody>
      </p:sp>
    </p:spTree>
    <p:extLst>
      <p:ext uri="{BB962C8B-B14F-4D97-AF65-F5344CB8AC3E}">
        <p14:creationId xmlns:p14="http://schemas.microsoft.com/office/powerpoint/2010/main" val="29193829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dirty="0"/>
              <a:t>In a study where adults looked back at their school singing experiences, Turton and Durrant (2002) reported that all participants viewed singing as valuable but stressed the importance of vocal training, not just having a casual singalong.</a:t>
            </a:r>
          </a:p>
          <a:p>
            <a:pPr>
              <a:buNone/>
            </a:pPr>
            <a:r>
              <a:rPr lang="en-US" dirty="0"/>
              <a:t>Participants recalled positive aspects like increased confidence and enjoyment, whereas negative memories were mainly attributed to the teacher.</a:t>
            </a:r>
          </a:p>
          <a:p>
            <a:r>
              <a:rPr lang="en-US" dirty="0"/>
              <a:t>The emphasized the importance of teacher attitude and expertise and led me to question” Does current teacher training actually give teachers the knowledge and skills they need to teach singing effectively, so it's more than </a:t>
            </a:r>
            <a:r>
              <a:rPr lang="en-US" i="1" dirty="0"/>
              <a:t>just</a:t>
            </a:r>
            <a:r>
              <a:rPr lang="en-US" dirty="0"/>
              <a:t> singing?"</a:t>
            </a:r>
          </a:p>
          <a:p>
            <a:endParaRPr lang="en-GB" dirty="0"/>
          </a:p>
        </p:txBody>
      </p:sp>
      <p:sp>
        <p:nvSpPr>
          <p:cNvPr id="4" name="Slide Number Placeholder 3"/>
          <p:cNvSpPr>
            <a:spLocks noGrp="1"/>
          </p:cNvSpPr>
          <p:nvPr>
            <p:ph type="sldNum" sz="quarter" idx="5"/>
          </p:nvPr>
        </p:nvSpPr>
        <p:spPr/>
        <p:txBody>
          <a:bodyPr/>
          <a:lstStyle/>
          <a:p>
            <a:fld id="{846D8B82-FD4C-432A-A8FB-C44A2E16F3DC}" type="slidenum">
              <a:rPr lang="en-GB" smtClean="0"/>
              <a:t>9</a:t>
            </a:fld>
            <a:endParaRPr lang="en-GB"/>
          </a:p>
        </p:txBody>
      </p:sp>
    </p:spTree>
    <p:extLst>
      <p:ext uri="{BB962C8B-B14F-4D97-AF65-F5344CB8AC3E}">
        <p14:creationId xmlns:p14="http://schemas.microsoft.com/office/powerpoint/2010/main" val="13963061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dirty="0"/>
              <a:t>One of the most influential studies for me was Cox’s review of teacher training practice since the late 1800s, by Cox (2005).  Annual reports from 1883 – 1899 from the 'Inspector of Music’ Sir John Stainer showed rigorous instruction in music and singing, with teachers being tested </a:t>
            </a:r>
            <a:r>
              <a:rPr lang="en-US" dirty="0" err="1"/>
              <a:t>onaural</a:t>
            </a:r>
            <a:r>
              <a:rPr lang="en-US" dirty="0"/>
              <a:t> skills, note reading, music theory, and even a solo song performance.  In contrast, a review of reports from between 1998 and 2004 revealed a significant difference:  provision was described as 'ambiguous'. Even though there was evidence of good practice, teacher confidence and expertise was inconsistent, and some generalist teachers were described as 'fearing' the subject.</a:t>
            </a:r>
          </a:p>
          <a:p>
            <a:r>
              <a:rPr lang="en-US" dirty="0"/>
              <a:t>This led Cox to ask a key question: “Should all teachers be expected to teach singing, or is it better left to specialists?"</a:t>
            </a:r>
          </a:p>
          <a:p>
            <a:endParaRPr lang="en-GB" dirty="0"/>
          </a:p>
        </p:txBody>
      </p:sp>
      <p:sp>
        <p:nvSpPr>
          <p:cNvPr id="4" name="Slide Number Placeholder 3"/>
          <p:cNvSpPr>
            <a:spLocks noGrp="1"/>
          </p:cNvSpPr>
          <p:nvPr>
            <p:ph type="sldNum" sz="quarter" idx="5"/>
          </p:nvPr>
        </p:nvSpPr>
        <p:spPr/>
        <p:txBody>
          <a:bodyPr/>
          <a:lstStyle/>
          <a:p>
            <a:fld id="{846D8B82-FD4C-432A-A8FB-C44A2E16F3DC}" type="slidenum">
              <a:rPr lang="en-GB" smtClean="0"/>
              <a:t>10</a:t>
            </a:fld>
            <a:endParaRPr lang="en-GB"/>
          </a:p>
        </p:txBody>
      </p:sp>
    </p:spTree>
    <p:extLst>
      <p:ext uri="{BB962C8B-B14F-4D97-AF65-F5344CB8AC3E}">
        <p14:creationId xmlns:p14="http://schemas.microsoft.com/office/powerpoint/2010/main" val="9606874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dirty="0"/>
              <a:t>The question of specialist versus generalist music teachers was addressed by Mills (2005), discussed the expectations and presumptions linked to generalist and specialist practitioners. While specialist knowledge is seen as valuable, Mills argued that generalist teachers might have comparative </a:t>
            </a:r>
            <a:r>
              <a:rPr lang="en-US" dirty="0" err="1"/>
              <a:t>specialsims</a:t>
            </a:r>
            <a:r>
              <a:rPr lang="en-US" dirty="0"/>
              <a:t> in classroom practice.</a:t>
            </a:r>
          </a:p>
          <a:p>
            <a:pPr>
              <a:buNone/>
            </a:pPr>
            <a:r>
              <a:rPr lang="en-US" dirty="0"/>
              <a:t>Lamont et al. (2012) take a wider view, highlighting supportive staff, committed teachers, and access to specialists as crucial for good school singing. However, Phillips, Williams, and Edwin (2012) really emphasize the importance of specialist vocal training, raising ethical concerns about teachers without that training teaching singing. They argue that singing is a learned skill, not a 'gift,' so all children deserve specialist instruction.</a:t>
            </a:r>
          </a:p>
          <a:p>
            <a:r>
              <a:rPr lang="en-US" dirty="0"/>
              <a:t>The literature also shows ongoing worries about teachers not fully understanding the child and adolescent voice, and a lack of a systematic, research-based approach to teaching singing."</a:t>
            </a:r>
          </a:p>
          <a:p>
            <a:endParaRPr lang="en-GB" dirty="0"/>
          </a:p>
        </p:txBody>
      </p:sp>
      <p:sp>
        <p:nvSpPr>
          <p:cNvPr id="4" name="Slide Number Placeholder 3"/>
          <p:cNvSpPr>
            <a:spLocks noGrp="1"/>
          </p:cNvSpPr>
          <p:nvPr>
            <p:ph type="sldNum" sz="quarter" idx="5"/>
          </p:nvPr>
        </p:nvSpPr>
        <p:spPr/>
        <p:txBody>
          <a:bodyPr/>
          <a:lstStyle/>
          <a:p>
            <a:fld id="{846D8B82-FD4C-432A-A8FB-C44A2E16F3DC}" type="slidenum">
              <a:rPr lang="en-GB" smtClean="0"/>
              <a:t>11</a:t>
            </a:fld>
            <a:endParaRPr lang="en-GB"/>
          </a:p>
        </p:txBody>
      </p:sp>
    </p:spTree>
    <p:extLst>
      <p:ext uri="{BB962C8B-B14F-4D97-AF65-F5344CB8AC3E}">
        <p14:creationId xmlns:p14="http://schemas.microsoft.com/office/powerpoint/2010/main" val="4567715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5CC66E-5507-8EA3-E177-7FA79ED063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4E0563-064E-C7B6-E0B7-DCDB828961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D4C8FD-2463-59CD-58A6-7DA0FA6AC40F}"/>
              </a:ext>
            </a:extLst>
          </p:cNvPr>
          <p:cNvSpPr>
            <a:spLocks noGrp="1"/>
          </p:cNvSpPr>
          <p:nvPr>
            <p:ph type="body" idx="1"/>
          </p:nvPr>
        </p:nvSpPr>
        <p:spPr/>
        <p:txBody>
          <a:bodyPr/>
          <a:lstStyle/>
          <a:p>
            <a:pPr>
              <a:buNone/>
            </a:pPr>
            <a:r>
              <a:rPr lang="en-US" dirty="0"/>
              <a:t>Lamont et al. (2012) highlighted supportive staff, committed teachers, and access to specialists as crucial for good school singing.  In contrast, Phillips, Williams, and Edwin (2012) discussed the ethical concerns of teachers without training leading singing instructions.</a:t>
            </a:r>
          </a:p>
          <a:p>
            <a:endParaRPr lang="en-GB" dirty="0"/>
          </a:p>
        </p:txBody>
      </p:sp>
      <p:sp>
        <p:nvSpPr>
          <p:cNvPr id="4" name="Slide Number Placeholder 3">
            <a:extLst>
              <a:ext uri="{FF2B5EF4-FFF2-40B4-BE49-F238E27FC236}">
                <a16:creationId xmlns:a16="http://schemas.microsoft.com/office/drawing/2014/main" id="{A26A6CEC-3527-C5C9-0573-FBC32E64C3F8}"/>
              </a:ext>
            </a:extLst>
          </p:cNvPr>
          <p:cNvSpPr>
            <a:spLocks noGrp="1"/>
          </p:cNvSpPr>
          <p:nvPr>
            <p:ph type="sldNum" sz="quarter" idx="5"/>
          </p:nvPr>
        </p:nvSpPr>
        <p:spPr/>
        <p:txBody>
          <a:bodyPr/>
          <a:lstStyle/>
          <a:p>
            <a:fld id="{846D8B82-FD4C-432A-A8FB-C44A2E16F3DC}" type="slidenum">
              <a:rPr lang="en-GB" smtClean="0"/>
              <a:t>12</a:t>
            </a:fld>
            <a:endParaRPr lang="en-GB"/>
          </a:p>
        </p:txBody>
      </p:sp>
    </p:spTree>
    <p:extLst>
      <p:ext uri="{BB962C8B-B14F-4D97-AF65-F5344CB8AC3E}">
        <p14:creationId xmlns:p14="http://schemas.microsoft.com/office/powerpoint/2010/main" val="30229428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Peripatetic teachers are acknowledged as “a vital part of the wider music education eco-system [who contribute] enormously to the pipeline of creative talent in our world-renowned music industry” (ISM, 2022, p. 3).  Despite this, detailed research specifically focused on peripatetic vocal teachers in mainstream education settings appears to be limited. </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a:buNone/>
            </a:pPr>
            <a:r>
              <a:rPr lang="en-GB" dirty="0"/>
              <a:t>In summary, </a:t>
            </a:r>
            <a:r>
              <a:rPr lang="en-US" dirty="0"/>
              <a:t>the literature review concluded that high-quality singing in schools is valued, and teacher practice is key factor in its success. We have a very diverse group of people working in music education, and a national vision for musical excellence, but the reality is that implementation is still uneven across the UK.</a:t>
            </a:r>
          </a:p>
          <a:p>
            <a:r>
              <a:rPr lang="en-US" dirty="0"/>
              <a:t>This research aims to better understand how peripatetic, specialist, and generalist teachers approach their teaching, and consider shared goals to ensure all developing singers in educational settings have access to quality singing.</a:t>
            </a:r>
          </a:p>
          <a:p>
            <a:endParaRPr lang="en-GB" dirty="0"/>
          </a:p>
        </p:txBody>
      </p:sp>
      <p:sp>
        <p:nvSpPr>
          <p:cNvPr id="4" name="Slide Number Placeholder 3"/>
          <p:cNvSpPr>
            <a:spLocks noGrp="1"/>
          </p:cNvSpPr>
          <p:nvPr>
            <p:ph type="sldNum" sz="quarter" idx="5"/>
          </p:nvPr>
        </p:nvSpPr>
        <p:spPr/>
        <p:txBody>
          <a:bodyPr/>
          <a:lstStyle/>
          <a:p>
            <a:fld id="{846D8B82-FD4C-432A-A8FB-C44A2E16F3DC}" type="slidenum">
              <a:rPr lang="en-GB" smtClean="0"/>
              <a:t>13</a:t>
            </a:fld>
            <a:endParaRPr lang="en-GB"/>
          </a:p>
        </p:txBody>
      </p:sp>
    </p:spTree>
    <p:extLst>
      <p:ext uri="{BB962C8B-B14F-4D97-AF65-F5344CB8AC3E}">
        <p14:creationId xmlns:p14="http://schemas.microsoft.com/office/powerpoint/2010/main" val="2205117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dirty="0"/>
              <a:t>The research motivation was driven by the accountability to demonstrate the effective use of public funds in music service provision, the professional commitment to optimize student outcomes, and the intellectual pursuit of a more profound understanding of the different teachers' roles within singing provision.</a:t>
            </a:r>
          </a:p>
          <a:p>
            <a:r>
              <a:rPr lang="en-US" dirty="0"/>
              <a:t>Due to the strong links between education research and social science, this </a:t>
            </a:r>
            <a:r>
              <a:rPr lang="en-US" dirty="0" err="1"/>
              <a:t>sdesign</a:t>
            </a:r>
            <a:r>
              <a:rPr lang="en-US" dirty="0"/>
              <a:t> of this study, was prompted from practical observations and a desire for deeper insight.  With reflection at the core, I was able to assume the dual roles of inquirer and observer.</a:t>
            </a:r>
          </a:p>
          <a:p>
            <a:endParaRPr lang="en-GB" dirty="0"/>
          </a:p>
        </p:txBody>
      </p:sp>
      <p:sp>
        <p:nvSpPr>
          <p:cNvPr id="4" name="Slide Number Placeholder 3"/>
          <p:cNvSpPr>
            <a:spLocks noGrp="1"/>
          </p:cNvSpPr>
          <p:nvPr>
            <p:ph type="sldNum" sz="quarter" idx="5"/>
          </p:nvPr>
        </p:nvSpPr>
        <p:spPr/>
        <p:txBody>
          <a:bodyPr/>
          <a:lstStyle/>
          <a:p>
            <a:fld id="{846D8B82-FD4C-432A-A8FB-C44A2E16F3DC}" type="slidenum">
              <a:rPr lang="en-GB" smtClean="0"/>
              <a:t>14</a:t>
            </a:fld>
            <a:endParaRPr lang="en-GB"/>
          </a:p>
        </p:txBody>
      </p:sp>
    </p:spTree>
    <p:extLst>
      <p:ext uri="{BB962C8B-B14F-4D97-AF65-F5344CB8AC3E}">
        <p14:creationId xmlns:p14="http://schemas.microsoft.com/office/powerpoint/2010/main" val="26761004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dirty="0"/>
              <a:t>My methodology was shaped by the foundation of teachers' real-world experiences, therefore a straightforward 'logical truth' wasn’t realistic. Instead, a pragmatic, mixed methods design was used to strengthen the research’s value and reliability.  A single method had the potential to restrict the data, prompting the methodology to incorporate a combination of qualitative and quantitative methods in order to capture the wide range of teacher experiences and viewpoints.  </a:t>
            </a:r>
            <a:endParaRPr lang="en-GB" dirty="0"/>
          </a:p>
        </p:txBody>
      </p:sp>
      <p:sp>
        <p:nvSpPr>
          <p:cNvPr id="4" name="Slide Number Placeholder 3"/>
          <p:cNvSpPr>
            <a:spLocks noGrp="1"/>
          </p:cNvSpPr>
          <p:nvPr>
            <p:ph type="sldNum" sz="quarter" idx="5"/>
          </p:nvPr>
        </p:nvSpPr>
        <p:spPr/>
        <p:txBody>
          <a:bodyPr/>
          <a:lstStyle/>
          <a:p>
            <a:fld id="{846D8B82-FD4C-432A-A8FB-C44A2E16F3DC}" type="slidenum">
              <a:rPr lang="en-GB" smtClean="0"/>
              <a:t>15</a:t>
            </a:fld>
            <a:endParaRPr lang="en-GB"/>
          </a:p>
        </p:txBody>
      </p:sp>
    </p:spTree>
    <p:extLst>
      <p:ext uri="{BB962C8B-B14F-4D97-AF65-F5344CB8AC3E}">
        <p14:creationId xmlns:p14="http://schemas.microsoft.com/office/powerpoint/2010/main" val="26377632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dirty="0"/>
              <a:t>This research began with my own observations and reflections: evaluating my everyday teaching experiences and challenges, which inspired my questionnaire and interview design in a quest to see if these were common factors for other vocal teachers.</a:t>
            </a:r>
          </a:p>
          <a:p>
            <a:pPr>
              <a:buNone/>
            </a:pPr>
            <a:endParaRPr lang="en-US" dirty="0"/>
          </a:p>
          <a:p>
            <a:pPr>
              <a:buNone/>
            </a:pPr>
            <a:r>
              <a:rPr lang="en-US" dirty="0"/>
              <a:t>Interviews were conducted with participants, selected through purposive sampling.  There were peripatetic singing teachers from my workplace.  As singing lead of the organization, II needed to be was mindful of how my position may create a perceived power imbalance and affect the responses given.  This was deemed more of a risk in a structured interview format.  To counteract this, a semi-structured ‘open’ interview approach was used with participants receiving a topic guide in advance.  Guidance informed them that all topics were optional and only given as a guide if helpful.  </a:t>
            </a:r>
          </a:p>
          <a:p>
            <a:pPr>
              <a:buNone/>
            </a:pPr>
            <a:r>
              <a:rPr lang="en-US" dirty="0"/>
              <a:t>When transcribing the interviews,, I wanted to focus on the content of what was said, rather than the style of speaking or mannerisms used.  This led to a </a:t>
            </a:r>
            <a:r>
              <a:rPr lang="en-US" dirty="0" err="1"/>
              <a:t>denaturalist</a:t>
            </a:r>
            <a:r>
              <a:rPr lang="en-US" dirty="0"/>
              <a:t> transcription method, which allowed the omission of irrelevant aspects like interruptions.</a:t>
            </a:r>
          </a:p>
          <a:p>
            <a:pPr>
              <a:buNone/>
            </a:pPr>
            <a:endParaRPr lang="en-US" dirty="0"/>
          </a:p>
          <a:p>
            <a:pPr>
              <a:buNone/>
            </a:pPr>
            <a:r>
              <a:rPr lang="en-US" dirty="0"/>
              <a:t>Separate questionnaires for primary and secondary teachers were created on Google forms and piloted prior to sharing. Participants were selected through quota sampling and links were sent to teachers in the music hub via email.  The design included a mix of question types to gather both measurable and descriptive data focusing on </a:t>
            </a:r>
            <a:r>
              <a:rPr lang="en-GB" sz="1800" dirty="0">
                <a:effectLst/>
                <a:latin typeface="Arial" panose="020B0604020202020204" pitchFamily="34" charset="0"/>
                <a:ea typeface="DengXian" panose="02010600030101010101" pitchFamily="2" charset="-122"/>
              </a:rPr>
              <a:t>practice, confidence, expertise, pedagogy, and school singing ethos.  The questionnaires included multiple-choice, Likert-scale and open-ended questions to maximise the potential for original and </a:t>
            </a:r>
            <a:r>
              <a:rPr lang="en-US" sz="1800" dirty="0">
                <a:effectLst/>
                <a:latin typeface="Arial" panose="020B0604020202020204" pitchFamily="34" charset="0"/>
                <a:ea typeface="DengXian" panose="02010600030101010101" pitchFamily="2" charset="-122"/>
              </a:rPr>
              <a:t>unpredictable insights, which would strengthen the validity of the research.</a:t>
            </a:r>
            <a:r>
              <a:rPr lang="en-GB" sz="1800" dirty="0">
                <a:effectLst/>
                <a:latin typeface="Arial" panose="020B0604020202020204" pitchFamily="34" charset="0"/>
                <a:ea typeface="DengXian" panose="02010600030101010101" pitchFamily="2" charset="-122"/>
              </a:rPr>
              <a:t> </a:t>
            </a:r>
            <a:endParaRPr lang="en-US" dirty="0"/>
          </a:p>
          <a:p>
            <a:endParaRPr lang="en-GB" dirty="0"/>
          </a:p>
        </p:txBody>
      </p:sp>
      <p:sp>
        <p:nvSpPr>
          <p:cNvPr id="4" name="Slide Number Placeholder 3"/>
          <p:cNvSpPr>
            <a:spLocks noGrp="1"/>
          </p:cNvSpPr>
          <p:nvPr>
            <p:ph type="sldNum" sz="quarter" idx="5"/>
          </p:nvPr>
        </p:nvSpPr>
        <p:spPr/>
        <p:txBody>
          <a:bodyPr/>
          <a:lstStyle/>
          <a:p>
            <a:fld id="{846D8B82-FD4C-432A-A8FB-C44A2E16F3DC}" type="slidenum">
              <a:rPr lang="en-GB" smtClean="0"/>
              <a:t>16</a:t>
            </a:fld>
            <a:endParaRPr lang="en-GB"/>
          </a:p>
        </p:txBody>
      </p:sp>
    </p:spTree>
    <p:extLst>
      <p:ext uri="{BB962C8B-B14F-4D97-AF65-F5344CB8AC3E}">
        <p14:creationId xmlns:p14="http://schemas.microsoft.com/office/powerpoint/2010/main" val="26941077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For the interview analysis, a systematic thematic analysis was used to examine all the data collected from the interview transcripts and questionnaire responses. This flexible method allowed the identification of key patterns and both explicit and implicit meanings in the data.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rial" panose="020B0604020202020204" pitchFamily="34" charset="0"/>
                <a:ea typeface="DengXian" panose="02010600030101010101" pitchFamily="2" charset="-122"/>
                <a:cs typeface="Times New Roman" panose="02020603050405020304" pitchFamily="18" charset="0"/>
              </a:rPr>
              <a:t>This research project, which was started in September 2024, initially planned sequential data collection, to allow each phase to inform the next.  Due to unforeseen personal circumstances this was unmanageable.  Fortunately, the personal observations and literature review provided a sufficiently comprehensive foundation for the interview and questionnaire design.   Questionnaires were completed by 39 primary teachers and 11 secondary teachers., whilst 4 interviews were conducted.  A larger sample of participants overall would naturally have strengthened the validity and scope of the research; however, the demanding schedules of teachers and my prior experience of communication in schools leads me to believe that more time may not have significantly increased participation.  </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fld id="{846D8B82-FD4C-432A-A8FB-C44A2E16F3DC}" type="slidenum">
              <a:rPr lang="en-GB" smtClean="0"/>
              <a:t>17</a:t>
            </a:fld>
            <a:endParaRPr lang="en-GB"/>
          </a:p>
        </p:txBody>
      </p:sp>
    </p:spTree>
    <p:extLst>
      <p:ext uri="{BB962C8B-B14F-4D97-AF65-F5344CB8AC3E}">
        <p14:creationId xmlns:p14="http://schemas.microsoft.com/office/powerpoint/2010/main" val="31207450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800"/>
              </a:spcAft>
              <a:buClrTx/>
              <a:buSzTx/>
              <a:buFontTx/>
              <a:buNone/>
              <a:tabLst/>
              <a:defRPr/>
            </a:pP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This study was motivated by the desire to inform and enhance practice, therefore this study prioritised transparency to mitigate potential bias and ensure validity.  Ethical considerations guided by </a:t>
            </a:r>
            <a:r>
              <a:rPr lang="en-GB" sz="1800" i="1" kern="100" dirty="0">
                <a:latin typeface="Arial" panose="020B0604020202020204" pitchFamily="34" charset="0"/>
                <a:ea typeface="DengXian" panose="02010600030101010101" pitchFamily="2" charset="-122"/>
                <a:cs typeface="Times New Roman" panose="02020603050405020304" pitchFamily="18" charset="0"/>
              </a:rPr>
              <a:t>A</a:t>
            </a:r>
            <a:r>
              <a:rPr lang="en-GB" sz="1800" i="1" kern="100" dirty="0">
                <a:effectLst/>
                <a:latin typeface="Arial" panose="020B0604020202020204" pitchFamily="34" charset="0"/>
                <a:ea typeface="DengXian" panose="02010600030101010101" pitchFamily="2" charset="-122"/>
                <a:cs typeface="Times New Roman" panose="02020603050405020304" pitchFamily="18" charset="0"/>
              </a:rPr>
              <a:t>n introduction to ethical governance and application procedures, </a:t>
            </a: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were incorporated at each stage (shown on next slide) </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algn="just">
              <a:lnSpc>
                <a:spcPct val="150000"/>
              </a:lnSpc>
              <a:spcAft>
                <a:spcPts val="800"/>
              </a:spcAft>
            </a:pP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Prior to commencement, an ethics form and project proposal were submitted </a:t>
            </a:r>
            <a:r>
              <a:rPr lang="en-GB" sz="1800" kern="100" dirty="0" err="1">
                <a:effectLst/>
                <a:latin typeface="Arial" panose="020B0604020202020204" pitchFamily="34" charset="0"/>
                <a:ea typeface="DengXian" panose="02010600030101010101" pitchFamily="2" charset="-122"/>
                <a:cs typeface="Times New Roman" panose="02020603050405020304" pitchFamily="18" charset="0"/>
              </a:rPr>
              <a:t>and,approved</a:t>
            </a: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  These adhered to the university and workplace policies.  Participants were fully informed of the nature of the research and provided voluntary consent, with the right to withdraw clearly communicated.  Data collection methods allowed for open answers and free communication and were designed to be objective and impartial to avoid potential bias.  Questionnaire responses were collected anonymously, and interview transcripts were coded to ensure participant and workplace anonymity.  Consent was obtained before data collection, and all data was stored securely. </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46D8B82-FD4C-432A-A8FB-C44A2E16F3DC}" type="slidenum">
              <a:rPr lang="en-GB" smtClean="0"/>
              <a:t>18</a:t>
            </a:fld>
            <a:endParaRPr lang="en-GB"/>
          </a:p>
        </p:txBody>
      </p:sp>
    </p:spTree>
    <p:extLst>
      <p:ext uri="{BB962C8B-B14F-4D97-AF65-F5344CB8AC3E}">
        <p14:creationId xmlns:p14="http://schemas.microsoft.com/office/powerpoint/2010/main" val="3013338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46D8B82-FD4C-432A-A8FB-C44A2E16F3DC}" type="slidenum">
              <a:rPr lang="en-GB" smtClean="0"/>
              <a:t>19</a:t>
            </a:fld>
            <a:endParaRPr lang="en-GB"/>
          </a:p>
        </p:txBody>
      </p:sp>
    </p:spTree>
    <p:extLst>
      <p:ext uri="{BB962C8B-B14F-4D97-AF65-F5344CB8AC3E}">
        <p14:creationId xmlns:p14="http://schemas.microsoft.com/office/powerpoint/2010/main" val="32572367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 correlation supports interview observations</a:t>
            </a:r>
            <a:endParaRPr lang="en-GB" dirty="0"/>
          </a:p>
        </p:txBody>
      </p:sp>
      <p:sp>
        <p:nvSpPr>
          <p:cNvPr id="4" name="Slide Number Placeholder 3"/>
          <p:cNvSpPr>
            <a:spLocks noGrp="1"/>
          </p:cNvSpPr>
          <p:nvPr>
            <p:ph type="sldNum" sz="quarter" idx="5"/>
          </p:nvPr>
        </p:nvSpPr>
        <p:spPr/>
        <p:txBody>
          <a:bodyPr/>
          <a:lstStyle/>
          <a:p>
            <a:fld id="{846D8B82-FD4C-432A-A8FB-C44A2E16F3DC}" type="slidenum">
              <a:rPr lang="en-GB" smtClean="0"/>
              <a:t>23</a:t>
            </a:fld>
            <a:endParaRPr lang="en-GB"/>
          </a:p>
        </p:txBody>
      </p:sp>
    </p:spTree>
    <p:extLst>
      <p:ext uri="{BB962C8B-B14F-4D97-AF65-F5344CB8AC3E}">
        <p14:creationId xmlns:p14="http://schemas.microsoft.com/office/powerpoint/2010/main" val="10461167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46D8B82-FD4C-432A-A8FB-C44A2E16F3DC}" type="slidenum">
              <a:rPr lang="en-GB" smtClean="0"/>
              <a:t>24</a:t>
            </a:fld>
            <a:endParaRPr lang="en-GB"/>
          </a:p>
        </p:txBody>
      </p:sp>
    </p:spTree>
    <p:extLst>
      <p:ext uri="{BB962C8B-B14F-4D97-AF65-F5344CB8AC3E}">
        <p14:creationId xmlns:p14="http://schemas.microsoft.com/office/powerpoint/2010/main" val="41881452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dirty="0">
                <a:latin typeface="Arial" panose="020B0604020202020204" pitchFamily="34" charset="0"/>
              </a:rPr>
              <a:t>Data Analysis re</a:t>
            </a:r>
          </a:p>
          <a:p>
            <a:pPr>
              <a:buNone/>
            </a:pPr>
            <a:endParaRPr lang="en-US" dirty="0">
              <a:latin typeface="Arial" panose="020B0604020202020204" pitchFamily="34" charset="0"/>
            </a:endParaRPr>
          </a:p>
          <a:p>
            <a:pPr>
              <a:buNone/>
            </a:pPr>
            <a:r>
              <a:rPr lang="en-US" b="0" i="0" dirty="0">
                <a:effectLst/>
                <a:latin typeface="Arial" panose="020B0604020202020204" pitchFamily="34" charset="0"/>
              </a:rPr>
              <a:t>How do your results contribute to the expansion of knowledge in your field?</a:t>
            </a:r>
          </a:p>
          <a:p>
            <a:pPr>
              <a:buNone/>
            </a:pPr>
            <a:br>
              <a:rPr lang="en-US" dirty="0"/>
            </a:br>
            <a:r>
              <a:rPr lang="en-US" b="0" i="0" dirty="0">
                <a:effectLst/>
                <a:latin typeface="Arial" panose="020B0604020202020204" pitchFamily="34" charset="0"/>
              </a:rPr>
              <a:t>Suggestions for future research.</a:t>
            </a:r>
          </a:p>
          <a:p>
            <a:pPr>
              <a:buNone/>
            </a:pPr>
            <a:br>
              <a:rPr lang="en-US" dirty="0"/>
            </a:br>
            <a:r>
              <a:rPr lang="en-US" b="0" i="0" dirty="0">
                <a:effectLst/>
                <a:latin typeface="Arial" panose="020B0604020202020204" pitchFamily="34" charset="0"/>
              </a:rPr>
              <a:t>What could be done differently?</a:t>
            </a:r>
          </a:p>
          <a:p>
            <a:pPr>
              <a:buNone/>
            </a:pPr>
            <a:br>
              <a:rPr lang="en-US" dirty="0"/>
            </a:br>
            <a:r>
              <a:rPr lang="en-US" b="0" i="0" dirty="0">
                <a:effectLst/>
                <a:latin typeface="Arial" panose="020B0604020202020204" pitchFamily="34" charset="0"/>
              </a:rPr>
              <a:t>How can your results be further explored?</a:t>
            </a:r>
            <a:endParaRPr lang="en-GB" dirty="0"/>
          </a:p>
          <a:p>
            <a:endParaRPr lang="en-GB" dirty="0"/>
          </a:p>
        </p:txBody>
      </p:sp>
      <p:sp>
        <p:nvSpPr>
          <p:cNvPr id="4" name="Slide Number Placeholder 3"/>
          <p:cNvSpPr>
            <a:spLocks noGrp="1"/>
          </p:cNvSpPr>
          <p:nvPr>
            <p:ph type="sldNum" sz="quarter" idx="5"/>
          </p:nvPr>
        </p:nvSpPr>
        <p:spPr/>
        <p:txBody>
          <a:bodyPr/>
          <a:lstStyle/>
          <a:p>
            <a:fld id="{846D8B82-FD4C-432A-A8FB-C44A2E16F3DC}" type="slidenum">
              <a:rPr lang="en-GB" smtClean="0"/>
              <a:t>26</a:t>
            </a:fld>
            <a:endParaRPr lang="en-GB"/>
          </a:p>
        </p:txBody>
      </p:sp>
    </p:spTree>
    <p:extLst>
      <p:ext uri="{BB962C8B-B14F-4D97-AF65-F5344CB8AC3E}">
        <p14:creationId xmlns:p14="http://schemas.microsoft.com/office/powerpoint/2010/main" val="41127244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7699B20-732D-4E0E-9E96-A4D93D31BC00}" type="datetimeFigureOut">
              <a:rPr lang="en-GB" smtClean="0"/>
              <a:t>15/04/2025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758267-46D5-4FA2-BD00-E7CA46B45CC9}" type="slidenum">
              <a:rPr lang="en-GB" smtClean="0"/>
              <a:t>‹#›</a:t>
            </a:fld>
            <a:endParaRPr lang="en-GB"/>
          </a:p>
        </p:txBody>
      </p:sp>
    </p:spTree>
    <p:extLst>
      <p:ext uri="{BB962C8B-B14F-4D97-AF65-F5344CB8AC3E}">
        <p14:creationId xmlns:p14="http://schemas.microsoft.com/office/powerpoint/2010/main" val="32549065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699B20-732D-4E0E-9E96-A4D93D31BC00}" type="datetimeFigureOut">
              <a:rPr lang="en-GB" smtClean="0"/>
              <a:t>15/04/2025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758267-46D5-4FA2-BD00-E7CA46B45CC9}" type="slidenum">
              <a:rPr lang="en-GB" smtClean="0"/>
              <a:t>‹#›</a:t>
            </a:fld>
            <a:endParaRPr lang="en-GB"/>
          </a:p>
        </p:txBody>
      </p:sp>
    </p:spTree>
    <p:extLst>
      <p:ext uri="{BB962C8B-B14F-4D97-AF65-F5344CB8AC3E}">
        <p14:creationId xmlns:p14="http://schemas.microsoft.com/office/powerpoint/2010/main" val="4885560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699B20-732D-4E0E-9E96-A4D93D31BC00}" type="datetimeFigureOut">
              <a:rPr lang="en-GB" smtClean="0"/>
              <a:t>15/04/2025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758267-46D5-4FA2-BD00-E7CA46B45CC9}" type="slidenum">
              <a:rPr lang="en-GB" smtClean="0"/>
              <a:t>‹#›</a:t>
            </a:fld>
            <a:endParaRPr lang="en-GB"/>
          </a:p>
        </p:txBody>
      </p:sp>
    </p:spTree>
    <p:extLst>
      <p:ext uri="{BB962C8B-B14F-4D97-AF65-F5344CB8AC3E}">
        <p14:creationId xmlns:p14="http://schemas.microsoft.com/office/powerpoint/2010/main" val="8602949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D7699B20-732D-4E0E-9E96-A4D93D31BC00}" type="datetimeFigureOut">
              <a:rPr lang="en-GB" smtClean="0"/>
              <a:t>15/04/2025</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BA758267-46D5-4FA2-BD00-E7CA46B45CC9}" type="slidenum">
              <a:rPr lang="en-GB" smtClean="0"/>
              <a:t>‹#›</a:t>
            </a:fld>
            <a:endParaRPr lang="en-GB"/>
          </a:p>
        </p:txBody>
      </p:sp>
    </p:spTree>
    <p:extLst>
      <p:ext uri="{BB962C8B-B14F-4D97-AF65-F5344CB8AC3E}">
        <p14:creationId xmlns:p14="http://schemas.microsoft.com/office/powerpoint/2010/main" val="36725741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D7699B20-732D-4E0E-9E96-A4D93D31BC00}" type="datetimeFigureOut">
              <a:rPr lang="en-GB" smtClean="0"/>
              <a:t>15/04/2025</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BA758267-46D5-4FA2-BD00-E7CA46B45CC9}" type="slidenum">
              <a:rPr lang="en-GB" smtClean="0"/>
              <a:t>‹#›</a:t>
            </a:fld>
            <a:endParaRPr lang="en-GB"/>
          </a:p>
        </p:txBody>
      </p:sp>
    </p:spTree>
    <p:extLst>
      <p:ext uri="{BB962C8B-B14F-4D97-AF65-F5344CB8AC3E}">
        <p14:creationId xmlns:p14="http://schemas.microsoft.com/office/powerpoint/2010/main" val="14559807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D7699B20-732D-4E0E-9E96-A4D93D31BC00}" type="datetimeFigureOut">
              <a:rPr lang="en-GB" smtClean="0"/>
              <a:t>15/04/2025</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BA758267-46D5-4FA2-BD00-E7CA46B45CC9}" type="slidenum">
              <a:rPr lang="en-GB" smtClean="0"/>
              <a:t>‹#›</a:t>
            </a:fld>
            <a:endParaRPr lang="en-GB"/>
          </a:p>
        </p:txBody>
      </p:sp>
    </p:spTree>
    <p:extLst>
      <p:ext uri="{BB962C8B-B14F-4D97-AF65-F5344CB8AC3E}">
        <p14:creationId xmlns:p14="http://schemas.microsoft.com/office/powerpoint/2010/main" val="42548612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D7699B20-732D-4E0E-9E96-A4D93D31BC00}" type="datetimeFigureOut">
              <a:rPr lang="en-GB" smtClean="0"/>
              <a:t>15/04/2025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758267-46D5-4FA2-BD00-E7CA46B45CC9}" type="slidenum">
              <a:rPr lang="en-GB" smtClean="0"/>
              <a:t>‹#›</a:t>
            </a:fld>
            <a:endParaRPr lang="en-GB"/>
          </a:p>
        </p:txBody>
      </p:sp>
    </p:spTree>
    <p:extLst>
      <p:ext uri="{BB962C8B-B14F-4D97-AF65-F5344CB8AC3E}">
        <p14:creationId xmlns:p14="http://schemas.microsoft.com/office/powerpoint/2010/main" val="41416393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D7699B20-732D-4E0E-9E96-A4D93D31BC00}" type="datetimeFigureOut">
              <a:rPr lang="en-GB" smtClean="0"/>
              <a:t>15/04/2025</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BA758267-46D5-4FA2-BD00-E7CA46B45CC9}" type="slidenum">
              <a:rPr lang="en-GB" smtClean="0"/>
              <a:t>‹#›</a:t>
            </a:fld>
            <a:endParaRPr lang="en-GB"/>
          </a:p>
        </p:txBody>
      </p:sp>
    </p:spTree>
    <p:extLst>
      <p:ext uri="{BB962C8B-B14F-4D97-AF65-F5344CB8AC3E}">
        <p14:creationId xmlns:p14="http://schemas.microsoft.com/office/powerpoint/2010/main" val="8248578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D7699B20-732D-4E0E-9E96-A4D93D31BC00}" type="datetimeFigureOut">
              <a:rPr lang="en-GB" smtClean="0"/>
              <a:t>15/04/2025</a:t>
            </a:fld>
            <a:endParaRPr lang="en-GB"/>
          </a:p>
        </p:txBody>
      </p:sp>
      <p:sp>
        <p:nvSpPr>
          <p:cNvPr id="9" name="Footer Placeholder 8"/>
          <p:cNvSpPr>
            <a:spLocks noGrp="1"/>
          </p:cNvSpPr>
          <p:nvPr>
            <p:ph type="ftr" sz="quarter" idx="11"/>
          </p:nvPr>
        </p:nvSpPr>
        <p:spPr>
          <a:xfrm>
            <a:off x="3499101" y="6356350"/>
            <a:ext cx="5911517" cy="365125"/>
          </a:xfrm>
        </p:spPr>
        <p:txBody>
          <a:bodyPr/>
          <a:lstStyle/>
          <a:p>
            <a:endParaRPr lang="en-GB"/>
          </a:p>
        </p:txBody>
      </p:sp>
      <p:sp>
        <p:nvSpPr>
          <p:cNvPr id="10" name="Slide Number Placeholder 9"/>
          <p:cNvSpPr>
            <a:spLocks noGrp="1"/>
          </p:cNvSpPr>
          <p:nvPr>
            <p:ph type="sldNum" sz="quarter" idx="12"/>
          </p:nvPr>
        </p:nvSpPr>
        <p:spPr/>
        <p:txBody>
          <a:bodyPr/>
          <a:lstStyle/>
          <a:p>
            <a:fld id="{BA758267-46D5-4FA2-BD00-E7CA46B45CC9}" type="slidenum">
              <a:rPr lang="en-GB" smtClean="0"/>
              <a:t>‹#›</a:t>
            </a:fld>
            <a:endParaRPr lang="en-GB"/>
          </a:p>
        </p:txBody>
      </p:sp>
    </p:spTree>
    <p:extLst>
      <p:ext uri="{BB962C8B-B14F-4D97-AF65-F5344CB8AC3E}">
        <p14:creationId xmlns:p14="http://schemas.microsoft.com/office/powerpoint/2010/main" val="1540114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699B20-732D-4E0E-9E96-A4D93D31BC00}" type="datetimeFigureOut">
              <a:rPr lang="en-GB" smtClean="0"/>
              <a:t>15/04/2025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758267-46D5-4FA2-BD00-E7CA46B45CC9}" type="slidenum">
              <a:rPr lang="en-GB" smtClean="0"/>
              <a:t>‹#›</a:t>
            </a:fld>
            <a:endParaRPr lang="en-GB"/>
          </a:p>
        </p:txBody>
      </p:sp>
    </p:spTree>
    <p:extLst>
      <p:ext uri="{BB962C8B-B14F-4D97-AF65-F5344CB8AC3E}">
        <p14:creationId xmlns:p14="http://schemas.microsoft.com/office/powerpoint/2010/main" val="19539988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699B20-732D-4E0E-9E96-A4D93D31BC00}" type="datetimeFigureOut">
              <a:rPr lang="en-GB" smtClean="0"/>
              <a:t>15/04/2025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758267-46D5-4FA2-BD00-E7CA46B45CC9}" type="slidenum">
              <a:rPr lang="en-GB" smtClean="0"/>
              <a:t>‹#›</a:t>
            </a:fld>
            <a:endParaRPr lang="en-GB"/>
          </a:p>
        </p:txBody>
      </p:sp>
    </p:spTree>
    <p:extLst>
      <p:ext uri="{BB962C8B-B14F-4D97-AF65-F5344CB8AC3E}">
        <p14:creationId xmlns:p14="http://schemas.microsoft.com/office/powerpoint/2010/main" val="502604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D7699B20-732D-4E0E-9E96-A4D93D31BC00}" type="datetimeFigureOut">
              <a:rPr lang="en-GB" smtClean="0"/>
              <a:t>15/04/2025</a:t>
            </a:fld>
            <a:endParaRPr lang="en-GB"/>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BA758267-46D5-4FA2-BD00-E7CA46B45CC9}" type="slidenum">
              <a:rPr lang="en-GB" smtClean="0"/>
              <a:t>‹#›</a:t>
            </a:fld>
            <a:endParaRPr lang="en-GB"/>
          </a:p>
        </p:txBody>
      </p:sp>
    </p:spTree>
    <p:extLst>
      <p:ext uri="{BB962C8B-B14F-4D97-AF65-F5344CB8AC3E}">
        <p14:creationId xmlns:p14="http://schemas.microsoft.com/office/powerpoint/2010/main" val="1418629212"/>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hyperlink" Target="https://pixabay.com/ko/%EB%B2%84%EB%93%9C-%EC%A7%80-%EC%A0%80-%EA%B7%80-%EA%B8%B0-%EB%85%B8%EB%9E%98-%EB%A9%9C%EB%A1%9C%EB%94%94-%EB%8F%99%EB%AC%BC-%EB%B4%84-%EC%A7%80%EC%A0%90-%EC%95%89%EC%95%84-1295782/" TargetMode="Externa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jp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8.sv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9.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image" Target="../media/image18.svg"/></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word/media/image2.png"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2.jpg"/><Relationship Id="rId7" Type="http://schemas.openxmlformats.org/officeDocument/2006/relationships/diagramColors" Target="../diagrams/colors7.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32.jpeg"/></Relationships>
</file>

<file path=ppt/slides/_rels/slide1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4.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diagramData" Target="../diagrams/data10.xml"/><Relationship Id="rId13" Type="http://schemas.openxmlformats.org/officeDocument/2006/relationships/image" Target="../media/image13.png"/><Relationship Id="rId3" Type="http://schemas.openxmlformats.org/officeDocument/2006/relationships/diagramData" Target="../diagrams/data9.xml"/><Relationship Id="rId7" Type="http://schemas.microsoft.com/office/2007/relationships/diagramDrawing" Target="../diagrams/drawing9.xml"/><Relationship Id="rId12" Type="http://schemas.microsoft.com/office/2007/relationships/diagramDrawing" Target="../diagrams/drawing10.xml"/><Relationship Id="rId2" Type="http://schemas.openxmlformats.org/officeDocument/2006/relationships/notesSlide" Target="../notesSlides/notesSlide21.xml"/><Relationship Id="rId1" Type="http://schemas.openxmlformats.org/officeDocument/2006/relationships/slideLayout" Target="../slideLayouts/slideLayout4.xml"/><Relationship Id="rId6" Type="http://schemas.openxmlformats.org/officeDocument/2006/relationships/diagramColors" Target="../diagrams/colors9.xml"/><Relationship Id="rId11" Type="http://schemas.openxmlformats.org/officeDocument/2006/relationships/diagramColors" Target="../diagrams/colors10.xml"/><Relationship Id="rId5" Type="http://schemas.openxmlformats.org/officeDocument/2006/relationships/diagramQuickStyle" Target="../diagrams/quickStyle9.xml"/><Relationship Id="rId15" Type="http://schemas.openxmlformats.org/officeDocument/2006/relationships/image" Target="../media/image36.svg"/><Relationship Id="rId10" Type="http://schemas.openxmlformats.org/officeDocument/2006/relationships/diagramQuickStyle" Target="../diagrams/quickStyle10.xml"/><Relationship Id="rId4" Type="http://schemas.openxmlformats.org/officeDocument/2006/relationships/diagramLayout" Target="../diagrams/layout9.xml"/><Relationship Id="rId9" Type="http://schemas.openxmlformats.org/officeDocument/2006/relationships/diagramLayout" Target="../diagrams/layout10.xml"/><Relationship Id="rId14" Type="http://schemas.openxmlformats.org/officeDocument/2006/relationships/image" Target="../media/image14.sv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doi.org/10.1017/S0265051713000090" TargetMode="External"/><Relationship Id="rId2" Type="http://schemas.openxmlformats.org/officeDocument/2006/relationships/hyperlink" Target="https://doi.org/10.1177/1321103X050240010201" TargetMode="External"/><Relationship Id="rId1" Type="http://schemas.openxmlformats.org/officeDocument/2006/relationships/slideLayout" Target="../slideLayouts/slideLayout6.xml"/><Relationship Id="rId6" Type="http://schemas.openxmlformats.org/officeDocument/2006/relationships/hyperlink" Target="https://doi.org/10.1017/S0265051700000152" TargetMode="External"/><Relationship Id="rId5" Type="http://schemas.openxmlformats.org/officeDocument/2006/relationships/hyperlink" Target="https://doi.org/10.1093/oxfordhb/9780199730810.013.0036" TargetMode="External"/><Relationship Id="rId4" Type="http://schemas.openxmlformats.org/officeDocument/2006/relationships/hyperlink" Target="https://doi.org/10.1017/S0265051712000083" TargetMode="External"/></Relationships>
</file>

<file path=ppt/slides/_rels/slide28.xml.rels><?xml version="1.0" encoding="UTF-8" standalone="yes"?>
<Relationships xmlns="http://schemas.openxmlformats.org/package/2006/relationships"><Relationship Id="rId2" Type="http://schemas.openxmlformats.org/officeDocument/2006/relationships/hyperlink" Target="https://doi.org/10.1016/j.jbusres.2019.07.039"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066E3-96E4-C08C-77E9-3F214B1EA1C7}"/>
              </a:ext>
            </a:extLst>
          </p:cNvPr>
          <p:cNvSpPr>
            <a:spLocks noGrp="1"/>
          </p:cNvSpPr>
          <p:nvPr>
            <p:ph type="ctrTitle"/>
          </p:nvPr>
        </p:nvSpPr>
        <p:spPr>
          <a:xfrm>
            <a:off x="170629" y="1486547"/>
            <a:ext cx="8672157" cy="2677648"/>
          </a:xfrm>
        </p:spPr>
        <p:txBody>
          <a:bodyPr>
            <a:normAutofit fontScale="90000"/>
          </a:bodyPr>
          <a:lstStyle/>
          <a:p>
            <a:pPr>
              <a:lnSpc>
                <a:spcPct val="150000"/>
              </a:lnSpc>
              <a:spcBef>
                <a:spcPts val="1800"/>
              </a:spcBef>
              <a:spcAft>
                <a:spcPts val="400"/>
              </a:spcAft>
            </a:pPr>
            <a:r>
              <a:rPr lang="en-GB" sz="3200" b="1" i="1" kern="100" noProof="0" dirty="0">
                <a:solidFill>
                  <a:schemeClr val="bg1"/>
                </a:solidFill>
                <a:latin typeface="Aptos Display" panose="020B0004020202020204" pitchFamily="34" charset="0"/>
                <a:ea typeface="DengXian Light" panose="02010600030101010101" pitchFamily="2" charset="-122"/>
                <a:cs typeface="Times New Roman" panose="02020603050405020304" pitchFamily="18" charset="0"/>
              </a:rPr>
              <a:t>W</a:t>
            </a:r>
            <a:r>
              <a:rPr lang="en-GB" sz="3200" b="1" i="1" kern="100" noProof="0" dirty="0">
                <a:solidFill>
                  <a:schemeClr val="bg1"/>
                </a:solidFill>
                <a:effectLst/>
                <a:latin typeface="Arial" panose="020B0604020202020204" pitchFamily="34" charset="0"/>
                <a:ea typeface="DengXian Light" panose="02010600030101010101" pitchFamily="2" charset="-122"/>
                <a:cs typeface="Times New Roman" panose="02020603050405020304" pitchFamily="18" charset="0"/>
              </a:rPr>
              <a:t>hat shared experiences and common challenges do peripatetic singing teachers face during initial vocal lessons in mainstream secondary education settings?</a:t>
            </a:r>
            <a:br>
              <a:rPr lang="en-GB" sz="1800" kern="100" noProof="0" dirty="0">
                <a:effectLst/>
                <a:latin typeface="Aptos" panose="020B0004020202020204" pitchFamily="34" charset="0"/>
                <a:ea typeface="DengXian" panose="02010600030101010101" pitchFamily="2" charset="-122"/>
                <a:cs typeface="Times New Roman" panose="02020603050405020304" pitchFamily="18" charset="0"/>
              </a:rPr>
            </a:br>
            <a:r>
              <a:rPr lang="en-GB" sz="1800" kern="100" noProof="0" dirty="0">
                <a:effectLst/>
                <a:latin typeface="Arial" panose="020B0604020202020204" pitchFamily="34" charset="0"/>
                <a:ea typeface="DengXian" panose="02010600030101010101" pitchFamily="2" charset="-122"/>
                <a:cs typeface="Times New Roman" panose="02020603050405020304" pitchFamily="18" charset="0"/>
              </a:rPr>
              <a:t> </a:t>
            </a:r>
            <a:endParaRPr lang="en-GB" noProof="0" dirty="0"/>
          </a:p>
        </p:txBody>
      </p:sp>
      <p:sp>
        <p:nvSpPr>
          <p:cNvPr id="3" name="Subtitle 2">
            <a:extLst>
              <a:ext uri="{FF2B5EF4-FFF2-40B4-BE49-F238E27FC236}">
                <a16:creationId xmlns:a16="http://schemas.microsoft.com/office/drawing/2014/main" id="{2FFC8250-F0BD-80AA-C79D-85F8CD44089D}"/>
              </a:ext>
            </a:extLst>
          </p:cNvPr>
          <p:cNvSpPr>
            <a:spLocks noGrp="1"/>
          </p:cNvSpPr>
          <p:nvPr>
            <p:ph type="subTitle" idx="1"/>
          </p:nvPr>
        </p:nvSpPr>
        <p:spPr>
          <a:xfrm>
            <a:off x="798801" y="4457053"/>
            <a:ext cx="7315200" cy="914400"/>
          </a:xfrm>
        </p:spPr>
        <p:txBody>
          <a:bodyPr>
            <a:normAutofit/>
          </a:bodyPr>
          <a:lstStyle/>
          <a:p>
            <a:r>
              <a:rPr lang="en-GB" sz="1800" b="1" kern="100" noProof="0" dirty="0">
                <a:effectLst/>
                <a:latin typeface="Arial" panose="020B0604020202020204" pitchFamily="34" charset="0"/>
                <a:ea typeface="DengXian" panose="02010600030101010101" pitchFamily="2" charset="-122"/>
                <a:cs typeface="Times New Roman" panose="02020603050405020304" pitchFamily="18" charset="0"/>
              </a:rPr>
              <a:t>An investigation into how teachers perceive school singing and the progression route of developing singers in mainstream education.</a:t>
            </a:r>
            <a:endParaRPr lang="en-GB" noProof="0" dirty="0"/>
          </a:p>
        </p:txBody>
      </p:sp>
      <p:sp>
        <p:nvSpPr>
          <p:cNvPr id="4" name="TextBox 3">
            <a:extLst>
              <a:ext uri="{FF2B5EF4-FFF2-40B4-BE49-F238E27FC236}">
                <a16:creationId xmlns:a16="http://schemas.microsoft.com/office/drawing/2014/main" id="{F80C6059-BC8F-F2B1-A704-E45759B591A6}"/>
              </a:ext>
            </a:extLst>
          </p:cNvPr>
          <p:cNvSpPr txBox="1"/>
          <p:nvPr/>
        </p:nvSpPr>
        <p:spPr>
          <a:xfrm>
            <a:off x="9613557" y="4901896"/>
            <a:ext cx="2162432" cy="923330"/>
          </a:xfrm>
          <a:prstGeom prst="rect">
            <a:avLst/>
          </a:prstGeom>
          <a:noFill/>
        </p:spPr>
        <p:txBody>
          <a:bodyPr wrap="square" rtlCol="0">
            <a:spAutoFit/>
          </a:bodyPr>
          <a:lstStyle/>
          <a:p>
            <a:r>
              <a:rPr lang="en-US" dirty="0"/>
              <a:t>Student:2016933</a:t>
            </a:r>
          </a:p>
          <a:p>
            <a:endParaRPr lang="en-US" dirty="0"/>
          </a:p>
          <a:p>
            <a:r>
              <a:rPr lang="en-US" dirty="0"/>
              <a:t>Module: BMPF7008</a:t>
            </a:r>
            <a:endParaRPr lang="en-GB" dirty="0"/>
          </a:p>
        </p:txBody>
      </p:sp>
    </p:spTree>
    <p:extLst>
      <p:ext uri="{BB962C8B-B14F-4D97-AF65-F5344CB8AC3E}">
        <p14:creationId xmlns:p14="http://schemas.microsoft.com/office/powerpoint/2010/main" val="29556735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9000"/>
            <a:lum/>
          </a:blip>
          <a:srcRect/>
          <a:stretch>
            <a:fillRect t="-9000" b="-9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60B5DC7-877E-B115-A311-C5874825754E}"/>
              </a:ext>
            </a:extLst>
          </p:cNvPr>
          <p:cNvSpPr>
            <a:spLocks noGrp="1"/>
          </p:cNvSpPr>
          <p:nvPr>
            <p:ph idx="4294967295"/>
          </p:nvPr>
        </p:nvSpPr>
        <p:spPr>
          <a:xfrm>
            <a:off x="0" y="178878"/>
            <a:ext cx="7181850" cy="5330825"/>
          </a:xfrm>
          <a:solidFill>
            <a:srgbClr val="F1E8F8">
              <a:alpha val="69020"/>
            </a:srgbClr>
          </a:solidFill>
        </p:spPr>
        <p:txBody>
          <a:bodyPr anchor="t">
            <a:normAutofit fontScale="85000" lnSpcReduction="20000"/>
          </a:bodyPr>
          <a:lstStyle/>
          <a:p>
            <a:pPr marL="0" indent="0">
              <a:buNone/>
            </a:pPr>
            <a:r>
              <a:rPr lang="en-GB" sz="3000" b="1" u="sng" kern="100" noProof="0" dirty="0">
                <a:solidFill>
                  <a:schemeClr val="tx2"/>
                </a:solidFill>
                <a:effectLst/>
                <a:latin typeface="Arial" panose="020B0604020202020204" pitchFamily="34" charset="0"/>
                <a:ea typeface="DengXian" panose="02010600030101010101" pitchFamily="2" charset="-122"/>
                <a:cs typeface="Times New Roman" panose="02020603050405020304" pitchFamily="18" charset="0"/>
              </a:rPr>
              <a:t>The </a:t>
            </a:r>
            <a:r>
              <a:rPr lang="en-GB" sz="3000" b="1" u="sng" kern="100" noProof="0" dirty="0">
                <a:solidFill>
                  <a:schemeClr val="tx2"/>
                </a:solidFill>
                <a:latin typeface="Arial" panose="020B0604020202020204" pitchFamily="34" charset="0"/>
                <a:ea typeface="DengXian" panose="02010600030101010101" pitchFamily="2" charset="-122"/>
                <a:cs typeface="Times New Roman" panose="02020603050405020304" pitchFamily="18" charset="0"/>
              </a:rPr>
              <a:t>Singing Enigma in UK Music Education</a:t>
            </a:r>
          </a:p>
          <a:p>
            <a:pPr marL="0" indent="0">
              <a:buNone/>
            </a:pPr>
            <a:endParaRPr lang="en-GB" sz="3000" u="sng" kern="100" noProof="0" dirty="0">
              <a:solidFill>
                <a:schemeClr val="tx2"/>
              </a:solidFill>
              <a:latin typeface="Arial" panose="020B0604020202020204" pitchFamily="34" charset="0"/>
              <a:ea typeface="DengXian" panose="02010600030101010101" pitchFamily="2" charset="-122"/>
              <a:cs typeface="Times New Roman" panose="02020603050405020304" pitchFamily="18" charset="0"/>
            </a:endParaRPr>
          </a:p>
          <a:p>
            <a:r>
              <a:rPr lang="en-GB" sz="3000" kern="100" noProof="0" dirty="0">
                <a:solidFill>
                  <a:schemeClr val="tx2"/>
                </a:solidFill>
                <a:latin typeface="Arial" panose="020B0604020202020204" pitchFamily="34" charset="0"/>
                <a:ea typeface="DengXian" panose="02010600030101010101" pitchFamily="2" charset="-122"/>
                <a:cs typeface="Times New Roman" panose="02020603050405020304" pitchFamily="18" charset="0"/>
              </a:rPr>
              <a:t>Singing has a central role in the UK National Curriculum for Music (DfE, 2021b)</a:t>
            </a:r>
          </a:p>
          <a:p>
            <a:endParaRPr lang="en-GB" sz="3000" kern="100" noProof="0" dirty="0">
              <a:solidFill>
                <a:schemeClr val="tx2"/>
              </a:solidFill>
              <a:latin typeface="Arial" panose="020B0604020202020204" pitchFamily="34" charset="0"/>
              <a:ea typeface="DengXian" panose="02010600030101010101" pitchFamily="2" charset="-122"/>
              <a:cs typeface="Times New Roman" panose="02020603050405020304" pitchFamily="18" charset="0"/>
            </a:endParaRPr>
          </a:p>
          <a:p>
            <a:r>
              <a:rPr lang="en-GB" sz="3000" kern="100" noProof="0" dirty="0">
                <a:solidFill>
                  <a:schemeClr val="tx2"/>
                </a:solidFill>
                <a:latin typeface="Arial" panose="020B0604020202020204" pitchFamily="34" charset="0"/>
                <a:ea typeface="DengXian" panose="02010600030101010101" pitchFamily="2" charset="-122"/>
                <a:cs typeface="Times New Roman" panose="02020603050405020304" pitchFamily="18" charset="0"/>
              </a:rPr>
              <a:t>Singing is a core element in KS1 – 3 Music</a:t>
            </a:r>
          </a:p>
          <a:p>
            <a:endParaRPr lang="en-GB" sz="2400" kern="100" noProof="0" dirty="0">
              <a:solidFill>
                <a:schemeClr val="tx2"/>
              </a:solidFill>
              <a:latin typeface="Arial" panose="020B0604020202020204" pitchFamily="34" charset="0"/>
              <a:ea typeface="DengXian" panose="02010600030101010101" pitchFamily="2" charset="-122"/>
              <a:cs typeface="Times New Roman" panose="02020603050405020304" pitchFamily="18" charset="0"/>
            </a:endParaRPr>
          </a:p>
          <a:p>
            <a:r>
              <a:rPr lang="en-GB" sz="2400" kern="100" noProof="0" dirty="0">
                <a:solidFill>
                  <a:schemeClr val="tx2"/>
                </a:solidFill>
                <a:latin typeface="Arial" panose="020B0604020202020204" pitchFamily="34" charset="0"/>
                <a:ea typeface="DengXian" panose="02010600030101010101" pitchFamily="2" charset="-122"/>
                <a:cs typeface="Times New Roman" panose="02020603050405020304" pitchFamily="18" charset="0"/>
              </a:rPr>
              <a:t>Despite this, ongoing challenges </a:t>
            </a:r>
            <a:r>
              <a:rPr lang="en-GB" sz="2400" kern="100" dirty="0">
                <a:solidFill>
                  <a:schemeClr val="tx2"/>
                </a:solidFill>
                <a:latin typeface="Arial" panose="020B0604020202020204" pitchFamily="34" charset="0"/>
                <a:ea typeface="DengXian" panose="02010600030101010101" pitchFamily="2" charset="-122"/>
                <a:cs typeface="Times New Roman" panose="02020603050405020304" pitchFamily="18" charset="0"/>
              </a:rPr>
              <a:t>remain </a:t>
            </a:r>
            <a:r>
              <a:rPr lang="en-GB" sz="2400" kern="100" noProof="0" dirty="0">
                <a:solidFill>
                  <a:schemeClr val="tx2"/>
                </a:solidFill>
                <a:latin typeface="Arial" panose="020B0604020202020204" pitchFamily="34" charset="0"/>
                <a:ea typeface="DengXian" panose="02010600030101010101" pitchFamily="2" charset="-122"/>
                <a:cs typeface="Times New Roman" panose="02020603050405020304" pitchFamily="18" charset="0"/>
              </a:rPr>
              <a:t>and include:</a:t>
            </a:r>
          </a:p>
          <a:p>
            <a:endParaRPr lang="en-GB" sz="2400" kern="100" noProof="0" dirty="0">
              <a:solidFill>
                <a:schemeClr val="tx2"/>
              </a:solidFill>
              <a:latin typeface="Arial" panose="020B0604020202020204" pitchFamily="34" charset="0"/>
              <a:ea typeface="DengXian" panose="02010600030101010101" pitchFamily="2" charset="-122"/>
              <a:cs typeface="Times New Roman" panose="02020603050405020304" pitchFamily="18" charset="0"/>
            </a:endParaRPr>
          </a:p>
          <a:p>
            <a:pPr lvl="1">
              <a:buFont typeface="Wingdings" panose="05000000000000000000" pitchFamily="2" charset="2"/>
              <a:buChar char="Ø"/>
            </a:pPr>
            <a:r>
              <a:rPr lang="en-GB" sz="2400" kern="100" noProof="0" dirty="0">
                <a:solidFill>
                  <a:schemeClr val="tx2"/>
                </a:solidFill>
                <a:latin typeface="Arial" panose="020B0604020202020204" pitchFamily="34" charset="0"/>
                <a:ea typeface="DengXian" panose="02010600030101010101" pitchFamily="2" charset="-122"/>
                <a:cs typeface="Times New Roman" panose="02020603050405020304" pitchFamily="18" charset="0"/>
              </a:rPr>
              <a:t>Teacher knowledge and confidence leading singing</a:t>
            </a:r>
          </a:p>
          <a:p>
            <a:pPr lvl="1">
              <a:buFont typeface="Wingdings" panose="05000000000000000000" pitchFamily="2" charset="2"/>
              <a:buChar char="Ø"/>
            </a:pPr>
            <a:endParaRPr lang="en-GB" sz="2400" kern="100" noProof="0" dirty="0">
              <a:solidFill>
                <a:schemeClr val="tx2"/>
              </a:solidFill>
              <a:latin typeface="Arial" panose="020B0604020202020204" pitchFamily="34" charset="0"/>
              <a:ea typeface="DengXian" panose="02010600030101010101" pitchFamily="2" charset="-122"/>
              <a:cs typeface="Times New Roman" panose="02020603050405020304" pitchFamily="18" charset="0"/>
            </a:endParaRPr>
          </a:p>
          <a:p>
            <a:pPr lvl="1">
              <a:buFont typeface="Wingdings" panose="05000000000000000000" pitchFamily="2" charset="2"/>
              <a:buChar char="Ø"/>
            </a:pPr>
            <a:r>
              <a:rPr lang="en-GB" sz="2400" kern="100" noProof="0" dirty="0">
                <a:solidFill>
                  <a:schemeClr val="tx2"/>
                </a:solidFill>
                <a:latin typeface="Arial" panose="020B0604020202020204" pitchFamily="34" charset="0"/>
                <a:ea typeface="DengXian" panose="02010600030101010101" pitchFamily="2" charset="-122"/>
                <a:cs typeface="Times New Roman" panose="02020603050405020304" pitchFamily="18" charset="0"/>
              </a:rPr>
              <a:t>Establishing a positive singing culture in schools</a:t>
            </a:r>
          </a:p>
          <a:p>
            <a:pPr lvl="1">
              <a:buFont typeface="Wingdings" panose="05000000000000000000" pitchFamily="2" charset="2"/>
              <a:buChar char="Ø"/>
            </a:pPr>
            <a:endParaRPr lang="en-GB" sz="2400" kern="100" noProof="0" dirty="0">
              <a:solidFill>
                <a:schemeClr val="tx2"/>
              </a:solidFill>
              <a:latin typeface="Arial" panose="020B0604020202020204" pitchFamily="34" charset="0"/>
              <a:ea typeface="DengXian" panose="02010600030101010101" pitchFamily="2" charset="-122"/>
              <a:cs typeface="Times New Roman" panose="02020603050405020304" pitchFamily="18" charset="0"/>
            </a:endParaRPr>
          </a:p>
          <a:p>
            <a:pPr lvl="1">
              <a:buFont typeface="Wingdings" panose="05000000000000000000" pitchFamily="2" charset="2"/>
              <a:buChar char="Ø"/>
            </a:pPr>
            <a:r>
              <a:rPr lang="en-GB" sz="2400" kern="100" noProof="0" dirty="0">
                <a:solidFill>
                  <a:schemeClr val="tx2"/>
                </a:solidFill>
                <a:latin typeface="Arial" panose="020B0604020202020204" pitchFamily="34" charset="0"/>
                <a:ea typeface="DengXian" panose="02010600030101010101" pitchFamily="2" charset="-122"/>
                <a:cs typeface="Times New Roman" panose="02020603050405020304" pitchFamily="18" charset="0"/>
              </a:rPr>
              <a:t>Continuation across the primary to secondary transition</a:t>
            </a:r>
          </a:p>
          <a:p>
            <a:pPr lvl="1">
              <a:buFont typeface="Wingdings" panose="05000000000000000000" pitchFamily="2" charset="2"/>
              <a:buChar char="Ø"/>
            </a:pPr>
            <a:endParaRPr lang="en-GB" sz="2400" kern="100" dirty="0">
              <a:solidFill>
                <a:schemeClr val="tx2"/>
              </a:solidFill>
              <a:latin typeface="Arial" panose="020B0604020202020204" pitchFamily="34" charset="0"/>
              <a:ea typeface="DengXian" panose="02010600030101010101" pitchFamily="2" charset="-122"/>
              <a:cs typeface="Times New Roman" panose="02020603050405020304" pitchFamily="18" charset="0"/>
            </a:endParaRPr>
          </a:p>
          <a:p>
            <a:pPr lvl="1">
              <a:buFont typeface="Wingdings" panose="05000000000000000000" pitchFamily="2" charset="2"/>
              <a:buChar char="Ø"/>
            </a:pPr>
            <a:endParaRPr lang="en-GB" sz="2400" kern="100" noProof="0" dirty="0">
              <a:solidFill>
                <a:schemeClr val="tx2"/>
              </a:solidFill>
              <a:latin typeface="Arial" panose="020B0604020202020204" pitchFamily="34" charset="0"/>
              <a:ea typeface="DengXian" panose="02010600030101010101" pitchFamily="2" charset="-122"/>
              <a:cs typeface="Times New Roman" panose="02020603050405020304" pitchFamily="18" charset="0"/>
            </a:endParaRPr>
          </a:p>
          <a:p>
            <a:endParaRPr lang="en-GB" sz="1800" noProof="0" dirty="0">
              <a:solidFill>
                <a:srgbClr val="FFFFFF"/>
              </a:solidFill>
            </a:endParaRPr>
          </a:p>
        </p:txBody>
      </p:sp>
      <p:pic>
        <p:nvPicPr>
          <p:cNvPr id="5" name="Picture 4" descr="A purple bird with a crown on a branch&#10;&#10;AI-generated content may be incorrect.">
            <a:extLst>
              <a:ext uri="{FF2B5EF4-FFF2-40B4-BE49-F238E27FC236}">
                <a16:creationId xmlns:a16="http://schemas.microsoft.com/office/drawing/2014/main" id="{74CF30FE-9470-0B37-8B7A-64C43CBCBE0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552944" y="1348297"/>
            <a:ext cx="3778286" cy="4151962"/>
          </a:xfrm>
          <a:prstGeom prst="rect">
            <a:avLst/>
          </a:prstGeom>
        </p:spPr>
      </p:pic>
      <p:sp>
        <p:nvSpPr>
          <p:cNvPr id="6" name="TextBox 5">
            <a:extLst>
              <a:ext uri="{FF2B5EF4-FFF2-40B4-BE49-F238E27FC236}">
                <a16:creationId xmlns:a16="http://schemas.microsoft.com/office/drawing/2014/main" id="{F902514E-2C01-B40A-0862-BDF3C947B7A6}"/>
              </a:ext>
            </a:extLst>
          </p:cNvPr>
          <p:cNvSpPr txBox="1"/>
          <p:nvPr/>
        </p:nvSpPr>
        <p:spPr>
          <a:xfrm>
            <a:off x="0" y="6479224"/>
            <a:ext cx="12192000" cy="369332"/>
          </a:xfrm>
          <a:prstGeom prst="rect">
            <a:avLst/>
          </a:prstGeom>
          <a:noFill/>
        </p:spPr>
        <p:txBody>
          <a:bodyPr wrap="square" rtlCol="0">
            <a:spAutoFit/>
          </a:bodyPr>
          <a:lstStyle/>
          <a:p>
            <a:pPr algn="r"/>
            <a:r>
              <a:rPr lang="en-GB" b="1" noProof="0" dirty="0">
                <a:latin typeface="Aptos ExtraBold" panose="020F0502020204030204" pitchFamily="34" charset="0"/>
              </a:rPr>
              <a:t>B	A	C	K	G	R	O	U	N	D</a:t>
            </a:r>
          </a:p>
        </p:txBody>
      </p:sp>
      <p:sp>
        <p:nvSpPr>
          <p:cNvPr id="8" name="TextBox 7">
            <a:extLst>
              <a:ext uri="{FF2B5EF4-FFF2-40B4-BE49-F238E27FC236}">
                <a16:creationId xmlns:a16="http://schemas.microsoft.com/office/drawing/2014/main" id="{6EEF8AB3-E391-B067-F9A4-7881F7A8929B}"/>
              </a:ext>
            </a:extLst>
          </p:cNvPr>
          <p:cNvSpPr txBox="1"/>
          <p:nvPr/>
        </p:nvSpPr>
        <p:spPr>
          <a:xfrm>
            <a:off x="-247090" y="5778644"/>
            <a:ext cx="8624607" cy="830997"/>
          </a:xfrm>
          <a:prstGeom prst="rect">
            <a:avLst/>
          </a:prstGeom>
          <a:noFill/>
        </p:spPr>
        <p:txBody>
          <a:bodyPr wrap="square">
            <a:spAutoFit/>
          </a:bodyPr>
          <a:lstStyle/>
          <a:p>
            <a:pPr lvl="1"/>
            <a:r>
              <a:rPr lang="en-GB" sz="2400" b="1" kern="100" noProof="0" dirty="0">
                <a:solidFill>
                  <a:schemeClr val="tx2"/>
                </a:solidFill>
                <a:latin typeface="Segoe Script" panose="030B0504020000000003" pitchFamily="66" charset="0"/>
                <a:ea typeface="DengXian" panose="02010600030101010101" pitchFamily="2" charset="-122"/>
                <a:cs typeface="Times New Roman" panose="02020603050405020304" pitchFamily="18" charset="0"/>
              </a:rPr>
              <a:t>What is the current state of singing provision in my workplace?</a:t>
            </a:r>
          </a:p>
        </p:txBody>
      </p:sp>
    </p:spTree>
    <p:extLst>
      <p:ext uri="{BB962C8B-B14F-4D97-AF65-F5344CB8AC3E}">
        <p14:creationId xmlns:p14="http://schemas.microsoft.com/office/powerpoint/2010/main" val="13665421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83000">
              <a:schemeClr val="accent1">
                <a:lumMod val="45000"/>
                <a:lumOff val="55000"/>
              </a:schemeClr>
            </a:gs>
            <a:gs pos="89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B4F4AE58-65F6-B31F-6D4A-BA50FED67CB7}"/>
            </a:ext>
          </a:extLst>
        </p:cNvPr>
        <p:cNvGrpSpPr/>
        <p:nvPr/>
      </p:nvGrpSpPr>
      <p:grpSpPr>
        <a:xfrm>
          <a:off x="0" y="0"/>
          <a:ext cx="0" cy="0"/>
          <a:chOff x="0" y="0"/>
          <a:chExt cx="0" cy="0"/>
        </a:xfrm>
      </p:grpSpPr>
      <p:pic>
        <p:nvPicPr>
          <p:cNvPr id="18" name="Graphic 17" descr="A grid with small circles">
            <a:extLst>
              <a:ext uri="{FF2B5EF4-FFF2-40B4-BE49-F238E27FC236}">
                <a16:creationId xmlns:a16="http://schemas.microsoft.com/office/drawing/2014/main" id="{82498C40-706E-2F34-4E44-0F1DC760F8D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flipH="1">
            <a:off x="-518164" y="14497"/>
            <a:ext cx="6858000" cy="6858000"/>
          </a:xfrm>
          <a:prstGeom prst="rect">
            <a:avLst/>
          </a:prstGeom>
        </p:spPr>
      </p:pic>
      <p:pic>
        <p:nvPicPr>
          <p:cNvPr id="17" name="Graphic 16" descr="A grid with small circles">
            <a:extLst>
              <a:ext uri="{FF2B5EF4-FFF2-40B4-BE49-F238E27FC236}">
                <a16:creationId xmlns:a16="http://schemas.microsoft.com/office/drawing/2014/main" id="{B03FEF5C-23E8-1668-CBE1-FB8C9F3162B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766547" y="-114300"/>
            <a:ext cx="6858000" cy="6858000"/>
          </a:xfrm>
          <a:prstGeom prst="rect">
            <a:avLst/>
          </a:prstGeom>
        </p:spPr>
      </p:pic>
      <p:grpSp>
        <p:nvGrpSpPr>
          <p:cNvPr id="6" name="Group 5">
            <a:extLst>
              <a:ext uri="{FF2B5EF4-FFF2-40B4-BE49-F238E27FC236}">
                <a16:creationId xmlns:a16="http://schemas.microsoft.com/office/drawing/2014/main" id="{BDCE6082-EEB5-2D22-00A1-F66040921BAE}"/>
              </a:ext>
            </a:extLst>
          </p:cNvPr>
          <p:cNvGrpSpPr/>
          <p:nvPr/>
        </p:nvGrpSpPr>
        <p:grpSpPr>
          <a:xfrm>
            <a:off x="692524" y="665627"/>
            <a:ext cx="10945905" cy="5634320"/>
            <a:chOff x="3081617" y="675340"/>
            <a:chExt cx="7315198" cy="4846638"/>
          </a:xfrm>
        </p:grpSpPr>
        <p:sp>
          <p:nvSpPr>
            <p:cNvPr id="7" name="Freeform: Shape 6">
              <a:extLst>
                <a:ext uri="{FF2B5EF4-FFF2-40B4-BE49-F238E27FC236}">
                  <a16:creationId xmlns:a16="http://schemas.microsoft.com/office/drawing/2014/main" id="{156A2FD1-1333-B1EA-79EB-57882551EE9F}"/>
                </a:ext>
              </a:extLst>
            </p:cNvPr>
            <p:cNvSpPr/>
            <p:nvPr/>
          </p:nvSpPr>
          <p:spPr>
            <a:xfrm>
              <a:off x="3081617" y="675341"/>
              <a:ext cx="2285999" cy="1371598"/>
            </a:xfrm>
            <a:custGeom>
              <a:avLst/>
              <a:gdLst>
                <a:gd name="connsiteX0" fmla="*/ 0 w 2285999"/>
                <a:gd name="connsiteY0" fmla="*/ 0 h 1371599"/>
                <a:gd name="connsiteX1" fmla="*/ 2285999 w 2285999"/>
                <a:gd name="connsiteY1" fmla="*/ 0 h 1371599"/>
                <a:gd name="connsiteX2" fmla="*/ 2285999 w 2285999"/>
                <a:gd name="connsiteY2" fmla="*/ 1371599 h 1371599"/>
                <a:gd name="connsiteX3" fmla="*/ 0 w 2285999"/>
                <a:gd name="connsiteY3" fmla="*/ 1371599 h 1371599"/>
                <a:gd name="connsiteX4" fmla="*/ 0 w 2285999"/>
                <a:gd name="connsiteY4" fmla="*/ 0 h 13715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999" h="1371599">
                  <a:moveTo>
                    <a:pt x="0" y="0"/>
                  </a:moveTo>
                  <a:lnTo>
                    <a:pt x="2285999" y="0"/>
                  </a:lnTo>
                  <a:lnTo>
                    <a:pt x="2285999" y="1371599"/>
                  </a:lnTo>
                  <a:lnTo>
                    <a:pt x="0" y="1371599"/>
                  </a:lnTo>
                  <a:lnTo>
                    <a:pt x="0" y="0"/>
                  </a:lnTo>
                  <a:close/>
                </a:path>
              </a:pathLst>
            </a:custGeom>
            <a:ln w="28575">
              <a:solidFill>
                <a:srgbClr val="7030A0"/>
              </a:solidFill>
            </a:ln>
            <a:effectLst>
              <a:outerShdw blurRad="50800" dist="38100" dir="5400000" algn="t"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b="1" u="sng" kern="1200" noProof="0" dirty="0"/>
                <a:t>Researcher Practitioner:</a:t>
              </a:r>
              <a:endParaRPr lang="en-GB" kern="1200" noProof="0" dirty="0"/>
            </a:p>
          </p:txBody>
        </p:sp>
        <p:sp>
          <p:nvSpPr>
            <p:cNvPr id="8" name="Freeform: Shape 7">
              <a:extLst>
                <a:ext uri="{FF2B5EF4-FFF2-40B4-BE49-F238E27FC236}">
                  <a16:creationId xmlns:a16="http://schemas.microsoft.com/office/drawing/2014/main" id="{33C0D126-4FE9-0C9A-C197-11BC62BBA21F}"/>
                </a:ext>
              </a:extLst>
            </p:cNvPr>
            <p:cNvSpPr/>
            <p:nvPr/>
          </p:nvSpPr>
          <p:spPr>
            <a:xfrm>
              <a:off x="5596217" y="675341"/>
              <a:ext cx="2285999" cy="1371599"/>
            </a:xfrm>
            <a:custGeom>
              <a:avLst/>
              <a:gdLst>
                <a:gd name="connsiteX0" fmla="*/ 0 w 2285999"/>
                <a:gd name="connsiteY0" fmla="*/ 0 h 1371599"/>
                <a:gd name="connsiteX1" fmla="*/ 2285999 w 2285999"/>
                <a:gd name="connsiteY1" fmla="*/ 0 h 1371599"/>
                <a:gd name="connsiteX2" fmla="*/ 2285999 w 2285999"/>
                <a:gd name="connsiteY2" fmla="*/ 1371599 h 1371599"/>
                <a:gd name="connsiteX3" fmla="*/ 0 w 2285999"/>
                <a:gd name="connsiteY3" fmla="*/ 1371599 h 1371599"/>
                <a:gd name="connsiteX4" fmla="*/ 0 w 2285999"/>
                <a:gd name="connsiteY4" fmla="*/ 0 h 13715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999" h="1371599">
                  <a:moveTo>
                    <a:pt x="0" y="0"/>
                  </a:moveTo>
                  <a:lnTo>
                    <a:pt x="2285999" y="0"/>
                  </a:lnTo>
                  <a:lnTo>
                    <a:pt x="2285999" y="1371599"/>
                  </a:lnTo>
                  <a:lnTo>
                    <a:pt x="0" y="1371599"/>
                  </a:lnTo>
                  <a:lnTo>
                    <a:pt x="0" y="0"/>
                  </a:lnTo>
                  <a:close/>
                </a:path>
              </a:pathLst>
            </a:custGeom>
            <a:solidFill>
              <a:schemeClr val="accent1">
                <a:lumMod val="20000"/>
                <a:lumOff val="80000"/>
              </a:schemeClr>
            </a:solidFill>
            <a:ln w="28575">
              <a:solidFill>
                <a:srgbClr val="7030A0"/>
              </a:solidFill>
            </a:ln>
            <a:effectLst>
              <a:outerShdw blurRad="50800" dist="38100" dir="5400000" algn="t" rotWithShape="0">
                <a:prstClr val="black">
                  <a:alpha val="40000"/>
                </a:prstClr>
              </a:outerShdw>
            </a:effectLst>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kern="1200" noProof="0" dirty="0">
                  <a:solidFill>
                    <a:schemeClr val="tx1"/>
                  </a:solidFill>
                </a:rPr>
                <a:t>Current role:  Peripatetic Singing Teacher and Singing Lead for a UK Music Service</a:t>
              </a:r>
            </a:p>
          </p:txBody>
        </p:sp>
        <p:sp>
          <p:nvSpPr>
            <p:cNvPr id="9" name="Freeform: Shape 8">
              <a:extLst>
                <a:ext uri="{FF2B5EF4-FFF2-40B4-BE49-F238E27FC236}">
                  <a16:creationId xmlns:a16="http://schemas.microsoft.com/office/drawing/2014/main" id="{8BA0BB3C-4BC6-EA71-0F1B-80D675505CDB}"/>
                </a:ext>
              </a:extLst>
            </p:cNvPr>
            <p:cNvSpPr/>
            <p:nvPr/>
          </p:nvSpPr>
          <p:spPr>
            <a:xfrm>
              <a:off x="8110816" y="675340"/>
              <a:ext cx="2285999" cy="1371599"/>
            </a:xfrm>
            <a:custGeom>
              <a:avLst/>
              <a:gdLst>
                <a:gd name="connsiteX0" fmla="*/ 0 w 2285999"/>
                <a:gd name="connsiteY0" fmla="*/ 0 h 1371599"/>
                <a:gd name="connsiteX1" fmla="*/ 2285999 w 2285999"/>
                <a:gd name="connsiteY1" fmla="*/ 0 h 1371599"/>
                <a:gd name="connsiteX2" fmla="*/ 2285999 w 2285999"/>
                <a:gd name="connsiteY2" fmla="*/ 1371599 h 1371599"/>
                <a:gd name="connsiteX3" fmla="*/ 0 w 2285999"/>
                <a:gd name="connsiteY3" fmla="*/ 1371599 h 1371599"/>
                <a:gd name="connsiteX4" fmla="*/ 0 w 2285999"/>
                <a:gd name="connsiteY4" fmla="*/ 0 h 13715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999" h="1371599">
                  <a:moveTo>
                    <a:pt x="0" y="0"/>
                  </a:moveTo>
                  <a:lnTo>
                    <a:pt x="2285999" y="0"/>
                  </a:lnTo>
                  <a:lnTo>
                    <a:pt x="2285999" y="1371599"/>
                  </a:lnTo>
                  <a:lnTo>
                    <a:pt x="0" y="1371599"/>
                  </a:lnTo>
                  <a:lnTo>
                    <a:pt x="0" y="0"/>
                  </a:lnTo>
                  <a:close/>
                </a:path>
              </a:pathLst>
            </a:custGeom>
            <a:solidFill>
              <a:schemeClr val="accent1">
                <a:lumMod val="20000"/>
                <a:lumOff val="80000"/>
              </a:schemeClr>
            </a:solidFill>
            <a:ln w="28575">
              <a:solidFill>
                <a:srgbClr val="7030A0"/>
              </a:solidFill>
            </a:ln>
            <a:effectLst>
              <a:outerShdw blurRad="50800" dist="38100" dir="5400000" algn="t" rotWithShape="0">
                <a:prstClr val="black">
                  <a:alpha val="40000"/>
                </a:prstClr>
              </a:outerShdw>
            </a:effectLst>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kern="1200" noProof="0" dirty="0">
                  <a:solidFill>
                    <a:schemeClr val="tx1"/>
                  </a:solidFill>
                </a:rPr>
                <a:t>Teach across both primary and secondary schools</a:t>
              </a:r>
            </a:p>
          </p:txBody>
        </p:sp>
        <p:sp>
          <p:nvSpPr>
            <p:cNvPr id="10" name="Freeform: Shape 9">
              <a:extLst>
                <a:ext uri="{FF2B5EF4-FFF2-40B4-BE49-F238E27FC236}">
                  <a16:creationId xmlns:a16="http://schemas.microsoft.com/office/drawing/2014/main" id="{5C813DD1-AA2F-64EE-5A15-A3FDEE02E81F}"/>
                </a:ext>
              </a:extLst>
            </p:cNvPr>
            <p:cNvSpPr/>
            <p:nvPr/>
          </p:nvSpPr>
          <p:spPr>
            <a:xfrm>
              <a:off x="3081617" y="2550179"/>
              <a:ext cx="2285999" cy="1371599"/>
            </a:xfrm>
            <a:custGeom>
              <a:avLst/>
              <a:gdLst>
                <a:gd name="connsiteX0" fmla="*/ 0 w 2285999"/>
                <a:gd name="connsiteY0" fmla="*/ 0 h 1371599"/>
                <a:gd name="connsiteX1" fmla="*/ 2285999 w 2285999"/>
                <a:gd name="connsiteY1" fmla="*/ 0 h 1371599"/>
                <a:gd name="connsiteX2" fmla="*/ 2285999 w 2285999"/>
                <a:gd name="connsiteY2" fmla="*/ 1371599 h 1371599"/>
                <a:gd name="connsiteX3" fmla="*/ 0 w 2285999"/>
                <a:gd name="connsiteY3" fmla="*/ 1371599 h 1371599"/>
                <a:gd name="connsiteX4" fmla="*/ 0 w 2285999"/>
                <a:gd name="connsiteY4" fmla="*/ 0 h 13715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999" h="1371599">
                  <a:moveTo>
                    <a:pt x="0" y="0"/>
                  </a:moveTo>
                  <a:lnTo>
                    <a:pt x="2285999" y="0"/>
                  </a:lnTo>
                  <a:lnTo>
                    <a:pt x="2285999" y="1371599"/>
                  </a:lnTo>
                  <a:lnTo>
                    <a:pt x="0" y="1371599"/>
                  </a:lnTo>
                  <a:lnTo>
                    <a:pt x="0" y="0"/>
                  </a:lnTo>
                  <a:close/>
                </a:path>
              </a:pathLst>
            </a:custGeom>
            <a:ln w="28575">
              <a:solidFill>
                <a:srgbClr val="7030A0"/>
              </a:solidFill>
            </a:ln>
            <a:effectLst>
              <a:outerShdw blurRad="50800" dist="38100" dir="5400000" algn="t"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b="1" u="sng" kern="1200" noProof="0" dirty="0"/>
                <a:t>Previous Experience:</a:t>
              </a:r>
              <a:endParaRPr lang="en-GB" kern="1200" noProof="0" dirty="0"/>
            </a:p>
          </p:txBody>
        </p:sp>
        <p:sp>
          <p:nvSpPr>
            <p:cNvPr id="11" name="Freeform: Shape 10">
              <a:extLst>
                <a:ext uri="{FF2B5EF4-FFF2-40B4-BE49-F238E27FC236}">
                  <a16:creationId xmlns:a16="http://schemas.microsoft.com/office/drawing/2014/main" id="{E9FE8EF9-EE3C-24F5-4DDC-A0E6E10D4A9E}"/>
                </a:ext>
              </a:extLst>
            </p:cNvPr>
            <p:cNvSpPr/>
            <p:nvPr/>
          </p:nvSpPr>
          <p:spPr>
            <a:xfrm>
              <a:off x="5596217" y="2550179"/>
              <a:ext cx="2285999" cy="1371599"/>
            </a:xfrm>
            <a:custGeom>
              <a:avLst/>
              <a:gdLst>
                <a:gd name="connsiteX0" fmla="*/ 0 w 2285999"/>
                <a:gd name="connsiteY0" fmla="*/ 0 h 1371599"/>
                <a:gd name="connsiteX1" fmla="*/ 2285999 w 2285999"/>
                <a:gd name="connsiteY1" fmla="*/ 0 h 1371599"/>
                <a:gd name="connsiteX2" fmla="*/ 2285999 w 2285999"/>
                <a:gd name="connsiteY2" fmla="*/ 1371599 h 1371599"/>
                <a:gd name="connsiteX3" fmla="*/ 0 w 2285999"/>
                <a:gd name="connsiteY3" fmla="*/ 1371599 h 1371599"/>
                <a:gd name="connsiteX4" fmla="*/ 0 w 2285999"/>
                <a:gd name="connsiteY4" fmla="*/ 0 h 13715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999" h="1371599">
                  <a:moveTo>
                    <a:pt x="0" y="0"/>
                  </a:moveTo>
                  <a:lnTo>
                    <a:pt x="2285999" y="0"/>
                  </a:lnTo>
                  <a:lnTo>
                    <a:pt x="2285999" y="1371599"/>
                  </a:lnTo>
                  <a:lnTo>
                    <a:pt x="0" y="1371599"/>
                  </a:lnTo>
                  <a:lnTo>
                    <a:pt x="0" y="0"/>
                  </a:lnTo>
                  <a:close/>
                </a:path>
              </a:pathLst>
            </a:custGeom>
            <a:solidFill>
              <a:schemeClr val="accent1">
                <a:lumMod val="20000"/>
                <a:lumOff val="80000"/>
              </a:schemeClr>
            </a:solidFill>
            <a:ln w="28575">
              <a:solidFill>
                <a:srgbClr val="7030A0"/>
              </a:solidFill>
            </a:ln>
            <a:effectLst>
              <a:outerShdw blurRad="50800" dist="38100" dir="5400000" algn="t" rotWithShape="0">
                <a:prstClr val="black">
                  <a:alpha val="40000"/>
                </a:prstClr>
              </a:outerShdw>
            </a:effectLst>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kern="1200" noProof="0" dirty="0">
                  <a:solidFill>
                    <a:schemeClr val="tx1"/>
                  </a:solidFill>
                </a:rPr>
                <a:t>Mainstream Primary Teacher</a:t>
              </a:r>
            </a:p>
          </p:txBody>
        </p:sp>
        <p:sp>
          <p:nvSpPr>
            <p:cNvPr id="12" name="Freeform: Shape 11">
              <a:extLst>
                <a:ext uri="{FF2B5EF4-FFF2-40B4-BE49-F238E27FC236}">
                  <a16:creationId xmlns:a16="http://schemas.microsoft.com/office/drawing/2014/main" id="{5E3D7F92-21A9-2EEE-DBD7-5DA16940FDEB}"/>
                </a:ext>
              </a:extLst>
            </p:cNvPr>
            <p:cNvSpPr/>
            <p:nvPr/>
          </p:nvSpPr>
          <p:spPr>
            <a:xfrm>
              <a:off x="8110816" y="2550179"/>
              <a:ext cx="2285999" cy="1371599"/>
            </a:xfrm>
            <a:custGeom>
              <a:avLst/>
              <a:gdLst>
                <a:gd name="connsiteX0" fmla="*/ 0 w 2285999"/>
                <a:gd name="connsiteY0" fmla="*/ 0 h 1371599"/>
                <a:gd name="connsiteX1" fmla="*/ 2285999 w 2285999"/>
                <a:gd name="connsiteY1" fmla="*/ 0 h 1371599"/>
                <a:gd name="connsiteX2" fmla="*/ 2285999 w 2285999"/>
                <a:gd name="connsiteY2" fmla="*/ 1371599 h 1371599"/>
                <a:gd name="connsiteX3" fmla="*/ 0 w 2285999"/>
                <a:gd name="connsiteY3" fmla="*/ 1371599 h 1371599"/>
                <a:gd name="connsiteX4" fmla="*/ 0 w 2285999"/>
                <a:gd name="connsiteY4" fmla="*/ 0 h 13715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999" h="1371599">
                  <a:moveTo>
                    <a:pt x="0" y="0"/>
                  </a:moveTo>
                  <a:lnTo>
                    <a:pt x="2285999" y="0"/>
                  </a:lnTo>
                  <a:lnTo>
                    <a:pt x="2285999" y="1371599"/>
                  </a:lnTo>
                  <a:lnTo>
                    <a:pt x="0" y="1371599"/>
                  </a:lnTo>
                  <a:lnTo>
                    <a:pt x="0" y="0"/>
                  </a:lnTo>
                  <a:close/>
                </a:path>
              </a:pathLst>
            </a:custGeom>
            <a:solidFill>
              <a:schemeClr val="accent1">
                <a:lumMod val="20000"/>
                <a:lumOff val="80000"/>
              </a:schemeClr>
            </a:solidFill>
            <a:ln w="28575">
              <a:solidFill>
                <a:srgbClr val="7030A0"/>
              </a:solidFill>
            </a:ln>
            <a:effectLst>
              <a:outerShdw blurRad="50800" dist="38100" dir="5400000" algn="t" rotWithShape="0">
                <a:prstClr val="black">
                  <a:alpha val="40000"/>
                </a:prstClr>
              </a:outerShdw>
            </a:effectLst>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kern="1200" noProof="0" dirty="0">
                  <a:solidFill>
                    <a:schemeClr val="tx1"/>
                  </a:solidFill>
                </a:rPr>
                <a:t>Music Co</a:t>
              </a:r>
              <a:r>
                <a:rPr lang="en-GB" noProof="0" dirty="0">
                  <a:solidFill>
                    <a:schemeClr val="tx1"/>
                  </a:solidFill>
                </a:rPr>
                <a:t>o</a:t>
              </a:r>
              <a:r>
                <a:rPr lang="en-GB" kern="1200" noProof="0" dirty="0">
                  <a:solidFill>
                    <a:schemeClr val="tx1"/>
                  </a:solidFill>
                </a:rPr>
                <a:t>rdinator</a:t>
              </a:r>
            </a:p>
          </p:txBody>
        </p:sp>
        <p:sp>
          <p:nvSpPr>
            <p:cNvPr id="13" name="Freeform: Shape 12">
              <a:extLst>
                <a:ext uri="{FF2B5EF4-FFF2-40B4-BE49-F238E27FC236}">
                  <a16:creationId xmlns:a16="http://schemas.microsoft.com/office/drawing/2014/main" id="{AF156383-4C4C-E648-FBC7-6CF54FEFEE4F}"/>
                </a:ext>
              </a:extLst>
            </p:cNvPr>
            <p:cNvSpPr/>
            <p:nvPr/>
          </p:nvSpPr>
          <p:spPr>
            <a:xfrm>
              <a:off x="4338917" y="4150379"/>
              <a:ext cx="2285999" cy="1371599"/>
            </a:xfrm>
            <a:custGeom>
              <a:avLst/>
              <a:gdLst>
                <a:gd name="connsiteX0" fmla="*/ 0 w 2285999"/>
                <a:gd name="connsiteY0" fmla="*/ 0 h 1371599"/>
                <a:gd name="connsiteX1" fmla="*/ 2285999 w 2285999"/>
                <a:gd name="connsiteY1" fmla="*/ 0 h 1371599"/>
                <a:gd name="connsiteX2" fmla="*/ 2285999 w 2285999"/>
                <a:gd name="connsiteY2" fmla="*/ 1371599 h 1371599"/>
                <a:gd name="connsiteX3" fmla="*/ 0 w 2285999"/>
                <a:gd name="connsiteY3" fmla="*/ 1371599 h 1371599"/>
                <a:gd name="connsiteX4" fmla="*/ 0 w 2285999"/>
                <a:gd name="connsiteY4" fmla="*/ 0 h 13715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999" h="1371599">
                  <a:moveTo>
                    <a:pt x="0" y="0"/>
                  </a:moveTo>
                  <a:lnTo>
                    <a:pt x="2285999" y="0"/>
                  </a:lnTo>
                  <a:lnTo>
                    <a:pt x="2285999" y="1371599"/>
                  </a:lnTo>
                  <a:lnTo>
                    <a:pt x="0" y="1371599"/>
                  </a:lnTo>
                  <a:lnTo>
                    <a:pt x="0" y="0"/>
                  </a:lnTo>
                  <a:close/>
                </a:path>
              </a:pathLst>
            </a:custGeom>
            <a:ln w="28575">
              <a:solidFill>
                <a:srgbClr val="7030A0"/>
              </a:solidFill>
            </a:ln>
            <a:effectLst>
              <a:outerShdw blurRad="50800" dist="38100" dir="5400000" algn="t"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b="1" u="sng" kern="1200" noProof="0" dirty="0"/>
                <a:t>Unique Insight:</a:t>
              </a:r>
              <a:endParaRPr lang="en-GB" kern="1200" noProof="0" dirty="0"/>
            </a:p>
          </p:txBody>
        </p:sp>
        <p:sp>
          <p:nvSpPr>
            <p:cNvPr id="14" name="Freeform: Shape 13">
              <a:extLst>
                <a:ext uri="{FF2B5EF4-FFF2-40B4-BE49-F238E27FC236}">
                  <a16:creationId xmlns:a16="http://schemas.microsoft.com/office/drawing/2014/main" id="{1B7036FC-FB21-4060-4923-7D3306B2A105}"/>
                </a:ext>
              </a:extLst>
            </p:cNvPr>
            <p:cNvSpPr/>
            <p:nvPr/>
          </p:nvSpPr>
          <p:spPr>
            <a:xfrm>
              <a:off x="6853517" y="4150379"/>
              <a:ext cx="2285999" cy="1371599"/>
            </a:xfrm>
            <a:custGeom>
              <a:avLst/>
              <a:gdLst>
                <a:gd name="connsiteX0" fmla="*/ 0 w 2285999"/>
                <a:gd name="connsiteY0" fmla="*/ 0 h 1371599"/>
                <a:gd name="connsiteX1" fmla="*/ 2285999 w 2285999"/>
                <a:gd name="connsiteY1" fmla="*/ 0 h 1371599"/>
                <a:gd name="connsiteX2" fmla="*/ 2285999 w 2285999"/>
                <a:gd name="connsiteY2" fmla="*/ 1371599 h 1371599"/>
                <a:gd name="connsiteX3" fmla="*/ 0 w 2285999"/>
                <a:gd name="connsiteY3" fmla="*/ 1371599 h 1371599"/>
                <a:gd name="connsiteX4" fmla="*/ 0 w 2285999"/>
                <a:gd name="connsiteY4" fmla="*/ 0 h 13715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999" h="1371599">
                  <a:moveTo>
                    <a:pt x="0" y="0"/>
                  </a:moveTo>
                  <a:lnTo>
                    <a:pt x="2285999" y="0"/>
                  </a:lnTo>
                  <a:lnTo>
                    <a:pt x="2285999" y="1371599"/>
                  </a:lnTo>
                  <a:lnTo>
                    <a:pt x="0" y="1371599"/>
                  </a:lnTo>
                  <a:lnTo>
                    <a:pt x="0" y="0"/>
                  </a:lnTo>
                  <a:close/>
                </a:path>
              </a:pathLst>
            </a:custGeom>
            <a:solidFill>
              <a:schemeClr val="accent1">
                <a:lumMod val="20000"/>
                <a:lumOff val="80000"/>
              </a:schemeClr>
            </a:solidFill>
            <a:ln w="28575">
              <a:solidFill>
                <a:srgbClr val="7030A0"/>
              </a:solidFill>
            </a:ln>
            <a:effectLst>
              <a:outerShdw blurRad="50800" dist="38100" dir="5400000" algn="t" rotWithShape="0">
                <a:prstClr val="black">
                  <a:alpha val="40000"/>
                </a:prstClr>
              </a:outerShdw>
            </a:effectLst>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600" kern="1200" noProof="0" dirty="0">
                  <a:solidFill>
                    <a:schemeClr val="tx1"/>
                  </a:solidFill>
                </a:rPr>
                <a:t>Practical understanding of the challenges and realities faced by:</a:t>
              </a:r>
            </a:p>
            <a:p>
              <a:pPr marL="114300" lvl="1" indent="-114300" algn="l" defTabSz="533400">
                <a:lnSpc>
                  <a:spcPct val="90000"/>
                </a:lnSpc>
                <a:spcBef>
                  <a:spcPct val="0"/>
                </a:spcBef>
                <a:spcAft>
                  <a:spcPct val="15000"/>
                </a:spcAft>
                <a:buChar char="•"/>
              </a:pPr>
              <a:r>
                <a:rPr lang="en-GB" kern="1200" noProof="0" dirty="0">
                  <a:solidFill>
                    <a:schemeClr val="tx1"/>
                  </a:solidFill>
                </a:rPr>
                <a:t>Specialist singing teachers</a:t>
              </a:r>
            </a:p>
            <a:p>
              <a:pPr marL="114300" lvl="1" indent="-114300" algn="l" defTabSz="533400">
                <a:lnSpc>
                  <a:spcPct val="90000"/>
                </a:lnSpc>
                <a:spcBef>
                  <a:spcPct val="0"/>
                </a:spcBef>
                <a:spcAft>
                  <a:spcPct val="15000"/>
                </a:spcAft>
                <a:buChar char="•"/>
              </a:pPr>
              <a:r>
                <a:rPr lang="en-GB" kern="1200" noProof="0" dirty="0">
                  <a:solidFill>
                    <a:schemeClr val="tx1"/>
                  </a:solidFill>
                </a:rPr>
                <a:t>Non-specialist primary teachers leading singing</a:t>
              </a:r>
            </a:p>
          </p:txBody>
        </p:sp>
      </p:grpSp>
      <p:sp>
        <p:nvSpPr>
          <p:cNvPr id="15" name="TextBox 14">
            <a:extLst>
              <a:ext uri="{FF2B5EF4-FFF2-40B4-BE49-F238E27FC236}">
                <a16:creationId xmlns:a16="http://schemas.microsoft.com/office/drawing/2014/main" id="{0FCDCDDD-1C75-0BA8-C6DC-1E9B262316B0}"/>
              </a:ext>
            </a:extLst>
          </p:cNvPr>
          <p:cNvSpPr txBox="1"/>
          <p:nvPr/>
        </p:nvSpPr>
        <p:spPr>
          <a:xfrm>
            <a:off x="0" y="6428000"/>
            <a:ext cx="12192000" cy="369332"/>
          </a:xfrm>
          <a:prstGeom prst="rect">
            <a:avLst/>
          </a:prstGeom>
          <a:noFill/>
        </p:spPr>
        <p:txBody>
          <a:bodyPr wrap="square" rtlCol="0">
            <a:spAutoFit/>
          </a:bodyPr>
          <a:lstStyle/>
          <a:p>
            <a:r>
              <a:rPr lang="en-GB" b="1" noProof="0" dirty="0">
                <a:latin typeface="Aptos ExtraBold" panose="020F0502020204030204" pitchFamily="34" charset="0"/>
              </a:rPr>
              <a:t>C	O	N	T	E	X	T</a:t>
            </a:r>
          </a:p>
        </p:txBody>
      </p:sp>
    </p:spTree>
    <p:extLst>
      <p:ext uri="{BB962C8B-B14F-4D97-AF65-F5344CB8AC3E}">
        <p14:creationId xmlns:p14="http://schemas.microsoft.com/office/powerpoint/2010/main" val="31936557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2000"/>
            <a:lum/>
          </a:blip>
          <a:srcRect/>
          <a:stretch>
            <a:fillRect t="-6000" b="-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86BEB-532C-A0C9-BEB7-4D2982200928}"/>
              </a:ext>
            </a:extLst>
          </p:cNvPr>
          <p:cNvSpPr>
            <a:spLocks noGrp="1"/>
          </p:cNvSpPr>
          <p:nvPr>
            <p:ph type="title"/>
          </p:nvPr>
        </p:nvSpPr>
        <p:spPr/>
        <p:txBody>
          <a:bodyPr>
            <a:normAutofit/>
          </a:bodyPr>
          <a:lstStyle/>
          <a:p>
            <a:r>
              <a:rPr lang="en-GB" noProof="0" dirty="0"/>
              <a:t>Justification and </a:t>
            </a:r>
            <a:br>
              <a:rPr lang="en-GB" noProof="0" dirty="0"/>
            </a:br>
            <a:r>
              <a:rPr lang="en-GB" noProof="0" dirty="0"/>
              <a:t>Aims</a:t>
            </a:r>
          </a:p>
        </p:txBody>
      </p:sp>
      <p:graphicFrame>
        <p:nvGraphicFramePr>
          <p:cNvPr id="5" name="Content Placeholder 2">
            <a:extLst>
              <a:ext uri="{FF2B5EF4-FFF2-40B4-BE49-F238E27FC236}">
                <a16:creationId xmlns:a16="http://schemas.microsoft.com/office/drawing/2014/main" id="{9719140E-C25A-BBDB-64F0-8C2C09FE2A14}"/>
              </a:ext>
            </a:extLst>
          </p:cNvPr>
          <p:cNvGraphicFramePr>
            <a:graphicFrameLocks noGrp="1"/>
          </p:cNvGraphicFramePr>
          <p:nvPr>
            <p:ph idx="1"/>
            <p:extLst>
              <p:ext uri="{D42A27DB-BD31-4B8C-83A1-F6EECF244321}">
                <p14:modId xmlns:p14="http://schemas.microsoft.com/office/powerpoint/2010/main" val="1291742360"/>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5AD701BA-C700-8740-DBDA-41300A18401E}"/>
              </a:ext>
            </a:extLst>
          </p:cNvPr>
          <p:cNvSpPr txBox="1"/>
          <p:nvPr/>
        </p:nvSpPr>
        <p:spPr>
          <a:xfrm>
            <a:off x="5452782" y="4390465"/>
            <a:ext cx="5930153" cy="1754326"/>
          </a:xfrm>
          <a:prstGeom prst="rect">
            <a:avLst/>
          </a:prstGeom>
          <a:noFill/>
        </p:spPr>
        <p:txBody>
          <a:bodyPr wrap="square" rtlCol="0">
            <a:spAutoFit/>
          </a:bodyPr>
          <a:lstStyle/>
          <a:p>
            <a:pPr marL="285750" lvl="0" indent="-285750">
              <a:buFont typeface="Arial" panose="020B0604020202020204" pitchFamily="34" charset="0"/>
              <a:buChar char="•"/>
            </a:pPr>
            <a:r>
              <a:rPr lang="en-GB" sz="1800" noProof="0" dirty="0"/>
              <a:t>Where are we heading?</a:t>
            </a:r>
          </a:p>
          <a:p>
            <a:pPr marL="285750" lvl="0" indent="-285750">
              <a:buFont typeface="Arial" panose="020B0604020202020204" pitchFamily="34" charset="0"/>
              <a:buChar char="•"/>
            </a:pPr>
            <a:r>
              <a:rPr lang="en-GB" sz="1800" noProof="0" dirty="0"/>
              <a:t>How do we support all learners to realise their potential?</a:t>
            </a:r>
          </a:p>
          <a:p>
            <a:pPr marL="285750" lvl="0" indent="-285750">
              <a:buFont typeface="Arial" panose="020B0604020202020204" pitchFamily="34" charset="0"/>
              <a:buChar char="•"/>
            </a:pPr>
            <a:r>
              <a:rPr lang="en-GB" sz="1800" noProof="0" dirty="0"/>
              <a:t>What do we want music education to look and sound like over the next ten years?</a:t>
            </a:r>
          </a:p>
          <a:p>
            <a:pPr marL="285750" lvl="0" indent="-285750">
              <a:buFont typeface="Arial" panose="020B0604020202020204" pitchFamily="34" charset="0"/>
              <a:buChar char="•"/>
            </a:pPr>
            <a:r>
              <a:rPr lang="en-GB" sz="1800" noProof="0" dirty="0"/>
              <a:t>(Music Commission, 2019, p. 22)</a:t>
            </a:r>
            <a:endParaRPr lang="en-GB" noProof="0" dirty="0"/>
          </a:p>
          <a:p>
            <a:endParaRPr lang="en-GB" noProof="0" dirty="0"/>
          </a:p>
        </p:txBody>
      </p:sp>
    </p:spTree>
    <p:extLst>
      <p:ext uri="{BB962C8B-B14F-4D97-AF65-F5344CB8AC3E}">
        <p14:creationId xmlns:p14="http://schemas.microsoft.com/office/powerpoint/2010/main" val="34024857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2E5D6-E378-4614-BCBD-8663DD15B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2" name="Rectangle 11">
            <a:extLst>
              <a:ext uri="{FF2B5EF4-FFF2-40B4-BE49-F238E27FC236}">
                <a16:creationId xmlns:a16="http://schemas.microsoft.com/office/drawing/2014/main" id="{3A287AC3-AACF-4ADB-9F73-125E714D93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993" y="4367639"/>
            <a:ext cx="11430014" cy="1852186"/>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a:lstStyle/>
          <a:p>
            <a:endParaRPr lang="en-GB" noProof="0" dirty="0"/>
          </a:p>
        </p:txBody>
      </p:sp>
      <p:sp>
        <p:nvSpPr>
          <p:cNvPr id="2" name="Title 1">
            <a:extLst>
              <a:ext uri="{FF2B5EF4-FFF2-40B4-BE49-F238E27FC236}">
                <a16:creationId xmlns:a16="http://schemas.microsoft.com/office/drawing/2014/main" id="{2AF7A66B-7929-CC06-8797-766CC149210F}"/>
              </a:ext>
            </a:extLst>
          </p:cNvPr>
          <p:cNvSpPr>
            <a:spLocks noGrp="1"/>
          </p:cNvSpPr>
          <p:nvPr>
            <p:ph type="title"/>
          </p:nvPr>
        </p:nvSpPr>
        <p:spPr>
          <a:xfrm>
            <a:off x="554477" y="4599160"/>
            <a:ext cx="11079804" cy="1358020"/>
          </a:xfrm>
          <a:solidFill>
            <a:schemeClr val="accent1"/>
          </a:solidFill>
        </p:spPr>
        <p:txBody>
          <a:bodyPr anchor="ctr">
            <a:normAutofit/>
          </a:bodyPr>
          <a:lstStyle/>
          <a:p>
            <a:pPr algn="ctr"/>
            <a:r>
              <a:rPr lang="en-GB" sz="4400" noProof="0" dirty="0">
                <a:solidFill>
                  <a:schemeClr val="bg1"/>
                </a:solidFill>
              </a:rPr>
              <a:t>Literature Review</a:t>
            </a:r>
          </a:p>
        </p:txBody>
      </p:sp>
      <p:graphicFrame>
        <p:nvGraphicFramePr>
          <p:cNvPr id="5" name="Content Placeholder 2">
            <a:extLst>
              <a:ext uri="{FF2B5EF4-FFF2-40B4-BE49-F238E27FC236}">
                <a16:creationId xmlns:a16="http://schemas.microsoft.com/office/drawing/2014/main" id="{B036D2CD-BE0F-4CF8-0121-5F0C0CD027A0}"/>
              </a:ext>
            </a:extLst>
          </p:cNvPr>
          <p:cNvGraphicFramePr>
            <a:graphicFrameLocks noGrp="1"/>
          </p:cNvGraphicFramePr>
          <p:nvPr>
            <p:ph idx="1"/>
            <p:extLst>
              <p:ext uri="{D42A27DB-BD31-4B8C-83A1-F6EECF244321}">
                <p14:modId xmlns:p14="http://schemas.microsoft.com/office/powerpoint/2010/main" val="351561428"/>
              </p:ext>
            </p:extLst>
          </p:nvPr>
        </p:nvGraphicFramePr>
        <p:xfrm>
          <a:off x="960120" y="147917"/>
          <a:ext cx="10271760" cy="41885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75003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9000"/>
            <a:lum/>
          </a:blip>
          <a:srcRect/>
          <a:stretch>
            <a:fillRect t="-9000" b="-9000"/>
          </a:stretch>
        </a:blipFill>
        <a:effectLst/>
      </p:bgPr>
    </p:bg>
    <p:spTree>
      <p:nvGrpSpPr>
        <p:cNvPr id="1" name=""/>
        <p:cNvGrpSpPr/>
        <p:nvPr/>
      </p:nvGrpSpPr>
      <p:grpSpPr>
        <a:xfrm>
          <a:off x="0" y="0"/>
          <a:ext cx="0" cy="0"/>
          <a:chOff x="0" y="0"/>
          <a:chExt cx="0" cy="0"/>
        </a:xfrm>
      </p:grpSpPr>
      <p:pic>
        <p:nvPicPr>
          <p:cNvPr id="7" name="Graphic 6" descr="Treble clef">
            <a:extLst>
              <a:ext uri="{FF2B5EF4-FFF2-40B4-BE49-F238E27FC236}">
                <a16:creationId xmlns:a16="http://schemas.microsoft.com/office/drawing/2014/main" id="{FAD90C80-390F-7755-D32C-D52291065A5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l="23703" r="23138"/>
          <a:stretch/>
        </p:blipFill>
        <p:spPr>
          <a:xfrm rot="19931574">
            <a:off x="132260" y="849815"/>
            <a:ext cx="688404" cy="1294991"/>
          </a:xfrm>
          <a:prstGeom prst="rect">
            <a:avLst/>
          </a:prstGeom>
        </p:spPr>
      </p:pic>
      <p:sp>
        <p:nvSpPr>
          <p:cNvPr id="4" name="TextBox 3">
            <a:extLst>
              <a:ext uri="{FF2B5EF4-FFF2-40B4-BE49-F238E27FC236}">
                <a16:creationId xmlns:a16="http://schemas.microsoft.com/office/drawing/2014/main" id="{A9A31A24-389F-3147-7E6C-B233DB5CB8CA}"/>
              </a:ext>
            </a:extLst>
          </p:cNvPr>
          <p:cNvSpPr txBox="1"/>
          <p:nvPr/>
        </p:nvSpPr>
        <p:spPr>
          <a:xfrm>
            <a:off x="87873" y="2454382"/>
            <a:ext cx="3474752" cy="3231654"/>
          </a:xfrm>
          <a:prstGeom prst="rect">
            <a:avLst/>
          </a:prstGeom>
          <a:noFill/>
        </p:spPr>
        <p:txBody>
          <a:bodyPr wrap="square" rtlCol="0">
            <a:spAutoFit/>
          </a:bodyPr>
          <a:lstStyle/>
          <a:p>
            <a:r>
              <a:rPr lang="en-GB" sz="4400" b="1" noProof="0" dirty="0">
                <a:solidFill>
                  <a:srgbClr val="7030A0"/>
                </a:solidFill>
              </a:rPr>
              <a:t>A </a:t>
            </a:r>
            <a:r>
              <a:rPr lang="en-GB" sz="4400" b="1" dirty="0">
                <a:solidFill>
                  <a:srgbClr val="7030A0"/>
                </a:solidFill>
              </a:rPr>
              <a:t>snapshot of singing</a:t>
            </a:r>
          </a:p>
          <a:p>
            <a:endParaRPr lang="en-GB" sz="4400" b="1" dirty="0">
              <a:solidFill>
                <a:srgbClr val="7030A0"/>
              </a:solidFill>
            </a:endParaRPr>
          </a:p>
          <a:p>
            <a:r>
              <a:rPr lang="en-GB" sz="3600" b="1" i="1" noProof="0" dirty="0">
                <a:solidFill>
                  <a:srgbClr val="7030A0"/>
                </a:solidFill>
              </a:rPr>
              <a:t>Over the last 25 years</a:t>
            </a:r>
          </a:p>
        </p:txBody>
      </p:sp>
      <p:sp>
        <p:nvSpPr>
          <p:cNvPr id="15" name="Content Placeholder 2">
            <a:extLst>
              <a:ext uri="{FF2B5EF4-FFF2-40B4-BE49-F238E27FC236}">
                <a16:creationId xmlns:a16="http://schemas.microsoft.com/office/drawing/2014/main" id="{DCBA3E02-EF7D-B778-FE03-37A21AF6E73D}"/>
              </a:ext>
            </a:extLst>
          </p:cNvPr>
          <p:cNvSpPr>
            <a:spLocks noGrp="1"/>
          </p:cNvSpPr>
          <p:nvPr>
            <p:ph idx="1"/>
          </p:nvPr>
        </p:nvSpPr>
        <p:spPr>
          <a:xfrm>
            <a:off x="3617260" y="268941"/>
            <a:ext cx="8564366" cy="6589059"/>
          </a:xfrm>
          <a:solidFill>
            <a:srgbClr val="C6C4C4">
              <a:alpha val="70980"/>
            </a:srgbClr>
          </a:solidFill>
        </p:spPr>
        <p:txBody>
          <a:bodyPr>
            <a:normAutofit/>
          </a:bodyPr>
          <a:lstStyle/>
          <a:p>
            <a:r>
              <a:rPr lang="en-GB" sz="2800" b="1" noProof="0" dirty="0">
                <a:solidFill>
                  <a:schemeClr val="tx1"/>
                </a:solidFill>
              </a:rPr>
              <a:t>National Plan for Music Education</a:t>
            </a:r>
          </a:p>
          <a:p>
            <a:pPr lvl="1"/>
            <a:r>
              <a:rPr lang="en-GB" sz="2400" noProof="0" dirty="0">
                <a:solidFill>
                  <a:schemeClr val="tx1"/>
                </a:solidFill>
              </a:rPr>
              <a:t>Published in 2011</a:t>
            </a:r>
          </a:p>
          <a:p>
            <a:pPr lvl="1"/>
            <a:r>
              <a:rPr lang="en-GB" sz="2400" noProof="0" dirty="0">
                <a:solidFill>
                  <a:schemeClr val="tx1"/>
                </a:solidFill>
              </a:rPr>
              <a:t>Aimed to enhance music education through a coordinated approach</a:t>
            </a:r>
          </a:p>
          <a:p>
            <a:pPr lvl="1"/>
            <a:r>
              <a:rPr lang="en-GB" sz="2400" dirty="0">
                <a:solidFill>
                  <a:schemeClr val="tx1"/>
                </a:solidFill>
              </a:rPr>
              <a:t>The subsequent </a:t>
            </a:r>
            <a:r>
              <a:rPr lang="en-GB" sz="2400" noProof="0" dirty="0">
                <a:solidFill>
                  <a:schemeClr val="tx1"/>
                </a:solidFill>
              </a:rPr>
              <a:t>NPME (2022) identified that more needed to be done</a:t>
            </a:r>
          </a:p>
          <a:p>
            <a:r>
              <a:rPr lang="en-GB" sz="2800" b="1" noProof="0" dirty="0">
                <a:solidFill>
                  <a:schemeClr val="tx1"/>
                </a:solidFill>
              </a:rPr>
              <a:t>Music Manifesto Report (2006)</a:t>
            </a:r>
          </a:p>
          <a:p>
            <a:pPr lvl="1"/>
            <a:r>
              <a:rPr lang="en-GB" sz="2400" noProof="0" dirty="0">
                <a:solidFill>
                  <a:schemeClr val="tx1"/>
                </a:solidFill>
              </a:rPr>
              <a:t>Identified singing as a key priority in music education</a:t>
            </a:r>
          </a:p>
          <a:p>
            <a:r>
              <a:rPr lang="en-GB" sz="2800" b="1" noProof="0" dirty="0">
                <a:solidFill>
                  <a:schemeClr val="tx1"/>
                </a:solidFill>
              </a:rPr>
              <a:t>National Singing Programme (Sing Up)</a:t>
            </a:r>
          </a:p>
          <a:p>
            <a:pPr lvl="1"/>
            <a:r>
              <a:rPr lang="en-GB" sz="2400" noProof="0" dirty="0">
                <a:solidFill>
                  <a:schemeClr val="tx1"/>
                </a:solidFill>
              </a:rPr>
              <a:t>Launched in 2007</a:t>
            </a:r>
          </a:p>
          <a:p>
            <a:pPr lvl="1"/>
            <a:r>
              <a:rPr lang="en-GB" sz="2400" noProof="0" dirty="0">
                <a:solidFill>
                  <a:schemeClr val="tx1"/>
                </a:solidFill>
              </a:rPr>
              <a:t>Aimed to establish a 'Singing School' culture</a:t>
            </a:r>
          </a:p>
          <a:p>
            <a:pPr lvl="1"/>
            <a:r>
              <a:rPr lang="en-GB" sz="2400" noProof="0" dirty="0">
                <a:solidFill>
                  <a:schemeClr val="tx1"/>
                </a:solidFill>
              </a:rPr>
              <a:t>Engaged over 96% of state primary schools by 2011</a:t>
            </a:r>
          </a:p>
          <a:p>
            <a:pPr lvl="1"/>
            <a:r>
              <a:rPr lang="en-GB" sz="2400" noProof="0" dirty="0">
                <a:solidFill>
                  <a:schemeClr val="tx1"/>
                </a:solidFill>
              </a:rPr>
              <a:t>Positive impacts on students attributed to the programme</a:t>
            </a:r>
          </a:p>
          <a:p>
            <a:r>
              <a:rPr lang="en-GB" sz="2800" b="1" noProof="0" dirty="0">
                <a:solidFill>
                  <a:schemeClr val="tx1"/>
                </a:solidFill>
              </a:rPr>
              <a:t>Inconsistencies in Singing Provision Highlighted</a:t>
            </a:r>
          </a:p>
        </p:txBody>
      </p:sp>
    </p:spTree>
    <p:extLst>
      <p:ext uri="{BB962C8B-B14F-4D97-AF65-F5344CB8AC3E}">
        <p14:creationId xmlns:p14="http://schemas.microsoft.com/office/powerpoint/2010/main" val="37816227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icrophone and piano">
            <a:extLst>
              <a:ext uri="{FF2B5EF4-FFF2-40B4-BE49-F238E27FC236}">
                <a16:creationId xmlns:a16="http://schemas.microsoft.com/office/drawing/2014/main" id="{B03A0C20-66A1-6433-FD7D-A3149ABC6595}"/>
              </a:ext>
            </a:extLst>
          </p:cNvPr>
          <p:cNvPicPr>
            <a:picLocks noChangeAspect="1"/>
          </p:cNvPicPr>
          <p:nvPr/>
        </p:nvPicPr>
        <p:blipFill>
          <a:blip r:embed="rId3">
            <a:alphaModFix amt="35000"/>
          </a:blip>
          <a:srcRect t="15094"/>
          <a:stretch/>
        </p:blipFill>
        <p:spPr>
          <a:xfrm>
            <a:off x="20" y="10"/>
            <a:ext cx="12191980" cy="6857990"/>
          </a:xfrm>
          <a:prstGeom prst="rect">
            <a:avLst/>
          </a:prstGeom>
        </p:spPr>
      </p:pic>
      <p:sp>
        <p:nvSpPr>
          <p:cNvPr id="2" name="Title 1">
            <a:extLst>
              <a:ext uri="{FF2B5EF4-FFF2-40B4-BE49-F238E27FC236}">
                <a16:creationId xmlns:a16="http://schemas.microsoft.com/office/drawing/2014/main" id="{4A2F2B93-213B-3F59-ABE4-C1BCA7F3F394}"/>
              </a:ext>
            </a:extLst>
          </p:cNvPr>
          <p:cNvSpPr>
            <a:spLocks noGrp="1"/>
          </p:cNvSpPr>
          <p:nvPr>
            <p:ph type="ctrTitle"/>
          </p:nvPr>
        </p:nvSpPr>
        <p:spPr>
          <a:xfrm>
            <a:off x="1069847" y="758952"/>
            <a:ext cx="9055227" cy="3794760"/>
          </a:xfrm>
        </p:spPr>
        <p:txBody>
          <a:bodyPr>
            <a:normAutofit/>
          </a:bodyPr>
          <a:lstStyle/>
          <a:p>
            <a:r>
              <a:rPr lang="en-GB" sz="4200" kern="100" noProof="0" dirty="0">
                <a:ln w="15875">
                  <a:solidFill>
                    <a:srgbClr val="FFFFFF"/>
                  </a:solidFill>
                </a:ln>
                <a:solidFill>
                  <a:schemeClr val="tx1"/>
                </a:solidFill>
                <a:effectLst/>
                <a:latin typeface="Arial" panose="020B0604020202020204" pitchFamily="34" charset="0"/>
                <a:ea typeface="DengXian" panose="02010600030101010101" pitchFamily="2" charset="-122"/>
                <a:cs typeface="Times New Roman" panose="02020603050405020304" pitchFamily="18" charset="0"/>
              </a:rPr>
              <a:t>What does 'singing' mean? </a:t>
            </a:r>
            <a:br>
              <a:rPr lang="en-GB" sz="4200" kern="100" noProof="0" dirty="0">
                <a:ln w="15875">
                  <a:solidFill>
                    <a:srgbClr val="FFFFFF"/>
                  </a:solidFill>
                </a:ln>
                <a:solidFill>
                  <a:schemeClr val="tx1"/>
                </a:solidFill>
                <a:effectLst/>
                <a:latin typeface="Arial" panose="020B0604020202020204" pitchFamily="34" charset="0"/>
                <a:ea typeface="DengXian" panose="02010600030101010101" pitchFamily="2" charset="-122"/>
                <a:cs typeface="Times New Roman" panose="02020603050405020304" pitchFamily="18" charset="0"/>
              </a:rPr>
            </a:br>
            <a:br>
              <a:rPr lang="en-GB" sz="4200" kern="100" noProof="0" dirty="0">
                <a:ln w="15875">
                  <a:solidFill>
                    <a:srgbClr val="FFFFFF"/>
                  </a:solidFill>
                </a:ln>
                <a:solidFill>
                  <a:schemeClr val="tx1"/>
                </a:solidFill>
                <a:effectLst/>
                <a:latin typeface="Arial" panose="020B0604020202020204" pitchFamily="34" charset="0"/>
                <a:ea typeface="DengXian" panose="02010600030101010101" pitchFamily="2" charset="-122"/>
                <a:cs typeface="Times New Roman" panose="02020603050405020304" pitchFamily="18" charset="0"/>
              </a:rPr>
            </a:br>
            <a:br>
              <a:rPr lang="en-GB" sz="4200" kern="100" noProof="0" dirty="0">
                <a:ln w="15875">
                  <a:solidFill>
                    <a:srgbClr val="FFFFFF"/>
                  </a:solidFill>
                </a:ln>
                <a:solidFill>
                  <a:schemeClr val="tx1"/>
                </a:solidFill>
                <a:effectLst/>
                <a:latin typeface="Arial" panose="020B0604020202020204" pitchFamily="34" charset="0"/>
                <a:ea typeface="DengXian" panose="02010600030101010101" pitchFamily="2" charset="-122"/>
                <a:cs typeface="Times New Roman" panose="02020603050405020304" pitchFamily="18" charset="0"/>
              </a:rPr>
            </a:br>
            <a:r>
              <a:rPr lang="en-GB" sz="4200" kern="100" noProof="0" dirty="0">
                <a:ln w="15875">
                  <a:solidFill>
                    <a:srgbClr val="FFFFFF"/>
                  </a:solidFill>
                </a:ln>
                <a:solidFill>
                  <a:schemeClr val="tx1"/>
                </a:solidFill>
                <a:effectLst/>
                <a:latin typeface="Arial" panose="020B0604020202020204" pitchFamily="34" charset="0"/>
                <a:ea typeface="DengXian" panose="02010600030101010101" pitchFamily="2" charset="-122"/>
                <a:cs typeface="Times New Roman" panose="02020603050405020304" pitchFamily="18" charset="0"/>
              </a:rPr>
              <a:t>What should we expect from school singing pedagogy? </a:t>
            </a:r>
            <a:br>
              <a:rPr lang="en-GB" sz="4200" kern="100" noProof="0" dirty="0">
                <a:ln w="15875">
                  <a:solidFill>
                    <a:srgbClr val="FFFFFF"/>
                  </a:solidFill>
                </a:ln>
                <a:noFill/>
                <a:effectLst/>
                <a:latin typeface="Aptos" panose="020B0004020202020204" pitchFamily="34" charset="0"/>
                <a:ea typeface="DengXian" panose="02010600030101010101" pitchFamily="2" charset="-122"/>
                <a:cs typeface="Times New Roman" panose="02020603050405020304" pitchFamily="18" charset="0"/>
              </a:rPr>
            </a:br>
            <a:endParaRPr lang="en-GB" sz="4200" noProof="0" dirty="0">
              <a:ln w="15875">
                <a:solidFill>
                  <a:srgbClr val="FFFFFF"/>
                </a:solidFill>
              </a:ln>
              <a:noFill/>
            </a:endParaRPr>
          </a:p>
        </p:txBody>
      </p:sp>
      <p:sp>
        <p:nvSpPr>
          <p:cNvPr id="3" name="Subtitle 2">
            <a:extLst>
              <a:ext uri="{FF2B5EF4-FFF2-40B4-BE49-F238E27FC236}">
                <a16:creationId xmlns:a16="http://schemas.microsoft.com/office/drawing/2014/main" id="{48B7D4CF-6393-FABD-E393-D96F867AA522}"/>
              </a:ext>
            </a:extLst>
          </p:cNvPr>
          <p:cNvSpPr>
            <a:spLocks noGrp="1"/>
          </p:cNvSpPr>
          <p:nvPr>
            <p:ph type="subTitle" idx="1"/>
          </p:nvPr>
        </p:nvSpPr>
        <p:spPr>
          <a:xfrm>
            <a:off x="1100015" y="4670246"/>
            <a:ext cx="7315200" cy="1419658"/>
          </a:xfrm>
        </p:spPr>
        <p:txBody>
          <a:bodyPr>
            <a:normAutofit/>
          </a:bodyPr>
          <a:lstStyle/>
          <a:p>
            <a:r>
              <a:rPr lang="en-GB" sz="2800" b="1" noProof="0" dirty="0">
                <a:solidFill>
                  <a:schemeClr val="tx1"/>
                </a:solidFill>
              </a:rPr>
              <a:t>Researcher questions</a:t>
            </a:r>
          </a:p>
        </p:txBody>
      </p:sp>
    </p:spTree>
    <p:extLst>
      <p:ext uri="{BB962C8B-B14F-4D97-AF65-F5344CB8AC3E}">
        <p14:creationId xmlns:p14="http://schemas.microsoft.com/office/powerpoint/2010/main" val="2366275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alphaModFix amt="19000"/>
          </a:blip>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42739-A024-F163-4BAB-1B1B9F155D1A}"/>
              </a:ext>
            </a:extLst>
          </p:cNvPr>
          <p:cNvSpPr>
            <a:spLocks noGrp="1"/>
          </p:cNvSpPr>
          <p:nvPr>
            <p:ph type="title"/>
          </p:nvPr>
        </p:nvSpPr>
        <p:spPr/>
        <p:txBody>
          <a:bodyPr>
            <a:normAutofit/>
          </a:bodyPr>
          <a:lstStyle/>
          <a:p>
            <a:r>
              <a:rPr lang="en-GB" sz="5400" noProof="0" dirty="0"/>
              <a:t>What is ‘singing’?</a:t>
            </a:r>
          </a:p>
        </p:txBody>
      </p:sp>
      <p:sp>
        <p:nvSpPr>
          <p:cNvPr id="4" name="Text Placeholder 3">
            <a:extLst>
              <a:ext uri="{FF2B5EF4-FFF2-40B4-BE49-F238E27FC236}">
                <a16:creationId xmlns:a16="http://schemas.microsoft.com/office/drawing/2014/main" id="{7EB559BF-2C3B-9CBF-7963-76F4DAC28699}"/>
              </a:ext>
            </a:extLst>
          </p:cNvPr>
          <p:cNvSpPr>
            <a:spLocks noGrp="1"/>
          </p:cNvSpPr>
          <p:nvPr>
            <p:ph type="body" sz="half" idx="2"/>
          </p:nvPr>
        </p:nvSpPr>
        <p:spPr/>
        <p:txBody>
          <a:bodyPr/>
          <a:lstStyle/>
          <a:p>
            <a:endParaRPr lang="en-GB" noProof="0" dirty="0"/>
          </a:p>
          <a:p>
            <a:endParaRPr lang="en-GB" noProof="0" dirty="0"/>
          </a:p>
          <a:p>
            <a:r>
              <a:rPr lang="en-GB" sz="1800" noProof="0" dirty="0">
                <a:effectLst/>
                <a:latin typeface="Arial" panose="020B0604020202020204" pitchFamily="34" charset="0"/>
                <a:ea typeface="DengXian" panose="02010600030101010101" pitchFamily="2" charset="-122"/>
              </a:rPr>
              <a:t>(Ashley, 2015, p. 15 – 18)</a:t>
            </a:r>
            <a:endParaRPr lang="en-GB" noProof="0" dirty="0"/>
          </a:p>
        </p:txBody>
      </p:sp>
      <p:sp>
        <p:nvSpPr>
          <p:cNvPr id="5" name="Content Placeholder 2">
            <a:extLst>
              <a:ext uri="{FF2B5EF4-FFF2-40B4-BE49-F238E27FC236}">
                <a16:creationId xmlns:a16="http://schemas.microsoft.com/office/drawing/2014/main" id="{5FAACE7A-4C44-95A5-700B-345E59C57180}"/>
              </a:ext>
            </a:extLst>
          </p:cNvPr>
          <p:cNvSpPr>
            <a:spLocks noGrp="1"/>
          </p:cNvSpPr>
          <p:nvPr>
            <p:ph idx="1"/>
          </p:nvPr>
        </p:nvSpPr>
        <p:spPr>
          <a:xfrm>
            <a:off x="3735959" y="443754"/>
            <a:ext cx="8115230" cy="5829880"/>
          </a:xfrm>
        </p:spPr>
        <p:txBody>
          <a:bodyPr>
            <a:normAutofit/>
          </a:bodyPr>
          <a:lstStyle/>
          <a:p>
            <a:pPr marL="0" indent="0">
              <a:buNone/>
            </a:pPr>
            <a:r>
              <a:rPr lang="en-GB" sz="3200" b="1" noProof="0" dirty="0">
                <a:solidFill>
                  <a:schemeClr val="tx1"/>
                </a:solidFill>
                <a:effectLst/>
                <a:latin typeface="Arial" panose="020B0604020202020204" pitchFamily="34" charset="0"/>
                <a:ea typeface="DengXian" panose="02010600030101010101" pitchFamily="2" charset="-122"/>
              </a:rPr>
              <a:t>Ashley (2015) categorised singing into three contexts; </a:t>
            </a:r>
          </a:p>
          <a:p>
            <a:pPr marL="0" indent="0">
              <a:buNone/>
            </a:pPr>
            <a:endParaRPr lang="en-GB" sz="3200" b="1" noProof="0" dirty="0">
              <a:solidFill>
                <a:schemeClr val="tx1"/>
              </a:solidFill>
              <a:effectLst/>
              <a:latin typeface="Arial" panose="020B0604020202020204" pitchFamily="34" charset="0"/>
              <a:ea typeface="DengXian" panose="02010600030101010101" pitchFamily="2" charset="-122"/>
            </a:endParaRPr>
          </a:p>
          <a:p>
            <a:pPr lvl="1"/>
            <a:r>
              <a:rPr lang="en-GB" sz="3200" noProof="0" dirty="0">
                <a:solidFill>
                  <a:schemeClr val="tx1"/>
                </a:solidFill>
              </a:rPr>
              <a:t>Choral work: Advanced musical knowledge and vocal technique</a:t>
            </a:r>
          </a:p>
          <a:p>
            <a:pPr lvl="1"/>
            <a:endParaRPr lang="en-GB" sz="3200" noProof="0" dirty="0">
              <a:solidFill>
                <a:schemeClr val="tx1"/>
              </a:solidFill>
            </a:endParaRPr>
          </a:p>
          <a:p>
            <a:pPr lvl="1"/>
            <a:r>
              <a:rPr lang="en-GB" sz="3200" noProof="0" dirty="0">
                <a:solidFill>
                  <a:schemeClr val="tx1"/>
                </a:solidFill>
              </a:rPr>
              <a:t>'Just singing': Minimal instruction, focus on melody and lyrics</a:t>
            </a:r>
          </a:p>
          <a:p>
            <a:pPr lvl="1"/>
            <a:endParaRPr lang="en-GB" sz="3200" noProof="0" dirty="0">
              <a:solidFill>
                <a:schemeClr val="tx1"/>
              </a:solidFill>
            </a:endParaRPr>
          </a:p>
          <a:p>
            <a:pPr lvl="1"/>
            <a:r>
              <a:rPr lang="en-GB" sz="3200" noProof="0" dirty="0">
                <a:solidFill>
                  <a:schemeClr val="tx1"/>
                </a:solidFill>
              </a:rPr>
              <a:t>Vocal work: Voice as an instrument for wider musical tuition</a:t>
            </a:r>
          </a:p>
        </p:txBody>
      </p:sp>
    </p:spTree>
    <p:extLst>
      <p:ext uri="{BB962C8B-B14F-4D97-AF65-F5344CB8AC3E}">
        <p14:creationId xmlns:p14="http://schemas.microsoft.com/office/powerpoint/2010/main" val="13883446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435D4E-D63D-4AAD-C042-3CEDF87FA7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D29DB7-979C-F3DF-AC94-7904FEE5E131}"/>
              </a:ext>
            </a:extLst>
          </p:cNvPr>
          <p:cNvSpPr>
            <a:spLocks noGrp="1"/>
          </p:cNvSpPr>
          <p:nvPr>
            <p:ph type="title"/>
          </p:nvPr>
        </p:nvSpPr>
        <p:spPr/>
        <p:txBody>
          <a:bodyPr>
            <a:noAutofit/>
          </a:bodyPr>
          <a:lstStyle/>
          <a:p>
            <a:r>
              <a:rPr lang="en-GB" sz="2800" noProof="0" dirty="0">
                <a:effectLst/>
                <a:latin typeface="Arial" panose="020B0604020202020204" pitchFamily="34" charset="0"/>
                <a:ea typeface="DengXian" panose="02010600030101010101" pitchFamily="2" charset="-122"/>
              </a:rPr>
              <a:t>Study on adult recollections of singing in secondary school</a:t>
            </a:r>
            <a:endParaRPr lang="en-GB" sz="2800" noProof="0" dirty="0"/>
          </a:p>
        </p:txBody>
      </p:sp>
      <p:sp>
        <p:nvSpPr>
          <p:cNvPr id="4" name="Text Placeholder 3">
            <a:extLst>
              <a:ext uri="{FF2B5EF4-FFF2-40B4-BE49-F238E27FC236}">
                <a16:creationId xmlns:a16="http://schemas.microsoft.com/office/drawing/2014/main" id="{07F99A49-A6A7-DDDE-B770-517796395B48}"/>
              </a:ext>
            </a:extLst>
          </p:cNvPr>
          <p:cNvSpPr>
            <a:spLocks noGrp="1"/>
          </p:cNvSpPr>
          <p:nvPr>
            <p:ph type="body" sz="half" idx="2"/>
          </p:nvPr>
        </p:nvSpPr>
        <p:spPr/>
        <p:txBody>
          <a:bodyPr/>
          <a:lstStyle/>
          <a:p>
            <a:endParaRPr lang="en-GB" noProof="0" dirty="0"/>
          </a:p>
          <a:p>
            <a:endParaRPr lang="en-GB" noProof="0" dirty="0"/>
          </a:p>
          <a:p>
            <a:r>
              <a:rPr lang="en-GB" sz="1800" noProof="0" dirty="0">
                <a:effectLst/>
                <a:latin typeface="Arial" panose="020B0604020202020204" pitchFamily="34" charset="0"/>
                <a:ea typeface="DengXian" panose="02010600030101010101" pitchFamily="2" charset="-122"/>
              </a:rPr>
              <a:t>Turton and Durrant (2002)</a:t>
            </a:r>
            <a:endParaRPr lang="en-GB" noProof="0" dirty="0"/>
          </a:p>
        </p:txBody>
      </p:sp>
      <p:graphicFrame>
        <p:nvGraphicFramePr>
          <p:cNvPr id="6" name="Picture Placeholder 2">
            <a:extLst>
              <a:ext uri="{FF2B5EF4-FFF2-40B4-BE49-F238E27FC236}">
                <a16:creationId xmlns:a16="http://schemas.microsoft.com/office/drawing/2014/main" id="{251A9903-30CA-E2EA-3376-E06D69FB0D63}"/>
              </a:ext>
            </a:extLst>
          </p:cNvPr>
          <p:cNvGraphicFramePr/>
          <p:nvPr>
            <p:extLst>
              <p:ext uri="{D42A27DB-BD31-4B8C-83A1-F6EECF244321}">
                <p14:modId xmlns:p14="http://schemas.microsoft.com/office/powerpoint/2010/main" val="3876836700"/>
              </p:ext>
            </p:extLst>
          </p:nvPr>
        </p:nvGraphicFramePr>
        <p:xfrm>
          <a:off x="3820738" y="763524"/>
          <a:ext cx="8115230" cy="53309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204302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4D7D4EB-EB6B-9D50-2142-E329DD250657}"/>
              </a:ext>
            </a:extLst>
          </p:cNvPr>
          <p:cNvSpPr txBox="1">
            <a:spLocks/>
          </p:cNvSpPr>
          <p:nvPr/>
        </p:nvSpPr>
        <p:spPr>
          <a:xfrm>
            <a:off x="137967" y="620313"/>
            <a:ext cx="3410712" cy="537667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a:lstStyle>
          <a:p>
            <a:r>
              <a:rPr lang="en-GB" sz="4000" noProof="0" dirty="0"/>
              <a:t>Teacher Training in the UK</a:t>
            </a:r>
          </a:p>
          <a:p>
            <a:endParaRPr lang="en-GB" sz="4000" noProof="0" dirty="0"/>
          </a:p>
          <a:p>
            <a:r>
              <a:rPr lang="en-GB" sz="1800" noProof="0" dirty="0">
                <a:effectLst/>
                <a:latin typeface="Arial" panose="020B0604020202020204" pitchFamily="34" charset="0"/>
                <a:ea typeface="DengXian" panose="02010600030101010101" pitchFamily="2" charset="-122"/>
              </a:rPr>
              <a:t>Cox (2005)</a:t>
            </a:r>
            <a:endParaRPr lang="en-GB" sz="4000" noProof="0" dirty="0"/>
          </a:p>
          <a:p>
            <a:endParaRPr lang="en-GB" sz="4000" noProof="0" dirty="0"/>
          </a:p>
        </p:txBody>
      </p:sp>
      <p:sp>
        <p:nvSpPr>
          <p:cNvPr id="5" name="Content Placeholder 2">
            <a:extLst>
              <a:ext uri="{FF2B5EF4-FFF2-40B4-BE49-F238E27FC236}">
                <a16:creationId xmlns:a16="http://schemas.microsoft.com/office/drawing/2014/main" id="{22EDFE26-0D24-3044-A90E-9213815FD725}"/>
              </a:ext>
            </a:extLst>
          </p:cNvPr>
          <p:cNvSpPr txBox="1">
            <a:spLocks/>
          </p:cNvSpPr>
          <p:nvPr/>
        </p:nvSpPr>
        <p:spPr>
          <a:xfrm>
            <a:off x="3879476" y="262218"/>
            <a:ext cx="7788268" cy="6092862"/>
          </a:xfrm>
          <a:prstGeom prst="rect">
            <a:avLst/>
          </a:prstGeom>
        </p:spPr>
        <p:txBody>
          <a:bodyPr vert="horz" lIns="91440" tIns="45720" rIns="91440" bIns="45720" rtlCol="0" anchor="ctr">
            <a:normAutofit/>
          </a:bodyPr>
          <a:lst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r>
              <a:rPr lang="en-GB" sz="2400" noProof="0" dirty="0"/>
              <a:t>Historical Perspective on Teacher Training</a:t>
            </a:r>
          </a:p>
          <a:p>
            <a:pPr lvl="1"/>
            <a:r>
              <a:rPr lang="en-GB" sz="2000" noProof="0" dirty="0"/>
              <a:t>Methods in England, Wales, and Scotland from 1883-1899</a:t>
            </a:r>
          </a:p>
          <a:p>
            <a:pPr lvl="1"/>
            <a:r>
              <a:rPr lang="en-GB" sz="2000" noProof="0" dirty="0"/>
              <a:t>Annual reports by Sir John Stainer</a:t>
            </a:r>
          </a:p>
          <a:p>
            <a:pPr lvl="1"/>
            <a:r>
              <a:rPr lang="en-GB" sz="2000" noProof="0" dirty="0"/>
              <a:t>Rigorous instruction in music and singing</a:t>
            </a:r>
          </a:p>
          <a:p>
            <a:pPr lvl="1"/>
            <a:r>
              <a:rPr lang="en-GB" sz="2000" noProof="0" dirty="0"/>
              <a:t>Tests in aural, note reading, music theory, and song performance skills</a:t>
            </a:r>
          </a:p>
          <a:p>
            <a:r>
              <a:rPr lang="en-GB" sz="2400" noProof="0" dirty="0"/>
              <a:t>Recent Music Reports (1998-2004)</a:t>
            </a:r>
          </a:p>
          <a:p>
            <a:pPr lvl="1"/>
            <a:r>
              <a:rPr lang="en-GB" sz="2000" noProof="0" dirty="0"/>
              <a:t>Disparity in provision noted as 'ambiguous'</a:t>
            </a:r>
          </a:p>
          <a:p>
            <a:pPr lvl="1"/>
            <a:r>
              <a:rPr lang="en-GB" sz="2000" noProof="0" dirty="0"/>
              <a:t>Inconsistent levels of teacher confidence and expertise</a:t>
            </a:r>
          </a:p>
          <a:p>
            <a:pPr lvl="1"/>
            <a:r>
              <a:rPr lang="en-GB" sz="2000" noProof="0" dirty="0"/>
              <a:t>Music described as a subject 'feared' by some generalist teachers</a:t>
            </a:r>
          </a:p>
          <a:p>
            <a:r>
              <a:rPr lang="en-GB" sz="2400" noProof="0" dirty="0"/>
              <a:t>Limited Time for Primary Music in Teacher Training</a:t>
            </a:r>
          </a:p>
          <a:p>
            <a:pPr lvl="1"/>
            <a:r>
              <a:rPr lang="en-GB" sz="2000" noProof="0" dirty="0"/>
              <a:t>Recurrent concern in literature</a:t>
            </a:r>
          </a:p>
          <a:p>
            <a:r>
              <a:rPr lang="en-GB" sz="2400" noProof="0" dirty="0"/>
              <a:t> "Should we expect generalist teachers to teach singing or is it better suited to specialists?" (Cox, 2005, p.26). </a:t>
            </a:r>
          </a:p>
        </p:txBody>
      </p:sp>
    </p:spTree>
    <p:extLst>
      <p:ext uri="{BB962C8B-B14F-4D97-AF65-F5344CB8AC3E}">
        <p14:creationId xmlns:p14="http://schemas.microsoft.com/office/powerpoint/2010/main" val="22432269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5A4BCC7-346E-8CAA-4C8C-46739FF8FFB8}"/>
              </a:ext>
            </a:extLst>
          </p:cNvPr>
          <p:cNvSpPr>
            <a:spLocks noGrp="1"/>
          </p:cNvSpPr>
          <p:nvPr>
            <p:ph type="title"/>
          </p:nvPr>
        </p:nvSpPr>
        <p:spPr/>
        <p:txBody>
          <a:bodyPr>
            <a:normAutofit/>
          </a:bodyPr>
          <a:lstStyle/>
          <a:p>
            <a:r>
              <a:rPr lang="en-GB" noProof="0" dirty="0"/>
              <a:t>Generalists vs Specialists</a:t>
            </a:r>
            <a:br>
              <a:rPr lang="en-GB" noProof="0" dirty="0"/>
            </a:br>
            <a:br>
              <a:rPr lang="en-GB" noProof="0" dirty="0"/>
            </a:br>
            <a:r>
              <a:rPr lang="en-GB" sz="2400" noProof="0" dirty="0">
                <a:effectLst/>
                <a:latin typeface="Arial" panose="020B0604020202020204" pitchFamily="34" charset="0"/>
                <a:ea typeface="DengXian" panose="02010600030101010101" pitchFamily="2" charset="-122"/>
              </a:rPr>
              <a:t>Mills (2005)</a:t>
            </a:r>
            <a:br>
              <a:rPr lang="en-GB" sz="6600" noProof="0" dirty="0"/>
            </a:br>
            <a:endParaRPr lang="en-GB" noProof="0" dirty="0"/>
          </a:p>
        </p:txBody>
      </p:sp>
      <p:graphicFrame>
        <p:nvGraphicFramePr>
          <p:cNvPr id="7" name="Content Placeholder 2">
            <a:extLst>
              <a:ext uri="{FF2B5EF4-FFF2-40B4-BE49-F238E27FC236}">
                <a16:creationId xmlns:a16="http://schemas.microsoft.com/office/drawing/2014/main" id="{43DE9B8F-93F1-E201-B540-7D912763CB46}"/>
              </a:ext>
            </a:extLst>
          </p:cNvPr>
          <p:cNvGraphicFramePr>
            <a:graphicFrameLocks noGrp="1"/>
          </p:cNvGraphicFramePr>
          <p:nvPr>
            <p:ph idx="1"/>
            <p:extLst>
              <p:ext uri="{D42A27DB-BD31-4B8C-83A1-F6EECF244321}">
                <p14:modId xmlns:p14="http://schemas.microsoft.com/office/powerpoint/2010/main" val="454726090"/>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316420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B8D7534-5C2E-3A60-1F8B-54510BDA5D80}"/>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0E3BE789-5CC0-26A5-37B1-111899CD9072}"/>
              </a:ext>
            </a:extLst>
          </p:cNvPr>
          <p:cNvSpPr>
            <a:spLocks noGrp="1"/>
          </p:cNvSpPr>
          <p:nvPr>
            <p:ph type="title"/>
          </p:nvPr>
        </p:nvSpPr>
        <p:spPr>
          <a:xfrm>
            <a:off x="252919" y="1123838"/>
            <a:ext cx="2947482" cy="2399292"/>
          </a:xfrm>
        </p:spPr>
        <p:txBody>
          <a:bodyPr>
            <a:normAutofit/>
          </a:bodyPr>
          <a:lstStyle/>
          <a:p>
            <a:r>
              <a:rPr lang="en-GB" noProof="0" dirty="0"/>
              <a:t>Generalists vs Specialists</a:t>
            </a:r>
          </a:p>
        </p:txBody>
      </p:sp>
      <p:graphicFrame>
        <p:nvGraphicFramePr>
          <p:cNvPr id="7" name="Content Placeholder 2">
            <a:extLst>
              <a:ext uri="{FF2B5EF4-FFF2-40B4-BE49-F238E27FC236}">
                <a16:creationId xmlns:a16="http://schemas.microsoft.com/office/drawing/2014/main" id="{57C17A47-48B3-3775-A2F2-7C5E5DA12100}"/>
              </a:ext>
            </a:extLst>
          </p:cNvPr>
          <p:cNvGraphicFramePr>
            <a:graphicFrameLocks noGrp="1"/>
          </p:cNvGraphicFramePr>
          <p:nvPr>
            <p:ph idx="1"/>
            <p:extLst>
              <p:ext uri="{D42A27DB-BD31-4B8C-83A1-F6EECF244321}">
                <p14:modId xmlns:p14="http://schemas.microsoft.com/office/powerpoint/2010/main" val="1409137234"/>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Graphic 1" descr="Conductor">
            <a:extLst>
              <a:ext uri="{FF2B5EF4-FFF2-40B4-BE49-F238E27FC236}">
                <a16:creationId xmlns:a16="http://schemas.microsoft.com/office/drawing/2014/main" id="{384E27ED-D399-A659-6D06-7EDF6B1CD9AB}"/>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04424" y="3296700"/>
            <a:ext cx="2337618" cy="2337618"/>
          </a:xfrm>
          <a:prstGeom prst="rect">
            <a:avLst/>
          </a:prstGeom>
        </p:spPr>
      </p:pic>
    </p:spTree>
    <p:extLst>
      <p:ext uri="{BB962C8B-B14F-4D97-AF65-F5344CB8AC3E}">
        <p14:creationId xmlns:p14="http://schemas.microsoft.com/office/powerpoint/2010/main" val="2587870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E557971-7B7C-2817-0A20-36704A75C8C4}"/>
              </a:ext>
            </a:extLst>
          </p:cNvPr>
          <p:cNvSpPr>
            <a:spLocks noGrp="1"/>
          </p:cNvSpPr>
          <p:nvPr>
            <p:ph type="title"/>
          </p:nvPr>
        </p:nvSpPr>
        <p:spPr>
          <a:xfrm>
            <a:off x="0" y="708660"/>
            <a:ext cx="3410712" cy="5376672"/>
          </a:xfrm>
        </p:spPr>
        <p:txBody>
          <a:bodyPr>
            <a:normAutofit/>
          </a:bodyPr>
          <a:lstStyle/>
          <a:p>
            <a:r>
              <a:rPr lang="en-GB" sz="4000" noProof="0" dirty="0"/>
              <a:t>Literature Review Conclusions and </a:t>
            </a:r>
            <a:br>
              <a:rPr lang="en-GB" sz="4000" noProof="0" dirty="0"/>
            </a:br>
            <a:r>
              <a:rPr lang="en-GB" sz="4000" noProof="0" dirty="0"/>
              <a:t>Next Steps</a:t>
            </a:r>
          </a:p>
        </p:txBody>
      </p:sp>
      <p:graphicFrame>
        <p:nvGraphicFramePr>
          <p:cNvPr id="9" name="Content Placeholder 2">
            <a:extLst>
              <a:ext uri="{FF2B5EF4-FFF2-40B4-BE49-F238E27FC236}">
                <a16:creationId xmlns:a16="http://schemas.microsoft.com/office/drawing/2014/main" id="{EFDEA8F0-4FF8-709D-A6BF-4F9BA9B33481}"/>
              </a:ext>
            </a:extLst>
          </p:cNvPr>
          <p:cNvGraphicFramePr>
            <a:graphicFrameLocks noGrp="1"/>
          </p:cNvGraphicFramePr>
          <p:nvPr>
            <p:ph idx="1"/>
            <p:extLst>
              <p:ext uri="{D42A27DB-BD31-4B8C-83A1-F6EECF244321}">
                <p14:modId xmlns:p14="http://schemas.microsoft.com/office/powerpoint/2010/main" val="4038060110"/>
              </p:ext>
            </p:extLst>
          </p:nvPr>
        </p:nvGraphicFramePr>
        <p:xfrm>
          <a:off x="4161865" y="2649070"/>
          <a:ext cx="7031736" cy="29118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1D7CF614-5771-7B07-89F7-CAE238DED42D}"/>
              </a:ext>
            </a:extLst>
          </p:cNvPr>
          <p:cNvSpPr txBox="1"/>
          <p:nvPr/>
        </p:nvSpPr>
        <p:spPr>
          <a:xfrm>
            <a:off x="4161865" y="497541"/>
            <a:ext cx="6984671" cy="738664"/>
          </a:xfrm>
          <a:prstGeom prst="rect">
            <a:avLst/>
          </a:prstGeom>
          <a:noFill/>
        </p:spPr>
        <p:txBody>
          <a:bodyPr wrap="square" rtlCol="0">
            <a:spAutoFit/>
          </a:bodyPr>
          <a:lstStyle/>
          <a:p>
            <a:r>
              <a:rPr lang="en-GB" sz="2400" b="1" noProof="0" dirty="0"/>
              <a:t>Peripatetic Teachers:</a:t>
            </a:r>
          </a:p>
          <a:p>
            <a:endParaRPr lang="en-GB" noProof="0" dirty="0"/>
          </a:p>
        </p:txBody>
      </p:sp>
      <p:sp>
        <p:nvSpPr>
          <p:cNvPr id="10" name="TextBox 9">
            <a:extLst>
              <a:ext uri="{FF2B5EF4-FFF2-40B4-BE49-F238E27FC236}">
                <a16:creationId xmlns:a16="http://schemas.microsoft.com/office/drawing/2014/main" id="{CFF67209-2D3F-DE47-D111-C8635A962951}"/>
              </a:ext>
            </a:extLst>
          </p:cNvPr>
          <p:cNvSpPr txBox="1"/>
          <p:nvPr/>
        </p:nvSpPr>
        <p:spPr>
          <a:xfrm>
            <a:off x="4049447" y="1054723"/>
            <a:ext cx="6979024" cy="923330"/>
          </a:xfrm>
          <a:prstGeom prst="rect">
            <a:avLst/>
          </a:prstGeom>
          <a:noFill/>
        </p:spPr>
        <p:txBody>
          <a:bodyPr wrap="square" rtlCol="0">
            <a:spAutoFit/>
          </a:bodyPr>
          <a:lstStyle/>
          <a:p>
            <a:r>
              <a:rPr lang="en-GB" sz="1800" kern="100" noProof="0" dirty="0">
                <a:effectLst/>
                <a:latin typeface="Segoe Print" panose="02000600000000000000" pitchFamily="2" charset="0"/>
                <a:ea typeface="DengXian" panose="02010600030101010101" pitchFamily="2" charset="-122"/>
                <a:cs typeface="Times New Roman" panose="02020603050405020304" pitchFamily="18" charset="0"/>
              </a:rPr>
              <a:t>“a vital part of the wider music education eco-system [which contributes] enormously to the pipeline of creative talent in our world-renowned music industry”</a:t>
            </a:r>
            <a:endParaRPr lang="en-GB" noProof="0" dirty="0">
              <a:latin typeface="Segoe Print" panose="02000600000000000000" pitchFamily="2" charset="0"/>
            </a:endParaRPr>
          </a:p>
        </p:txBody>
      </p:sp>
      <p:sp>
        <p:nvSpPr>
          <p:cNvPr id="12" name="TextBox 11">
            <a:extLst>
              <a:ext uri="{FF2B5EF4-FFF2-40B4-BE49-F238E27FC236}">
                <a16:creationId xmlns:a16="http://schemas.microsoft.com/office/drawing/2014/main" id="{B6DF3A1A-A2E1-736A-9A5F-0119C03CCE6A}"/>
              </a:ext>
            </a:extLst>
          </p:cNvPr>
          <p:cNvSpPr txBox="1"/>
          <p:nvPr/>
        </p:nvSpPr>
        <p:spPr>
          <a:xfrm>
            <a:off x="8873378" y="2021781"/>
            <a:ext cx="2059081" cy="369332"/>
          </a:xfrm>
          <a:prstGeom prst="rect">
            <a:avLst/>
          </a:prstGeom>
          <a:noFill/>
        </p:spPr>
        <p:txBody>
          <a:bodyPr wrap="square">
            <a:spAutoFit/>
          </a:bodyPr>
          <a:lstStyle/>
          <a:p>
            <a:r>
              <a:rPr lang="en-GB" sz="1800" kern="100" noProof="0" dirty="0">
                <a:effectLst/>
                <a:latin typeface="Arial" panose="020B0604020202020204" pitchFamily="34" charset="0"/>
                <a:ea typeface="DengXian" panose="02010600030101010101" pitchFamily="2" charset="-122"/>
                <a:cs typeface="Times New Roman" panose="02020603050405020304" pitchFamily="18" charset="0"/>
              </a:rPr>
              <a:t>(ISM, 2022, p. 3)</a:t>
            </a:r>
            <a:endParaRPr lang="en-GB" noProof="0" dirty="0"/>
          </a:p>
        </p:txBody>
      </p:sp>
      <p:sp>
        <p:nvSpPr>
          <p:cNvPr id="13" name="Rectangle: Rounded Corners 12">
            <a:extLst>
              <a:ext uri="{FF2B5EF4-FFF2-40B4-BE49-F238E27FC236}">
                <a16:creationId xmlns:a16="http://schemas.microsoft.com/office/drawing/2014/main" id="{3E7DFC1B-A9E0-1850-5083-39FC5F1066D3}"/>
              </a:ext>
            </a:extLst>
          </p:cNvPr>
          <p:cNvSpPr/>
          <p:nvPr/>
        </p:nvSpPr>
        <p:spPr>
          <a:xfrm>
            <a:off x="4161865" y="5528712"/>
            <a:ext cx="7031736" cy="831747"/>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noProof="0" dirty="0"/>
          </a:p>
        </p:txBody>
      </p:sp>
      <p:sp>
        <p:nvSpPr>
          <p:cNvPr id="18" name="Rectangle 17">
            <a:extLst>
              <a:ext uri="{FF2B5EF4-FFF2-40B4-BE49-F238E27FC236}">
                <a16:creationId xmlns:a16="http://schemas.microsoft.com/office/drawing/2014/main" id="{E4176863-3FDB-8CF1-6443-34B2A240D95A}"/>
              </a:ext>
            </a:extLst>
          </p:cNvPr>
          <p:cNvSpPr/>
          <p:nvPr/>
        </p:nvSpPr>
        <p:spPr>
          <a:xfrm>
            <a:off x="5122532" y="5528712"/>
            <a:ext cx="3164281" cy="831747"/>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noProof="0" dirty="0"/>
          </a:p>
        </p:txBody>
      </p:sp>
      <p:grpSp>
        <p:nvGrpSpPr>
          <p:cNvPr id="15" name="Group 14">
            <a:extLst>
              <a:ext uri="{FF2B5EF4-FFF2-40B4-BE49-F238E27FC236}">
                <a16:creationId xmlns:a16="http://schemas.microsoft.com/office/drawing/2014/main" id="{13366077-C211-6A0F-F73C-AB549777F263}"/>
              </a:ext>
            </a:extLst>
          </p:cNvPr>
          <p:cNvGrpSpPr/>
          <p:nvPr/>
        </p:nvGrpSpPr>
        <p:grpSpPr>
          <a:xfrm>
            <a:off x="8286814" y="5528712"/>
            <a:ext cx="2906786" cy="831747"/>
            <a:chOff x="4124949" y="2079723"/>
            <a:chExt cx="2906786" cy="831747"/>
          </a:xfrm>
        </p:grpSpPr>
        <p:sp>
          <p:nvSpPr>
            <p:cNvPr id="16" name="Rectangle 15">
              <a:extLst>
                <a:ext uri="{FF2B5EF4-FFF2-40B4-BE49-F238E27FC236}">
                  <a16:creationId xmlns:a16="http://schemas.microsoft.com/office/drawing/2014/main" id="{BE39D310-0E07-A7F7-618A-274E1EF51AA9}"/>
                </a:ext>
              </a:extLst>
            </p:cNvPr>
            <p:cNvSpPr/>
            <p:nvPr/>
          </p:nvSpPr>
          <p:spPr>
            <a:xfrm>
              <a:off x="4124949" y="2079723"/>
              <a:ext cx="2906786" cy="831747"/>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noProof="0" dirty="0"/>
            </a:p>
          </p:txBody>
        </p:sp>
        <p:sp>
          <p:nvSpPr>
            <p:cNvPr id="17" name="TextBox 16">
              <a:extLst>
                <a:ext uri="{FF2B5EF4-FFF2-40B4-BE49-F238E27FC236}">
                  <a16:creationId xmlns:a16="http://schemas.microsoft.com/office/drawing/2014/main" id="{D0C7815A-C4CA-2B8D-CA7D-23291C056CC6}"/>
                </a:ext>
              </a:extLst>
            </p:cNvPr>
            <p:cNvSpPr txBox="1"/>
            <p:nvPr/>
          </p:nvSpPr>
          <p:spPr>
            <a:xfrm>
              <a:off x="4124949" y="2079723"/>
              <a:ext cx="2906786" cy="83174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88027" tIns="88027" rIns="88027" bIns="88027" numCol="1" spcCol="1270" anchor="ctr" anchorCtr="0">
              <a:noAutofit/>
            </a:bodyPr>
            <a:lstStyle/>
            <a:p>
              <a:pPr marL="0" lvl="0" indent="0" algn="l" defTabSz="622300">
                <a:lnSpc>
                  <a:spcPct val="100000"/>
                </a:lnSpc>
                <a:spcBef>
                  <a:spcPct val="0"/>
                </a:spcBef>
                <a:spcAft>
                  <a:spcPct val="35000"/>
                </a:spcAft>
                <a:buNone/>
              </a:pPr>
              <a:r>
                <a:rPr lang="en-GB" sz="1400" kern="1200" noProof="0" dirty="0"/>
                <a:t>Aim for shared goals to deliver best possible music education</a:t>
              </a:r>
            </a:p>
          </p:txBody>
        </p:sp>
      </p:grpSp>
    </p:spTree>
    <p:extLst>
      <p:ext uri="{BB962C8B-B14F-4D97-AF65-F5344CB8AC3E}">
        <p14:creationId xmlns:p14="http://schemas.microsoft.com/office/powerpoint/2010/main" val="10689343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8F2F2F0-3F24-1BB1-F289-51032F93644A}"/>
              </a:ext>
            </a:extLst>
          </p:cNvPr>
          <p:cNvSpPr>
            <a:spLocks noGrp="1"/>
          </p:cNvSpPr>
          <p:nvPr>
            <p:ph type="title"/>
          </p:nvPr>
        </p:nvSpPr>
        <p:spPr>
          <a:xfrm>
            <a:off x="310566" y="864108"/>
            <a:ext cx="3073914" cy="5120639"/>
          </a:xfrm>
        </p:spPr>
        <p:txBody>
          <a:bodyPr>
            <a:normAutofit/>
          </a:bodyPr>
          <a:lstStyle/>
          <a:p>
            <a:pPr algn="r"/>
            <a:r>
              <a:rPr lang="en-GB" noProof="0" dirty="0">
                <a:solidFill>
                  <a:schemeClr val="tx1">
                    <a:lumMod val="85000"/>
                    <a:lumOff val="15000"/>
                  </a:schemeClr>
                </a:solidFill>
              </a:rPr>
              <a:t>Research Motivation and Design</a:t>
            </a:r>
          </a:p>
        </p:txBody>
      </p:sp>
      <p:sp>
        <p:nvSpPr>
          <p:cNvPr id="5" name="Content Placeholder 2">
            <a:extLst>
              <a:ext uri="{FF2B5EF4-FFF2-40B4-BE49-F238E27FC236}">
                <a16:creationId xmlns:a16="http://schemas.microsoft.com/office/drawing/2014/main" id="{D437118B-99BE-6AF7-F91A-525EE60516E5}"/>
              </a:ext>
            </a:extLst>
          </p:cNvPr>
          <p:cNvSpPr>
            <a:spLocks noGrp="1"/>
          </p:cNvSpPr>
          <p:nvPr>
            <p:ph idx="1"/>
          </p:nvPr>
        </p:nvSpPr>
        <p:spPr>
          <a:xfrm>
            <a:off x="4128247" y="571500"/>
            <a:ext cx="7071659" cy="5413248"/>
          </a:xfrm>
        </p:spPr>
        <p:txBody>
          <a:bodyPr>
            <a:normAutofit/>
          </a:bodyPr>
          <a:lstStyle/>
          <a:p>
            <a:r>
              <a:rPr lang="en-GB" noProof="0" dirty="0">
                <a:solidFill>
                  <a:schemeClr val="tx1"/>
                </a:solidFill>
              </a:rPr>
              <a:t>Research Motivation in Education</a:t>
            </a:r>
          </a:p>
          <a:p>
            <a:pPr lvl="1"/>
            <a:r>
              <a:rPr lang="en-GB" noProof="0" dirty="0">
                <a:solidFill>
                  <a:schemeClr val="tx1"/>
                </a:solidFill>
              </a:rPr>
              <a:t>Accountability to demonstrate ‘value for money’</a:t>
            </a:r>
          </a:p>
          <a:p>
            <a:pPr lvl="1"/>
            <a:r>
              <a:rPr lang="en-GB" noProof="0" dirty="0">
                <a:solidFill>
                  <a:schemeClr val="tx1"/>
                </a:solidFill>
              </a:rPr>
              <a:t>Professional commitment to best outcomes for students</a:t>
            </a:r>
          </a:p>
          <a:p>
            <a:pPr lvl="1"/>
            <a:r>
              <a:rPr lang="en-GB" noProof="0" dirty="0">
                <a:solidFill>
                  <a:schemeClr val="tx1"/>
                </a:solidFill>
              </a:rPr>
              <a:t>Intellectual pursuit of understanding teachers' roles</a:t>
            </a:r>
          </a:p>
          <a:p>
            <a:pPr lvl="1"/>
            <a:endParaRPr lang="en-GB" noProof="0" dirty="0">
              <a:solidFill>
                <a:schemeClr val="tx1"/>
              </a:solidFill>
            </a:endParaRPr>
          </a:p>
          <a:p>
            <a:r>
              <a:rPr lang="en-GB" noProof="0" dirty="0">
                <a:solidFill>
                  <a:schemeClr val="tx1"/>
                </a:solidFill>
              </a:rPr>
              <a:t>Links Between Educational Research and Social Science</a:t>
            </a:r>
          </a:p>
          <a:p>
            <a:pPr lvl="1"/>
            <a:r>
              <a:rPr lang="en-GB" noProof="0" dirty="0">
                <a:solidFill>
                  <a:schemeClr val="tx1"/>
                </a:solidFill>
              </a:rPr>
              <a:t>Practical observations </a:t>
            </a:r>
          </a:p>
          <a:p>
            <a:pPr lvl="1"/>
            <a:r>
              <a:rPr lang="en-GB" noProof="0" dirty="0">
                <a:solidFill>
                  <a:schemeClr val="tx1"/>
                </a:solidFill>
              </a:rPr>
              <a:t>Desire for insight</a:t>
            </a:r>
          </a:p>
          <a:p>
            <a:endParaRPr lang="en-GB" noProof="0" dirty="0">
              <a:solidFill>
                <a:schemeClr val="tx1"/>
              </a:solidFill>
            </a:endParaRPr>
          </a:p>
          <a:p>
            <a:r>
              <a:rPr lang="en-GB" noProof="0" dirty="0">
                <a:solidFill>
                  <a:schemeClr val="tx1"/>
                </a:solidFill>
              </a:rPr>
              <a:t>Reflexivity in practice</a:t>
            </a:r>
          </a:p>
          <a:p>
            <a:pPr lvl="1"/>
            <a:r>
              <a:rPr lang="en-GB" noProof="0" dirty="0">
                <a:solidFill>
                  <a:schemeClr val="tx1"/>
                </a:solidFill>
              </a:rPr>
              <a:t>Researcher as both inquirer and observer</a:t>
            </a:r>
          </a:p>
          <a:p>
            <a:pPr lvl="1"/>
            <a:r>
              <a:rPr lang="en-GB" noProof="0" dirty="0">
                <a:solidFill>
                  <a:schemeClr val="tx1"/>
                </a:solidFill>
              </a:rPr>
              <a:t>Reflection at the core of the study</a:t>
            </a:r>
          </a:p>
        </p:txBody>
      </p:sp>
    </p:spTree>
    <p:extLst>
      <p:ext uri="{BB962C8B-B14F-4D97-AF65-F5344CB8AC3E}">
        <p14:creationId xmlns:p14="http://schemas.microsoft.com/office/powerpoint/2010/main" val="21448753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F4D67-A9DB-9B18-E952-B5B4BA4CD918}"/>
              </a:ext>
            </a:extLst>
          </p:cNvPr>
          <p:cNvSpPr txBox="1">
            <a:spLocks/>
          </p:cNvSpPr>
          <p:nvPr/>
        </p:nvSpPr>
        <p:spPr>
          <a:xfrm>
            <a:off x="5006367" y="353659"/>
            <a:ext cx="5756840" cy="810585"/>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a:lstStyle>
          <a:p>
            <a:pPr algn="ctr">
              <a:spcAft>
                <a:spcPts val="600"/>
              </a:spcAft>
            </a:pPr>
            <a:r>
              <a:rPr lang="en-GB" sz="4400" b="1" noProof="0" dirty="0">
                <a:solidFill>
                  <a:srgbClr val="7030A0"/>
                </a:solidFill>
              </a:rPr>
              <a:t>Methodology</a:t>
            </a:r>
          </a:p>
        </p:txBody>
      </p:sp>
      <p:sp>
        <p:nvSpPr>
          <p:cNvPr id="4" name="Content Placeholder 3">
            <a:extLst>
              <a:ext uri="{FF2B5EF4-FFF2-40B4-BE49-F238E27FC236}">
                <a16:creationId xmlns:a16="http://schemas.microsoft.com/office/drawing/2014/main" id="{96F7B155-516E-0ACC-E9E1-F34705CF0BF6}"/>
              </a:ext>
            </a:extLst>
          </p:cNvPr>
          <p:cNvSpPr txBox="1">
            <a:spLocks/>
          </p:cNvSpPr>
          <p:nvPr/>
        </p:nvSpPr>
        <p:spPr>
          <a:xfrm>
            <a:off x="0" y="1"/>
            <a:ext cx="3577574" cy="6848856"/>
          </a:xfrm>
          <a:prstGeom prst="rect">
            <a:avLst/>
          </a:prstGeom>
          <a:solidFill>
            <a:schemeClr val="accent1"/>
          </a:solidFill>
        </p:spPr>
        <p:txBody>
          <a:bodyPr vert="horz" lIns="91440" tIns="45720" rIns="91440" bIns="45720" rtlCol="0" anchor="t">
            <a:normAutofit/>
          </a:bodyPr>
          <a:lst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endParaRPr lang="en-GB" noProof="0" dirty="0">
              <a:solidFill>
                <a:schemeClr val="tx1"/>
              </a:solidFill>
            </a:endParaRPr>
          </a:p>
        </p:txBody>
      </p:sp>
      <p:pic>
        <p:nvPicPr>
          <p:cNvPr id="3" name="Content Placeholder 4">
            <a:hlinkClick r:id="rId3"/>
            <a:extLst>
              <a:ext uri="{FF2B5EF4-FFF2-40B4-BE49-F238E27FC236}">
                <a16:creationId xmlns:a16="http://schemas.microsoft.com/office/drawing/2014/main" id="{3C37525E-132C-C195-83EF-B27BE5503EAF}"/>
              </a:ext>
            </a:extLst>
          </p:cNvPr>
          <p:cNvPicPr>
            <a:picLocks noChangeAspect="1"/>
          </p:cNvPicPr>
          <p:nvPr/>
        </p:nvPicPr>
        <p:blipFill>
          <a:blip r:embed="rId4"/>
          <a:stretch>
            <a:fillRect/>
          </a:stretch>
        </p:blipFill>
        <p:spPr>
          <a:xfrm>
            <a:off x="3718768" y="1308298"/>
            <a:ext cx="8212545" cy="4744442"/>
          </a:xfrm>
          <a:prstGeom prst="rect">
            <a:avLst/>
          </a:prstGeom>
        </p:spPr>
      </p:pic>
      <p:sp>
        <p:nvSpPr>
          <p:cNvPr id="5" name="Content Placeholder 3">
            <a:extLst>
              <a:ext uri="{FF2B5EF4-FFF2-40B4-BE49-F238E27FC236}">
                <a16:creationId xmlns:a16="http://schemas.microsoft.com/office/drawing/2014/main" id="{71BFA7C7-86D0-7059-9FC5-96996BA59DB1}"/>
              </a:ext>
            </a:extLst>
          </p:cNvPr>
          <p:cNvSpPr txBox="1">
            <a:spLocks/>
          </p:cNvSpPr>
          <p:nvPr/>
        </p:nvSpPr>
        <p:spPr>
          <a:xfrm>
            <a:off x="-80682" y="0"/>
            <a:ext cx="3658256" cy="6972300"/>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r>
              <a:rPr lang="en-GB" b="1" noProof="0" dirty="0">
                <a:solidFill>
                  <a:schemeClr val="tx1"/>
                </a:solidFill>
              </a:rPr>
              <a:t>Positivist Quest vs. Valid Belief</a:t>
            </a:r>
          </a:p>
          <a:p>
            <a:pPr lvl="1"/>
            <a:endParaRPr lang="en-GB" noProof="0" dirty="0">
              <a:solidFill>
                <a:schemeClr val="tx1"/>
              </a:solidFill>
            </a:endParaRPr>
          </a:p>
          <a:p>
            <a:pPr marL="502920" lvl="1" indent="0">
              <a:buNone/>
            </a:pPr>
            <a:r>
              <a:rPr lang="en-GB" noProof="0" dirty="0">
                <a:solidFill>
                  <a:schemeClr val="tx1"/>
                </a:solidFill>
              </a:rPr>
              <a:t>Multiple methods needed for forming valid beliefs</a:t>
            </a:r>
          </a:p>
          <a:p>
            <a:r>
              <a:rPr lang="en-GB" b="1" noProof="0" dirty="0">
                <a:solidFill>
                  <a:schemeClr val="tx1"/>
                </a:solidFill>
              </a:rPr>
              <a:t>Research Driver</a:t>
            </a:r>
          </a:p>
          <a:p>
            <a:endParaRPr lang="en-GB" b="1" noProof="0" dirty="0">
              <a:solidFill>
                <a:schemeClr val="tx1"/>
              </a:solidFill>
            </a:endParaRPr>
          </a:p>
          <a:p>
            <a:pPr lvl="1"/>
            <a:r>
              <a:rPr lang="en-GB" noProof="0" dirty="0">
                <a:solidFill>
                  <a:schemeClr val="tx1"/>
                </a:solidFill>
              </a:rPr>
              <a:t>Practitioner views and desire for change</a:t>
            </a:r>
          </a:p>
          <a:p>
            <a:r>
              <a:rPr lang="en-GB" b="1" noProof="0" dirty="0">
                <a:solidFill>
                  <a:schemeClr val="tx1"/>
                </a:solidFill>
              </a:rPr>
              <a:t>Mixed-Methods Design</a:t>
            </a:r>
          </a:p>
          <a:p>
            <a:endParaRPr lang="en-GB" b="1" noProof="0" dirty="0">
              <a:solidFill>
                <a:schemeClr val="tx1"/>
              </a:solidFill>
            </a:endParaRPr>
          </a:p>
          <a:p>
            <a:pPr lvl="1"/>
            <a:r>
              <a:rPr lang="en-GB" noProof="0" dirty="0">
                <a:solidFill>
                  <a:schemeClr val="tx1"/>
                </a:solidFill>
              </a:rPr>
              <a:t> To maximize validity and value</a:t>
            </a:r>
          </a:p>
          <a:p>
            <a:r>
              <a:rPr lang="en-GB" b="1" noProof="0" dirty="0">
                <a:solidFill>
                  <a:schemeClr val="tx1"/>
                </a:solidFill>
              </a:rPr>
              <a:t>Triangulation Across Methods</a:t>
            </a:r>
          </a:p>
          <a:p>
            <a:endParaRPr lang="en-GB" b="1" noProof="0" dirty="0">
              <a:solidFill>
                <a:schemeClr val="tx1"/>
              </a:solidFill>
            </a:endParaRPr>
          </a:p>
          <a:p>
            <a:pPr lvl="1"/>
            <a:r>
              <a:rPr lang="en-GB" noProof="0" dirty="0">
                <a:solidFill>
                  <a:schemeClr val="tx1"/>
                </a:solidFill>
              </a:rPr>
              <a:t>Captures diverse experiences and perspectives</a:t>
            </a:r>
          </a:p>
          <a:p>
            <a:pPr lvl="1"/>
            <a:r>
              <a:rPr lang="en-GB" noProof="0" dirty="0">
                <a:solidFill>
                  <a:schemeClr val="tx1"/>
                </a:solidFill>
              </a:rPr>
              <a:t>Ensures validity within a constructionist framework</a:t>
            </a:r>
          </a:p>
        </p:txBody>
      </p:sp>
    </p:spTree>
    <p:extLst>
      <p:ext uri="{BB962C8B-B14F-4D97-AF65-F5344CB8AC3E}">
        <p14:creationId xmlns:p14="http://schemas.microsoft.com/office/powerpoint/2010/main" val="8172298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35571-02EA-4BFC-E268-F744955D3ED6}"/>
              </a:ext>
            </a:extLst>
          </p:cNvPr>
          <p:cNvSpPr txBox="1">
            <a:spLocks/>
          </p:cNvSpPr>
          <p:nvPr/>
        </p:nvSpPr>
        <p:spPr>
          <a:xfrm>
            <a:off x="-33574" y="6089495"/>
            <a:ext cx="9088863" cy="768505"/>
          </a:xfrm>
          <a:prstGeom prst="rect">
            <a:avLst/>
          </a:prstGeom>
          <a:solidFill>
            <a:srgbClr val="7030A0"/>
          </a:solidFill>
        </p:spPr>
        <p:txBody>
          <a:bodyPr>
            <a:normAutofit/>
          </a:bodyPr>
          <a:lst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a:lstStyle>
          <a:p>
            <a:r>
              <a:rPr lang="en-GB" sz="4000" cap="all" noProof="0" dirty="0">
                <a:solidFill>
                  <a:schemeClr val="bg1">
                    <a:lumMod val="95000"/>
                  </a:schemeClr>
                </a:solidFill>
              </a:rPr>
              <a:t>Data Collection Methods</a:t>
            </a:r>
          </a:p>
          <a:p>
            <a:endParaRPr lang="en-GB" sz="4000" cap="all" noProof="0" dirty="0">
              <a:solidFill>
                <a:schemeClr val="bg1">
                  <a:lumMod val="95000"/>
                </a:schemeClr>
              </a:solidFill>
            </a:endParaRPr>
          </a:p>
        </p:txBody>
      </p:sp>
      <p:graphicFrame>
        <p:nvGraphicFramePr>
          <p:cNvPr id="5" name="Content Placeholder 2">
            <a:extLst>
              <a:ext uri="{FF2B5EF4-FFF2-40B4-BE49-F238E27FC236}">
                <a16:creationId xmlns:a16="http://schemas.microsoft.com/office/drawing/2014/main" id="{33FBD8CE-F503-EBF6-A3BC-6CE02344DD8D}"/>
              </a:ext>
            </a:extLst>
          </p:cNvPr>
          <p:cNvGraphicFramePr/>
          <p:nvPr>
            <p:extLst>
              <p:ext uri="{D42A27DB-BD31-4B8C-83A1-F6EECF244321}">
                <p14:modId xmlns:p14="http://schemas.microsoft.com/office/powerpoint/2010/main" val="519094280"/>
              </p:ext>
            </p:extLst>
          </p:nvPr>
        </p:nvGraphicFramePr>
        <p:xfrm>
          <a:off x="293427" y="0"/>
          <a:ext cx="11749632" cy="6858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02258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45DB188-4006-4207-A473-B4B569C5B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noProof="0" dirty="0"/>
          </a:p>
        </p:txBody>
      </p:sp>
      <p:sp>
        <p:nvSpPr>
          <p:cNvPr id="13" name="Rectangle 12">
            <a:extLst>
              <a:ext uri="{FF2B5EF4-FFF2-40B4-BE49-F238E27FC236}">
                <a16:creationId xmlns:a16="http://schemas.microsoft.com/office/drawing/2014/main" id="{BAB4522D-D095-4687-BFB3-976E665AD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noProof="0" dirty="0"/>
          </a:p>
        </p:txBody>
      </p:sp>
      <p:sp>
        <p:nvSpPr>
          <p:cNvPr id="4" name="Title 1">
            <a:extLst>
              <a:ext uri="{FF2B5EF4-FFF2-40B4-BE49-F238E27FC236}">
                <a16:creationId xmlns:a16="http://schemas.microsoft.com/office/drawing/2014/main" id="{6A0A939D-F2D4-7BD8-E65D-522EB9332A44}"/>
              </a:ext>
            </a:extLst>
          </p:cNvPr>
          <p:cNvSpPr txBox="1">
            <a:spLocks/>
          </p:cNvSpPr>
          <p:nvPr/>
        </p:nvSpPr>
        <p:spPr>
          <a:xfrm>
            <a:off x="9302790" y="1063324"/>
            <a:ext cx="2947482" cy="460118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5900" kern="1200" spc="-100" baseline="0">
                <a:solidFill>
                  <a:srgbClr val="FFFFFF"/>
                </a:solidFill>
                <a:latin typeface="+mj-lt"/>
                <a:ea typeface="+mj-ea"/>
                <a:cs typeface="+mj-cs"/>
              </a:defRPr>
            </a:lvl1pPr>
          </a:lstStyle>
          <a:p>
            <a:pPr>
              <a:spcAft>
                <a:spcPts val="600"/>
              </a:spcAft>
            </a:pPr>
            <a:r>
              <a:rPr lang="en-GB" sz="3600" spc="-60" noProof="0" dirty="0">
                <a:solidFill>
                  <a:schemeClr val="tx2"/>
                </a:solidFill>
              </a:rPr>
              <a:t>Methods and Timeline</a:t>
            </a:r>
          </a:p>
        </p:txBody>
      </p:sp>
      <p:graphicFrame>
        <p:nvGraphicFramePr>
          <p:cNvPr id="7" name="Content Placeholder 2">
            <a:extLst>
              <a:ext uri="{FF2B5EF4-FFF2-40B4-BE49-F238E27FC236}">
                <a16:creationId xmlns:a16="http://schemas.microsoft.com/office/drawing/2014/main" id="{18A52D29-EB34-936D-C2A1-0C9FE99A79EB}"/>
              </a:ext>
            </a:extLst>
          </p:cNvPr>
          <p:cNvGraphicFramePr/>
          <p:nvPr>
            <p:extLst>
              <p:ext uri="{D42A27DB-BD31-4B8C-83A1-F6EECF244321}">
                <p14:modId xmlns:p14="http://schemas.microsoft.com/office/powerpoint/2010/main" val="272206625"/>
              </p:ext>
            </p:extLst>
          </p:nvPr>
        </p:nvGraphicFramePr>
        <p:xfrm>
          <a:off x="330896" y="880764"/>
          <a:ext cx="7728267" cy="52182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888177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2000"/>
            <a:lum/>
          </a:blip>
          <a:srcRect/>
          <a:stretch>
            <a:fillRect t="-38000" r="-15000" b="-8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59731-94D2-FD7C-7A81-54F3A76184A5}"/>
              </a:ext>
            </a:extLst>
          </p:cNvPr>
          <p:cNvSpPr txBox="1">
            <a:spLocks/>
          </p:cNvSpPr>
          <p:nvPr/>
        </p:nvSpPr>
        <p:spPr>
          <a:xfrm>
            <a:off x="524256" y="5117922"/>
            <a:ext cx="3410712" cy="1357019"/>
          </a:xfrm>
          <a:prstGeom prst="rect">
            <a:avLst/>
          </a:prstGeom>
        </p:spPr>
        <p:txBody>
          <a:bodyPr>
            <a:normAutofit/>
          </a:bodyPr>
          <a:lst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a:lstStyle>
          <a:p>
            <a:r>
              <a:rPr lang="en-GB" sz="3400" b="1" dirty="0">
                <a:solidFill>
                  <a:schemeClr val="tx1"/>
                </a:solidFill>
              </a:rPr>
              <a:t>Ethical Considerations</a:t>
            </a:r>
          </a:p>
        </p:txBody>
      </p:sp>
      <p:pic>
        <p:nvPicPr>
          <p:cNvPr id="7" name="Picture 6" descr="Magnifying glass showing decling performance">
            <a:extLst>
              <a:ext uri="{FF2B5EF4-FFF2-40B4-BE49-F238E27FC236}">
                <a16:creationId xmlns:a16="http://schemas.microsoft.com/office/drawing/2014/main" id="{2491AEFB-BC0B-3DB6-A08F-504DBAF1855B}"/>
              </a:ext>
            </a:extLst>
          </p:cNvPr>
          <p:cNvPicPr>
            <a:picLocks noChangeAspect="1"/>
          </p:cNvPicPr>
          <p:nvPr/>
        </p:nvPicPr>
        <p:blipFill>
          <a:blip r:embed="rId4">
            <a:duotone>
              <a:schemeClr val="bg2">
                <a:shade val="45000"/>
                <a:satMod val="135000"/>
              </a:schemeClr>
              <a:prstClr val="white"/>
            </a:duotone>
            <a:alphaModFix amt="25000"/>
          </a:blip>
          <a:srcRect t="1266" r="-1" b="14443"/>
          <a:stretch/>
        </p:blipFill>
        <p:spPr>
          <a:xfrm>
            <a:off x="20" y="1"/>
            <a:ext cx="12188932" cy="6858000"/>
          </a:xfrm>
          <a:prstGeom prst="rect">
            <a:avLst/>
          </a:prstGeom>
        </p:spPr>
      </p:pic>
      <p:sp>
        <p:nvSpPr>
          <p:cNvPr id="4" name="Title 1">
            <a:extLst>
              <a:ext uri="{FF2B5EF4-FFF2-40B4-BE49-F238E27FC236}">
                <a16:creationId xmlns:a16="http://schemas.microsoft.com/office/drawing/2014/main" id="{D1A3204B-93A2-BD75-54B7-62A6ABB08FDC}"/>
              </a:ext>
            </a:extLst>
          </p:cNvPr>
          <p:cNvSpPr txBox="1">
            <a:spLocks/>
          </p:cNvSpPr>
          <p:nvPr/>
        </p:nvSpPr>
        <p:spPr>
          <a:xfrm>
            <a:off x="252919" y="1123837"/>
            <a:ext cx="2947482" cy="460118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a:lstStyle>
          <a:p>
            <a:pPr>
              <a:spcAft>
                <a:spcPts val="600"/>
              </a:spcAft>
            </a:pPr>
            <a:endParaRPr lang="en-US" dirty="0"/>
          </a:p>
        </p:txBody>
      </p:sp>
      <p:sp>
        <p:nvSpPr>
          <p:cNvPr id="6" name="Content Placeholder 2">
            <a:extLst>
              <a:ext uri="{FF2B5EF4-FFF2-40B4-BE49-F238E27FC236}">
                <a16:creationId xmlns:a16="http://schemas.microsoft.com/office/drawing/2014/main" id="{92CAFE50-DDF3-68CE-9A25-815D6B5EB9FE}"/>
              </a:ext>
            </a:extLst>
          </p:cNvPr>
          <p:cNvSpPr txBox="1">
            <a:spLocks/>
          </p:cNvSpPr>
          <p:nvPr/>
        </p:nvSpPr>
        <p:spPr>
          <a:xfrm>
            <a:off x="3869267" y="134471"/>
            <a:ext cx="8069813" cy="6723528"/>
          </a:xfrm>
          <a:prstGeom prst="rect">
            <a:avLst/>
          </a:prstGeom>
          <a:solidFill>
            <a:srgbClr val="BFBFBF">
              <a:alpha val="50196"/>
            </a:srgbClr>
          </a:solidFill>
        </p:spPr>
        <p:txBody>
          <a:bodyPr vert="horz" lIns="91440" tIns="45720" rIns="91440" bIns="45720" rtlCol="0" anchor="ctr">
            <a:normAutofit/>
          </a:bodyPr>
          <a:lst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r>
              <a:rPr lang="en-US" b="1" dirty="0">
                <a:solidFill>
                  <a:schemeClr val="tx1"/>
                </a:solidFill>
              </a:rPr>
              <a:t>Transparency and Validity</a:t>
            </a:r>
          </a:p>
          <a:p>
            <a:pPr lvl="1"/>
            <a:r>
              <a:rPr lang="en-US" dirty="0">
                <a:solidFill>
                  <a:schemeClr val="tx1"/>
                </a:solidFill>
              </a:rPr>
              <a:t>Study aimed to develop awareness and enrich practice</a:t>
            </a:r>
          </a:p>
          <a:p>
            <a:pPr lvl="1"/>
            <a:r>
              <a:rPr lang="en-US" dirty="0">
                <a:solidFill>
                  <a:schemeClr val="tx1"/>
                </a:solidFill>
              </a:rPr>
              <a:t>Transparency prioritised to mitigate potential insider researcher bias</a:t>
            </a:r>
          </a:p>
          <a:p>
            <a:pPr lvl="1"/>
            <a:r>
              <a:rPr lang="en-US" dirty="0">
                <a:solidFill>
                  <a:schemeClr val="tx1"/>
                </a:solidFill>
              </a:rPr>
              <a:t>Validity ensured through ethical considerations and implementation</a:t>
            </a:r>
          </a:p>
          <a:p>
            <a:r>
              <a:rPr lang="en-US" b="1" dirty="0">
                <a:solidFill>
                  <a:schemeClr val="tx1"/>
                </a:solidFill>
              </a:rPr>
              <a:t>Ethics Approval</a:t>
            </a:r>
          </a:p>
          <a:p>
            <a:pPr lvl="1"/>
            <a:r>
              <a:rPr lang="en-US" dirty="0">
                <a:solidFill>
                  <a:schemeClr val="tx1"/>
                </a:solidFill>
              </a:rPr>
              <a:t>Ethics form and project proposal submitted and approved</a:t>
            </a:r>
          </a:p>
          <a:p>
            <a:pPr lvl="1"/>
            <a:r>
              <a:rPr lang="en-US" dirty="0">
                <a:solidFill>
                  <a:schemeClr val="tx1"/>
                </a:solidFill>
              </a:rPr>
              <a:t>These adhered to university and workplace policies</a:t>
            </a:r>
          </a:p>
          <a:p>
            <a:r>
              <a:rPr lang="en-US" b="1" dirty="0">
                <a:solidFill>
                  <a:schemeClr val="tx1"/>
                </a:solidFill>
              </a:rPr>
              <a:t>Participant Consent</a:t>
            </a:r>
          </a:p>
          <a:p>
            <a:pPr lvl="1"/>
            <a:r>
              <a:rPr lang="en-US" dirty="0">
                <a:solidFill>
                  <a:schemeClr val="tx1"/>
                </a:solidFill>
              </a:rPr>
              <a:t>Participants fully informed of research nature</a:t>
            </a:r>
          </a:p>
          <a:p>
            <a:pPr lvl="1"/>
            <a:r>
              <a:rPr lang="en-US" dirty="0">
                <a:solidFill>
                  <a:schemeClr val="tx1"/>
                </a:solidFill>
              </a:rPr>
              <a:t>Voluntary consent obtained prior to participation</a:t>
            </a:r>
          </a:p>
          <a:p>
            <a:pPr lvl="1"/>
            <a:r>
              <a:rPr lang="en-US" dirty="0">
                <a:solidFill>
                  <a:schemeClr val="tx1"/>
                </a:solidFill>
              </a:rPr>
              <a:t>Right to withdraw made clear</a:t>
            </a:r>
          </a:p>
          <a:p>
            <a:r>
              <a:rPr lang="en-US" b="1" dirty="0">
                <a:solidFill>
                  <a:schemeClr val="tx1"/>
                </a:solidFill>
              </a:rPr>
              <a:t>Design of Data Collection Methods</a:t>
            </a:r>
          </a:p>
          <a:p>
            <a:r>
              <a:rPr lang="en-US" sz="1800" dirty="0">
                <a:solidFill>
                  <a:schemeClr val="tx1"/>
                </a:solidFill>
              </a:rPr>
              <a:t>Use of open interview structure and open-ended questions to aid impartiality</a:t>
            </a:r>
          </a:p>
          <a:p>
            <a:r>
              <a:rPr lang="en-US" b="1" dirty="0">
                <a:solidFill>
                  <a:schemeClr val="tx1"/>
                </a:solidFill>
              </a:rPr>
              <a:t>Data Anonymity and Security</a:t>
            </a:r>
          </a:p>
          <a:p>
            <a:r>
              <a:rPr lang="en-US" sz="1800" dirty="0">
                <a:solidFill>
                  <a:schemeClr val="tx1"/>
                </a:solidFill>
              </a:rPr>
              <a:t>Questionnaire responses collected anonymously</a:t>
            </a:r>
          </a:p>
          <a:p>
            <a:r>
              <a:rPr lang="en-US" sz="1800" dirty="0">
                <a:solidFill>
                  <a:schemeClr val="tx1"/>
                </a:solidFill>
              </a:rPr>
              <a:t>Interview transcripts coded and identifiable content omitted to ensure anonymity</a:t>
            </a:r>
          </a:p>
          <a:p>
            <a:r>
              <a:rPr lang="en-US" sz="1800" dirty="0">
                <a:solidFill>
                  <a:schemeClr val="tx1"/>
                </a:solidFill>
              </a:rPr>
              <a:t>Data was stored securely and was password protected</a:t>
            </a:r>
          </a:p>
        </p:txBody>
      </p:sp>
    </p:spTree>
    <p:extLst>
      <p:ext uri="{BB962C8B-B14F-4D97-AF65-F5344CB8AC3E}">
        <p14:creationId xmlns:p14="http://schemas.microsoft.com/office/powerpoint/2010/main" val="8135797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83000">
              <a:schemeClr val="accent1">
                <a:lumMod val="45000"/>
                <a:lumOff val="55000"/>
              </a:schemeClr>
            </a:gs>
            <a:gs pos="89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3946CA6-EBC2-FDCE-4676-75607776F3A6}"/>
              </a:ext>
            </a:extLst>
          </p:cNvPr>
          <p:cNvPicPr>
            <a:picLocks noChangeAspect="1"/>
          </p:cNvPicPr>
          <p:nvPr/>
        </p:nvPicPr>
        <p:blipFill rotWithShape="1">
          <a:blip r:embed="rId3"/>
          <a:srcRect b="7418"/>
          <a:stretch/>
        </p:blipFill>
        <p:spPr bwMode="auto">
          <a:xfrm>
            <a:off x="3713113" y="0"/>
            <a:ext cx="8478887" cy="6936417"/>
          </a:xfrm>
          <a:prstGeom prst="rect">
            <a:avLst/>
          </a:prstGeom>
          <a:ln>
            <a:noFill/>
          </a:ln>
          <a:extLst>
            <a:ext uri="{53640926-AAD7-44D8-BBD7-CCE9431645EC}">
              <a14:shadowObscured xmlns:a14="http://schemas.microsoft.com/office/drawing/2010/main"/>
            </a:ext>
          </a:extLst>
        </p:spPr>
      </p:pic>
      <p:sp>
        <p:nvSpPr>
          <p:cNvPr id="4" name="TextBox 3">
            <a:extLst>
              <a:ext uri="{FF2B5EF4-FFF2-40B4-BE49-F238E27FC236}">
                <a16:creationId xmlns:a16="http://schemas.microsoft.com/office/drawing/2014/main" id="{FB9A2E2E-270A-5185-B0F4-CA71B1B55814}"/>
              </a:ext>
            </a:extLst>
          </p:cNvPr>
          <p:cNvSpPr txBox="1"/>
          <p:nvPr/>
        </p:nvSpPr>
        <p:spPr>
          <a:xfrm>
            <a:off x="351305" y="-217205"/>
            <a:ext cx="3044077" cy="6702989"/>
          </a:xfrm>
          <a:prstGeom prst="rect">
            <a:avLst/>
          </a:prstGeom>
          <a:noFill/>
        </p:spPr>
        <p:txBody>
          <a:bodyPr wrap="square">
            <a:spAutoFit/>
          </a:bodyPr>
          <a:lstStyle/>
          <a:p>
            <a:pPr>
              <a:lnSpc>
                <a:spcPct val="150000"/>
              </a:lnSpc>
              <a:spcAft>
                <a:spcPts val="800"/>
              </a:spcAft>
            </a:pPr>
            <a:r>
              <a:rPr lang="en-GB" sz="2800" i="1" kern="100" dirty="0">
                <a:latin typeface="Arial" panose="020B0604020202020204" pitchFamily="34" charset="0"/>
                <a:ea typeface="DengXian" panose="02010600030101010101" pitchFamily="2" charset="-122"/>
                <a:cs typeface="Times New Roman" panose="02020603050405020304" pitchFamily="18" charset="0"/>
              </a:rPr>
              <a:t>A</a:t>
            </a:r>
            <a:r>
              <a:rPr lang="en-GB" sz="2800" i="1" kern="100" dirty="0">
                <a:effectLst/>
                <a:latin typeface="Arial" panose="020B0604020202020204" pitchFamily="34" charset="0"/>
                <a:ea typeface="DengXian" panose="02010600030101010101" pitchFamily="2" charset="-122"/>
                <a:cs typeface="Times New Roman" panose="02020603050405020304" pitchFamily="18" charset="0"/>
              </a:rPr>
              <a:t>n introduction to ethical governance and application procedures</a:t>
            </a:r>
          </a:p>
          <a:p>
            <a:pPr>
              <a:lnSpc>
                <a:spcPct val="150000"/>
              </a:lnSpc>
              <a:spcAft>
                <a:spcPts val="800"/>
              </a:spcAft>
            </a:pPr>
            <a:endParaRPr lang="en-GB" i="1" kern="100" dirty="0">
              <a:latin typeface="Arial" panose="020B0604020202020204" pitchFamily="34" charset="0"/>
              <a:ea typeface="DengXian" panose="02010600030101010101" pitchFamily="2" charset="-122"/>
              <a:cs typeface="Times New Roman" panose="02020603050405020304" pitchFamily="18" charset="0"/>
            </a:endParaRPr>
          </a:p>
          <a:p>
            <a:pPr>
              <a:lnSpc>
                <a:spcPct val="150000"/>
              </a:lnSpc>
              <a:spcAft>
                <a:spcPts val="800"/>
              </a:spcAft>
            </a:pPr>
            <a:endParaRPr lang="en-GB" sz="1800" i="1" kern="100" dirty="0">
              <a:effectLst/>
              <a:latin typeface="Arial" panose="020B0604020202020204" pitchFamily="34" charset="0"/>
              <a:ea typeface="DengXian" panose="02010600030101010101" pitchFamily="2" charset="-122"/>
              <a:cs typeface="Times New Roman" panose="02020603050405020304" pitchFamily="18" charset="0"/>
            </a:endParaRPr>
          </a:p>
          <a:p>
            <a:pPr>
              <a:lnSpc>
                <a:spcPct val="150000"/>
              </a:lnSpc>
              <a:spcAft>
                <a:spcPts val="800"/>
              </a:spcAft>
            </a:pPr>
            <a:endParaRPr lang="en-GB" i="1" kern="100" dirty="0">
              <a:latin typeface="Arial" panose="020B0604020202020204" pitchFamily="34" charset="0"/>
              <a:ea typeface="DengXian" panose="02010600030101010101" pitchFamily="2" charset="-122"/>
              <a:cs typeface="Times New Roman" panose="02020603050405020304" pitchFamily="18" charset="0"/>
            </a:endParaRPr>
          </a:p>
          <a:p>
            <a:pPr>
              <a:lnSpc>
                <a:spcPct val="150000"/>
              </a:lnSpc>
              <a:spcAft>
                <a:spcPts val="800"/>
              </a:spcAft>
            </a:pPr>
            <a:endParaRPr lang="en-GB" sz="1800" i="1" kern="100" dirty="0">
              <a:effectLst/>
              <a:latin typeface="Arial" panose="020B0604020202020204" pitchFamily="34" charset="0"/>
              <a:ea typeface="DengXian" panose="02010600030101010101" pitchFamily="2" charset="-122"/>
              <a:cs typeface="Times New Roman" panose="02020603050405020304" pitchFamily="18" charset="0"/>
            </a:endParaRPr>
          </a:p>
          <a:p>
            <a:pPr>
              <a:lnSpc>
                <a:spcPct val="150000"/>
              </a:lnSpc>
              <a:spcAft>
                <a:spcPts val="800"/>
              </a:spcAft>
            </a:pPr>
            <a:r>
              <a:rPr lang="en-GB" sz="1800" i="1" kern="100" dirty="0">
                <a:effectLst/>
                <a:latin typeface="Arial" panose="020B0604020202020204" pitchFamily="34" charset="0"/>
                <a:ea typeface="DengXian" panose="02010600030101010101" pitchFamily="2" charset="-122"/>
                <a:cs typeface="Times New Roman" panose="02020603050405020304" pitchFamily="18" charset="0"/>
              </a:rPr>
              <a:t> </a:t>
            </a: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(Sivasubramaniam, </a:t>
            </a:r>
            <a:r>
              <a:rPr lang="en-GB" sz="1800" kern="100" dirty="0" err="1">
                <a:effectLst/>
                <a:latin typeface="Arial" panose="020B0604020202020204" pitchFamily="34" charset="0"/>
                <a:ea typeface="DengXian" panose="02010600030101010101" pitchFamily="2" charset="-122"/>
                <a:cs typeface="Times New Roman" panose="02020603050405020304" pitchFamily="18" charset="0"/>
              </a:rPr>
              <a:t>Dlabolová</a:t>
            </a: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 </a:t>
            </a:r>
            <a:r>
              <a:rPr lang="en-GB" sz="1800" kern="100" dirty="0" err="1">
                <a:effectLst/>
                <a:latin typeface="Arial" panose="020B0604020202020204" pitchFamily="34" charset="0"/>
                <a:ea typeface="DengXian" panose="02010600030101010101" pitchFamily="2" charset="-122"/>
                <a:cs typeface="Times New Roman" panose="02020603050405020304" pitchFamily="18" charset="0"/>
              </a:rPr>
              <a:t>Kralikova</a:t>
            </a: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 et al. (2021, p. 3)</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4706090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EAD00A-BD6A-2849-05A4-4D5601202C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A72633-5FCE-654A-3CA6-09F179D382C1}"/>
              </a:ext>
            </a:extLst>
          </p:cNvPr>
          <p:cNvSpPr>
            <a:spLocks noGrp="1"/>
          </p:cNvSpPr>
          <p:nvPr>
            <p:ph type="title"/>
          </p:nvPr>
        </p:nvSpPr>
        <p:spPr>
          <a:xfrm>
            <a:off x="252919" y="1123837"/>
            <a:ext cx="3132832" cy="4601183"/>
          </a:xfrm>
        </p:spPr>
        <p:txBody>
          <a:bodyPr/>
          <a:lstStyle/>
          <a:p>
            <a:r>
              <a:rPr lang="en-US" dirty="0"/>
              <a:t>Student Preconceptions of singing lessons</a:t>
            </a:r>
            <a:endParaRPr lang="en-GB" dirty="0"/>
          </a:p>
        </p:txBody>
      </p:sp>
      <p:sp>
        <p:nvSpPr>
          <p:cNvPr id="3" name="Content Placeholder 2">
            <a:extLst>
              <a:ext uri="{FF2B5EF4-FFF2-40B4-BE49-F238E27FC236}">
                <a16:creationId xmlns:a16="http://schemas.microsoft.com/office/drawing/2014/main" id="{F0EFBAB8-6E4C-A08B-EA08-D0FFFD464815}"/>
              </a:ext>
            </a:extLst>
          </p:cNvPr>
          <p:cNvSpPr>
            <a:spLocks noGrp="1"/>
          </p:cNvSpPr>
          <p:nvPr>
            <p:ph idx="1"/>
          </p:nvPr>
        </p:nvSpPr>
        <p:spPr/>
        <p:txBody>
          <a:bodyPr/>
          <a:lstStyle/>
          <a:p>
            <a:pPr>
              <a:buNone/>
            </a:pPr>
            <a:r>
              <a:rPr lang="en-US" b="1" dirty="0"/>
              <a:t>Student Preferences and Song Choice in Singing Groups</a:t>
            </a:r>
            <a:endParaRPr lang="en-US" dirty="0"/>
          </a:p>
          <a:p>
            <a:pPr>
              <a:buFont typeface="Arial" panose="020B0604020202020204" pitchFamily="34" charset="0"/>
              <a:buChar char="•"/>
            </a:pPr>
            <a:r>
              <a:rPr lang="en-US" b="1" dirty="0"/>
              <a:t>Prior Exposure:</a:t>
            </a:r>
            <a:r>
              <a:rPr lang="en-US" dirty="0"/>
              <a:t> Influences student preferences and can create reluctance towards new repertoire.</a:t>
            </a:r>
          </a:p>
          <a:p>
            <a:pPr>
              <a:buFont typeface="Arial" panose="020B0604020202020204" pitchFamily="34" charset="0"/>
              <a:buChar char="•"/>
            </a:pPr>
            <a:r>
              <a:rPr lang="en-US" b="1" dirty="0"/>
              <a:t>Teacher Song Choice Priorities:</a:t>
            </a:r>
            <a:r>
              <a:rPr lang="en-US" dirty="0"/>
              <a:t> </a:t>
            </a:r>
          </a:p>
          <a:p>
            <a:pPr marL="742950" lvl="1" indent="-285750">
              <a:buFont typeface="Arial" panose="020B0604020202020204" pitchFamily="34" charset="0"/>
              <a:buChar char="•"/>
            </a:pPr>
            <a:r>
              <a:rPr lang="en-US" dirty="0"/>
              <a:t>Both primary and secondary teachers prioritize a wide range of genres in their top 3.</a:t>
            </a:r>
          </a:p>
          <a:p>
            <a:pPr marL="742950" lvl="1" indent="-285750">
              <a:buFont typeface="Arial" panose="020B0604020202020204" pitchFamily="34" charset="0"/>
              <a:buChar char="•"/>
            </a:pPr>
            <a:r>
              <a:rPr lang="en-US" dirty="0"/>
              <a:t>Popular/well-known songs: </a:t>
            </a:r>
          </a:p>
          <a:p>
            <a:pPr marL="1143000" lvl="2" indent="-228600">
              <a:buFont typeface="Arial" panose="020B0604020202020204" pitchFamily="34" charset="0"/>
              <a:buChar char="•"/>
            </a:pPr>
            <a:r>
              <a:rPr lang="en-US" dirty="0"/>
              <a:t>Secondary: 2nd highest priority.</a:t>
            </a:r>
          </a:p>
          <a:p>
            <a:pPr marL="1143000" lvl="2" indent="-228600">
              <a:buFont typeface="Arial" panose="020B0604020202020204" pitchFamily="34" charset="0"/>
              <a:buChar char="•"/>
            </a:pPr>
            <a:r>
              <a:rPr lang="en-US" dirty="0"/>
              <a:t>Primary: Mid-range priority.</a:t>
            </a:r>
          </a:p>
          <a:p>
            <a:pPr>
              <a:buFont typeface="Arial" panose="020B0604020202020204" pitchFamily="34" charset="0"/>
              <a:buChar char="•"/>
            </a:pPr>
            <a:r>
              <a:rPr lang="en-US" b="1" dirty="0"/>
              <a:t>Teacher Influence:</a:t>
            </a:r>
            <a:r>
              <a:rPr lang="en-US" dirty="0"/>
              <a:t> Teacher song choices may reinforce student preconceptions (e.g., needing to "already know" songs).</a:t>
            </a:r>
          </a:p>
          <a:p>
            <a:pPr>
              <a:buFont typeface="Arial" panose="020B0604020202020204" pitchFamily="34" charset="0"/>
              <a:buChar char="•"/>
            </a:pPr>
            <a:r>
              <a:rPr lang="en-US" b="1" dirty="0"/>
              <a:t>Further Investigation:</a:t>
            </a:r>
            <a:r>
              <a:rPr lang="en-US" dirty="0"/>
              <a:t> The impact of teacher song choice on student preconceptions warrants further study.</a:t>
            </a:r>
          </a:p>
          <a:p>
            <a:pPr marL="0" indent="0">
              <a:buNone/>
            </a:pPr>
            <a:endParaRPr lang="en-GB" dirty="0"/>
          </a:p>
        </p:txBody>
      </p:sp>
      <p:sp>
        <p:nvSpPr>
          <p:cNvPr id="4" name="TextBox 3">
            <a:extLst>
              <a:ext uri="{FF2B5EF4-FFF2-40B4-BE49-F238E27FC236}">
                <a16:creationId xmlns:a16="http://schemas.microsoft.com/office/drawing/2014/main" id="{428401D4-FDE7-AA54-12E8-BAA6C01D6EC0}"/>
              </a:ext>
            </a:extLst>
          </p:cNvPr>
          <p:cNvSpPr txBox="1"/>
          <p:nvPr/>
        </p:nvSpPr>
        <p:spPr>
          <a:xfrm>
            <a:off x="252919" y="86497"/>
            <a:ext cx="4788638" cy="646331"/>
          </a:xfrm>
          <a:prstGeom prst="rect">
            <a:avLst/>
          </a:prstGeom>
          <a:noFill/>
        </p:spPr>
        <p:txBody>
          <a:bodyPr wrap="square" rtlCol="0">
            <a:spAutoFit/>
          </a:bodyPr>
          <a:lstStyle/>
          <a:p>
            <a:r>
              <a:rPr lang="en-US" sz="3600" dirty="0"/>
              <a:t>Findings</a:t>
            </a:r>
            <a:endParaRPr lang="en-GB" dirty="0"/>
          </a:p>
        </p:txBody>
      </p:sp>
    </p:spTree>
    <p:extLst>
      <p:ext uri="{BB962C8B-B14F-4D97-AF65-F5344CB8AC3E}">
        <p14:creationId xmlns:p14="http://schemas.microsoft.com/office/powerpoint/2010/main" val="41168737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8653918-2F54-EF38-355F-9AC01A4AE203}"/>
              </a:ext>
            </a:extLst>
          </p:cNvPr>
          <p:cNvPicPr>
            <a:picLocks noChangeAspect="1"/>
          </p:cNvPicPr>
          <p:nvPr/>
        </p:nvPicPr>
        <p:blipFill>
          <a:blip r:embed="rId2"/>
          <a:stretch>
            <a:fillRect/>
          </a:stretch>
        </p:blipFill>
        <p:spPr>
          <a:xfrm>
            <a:off x="3525665" y="843735"/>
            <a:ext cx="8353425" cy="5343525"/>
          </a:xfrm>
          <a:prstGeom prst="rect">
            <a:avLst/>
          </a:prstGeom>
        </p:spPr>
      </p:pic>
      <p:sp>
        <p:nvSpPr>
          <p:cNvPr id="6" name="TextBox 5">
            <a:extLst>
              <a:ext uri="{FF2B5EF4-FFF2-40B4-BE49-F238E27FC236}">
                <a16:creationId xmlns:a16="http://schemas.microsoft.com/office/drawing/2014/main" id="{A609ED71-9A43-0464-6344-F7E513F974C0}"/>
              </a:ext>
            </a:extLst>
          </p:cNvPr>
          <p:cNvSpPr txBox="1"/>
          <p:nvPr/>
        </p:nvSpPr>
        <p:spPr>
          <a:xfrm>
            <a:off x="333632" y="1371600"/>
            <a:ext cx="2570206" cy="1815882"/>
          </a:xfrm>
          <a:prstGeom prst="rect">
            <a:avLst/>
          </a:prstGeom>
          <a:noFill/>
        </p:spPr>
        <p:txBody>
          <a:bodyPr wrap="square" rtlCol="0">
            <a:spAutoFit/>
          </a:bodyPr>
          <a:lstStyle/>
          <a:p>
            <a:r>
              <a:rPr lang="en-US" sz="2800" b="1" dirty="0"/>
              <a:t>Thematic analysis of interview transcripts</a:t>
            </a:r>
            <a:endParaRPr lang="en-GB" sz="2800" b="1" dirty="0"/>
          </a:p>
        </p:txBody>
      </p:sp>
    </p:spTree>
    <p:extLst>
      <p:ext uri="{BB962C8B-B14F-4D97-AF65-F5344CB8AC3E}">
        <p14:creationId xmlns:p14="http://schemas.microsoft.com/office/powerpoint/2010/main" val="38512826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D1B2B3-B13B-74B9-8FAD-91655FA0C649}"/>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DB2F5AB5-E25B-C91D-C4EA-DED456A2E0CF}"/>
              </a:ext>
            </a:extLst>
          </p:cNvPr>
          <p:cNvSpPr txBox="1"/>
          <p:nvPr/>
        </p:nvSpPr>
        <p:spPr>
          <a:xfrm>
            <a:off x="333632" y="1371600"/>
            <a:ext cx="2570206" cy="1815882"/>
          </a:xfrm>
          <a:prstGeom prst="rect">
            <a:avLst/>
          </a:prstGeom>
          <a:noFill/>
        </p:spPr>
        <p:txBody>
          <a:bodyPr wrap="square" rtlCol="0">
            <a:spAutoFit/>
          </a:bodyPr>
          <a:lstStyle/>
          <a:p>
            <a:r>
              <a:rPr lang="en-US" sz="2800" b="1" dirty="0"/>
              <a:t>Thematic analysis of interview transcripts</a:t>
            </a:r>
            <a:endParaRPr lang="en-GB" sz="2800" b="1" dirty="0"/>
          </a:p>
        </p:txBody>
      </p:sp>
      <p:pic>
        <p:nvPicPr>
          <p:cNvPr id="2" name="Picture 1">
            <a:extLst>
              <a:ext uri="{FF2B5EF4-FFF2-40B4-BE49-F238E27FC236}">
                <a16:creationId xmlns:a16="http://schemas.microsoft.com/office/drawing/2014/main" id="{DBC67322-B969-7C8A-7098-6304709C351C}"/>
              </a:ext>
            </a:extLst>
          </p:cNvPr>
          <p:cNvPicPr>
            <a:picLocks noChangeAspect="1"/>
          </p:cNvPicPr>
          <p:nvPr/>
        </p:nvPicPr>
        <p:blipFill>
          <a:blip r:embed="rId2"/>
          <a:stretch>
            <a:fillRect/>
          </a:stretch>
        </p:blipFill>
        <p:spPr>
          <a:xfrm>
            <a:off x="3872795" y="113917"/>
            <a:ext cx="6976437" cy="6630166"/>
          </a:xfrm>
          <a:prstGeom prst="rect">
            <a:avLst/>
          </a:prstGeom>
        </p:spPr>
      </p:pic>
    </p:spTree>
    <p:extLst>
      <p:ext uri="{BB962C8B-B14F-4D97-AF65-F5344CB8AC3E}">
        <p14:creationId xmlns:p14="http://schemas.microsoft.com/office/powerpoint/2010/main" val="23321041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76703-581C-1F69-9D3B-1CADB9175523}"/>
              </a:ext>
            </a:extLst>
          </p:cNvPr>
          <p:cNvSpPr>
            <a:spLocks noGrp="1"/>
          </p:cNvSpPr>
          <p:nvPr>
            <p:ph type="title"/>
          </p:nvPr>
        </p:nvSpPr>
        <p:spPr/>
        <p:txBody>
          <a:bodyPr/>
          <a:lstStyle/>
          <a:p>
            <a:r>
              <a:rPr lang="en-US" dirty="0"/>
              <a:t>Vocal Work</a:t>
            </a:r>
            <a:br>
              <a:rPr lang="en-US" dirty="0"/>
            </a:br>
            <a:br>
              <a:rPr lang="en-US" dirty="0"/>
            </a:br>
            <a:br>
              <a:rPr lang="en-US" dirty="0"/>
            </a:br>
            <a:r>
              <a:rPr lang="en-US" dirty="0"/>
              <a:t>‘Just Singing’</a:t>
            </a:r>
            <a:endParaRPr lang="en-GB" dirty="0"/>
          </a:p>
        </p:txBody>
      </p:sp>
      <p:sp>
        <p:nvSpPr>
          <p:cNvPr id="3" name="Content Placeholder 2">
            <a:extLst>
              <a:ext uri="{FF2B5EF4-FFF2-40B4-BE49-F238E27FC236}">
                <a16:creationId xmlns:a16="http://schemas.microsoft.com/office/drawing/2014/main" id="{DC30B413-4D0D-B637-8630-ED613927D937}"/>
              </a:ext>
            </a:extLst>
          </p:cNvPr>
          <p:cNvSpPr>
            <a:spLocks noGrp="1"/>
          </p:cNvSpPr>
          <p:nvPr>
            <p:ph idx="1"/>
          </p:nvPr>
        </p:nvSpPr>
        <p:spPr>
          <a:xfrm>
            <a:off x="3687462" y="1925477"/>
            <a:ext cx="7746083" cy="1498951"/>
          </a:xfrm>
        </p:spPr>
        <p:txBody>
          <a:bodyPr/>
          <a:lstStyle/>
          <a:p>
            <a:r>
              <a:rPr lang="en-GB" sz="1800" dirty="0">
                <a:effectLst/>
                <a:latin typeface="Arial" panose="020B0604020202020204" pitchFamily="34" charset="0"/>
                <a:ea typeface="DengXian" panose="02010600030101010101" pitchFamily="2" charset="-122"/>
              </a:rPr>
              <a:t>Age-appropriate Vocal Work was used by peripatetic staff  in assemblies/class lessons, whilst their  1:1/small group lessons incorporated it fully. </a:t>
            </a:r>
            <a:endParaRPr lang="en-GB" dirty="0"/>
          </a:p>
        </p:txBody>
      </p:sp>
      <p:sp>
        <p:nvSpPr>
          <p:cNvPr id="4" name="TextBox 3">
            <a:extLst>
              <a:ext uri="{FF2B5EF4-FFF2-40B4-BE49-F238E27FC236}">
                <a16:creationId xmlns:a16="http://schemas.microsoft.com/office/drawing/2014/main" id="{8A2B6FC8-6AFB-782D-C1AD-60BFA21AA7F3}"/>
              </a:ext>
            </a:extLst>
          </p:cNvPr>
          <p:cNvSpPr txBox="1"/>
          <p:nvPr/>
        </p:nvSpPr>
        <p:spPr>
          <a:xfrm>
            <a:off x="252919" y="86497"/>
            <a:ext cx="4788638" cy="646331"/>
          </a:xfrm>
          <a:prstGeom prst="rect">
            <a:avLst/>
          </a:prstGeom>
          <a:noFill/>
        </p:spPr>
        <p:txBody>
          <a:bodyPr wrap="square" rtlCol="0">
            <a:spAutoFit/>
          </a:bodyPr>
          <a:lstStyle/>
          <a:p>
            <a:r>
              <a:rPr lang="en-US" sz="3600" dirty="0"/>
              <a:t>Findings</a:t>
            </a:r>
            <a:endParaRPr lang="en-GB" dirty="0"/>
          </a:p>
        </p:txBody>
      </p:sp>
      <p:sp>
        <p:nvSpPr>
          <p:cNvPr id="6" name="TextBox 5">
            <a:extLst>
              <a:ext uri="{FF2B5EF4-FFF2-40B4-BE49-F238E27FC236}">
                <a16:creationId xmlns:a16="http://schemas.microsoft.com/office/drawing/2014/main" id="{E4724AD7-712C-1BE2-5746-39C1390B8275}"/>
              </a:ext>
            </a:extLst>
          </p:cNvPr>
          <p:cNvSpPr txBox="1"/>
          <p:nvPr/>
        </p:nvSpPr>
        <p:spPr>
          <a:xfrm>
            <a:off x="3687462" y="3802099"/>
            <a:ext cx="8504538" cy="923330"/>
          </a:xfrm>
          <a:prstGeom prst="rect">
            <a:avLst/>
          </a:prstGeom>
          <a:noFill/>
        </p:spPr>
        <p:txBody>
          <a:bodyPr wrap="square">
            <a:spAutoFit/>
          </a:bodyPr>
          <a:lstStyle/>
          <a:p>
            <a:r>
              <a:rPr lang="en-GB" dirty="0">
                <a:solidFill>
                  <a:schemeClr val="tx1">
                    <a:lumMod val="65000"/>
                    <a:lumOff val="35000"/>
                  </a:schemeClr>
                </a:solidFill>
                <a:latin typeface="Arial" panose="020B0604020202020204" pitchFamily="34" charset="0"/>
                <a:ea typeface="DengXian" panose="02010600030101010101" pitchFamily="2" charset="-122"/>
              </a:rPr>
              <a:t>Participants agreed that most singing observed in schools was ‘just singing’; furthermore, this was an expectation for some initial students starting peripatetic tuition</a:t>
            </a:r>
            <a:r>
              <a:rPr lang="en-GB">
                <a:solidFill>
                  <a:schemeClr val="tx1">
                    <a:lumMod val="65000"/>
                    <a:lumOff val="35000"/>
                  </a:schemeClr>
                </a:solidFill>
                <a:latin typeface="Arial" panose="020B0604020202020204" pitchFamily="34" charset="0"/>
                <a:ea typeface="DengXian" panose="02010600030101010101" pitchFamily="2" charset="-122"/>
              </a:rPr>
              <a:t>. </a:t>
            </a:r>
            <a:endParaRPr lang="en-GB" dirty="0">
              <a:solidFill>
                <a:schemeClr val="tx1">
                  <a:lumMod val="65000"/>
                  <a:lumOff val="35000"/>
                </a:schemeClr>
              </a:solidFill>
              <a:latin typeface="Arial" panose="020B0604020202020204" pitchFamily="34" charset="0"/>
              <a:ea typeface="DengXian" panose="02010600030101010101" pitchFamily="2" charset="-122"/>
            </a:endParaRPr>
          </a:p>
        </p:txBody>
      </p:sp>
    </p:spTree>
    <p:extLst>
      <p:ext uri="{BB962C8B-B14F-4D97-AF65-F5344CB8AC3E}">
        <p14:creationId xmlns:p14="http://schemas.microsoft.com/office/powerpoint/2010/main" val="5369752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4C75A-6B2C-B0E2-F1CF-41996CFCEC7C}"/>
              </a:ext>
            </a:extLst>
          </p:cNvPr>
          <p:cNvSpPr>
            <a:spLocks noGrp="1"/>
          </p:cNvSpPr>
          <p:nvPr>
            <p:ph type="title"/>
          </p:nvPr>
        </p:nvSpPr>
        <p:spPr/>
        <p:txBody>
          <a:bodyPr>
            <a:normAutofit/>
          </a:bodyPr>
          <a:lstStyle/>
          <a:p>
            <a:r>
              <a:rPr lang="en-US" b="1" dirty="0"/>
              <a:t>Definition of Choral Work:</a:t>
            </a:r>
            <a:br>
              <a:rPr lang="en-US" b="1" dirty="0"/>
            </a:br>
            <a:r>
              <a:rPr lang="en-US" dirty="0"/>
              <a:t> </a:t>
            </a:r>
            <a:r>
              <a:rPr lang="en-US" sz="2800" dirty="0"/>
              <a:t>The term "Choral work" was understood to imply advanced instruction in musical knowledge and vocal technique</a:t>
            </a:r>
            <a:r>
              <a:rPr lang="en-US" dirty="0"/>
              <a:t>.</a:t>
            </a:r>
            <a:endParaRPr lang="en-GB" dirty="0"/>
          </a:p>
        </p:txBody>
      </p:sp>
      <p:graphicFrame>
        <p:nvGraphicFramePr>
          <p:cNvPr id="6" name="Content Placeholder 2">
            <a:extLst>
              <a:ext uri="{FF2B5EF4-FFF2-40B4-BE49-F238E27FC236}">
                <a16:creationId xmlns:a16="http://schemas.microsoft.com/office/drawing/2014/main" id="{324B0FDE-123F-B983-E226-A3F6D1374F95}"/>
              </a:ext>
            </a:extLst>
          </p:cNvPr>
          <p:cNvGraphicFramePr>
            <a:graphicFrameLocks noGrp="1"/>
          </p:cNvGraphicFramePr>
          <p:nvPr>
            <p:ph sz="half" idx="1"/>
            <p:extLst>
              <p:ext uri="{D42A27DB-BD31-4B8C-83A1-F6EECF244321}">
                <p14:modId xmlns:p14="http://schemas.microsoft.com/office/powerpoint/2010/main" val="1572001996"/>
              </p:ext>
            </p:extLst>
          </p:nvPr>
        </p:nvGraphicFramePr>
        <p:xfrm>
          <a:off x="3867912" y="868680"/>
          <a:ext cx="3474720" cy="5120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Content Placeholder 2">
            <a:extLst>
              <a:ext uri="{FF2B5EF4-FFF2-40B4-BE49-F238E27FC236}">
                <a16:creationId xmlns:a16="http://schemas.microsoft.com/office/drawing/2014/main" id="{FEDCF69C-3222-BE4F-C1A3-A5EABB8BC956}"/>
              </a:ext>
            </a:extLst>
          </p:cNvPr>
          <p:cNvGraphicFramePr>
            <a:graphicFrameLocks noGrp="1"/>
          </p:cNvGraphicFramePr>
          <p:nvPr>
            <p:ph sz="half" idx="2"/>
            <p:extLst>
              <p:ext uri="{D42A27DB-BD31-4B8C-83A1-F6EECF244321}">
                <p14:modId xmlns:p14="http://schemas.microsoft.com/office/powerpoint/2010/main" val="176865946"/>
              </p:ext>
            </p:extLst>
          </p:nvPr>
        </p:nvGraphicFramePr>
        <p:xfrm>
          <a:off x="7818438" y="868363"/>
          <a:ext cx="3475037" cy="512127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9" name="TextBox 8">
            <a:extLst>
              <a:ext uri="{FF2B5EF4-FFF2-40B4-BE49-F238E27FC236}">
                <a16:creationId xmlns:a16="http://schemas.microsoft.com/office/drawing/2014/main" id="{CC0A0DDD-F5F4-B86F-8265-B7A229FBF774}"/>
              </a:ext>
            </a:extLst>
          </p:cNvPr>
          <p:cNvSpPr txBox="1"/>
          <p:nvPr/>
        </p:nvSpPr>
        <p:spPr>
          <a:xfrm>
            <a:off x="4906662" y="2849999"/>
            <a:ext cx="2556430" cy="2308324"/>
          </a:xfrm>
          <a:prstGeom prst="rect">
            <a:avLst/>
          </a:prstGeom>
          <a:noFill/>
        </p:spPr>
        <p:txBody>
          <a:bodyPr wrap="square" rtlCol="0">
            <a:spAutoFit/>
          </a:bodyPr>
          <a:lstStyle/>
          <a:p>
            <a:r>
              <a:rPr lang="en-US" dirty="0"/>
              <a:t>The median average of confidence in teaching singing was level 4 (on a scale likely of 1-6) for both primary and secondary teachers, indicating a generally positive self-assessment.</a:t>
            </a:r>
            <a:endParaRPr lang="en-GB" dirty="0"/>
          </a:p>
        </p:txBody>
      </p:sp>
      <p:sp>
        <p:nvSpPr>
          <p:cNvPr id="10" name="Oval 9">
            <a:extLst>
              <a:ext uri="{FF2B5EF4-FFF2-40B4-BE49-F238E27FC236}">
                <a16:creationId xmlns:a16="http://schemas.microsoft.com/office/drawing/2014/main" id="{12586CD0-AE6B-30A9-2A84-40D974D1C965}"/>
              </a:ext>
            </a:extLst>
          </p:cNvPr>
          <p:cNvSpPr/>
          <p:nvPr/>
        </p:nvSpPr>
        <p:spPr>
          <a:xfrm>
            <a:off x="3882472" y="3005781"/>
            <a:ext cx="846438" cy="846438"/>
          </a:xfrm>
          <a:prstGeom prst="ellipse">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2" name="Rectangle 11" descr="Classroom">
            <a:extLst>
              <a:ext uri="{FF2B5EF4-FFF2-40B4-BE49-F238E27FC236}">
                <a16:creationId xmlns:a16="http://schemas.microsoft.com/office/drawing/2014/main" id="{53FC13E3-EB77-B344-A1E8-574B095AFA81}"/>
              </a:ext>
            </a:extLst>
          </p:cNvPr>
          <p:cNvSpPr/>
          <p:nvPr/>
        </p:nvSpPr>
        <p:spPr>
          <a:xfrm>
            <a:off x="4060224" y="3183533"/>
            <a:ext cx="490934" cy="490934"/>
          </a:xfrm>
          <a:prstGeom prst="rect">
            <a:avLst/>
          </a:prstGeom>
          <a: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14" name="TextBox 13">
            <a:extLst>
              <a:ext uri="{FF2B5EF4-FFF2-40B4-BE49-F238E27FC236}">
                <a16:creationId xmlns:a16="http://schemas.microsoft.com/office/drawing/2014/main" id="{712CFBD1-F2E4-748C-3ACC-E798FB73C9A6}"/>
              </a:ext>
            </a:extLst>
          </p:cNvPr>
          <p:cNvSpPr txBox="1"/>
          <p:nvPr/>
        </p:nvSpPr>
        <p:spPr>
          <a:xfrm>
            <a:off x="8724164" y="2684211"/>
            <a:ext cx="3048618" cy="3416320"/>
          </a:xfrm>
          <a:prstGeom prst="rect">
            <a:avLst/>
          </a:prstGeom>
          <a:noFill/>
        </p:spPr>
        <p:txBody>
          <a:bodyPr wrap="square" rtlCol="0">
            <a:spAutoFit/>
          </a:bodyPr>
          <a:lstStyle/>
          <a:p>
            <a:pPr>
              <a:buFont typeface="Arial" panose="020B0604020202020204" pitchFamily="34" charset="0"/>
              <a:buChar char="•"/>
            </a:pPr>
            <a:r>
              <a:rPr lang="en-US" dirty="0"/>
              <a:t>A disparity existed in the reported knowledge of vocal pedagogy:</a:t>
            </a:r>
          </a:p>
          <a:p>
            <a:pPr>
              <a:buFont typeface="Arial" panose="020B0604020202020204" pitchFamily="34" charset="0"/>
              <a:buChar char="•"/>
            </a:pPr>
            <a:r>
              <a:rPr lang="en-US" dirty="0"/>
              <a:t> Secondary teachers' median average (level 4) aligned with their confidence in teaching singing.</a:t>
            </a:r>
          </a:p>
          <a:p>
            <a:pPr>
              <a:buFont typeface="Arial" panose="020B0604020202020204" pitchFamily="34" charset="0"/>
              <a:buChar char="•"/>
            </a:pPr>
            <a:r>
              <a:rPr lang="en-US" dirty="0"/>
              <a:t>Primary teachers reported a lower median average of 3 for their knowledge of vocal pedagogy.</a:t>
            </a:r>
          </a:p>
          <a:p>
            <a:endParaRPr lang="en-GB" dirty="0"/>
          </a:p>
        </p:txBody>
      </p:sp>
      <p:sp>
        <p:nvSpPr>
          <p:cNvPr id="16" name="Oval 15">
            <a:extLst>
              <a:ext uri="{FF2B5EF4-FFF2-40B4-BE49-F238E27FC236}">
                <a16:creationId xmlns:a16="http://schemas.microsoft.com/office/drawing/2014/main" id="{AEB5F972-1B06-9567-BD41-11D2E05558F7}"/>
              </a:ext>
            </a:extLst>
          </p:cNvPr>
          <p:cNvSpPr/>
          <p:nvPr/>
        </p:nvSpPr>
        <p:spPr>
          <a:xfrm>
            <a:off x="7846557" y="3005781"/>
            <a:ext cx="846438" cy="846438"/>
          </a:xfrm>
          <a:prstGeom prst="ellipse">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8" name="Rectangle 17" descr="Classroom">
            <a:extLst>
              <a:ext uri="{FF2B5EF4-FFF2-40B4-BE49-F238E27FC236}">
                <a16:creationId xmlns:a16="http://schemas.microsoft.com/office/drawing/2014/main" id="{B1A08D69-8957-7324-6BC3-AAD5C57837AD}"/>
              </a:ext>
            </a:extLst>
          </p:cNvPr>
          <p:cNvSpPr/>
          <p:nvPr/>
        </p:nvSpPr>
        <p:spPr>
          <a:xfrm>
            <a:off x="8024309" y="3183533"/>
            <a:ext cx="490934" cy="490934"/>
          </a:xfrm>
          <a:prstGeom prst="rect">
            <a:avLst/>
          </a:prstGeom>
          <a:blipFill>
            <a:blip r:embed="rId13">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20" name="TextBox 19">
            <a:extLst>
              <a:ext uri="{FF2B5EF4-FFF2-40B4-BE49-F238E27FC236}">
                <a16:creationId xmlns:a16="http://schemas.microsoft.com/office/drawing/2014/main" id="{D75BEA36-401F-F584-001D-A55042623051}"/>
              </a:ext>
            </a:extLst>
          </p:cNvPr>
          <p:cNvSpPr txBox="1"/>
          <p:nvPr/>
        </p:nvSpPr>
        <p:spPr>
          <a:xfrm>
            <a:off x="252919" y="86497"/>
            <a:ext cx="4788638" cy="646331"/>
          </a:xfrm>
          <a:prstGeom prst="rect">
            <a:avLst/>
          </a:prstGeom>
          <a:noFill/>
        </p:spPr>
        <p:txBody>
          <a:bodyPr wrap="square" rtlCol="0">
            <a:spAutoFit/>
          </a:bodyPr>
          <a:lstStyle/>
          <a:p>
            <a:r>
              <a:rPr lang="en-US" sz="3600" dirty="0"/>
              <a:t>Findings</a:t>
            </a:r>
            <a:endParaRPr lang="en-GB" dirty="0"/>
          </a:p>
        </p:txBody>
      </p:sp>
    </p:spTree>
    <p:extLst>
      <p:ext uri="{BB962C8B-B14F-4D97-AF65-F5344CB8AC3E}">
        <p14:creationId xmlns:p14="http://schemas.microsoft.com/office/powerpoint/2010/main" val="26158449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71F4E-B97D-5E21-E865-F51175F1DDA1}"/>
              </a:ext>
            </a:extLst>
          </p:cNvPr>
          <p:cNvSpPr>
            <a:spLocks noGrp="1"/>
          </p:cNvSpPr>
          <p:nvPr>
            <p:ph type="title"/>
          </p:nvPr>
        </p:nvSpPr>
        <p:spPr/>
        <p:txBody>
          <a:bodyPr/>
          <a:lstStyle/>
          <a:p>
            <a:r>
              <a:rPr lang="en-US" b="1" dirty="0"/>
              <a:t>Implications for Advanced Instruction</a:t>
            </a:r>
            <a:br>
              <a:rPr lang="en-US" dirty="0"/>
            </a:br>
            <a:endParaRPr lang="en-GB" dirty="0"/>
          </a:p>
        </p:txBody>
      </p:sp>
      <p:sp>
        <p:nvSpPr>
          <p:cNvPr id="3" name="Content Placeholder 2">
            <a:extLst>
              <a:ext uri="{FF2B5EF4-FFF2-40B4-BE49-F238E27FC236}">
                <a16:creationId xmlns:a16="http://schemas.microsoft.com/office/drawing/2014/main" id="{AC12F0A5-7B5A-BAAE-EFEB-95E877ACB7DD}"/>
              </a:ext>
            </a:extLst>
          </p:cNvPr>
          <p:cNvSpPr>
            <a:spLocks noGrp="1"/>
          </p:cNvSpPr>
          <p:nvPr>
            <p:ph idx="1"/>
          </p:nvPr>
        </p:nvSpPr>
        <p:spPr>
          <a:xfrm>
            <a:off x="3869268" y="864108"/>
            <a:ext cx="7315200" cy="6129816"/>
          </a:xfrm>
        </p:spPr>
        <p:txBody>
          <a:bodyPr>
            <a:normAutofit/>
          </a:bodyPr>
          <a:lstStyle/>
          <a:p>
            <a:pPr>
              <a:buFont typeface="Arial" panose="020B0604020202020204" pitchFamily="34" charset="0"/>
              <a:buChar char="•"/>
            </a:pPr>
            <a:r>
              <a:rPr lang="en-US" b="1" dirty="0"/>
              <a:t>Potential Limitation:</a:t>
            </a:r>
            <a:r>
              <a:rPr lang="en-US" dirty="0"/>
              <a:t> Given that "advanced instruction" is presumed to fall within higher proficiency levels (5 or 6), the prevalence of non-specialist teachers leading school choral pathways raises concerns about the consistent delivery of such advanced instruction.</a:t>
            </a:r>
          </a:p>
          <a:p>
            <a:pPr>
              <a:buFont typeface="Arial" panose="020B0604020202020204" pitchFamily="34" charset="0"/>
              <a:buChar char="•"/>
            </a:pPr>
            <a:r>
              <a:rPr lang="en-US" b="1" dirty="0"/>
              <a:t>Support from Extra-Curricular Group Structure:</a:t>
            </a:r>
            <a:r>
              <a:rPr lang="en-US" dirty="0"/>
              <a:t> The nature of extra-curricular singing groups further supports this notion.</a:t>
            </a:r>
          </a:p>
          <a:p>
            <a:pPr>
              <a:buFont typeface="Arial" panose="020B0604020202020204" pitchFamily="34" charset="0"/>
              <a:buChar char="•"/>
            </a:pPr>
            <a:r>
              <a:rPr lang="en-US" b="1" dirty="0"/>
              <a:t>Structure and Participation in Secondary School Singing Groups: </a:t>
            </a:r>
            <a:r>
              <a:rPr lang="en-US" dirty="0"/>
              <a:t>The vast majority (91%) of secondary school singing groups held weekly rehearsals with an open-door policy, though commitment was expected., whereas a small minority (9%) of secondary school singing groups had informal participation.</a:t>
            </a:r>
          </a:p>
          <a:p>
            <a:pPr>
              <a:buFont typeface="Arial" panose="020B0604020202020204" pitchFamily="34" charset="0"/>
              <a:buChar char="•"/>
            </a:pPr>
            <a:r>
              <a:rPr lang="en-US" b="1" dirty="0"/>
              <a:t>Limited Direct Instruction:</a:t>
            </a:r>
            <a:r>
              <a:rPr lang="en-US" dirty="0"/>
              <a:t> Of the two secondary school teachers who self-identified as having a high level of singing specialism (degree level), only one directly led a singing group</a:t>
            </a:r>
          </a:p>
          <a:p>
            <a:pPr>
              <a:buFont typeface="Arial" panose="020B0604020202020204" pitchFamily="34" charset="0"/>
              <a:buChar char="•"/>
            </a:pPr>
            <a:r>
              <a:rPr lang="en-GB" b="1" dirty="0"/>
              <a:t>Interview Comments:  </a:t>
            </a:r>
            <a:r>
              <a:rPr lang="en-GB" dirty="0"/>
              <a:t>Choral Work was less acknowledged, even in school choirs, but was noted in the hub choral strategy’s primary choirs and by participants who teach in the city’s minster children’s choir.  </a:t>
            </a:r>
          </a:p>
          <a:p>
            <a:pPr>
              <a:buFont typeface="Arial" panose="020B0604020202020204" pitchFamily="34" charset="0"/>
              <a:buChar char="•"/>
            </a:pPr>
            <a:endParaRPr lang="en-US" dirty="0"/>
          </a:p>
          <a:p>
            <a:endParaRPr lang="en-GB" dirty="0"/>
          </a:p>
        </p:txBody>
      </p:sp>
      <p:sp>
        <p:nvSpPr>
          <p:cNvPr id="4" name="TextBox 3">
            <a:extLst>
              <a:ext uri="{FF2B5EF4-FFF2-40B4-BE49-F238E27FC236}">
                <a16:creationId xmlns:a16="http://schemas.microsoft.com/office/drawing/2014/main" id="{078DF506-A226-C0B4-5FAE-A56010351C13}"/>
              </a:ext>
            </a:extLst>
          </p:cNvPr>
          <p:cNvSpPr txBox="1"/>
          <p:nvPr/>
        </p:nvSpPr>
        <p:spPr>
          <a:xfrm>
            <a:off x="252919" y="86497"/>
            <a:ext cx="4788638" cy="646331"/>
          </a:xfrm>
          <a:prstGeom prst="rect">
            <a:avLst/>
          </a:prstGeom>
          <a:noFill/>
        </p:spPr>
        <p:txBody>
          <a:bodyPr wrap="square" rtlCol="0">
            <a:spAutoFit/>
          </a:bodyPr>
          <a:lstStyle/>
          <a:p>
            <a:r>
              <a:rPr lang="en-US" sz="3600" dirty="0"/>
              <a:t>Findings</a:t>
            </a:r>
            <a:endParaRPr lang="en-GB" dirty="0"/>
          </a:p>
        </p:txBody>
      </p:sp>
    </p:spTree>
    <p:extLst>
      <p:ext uri="{BB962C8B-B14F-4D97-AF65-F5344CB8AC3E}">
        <p14:creationId xmlns:p14="http://schemas.microsoft.com/office/powerpoint/2010/main" val="37075832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391985F-7924-DCB4-3490-A13345B324A9}"/>
            </a:ext>
          </a:extLst>
        </p:cNvPr>
        <p:cNvGrpSpPr/>
        <p:nvPr/>
      </p:nvGrpSpPr>
      <p:grpSpPr>
        <a:xfrm>
          <a:off x="0" y="0"/>
          <a:ext cx="0" cy="0"/>
          <a:chOff x="0" y="0"/>
          <a:chExt cx="0" cy="0"/>
        </a:xfrm>
      </p:grpSpPr>
      <p:sp>
        <p:nvSpPr>
          <p:cNvPr id="14" name="Rectangle 13">
            <a:extLst>
              <a:ext uri="{FF2B5EF4-FFF2-40B4-BE49-F238E27FC236}">
                <a16:creationId xmlns:a16="http://schemas.microsoft.com/office/drawing/2014/main" id="{B3875682-0790-427D-9A23-4B7265F0FA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6EDE4AAE-4785-4EA7-95DB-45200F5B80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67AAFBA3-2C10-40B4-9AB7-A51F6E8EB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3C50455-CACE-4D73-B570-5BB90232F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21629"/>
            <a:ext cx="12199910" cy="2536371"/>
          </a:xfrm>
          <a:prstGeom prst="rect">
            <a:avLst/>
          </a:prstGeom>
          <a:solidFill>
            <a:srgbClr val="44466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ED26ED4-DF84-7A3F-C0B0-2870D54CD296}"/>
              </a:ext>
            </a:extLst>
          </p:cNvPr>
          <p:cNvSpPr>
            <a:spLocks noGrp="1"/>
          </p:cNvSpPr>
          <p:nvPr>
            <p:ph type="title"/>
          </p:nvPr>
        </p:nvSpPr>
        <p:spPr>
          <a:xfrm>
            <a:off x="1069847" y="4461467"/>
            <a:ext cx="9943145" cy="1437683"/>
          </a:xfrm>
        </p:spPr>
        <p:txBody>
          <a:bodyPr vert="horz" lIns="91440" tIns="45720" rIns="91440" bIns="45720" rtlCol="0" anchor="b">
            <a:normAutofit/>
          </a:bodyPr>
          <a:lstStyle/>
          <a:p>
            <a:r>
              <a:rPr lang="en-US" sz="5900" spc="-100"/>
              <a:t>Conclusion</a:t>
            </a:r>
          </a:p>
        </p:txBody>
      </p:sp>
      <p:pic>
        <p:nvPicPr>
          <p:cNvPr id="10" name="Picture 9" descr="Magnifying glass showing decling performance">
            <a:extLst>
              <a:ext uri="{FF2B5EF4-FFF2-40B4-BE49-F238E27FC236}">
                <a16:creationId xmlns:a16="http://schemas.microsoft.com/office/drawing/2014/main" id="{8B2E8195-A3F2-EE6D-2A2E-C4EDC932182D}"/>
              </a:ext>
            </a:extLst>
          </p:cNvPr>
          <p:cNvPicPr>
            <a:picLocks noChangeAspect="1"/>
          </p:cNvPicPr>
          <p:nvPr/>
        </p:nvPicPr>
        <p:blipFill>
          <a:blip r:embed="rId3"/>
          <a:srcRect l="11434" r="41999" b="1"/>
          <a:stretch/>
        </p:blipFill>
        <p:spPr>
          <a:xfrm>
            <a:off x="-1" y="-5981"/>
            <a:ext cx="2931798" cy="4202538"/>
          </a:xfrm>
          <a:prstGeom prst="rect">
            <a:avLst/>
          </a:prstGeom>
        </p:spPr>
      </p:pic>
      <p:sp>
        <p:nvSpPr>
          <p:cNvPr id="5" name="TextBox 4">
            <a:extLst>
              <a:ext uri="{FF2B5EF4-FFF2-40B4-BE49-F238E27FC236}">
                <a16:creationId xmlns:a16="http://schemas.microsoft.com/office/drawing/2014/main" id="{349CF771-3223-F255-925F-F25A5280039D}"/>
              </a:ext>
            </a:extLst>
          </p:cNvPr>
          <p:cNvSpPr txBox="1"/>
          <p:nvPr/>
        </p:nvSpPr>
        <p:spPr>
          <a:xfrm>
            <a:off x="7319985" y="1420548"/>
            <a:ext cx="4579593" cy="461665"/>
          </a:xfrm>
          <a:prstGeom prst="rect">
            <a:avLst/>
          </a:prstGeom>
          <a:noFill/>
        </p:spPr>
        <p:txBody>
          <a:bodyPr wrap="square" rtlCol="0">
            <a:spAutoFit/>
          </a:bodyPr>
          <a:lstStyle/>
          <a:p>
            <a:pPr>
              <a:spcAft>
                <a:spcPts val="600"/>
              </a:spcAft>
            </a:pPr>
            <a:r>
              <a:rPr lang="en-US" sz="2400" dirty="0"/>
              <a:t>Suggestions for the Future</a:t>
            </a:r>
            <a:endParaRPr lang="en-GB" sz="2400" dirty="0"/>
          </a:p>
        </p:txBody>
      </p:sp>
      <p:sp>
        <p:nvSpPr>
          <p:cNvPr id="6" name="TextBox 5">
            <a:extLst>
              <a:ext uri="{FF2B5EF4-FFF2-40B4-BE49-F238E27FC236}">
                <a16:creationId xmlns:a16="http://schemas.microsoft.com/office/drawing/2014/main" id="{E66B2C07-B87F-AC75-03BE-48CA5F82441B}"/>
              </a:ext>
            </a:extLst>
          </p:cNvPr>
          <p:cNvSpPr txBox="1"/>
          <p:nvPr/>
        </p:nvSpPr>
        <p:spPr>
          <a:xfrm>
            <a:off x="4126543" y="2339041"/>
            <a:ext cx="2861287" cy="830997"/>
          </a:xfrm>
          <a:prstGeom prst="rect">
            <a:avLst/>
          </a:prstGeom>
          <a:noFill/>
        </p:spPr>
        <p:txBody>
          <a:bodyPr wrap="square" rtlCol="0">
            <a:spAutoFit/>
          </a:bodyPr>
          <a:lstStyle/>
          <a:p>
            <a:pPr>
              <a:spcAft>
                <a:spcPts val="600"/>
              </a:spcAft>
            </a:pPr>
            <a:r>
              <a:rPr lang="en-US" sz="2400" dirty="0"/>
              <a:t>What could be done differently</a:t>
            </a:r>
            <a:endParaRPr lang="en-GB" sz="2400" dirty="0"/>
          </a:p>
        </p:txBody>
      </p:sp>
      <p:sp>
        <p:nvSpPr>
          <p:cNvPr id="8" name="TextBox 7">
            <a:extLst>
              <a:ext uri="{FF2B5EF4-FFF2-40B4-BE49-F238E27FC236}">
                <a16:creationId xmlns:a16="http://schemas.microsoft.com/office/drawing/2014/main" id="{7AB21EC4-27EF-7617-BFF1-DEFD36689520}"/>
              </a:ext>
            </a:extLst>
          </p:cNvPr>
          <p:cNvSpPr txBox="1"/>
          <p:nvPr/>
        </p:nvSpPr>
        <p:spPr>
          <a:xfrm>
            <a:off x="7703045" y="2864341"/>
            <a:ext cx="2508421" cy="1200329"/>
          </a:xfrm>
          <a:prstGeom prst="rect">
            <a:avLst/>
          </a:prstGeom>
          <a:noFill/>
        </p:spPr>
        <p:txBody>
          <a:bodyPr wrap="square" rtlCol="0">
            <a:spAutoFit/>
          </a:bodyPr>
          <a:lstStyle/>
          <a:p>
            <a:pPr>
              <a:spcAft>
                <a:spcPts val="600"/>
              </a:spcAft>
            </a:pPr>
            <a:r>
              <a:rPr lang="en-US" sz="2400" dirty="0"/>
              <a:t>How could your results be further explored?</a:t>
            </a:r>
            <a:endParaRPr lang="en-GB" sz="2400"/>
          </a:p>
        </p:txBody>
      </p:sp>
      <p:sp>
        <p:nvSpPr>
          <p:cNvPr id="4" name="TextBox 3">
            <a:extLst>
              <a:ext uri="{FF2B5EF4-FFF2-40B4-BE49-F238E27FC236}">
                <a16:creationId xmlns:a16="http://schemas.microsoft.com/office/drawing/2014/main" id="{AB26A888-8F91-B2C4-CFA1-3A0F4C26FD71}"/>
              </a:ext>
            </a:extLst>
          </p:cNvPr>
          <p:cNvSpPr txBox="1"/>
          <p:nvPr/>
        </p:nvSpPr>
        <p:spPr>
          <a:xfrm>
            <a:off x="3594769" y="730250"/>
            <a:ext cx="3393061" cy="457200"/>
          </a:xfrm>
          <a:prstGeom prst="rect">
            <a:avLst/>
          </a:prstGeom>
        </p:spPr>
        <p:txBody>
          <a:bodyPr vert="horz" lIns="91440" tIns="45720" rIns="91440" bIns="45720" rtlCol="0" anchor="t">
            <a:normAutofit/>
          </a:bodyPr>
          <a:lstStyle/>
          <a:p>
            <a:pPr defTabSz="914400">
              <a:lnSpc>
                <a:spcPct val="90000"/>
              </a:lnSpc>
              <a:spcBef>
                <a:spcPts val="1200"/>
              </a:spcBef>
              <a:buClr>
                <a:schemeClr val="accent1"/>
              </a:buClr>
            </a:pPr>
            <a:r>
              <a:rPr lang="en-US" sz="2200" dirty="0">
                <a:solidFill>
                  <a:schemeClr val="tx1">
                    <a:alpha val="80000"/>
                  </a:schemeClr>
                </a:solidFill>
              </a:rPr>
              <a:t>Data Analysis Correlation</a:t>
            </a:r>
          </a:p>
        </p:txBody>
      </p:sp>
    </p:spTree>
    <p:extLst>
      <p:ext uri="{BB962C8B-B14F-4D97-AF65-F5344CB8AC3E}">
        <p14:creationId xmlns:p14="http://schemas.microsoft.com/office/powerpoint/2010/main" val="445626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60B9C46-8E81-F786-C623-370122AAE505}"/>
              </a:ext>
            </a:extLst>
          </p:cNvPr>
          <p:cNvSpPr>
            <a:spLocks noGrp="1"/>
          </p:cNvSpPr>
          <p:nvPr>
            <p:ph type="title"/>
          </p:nvPr>
        </p:nvSpPr>
        <p:spPr/>
        <p:txBody>
          <a:bodyPr/>
          <a:lstStyle/>
          <a:p>
            <a:r>
              <a:rPr lang="en-US" dirty="0"/>
              <a:t>References:</a:t>
            </a:r>
            <a:endParaRPr lang="en-GB" dirty="0"/>
          </a:p>
        </p:txBody>
      </p:sp>
      <p:sp>
        <p:nvSpPr>
          <p:cNvPr id="16" name="TextBox 15">
            <a:extLst>
              <a:ext uri="{FF2B5EF4-FFF2-40B4-BE49-F238E27FC236}">
                <a16:creationId xmlns:a16="http://schemas.microsoft.com/office/drawing/2014/main" id="{C2E7D4F6-4145-43D2-CB89-4443E6DE9EF0}"/>
              </a:ext>
            </a:extLst>
          </p:cNvPr>
          <p:cNvSpPr txBox="1"/>
          <p:nvPr/>
        </p:nvSpPr>
        <p:spPr>
          <a:xfrm>
            <a:off x="3446900" y="1825364"/>
            <a:ext cx="8492181" cy="923330"/>
          </a:xfrm>
          <a:prstGeom prst="rect">
            <a:avLst/>
          </a:prstGeom>
          <a:noFill/>
        </p:spPr>
        <p:txBody>
          <a:bodyPr wrap="square">
            <a:spAutoFit/>
          </a:bodyPr>
          <a:lstStyle/>
          <a:p>
            <a:r>
              <a:rPr lang="en-US" dirty="0">
                <a:effectLst/>
              </a:rPr>
              <a:t>Cox, G. (2005) ‘Inspecting The Teaching Of Singing In The Teacher Training Colleges Of England, Wales And Scotland 1883-1899’, </a:t>
            </a:r>
            <a:r>
              <a:rPr lang="en-US" i="1" dirty="0">
                <a:effectLst/>
              </a:rPr>
              <a:t>Research Studies in Music Education</a:t>
            </a:r>
            <a:r>
              <a:rPr lang="en-US" dirty="0">
                <a:effectLst/>
              </a:rPr>
              <a:t>, 24(1), pp. 17–27. Available at: </a:t>
            </a:r>
            <a:r>
              <a:rPr lang="en-US" dirty="0">
                <a:effectLst/>
                <a:hlinkClick r:id="rId2"/>
              </a:rPr>
              <a:t>https://doi.org/10.1177/1321103X050240010201</a:t>
            </a:r>
            <a:r>
              <a:rPr lang="en-US" dirty="0">
                <a:effectLst/>
              </a:rPr>
              <a:t>.</a:t>
            </a:r>
          </a:p>
        </p:txBody>
      </p:sp>
      <p:sp>
        <p:nvSpPr>
          <p:cNvPr id="18" name="TextBox 17">
            <a:extLst>
              <a:ext uri="{FF2B5EF4-FFF2-40B4-BE49-F238E27FC236}">
                <a16:creationId xmlns:a16="http://schemas.microsoft.com/office/drawing/2014/main" id="{A8C5CF58-C4CA-C39E-9127-26740F07969D}"/>
              </a:ext>
            </a:extLst>
          </p:cNvPr>
          <p:cNvSpPr txBox="1"/>
          <p:nvPr/>
        </p:nvSpPr>
        <p:spPr>
          <a:xfrm>
            <a:off x="3446900" y="662172"/>
            <a:ext cx="8492181" cy="923330"/>
          </a:xfrm>
          <a:prstGeom prst="rect">
            <a:avLst/>
          </a:prstGeom>
          <a:noFill/>
        </p:spPr>
        <p:txBody>
          <a:bodyPr wrap="square">
            <a:spAutoFit/>
          </a:bodyPr>
          <a:lstStyle/>
          <a:p>
            <a:r>
              <a:rPr lang="en-US" dirty="0">
                <a:effectLst/>
              </a:rPr>
              <a:t>Ashley, M.R. (2013) ‘Broken voices or a broken curriculum? The impact of research on UK school choral practice with boys’, </a:t>
            </a:r>
            <a:r>
              <a:rPr lang="en-US" i="1" dirty="0">
                <a:effectLst/>
              </a:rPr>
              <a:t>British Journal of Music Education</a:t>
            </a:r>
            <a:r>
              <a:rPr lang="en-US" dirty="0">
                <a:effectLst/>
              </a:rPr>
              <a:t>, 30(3), pp. 311–327. Available at: </a:t>
            </a:r>
            <a:r>
              <a:rPr lang="en-US" dirty="0">
                <a:effectLst/>
                <a:hlinkClick r:id="rId3"/>
              </a:rPr>
              <a:t>https://doi.org/10.1017/S0265051713000090</a:t>
            </a:r>
            <a:r>
              <a:rPr lang="en-US" dirty="0">
                <a:effectLst/>
              </a:rPr>
              <a:t>.</a:t>
            </a:r>
          </a:p>
        </p:txBody>
      </p:sp>
      <p:sp>
        <p:nvSpPr>
          <p:cNvPr id="20" name="TextBox 19">
            <a:extLst>
              <a:ext uri="{FF2B5EF4-FFF2-40B4-BE49-F238E27FC236}">
                <a16:creationId xmlns:a16="http://schemas.microsoft.com/office/drawing/2014/main" id="{EADEA6FC-4CCF-D8E2-28CB-46B3C80114A3}"/>
              </a:ext>
            </a:extLst>
          </p:cNvPr>
          <p:cNvSpPr txBox="1"/>
          <p:nvPr/>
        </p:nvSpPr>
        <p:spPr>
          <a:xfrm>
            <a:off x="3446900" y="2992167"/>
            <a:ext cx="8306829" cy="923330"/>
          </a:xfrm>
          <a:prstGeom prst="rect">
            <a:avLst/>
          </a:prstGeom>
          <a:noFill/>
        </p:spPr>
        <p:txBody>
          <a:bodyPr wrap="square">
            <a:spAutoFit/>
          </a:bodyPr>
          <a:lstStyle/>
          <a:p>
            <a:r>
              <a:rPr lang="en-US" dirty="0">
                <a:effectLst/>
              </a:rPr>
              <a:t>Lamont, A., Daubney, A. and Spruce, G. (2012) ‘Singing in primary schools: case studies of good practice in whole class vocal tuition’, </a:t>
            </a:r>
            <a:r>
              <a:rPr lang="en-US" i="1" dirty="0">
                <a:effectLst/>
              </a:rPr>
              <a:t>British Journal of Music Education</a:t>
            </a:r>
            <a:r>
              <a:rPr lang="en-US" dirty="0">
                <a:effectLst/>
              </a:rPr>
              <a:t>, 29(2), pp. 251–268. Available at: </a:t>
            </a:r>
            <a:r>
              <a:rPr lang="en-US" dirty="0">
                <a:effectLst/>
                <a:hlinkClick r:id="rId4"/>
              </a:rPr>
              <a:t>https://doi.org/10.1017/S0265051712000083</a:t>
            </a:r>
            <a:r>
              <a:rPr lang="en-US" dirty="0">
                <a:effectLst/>
              </a:rPr>
              <a:t>.</a:t>
            </a:r>
          </a:p>
        </p:txBody>
      </p:sp>
      <p:sp>
        <p:nvSpPr>
          <p:cNvPr id="22" name="TextBox 21">
            <a:extLst>
              <a:ext uri="{FF2B5EF4-FFF2-40B4-BE49-F238E27FC236}">
                <a16:creationId xmlns:a16="http://schemas.microsoft.com/office/drawing/2014/main" id="{07FC81C9-44DB-54BC-F71D-B5304F939A98}"/>
              </a:ext>
            </a:extLst>
          </p:cNvPr>
          <p:cNvSpPr txBox="1"/>
          <p:nvPr/>
        </p:nvSpPr>
        <p:spPr>
          <a:xfrm>
            <a:off x="3539575" y="5078689"/>
            <a:ext cx="8010267" cy="646331"/>
          </a:xfrm>
          <a:prstGeom prst="rect">
            <a:avLst/>
          </a:prstGeom>
          <a:noFill/>
        </p:spPr>
        <p:txBody>
          <a:bodyPr wrap="square">
            <a:spAutoFit/>
          </a:bodyPr>
          <a:lstStyle/>
          <a:p>
            <a:r>
              <a:rPr lang="en-US" dirty="0">
                <a:effectLst/>
              </a:rPr>
              <a:t>Phillips, K.H., Williams, J. and Edwin, R. (2012) </a:t>
            </a:r>
            <a:r>
              <a:rPr lang="en-US" i="1" dirty="0">
                <a:effectLst/>
              </a:rPr>
              <a:t>The Young Singer</a:t>
            </a:r>
            <a:r>
              <a:rPr lang="en-US" dirty="0">
                <a:effectLst/>
              </a:rPr>
              <a:t>. Oxford University Press. Available at: </a:t>
            </a:r>
            <a:r>
              <a:rPr lang="en-US" dirty="0">
                <a:effectLst/>
                <a:hlinkClick r:id="rId5"/>
              </a:rPr>
              <a:t>https://doi.org/10.1093/oxfordhb/9780199730810.013.0036</a:t>
            </a:r>
            <a:r>
              <a:rPr lang="en-US" dirty="0">
                <a:effectLst/>
              </a:rPr>
              <a:t>.</a:t>
            </a:r>
          </a:p>
        </p:txBody>
      </p:sp>
      <p:sp>
        <p:nvSpPr>
          <p:cNvPr id="24" name="TextBox 23">
            <a:extLst>
              <a:ext uri="{FF2B5EF4-FFF2-40B4-BE49-F238E27FC236}">
                <a16:creationId xmlns:a16="http://schemas.microsoft.com/office/drawing/2014/main" id="{C713E8A8-103F-8354-2E11-400CFAC69F86}"/>
              </a:ext>
            </a:extLst>
          </p:cNvPr>
          <p:cNvSpPr txBox="1"/>
          <p:nvPr/>
        </p:nvSpPr>
        <p:spPr>
          <a:xfrm>
            <a:off x="3539575" y="4109307"/>
            <a:ext cx="8183262" cy="646331"/>
          </a:xfrm>
          <a:prstGeom prst="rect">
            <a:avLst/>
          </a:prstGeom>
          <a:noFill/>
        </p:spPr>
        <p:txBody>
          <a:bodyPr wrap="square">
            <a:spAutoFit/>
          </a:bodyPr>
          <a:lstStyle/>
          <a:p>
            <a:r>
              <a:rPr lang="en-US" dirty="0">
                <a:effectLst/>
              </a:rPr>
              <a:t>Mills, J. (2000) ‘Secondary singing inspected’, </a:t>
            </a:r>
            <a:r>
              <a:rPr lang="en-US" i="1" dirty="0">
                <a:effectLst/>
              </a:rPr>
              <a:t>British Journal of Music Education</a:t>
            </a:r>
            <a:r>
              <a:rPr lang="en-US" dirty="0">
                <a:effectLst/>
              </a:rPr>
              <a:t>, 17(1), pp. 61–66. Available at: </a:t>
            </a:r>
            <a:r>
              <a:rPr lang="en-US" dirty="0">
                <a:effectLst/>
                <a:hlinkClick r:id="rId6"/>
              </a:rPr>
              <a:t>https://doi.org/10.1017/S0265051700000152</a:t>
            </a:r>
            <a:r>
              <a:rPr lang="en-US" dirty="0">
                <a:effectLst/>
              </a:rPr>
              <a:t>.</a:t>
            </a:r>
          </a:p>
        </p:txBody>
      </p:sp>
    </p:spTree>
    <p:extLst>
      <p:ext uri="{BB962C8B-B14F-4D97-AF65-F5344CB8AC3E}">
        <p14:creationId xmlns:p14="http://schemas.microsoft.com/office/powerpoint/2010/main" val="41848783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CB16D8-0CA7-0B95-ABA4-8CC13F9B29E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1869526-3EF3-FFF7-B08F-F56924C035D4}"/>
              </a:ext>
            </a:extLst>
          </p:cNvPr>
          <p:cNvSpPr>
            <a:spLocks noGrp="1"/>
          </p:cNvSpPr>
          <p:nvPr>
            <p:ph type="title"/>
          </p:nvPr>
        </p:nvSpPr>
        <p:spPr/>
        <p:txBody>
          <a:bodyPr/>
          <a:lstStyle/>
          <a:p>
            <a:r>
              <a:rPr lang="en-US" dirty="0"/>
              <a:t>References:</a:t>
            </a:r>
            <a:endParaRPr lang="en-GB" dirty="0"/>
          </a:p>
        </p:txBody>
      </p:sp>
      <p:sp>
        <p:nvSpPr>
          <p:cNvPr id="6" name="TextBox 5">
            <a:extLst>
              <a:ext uri="{FF2B5EF4-FFF2-40B4-BE49-F238E27FC236}">
                <a16:creationId xmlns:a16="http://schemas.microsoft.com/office/drawing/2014/main" id="{C15EBCDB-3DF2-748C-EF64-90BBFAFCFD5A}"/>
              </a:ext>
            </a:extLst>
          </p:cNvPr>
          <p:cNvSpPr txBox="1"/>
          <p:nvPr/>
        </p:nvSpPr>
        <p:spPr>
          <a:xfrm>
            <a:off x="3710116" y="3548780"/>
            <a:ext cx="7800203" cy="923330"/>
          </a:xfrm>
          <a:prstGeom prst="rect">
            <a:avLst/>
          </a:prstGeom>
          <a:noFill/>
        </p:spPr>
        <p:txBody>
          <a:bodyPr wrap="square">
            <a:spAutoFit/>
          </a:bodyPr>
          <a:lstStyle/>
          <a:p>
            <a:r>
              <a:rPr lang="en-US" dirty="0">
                <a:effectLst/>
              </a:rPr>
              <a:t>Snyder, H. (2019) ‘Literature review as a research methodology: An overview and guidelines’, </a:t>
            </a:r>
            <a:r>
              <a:rPr lang="en-US" i="1" dirty="0">
                <a:effectLst/>
              </a:rPr>
              <a:t>Journal of Business Research</a:t>
            </a:r>
            <a:r>
              <a:rPr lang="en-US" dirty="0">
                <a:effectLst/>
              </a:rPr>
              <a:t>, 104, pp. 333–339. Available at: </a:t>
            </a:r>
            <a:r>
              <a:rPr lang="en-US" dirty="0">
                <a:effectLst/>
                <a:hlinkClick r:id="rId2"/>
              </a:rPr>
              <a:t>https://doi.org/10.1016/j.jbusres.2019.07.039</a:t>
            </a:r>
            <a:r>
              <a:rPr lang="en-US" dirty="0">
                <a:effectLst/>
              </a:rPr>
              <a:t>.</a:t>
            </a:r>
          </a:p>
        </p:txBody>
      </p:sp>
      <p:sp>
        <p:nvSpPr>
          <p:cNvPr id="8" name="TextBox 7">
            <a:extLst>
              <a:ext uri="{FF2B5EF4-FFF2-40B4-BE49-F238E27FC236}">
                <a16:creationId xmlns:a16="http://schemas.microsoft.com/office/drawing/2014/main" id="{F9B2E68C-DE7E-9577-EE58-F0E74810C1AF}"/>
              </a:ext>
            </a:extLst>
          </p:cNvPr>
          <p:cNvSpPr txBox="1"/>
          <p:nvPr/>
        </p:nvSpPr>
        <p:spPr>
          <a:xfrm>
            <a:off x="3710116" y="4892248"/>
            <a:ext cx="7540712" cy="646331"/>
          </a:xfrm>
          <a:prstGeom prst="rect">
            <a:avLst/>
          </a:prstGeom>
          <a:noFill/>
        </p:spPr>
        <p:txBody>
          <a:bodyPr wrap="square">
            <a:spAutoFit/>
          </a:bodyPr>
          <a:lstStyle/>
          <a:p>
            <a:r>
              <a:rPr lang="en-US" dirty="0" err="1">
                <a:effectLst/>
              </a:rPr>
              <a:t>Walliman</a:t>
            </a:r>
            <a:r>
              <a:rPr lang="en-US" dirty="0">
                <a:effectLst/>
              </a:rPr>
              <a:t>, N. (2001) </a:t>
            </a:r>
            <a:r>
              <a:rPr lang="en-US" i="1" dirty="0">
                <a:effectLst/>
              </a:rPr>
              <a:t>Your Research Project: A Step-by-step guide for the first-time researcher</a:t>
            </a:r>
            <a:r>
              <a:rPr lang="en-US" dirty="0">
                <a:effectLst/>
              </a:rPr>
              <a:t>. London: Sage Publications Ltd.</a:t>
            </a:r>
          </a:p>
        </p:txBody>
      </p:sp>
      <p:sp>
        <p:nvSpPr>
          <p:cNvPr id="10" name="TextBox 9">
            <a:extLst>
              <a:ext uri="{FF2B5EF4-FFF2-40B4-BE49-F238E27FC236}">
                <a16:creationId xmlns:a16="http://schemas.microsoft.com/office/drawing/2014/main" id="{F5BB2280-2285-6AAC-0F5A-0C06649324DA}"/>
              </a:ext>
            </a:extLst>
          </p:cNvPr>
          <p:cNvSpPr txBox="1"/>
          <p:nvPr/>
        </p:nvSpPr>
        <p:spPr>
          <a:xfrm>
            <a:off x="3710116" y="761997"/>
            <a:ext cx="8034982" cy="1200329"/>
          </a:xfrm>
          <a:prstGeom prst="rect">
            <a:avLst/>
          </a:prstGeom>
          <a:noFill/>
        </p:spPr>
        <p:txBody>
          <a:bodyPr wrap="square">
            <a:spAutoFit/>
          </a:bodyPr>
          <a:lstStyle/>
          <a:p>
            <a:r>
              <a:rPr lang="en-US" dirty="0"/>
              <a:t>The Department for Education (2011) </a:t>
            </a:r>
            <a:r>
              <a:rPr lang="en-US" i="1" dirty="0"/>
              <a:t>The Importance of Music: A national plan for music education</a:t>
            </a:r>
            <a:r>
              <a:rPr lang="en-US" dirty="0"/>
              <a:t>. Available at: https://assets.publishing.service.gov.uk/government/uploads/system/uploads/attachment_data/file/180973/DFE-00086-2011.pdf.</a:t>
            </a:r>
            <a:endParaRPr lang="en-GB" dirty="0"/>
          </a:p>
        </p:txBody>
      </p:sp>
      <p:sp>
        <p:nvSpPr>
          <p:cNvPr id="12" name="TextBox 11">
            <a:extLst>
              <a:ext uri="{FF2B5EF4-FFF2-40B4-BE49-F238E27FC236}">
                <a16:creationId xmlns:a16="http://schemas.microsoft.com/office/drawing/2014/main" id="{510B3BBD-40DF-3C6B-9E77-82957457F816}"/>
              </a:ext>
            </a:extLst>
          </p:cNvPr>
          <p:cNvSpPr txBox="1"/>
          <p:nvPr/>
        </p:nvSpPr>
        <p:spPr>
          <a:xfrm>
            <a:off x="3710116" y="2086578"/>
            <a:ext cx="7800203" cy="1200329"/>
          </a:xfrm>
          <a:prstGeom prst="rect">
            <a:avLst/>
          </a:prstGeom>
          <a:noFill/>
        </p:spPr>
        <p:txBody>
          <a:bodyPr wrap="square">
            <a:spAutoFit/>
          </a:bodyPr>
          <a:lstStyle/>
          <a:p>
            <a:r>
              <a:rPr lang="en-US" dirty="0"/>
              <a:t>The Music Commission (2019) </a:t>
            </a:r>
            <a:r>
              <a:rPr lang="en-US" i="1" dirty="0"/>
              <a:t>Retuning our ambition for music learning: Every Child Taking Music Further</a:t>
            </a:r>
            <a:r>
              <a:rPr lang="en-US" dirty="0"/>
              <a:t>. Available at: http://www.musiccommission.org.uk/wp-content/uploads/2019/03/WEB-Retuning-our-Ambition-for-Music-Learning.indd_.pdf.</a:t>
            </a:r>
            <a:endParaRPr lang="en-GB" dirty="0"/>
          </a:p>
        </p:txBody>
      </p:sp>
    </p:spTree>
    <p:extLst>
      <p:ext uri="{BB962C8B-B14F-4D97-AF65-F5344CB8AC3E}">
        <p14:creationId xmlns:p14="http://schemas.microsoft.com/office/powerpoint/2010/main" val="2997547173"/>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TM03457475[[fn=Frame]]</Template>
  <TotalTime>0</TotalTime>
  <Words>4443</Words>
  <Application>Microsoft Office PowerPoint</Application>
  <PresentationFormat>Widescreen</PresentationFormat>
  <Paragraphs>346</Paragraphs>
  <Slides>28</Slides>
  <Notes>22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28</vt:i4>
      </vt:variant>
    </vt:vector>
  </HeadingPairs>
  <TitlesOfParts>
    <vt:vector size="38" baseType="lpstr">
      <vt:lpstr>Aptos</vt:lpstr>
      <vt:lpstr>Aptos Display</vt:lpstr>
      <vt:lpstr>Aptos ExtraBold</vt:lpstr>
      <vt:lpstr>Arial</vt:lpstr>
      <vt:lpstr>Corbel</vt:lpstr>
      <vt:lpstr>Segoe Print</vt:lpstr>
      <vt:lpstr>Segoe Script</vt:lpstr>
      <vt:lpstr>Wingdings</vt:lpstr>
      <vt:lpstr>Wingdings 2</vt:lpstr>
      <vt:lpstr>Frame</vt:lpstr>
      <vt:lpstr>What shared experiences and common challenges do peripatetic singing teachers face during initial vocal lessons in mainstream secondary education settings?  </vt:lpstr>
      <vt:lpstr>PowerPoint Presentation</vt:lpstr>
      <vt:lpstr>PowerPoint Presentation</vt:lpstr>
      <vt:lpstr>Justification and  Aims</vt:lpstr>
      <vt:lpstr>Literature Review</vt:lpstr>
      <vt:lpstr>PowerPoint Presentation</vt:lpstr>
      <vt:lpstr>What does 'singing' mean?    What should we expect from school singing pedagogy?  </vt:lpstr>
      <vt:lpstr>What is ‘singing’?</vt:lpstr>
      <vt:lpstr>Study on adult recollections of singing in secondary school</vt:lpstr>
      <vt:lpstr>PowerPoint Presentation</vt:lpstr>
      <vt:lpstr>Generalists vs Specialists  Mills (2005) </vt:lpstr>
      <vt:lpstr>Generalists vs Specialists</vt:lpstr>
      <vt:lpstr>Literature Review Conclusions and  Next Steps</vt:lpstr>
      <vt:lpstr>Research Motivation and Design</vt:lpstr>
      <vt:lpstr>PowerPoint Presentation</vt:lpstr>
      <vt:lpstr>PowerPoint Presentation</vt:lpstr>
      <vt:lpstr>PowerPoint Presentation</vt:lpstr>
      <vt:lpstr>PowerPoint Presentation</vt:lpstr>
      <vt:lpstr>PowerPoint Presentation</vt:lpstr>
      <vt:lpstr>Student Preconceptions of singing lessons</vt:lpstr>
      <vt:lpstr>PowerPoint Presentation</vt:lpstr>
      <vt:lpstr>PowerPoint Presentation</vt:lpstr>
      <vt:lpstr>Vocal Work   ‘Just Singing’</vt:lpstr>
      <vt:lpstr>Definition of Choral Work:  The term "Choral work" was understood to imply advanced instruction in musical knowledge and vocal technique.</vt:lpstr>
      <vt:lpstr>Implications for Advanced Instruction </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Stephanie Miller</dc:creator>
  <cp:lastModifiedBy>Stephanie Miller</cp:lastModifiedBy>
  <cp:revision>2</cp:revision>
  <dcterms:created xsi:type="dcterms:W3CDTF">2025-04-15T02:46:36Z</dcterms:created>
  <dcterms:modified xsi:type="dcterms:W3CDTF">2025-04-15T19:06:29Z</dcterms:modified>
</cp:coreProperties>
</file>