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4"/>
  </p:sldMasterIdLst>
  <p:notesMasterIdLst>
    <p:notesMasterId r:id="rId22"/>
  </p:notesMasterIdLst>
  <p:sldIdLst>
    <p:sldId id="256" r:id="rId5"/>
    <p:sldId id="266" r:id="rId6"/>
    <p:sldId id="259" r:id="rId7"/>
    <p:sldId id="275" r:id="rId8"/>
    <p:sldId id="268" r:id="rId9"/>
    <p:sldId id="269" r:id="rId10"/>
    <p:sldId id="270" r:id="rId11"/>
    <p:sldId id="281" r:id="rId12"/>
    <p:sldId id="282" r:id="rId13"/>
    <p:sldId id="277" r:id="rId14"/>
    <p:sldId id="272" r:id="rId15"/>
    <p:sldId id="283" r:id="rId16"/>
    <p:sldId id="262" r:id="rId17"/>
    <p:sldId id="273" r:id="rId18"/>
    <p:sldId id="278" r:id="rId19"/>
    <p:sldId id="284" r:id="rId20"/>
    <p:sldId id="27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FFDF2C-CD7A-458A-9A66-25AB49ADDF32}" v="18" dt="2026-06-21T23:51:17.091"/>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Horvatova (2506472)" userId="ff6af9a4-c8f0-4eda-94bc-758da2d26f3f" providerId="ADAL" clId="{10E7D23A-B7B6-49A5-A8E6-5986344043A2}"/>
    <pc:docChg chg="undo redo custSel addSld delSld modSld modMainMaster">
      <pc:chgData name="Roxana Horvatova (2506472)" userId="ff6af9a4-c8f0-4eda-94bc-758da2d26f3f" providerId="ADAL" clId="{10E7D23A-B7B6-49A5-A8E6-5986344043A2}" dt="2026-06-21T23:51:54.753" v="176" actId="404"/>
      <pc:docMkLst>
        <pc:docMk/>
      </pc:docMkLst>
      <pc:sldChg chg="setBg">
        <pc:chgData name="Roxana Horvatova (2506472)" userId="ff6af9a4-c8f0-4eda-94bc-758da2d26f3f" providerId="ADAL" clId="{10E7D23A-B7B6-49A5-A8E6-5986344043A2}" dt="2026-06-21T22:29:01.380" v="69"/>
        <pc:sldMkLst>
          <pc:docMk/>
          <pc:sldMk cId="109857222" sldId="256"/>
        </pc:sldMkLst>
      </pc:sldChg>
      <pc:sldChg chg="modSp mod setBg">
        <pc:chgData name="Roxana Horvatova (2506472)" userId="ff6af9a4-c8f0-4eda-94bc-758da2d26f3f" providerId="ADAL" clId="{10E7D23A-B7B6-49A5-A8E6-5986344043A2}" dt="2026-06-21T22:29:01.380" v="69"/>
        <pc:sldMkLst>
          <pc:docMk/>
          <pc:sldMk cId="3391242862" sldId="259"/>
        </pc:sldMkLst>
        <pc:spChg chg="mod">
          <ac:chgData name="Roxana Horvatova (2506472)" userId="ff6af9a4-c8f0-4eda-94bc-758da2d26f3f" providerId="ADAL" clId="{10E7D23A-B7B6-49A5-A8E6-5986344043A2}" dt="2026-06-21T22:26:39.389" v="53"/>
          <ac:spMkLst>
            <pc:docMk/>
            <pc:sldMk cId="3391242862" sldId="259"/>
            <ac:spMk id="2" creationId="{7D96B401-739F-2332-48C1-40948185E744}"/>
          </ac:spMkLst>
        </pc:spChg>
        <pc:spChg chg="mod">
          <ac:chgData name="Roxana Horvatova (2506472)" userId="ff6af9a4-c8f0-4eda-94bc-758da2d26f3f" providerId="ADAL" clId="{10E7D23A-B7B6-49A5-A8E6-5986344043A2}" dt="2026-06-21T22:13:20.126" v="0" actId="404"/>
          <ac:spMkLst>
            <pc:docMk/>
            <pc:sldMk cId="3391242862" sldId="259"/>
            <ac:spMk id="3" creationId="{2FF18E07-523C-D43B-B098-92C47FEDA97A}"/>
          </ac:spMkLst>
        </pc:spChg>
      </pc:sldChg>
      <pc:sldChg chg="modSp mod setBg">
        <pc:chgData name="Roxana Horvatova (2506472)" userId="ff6af9a4-c8f0-4eda-94bc-758da2d26f3f" providerId="ADAL" clId="{10E7D23A-B7B6-49A5-A8E6-5986344043A2}" dt="2026-06-21T22:29:01.380" v="69"/>
        <pc:sldMkLst>
          <pc:docMk/>
          <pc:sldMk cId="3609243126" sldId="262"/>
        </pc:sldMkLst>
        <pc:spChg chg="mod">
          <ac:chgData name="Roxana Horvatova (2506472)" userId="ff6af9a4-c8f0-4eda-94bc-758da2d26f3f" providerId="ADAL" clId="{10E7D23A-B7B6-49A5-A8E6-5986344043A2}" dt="2026-06-21T22:26:39.389" v="53"/>
          <ac:spMkLst>
            <pc:docMk/>
            <pc:sldMk cId="3609243126" sldId="262"/>
            <ac:spMk id="3" creationId="{7A55D56B-1C93-7F7E-16B9-CE48C4A4532C}"/>
          </ac:spMkLst>
        </pc:spChg>
      </pc:sldChg>
      <pc:sldChg chg="setBg">
        <pc:chgData name="Roxana Horvatova (2506472)" userId="ff6af9a4-c8f0-4eda-94bc-758da2d26f3f" providerId="ADAL" clId="{10E7D23A-B7B6-49A5-A8E6-5986344043A2}" dt="2026-06-21T22:29:01.380" v="69"/>
        <pc:sldMkLst>
          <pc:docMk/>
          <pc:sldMk cId="2047310653" sldId="266"/>
        </pc:sldMkLst>
      </pc:sldChg>
      <pc:sldChg chg="addSp delSp modSp mod setBg delDesignElem">
        <pc:chgData name="Roxana Horvatova (2506472)" userId="ff6af9a4-c8f0-4eda-94bc-758da2d26f3f" providerId="ADAL" clId="{10E7D23A-B7B6-49A5-A8E6-5986344043A2}" dt="2026-06-21T22:38:19.266" v="135" actId="14100"/>
        <pc:sldMkLst>
          <pc:docMk/>
          <pc:sldMk cId="2062186693" sldId="268"/>
        </pc:sldMkLst>
        <pc:spChg chg="mod">
          <ac:chgData name="Roxana Horvatova (2506472)" userId="ff6af9a4-c8f0-4eda-94bc-758da2d26f3f" providerId="ADAL" clId="{10E7D23A-B7B6-49A5-A8E6-5986344043A2}" dt="2026-06-21T22:38:19.266" v="135" actId="14100"/>
          <ac:spMkLst>
            <pc:docMk/>
            <pc:sldMk cId="2062186693" sldId="268"/>
            <ac:spMk id="2" creationId="{FC97D4AD-2D4D-1805-E566-0CA7F466DC10}"/>
          </ac:spMkLst>
        </pc:spChg>
        <pc:spChg chg="mod">
          <ac:chgData name="Roxana Horvatova (2506472)" userId="ff6af9a4-c8f0-4eda-94bc-758da2d26f3f" providerId="ADAL" clId="{10E7D23A-B7B6-49A5-A8E6-5986344043A2}" dt="2026-06-21T22:13:36.038" v="1" actId="404"/>
          <ac:spMkLst>
            <pc:docMk/>
            <pc:sldMk cId="2062186693" sldId="268"/>
            <ac:spMk id="3" creationId="{2AB67AC6-0EFF-363E-8CC7-1E0C9AEA3F0A}"/>
          </ac:spMkLst>
        </pc:spChg>
        <pc:spChg chg="add del">
          <ac:chgData name="Roxana Horvatova (2506472)" userId="ff6af9a4-c8f0-4eda-94bc-758da2d26f3f" providerId="ADAL" clId="{10E7D23A-B7B6-49A5-A8E6-5986344043A2}" dt="2026-06-21T22:26:39.389" v="53"/>
          <ac:spMkLst>
            <pc:docMk/>
            <pc:sldMk cId="2062186693" sldId="268"/>
            <ac:spMk id="9" creationId="{BBFBD429-C7AA-4D85-BEBF-26ECE2DBAF84}"/>
          </ac:spMkLst>
        </pc:spChg>
        <pc:spChg chg="add del">
          <ac:chgData name="Roxana Horvatova (2506472)" userId="ff6af9a4-c8f0-4eda-94bc-758da2d26f3f" providerId="ADAL" clId="{10E7D23A-B7B6-49A5-A8E6-5986344043A2}" dt="2026-06-21T22:26:39.389" v="53"/>
          <ac:spMkLst>
            <pc:docMk/>
            <pc:sldMk cId="2062186693" sldId="268"/>
            <ac:spMk id="11" creationId="{7A9CEEF0-7547-4FA2-93BD-0B8C799DD226}"/>
          </ac:spMkLst>
        </pc:spChg>
        <pc:spChg chg="add del">
          <ac:chgData name="Roxana Horvatova (2506472)" userId="ff6af9a4-c8f0-4eda-94bc-758da2d26f3f" providerId="ADAL" clId="{10E7D23A-B7B6-49A5-A8E6-5986344043A2}" dt="2026-06-21T22:26:39.389" v="53"/>
          <ac:spMkLst>
            <pc:docMk/>
            <pc:sldMk cId="2062186693" sldId="268"/>
            <ac:spMk id="17" creationId="{87ED294B-4D40-44B4-86E7-F23C04688200}"/>
          </ac:spMkLst>
        </pc:spChg>
        <pc:spChg chg="add del">
          <ac:chgData name="Roxana Horvatova (2506472)" userId="ff6af9a4-c8f0-4eda-94bc-758da2d26f3f" providerId="ADAL" clId="{10E7D23A-B7B6-49A5-A8E6-5986344043A2}" dt="2026-06-21T22:26:39.389" v="53"/>
          <ac:spMkLst>
            <pc:docMk/>
            <pc:sldMk cId="2062186693" sldId="268"/>
            <ac:spMk id="19" creationId="{55D78701-1D8D-45A3-9B44-A94C334622CF}"/>
          </ac:spMkLst>
        </pc:spChg>
        <pc:spChg chg="add del">
          <ac:chgData name="Roxana Horvatova (2506472)" userId="ff6af9a4-c8f0-4eda-94bc-758da2d26f3f" providerId="ADAL" clId="{10E7D23A-B7B6-49A5-A8E6-5986344043A2}" dt="2026-06-21T22:26:39.389" v="53"/>
          <ac:spMkLst>
            <pc:docMk/>
            <pc:sldMk cId="2062186693" sldId="268"/>
            <ac:spMk id="21" creationId="{B8C595DB-254F-4E8B-9C0D-648B3FF1B083}"/>
          </ac:spMkLst>
        </pc:spChg>
        <pc:spChg chg="add del">
          <ac:chgData name="Roxana Horvatova (2506472)" userId="ff6af9a4-c8f0-4eda-94bc-758da2d26f3f" providerId="ADAL" clId="{10E7D23A-B7B6-49A5-A8E6-5986344043A2}" dt="2026-06-21T22:26:39.389" v="53"/>
          <ac:spMkLst>
            <pc:docMk/>
            <pc:sldMk cId="2062186693" sldId="268"/>
            <ac:spMk id="23" creationId="{2E000235-D5DF-4D2F-AECA-3814821B5C83}"/>
          </ac:spMkLst>
        </pc:spChg>
        <pc:spChg chg="add del">
          <ac:chgData name="Roxana Horvatova (2506472)" userId="ff6af9a4-c8f0-4eda-94bc-758da2d26f3f" providerId="ADAL" clId="{10E7D23A-B7B6-49A5-A8E6-5986344043A2}" dt="2026-06-21T22:26:39.389" v="53"/>
          <ac:spMkLst>
            <pc:docMk/>
            <pc:sldMk cId="2062186693" sldId="268"/>
            <ac:spMk id="25" creationId="{D7CE0E87-2C2C-4907-BBE3-D24D86C42AE9}"/>
          </ac:spMkLst>
        </pc:spChg>
        <pc:spChg chg="add del">
          <ac:chgData name="Roxana Horvatova (2506472)" userId="ff6af9a4-c8f0-4eda-94bc-758da2d26f3f" providerId="ADAL" clId="{10E7D23A-B7B6-49A5-A8E6-5986344043A2}" dt="2026-06-21T22:26:39.389" v="53"/>
          <ac:spMkLst>
            <pc:docMk/>
            <pc:sldMk cId="2062186693" sldId="268"/>
            <ac:spMk id="27" creationId="{8FF0BC47-4F6D-4430-8C11-E1566CBF6319}"/>
          </ac:spMkLst>
        </pc:spChg>
        <pc:spChg chg="add del">
          <ac:chgData name="Roxana Horvatova (2506472)" userId="ff6af9a4-c8f0-4eda-94bc-758da2d26f3f" providerId="ADAL" clId="{10E7D23A-B7B6-49A5-A8E6-5986344043A2}" dt="2026-06-21T22:26:39.389" v="53"/>
          <ac:spMkLst>
            <pc:docMk/>
            <pc:sldMk cId="2062186693" sldId="268"/>
            <ac:spMk id="29" creationId="{5B73C5C4-3778-4E76-9467-8B46C9F91FEE}"/>
          </ac:spMkLst>
        </pc:spChg>
        <pc:cxnChg chg="del">
          <ac:chgData name="Roxana Horvatova (2506472)" userId="ff6af9a4-c8f0-4eda-94bc-758da2d26f3f" providerId="ADAL" clId="{10E7D23A-B7B6-49A5-A8E6-5986344043A2}" dt="2026-06-21T22:26:37.317" v="49"/>
          <ac:cxnSpMkLst>
            <pc:docMk/>
            <pc:sldMk cId="2062186693" sldId="268"/>
            <ac:cxnSpMk id="13" creationId="{AA02E860-D290-48CF-9C38-BC8EB8854370}"/>
          </ac:cxnSpMkLst>
        </pc:cxnChg>
        <pc:cxnChg chg="add">
          <ac:chgData name="Roxana Horvatova (2506472)" userId="ff6af9a4-c8f0-4eda-94bc-758da2d26f3f" providerId="ADAL" clId="{10E7D23A-B7B6-49A5-A8E6-5986344043A2}" dt="2026-06-21T22:26:39.389" v="53"/>
          <ac:cxnSpMkLst>
            <pc:docMk/>
            <pc:sldMk cId="2062186693" sldId="268"/>
            <ac:cxnSpMk id="15" creationId="{CBF60179-3A15-468E-86D0-1C2FFD504BA5}"/>
          </ac:cxnSpMkLst>
        </pc:cxnChg>
      </pc:sldChg>
      <pc:sldChg chg="modSp mod setBg">
        <pc:chgData name="Roxana Horvatova (2506472)" userId="ff6af9a4-c8f0-4eda-94bc-758da2d26f3f" providerId="ADAL" clId="{10E7D23A-B7B6-49A5-A8E6-5986344043A2}" dt="2026-06-21T22:29:01.380" v="69"/>
        <pc:sldMkLst>
          <pc:docMk/>
          <pc:sldMk cId="4042878295" sldId="269"/>
        </pc:sldMkLst>
        <pc:spChg chg="mod">
          <ac:chgData name="Roxana Horvatova (2506472)" userId="ff6af9a4-c8f0-4eda-94bc-758da2d26f3f" providerId="ADAL" clId="{10E7D23A-B7B6-49A5-A8E6-5986344043A2}" dt="2026-06-21T22:14:21.032" v="11" actId="14100"/>
          <ac:spMkLst>
            <pc:docMk/>
            <pc:sldMk cId="4042878295" sldId="269"/>
            <ac:spMk id="3" creationId="{68639746-956A-E45D-5996-103AB9F031FA}"/>
          </ac:spMkLst>
        </pc:spChg>
      </pc:sldChg>
      <pc:sldChg chg="setBg">
        <pc:chgData name="Roxana Horvatova (2506472)" userId="ff6af9a4-c8f0-4eda-94bc-758da2d26f3f" providerId="ADAL" clId="{10E7D23A-B7B6-49A5-A8E6-5986344043A2}" dt="2026-06-21T22:29:01.380" v="69"/>
        <pc:sldMkLst>
          <pc:docMk/>
          <pc:sldMk cId="2459181873" sldId="270"/>
        </pc:sldMkLst>
      </pc:sldChg>
      <pc:sldChg chg="setBg">
        <pc:chgData name="Roxana Horvatova (2506472)" userId="ff6af9a4-c8f0-4eda-94bc-758da2d26f3f" providerId="ADAL" clId="{10E7D23A-B7B6-49A5-A8E6-5986344043A2}" dt="2026-06-21T22:29:01.380" v="69"/>
        <pc:sldMkLst>
          <pc:docMk/>
          <pc:sldMk cId="3371355184" sldId="272"/>
        </pc:sldMkLst>
      </pc:sldChg>
      <pc:sldChg chg="addSp delSp modSp mod setBg delDesignElem">
        <pc:chgData name="Roxana Horvatova (2506472)" userId="ff6af9a4-c8f0-4eda-94bc-758da2d26f3f" providerId="ADAL" clId="{10E7D23A-B7B6-49A5-A8E6-5986344043A2}" dt="2026-06-21T22:29:01.380" v="69"/>
        <pc:sldMkLst>
          <pc:docMk/>
          <pc:sldMk cId="3446345516" sldId="273"/>
        </pc:sldMkLst>
        <pc:spChg chg="mod">
          <ac:chgData name="Roxana Horvatova (2506472)" userId="ff6af9a4-c8f0-4eda-94bc-758da2d26f3f" providerId="ADAL" clId="{10E7D23A-B7B6-49A5-A8E6-5986344043A2}" dt="2026-06-21T22:15:22.611" v="18" actId="1076"/>
          <ac:spMkLst>
            <pc:docMk/>
            <pc:sldMk cId="3446345516" sldId="273"/>
            <ac:spMk id="3" creationId="{8DAFC57D-26A2-A923-7742-4A2674ABFD07}"/>
          </ac:spMkLst>
        </pc:spChg>
        <pc:spChg chg="add del">
          <ac:chgData name="Roxana Horvatova (2506472)" userId="ff6af9a4-c8f0-4eda-94bc-758da2d26f3f" providerId="ADAL" clId="{10E7D23A-B7B6-49A5-A8E6-5986344043A2}" dt="2026-06-21T22:26:39.389" v="53"/>
          <ac:spMkLst>
            <pc:docMk/>
            <pc:sldMk cId="3446345516" sldId="273"/>
            <ac:spMk id="27" creationId="{9B445E02-D785-4565-B842-9567BBC09508}"/>
          </ac:spMkLst>
        </pc:spChg>
        <pc:spChg chg="add del">
          <ac:chgData name="Roxana Horvatova (2506472)" userId="ff6af9a4-c8f0-4eda-94bc-758da2d26f3f" providerId="ADAL" clId="{10E7D23A-B7B6-49A5-A8E6-5986344043A2}" dt="2026-06-21T22:26:39.389" v="53"/>
          <ac:spMkLst>
            <pc:docMk/>
            <pc:sldMk cId="3446345516" sldId="273"/>
            <ac:spMk id="28" creationId="{C52ED567-06B3-4107-9773-BBB6BD78673C}"/>
          </ac:spMkLst>
        </pc:spChg>
        <pc:spChg chg="add del">
          <ac:chgData name="Roxana Horvatova (2506472)" userId="ff6af9a4-c8f0-4eda-94bc-758da2d26f3f" providerId="ADAL" clId="{10E7D23A-B7B6-49A5-A8E6-5986344043A2}" dt="2026-06-21T22:26:39.389" v="53"/>
          <ac:spMkLst>
            <pc:docMk/>
            <pc:sldMk cId="3446345516" sldId="273"/>
            <ac:spMk id="29" creationId="{2C153736-D102-4F57-9DE7-615AFC02B0AC}"/>
          </ac:spMkLst>
        </pc:spChg>
        <pc:spChg chg="add del">
          <ac:chgData name="Roxana Horvatova (2506472)" userId="ff6af9a4-c8f0-4eda-94bc-758da2d26f3f" providerId="ADAL" clId="{10E7D23A-B7B6-49A5-A8E6-5986344043A2}" dt="2026-06-21T22:26:39.389" v="53"/>
          <ac:spMkLst>
            <pc:docMk/>
            <pc:sldMk cId="3446345516" sldId="273"/>
            <ac:spMk id="30" creationId="{AF551D8B-3775-4477-88B7-7B7C350D34E4}"/>
          </ac:spMkLst>
        </pc:spChg>
        <pc:spChg chg="add del">
          <ac:chgData name="Roxana Horvatova (2506472)" userId="ff6af9a4-c8f0-4eda-94bc-758da2d26f3f" providerId="ADAL" clId="{10E7D23A-B7B6-49A5-A8E6-5986344043A2}" dt="2026-06-21T22:26:39.389" v="53"/>
          <ac:spMkLst>
            <pc:docMk/>
            <pc:sldMk cId="3446345516" sldId="273"/>
            <ac:spMk id="31" creationId="{BA407A52-66F4-4CDE-A726-FF79F3EC342D}"/>
          </ac:spMkLst>
        </pc:spChg>
        <pc:spChg chg="add del">
          <ac:chgData name="Roxana Horvatova (2506472)" userId="ff6af9a4-c8f0-4eda-94bc-758da2d26f3f" providerId="ADAL" clId="{10E7D23A-B7B6-49A5-A8E6-5986344043A2}" dt="2026-06-21T22:26:39.389" v="53"/>
          <ac:spMkLst>
            <pc:docMk/>
            <pc:sldMk cId="3446345516" sldId="273"/>
            <ac:spMk id="33" creationId="{D28FFB34-4FC3-46F5-B900-D3B774FD0BE6}"/>
          </ac:spMkLst>
        </pc:spChg>
        <pc:spChg chg="add del">
          <ac:chgData name="Roxana Horvatova (2506472)" userId="ff6af9a4-c8f0-4eda-94bc-758da2d26f3f" providerId="ADAL" clId="{10E7D23A-B7B6-49A5-A8E6-5986344043A2}" dt="2026-06-21T22:26:39.389" v="53"/>
          <ac:spMkLst>
            <pc:docMk/>
            <pc:sldMk cId="3446345516" sldId="273"/>
            <ac:spMk id="35" creationId="{205F7B13-ACB5-46BE-8070-0431266B183B}"/>
          </ac:spMkLst>
        </pc:spChg>
        <pc:spChg chg="add del">
          <ac:chgData name="Roxana Horvatova (2506472)" userId="ff6af9a4-c8f0-4eda-94bc-758da2d26f3f" providerId="ADAL" clId="{10E7D23A-B7B6-49A5-A8E6-5986344043A2}" dt="2026-06-21T22:26:39.389" v="53"/>
          <ac:spMkLst>
            <pc:docMk/>
            <pc:sldMk cId="3446345516" sldId="273"/>
            <ac:spMk id="36" creationId="{BB934D2B-85E2-4375-94EE-B66C16BF7999}"/>
          </ac:spMkLst>
        </pc:spChg>
        <pc:spChg chg="add del">
          <ac:chgData name="Roxana Horvatova (2506472)" userId="ff6af9a4-c8f0-4eda-94bc-758da2d26f3f" providerId="ADAL" clId="{10E7D23A-B7B6-49A5-A8E6-5986344043A2}" dt="2026-06-21T22:26:39.389" v="53"/>
          <ac:spMkLst>
            <pc:docMk/>
            <pc:sldMk cId="3446345516" sldId="273"/>
            <ac:spMk id="37" creationId="{D52A0D23-45DD-4DF4-ADE6-A81F409BB9FB}"/>
          </ac:spMkLst>
        </pc:spChg>
        <pc:cxnChg chg="add del">
          <ac:chgData name="Roxana Horvatova (2506472)" userId="ff6af9a4-c8f0-4eda-94bc-758da2d26f3f" providerId="ADAL" clId="{10E7D23A-B7B6-49A5-A8E6-5986344043A2}" dt="2026-06-21T22:26:39.389" v="53"/>
          <ac:cxnSpMkLst>
            <pc:docMk/>
            <pc:sldMk cId="3446345516" sldId="273"/>
            <ac:cxnSpMk id="32" creationId="{1A901C3D-CFAE-460D-BD0E-7D22164D7DFB}"/>
          </ac:cxnSpMkLst>
        </pc:cxnChg>
      </pc:sldChg>
      <pc:sldChg chg="setBg">
        <pc:chgData name="Roxana Horvatova (2506472)" userId="ff6af9a4-c8f0-4eda-94bc-758da2d26f3f" providerId="ADAL" clId="{10E7D23A-B7B6-49A5-A8E6-5986344043A2}" dt="2026-06-21T22:29:01.380" v="69"/>
        <pc:sldMkLst>
          <pc:docMk/>
          <pc:sldMk cId="771453581" sldId="275"/>
        </pc:sldMkLst>
      </pc:sldChg>
      <pc:sldChg chg="setBg">
        <pc:chgData name="Roxana Horvatova (2506472)" userId="ff6af9a4-c8f0-4eda-94bc-758da2d26f3f" providerId="ADAL" clId="{10E7D23A-B7B6-49A5-A8E6-5986344043A2}" dt="2026-06-21T22:29:01.380" v="69"/>
        <pc:sldMkLst>
          <pc:docMk/>
          <pc:sldMk cId="585104810" sldId="277"/>
        </pc:sldMkLst>
      </pc:sldChg>
      <pc:sldChg chg="modSp mod">
        <pc:chgData name="Roxana Horvatova (2506472)" userId="ff6af9a4-c8f0-4eda-94bc-758da2d26f3f" providerId="ADAL" clId="{10E7D23A-B7B6-49A5-A8E6-5986344043A2}" dt="2026-06-21T22:37:40.336" v="132" actId="20577"/>
        <pc:sldMkLst>
          <pc:docMk/>
          <pc:sldMk cId="4145751261" sldId="278"/>
        </pc:sldMkLst>
        <pc:spChg chg="mod">
          <ac:chgData name="Roxana Horvatova (2506472)" userId="ff6af9a4-c8f0-4eda-94bc-758da2d26f3f" providerId="ADAL" clId="{10E7D23A-B7B6-49A5-A8E6-5986344043A2}" dt="2026-06-21T22:37:40.336" v="132" actId="20577"/>
          <ac:spMkLst>
            <pc:docMk/>
            <pc:sldMk cId="4145751261" sldId="278"/>
            <ac:spMk id="8" creationId="{3D2D4BC5-9FB7-B42D-EE6B-3ADC77D5A4CD}"/>
          </ac:spMkLst>
        </pc:spChg>
      </pc:sldChg>
      <pc:sldChg chg="addSp delSp modSp add del mod setBg">
        <pc:chgData name="Roxana Horvatova (2506472)" userId="ff6af9a4-c8f0-4eda-94bc-758da2d26f3f" providerId="ADAL" clId="{10E7D23A-B7B6-49A5-A8E6-5986344043A2}" dt="2026-06-21T22:48:43.158" v="148" actId="1036"/>
        <pc:sldMkLst>
          <pc:docMk/>
          <pc:sldMk cId="527467529" sldId="279"/>
        </pc:sldMkLst>
        <pc:spChg chg="add del mod">
          <ac:chgData name="Roxana Horvatova (2506472)" userId="ff6af9a4-c8f0-4eda-94bc-758da2d26f3f" providerId="ADAL" clId="{10E7D23A-B7B6-49A5-A8E6-5986344043A2}" dt="2026-06-21T22:26:12.474" v="39" actId="21"/>
          <ac:spMkLst>
            <pc:docMk/>
            <pc:sldMk cId="527467529" sldId="279"/>
            <ac:spMk id="3" creationId="{487DE3DE-40C1-58D5-88F7-356BE303FA90}"/>
          </ac:spMkLst>
        </pc:spChg>
        <pc:spChg chg="add del">
          <ac:chgData name="Roxana Horvatova (2506472)" userId="ff6af9a4-c8f0-4eda-94bc-758da2d26f3f" providerId="ADAL" clId="{10E7D23A-B7B6-49A5-A8E6-5986344043A2}" dt="2026-06-21T22:26:43.231" v="55" actId="26606"/>
          <ac:spMkLst>
            <pc:docMk/>
            <pc:sldMk cId="527467529" sldId="279"/>
            <ac:spMk id="9" creationId="{03E8462A-FEBA-4848-81CC-3F8DA3E477BE}"/>
          </ac:spMkLst>
        </pc:spChg>
        <pc:spChg chg="add del">
          <ac:chgData name="Roxana Horvatova (2506472)" userId="ff6af9a4-c8f0-4eda-94bc-758da2d26f3f" providerId="ADAL" clId="{10E7D23A-B7B6-49A5-A8E6-5986344043A2}" dt="2026-06-21T22:26:43.231" v="55" actId="26606"/>
          <ac:spMkLst>
            <pc:docMk/>
            <pc:sldMk cId="527467529" sldId="279"/>
            <ac:spMk id="22" creationId="{7941F9B1-B01B-4A84-89D9-B169AEB4E456}"/>
          </ac:spMkLst>
        </pc:spChg>
        <pc:spChg chg="add del">
          <ac:chgData name="Roxana Horvatova (2506472)" userId="ff6af9a4-c8f0-4eda-94bc-758da2d26f3f" providerId="ADAL" clId="{10E7D23A-B7B6-49A5-A8E6-5986344043A2}" dt="2026-06-21T22:26:07.703" v="37" actId="26606"/>
          <ac:spMkLst>
            <pc:docMk/>
            <pc:sldMk cId="527467529" sldId="279"/>
            <ac:spMk id="23" creationId="{03E8462A-FEBA-4848-81CC-3F8DA3E477BE}"/>
          </ac:spMkLst>
        </pc:spChg>
        <pc:spChg chg="add del">
          <ac:chgData name="Roxana Horvatova (2506472)" userId="ff6af9a4-c8f0-4eda-94bc-758da2d26f3f" providerId="ADAL" clId="{10E7D23A-B7B6-49A5-A8E6-5986344043A2}" dt="2026-06-21T22:30:57.655" v="108" actId="26606"/>
          <ac:spMkLst>
            <pc:docMk/>
            <pc:sldMk cId="527467529" sldId="279"/>
            <ac:spMk id="24" creationId="{03E8462A-FEBA-4848-81CC-3F8DA3E477BE}"/>
          </ac:spMkLst>
        </pc:spChg>
        <pc:spChg chg="add del">
          <ac:chgData name="Roxana Horvatova (2506472)" userId="ff6af9a4-c8f0-4eda-94bc-758da2d26f3f" providerId="ADAL" clId="{10E7D23A-B7B6-49A5-A8E6-5986344043A2}" dt="2026-06-21T22:26:07.703" v="37" actId="26606"/>
          <ac:spMkLst>
            <pc:docMk/>
            <pc:sldMk cId="527467529" sldId="279"/>
            <ac:spMk id="36" creationId="{7941F9B1-B01B-4A84-89D9-B169AEB4E456}"/>
          </ac:spMkLst>
        </pc:spChg>
        <pc:spChg chg="add del">
          <ac:chgData name="Roxana Horvatova (2506472)" userId="ff6af9a4-c8f0-4eda-94bc-758da2d26f3f" providerId="ADAL" clId="{10E7D23A-B7B6-49A5-A8E6-5986344043A2}" dt="2026-06-21T22:30:57.655" v="108" actId="26606"/>
          <ac:spMkLst>
            <pc:docMk/>
            <pc:sldMk cId="527467529" sldId="279"/>
            <ac:spMk id="39" creationId="{7941F9B1-B01B-4A84-89D9-B169AEB4E456}"/>
          </ac:spMkLst>
        </pc:spChg>
        <pc:spChg chg="add del">
          <ac:chgData name="Roxana Horvatova (2506472)" userId="ff6af9a4-c8f0-4eda-94bc-758da2d26f3f" providerId="ADAL" clId="{10E7D23A-B7B6-49A5-A8E6-5986344043A2}" dt="2026-06-21T22:26:46.846" v="57" actId="26606"/>
          <ac:spMkLst>
            <pc:docMk/>
            <pc:sldMk cId="527467529" sldId="279"/>
            <ac:spMk id="46" creationId="{03E8462A-FEBA-4848-81CC-3F8DA3E477BE}"/>
          </ac:spMkLst>
        </pc:spChg>
        <pc:spChg chg="add">
          <ac:chgData name="Roxana Horvatova (2506472)" userId="ff6af9a4-c8f0-4eda-94bc-758da2d26f3f" providerId="ADAL" clId="{10E7D23A-B7B6-49A5-A8E6-5986344043A2}" dt="2026-06-21T22:30:57.663" v="109" actId="26606"/>
          <ac:spMkLst>
            <pc:docMk/>
            <pc:sldMk cId="527467529" sldId="279"/>
            <ac:spMk id="52" creationId="{03E8462A-FEBA-4848-81CC-3F8DA3E477BE}"/>
          </ac:spMkLst>
        </pc:spChg>
        <pc:spChg chg="add del">
          <ac:chgData name="Roxana Horvatova (2506472)" userId="ff6af9a4-c8f0-4eda-94bc-758da2d26f3f" providerId="ADAL" clId="{10E7D23A-B7B6-49A5-A8E6-5986344043A2}" dt="2026-06-21T22:26:46.846" v="57" actId="26606"/>
          <ac:spMkLst>
            <pc:docMk/>
            <pc:sldMk cId="527467529" sldId="279"/>
            <ac:spMk id="56" creationId="{7941F9B1-B01B-4A84-89D9-B169AEB4E456}"/>
          </ac:spMkLst>
        </pc:spChg>
        <pc:spChg chg="add del">
          <ac:chgData name="Roxana Horvatova (2506472)" userId="ff6af9a4-c8f0-4eda-94bc-758da2d26f3f" providerId="ADAL" clId="{10E7D23A-B7B6-49A5-A8E6-5986344043A2}" dt="2026-06-21T22:26:49.147" v="59" actId="26606"/>
          <ac:spMkLst>
            <pc:docMk/>
            <pc:sldMk cId="527467529" sldId="279"/>
            <ac:spMk id="59" creationId="{21029ED5-F105-4DD2-99C8-1E4422817978}"/>
          </ac:spMkLst>
        </pc:spChg>
        <pc:spChg chg="add del">
          <ac:chgData name="Roxana Horvatova (2506472)" userId="ff6af9a4-c8f0-4eda-94bc-758da2d26f3f" providerId="ADAL" clId="{10E7D23A-B7B6-49A5-A8E6-5986344043A2}" dt="2026-06-21T22:26:49.147" v="59" actId="26606"/>
          <ac:spMkLst>
            <pc:docMk/>
            <pc:sldMk cId="527467529" sldId="279"/>
            <ac:spMk id="61" creationId="{5C9652B3-A450-4ED6-8FBF-F536BA60B4D8}"/>
          </ac:spMkLst>
        </pc:spChg>
        <pc:spChg chg="add">
          <ac:chgData name="Roxana Horvatova (2506472)" userId="ff6af9a4-c8f0-4eda-94bc-758da2d26f3f" providerId="ADAL" clId="{10E7D23A-B7B6-49A5-A8E6-5986344043A2}" dt="2026-06-21T22:30:57.663" v="109" actId="26606"/>
          <ac:spMkLst>
            <pc:docMk/>
            <pc:sldMk cId="527467529" sldId="279"/>
            <ac:spMk id="68" creationId="{7941F9B1-B01B-4A84-89D9-B169AEB4E456}"/>
          </ac:spMkLst>
        </pc:spChg>
        <pc:spChg chg="add del">
          <ac:chgData name="Roxana Horvatova (2506472)" userId="ff6af9a4-c8f0-4eda-94bc-758da2d26f3f" providerId="ADAL" clId="{10E7D23A-B7B6-49A5-A8E6-5986344043A2}" dt="2026-06-21T22:30:08.732" v="102" actId="26606"/>
          <ac:spMkLst>
            <pc:docMk/>
            <pc:sldMk cId="527467529" sldId="279"/>
            <ac:spMk id="72" creationId="{03E8462A-FEBA-4848-81CC-3F8DA3E477BE}"/>
          </ac:spMkLst>
        </pc:spChg>
        <pc:spChg chg="add del">
          <ac:chgData name="Roxana Horvatova (2506472)" userId="ff6af9a4-c8f0-4eda-94bc-758da2d26f3f" providerId="ADAL" clId="{10E7D23A-B7B6-49A5-A8E6-5986344043A2}" dt="2026-06-21T22:30:08.732" v="102" actId="26606"/>
          <ac:spMkLst>
            <pc:docMk/>
            <pc:sldMk cId="527467529" sldId="279"/>
            <ac:spMk id="82" creationId="{7941F9B1-B01B-4A84-89D9-B169AEB4E456}"/>
          </ac:spMkLst>
        </pc:spChg>
        <pc:grpChg chg="add del">
          <ac:chgData name="Roxana Horvatova (2506472)" userId="ff6af9a4-c8f0-4eda-94bc-758da2d26f3f" providerId="ADAL" clId="{10E7D23A-B7B6-49A5-A8E6-5986344043A2}" dt="2026-06-21T22:26:43.231" v="55" actId="26606"/>
          <ac:grpSpMkLst>
            <pc:docMk/>
            <pc:sldMk cId="527467529" sldId="279"/>
            <ac:grpSpMk id="8" creationId="{609316A9-990D-4EC3-A671-70EE5C1493A4}"/>
          </ac:grpSpMkLst>
        </pc:grpChg>
        <pc:grpChg chg="add del">
          <ac:chgData name="Roxana Horvatova (2506472)" userId="ff6af9a4-c8f0-4eda-94bc-758da2d26f3f" providerId="ADAL" clId="{10E7D23A-B7B6-49A5-A8E6-5986344043A2}" dt="2026-06-21T22:26:43.231" v="55" actId="26606"/>
          <ac:grpSpMkLst>
            <pc:docMk/>
            <pc:sldMk cId="527467529" sldId="279"/>
            <ac:grpSpMk id="10" creationId="{2109F83F-40FE-4DB3-84CC-09FB3340D06D}"/>
          </ac:grpSpMkLst>
        </pc:grpChg>
        <pc:grpChg chg="add del">
          <ac:chgData name="Roxana Horvatova (2506472)" userId="ff6af9a4-c8f0-4eda-94bc-758da2d26f3f" providerId="ADAL" clId="{10E7D23A-B7B6-49A5-A8E6-5986344043A2}" dt="2026-06-21T22:26:07.703" v="37" actId="26606"/>
          <ac:grpSpMkLst>
            <pc:docMk/>
            <pc:sldMk cId="527467529" sldId="279"/>
            <ac:grpSpMk id="11" creationId="{609316A9-990D-4EC3-A671-70EE5C1493A4}"/>
          </ac:grpSpMkLst>
        </pc:grpChg>
        <pc:grpChg chg="add del">
          <ac:chgData name="Roxana Horvatova (2506472)" userId="ff6af9a4-c8f0-4eda-94bc-758da2d26f3f" providerId="ADAL" clId="{10E7D23A-B7B6-49A5-A8E6-5986344043A2}" dt="2026-06-21T22:30:57.655" v="108" actId="26606"/>
          <ac:grpSpMkLst>
            <pc:docMk/>
            <pc:sldMk cId="527467529" sldId="279"/>
            <ac:grpSpMk id="12" creationId="{A4D026A2-7476-44B0-9648-BB98882F7BA3}"/>
          </ac:grpSpMkLst>
        </pc:grpChg>
        <pc:grpChg chg="add del">
          <ac:chgData name="Roxana Horvatova (2506472)" userId="ff6af9a4-c8f0-4eda-94bc-758da2d26f3f" providerId="ADAL" clId="{10E7D23A-B7B6-49A5-A8E6-5986344043A2}" dt="2026-06-21T22:26:07.703" v="37" actId="26606"/>
          <ac:grpSpMkLst>
            <pc:docMk/>
            <pc:sldMk cId="527467529" sldId="279"/>
            <ac:grpSpMk id="25" creationId="{2109F83F-40FE-4DB3-84CC-09FB3340D06D}"/>
          </ac:grpSpMkLst>
        </pc:grpChg>
        <pc:grpChg chg="add del">
          <ac:chgData name="Roxana Horvatova (2506472)" userId="ff6af9a4-c8f0-4eda-94bc-758da2d26f3f" providerId="ADAL" clId="{10E7D23A-B7B6-49A5-A8E6-5986344043A2}" dt="2026-06-21T22:30:57.655" v="108" actId="26606"/>
          <ac:grpSpMkLst>
            <pc:docMk/>
            <pc:sldMk cId="527467529" sldId="279"/>
            <ac:grpSpMk id="26" creationId="{2109F83F-40FE-4DB3-84CC-09FB3340D06D}"/>
          </ac:grpSpMkLst>
        </pc:grpChg>
        <pc:grpChg chg="add del">
          <ac:chgData name="Roxana Horvatova (2506472)" userId="ff6af9a4-c8f0-4eda-94bc-758da2d26f3f" providerId="ADAL" clId="{10E7D23A-B7B6-49A5-A8E6-5986344043A2}" dt="2026-06-21T22:26:46.846" v="57" actId="26606"/>
          <ac:grpSpMkLst>
            <pc:docMk/>
            <pc:sldMk cId="527467529" sldId="279"/>
            <ac:grpSpMk id="37" creationId="{5F054EF5-EFE6-45A2-834C-0F0931F39F1E}"/>
          </ac:grpSpMkLst>
        </pc:grpChg>
        <pc:grpChg chg="add">
          <ac:chgData name="Roxana Horvatova (2506472)" userId="ff6af9a4-c8f0-4eda-94bc-758da2d26f3f" providerId="ADAL" clId="{10E7D23A-B7B6-49A5-A8E6-5986344043A2}" dt="2026-06-21T22:30:57.663" v="109" actId="26606"/>
          <ac:grpSpMkLst>
            <pc:docMk/>
            <pc:sldMk cId="527467529" sldId="279"/>
            <ac:grpSpMk id="41" creationId="{609316A9-990D-4EC3-A671-70EE5C1493A4}"/>
          </ac:grpSpMkLst>
        </pc:grpChg>
        <pc:grpChg chg="add del">
          <ac:chgData name="Roxana Horvatova (2506472)" userId="ff6af9a4-c8f0-4eda-94bc-758da2d26f3f" providerId="ADAL" clId="{10E7D23A-B7B6-49A5-A8E6-5986344043A2}" dt="2026-06-21T22:26:46.846" v="57" actId="26606"/>
          <ac:grpSpMkLst>
            <pc:docMk/>
            <pc:sldMk cId="527467529" sldId="279"/>
            <ac:grpSpMk id="47" creationId="{2109F83F-40FE-4DB3-84CC-09FB3340D06D}"/>
          </ac:grpSpMkLst>
        </pc:grpChg>
        <pc:grpChg chg="add">
          <ac:chgData name="Roxana Horvatova (2506472)" userId="ff6af9a4-c8f0-4eda-94bc-758da2d26f3f" providerId="ADAL" clId="{10E7D23A-B7B6-49A5-A8E6-5986344043A2}" dt="2026-06-21T22:30:57.663" v="109" actId="26606"/>
          <ac:grpSpMkLst>
            <pc:docMk/>
            <pc:sldMk cId="527467529" sldId="279"/>
            <ac:grpSpMk id="53" creationId="{2109F83F-40FE-4DB3-84CC-09FB3340D06D}"/>
          </ac:grpSpMkLst>
        </pc:grpChg>
        <pc:grpChg chg="add del">
          <ac:chgData name="Roxana Horvatova (2506472)" userId="ff6af9a4-c8f0-4eda-94bc-758da2d26f3f" providerId="ADAL" clId="{10E7D23A-B7B6-49A5-A8E6-5986344043A2}" dt="2026-06-21T22:26:49.147" v="59" actId="26606"/>
          <ac:grpSpMkLst>
            <pc:docMk/>
            <pc:sldMk cId="527467529" sldId="279"/>
            <ac:grpSpMk id="58" creationId="{DDE8DE2B-61C1-46D5-BEB8-521321C182C4}"/>
          </ac:grpSpMkLst>
        </pc:grpChg>
        <pc:grpChg chg="add del">
          <ac:chgData name="Roxana Horvatova (2506472)" userId="ff6af9a4-c8f0-4eda-94bc-758da2d26f3f" providerId="ADAL" clId="{10E7D23A-B7B6-49A5-A8E6-5986344043A2}" dt="2026-06-21T22:26:49.147" v="59" actId="26606"/>
          <ac:grpSpMkLst>
            <pc:docMk/>
            <pc:sldMk cId="527467529" sldId="279"/>
            <ac:grpSpMk id="60" creationId="{2D621E68-BF28-4A1C-B1A2-4E55E139E79A}"/>
          </ac:grpSpMkLst>
        </pc:grpChg>
        <pc:grpChg chg="add del">
          <ac:chgData name="Roxana Horvatova (2506472)" userId="ff6af9a4-c8f0-4eda-94bc-758da2d26f3f" providerId="ADAL" clId="{10E7D23A-B7B6-49A5-A8E6-5986344043A2}" dt="2026-06-21T22:30:08.732" v="102" actId="26606"/>
          <ac:grpSpMkLst>
            <pc:docMk/>
            <pc:sldMk cId="527467529" sldId="279"/>
            <ac:grpSpMk id="63" creationId="{A4D026A2-7476-44B0-9648-BB98882F7BA3}"/>
          </ac:grpSpMkLst>
        </pc:grpChg>
        <pc:grpChg chg="add del">
          <ac:chgData name="Roxana Horvatova (2506472)" userId="ff6af9a4-c8f0-4eda-94bc-758da2d26f3f" providerId="ADAL" clId="{10E7D23A-B7B6-49A5-A8E6-5986344043A2}" dt="2026-06-21T22:30:08.732" v="102" actId="26606"/>
          <ac:grpSpMkLst>
            <pc:docMk/>
            <pc:sldMk cId="527467529" sldId="279"/>
            <ac:grpSpMk id="73" creationId="{2109F83F-40FE-4DB3-84CC-09FB3340D06D}"/>
          </ac:grpSpMkLst>
        </pc:grpChg>
        <pc:picChg chg="del mod">
          <ac:chgData name="Roxana Horvatova (2506472)" userId="ff6af9a4-c8f0-4eda-94bc-758da2d26f3f" providerId="ADAL" clId="{10E7D23A-B7B6-49A5-A8E6-5986344043A2}" dt="2026-06-21T22:25:35.301" v="21" actId="21"/>
          <ac:picMkLst>
            <pc:docMk/>
            <pc:sldMk cId="527467529" sldId="279"/>
            <ac:picMk id="4" creationId="{0F0FB1C3-7DA2-4346-5B38-F5544B644FC0}"/>
          </ac:picMkLst>
        </pc:picChg>
        <pc:picChg chg="add del mod">
          <ac:chgData name="Roxana Horvatova (2506472)" userId="ff6af9a4-c8f0-4eda-94bc-758da2d26f3f" providerId="ADAL" clId="{10E7D23A-B7B6-49A5-A8E6-5986344043A2}" dt="2026-06-21T22:25:39.522" v="23" actId="21"/>
          <ac:picMkLst>
            <pc:docMk/>
            <pc:sldMk cId="527467529" sldId="279"/>
            <ac:picMk id="5" creationId="{0F0FB1C3-7DA2-4346-5B38-F5544B644FC0}"/>
          </ac:picMkLst>
        </pc:picChg>
        <pc:picChg chg="add del mod">
          <ac:chgData name="Roxana Horvatova (2506472)" userId="ff6af9a4-c8f0-4eda-94bc-758da2d26f3f" providerId="ADAL" clId="{10E7D23A-B7B6-49A5-A8E6-5986344043A2}" dt="2026-06-21T22:30:40.534" v="104" actId="21"/>
          <ac:picMkLst>
            <pc:docMk/>
            <pc:sldMk cId="527467529" sldId="279"/>
            <ac:picMk id="6" creationId="{163DFF32-F643-1ABD-D334-023B42CA2744}"/>
          </ac:picMkLst>
        </pc:picChg>
        <pc:picChg chg="add mod">
          <ac:chgData name="Roxana Horvatova (2506472)" userId="ff6af9a4-c8f0-4eda-94bc-758da2d26f3f" providerId="ADAL" clId="{10E7D23A-B7B6-49A5-A8E6-5986344043A2}" dt="2026-06-21T22:48:43.158" v="148" actId="1036"/>
          <ac:picMkLst>
            <pc:docMk/>
            <pc:sldMk cId="527467529" sldId="279"/>
            <ac:picMk id="7" creationId="{97837CC6-BC59-16FA-8C4F-672FD5867960}"/>
          </ac:picMkLst>
        </pc:picChg>
      </pc:sldChg>
      <pc:sldChg chg="addSp delSp modSp add del mod setBg delDesignElem">
        <pc:chgData name="Roxana Horvatova (2506472)" userId="ff6af9a4-c8f0-4eda-94bc-758da2d26f3f" providerId="ADAL" clId="{10E7D23A-B7B6-49A5-A8E6-5986344043A2}" dt="2026-06-21T22:29:45.237" v="78"/>
        <pc:sldMkLst>
          <pc:docMk/>
          <pc:sldMk cId="1867064402" sldId="279"/>
        </pc:sldMkLst>
        <pc:spChg chg="add del">
          <ac:chgData name="Roxana Horvatova (2506472)" userId="ff6af9a4-c8f0-4eda-94bc-758da2d26f3f" providerId="ADAL" clId="{10E7D23A-B7B6-49A5-A8E6-5986344043A2}" dt="2026-06-21T22:29:45.237" v="78"/>
          <ac:spMkLst>
            <pc:docMk/>
            <pc:sldMk cId="1867064402" sldId="279"/>
            <ac:spMk id="72" creationId="{03E8462A-FEBA-4848-81CC-3F8DA3E477BE}"/>
          </ac:spMkLst>
        </pc:spChg>
        <pc:spChg chg="add del">
          <ac:chgData name="Roxana Horvatova (2506472)" userId="ff6af9a4-c8f0-4eda-94bc-758da2d26f3f" providerId="ADAL" clId="{10E7D23A-B7B6-49A5-A8E6-5986344043A2}" dt="2026-06-21T22:29:45.237" v="78"/>
          <ac:spMkLst>
            <pc:docMk/>
            <pc:sldMk cId="1867064402" sldId="279"/>
            <ac:spMk id="82" creationId="{7941F9B1-B01B-4A84-89D9-B169AEB4E456}"/>
          </ac:spMkLst>
        </pc:spChg>
        <pc:grpChg chg="add del">
          <ac:chgData name="Roxana Horvatova (2506472)" userId="ff6af9a4-c8f0-4eda-94bc-758da2d26f3f" providerId="ADAL" clId="{10E7D23A-B7B6-49A5-A8E6-5986344043A2}" dt="2026-06-21T22:29:45.237" v="78"/>
          <ac:grpSpMkLst>
            <pc:docMk/>
            <pc:sldMk cId="1867064402" sldId="279"/>
            <ac:grpSpMk id="63" creationId="{A4D026A2-7476-44B0-9648-BB98882F7BA3}"/>
          </ac:grpSpMkLst>
        </pc:grpChg>
        <pc:grpChg chg="add del">
          <ac:chgData name="Roxana Horvatova (2506472)" userId="ff6af9a4-c8f0-4eda-94bc-758da2d26f3f" providerId="ADAL" clId="{10E7D23A-B7B6-49A5-A8E6-5986344043A2}" dt="2026-06-21T22:29:45.237" v="78"/>
          <ac:grpSpMkLst>
            <pc:docMk/>
            <pc:sldMk cId="1867064402" sldId="279"/>
            <ac:grpSpMk id="73" creationId="{2109F83F-40FE-4DB3-84CC-09FB3340D06D}"/>
          </ac:grpSpMkLst>
        </pc:grpChg>
        <pc:picChg chg="mod">
          <ac:chgData name="Roxana Horvatova (2506472)" userId="ff6af9a4-c8f0-4eda-94bc-758da2d26f3f" providerId="ADAL" clId="{10E7D23A-B7B6-49A5-A8E6-5986344043A2}" dt="2026-06-21T22:29:45.087" v="77" actId="1076"/>
          <ac:picMkLst>
            <pc:docMk/>
            <pc:sldMk cId="1867064402" sldId="279"/>
            <ac:picMk id="6" creationId="{163DFF32-F643-1ABD-D334-023B42CA2744}"/>
          </ac:picMkLst>
        </pc:picChg>
      </pc:sldChg>
      <pc:sldChg chg="addSp delSp modSp mod setBg delDesignElem">
        <pc:chgData name="Roxana Horvatova (2506472)" userId="ff6af9a4-c8f0-4eda-94bc-758da2d26f3f" providerId="ADAL" clId="{10E7D23A-B7B6-49A5-A8E6-5986344043A2}" dt="2026-06-21T22:29:01.380" v="69"/>
        <pc:sldMkLst>
          <pc:docMk/>
          <pc:sldMk cId="188252977" sldId="281"/>
        </pc:sldMkLst>
        <pc:spChg chg="mod">
          <ac:chgData name="Roxana Horvatova (2506472)" userId="ff6af9a4-c8f0-4eda-94bc-758da2d26f3f" providerId="ADAL" clId="{10E7D23A-B7B6-49A5-A8E6-5986344043A2}" dt="2026-06-21T22:14:36.988" v="14" actId="1076"/>
          <ac:spMkLst>
            <pc:docMk/>
            <pc:sldMk cId="188252977" sldId="281"/>
            <ac:spMk id="3" creationId="{601CB2E0-513C-FC4E-C4F8-9DB65F5E29C3}"/>
          </ac:spMkLst>
        </pc:spChg>
        <pc:spChg chg="add del">
          <ac:chgData name="Roxana Horvatova (2506472)" userId="ff6af9a4-c8f0-4eda-94bc-758da2d26f3f" providerId="ADAL" clId="{10E7D23A-B7B6-49A5-A8E6-5986344043A2}" dt="2026-06-21T22:26:39.389" v="53"/>
          <ac:spMkLst>
            <pc:docMk/>
            <pc:sldMk cId="188252977" sldId="281"/>
            <ac:spMk id="27" creationId="{603AE127-802C-459A-A612-DB85B67F0DC0}"/>
          </ac:spMkLst>
        </pc:spChg>
        <pc:spChg chg="add del">
          <ac:chgData name="Roxana Horvatova (2506472)" userId="ff6af9a4-c8f0-4eda-94bc-758da2d26f3f" providerId="ADAL" clId="{10E7D23A-B7B6-49A5-A8E6-5986344043A2}" dt="2026-06-21T22:26:39.389" v="53"/>
          <ac:spMkLst>
            <pc:docMk/>
            <pc:sldMk cId="188252977" sldId="281"/>
            <ac:spMk id="28" creationId="{9323D83D-50D6-4040-A58B-FCEA340F886A}"/>
          </ac:spMkLst>
        </pc:spChg>
        <pc:spChg chg="add del">
          <ac:chgData name="Roxana Horvatova (2506472)" userId="ff6af9a4-c8f0-4eda-94bc-758da2d26f3f" providerId="ADAL" clId="{10E7D23A-B7B6-49A5-A8E6-5986344043A2}" dt="2026-06-21T22:26:39.389" v="53"/>
          <ac:spMkLst>
            <pc:docMk/>
            <pc:sldMk cId="188252977" sldId="281"/>
            <ac:spMk id="30" creationId="{F10FD715-4DCE-4779-B634-EC78315EA213}"/>
          </ac:spMkLst>
        </pc:spChg>
        <pc:cxnChg chg="add del">
          <ac:chgData name="Roxana Horvatova (2506472)" userId="ff6af9a4-c8f0-4eda-94bc-758da2d26f3f" providerId="ADAL" clId="{10E7D23A-B7B6-49A5-A8E6-5986344043A2}" dt="2026-06-21T22:26:39.389" v="53"/>
          <ac:cxnSpMkLst>
            <pc:docMk/>
            <pc:sldMk cId="188252977" sldId="281"/>
            <ac:cxnSpMk id="29" creationId="{1A1FE6BB-DFB2-4080-9B5E-076EF5DDE67B}"/>
          </ac:cxnSpMkLst>
        </pc:cxnChg>
      </pc:sldChg>
      <pc:sldChg chg="setBg">
        <pc:chgData name="Roxana Horvatova (2506472)" userId="ff6af9a4-c8f0-4eda-94bc-758da2d26f3f" providerId="ADAL" clId="{10E7D23A-B7B6-49A5-A8E6-5986344043A2}" dt="2026-06-21T22:29:01.380" v="69"/>
        <pc:sldMkLst>
          <pc:docMk/>
          <pc:sldMk cId="3290098187" sldId="282"/>
        </pc:sldMkLst>
      </pc:sldChg>
      <pc:sldChg chg="addSp delSp modSp mod setBg delDesignElem">
        <pc:chgData name="Roxana Horvatova (2506472)" userId="ff6af9a4-c8f0-4eda-94bc-758da2d26f3f" providerId="ADAL" clId="{10E7D23A-B7B6-49A5-A8E6-5986344043A2}" dt="2026-06-21T22:51:29.736" v="149" actId="404"/>
        <pc:sldMkLst>
          <pc:docMk/>
          <pc:sldMk cId="510435497" sldId="283"/>
        </pc:sldMkLst>
        <pc:spChg chg="mod">
          <ac:chgData name="Roxana Horvatova (2506472)" userId="ff6af9a4-c8f0-4eda-94bc-758da2d26f3f" providerId="ADAL" clId="{10E7D23A-B7B6-49A5-A8E6-5986344043A2}" dt="2026-06-21T22:51:29.736" v="149" actId="404"/>
          <ac:spMkLst>
            <pc:docMk/>
            <pc:sldMk cId="510435497" sldId="283"/>
            <ac:spMk id="2" creationId="{234FF966-6812-400D-0925-AC4C7D17E706}"/>
          </ac:spMkLst>
        </pc:spChg>
        <pc:spChg chg="add del">
          <ac:chgData name="Roxana Horvatova (2506472)" userId="ff6af9a4-c8f0-4eda-94bc-758da2d26f3f" providerId="ADAL" clId="{10E7D23A-B7B6-49A5-A8E6-5986344043A2}" dt="2026-06-21T22:26:39.389" v="53"/>
          <ac:spMkLst>
            <pc:docMk/>
            <pc:sldMk cId="510435497" sldId="283"/>
            <ac:spMk id="6" creationId="{82D1CBBC-6E9F-4212-9806-7A638C828B49}"/>
          </ac:spMkLst>
        </pc:spChg>
        <pc:spChg chg="add del">
          <ac:chgData name="Roxana Horvatova (2506472)" userId="ff6af9a4-c8f0-4eda-94bc-758da2d26f3f" providerId="ADAL" clId="{10E7D23A-B7B6-49A5-A8E6-5986344043A2}" dt="2026-06-21T22:26:39.389" v="53"/>
          <ac:spMkLst>
            <pc:docMk/>
            <pc:sldMk cId="510435497" sldId="283"/>
            <ac:spMk id="21" creationId="{28EC6EDD-78EB-4A50-85CB-7C3CE363AF38}"/>
          </ac:spMkLst>
        </pc:spChg>
        <pc:grpChg chg="add del">
          <ac:chgData name="Roxana Horvatova (2506472)" userId="ff6af9a4-c8f0-4eda-94bc-758da2d26f3f" providerId="ADAL" clId="{10E7D23A-B7B6-49A5-A8E6-5986344043A2}" dt="2026-06-21T22:26:39.389" v="53"/>
          <ac:grpSpMkLst>
            <pc:docMk/>
            <pc:sldMk cId="510435497" sldId="283"/>
            <ac:grpSpMk id="9" creationId="{8EC26330-6D02-4C84-B89F-C5A8CF2B5673}"/>
          </ac:grpSpMkLst>
        </pc:grpChg>
      </pc:sldChg>
      <pc:sldChg chg="new del">
        <pc:chgData name="Roxana Horvatova (2506472)" userId="ff6af9a4-c8f0-4eda-94bc-758da2d26f3f" providerId="ADAL" clId="{10E7D23A-B7B6-49A5-A8E6-5986344043A2}" dt="2026-06-21T22:29:45.412" v="79" actId="680"/>
        <pc:sldMkLst>
          <pc:docMk/>
          <pc:sldMk cId="2602504332" sldId="284"/>
        </pc:sldMkLst>
      </pc:sldChg>
      <pc:sldChg chg="modSp new mod">
        <pc:chgData name="Roxana Horvatova (2506472)" userId="ff6af9a4-c8f0-4eda-94bc-758da2d26f3f" providerId="ADAL" clId="{10E7D23A-B7B6-49A5-A8E6-5986344043A2}" dt="2026-06-21T23:51:54.753" v="176" actId="404"/>
        <pc:sldMkLst>
          <pc:docMk/>
          <pc:sldMk cId="3887449370" sldId="284"/>
        </pc:sldMkLst>
        <pc:spChg chg="mod">
          <ac:chgData name="Roxana Horvatova (2506472)" userId="ff6af9a4-c8f0-4eda-94bc-758da2d26f3f" providerId="ADAL" clId="{10E7D23A-B7B6-49A5-A8E6-5986344043A2}" dt="2026-06-21T23:47:52.533" v="161" actId="14100"/>
          <ac:spMkLst>
            <pc:docMk/>
            <pc:sldMk cId="3887449370" sldId="284"/>
            <ac:spMk id="2" creationId="{57FDC2B9-D8BC-CEA5-262C-55615443DB0E}"/>
          </ac:spMkLst>
        </pc:spChg>
        <pc:spChg chg="mod">
          <ac:chgData name="Roxana Horvatova (2506472)" userId="ff6af9a4-c8f0-4eda-94bc-758da2d26f3f" providerId="ADAL" clId="{10E7D23A-B7B6-49A5-A8E6-5986344043A2}" dt="2026-06-21T23:51:54.753" v="176" actId="404"/>
          <ac:spMkLst>
            <pc:docMk/>
            <pc:sldMk cId="3887449370" sldId="284"/>
            <ac:spMk id="3" creationId="{B1B0DE26-2DB1-7399-E45B-092D279C60CE}"/>
          </ac:spMkLst>
        </pc:spChg>
      </pc:sldChg>
      <pc:sldMasterChg chg="setBg modSldLayout">
        <pc:chgData name="Roxana Horvatova (2506472)" userId="ff6af9a4-c8f0-4eda-94bc-758da2d26f3f" providerId="ADAL" clId="{10E7D23A-B7B6-49A5-A8E6-5986344043A2}" dt="2026-06-21T22:29:01.380" v="69"/>
        <pc:sldMasterMkLst>
          <pc:docMk/>
          <pc:sldMasterMk cId="4022160423" sldId="2147483837"/>
        </pc:sldMasterMkLst>
        <pc:sldLayoutChg chg="setBg">
          <pc:chgData name="Roxana Horvatova (2506472)" userId="ff6af9a4-c8f0-4eda-94bc-758da2d26f3f" providerId="ADAL" clId="{10E7D23A-B7B6-49A5-A8E6-5986344043A2}" dt="2026-06-21T22:29:01.380" v="69"/>
          <pc:sldLayoutMkLst>
            <pc:docMk/>
            <pc:sldMasterMk cId="4022160423" sldId="2147483837"/>
            <pc:sldLayoutMk cId="667309706" sldId="2147483838"/>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2447945567" sldId="2147483839"/>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3459739765" sldId="2147483840"/>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573690039" sldId="2147483841"/>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1462243675" sldId="2147483842"/>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2687708075" sldId="2147483843"/>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3234538769" sldId="2147483844"/>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1384498342" sldId="2147483845"/>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1740036172" sldId="2147483846"/>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2677146555" sldId="2147483847"/>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1551461532" sldId="2147483848"/>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4042074343" sldId="2147483849"/>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2898391432" sldId="2147483850"/>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3491251293" sldId="2147483851"/>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1760871218" sldId="2147483852"/>
          </pc:sldLayoutMkLst>
        </pc:sldLayoutChg>
        <pc:sldLayoutChg chg="setBg">
          <pc:chgData name="Roxana Horvatova (2506472)" userId="ff6af9a4-c8f0-4eda-94bc-758da2d26f3f" providerId="ADAL" clId="{10E7D23A-B7B6-49A5-A8E6-5986344043A2}" dt="2026-06-21T22:29:01.380" v="69"/>
          <pc:sldLayoutMkLst>
            <pc:docMk/>
            <pc:sldMasterMk cId="4022160423" sldId="2147483837"/>
            <pc:sldLayoutMk cId="2873170713" sldId="214748385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CB66D4-E899-4911-9062-10A2B87E499D}"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312CB3-B794-4C2D-A4F9-0FDC90FDA8C0}" type="slidenum">
              <a:rPr lang="en-GB" smtClean="0"/>
              <a:t>‹#›</a:t>
            </a:fld>
            <a:endParaRPr lang="en-GB"/>
          </a:p>
        </p:txBody>
      </p:sp>
    </p:spTree>
    <p:extLst>
      <p:ext uri="{BB962C8B-B14F-4D97-AF65-F5344CB8AC3E}">
        <p14:creationId xmlns:p14="http://schemas.microsoft.com/office/powerpoint/2010/main" val="1839701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312CB3-B794-4C2D-A4F9-0FDC90FDA8C0}" type="slidenum">
              <a:rPr lang="en-GB" smtClean="0"/>
              <a:t>14</a:t>
            </a:fld>
            <a:endParaRPr lang="en-GB"/>
          </a:p>
        </p:txBody>
      </p:sp>
    </p:spTree>
    <p:extLst>
      <p:ext uri="{BB962C8B-B14F-4D97-AF65-F5344CB8AC3E}">
        <p14:creationId xmlns:p14="http://schemas.microsoft.com/office/powerpoint/2010/main" val="2281561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67309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47945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9739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73690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2243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87708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453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84498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0036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77146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51461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42074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98391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251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0871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3170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2216042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100000">
              <a:schemeClr val="bg1"/>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18466" y="3242733"/>
            <a:ext cx="4683286" cy="3045043"/>
          </a:xfrm>
        </p:spPr>
        <p:txBody>
          <a:bodyPr anchor="b">
            <a:normAutofit/>
          </a:bodyPr>
          <a:lstStyle/>
          <a:p>
            <a:pPr algn="ctr"/>
            <a:r>
              <a:rPr lang="en-GB" sz="2000" dirty="0">
                <a:solidFill>
                  <a:srgbClr val="0070C0"/>
                </a:solidFill>
                <a:latin typeface="Aptos" panose="020B0004020202020204" pitchFamily="34" charset="0"/>
                <a:ea typeface="Calibri"/>
                <a:cs typeface="Calibri"/>
              </a:rPr>
              <a:t>Module Title: Managing Enterprise</a:t>
            </a:r>
          </a:p>
          <a:p>
            <a:pPr algn="ctr"/>
            <a:r>
              <a:rPr lang="en-GB" sz="2000" dirty="0">
                <a:solidFill>
                  <a:srgbClr val="0070C0"/>
                </a:solidFill>
                <a:latin typeface="Aptos" panose="020B0004020202020204" pitchFamily="34" charset="0"/>
                <a:ea typeface="Calibri"/>
                <a:cs typeface="Calibri"/>
              </a:rPr>
              <a:t>Module Code: BMSW4011</a:t>
            </a:r>
          </a:p>
          <a:p>
            <a:pPr algn="ctr"/>
            <a:r>
              <a:rPr lang="en-GB" sz="2000" dirty="0">
                <a:solidFill>
                  <a:srgbClr val="0070C0"/>
                </a:solidFill>
                <a:latin typeface="Aptos" panose="020B0004020202020204" pitchFamily="34" charset="0"/>
                <a:ea typeface="Calibri"/>
                <a:cs typeface="Calibri"/>
              </a:rPr>
              <a:t>Assignment Title: Home-based hair salon</a:t>
            </a:r>
            <a:br>
              <a:rPr lang="en-GB" sz="2000" dirty="0">
                <a:solidFill>
                  <a:srgbClr val="0070C0"/>
                </a:solidFill>
                <a:latin typeface="Aptos" panose="020B0004020202020204" pitchFamily="34" charset="0"/>
                <a:ea typeface="Calibri"/>
                <a:cs typeface="Calibri"/>
              </a:rPr>
            </a:br>
            <a:r>
              <a:rPr lang="en-GB" sz="2000" dirty="0">
                <a:solidFill>
                  <a:srgbClr val="0070C0"/>
                </a:solidFill>
                <a:latin typeface="Aptos" panose="020B0004020202020204" pitchFamily="34" charset="0"/>
                <a:ea typeface="Calibri"/>
                <a:cs typeface="Calibri"/>
              </a:rPr>
              <a:t>Student Name: Roxana Horvatova</a:t>
            </a:r>
          </a:p>
          <a:p>
            <a:pPr algn="ctr"/>
            <a:r>
              <a:rPr lang="en-GB" sz="2000" dirty="0">
                <a:solidFill>
                  <a:srgbClr val="0070C0"/>
                </a:solidFill>
                <a:latin typeface="Aptos" panose="020B0004020202020204" pitchFamily="34" charset="0"/>
                <a:ea typeface="Calibri"/>
                <a:cs typeface="Calibri"/>
              </a:rPr>
              <a:t>Student Number: 2506472</a:t>
            </a:r>
          </a:p>
          <a:p>
            <a:pPr algn="ctr"/>
            <a:r>
              <a:rPr lang="en-GB" sz="2000" dirty="0">
                <a:solidFill>
                  <a:srgbClr val="0070C0"/>
                </a:solidFill>
                <a:latin typeface="Aptos" panose="020B0004020202020204" pitchFamily="34" charset="0"/>
                <a:ea typeface="Calibri"/>
                <a:cs typeface="Calibri"/>
              </a:rPr>
              <a:t>Lecturer: Melanie Squire</a:t>
            </a:r>
          </a:p>
          <a:p>
            <a:pPr algn="ctr"/>
            <a:r>
              <a:rPr lang="en-GB" sz="2000" dirty="0">
                <a:solidFill>
                  <a:srgbClr val="0070C0"/>
                </a:solidFill>
                <a:latin typeface="Aptos" panose="020B0004020202020204" pitchFamily="34" charset="0"/>
                <a:ea typeface="Calibri"/>
                <a:cs typeface="Calibri"/>
              </a:rPr>
              <a:t>Assignment Deadline: Tuesday 22nd June 2026</a:t>
            </a:r>
          </a:p>
          <a:p>
            <a:endParaRPr lang="en-GB" sz="1700" dirty="0"/>
          </a:p>
        </p:txBody>
      </p:sp>
      <p:pic>
        <p:nvPicPr>
          <p:cNvPr id="3" name="Picture 2">
            <a:extLst>
              <a:ext uri="{FF2B5EF4-FFF2-40B4-BE49-F238E27FC236}">
                <a16:creationId xmlns:a16="http://schemas.microsoft.com/office/drawing/2014/main" id="{EEB6D8E1-0EBE-6A1A-D448-FE4A2046650B}"/>
              </a:ext>
            </a:extLst>
          </p:cNvPr>
          <p:cNvPicPr>
            <a:picLocks noChangeAspect="1"/>
          </p:cNvPicPr>
          <p:nvPr/>
        </p:nvPicPr>
        <p:blipFill>
          <a:blip r:embed="rId2"/>
          <a:srcRect r="-309" b="-775"/>
          <a:stretch/>
        </p:blipFill>
        <p:spPr>
          <a:xfrm>
            <a:off x="3425774" y="771640"/>
            <a:ext cx="5340452" cy="216042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EFD9E-B793-0327-5173-EB09B84AC218}"/>
              </a:ext>
            </a:extLst>
          </p:cNvPr>
          <p:cNvSpPr>
            <a:spLocks noGrp="1"/>
          </p:cNvSpPr>
          <p:nvPr>
            <p:ph type="title"/>
          </p:nvPr>
        </p:nvSpPr>
        <p:spPr>
          <a:xfrm>
            <a:off x="2343973" y="61542"/>
            <a:ext cx="7948216" cy="1230624"/>
          </a:xfrm>
        </p:spPr>
        <p:txBody>
          <a:bodyPr anchor="b">
            <a:normAutofit/>
          </a:bodyPr>
          <a:lstStyle/>
          <a:p>
            <a:r>
              <a:rPr lang="en-GB" sz="4000" dirty="0">
                <a:solidFill>
                  <a:srgbClr val="0070C0"/>
                </a:solidFill>
                <a:latin typeface="Aptos" panose="020B0004020202020204" pitchFamily="34" charset="0"/>
              </a:rPr>
              <a:t>1.Product/Service Description </a:t>
            </a:r>
          </a:p>
        </p:txBody>
      </p:sp>
      <p:sp>
        <p:nvSpPr>
          <p:cNvPr id="3" name="Content Placeholder 2">
            <a:extLst>
              <a:ext uri="{FF2B5EF4-FFF2-40B4-BE49-F238E27FC236}">
                <a16:creationId xmlns:a16="http://schemas.microsoft.com/office/drawing/2014/main" id="{DBC3EC8B-2144-F483-73DC-D641082383D5}"/>
              </a:ext>
            </a:extLst>
          </p:cNvPr>
          <p:cNvSpPr>
            <a:spLocks noGrp="1"/>
          </p:cNvSpPr>
          <p:nvPr>
            <p:ph idx="1"/>
          </p:nvPr>
        </p:nvSpPr>
        <p:spPr>
          <a:xfrm>
            <a:off x="984034" y="2381255"/>
            <a:ext cx="5599707" cy="3015333"/>
          </a:xfrm>
        </p:spPr>
        <p:txBody>
          <a:bodyPr vert="horz" lIns="91440" tIns="45720" rIns="91440" bIns="45720" rtlCol="0" anchor="t">
            <a:normAutofit/>
          </a:bodyPr>
          <a:lstStyle/>
          <a:p>
            <a:pPr marL="0" indent="0">
              <a:buNone/>
            </a:pPr>
            <a:r>
              <a:rPr lang="en-GB" sz="2000" dirty="0">
                <a:solidFill>
                  <a:schemeClr val="tx1"/>
                </a:solidFill>
                <a:latin typeface="Aptos" panose="020B0004020202020204" pitchFamily="34" charset="0"/>
                <a:ea typeface="Calibri"/>
                <a:cs typeface="Calibri"/>
              </a:rPr>
              <a:t>1.1</a:t>
            </a:r>
          </a:p>
          <a:p>
            <a:pPr marL="0" indent="0">
              <a:buNone/>
            </a:pPr>
            <a:r>
              <a:rPr lang="en-GB" sz="1600" dirty="0">
                <a:solidFill>
                  <a:schemeClr val="tx1"/>
                </a:solidFill>
                <a:latin typeface="Aptos" panose="020B0004020202020204" pitchFamily="34" charset="0"/>
                <a:ea typeface="Calibri"/>
                <a:cs typeface="Calibri"/>
              </a:rPr>
              <a:t>I have chosen a Home-based hair salon because there are not many around my area in </a:t>
            </a:r>
            <a:r>
              <a:rPr lang="en-GB" sz="1600" dirty="0" err="1">
                <a:solidFill>
                  <a:schemeClr val="tx1"/>
                </a:solidFill>
                <a:latin typeface="Aptos" panose="020B0004020202020204" pitchFamily="34" charset="0"/>
                <a:ea typeface="Calibri"/>
                <a:cs typeface="Calibri"/>
              </a:rPr>
              <a:t>Tremorfa</a:t>
            </a:r>
            <a:r>
              <a:rPr lang="en-GB" sz="1600" dirty="0">
                <a:solidFill>
                  <a:schemeClr val="tx1"/>
                </a:solidFill>
                <a:latin typeface="Aptos" panose="020B0004020202020204" pitchFamily="34" charset="0"/>
                <a:ea typeface="Calibri"/>
                <a:cs typeface="Calibri"/>
              </a:rPr>
              <a:t>. It is also because it offers immense freedom, lower financial overhead, and a better work-life balance. </a:t>
            </a:r>
            <a:endParaRPr lang="en-GB" sz="1600" dirty="0">
              <a:solidFill>
                <a:schemeClr val="tx1"/>
              </a:solidFill>
              <a:latin typeface="Aptos" panose="020B0004020202020204" pitchFamily="34" charset="0"/>
            </a:endParaRPr>
          </a:p>
          <a:p>
            <a:pPr marL="0" indent="0">
              <a:buNone/>
            </a:pPr>
            <a:r>
              <a:rPr lang="en-GB" sz="1600" dirty="0">
                <a:solidFill>
                  <a:schemeClr val="tx1"/>
                </a:solidFill>
                <a:latin typeface="Aptos" panose="020B0004020202020204" pitchFamily="34" charset="0"/>
                <a:ea typeface="Calibri"/>
                <a:cs typeface="Calibri"/>
              </a:rPr>
              <a:t>The services I will provide is, haircuts and styling, hair washing and blow-drying, hair colouring and highlights, hair treatments and conditioning, hair straightening and curling. I want my clients to feel welcomed and have a wonderful time being relaxed and comfortable from the moment they walk in.</a:t>
            </a:r>
            <a:endParaRPr lang="en-GB" sz="1600" dirty="0">
              <a:solidFill>
                <a:schemeClr val="tx1"/>
              </a:solidFill>
              <a:latin typeface="Aptos" panose="020B0004020202020204" pitchFamily="34" charset="0"/>
              <a:ea typeface="Calibri" panose="020F0502020204030204" pitchFamily="34" charset="0"/>
              <a:cs typeface="Calibri" panose="020F0502020204030204" pitchFamily="34" charset="0"/>
            </a:endParaRPr>
          </a:p>
          <a:p>
            <a:pPr marL="0" indent="0">
              <a:buNone/>
            </a:pPr>
            <a:endParaRPr lang="en-GB" sz="2200" dirty="0">
              <a:ea typeface="Calibri" panose="020F0502020204030204" pitchFamily="34" charset="0"/>
              <a:cs typeface="Calibri" panose="020F0502020204030204" pitchFamily="34" charset="0"/>
            </a:endParaRPr>
          </a:p>
          <a:p>
            <a:pPr marL="0" indent="0">
              <a:buNone/>
            </a:pPr>
            <a:endParaRPr lang="en-GB" sz="2200" dirty="0">
              <a:ea typeface="Calibri" panose="020F0502020204030204" pitchFamily="34" charset="0"/>
              <a:cs typeface="Calibri" panose="020F0502020204030204" pitchFamily="34" charset="0"/>
            </a:endParaRPr>
          </a:p>
        </p:txBody>
      </p:sp>
      <p:pic>
        <p:nvPicPr>
          <p:cNvPr id="5" name="Picture 4" descr="What to look for in a salon | Oliver's ...">
            <a:extLst>
              <a:ext uri="{FF2B5EF4-FFF2-40B4-BE49-F238E27FC236}">
                <a16:creationId xmlns:a16="http://schemas.microsoft.com/office/drawing/2014/main" id="{9CE1FBCD-0EB5-592D-4C3C-930C3800B012}"/>
              </a:ext>
            </a:extLst>
          </p:cNvPr>
          <p:cNvPicPr>
            <a:picLocks noChangeAspect="1"/>
          </p:cNvPicPr>
          <p:nvPr/>
        </p:nvPicPr>
        <p:blipFill>
          <a:blip r:embed="rId2"/>
          <a:srcRect l="21749" r="14230"/>
          <a:stretch>
            <a:fillRect/>
          </a:stretch>
        </p:blipFill>
        <p:spPr>
          <a:xfrm>
            <a:off x="7675658" y="2093976"/>
            <a:ext cx="3941064" cy="409647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047310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6B401-739F-2332-48C1-40948185E744}"/>
              </a:ext>
            </a:extLst>
          </p:cNvPr>
          <p:cNvSpPr>
            <a:spLocks noGrp="1"/>
          </p:cNvSpPr>
          <p:nvPr>
            <p:ph type="title"/>
          </p:nvPr>
        </p:nvSpPr>
        <p:spPr>
          <a:xfrm>
            <a:off x="4402666" y="609600"/>
            <a:ext cx="3454401" cy="914400"/>
          </a:xfrm>
        </p:spPr>
        <p:txBody>
          <a:bodyPr anchor="t">
            <a:normAutofit/>
          </a:bodyPr>
          <a:lstStyle/>
          <a:p>
            <a:r>
              <a:rPr lang="en-GB" dirty="0">
                <a:solidFill>
                  <a:srgbClr val="0070C0"/>
                </a:solidFill>
                <a:latin typeface="Aptos" panose="020B0004020202020204" pitchFamily="34" charset="0"/>
              </a:rPr>
              <a:t>Salon's Name</a:t>
            </a:r>
          </a:p>
        </p:txBody>
      </p:sp>
      <p:sp>
        <p:nvSpPr>
          <p:cNvPr id="3" name="Content Placeholder 2">
            <a:extLst>
              <a:ext uri="{FF2B5EF4-FFF2-40B4-BE49-F238E27FC236}">
                <a16:creationId xmlns:a16="http://schemas.microsoft.com/office/drawing/2014/main" id="{2FF18E07-523C-D43B-B098-92C47FEDA97A}"/>
              </a:ext>
            </a:extLst>
          </p:cNvPr>
          <p:cNvSpPr>
            <a:spLocks noGrp="1"/>
          </p:cNvSpPr>
          <p:nvPr>
            <p:ph idx="1"/>
          </p:nvPr>
        </p:nvSpPr>
        <p:spPr>
          <a:xfrm>
            <a:off x="677334" y="2160589"/>
            <a:ext cx="3957349" cy="3880773"/>
          </a:xfrm>
        </p:spPr>
        <p:txBody>
          <a:bodyPr>
            <a:normAutofit/>
          </a:bodyPr>
          <a:lstStyle/>
          <a:p>
            <a:pPr marL="0" indent="0">
              <a:buNone/>
            </a:pPr>
            <a:r>
              <a:rPr lang="en-GB" dirty="0">
                <a:latin typeface="Aptos" panose="020B0004020202020204" pitchFamily="34" charset="0"/>
                <a:ea typeface="Calibri"/>
                <a:cs typeface="Calibri"/>
              </a:rPr>
              <a:t>1.2 </a:t>
            </a:r>
          </a:p>
          <a:p>
            <a:pPr marL="0" indent="0">
              <a:buNone/>
            </a:pPr>
            <a:r>
              <a:rPr lang="en-GB" sz="1600" dirty="0">
                <a:solidFill>
                  <a:schemeClr val="tx1"/>
                </a:solidFill>
                <a:latin typeface="Aptos" panose="020B0004020202020204" pitchFamily="34" charset="0"/>
                <a:ea typeface="Calibri"/>
                <a:cs typeface="Calibri"/>
              </a:rPr>
              <a:t>The name that I have produced will be ‘Dream Barbie.’ I love the name because it is simple and cute. I love the design and the colour of the logo. It is not too flashy, and it is elegant with a catchy name. I love the women with the crown and the scissor on the bottom with the name ‘Home Salon.’ I want this logo for my salon because I love the details and how it looks like. Franzen, T. (2025).</a:t>
            </a:r>
            <a:endParaRPr lang="en-US" sz="1600" dirty="0">
              <a:solidFill>
                <a:schemeClr val="tx1"/>
              </a:solidFill>
              <a:latin typeface="Aptos" panose="020B0004020202020204" pitchFamily="34" charset="0"/>
              <a:ea typeface="Calibri"/>
              <a:cs typeface="Calibri"/>
            </a:endParaRPr>
          </a:p>
        </p:txBody>
      </p:sp>
      <p:pic>
        <p:nvPicPr>
          <p:cNvPr id="10" name="Content Placeholder 3" descr="A logo for a beauty salon">
            <a:extLst>
              <a:ext uri="{FF2B5EF4-FFF2-40B4-BE49-F238E27FC236}">
                <a16:creationId xmlns:a16="http://schemas.microsoft.com/office/drawing/2014/main" id="{BD54A728-0E49-DFE2-1D8B-CEB1A82E8326}"/>
              </a:ext>
            </a:extLst>
          </p:cNvPr>
          <p:cNvPicPr>
            <a:picLocks noChangeAspect="1"/>
          </p:cNvPicPr>
          <p:nvPr/>
        </p:nvPicPr>
        <p:blipFill>
          <a:blip r:embed="rId2"/>
          <a:srcRect l="5043" r="1" b="1"/>
          <a:stretch>
            <a:fillRect/>
          </a:stretch>
        </p:blipFill>
        <p:spPr>
          <a:xfrm>
            <a:off x="5289251" y="1854531"/>
            <a:ext cx="4415050" cy="3882362"/>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9124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8D1E-717E-A7A6-1A69-93E99E1B3199}"/>
              </a:ext>
            </a:extLst>
          </p:cNvPr>
          <p:cNvSpPr>
            <a:spLocks noGrp="1"/>
          </p:cNvSpPr>
          <p:nvPr>
            <p:ph type="title"/>
          </p:nvPr>
        </p:nvSpPr>
        <p:spPr>
          <a:xfrm>
            <a:off x="4605887" y="467324"/>
            <a:ext cx="3069771" cy="1090656"/>
          </a:xfrm>
        </p:spPr>
        <p:txBody>
          <a:bodyPr anchor="b">
            <a:normAutofit/>
          </a:bodyPr>
          <a:lstStyle/>
          <a:p>
            <a:r>
              <a:rPr lang="en-GB" sz="4000" dirty="0">
                <a:solidFill>
                  <a:srgbClr val="0070C0"/>
                </a:solidFill>
                <a:latin typeface="Aptos" panose="020B0004020202020204" pitchFamily="34" charset="0"/>
              </a:rPr>
              <a:t>My story </a:t>
            </a:r>
          </a:p>
        </p:txBody>
      </p:sp>
      <p:sp>
        <p:nvSpPr>
          <p:cNvPr id="3" name="Content Placeholder 2">
            <a:extLst>
              <a:ext uri="{FF2B5EF4-FFF2-40B4-BE49-F238E27FC236}">
                <a16:creationId xmlns:a16="http://schemas.microsoft.com/office/drawing/2014/main" id="{E613622C-4FBE-A0C8-79DA-BE19EB849B3E}"/>
              </a:ext>
            </a:extLst>
          </p:cNvPr>
          <p:cNvSpPr>
            <a:spLocks noGrp="1"/>
          </p:cNvSpPr>
          <p:nvPr>
            <p:ph idx="1"/>
          </p:nvPr>
        </p:nvSpPr>
        <p:spPr>
          <a:xfrm>
            <a:off x="637288" y="2725791"/>
            <a:ext cx="6415445" cy="2294944"/>
          </a:xfrm>
        </p:spPr>
        <p:txBody>
          <a:bodyPr vert="horz" lIns="91440" tIns="45720" rIns="91440" bIns="45720" rtlCol="0" anchor="t">
            <a:normAutofit/>
          </a:bodyPr>
          <a:lstStyle/>
          <a:p>
            <a:pPr marL="0" indent="0">
              <a:buNone/>
            </a:pPr>
            <a:r>
              <a:rPr lang="en-GB" sz="2000" dirty="0">
                <a:solidFill>
                  <a:schemeClr val="tx1"/>
                </a:solidFill>
                <a:latin typeface="Aptos" panose="020B0004020202020204" pitchFamily="34" charset="0"/>
                <a:ea typeface="Calibri"/>
                <a:cs typeface="Calibri"/>
              </a:rPr>
              <a:t>1.3 </a:t>
            </a:r>
          </a:p>
          <a:p>
            <a:pPr marL="0" indent="0">
              <a:buNone/>
            </a:pPr>
            <a:r>
              <a:rPr lang="en-GB" sz="1600" dirty="0">
                <a:solidFill>
                  <a:schemeClr val="tx1"/>
                </a:solidFill>
                <a:latin typeface="Aptos" panose="020B0004020202020204" pitchFamily="34" charset="0"/>
                <a:ea typeface="Calibri"/>
                <a:cs typeface="Calibri"/>
              </a:rPr>
              <a:t>I have always taken the interest of working in a hair-salon because I find it fun and an excellent job. I have chosen this job because I was always interested of doing peoples hair. </a:t>
            </a:r>
            <a:r>
              <a:rPr lang="en-GB" sz="1600" dirty="0">
                <a:solidFill>
                  <a:schemeClr val="tx1"/>
                </a:solidFill>
                <a:latin typeface="Aptos" panose="020B0004020202020204" pitchFamily="34" charset="0"/>
              </a:rPr>
              <a:t>I built up my skills though constant hard work and turned that passion into my own home‑based salon. My goal has always been to create a comfortable space where clients feel comfortable, cared for, and excited to come </a:t>
            </a:r>
            <a:r>
              <a:rPr lang="en-GB" sz="1600" dirty="0" err="1">
                <a:solidFill>
                  <a:schemeClr val="tx1"/>
                </a:solidFill>
                <a:latin typeface="Aptos" panose="020B0004020202020204" pitchFamily="34" charset="0"/>
              </a:rPr>
              <a:t>back.</a:t>
            </a:r>
            <a:r>
              <a:rPr lang="en-GB" sz="1600" dirty="0" err="1">
                <a:solidFill>
                  <a:schemeClr val="tx1"/>
                </a:solidFill>
                <a:latin typeface="Aptos" panose="020B0004020202020204" pitchFamily="34" charset="0"/>
                <a:ea typeface="Calibri"/>
                <a:cs typeface="Calibri"/>
              </a:rPr>
              <a:t>Ali</a:t>
            </a:r>
            <a:r>
              <a:rPr lang="en-GB" sz="1600" dirty="0">
                <a:solidFill>
                  <a:schemeClr val="tx1"/>
                </a:solidFill>
                <a:latin typeface="Aptos" panose="020B0004020202020204" pitchFamily="34" charset="0"/>
                <a:ea typeface="Calibri"/>
                <a:cs typeface="Calibri"/>
              </a:rPr>
              <a:t>, M. (2026). </a:t>
            </a:r>
            <a:endParaRPr lang="en-US" sz="1600" dirty="0">
              <a:solidFill>
                <a:schemeClr val="tx1"/>
              </a:solidFill>
              <a:latin typeface="Aptos" panose="020B0004020202020204" pitchFamily="34" charset="0"/>
              <a:ea typeface="Calibri"/>
              <a:cs typeface="Calibri"/>
            </a:endParaRPr>
          </a:p>
          <a:p>
            <a:endParaRPr lang="en-GB" sz="2200" dirty="0">
              <a:ea typeface="Calibri"/>
              <a:cs typeface="Calibri"/>
            </a:endParaRPr>
          </a:p>
        </p:txBody>
      </p:sp>
      <p:pic>
        <p:nvPicPr>
          <p:cNvPr id="26" name="Picture 25" descr="How to Nail Your Client's Hair Goals">
            <a:extLst>
              <a:ext uri="{FF2B5EF4-FFF2-40B4-BE49-F238E27FC236}">
                <a16:creationId xmlns:a16="http://schemas.microsoft.com/office/drawing/2014/main" id="{CD63A989-CDB7-105E-AAB5-F40B2525005E}"/>
              </a:ext>
            </a:extLst>
          </p:cNvPr>
          <p:cNvPicPr>
            <a:picLocks noChangeAspect="1"/>
          </p:cNvPicPr>
          <p:nvPr/>
        </p:nvPicPr>
        <p:blipFill>
          <a:blip r:embed="rId2"/>
          <a:srcRect l="6229" r="39896"/>
          <a:stretch>
            <a:fillRect/>
          </a:stretch>
        </p:blipFill>
        <p:spPr>
          <a:xfrm>
            <a:off x="7675658" y="1884635"/>
            <a:ext cx="3941064" cy="40965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rot lat="0" lon="900002" rev="0"/>
            </a:camera>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71453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rson holding silver and black hair brush">
            <a:extLst>
              <a:ext uri="{FF2B5EF4-FFF2-40B4-BE49-F238E27FC236}">
                <a16:creationId xmlns:a16="http://schemas.microsoft.com/office/drawing/2014/main" id="{57CC23FC-D317-DE2B-ADA8-7FBFF9A2AB62}"/>
              </a:ext>
            </a:extLst>
          </p:cNvPr>
          <p:cNvPicPr>
            <a:picLocks noChangeAspect="1"/>
          </p:cNvPicPr>
          <p:nvPr/>
        </p:nvPicPr>
        <p:blipFill>
          <a:blip r:embed="rId2">
            <a:duotone>
              <a:schemeClr val="accent1">
                <a:shade val="45000"/>
                <a:satMod val="135000"/>
              </a:schemeClr>
              <a:prstClr val="white"/>
            </a:duotone>
          </a:blip>
          <a:srcRect l="9091" t="23391"/>
          <a:stretch>
            <a:fillRect/>
          </a:stretch>
        </p:blipFill>
        <p:spPr>
          <a:xfrm>
            <a:off x="1" y="17428"/>
            <a:ext cx="12191999" cy="6857990"/>
          </a:xfrm>
          <a:prstGeom prst="rect">
            <a:avLst/>
          </a:prstGeom>
          <a:solidFill>
            <a:srgbClr val="FFFFFF">
              <a:shade val="85000"/>
            </a:srgbClr>
          </a:solidFill>
          <a:scene3d>
            <a:camera prst="perspectiveContrastingLeftFacing" fov="3000000">
              <a:rot lat="226117" lon="19780394" rev="135544"/>
            </a:camera>
            <a:lightRig rig="soft" dir="t"/>
          </a:scene3d>
          <a:sp3d contourW="12700" prstMaterial="matte">
            <a:bevelT w="63500" h="50800"/>
            <a:contourClr>
              <a:srgbClr val="C0C0C0"/>
            </a:contourClr>
          </a:sp3d>
        </p:spPr>
      </p:pic>
      <p:sp>
        <p:nvSpPr>
          <p:cNvPr id="9" name="Isosceles Triangle 8">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Parallelogram 10">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C97D4AD-2D4D-1805-E566-0CA7F466DC10}"/>
              </a:ext>
            </a:extLst>
          </p:cNvPr>
          <p:cNvSpPr>
            <a:spLocks noGrp="1"/>
          </p:cNvSpPr>
          <p:nvPr>
            <p:ph type="title"/>
          </p:nvPr>
        </p:nvSpPr>
        <p:spPr>
          <a:xfrm>
            <a:off x="4632960" y="609600"/>
            <a:ext cx="4641042" cy="1320800"/>
          </a:xfrm>
        </p:spPr>
        <p:txBody>
          <a:bodyPr anchor="t">
            <a:normAutofit/>
          </a:bodyPr>
          <a:lstStyle/>
          <a:p>
            <a:r>
              <a:rPr lang="en-GB" sz="4000" dirty="0">
                <a:solidFill>
                  <a:srgbClr val="0070C0"/>
                </a:solidFill>
                <a:latin typeface="Aptos" panose="020B0004020202020204" pitchFamily="34" charset="0"/>
                <a:ea typeface="Calibri"/>
                <a:cs typeface="Calibri"/>
              </a:rPr>
              <a:t>Business Aim</a:t>
            </a:r>
          </a:p>
        </p:txBody>
      </p:sp>
      <p:sp>
        <p:nvSpPr>
          <p:cNvPr id="19"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AB67AC6-0EFF-363E-8CC7-1E0C9AEA3F0A}"/>
              </a:ext>
            </a:extLst>
          </p:cNvPr>
          <p:cNvSpPr>
            <a:spLocks noGrp="1"/>
          </p:cNvSpPr>
          <p:nvPr>
            <p:ph idx="1"/>
          </p:nvPr>
        </p:nvSpPr>
        <p:spPr>
          <a:xfrm>
            <a:off x="2786047" y="2159000"/>
            <a:ext cx="6487955" cy="3882362"/>
          </a:xfrm>
        </p:spPr>
        <p:txBody>
          <a:bodyPr vert="horz" lIns="91440" tIns="45720" rIns="91440" bIns="45720" rtlCol="0">
            <a:normAutofit/>
          </a:bodyPr>
          <a:lstStyle/>
          <a:p>
            <a:pPr marL="0" indent="0">
              <a:buNone/>
            </a:pPr>
            <a:r>
              <a:rPr lang="en-GB" dirty="0">
                <a:latin typeface="Aptos" panose="020B0004020202020204" pitchFamily="34" charset="0"/>
                <a:ea typeface="Calibri"/>
                <a:cs typeface="Calibri"/>
              </a:rPr>
              <a:t>1.4 </a:t>
            </a:r>
            <a:endParaRPr lang="en-US" dirty="0">
              <a:latin typeface="Aptos" panose="020B0004020202020204" pitchFamily="34" charset="0"/>
            </a:endParaRPr>
          </a:p>
          <a:p>
            <a:pPr marL="0" indent="0">
              <a:buNone/>
            </a:pPr>
            <a:r>
              <a:rPr lang="en-GB" sz="1600" dirty="0">
                <a:solidFill>
                  <a:schemeClr val="tx1"/>
                </a:solidFill>
                <a:latin typeface="Aptos" panose="020B0004020202020204" pitchFamily="34" charset="0"/>
                <a:ea typeface="Calibri"/>
                <a:cs typeface="Calibri"/>
              </a:rPr>
              <a:t>I am going to achieve my business aims by having high-quality and professional hair care services, offering convenience, save customers time, and ensure customer satisfaction. I will also stay updated on what is the new trend, what people are interested in, and reading client’s feedback. </a:t>
            </a:r>
            <a:r>
              <a:rPr lang="en-GB" sz="1600" dirty="0" err="1">
                <a:solidFill>
                  <a:schemeClr val="tx1"/>
                </a:solidFill>
                <a:latin typeface="Aptos" panose="020B0004020202020204" pitchFamily="34" charset="0"/>
                <a:ea typeface="Calibri"/>
                <a:cs typeface="Calibri"/>
              </a:rPr>
              <a:t>Simionato</a:t>
            </a:r>
            <a:r>
              <a:rPr lang="en-GB" sz="1600" dirty="0">
                <a:solidFill>
                  <a:schemeClr val="tx1"/>
                </a:solidFill>
                <a:latin typeface="Aptos" panose="020B0004020202020204" pitchFamily="34" charset="0"/>
                <a:ea typeface="Calibri"/>
                <a:cs typeface="Calibri"/>
              </a:rPr>
              <a:t>, C. (2024). </a:t>
            </a:r>
            <a:endParaRPr lang="en-GB" sz="1600" dirty="0">
              <a:solidFill>
                <a:schemeClr val="tx1"/>
              </a:solidFill>
              <a:latin typeface="Aptos" panose="020B0004020202020204" pitchFamily="34" charset="0"/>
            </a:endParaRPr>
          </a:p>
          <a:p>
            <a:pPr marL="0" indent="0">
              <a:buNone/>
            </a:pPr>
            <a:r>
              <a:rPr lang="en-GB" sz="1600" dirty="0">
                <a:solidFill>
                  <a:schemeClr val="tx1"/>
                </a:solidFill>
                <a:latin typeface="Aptos" panose="020B0004020202020204" pitchFamily="34" charset="0"/>
                <a:ea typeface="Calibri"/>
                <a:cs typeface="Calibri"/>
              </a:rPr>
              <a:t>I also aim to post on Social Media as it is an excellent and a fast way to improve my business. I will post videos and photos on Instagram and Facebook of my business such as what I do, what I offer, before and after photos of customers hair and giving out business cards to customers in person. Young, E. (2024).</a:t>
            </a:r>
          </a:p>
          <a:p>
            <a:pPr marL="0" indent="0">
              <a:buNone/>
            </a:pPr>
            <a:endParaRPr lang="en-GB" dirty="0"/>
          </a:p>
        </p:txBody>
      </p:sp>
      <p:sp>
        <p:nvSpPr>
          <p:cNvPr id="23"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6218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A2F27-806F-ED68-C919-BDBF1F47109D}"/>
              </a:ext>
            </a:extLst>
          </p:cNvPr>
          <p:cNvSpPr>
            <a:spLocks noGrp="1"/>
          </p:cNvSpPr>
          <p:nvPr>
            <p:ph type="title"/>
          </p:nvPr>
        </p:nvSpPr>
        <p:spPr>
          <a:xfrm>
            <a:off x="3627218" y="348660"/>
            <a:ext cx="4124795" cy="973088"/>
          </a:xfrm>
        </p:spPr>
        <p:txBody>
          <a:bodyPr anchor="b">
            <a:normAutofit/>
          </a:bodyPr>
          <a:lstStyle/>
          <a:p>
            <a:r>
              <a:rPr lang="en-GB" sz="4000" dirty="0">
                <a:solidFill>
                  <a:srgbClr val="0070C0"/>
                </a:solidFill>
                <a:latin typeface="Aptos" panose="020B0004020202020204" pitchFamily="34" charset="0"/>
              </a:rPr>
              <a:t>SMART Objective </a:t>
            </a:r>
          </a:p>
        </p:txBody>
      </p:sp>
      <p:sp>
        <p:nvSpPr>
          <p:cNvPr id="3" name="Content Placeholder 2">
            <a:extLst>
              <a:ext uri="{FF2B5EF4-FFF2-40B4-BE49-F238E27FC236}">
                <a16:creationId xmlns:a16="http://schemas.microsoft.com/office/drawing/2014/main" id="{68639746-956A-E45D-5996-103AB9F031FA}"/>
              </a:ext>
            </a:extLst>
          </p:cNvPr>
          <p:cNvSpPr>
            <a:spLocks noGrp="1"/>
          </p:cNvSpPr>
          <p:nvPr>
            <p:ph idx="1"/>
          </p:nvPr>
        </p:nvSpPr>
        <p:spPr>
          <a:xfrm>
            <a:off x="870570" y="2279817"/>
            <a:ext cx="5513295" cy="3241417"/>
          </a:xfrm>
        </p:spPr>
        <p:txBody>
          <a:bodyPr vert="horz" lIns="91440" tIns="45720" rIns="91440" bIns="45720" rtlCol="0" anchor="t">
            <a:normAutofit/>
          </a:bodyPr>
          <a:lstStyle/>
          <a:p>
            <a:pPr marL="0" indent="0">
              <a:buNone/>
            </a:pPr>
            <a:r>
              <a:rPr lang="en-GB" sz="2000" dirty="0">
                <a:solidFill>
                  <a:schemeClr val="tx1"/>
                </a:solidFill>
                <a:latin typeface="Aptos" panose="020B0004020202020204" pitchFamily="34" charset="0"/>
                <a:ea typeface="+mn-lt"/>
                <a:cs typeface="+mn-lt"/>
              </a:rPr>
              <a:t>1.4</a:t>
            </a:r>
            <a:r>
              <a:rPr lang="en-GB" dirty="0">
                <a:solidFill>
                  <a:schemeClr val="tx1"/>
                </a:solidFill>
                <a:latin typeface="Aptos" panose="020B0004020202020204" pitchFamily="34" charset="0"/>
                <a:ea typeface="+mn-lt"/>
                <a:cs typeface="+mn-lt"/>
              </a:rPr>
              <a:t> </a:t>
            </a:r>
          </a:p>
          <a:p>
            <a:r>
              <a:rPr lang="en-GB" sz="1600" dirty="0">
                <a:solidFill>
                  <a:schemeClr val="tx1"/>
                </a:solidFill>
                <a:latin typeface="Aptos" panose="020B0004020202020204" pitchFamily="34" charset="0"/>
              </a:rPr>
              <a:t>Specific — Increase the number of regular clients </a:t>
            </a:r>
          </a:p>
          <a:p>
            <a:r>
              <a:rPr lang="en-GB" sz="1600" dirty="0">
                <a:solidFill>
                  <a:schemeClr val="tx1"/>
                </a:solidFill>
                <a:latin typeface="Aptos" panose="020B0004020202020204" pitchFamily="34" charset="0"/>
              </a:rPr>
              <a:t>Measurable — Achieve at least 15 new repeat clients within the next three months.</a:t>
            </a:r>
          </a:p>
          <a:p>
            <a:r>
              <a:rPr lang="en-GB" sz="1600" dirty="0">
                <a:solidFill>
                  <a:schemeClr val="tx1"/>
                </a:solidFill>
                <a:latin typeface="Aptos" panose="020B0004020202020204" pitchFamily="34" charset="0"/>
              </a:rPr>
              <a:t>Achievable — Promote services through social media, and word‑of‑mouth to reach nearby customers.</a:t>
            </a:r>
          </a:p>
          <a:p>
            <a:r>
              <a:rPr lang="en-GB" sz="1600" dirty="0">
                <a:solidFill>
                  <a:schemeClr val="tx1"/>
                </a:solidFill>
                <a:latin typeface="Aptos" panose="020B0004020202020204" pitchFamily="34" charset="0"/>
              </a:rPr>
              <a:t>Relevant — Build a loyal client base that supports steady income and long‑term business growth.</a:t>
            </a:r>
          </a:p>
          <a:p>
            <a:r>
              <a:rPr lang="en-GB" sz="1600" dirty="0">
                <a:solidFill>
                  <a:schemeClr val="tx1"/>
                </a:solidFill>
                <a:latin typeface="Aptos" panose="020B0004020202020204" pitchFamily="34" charset="0"/>
              </a:rPr>
              <a:t>Time‑Bound — Review progress every four weeks</a:t>
            </a:r>
          </a:p>
          <a:p>
            <a:pPr marL="0" indent="0">
              <a:buNone/>
            </a:pPr>
            <a:endParaRPr lang="en-GB" sz="2000" dirty="0"/>
          </a:p>
        </p:txBody>
      </p:sp>
      <p:pic>
        <p:nvPicPr>
          <p:cNvPr id="4" name="Picture 3" descr="What are SMART Goals? Definitions and ...">
            <a:extLst>
              <a:ext uri="{FF2B5EF4-FFF2-40B4-BE49-F238E27FC236}">
                <a16:creationId xmlns:a16="http://schemas.microsoft.com/office/drawing/2014/main" id="{8A2A116A-79B1-EE77-0BD6-8A9424B80ABF}"/>
              </a:ext>
            </a:extLst>
          </p:cNvPr>
          <p:cNvPicPr>
            <a:picLocks noChangeAspect="1"/>
          </p:cNvPicPr>
          <p:nvPr/>
        </p:nvPicPr>
        <p:blipFill>
          <a:blip r:embed="rId2"/>
          <a:srcRect l="-195" t="405" r="585" b="-1215"/>
          <a:stretch>
            <a:fillRect/>
          </a:stretch>
        </p:blipFill>
        <p:spPr>
          <a:xfrm>
            <a:off x="6287282" y="2646366"/>
            <a:ext cx="4524015" cy="221127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042878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8A40B-CF65-249E-ECD4-AC528CE4097B}"/>
              </a:ext>
            </a:extLst>
          </p:cNvPr>
          <p:cNvSpPr>
            <a:spLocks noGrp="1"/>
          </p:cNvSpPr>
          <p:nvPr>
            <p:ph type="title"/>
          </p:nvPr>
        </p:nvSpPr>
        <p:spPr>
          <a:xfrm>
            <a:off x="3955815" y="484508"/>
            <a:ext cx="5458838" cy="1090294"/>
          </a:xfrm>
        </p:spPr>
        <p:txBody>
          <a:bodyPr>
            <a:normAutofit/>
          </a:bodyPr>
          <a:lstStyle/>
          <a:p>
            <a:r>
              <a:rPr lang="en-GB" sz="4000" dirty="0">
                <a:solidFill>
                  <a:srgbClr val="0070C0"/>
                </a:solidFill>
                <a:latin typeface="Aptos" panose="020B0004020202020204" pitchFamily="34" charset="0"/>
              </a:rPr>
              <a:t>Legal Structure </a:t>
            </a:r>
          </a:p>
        </p:txBody>
      </p:sp>
      <p:sp>
        <p:nvSpPr>
          <p:cNvPr id="3" name="Content Placeholder 2">
            <a:extLst>
              <a:ext uri="{FF2B5EF4-FFF2-40B4-BE49-F238E27FC236}">
                <a16:creationId xmlns:a16="http://schemas.microsoft.com/office/drawing/2014/main" id="{03A47E1B-3E45-69FC-B5C4-ABD747F35731}"/>
              </a:ext>
            </a:extLst>
          </p:cNvPr>
          <p:cNvSpPr>
            <a:spLocks noGrp="1"/>
          </p:cNvSpPr>
          <p:nvPr>
            <p:ph idx="1"/>
          </p:nvPr>
        </p:nvSpPr>
        <p:spPr>
          <a:xfrm>
            <a:off x="4646361" y="2365757"/>
            <a:ext cx="5458838" cy="2878040"/>
          </a:xfrm>
        </p:spPr>
        <p:txBody>
          <a:bodyPr vert="horz" lIns="91440" tIns="45720" rIns="91440" bIns="45720" rtlCol="0" anchor="t">
            <a:normAutofit/>
          </a:bodyPr>
          <a:lstStyle/>
          <a:p>
            <a:pPr marL="0" indent="0">
              <a:buNone/>
            </a:pPr>
            <a:r>
              <a:rPr lang="en-GB" sz="2000" dirty="0">
                <a:solidFill>
                  <a:schemeClr val="tx1"/>
                </a:solidFill>
                <a:latin typeface="Aptos" panose="020B0004020202020204" pitchFamily="34" charset="0"/>
              </a:rPr>
              <a:t>1.5</a:t>
            </a:r>
            <a:r>
              <a:rPr lang="en-GB" sz="2000" dirty="0">
                <a:solidFill>
                  <a:schemeClr val="tx1"/>
                </a:solidFill>
              </a:rPr>
              <a:t> </a:t>
            </a:r>
            <a:endParaRPr lang="en-US" sz="2000" dirty="0">
              <a:solidFill>
                <a:schemeClr val="tx1"/>
              </a:solidFill>
            </a:endParaRPr>
          </a:p>
          <a:p>
            <a:pPr marL="0" indent="0">
              <a:buNone/>
            </a:pPr>
            <a:r>
              <a:rPr lang="en-GB" sz="1600" dirty="0">
                <a:solidFill>
                  <a:schemeClr val="tx1"/>
                </a:solidFill>
                <a:latin typeface="Aptos" panose="020B0004020202020204" pitchFamily="34" charset="0"/>
              </a:rPr>
              <a:t>At the beginning, I will work on my own as a sole trader but overtime I want to hire two people who will help and support me in doing peoples hair. I also want to hire a person who will oversee doing face piercings such as nose, ears, lips, etc. They will have to be professional so that there are not any issues that may result in a client getting injured like scarring and bacterial infection. </a:t>
            </a:r>
          </a:p>
        </p:txBody>
      </p:sp>
      <p:pic>
        <p:nvPicPr>
          <p:cNvPr id="4" name="Picture 3" descr="How to Choose the Best Legal Structure for Your Business? - Upmetrics">
            <a:extLst>
              <a:ext uri="{FF2B5EF4-FFF2-40B4-BE49-F238E27FC236}">
                <a16:creationId xmlns:a16="http://schemas.microsoft.com/office/drawing/2014/main" id="{E7C5E406-5902-D80C-0F2C-6E9AA99A701A}"/>
              </a:ext>
            </a:extLst>
          </p:cNvPr>
          <p:cNvPicPr>
            <a:picLocks noChangeAspect="1"/>
          </p:cNvPicPr>
          <p:nvPr/>
        </p:nvPicPr>
        <p:blipFill>
          <a:blip r:embed="rId2"/>
          <a:stretch>
            <a:fillRect/>
          </a:stretch>
        </p:blipFill>
        <p:spPr>
          <a:xfrm>
            <a:off x="381450" y="2120112"/>
            <a:ext cx="4173618" cy="287804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459181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25B75-653A-B5AB-FA25-B284B6830F2D}"/>
              </a:ext>
            </a:extLst>
          </p:cNvPr>
          <p:cNvSpPr>
            <a:spLocks noGrp="1"/>
          </p:cNvSpPr>
          <p:nvPr>
            <p:ph type="title"/>
          </p:nvPr>
        </p:nvSpPr>
        <p:spPr>
          <a:xfrm>
            <a:off x="1043950" y="1179151"/>
            <a:ext cx="3300646" cy="4463889"/>
          </a:xfrm>
        </p:spPr>
        <p:txBody>
          <a:bodyPr anchor="ctr">
            <a:normAutofit/>
          </a:bodyPr>
          <a:lstStyle/>
          <a:p>
            <a:r>
              <a:rPr lang="en-GB" sz="4000" dirty="0">
                <a:solidFill>
                  <a:srgbClr val="0070C0"/>
                </a:solidFill>
                <a:latin typeface="Aptos" panose="020B0004020202020204" pitchFamily="34" charset="0"/>
              </a:rPr>
              <a:t>HRM strategy </a:t>
            </a:r>
          </a:p>
        </p:txBody>
      </p:sp>
      <p:sp>
        <p:nvSpPr>
          <p:cNvPr id="28" name="Isosceles Triangle 27">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1CB2E0-513C-FC4E-C4F8-9DB65F5E29C3}"/>
              </a:ext>
            </a:extLst>
          </p:cNvPr>
          <p:cNvSpPr>
            <a:spLocks noGrp="1"/>
          </p:cNvSpPr>
          <p:nvPr>
            <p:ph idx="1"/>
          </p:nvPr>
        </p:nvSpPr>
        <p:spPr>
          <a:xfrm>
            <a:off x="4968745" y="1675428"/>
            <a:ext cx="6341016" cy="3507144"/>
          </a:xfrm>
        </p:spPr>
        <p:txBody>
          <a:bodyPr anchor="ctr">
            <a:normAutofit/>
          </a:bodyPr>
          <a:lstStyle/>
          <a:p>
            <a:pPr marL="0" indent="0">
              <a:buNone/>
            </a:pPr>
            <a:r>
              <a:rPr lang="en-GB" dirty="0">
                <a:latin typeface="Aptos" panose="020B0004020202020204" pitchFamily="34" charset="0"/>
              </a:rPr>
              <a:t>1.6 </a:t>
            </a:r>
            <a:endParaRPr lang="en-US" dirty="0">
              <a:latin typeface="Aptos" panose="020B0004020202020204" pitchFamily="34" charset="0"/>
              <a:ea typeface="+mn-lt"/>
              <a:cs typeface="+mn-lt"/>
            </a:endParaRPr>
          </a:p>
          <a:p>
            <a:pPr marL="285750" indent="-285750"/>
            <a:r>
              <a:rPr lang="en-GB" sz="1600" dirty="0">
                <a:solidFill>
                  <a:schemeClr val="tx1"/>
                </a:solidFill>
                <a:latin typeface="Aptos" panose="020B0004020202020204" pitchFamily="34" charset="0"/>
                <a:ea typeface="+mn-lt"/>
                <a:cs typeface="+mn-lt"/>
              </a:rPr>
              <a:t>Provide ongoing training to keep up with new hair trends and techniques</a:t>
            </a:r>
          </a:p>
          <a:p>
            <a:pPr marL="285750" indent="-285750"/>
            <a:r>
              <a:rPr lang="en-GB" sz="1600" dirty="0">
                <a:solidFill>
                  <a:schemeClr val="tx1"/>
                </a:solidFill>
                <a:latin typeface="Aptos" panose="020B0004020202020204" pitchFamily="34" charset="0"/>
                <a:ea typeface="+mn-lt"/>
                <a:cs typeface="+mn-lt"/>
              </a:rPr>
              <a:t>Maintain high standards of customer service and professionalism</a:t>
            </a:r>
          </a:p>
          <a:p>
            <a:pPr marL="285750" indent="-285750"/>
            <a:r>
              <a:rPr lang="en-GB" sz="1600" dirty="0">
                <a:solidFill>
                  <a:schemeClr val="tx1"/>
                </a:solidFill>
                <a:latin typeface="Aptos" panose="020B0004020202020204" pitchFamily="34" charset="0"/>
                <a:ea typeface="+mn-lt"/>
                <a:cs typeface="+mn-lt"/>
              </a:rPr>
              <a:t>Create a positive and safe working environment</a:t>
            </a:r>
          </a:p>
          <a:p>
            <a:pPr marL="285750" indent="-285750"/>
            <a:r>
              <a:rPr lang="en-GB" sz="1600" dirty="0">
                <a:solidFill>
                  <a:schemeClr val="tx1"/>
                </a:solidFill>
                <a:latin typeface="Aptos" panose="020B0004020202020204" pitchFamily="34" charset="0"/>
                <a:ea typeface="+mn-lt"/>
                <a:cs typeface="+mn-lt"/>
              </a:rPr>
              <a:t>Use flexible working hours to meet customer demand</a:t>
            </a:r>
          </a:p>
          <a:p>
            <a:pPr marL="285750" indent="-285750"/>
            <a:r>
              <a:rPr lang="en-GB" sz="1600" dirty="0">
                <a:solidFill>
                  <a:schemeClr val="tx1"/>
                </a:solidFill>
                <a:latin typeface="Aptos" panose="020B0004020202020204" pitchFamily="34" charset="0"/>
                <a:ea typeface="+mn-lt"/>
                <a:cs typeface="+mn-lt"/>
              </a:rPr>
              <a:t>Monitor employee performance and customer feedback</a:t>
            </a:r>
          </a:p>
          <a:p>
            <a:pPr marL="0" indent="0">
              <a:buNone/>
            </a:pPr>
            <a:endParaRPr lang="en-GB" dirty="0"/>
          </a:p>
        </p:txBody>
      </p:sp>
      <p:sp>
        <p:nvSpPr>
          <p:cNvPr id="30" name="Isosceles Triangle 2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8252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C3197-5163-8E22-E34F-0DABCE01EBF1}"/>
              </a:ext>
            </a:extLst>
          </p:cNvPr>
          <p:cNvSpPr>
            <a:spLocks noGrp="1"/>
          </p:cNvSpPr>
          <p:nvPr>
            <p:ph type="title"/>
          </p:nvPr>
        </p:nvSpPr>
        <p:spPr>
          <a:xfrm>
            <a:off x="876693" y="741392"/>
            <a:ext cx="4597747" cy="728180"/>
          </a:xfrm>
        </p:spPr>
        <p:txBody>
          <a:bodyPr anchor="b">
            <a:normAutofit/>
          </a:bodyPr>
          <a:lstStyle/>
          <a:p>
            <a:r>
              <a:rPr lang="en-GB" sz="4000">
                <a:solidFill>
                  <a:srgbClr val="0070C0"/>
                </a:solidFill>
                <a:latin typeface="Aptos" panose="020B0004020202020204" pitchFamily="34" charset="0"/>
              </a:rPr>
              <a:t>Financial overview</a:t>
            </a:r>
            <a:endParaRPr lang="en-GB" sz="4000" dirty="0">
              <a:solidFill>
                <a:srgbClr val="0070C0"/>
              </a:solidFill>
              <a:latin typeface="Aptos" panose="020B0004020202020204" pitchFamily="34" charset="0"/>
            </a:endParaRPr>
          </a:p>
        </p:txBody>
      </p:sp>
      <p:sp>
        <p:nvSpPr>
          <p:cNvPr id="3" name="Content Placeholder 2">
            <a:extLst>
              <a:ext uri="{FF2B5EF4-FFF2-40B4-BE49-F238E27FC236}">
                <a16:creationId xmlns:a16="http://schemas.microsoft.com/office/drawing/2014/main" id="{A14A591E-423E-D47E-EAC3-E5A0C77EE240}"/>
              </a:ext>
            </a:extLst>
          </p:cNvPr>
          <p:cNvSpPr>
            <a:spLocks noGrp="1"/>
          </p:cNvSpPr>
          <p:nvPr>
            <p:ph idx="1"/>
          </p:nvPr>
        </p:nvSpPr>
        <p:spPr>
          <a:xfrm>
            <a:off x="717776" y="1705084"/>
            <a:ext cx="4597746" cy="3447832"/>
          </a:xfrm>
        </p:spPr>
        <p:txBody>
          <a:bodyPr vert="horz" lIns="91440" tIns="45720" rIns="91440" bIns="45720" rtlCol="0" anchor="t">
            <a:normAutofit/>
          </a:bodyPr>
          <a:lstStyle/>
          <a:p>
            <a:pPr marL="0" indent="0">
              <a:buNone/>
            </a:pPr>
            <a:r>
              <a:rPr lang="en-GB" sz="2000" dirty="0">
                <a:solidFill>
                  <a:schemeClr val="tx1"/>
                </a:solidFill>
                <a:latin typeface="Aptos" panose="020B0004020202020204" pitchFamily="34" charset="0"/>
              </a:rPr>
              <a:t>1.7  </a:t>
            </a:r>
          </a:p>
          <a:p>
            <a:r>
              <a:rPr lang="en-GB" sz="1600" dirty="0">
                <a:solidFill>
                  <a:schemeClr val="tx1"/>
                </a:solidFill>
                <a:latin typeface="Aptos" panose="020B0004020202020204" pitchFamily="34" charset="0"/>
                <a:ea typeface="+mn-lt"/>
                <a:cs typeface="+mn-lt"/>
              </a:rPr>
              <a:t>Start-up costs: £3,732 (equipment, products)</a:t>
            </a:r>
          </a:p>
          <a:p>
            <a:r>
              <a:rPr lang="en-GB" sz="1600" dirty="0">
                <a:solidFill>
                  <a:schemeClr val="tx1"/>
                </a:solidFill>
                <a:latin typeface="Aptos" panose="020B0004020202020204" pitchFamily="34" charset="0"/>
                <a:ea typeface="+mn-lt"/>
                <a:cs typeface="+mn-lt"/>
              </a:rPr>
              <a:t>Lower operating costs compared to a traditional salon </a:t>
            </a:r>
          </a:p>
          <a:p>
            <a:r>
              <a:rPr lang="en-GB" sz="1600" dirty="0">
                <a:solidFill>
                  <a:schemeClr val="tx1"/>
                </a:solidFill>
                <a:latin typeface="Aptos" panose="020B0004020202020204" pitchFamily="34" charset="0"/>
                <a:ea typeface="+mn-lt"/>
                <a:cs typeface="+mn-lt"/>
              </a:rPr>
              <a:t>Average service price: £30–£70 per appointment</a:t>
            </a:r>
          </a:p>
          <a:p>
            <a:r>
              <a:rPr lang="en-GB" sz="1600" dirty="0">
                <a:solidFill>
                  <a:schemeClr val="tx1"/>
                </a:solidFill>
                <a:latin typeface="Aptos" panose="020B0004020202020204" pitchFamily="34" charset="0"/>
                <a:ea typeface="+mn-lt"/>
                <a:cs typeface="+mn-lt"/>
              </a:rPr>
              <a:t>Main expenses: hair products, utilities, marketing, and equipment maintenance</a:t>
            </a:r>
          </a:p>
          <a:p>
            <a:r>
              <a:rPr lang="en-GB" sz="1600" dirty="0">
                <a:solidFill>
                  <a:schemeClr val="tx1"/>
                </a:solidFill>
                <a:highlight>
                  <a:srgbClr val="FFFFFF"/>
                </a:highlight>
                <a:latin typeface="Aptos" panose="020B0004020202020204" pitchFamily="34" charset="0"/>
                <a:ea typeface="+mn-lt"/>
                <a:cs typeface="+mn-lt"/>
              </a:rPr>
              <a:t>15</a:t>
            </a:r>
            <a:r>
              <a:rPr lang="en-GB" sz="1600" dirty="0">
                <a:solidFill>
                  <a:schemeClr val="tx1"/>
                </a:solidFill>
                <a:highlight>
                  <a:srgbClr val="FFFFFF"/>
                </a:highlight>
                <a:latin typeface="Aptos" panose="020B0004020202020204" pitchFamily="34" charset="0"/>
              </a:rPr>
              <a:t>% discounts for elderly people</a:t>
            </a:r>
          </a:p>
        </p:txBody>
      </p:sp>
      <p:pic>
        <p:nvPicPr>
          <p:cNvPr id="4" name="Picture 3">
            <a:extLst>
              <a:ext uri="{FF2B5EF4-FFF2-40B4-BE49-F238E27FC236}">
                <a16:creationId xmlns:a16="http://schemas.microsoft.com/office/drawing/2014/main" id="{6357166B-4BA5-0F87-CCF9-0BF5D2D7D4D6}"/>
              </a:ext>
            </a:extLst>
          </p:cNvPr>
          <p:cNvPicPr>
            <a:picLocks noChangeAspect="1"/>
          </p:cNvPicPr>
          <p:nvPr/>
        </p:nvPicPr>
        <p:blipFill>
          <a:blip r:embed="rId2"/>
          <a:stretch/>
        </p:blipFill>
        <p:spPr>
          <a:xfrm>
            <a:off x="5633357" y="1202269"/>
            <a:ext cx="6140934" cy="412901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290098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72E0-BAF9-D123-46AF-C4867D9C8F58}"/>
              </a:ext>
            </a:extLst>
          </p:cNvPr>
          <p:cNvSpPr>
            <a:spLocks noGrp="1"/>
          </p:cNvSpPr>
          <p:nvPr>
            <p:ph type="title"/>
          </p:nvPr>
        </p:nvSpPr>
        <p:spPr>
          <a:xfrm>
            <a:off x="7136163" y="120409"/>
            <a:ext cx="1909564" cy="1325563"/>
          </a:xfrm>
        </p:spPr>
        <p:txBody>
          <a:bodyPr>
            <a:normAutofit/>
          </a:bodyPr>
          <a:lstStyle/>
          <a:p>
            <a:r>
              <a:rPr lang="en-GB" sz="4000" dirty="0">
                <a:solidFill>
                  <a:srgbClr val="0070C0"/>
                </a:solidFill>
                <a:latin typeface="Aptos" panose="020B0004020202020204" pitchFamily="34" charset="0"/>
              </a:rPr>
              <a:t>SWOT </a:t>
            </a:r>
          </a:p>
        </p:txBody>
      </p:sp>
      <p:sp>
        <p:nvSpPr>
          <p:cNvPr id="3" name="Content Placeholder 2">
            <a:extLst>
              <a:ext uri="{FF2B5EF4-FFF2-40B4-BE49-F238E27FC236}">
                <a16:creationId xmlns:a16="http://schemas.microsoft.com/office/drawing/2014/main" id="{DAAAEA5F-E4E6-D374-3504-B7B75AE696F4}"/>
              </a:ext>
            </a:extLst>
          </p:cNvPr>
          <p:cNvSpPr>
            <a:spLocks noGrp="1"/>
          </p:cNvSpPr>
          <p:nvPr>
            <p:ph idx="1"/>
          </p:nvPr>
        </p:nvSpPr>
        <p:spPr>
          <a:xfrm>
            <a:off x="4817534" y="1253617"/>
            <a:ext cx="7107774" cy="4953849"/>
          </a:xfrm>
        </p:spPr>
        <p:txBody>
          <a:bodyPr vert="horz" lIns="91440" tIns="45720" rIns="91440" bIns="45720" rtlCol="0" anchor="t">
            <a:normAutofit/>
          </a:bodyPr>
          <a:lstStyle/>
          <a:p>
            <a:pPr marL="0" indent="0" fontAlgn="base">
              <a:buNone/>
            </a:pPr>
            <a:r>
              <a:rPr lang="en-GB" sz="2000" dirty="0">
                <a:latin typeface="Aptos" panose="020B0004020202020204" pitchFamily="34" charset="0"/>
              </a:rPr>
              <a:t>1.8 </a:t>
            </a:r>
          </a:p>
          <a:p>
            <a:pPr marL="0" indent="0" fontAlgn="base">
              <a:buNone/>
            </a:pPr>
            <a:r>
              <a:rPr lang="en-GB" sz="1600" dirty="0">
                <a:solidFill>
                  <a:schemeClr val="tx1"/>
                </a:solidFill>
                <a:latin typeface="Aptos" panose="020B0004020202020204" pitchFamily="34" charset="0"/>
                <a:ea typeface="Calibri"/>
                <a:cs typeface="Calibri"/>
              </a:rPr>
              <a:t>Strengths   </a:t>
            </a:r>
          </a:p>
          <a:p>
            <a:pPr fontAlgn="base"/>
            <a:r>
              <a:rPr lang="en-GB" sz="1600" dirty="0">
                <a:solidFill>
                  <a:schemeClr val="tx1"/>
                </a:solidFill>
                <a:latin typeface="Aptos" panose="020B0004020202020204" pitchFamily="34" charset="0"/>
                <a:ea typeface="Calibri"/>
                <a:cs typeface="Calibri"/>
              </a:rPr>
              <a:t>Good at communicating and doing peoples hair such as colouring, bleaching, cutting and trimming. I am also confident in my abilities. </a:t>
            </a:r>
          </a:p>
          <a:p>
            <a:pPr marL="0" indent="0" fontAlgn="base">
              <a:buNone/>
            </a:pPr>
            <a:r>
              <a:rPr lang="en-GB" sz="1600" dirty="0">
                <a:solidFill>
                  <a:schemeClr val="tx1"/>
                </a:solidFill>
                <a:latin typeface="Aptos" panose="020B0004020202020204" pitchFamily="34" charset="0"/>
                <a:ea typeface="Calibri"/>
                <a:cs typeface="Calibri"/>
              </a:rPr>
              <a:t>Weaknesses   </a:t>
            </a:r>
          </a:p>
          <a:p>
            <a:pPr fontAlgn="base"/>
            <a:r>
              <a:rPr lang="en-GB" sz="1600" dirty="0">
                <a:solidFill>
                  <a:schemeClr val="tx1"/>
                </a:solidFill>
                <a:latin typeface="Aptos" panose="020B0004020202020204" pitchFamily="34" charset="0"/>
                <a:ea typeface="Calibri"/>
                <a:cs typeface="Calibri"/>
              </a:rPr>
              <a:t>Bad at doing other things such as piercings, makeup, or nails. </a:t>
            </a:r>
          </a:p>
          <a:p>
            <a:pPr marL="0" indent="0">
              <a:buNone/>
            </a:pPr>
            <a:r>
              <a:rPr lang="en-GB" sz="1600" dirty="0">
                <a:solidFill>
                  <a:schemeClr val="tx1"/>
                </a:solidFill>
                <a:latin typeface="Aptos" panose="020B0004020202020204" pitchFamily="34" charset="0"/>
                <a:ea typeface="Calibri"/>
                <a:cs typeface="Calibri"/>
              </a:rPr>
              <a:t>Opportunities  </a:t>
            </a:r>
            <a:endParaRPr lang="en-GB" sz="1600" dirty="0">
              <a:solidFill>
                <a:schemeClr val="tx1"/>
              </a:solidFill>
              <a:latin typeface="Aptos" panose="020B0004020202020204" pitchFamily="34" charset="0"/>
            </a:endParaRPr>
          </a:p>
          <a:p>
            <a:pPr fontAlgn="base"/>
            <a:r>
              <a:rPr lang="en-GB" sz="1600" dirty="0">
                <a:solidFill>
                  <a:schemeClr val="tx1"/>
                </a:solidFill>
                <a:latin typeface="Aptos" panose="020B0004020202020204" pitchFamily="34" charset="0"/>
                <a:ea typeface="Calibri"/>
                <a:cs typeface="Calibri"/>
              </a:rPr>
              <a:t>Get to learn more new things such as new way of bleaching hairs and the opportunity to expand my salon bigger and growing popular with many customers looking forward to my services. </a:t>
            </a:r>
          </a:p>
          <a:p>
            <a:pPr marL="0" indent="0">
              <a:buNone/>
            </a:pPr>
            <a:r>
              <a:rPr lang="en-GB" sz="1600" dirty="0">
                <a:solidFill>
                  <a:schemeClr val="tx1"/>
                </a:solidFill>
                <a:latin typeface="Aptos" panose="020B0004020202020204" pitchFamily="34" charset="0"/>
                <a:ea typeface="Calibri"/>
                <a:cs typeface="Calibri"/>
              </a:rPr>
              <a:t> Threats  </a:t>
            </a:r>
            <a:endParaRPr lang="en-GB" sz="1600" dirty="0">
              <a:solidFill>
                <a:schemeClr val="tx1"/>
              </a:solidFill>
              <a:latin typeface="Aptos" panose="020B0004020202020204" pitchFamily="34" charset="0"/>
            </a:endParaRPr>
          </a:p>
          <a:p>
            <a:pPr fontAlgn="base"/>
            <a:r>
              <a:rPr lang="en-GB" sz="1600" dirty="0">
                <a:solidFill>
                  <a:schemeClr val="tx1"/>
                </a:solidFill>
                <a:latin typeface="Aptos" panose="020B0004020202020204" pitchFamily="34" charset="0"/>
                <a:ea typeface="Calibri"/>
                <a:cs typeface="Calibri"/>
              </a:rPr>
              <a:t>Not many customers and bad reviews online. Customers being dissatisfied and accusing or reporting me for something</a:t>
            </a:r>
          </a:p>
          <a:p>
            <a:pPr marL="0" indent="0">
              <a:buNone/>
            </a:pPr>
            <a:endParaRPr lang="en-GB" sz="1300" dirty="0"/>
          </a:p>
        </p:txBody>
      </p:sp>
      <p:pic>
        <p:nvPicPr>
          <p:cNvPr id="4" name="Picture 3" descr="How to do a SWOT analysis (with ...">
            <a:extLst>
              <a:ext uri="{FF2B5EF4-FFF2-40B4-BE49-F238E27FC236}">
                <a16:creationId xmlns:a16="http://schemas.microsoft.com/office/drawing/2014/main" id="{0F14FBF2-FBCF-C8BE-8C07-95277B8EB7EE}"/>
              </a:ext>
            </a:extLst>
          </p:cNvPr>
          <p:cNvPicPr>
            <a:picLocks noChangeAspect="1"/>
          </p:cNvPicPr>
          <p:nvPr/>
        </p:nvPicPr>
        <p:blipFill>
          <a:blip r:embed="rId2"/>
          <a:stretch>
            <a:fillRect/>
          </a:stretch>
        </p:blipFill>
        <p:spPr>
          <a:xfrm>
            <a:off x="174543" y="1078651"/>
            <a:ext cx="4100921" cy="223812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pic>
        <p:nvPicPr>
          <p:cNvPr id="6" name="Picture 5" descr="SWOT: What Is It, How It Works, and How ...">
            <a:extLst>
              <a:ext uri="{FF2B5EF4-FFF2-40B4-BE49-F238E27FC236}">
                <a16:creationId xmlns:a16="http://schemas.microsoft.com/office/drawing/2014/main" id="{EF7F4BF0-8CD1-AC22-A0FD-0FA90903BDEB}"/>
              </a:ext>
            </a:extLst>
          </p:cNvPr>
          <p:cNvPicPr>
            <a:picLocks noChangeAspect="1"/>
          </p:cNvPicPr>
          <p:nvPr/>
        </p:nvPicPr>
        <p:blipFill>
          <a:blip r:embed="rId3"/>
          <a:stretch/>
        </p:blipFill>
        <p:spPr>
          <a:xfrm>
            <a:off x="174543" y="3558163"/>
            <a:ext cx="4072420" cy="271001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585104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1372-4AAD-4FAD-08D9-E2CC12E926B9}"/>
              </a:ext>
            </a:extLst>
          </p:cNvPr>
          <p:cNvSpPr>
            <a:spLocks noGrp="1"/>
          </p:cNvSpPr>
          <p:nvPr>
            <p:ph type="title"/>
          </p:nvPr>
        </p:nvSpPr>
        <p:spPr>
          <a:xfrm>
            <a:off x="4182533" y="402992"/>
            <a:ext cx="4168557" cy="1005840"/>
          </a:xfrm>
        </p:spPr>
        <p:txBody>
          <a:bodyPr anchor="t">
            <a:noAutofit/>
          </a:bodyPr>
          <a:lstStyle/>
          <a:p>
            <a:pPr>
              <a:lnSpc>
                <a:spcPct val="90000"/>
              </a:lnSpc>
            </a:pPr>
            <a:r>
              <a:rPr lang="en-GB" sz="4000">
                <a:solidFill>
                  <a:srgbClr val="0070C0"/>
                </a:solidFill>
                <a:latin typeface="Aptos" panose="020B0004020202020204" pitchFamily="34" charset="0"/>
              </a:rPr>
              <a:t>Market Research</a:t>
            </a:r>
            <a:br>
              <a:rPr lang="en-GB" sz="4000">
                <a:latin typeface="Aptos" panose="020B0004020202020204" pitchFamily="34" charset="0"/>
              </a:rPr>
            </a:br>
            <a:br>
              <a:rPr lang="en-GB" sz="4000">
                <a:latin typeface="Aptos" panose="020B0004020202020204" pitchFamily="34" charset="0"/>
              </a:rPr>
            </a:br>
            <a:r>
              <a:rPr lang="en-GB" sz="4000">
                <a:latin typeface="Aptos" panose="020B0004020202020204" pitchFamily="34" charset="0"/>
              </a:rPr>
              <a:t> </a:t>
            </a:r>
            <a:endParaRPr lang="en-GB" sz="4000" dirty="0">
              <a:latin typeface="Aptos" panose="020B0004020202020204" pitchFamily="34" charset="0"/>
            </a:endParaRPr>
          </a:p>
        </p:txBody>
      </p:sp>
      <p:pic>
        <p:nvPicPr>
          <p:cNvPr id="7" name="Picture 6">
            <a:extLst>
              <a:ext uri="{FF2B5EF4-FFF2-40B4-BE49-F238E27FC236}">
                <a16:creationId xmlns:a16="http://schemas.microsoft.com/office/drawing/2014/main" id="{6A59DFB2-6B35-8D57-F51C-E7DFEF2B83F2}"/>
              </a:ext>
            </a:extLst>
          </p:cNvPr>
          <p:cNvPicPr>
            <a:picLocks noChangeAspect="1"/>
          </p:cNvPicPr>
          <p:nvPr/>
        </p:nvPicPr>
        <p:blipFill>
          <a:blip r:embed="rId2"/>
          <a:stretch>
            <a:fillRect/>
          </a:stretch>
        </p:blipFill>
        <p:spPr>
          <a:xfrm>
            <a:off x="6469797" y="2292403"/>
            <a:ext cx="5283289" cy="3156765"/>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 name="Content Placeholder 2">
            <a:extLst>
              <a:ext uri="{FF2B5EF4-FFF2-40B4-BE49-F238E27FC236}">
                <a16:creationId xmlns:a16="http://schemas.microsoft.com/office/drawing/2014/main" id="{DF8D530C-53B5-6520-46D6-84E11AFDC591}"/>
              </a:ext>
            </a:extLst>
          </p:cNvPr>
          <p:cNvSpPr>
            <a:spLocks noGrp="1"/>
          </p:cNvSpPr>
          <p:nvPr>
            <p:ph idx="1"/>
          </p:nvPr>
        </p:nvSpPr>
        <p:spPr>
          <a:xfrm>
            <a:off x="643468" y="2292403"/>
            <a:ext cx="5190066" cy="2819400"/>
          </a:xfrm>
        </p:spPr>
        <p:txBody>
          <a:bodyPr vert="horz" lIns="91440" tIns="45720" rIns="91440" bIns="45720" rtlCol="0">
            <a:normAutofit/>
          </a:bodyPr>
          <a:lstStyle/>
          <a:p>
            <a:pPr marL="0" indent="0">
              <a:buNone/>
            </a:pPr>
            <a:r>
              <a:rPr lang="en-GB" sz="2000" dirty="0">
                <a:solidFill>
                  <a:schemeClr val="tx1"/>
                </a:solidFill>
                <a:latin typeface="Aptos" panose="020B0004020202020204" pitchFamily="34" charset="0"/>
              </a:rPr>
              <a:t>1.9</a:t>
            </a:r>
          </a:p>
          <a:p>
            <a:pPr marL="0" indent="0">
              <a:buNone/>
            </a:pPr>
            <a:r>
              <a:rPr lang="en-GB" sz="1600" dirty="0">
                <a:solidFill>
                  <a:schemeClr val="tx1"/>
                </a:solidFill>
                <a:latin typeface="Aptos" panose="020B0004020202020204" pitchFamily="34" charset="0"/>
              </a:rPr>
              <a:t>I have been doing my market research around other salons to see what they offer, how I implement it into my business and how they manage their salons. I have also especially chosen a home-based salon in my area because it is a quite area with respectful people. I have also paid attention to other salons reviews and how much they charge people. By doing these, I have a better understanding of how to make my salon stand out.</a:t>
            </a:r>
          </a:p>
          <a:p>
            <a:pPr marL="0" indent="0">
              <a:buNone/>
            </a:pPr>
            <a:endParaRPr lang="en-GB" sz="1500" dirty="0"/>
          </a:p>
        </p:txBody>
      </p:sp>
    </p:spTree>
    <p:extLst>
      <p:ext uri="{BB962C8B-B14F-4D97-AF65-F5344CB8AC3E}">
        <p14:creationId xmlns:p14="http://schemas.microsoft.com/office/powerpoint/2010/main" val="3371355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D1CBBC-6E9F-4212-9806-7A638C828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9" name="Group 8">
            <a:extLst>
              <a:ext uri="{FF2B5EF4-FFF2-40B4-BE49-F238E27FC236}">
                <a16:creationId xmlns:a16="http://schemas.microsoft.com/office/drawing/2014/main" id="{8EC26330-6D02-4C84-B89F-C5A8CF2B56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11" name="Straight Connector 10">
              <a:extLst>
                <a:ext uri="{FF2B5EF4-FFF2-40B4-BE49-F238E27FC236}">
                  <a16:creationId xmlns:a16="http://schemas.microsoft.com/office/drawing/2014/main" id="{5A5297F0-74D7-4E56-8C85-DD608539D4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6E424313-B840-4A19-A378-B1D1774B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72B411D-D18B-488A-B22A-9F139EED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519FBF2-9C9F-49B5-AE1A-AB5049D5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DE6B7-51C9-49A9-9B80-91E1A8D60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DFE8946-BACE-4C56-9B6E-85E11C099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390A658F-D524-467C-BDFC-D37A227BF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4F01FE87-3030-45CD-B330-DBA287297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A89C2E5F-7F20-475D-88BE-29D4128DD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28EC6EDD-78EB-4A50-85CB-7C3CE363A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0F77E1-3A5C-EC43-4C04-A3E09CC6EE28}"/>
              </a:ext>
            </a:extLst>
          </p:cNvPr>
          <p:cNvSpPr>
            <a:spLocks noGrp="1"/>
          </p:cNvSpPr>
          <p:nvPr>
            <p:ph idx="1"/>
          </p:nvPr>
        </p:nvSpPr>
        <p:spPr>
          <a:xfrm>
            <a:off x="677334" y="425470"/>
            <a:ext cx="8596668" cy="3880773"/>
          </a:xfrm>
        </p:spPr>
        <p:txBody>
          <a:bodyPr vert="horz" lIns="91440" tIns="45720" rIns="91440" bIns="45720" rtlCol="0" anchor="ctr">
            <a:normAutofit/>
          </a:bodyPr>
          <a:lstStyle/>
          <a:p>
            <a:pPr marL="0" indent="0">
              <a:buNone/>
            </a:pPr>
            <a:r>
              <a:rPr lang="en-GB" dirty="0">
                <a:solidFill>
                  <a:schemeClr val="tx1"/>
                </a:solidFill>
                <a:latin typeface="Aptos" panose="020B0004020202020204" pitchFamily="34" charset="0"/>
              </a:rPr>
              <a:t>2.1 Marketing Plan</a:t>
            </a:r>
          </a:p>
          <a:p>
            <a:pPr marL="457200" indent="-457200"/>
            <a:r>
              <a:rPr lang="en-GB" sz="1600" dirty="0">
                <a:solidFill>
                  <a:schemeClr val="tx1"/>
                </a:solidFill>
                <a:latin typeface="Aptos" panose="020B0004020202020204" pitchFamily="34" charset="0"/>
              </a:rPr>
              <a:t>Promoting services on Instagram, Facebook, and TikTok</a:t>
            </a:r>
          </a:p>
          <a:p>
            <a:pPr marL="457200" indent="-457200"/>
            <a:r>
              <a:rPr lang="en-GB" sz="1600" dirty="0">
                <a:solidFill>
                  <a:schemeClr val="tx1"/>
                </a:solidFill>
                <a:latin typeface="Aptos" panose="020B0004020202020204" pitchFamily="34" charset="0"/>
              </a:rPr>
              <a:t>Posting photos and videos of hairstyles to attract new customers</a:t>
            </a:r>
          </a:p>
          <a:p>
            <a:pPr marL="457200" indent="-457200"/>
            <a:r>
              <a:rPr lang="en-GB" sz="1600" dirty="0">
                <a:solidFill>
                  <a:schemeClr val="tx1"/>
                </a:solidFill>
                <a:latin typeface="Aptos" panose="020B0004020202020204" pitchFamily="34" charset="0"/>
              </a:rPr>
              <a:t>Offering discounts for first-time clients</a:t>
            </a:r>
          </a:p>
          <a:p>
            <a:pPr marL="457200" indent="-457200"/>
            <a:r>
              <a:rPr lang="en-GB" sz="1600" dirty="0">
                <a:solidFill>
                  <a:schemeClr val="tx1"/>
                </a:solidFill>
                <a:latin typeface="Aptos" panose="020B0004020202020204" pitchFamily="34" charset="0"/>
              </a:rPr>
              <a:t>Advertising in local community groups and online marketplaces</a:t>
            </a:r>
          </a:p>
          <a:p>
            <a:pPr marL="457200" indent="-457200"/>
            <a:r>
              <a:rPr lang="en-GB" sz="1600" dirty="0">
                <a:solidFill>
                  <a:schemeClr val="tx1"/>
                </a:solidFill>
                <a:latin typeface="Aptos" panose="020B0004020202020204" pitchFamily="34" charset="0"/>
              </a:rPr>
              <a:t>Encouraging customers to leave reviews and recommendations</a:t>
            </a:r>
          </a:p>
          <a:p>
            <a:pPr marL="457200" indent="-457200"/>
            <a:r>
              <a:rPr lang="en-GB" sz="1600" dirty="0">
                <a:solidFill>
                  <a:schemeClr val="tx1"/>
                </a:solidFill>
                <a:latin typeface="Aptos" panose="020B0004020202020204" pitchFamily="34" charset="0"/>
                <a:ea typeface="+mn-lt"/>
                <a:cs typeface="+mn-lt"/>
              </a:rPr>
              <a:t>Target customers aged 30–55</a:t>
            </a:r>
            <a:r>
              <a:rPr lang="en-GB" sz="1600" dirty="0">
                <a:latin typeface="Aptos" panose="020B0004020202020204" pitchFamily="34" charset="0"/>
                <a:ea typeface="+mn-lt"/>
                <a:cs typeface="+mn-lt"/>
              </a:rPr>
              <a:t>.</a:t>
            </a:r>
            <a:endParaRPr lang="en-GB" sz="1600" dirty="0">
              <a:latin typeface="Aptos" panose="020B0004020202020204" pitchFamily="34" charset="0"/>
            </a:endParaRPr>
          </a:p>
          <a:p>
            <a:pPr marL="0" indent="0">
              <a:buNone/>
            </a:pPr>
            <a:endParaRPr lang="en-GB" dirty="0"/>
          </a:p>
        </p:txBody>
      </p:sp>
      <p:sp>
        <p:nvSpPr>
          <p:cNvPr id="2" name="Title 1">
            <a:extLst>
              <a:ext uri="{FF2B5EF4-FFF2-40B4-BE49-F238E27FC236}">
                <a16:creationId xmlns:a16="http://schemas.microsoft.com/office/drawing/2014/main" id="{234FF966-6812-400D-0925-AC4C7D17E706}"/>
              </a:ext>
            </a:extLst>
          </p:cNvPr>
          <p:cNvSpPr>
            <a:spLocks noGrp="1"/>
          </p:cNvSpPr>
          <p:nvPr>
            <p:ph type="title"/>
          </p:nvPr>
        </p:nvSpPr>
        <p:spPr>
          <a:xfrm>
            <a:off x="677334" y="4765972"/>
            <a:ext cx="8596668" cy="1320800"/>
          </a:xfrm>
        </p:spPr>
        <p:txBody>
          <a:bodyPr anchor="ctr">
            <a:normAutofit/>
          </a:bodyPr>
          <a:lstStyle/>
          <a:p>
            <a:pPr>
              <a:lnSpc>
                <a:spcPct val="90000"/>
              </a:lnSpc>
            </a:pPr>
            <a:r>
              <a:rPr lang="en-GB" sz="4000" dirty="0">
                <a:solidFill>
                  <a:srgbClr val="0070C0"/>
                </a:solidFill>
                <a:latin typeface="Aptos" panose="020B0004020202020204" pitchFamily="34" charset="0"/>
              </a:rPr>
              <a:t> 2.Marketing strategy and examples </a:t>
            </a:r>
          </a:p>
        </p:txBody>
      </p:sp>
    </p:spTree>
    <p:extLst>
      <p:ext uri="{BB962C8B-B14F-4D97-AF65-F5344CB8AC3E}">
        <p14:creationId xmlns:p14="http://schemas.microsoft.com/office/powerpoint/2010/main" val="510435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73EA-DCC6-6BE0-C443-02AE7B3896CA}"/>
              </a:ext>
            </a:extLst>
          </p:cNvPr>
          <p:cNvSpPr>
            <a:spLocks noGrp="1"/>
          </p:cNvSpPr>
          <p:nvPr>
            <p:ph type="title"/>
          </p:nvPr>
        </p:nvSpPr>
        <p:spPr>
          <a:xfrm>
            <a:off x="4004734" y="237067"/>
            <a:ext cx="3615266" cy="1157619"/>
          </a:xfrm>
        </p:spPr>
        <p:txBody>
          <a:bodyPr anchor="t">
            <a:noAutofit/>
          </a:bodyPr>
          <a:lstStyle/>
          <a:p>
            <a:r>
              <a:rPr lang="en-GB" sz="4000" dirty="0">
                <a:solidFill>
                  <a:srgbClr val="0070C0"/>
                </a:solidFill>
                <a:latin typeface="Aptos" panose="020B0004020202020204" pitchFamily="34" charset="0"/>
              </a:rPr>
              <a:t>Cost Strategy </a:t>
            </a:r>
          </a:p>
        </p:txBody>
      </p:sp>
      <p:sp>
        <p:nvSpPr>
          <p:cNvPr id="3" name="Content Placeholder 2">
            <a:extLst>
              <a:ext uri="{FF2B5EF4-FFF2-40B4-BE49-F238E27FC236}">
                <a16:creationId xmlns:a16="http://schemas.microsoft.com/office/drawing/2014/main" id="{7A55D56B-1C93-7F7E-16B9-CE48C4A4532C}"/>
              </a:ext>
            </a:extLst>
          </p:cNvPr>
          <p:cNvSpPr>
            <a:spLocks noGrp="1"/>
          </p:cNvSpPr>
          <p:nvPr>
            <p:ph idx="1"/>
          </p:nvPr>
        </p:nvSpPr>
        <p:spPr>
          <a:xfrm>
            <a:off x="350839" y="2442270"/>
            <a:ext cx="6041494" cy="2705463"/>
          </a:xfrm>
        </p:spPr>
        <p:txBody>
          <a:bodyPr vert="horz" lIns="91440" tIns="45720" rIns="91440" bIns="45720" rtlCol="0">
            <a:normAutofit lnSpcReduction="10000"/>
          </a:bodyPr>
          <a:lstStyle/>
          <a:p>
            <a:pPr marL="0" indent="0">
              <a:buNone/>
            </a:pPr>
            <a:endParaRPr lang="en-GB" sz="1700" dirty="0">
              <a:highlight>
                <a:srgbClr val="FFFFFF"/>
              </a:highlight>
              <a:latin typeface="Aptos" panose="020B0004020202020204" pitchFamily="34" charset="0"/>
            </a:endParaRPr>
          </a:p>
          <a:p>
            <a:pPr marL="0" indent="0">
              <a:buNone/>
            </a:pPr>
            <a:r>
              <a:rPr lang="en-GB" sz="2000" dirty="0">
                <a:solidFill>
                  <a:schemeClr val="tx1"/>
                </a:solidFill>
                <a:latin typeface="Aptos" panose="020B0004020202020204" pitchFamily="34" charset="0"/>
              </a:rPr>
              <a:t>2.2 </a:t>
            </a:r>
          </a:p>
          <a:p>
            <a:pPr marL="0" indent="0">
              <a:buNone/>
            </a:pPr>
            <a:r>
              <a:rPr lang="en-GB" sz="1600" dirty="0">
                <a:solidFill>
                  <a:schemeClr val="tx1"/>
                </a:solidFill>
                <a:latin typeface="Aptos" panose="020B0004020202020204" pitchFamily="34" charset="0"/>
              </a:rPr>
              <a:t>My pricing strategy focuses on offering good value while encouraging client loyalty. I provide a 15% discount for elderly clients and a 10% discount for younger clients during special occasions such as birthdays, Christmas, and Easter. To reward regular customers, I offer a free treatment after every five visits. I also provide piercings at a set price of £50. These offers help make my services more accessible while building long‑term relationships with clients.</a:t>
            </a:r>
            <a:endParaRPr lang="en-GB" sz="1700" dirty="0">
              <a:solidFill>
                <a:schemeClr val="tx1"/>
              </a:solidFill>
              <a:latin typeface="Aptos" panose="020B0004020202020204" pitchFamily="34" charset="0"/>
            </a:endParaRPr>
          </a:p>
        </p:txBody>
      </p:sp>
      <p:pic>
        <p:nvPicPr>
          <p:cNvPr id="4" name="Picture 3">
            <a:extLst>
              <a:ext uri="{FF2B5EF4-FFF2-40B4-BE49-F238E27FC236}">
                <a16:creationId xmlns:a16="http://schemas.microsoft.com/office/drawing/2014/main" id="{26E94745-7BE3-508A-30CE-0E7383D79576}"/>
              </a:ext>
            </a:extLst>
          </p:cNvPr>
          <p:cNvPicPr>
            <a:picLocks noChangeAspect="1"/>
          </p:cNvPicPr>
          <p:nvPr/>
        </p:nvPicPr>
        <p:blipFill>
          <a:blip r:embed="rId2"/>
          <a:srcRect l="8151" r="1" b="1"/>
          <a:stretch>
            <a:fillRect/>
          </a:stretch>
        </p:blipFill>
        <p:spPr>
          <a:xfrm>
            <a:off x="6096000" y="2012752"/>
            <a:ext cx="5423429" cy="3882362"/>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609243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AFC57D-26A2-A923-7742-4A2674ABFD07}"/>
              </a:ext>
            </a:extLst>
          </p:cNvPr>
          <p:cNvSpPr>
            <a:spLocks noGrp="1"/>
          </p:cNvSpPr>
          <p:nvPr>
            <p:ph idx="1"/>
          </p:nvPr>
        </p:nvSpPr>
        <p:spPr>
          <a:xfrm>
            <a:off x="491123" y="2749550"/>
            <a:ext cx="6155266" cy="2391833"/>
          </a:xfrm>
        </p:spPr>
        <p:txBody>
          <a:bodyPr anchor="ctr">
            <a:normAutofit/>
          </a:bodyPr>
          <a:lstStyle/>
          <a:p>
            <a:pPr marL="0" indent="0">
              <a:buNone/>
            </a:pPr>
            <a:r>
              <a:rPr lang="en-GB" sz="1600" dirty="0">
                <a:solidFill>
                  <a:schemeClr val="tx1"/>
                </a:solidFill>
                <a:latin typeface="Aptos" panose="020B0004020202020204" pitchFamily="34" charset="0"/>
              </a:rPr>
              <a:t>You should invest in me because what I have built for my home-based hair salon is real passion, skills that are required, and knowing how to manage and solve things. Everything I have achieved came from hard work and discipline to achieve my dedicated goal. My experience has taught me how to create a calm, professional environment where clients feel valued and cared for. I bring strengths like attention to detail, creativity, reliability, and a genuine love for helping people feel confident. </a:t>
            </a:r>
          </a:p>
          <a:p>
            <a:pPr marL="0" indent="0">
              <a:buNone/>
            </a:pPr>
            <a:endParaRPr lang="en-GB" dirty="0">
              <a:latin typeface="Aptos" panose="020B0004020202020204" pitchFamily="34" charset="0"/>
            </a:endParaRPr>
          </a:p>
        </p:txBody>
      </p:sp>
      <p:sp>
        <p:nvSpPr>
          <p:cNvPr id="30" name="Rectangle 2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2" name="Straight Connector 3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A9DCB7-02AE-A282-C487-BE819FF5FF4B}"/>
              </a:ext>
            </a:extLst>
          </p:cNvPr>
          <p:cNvSpPr>
            <a:spLocks noGrp="1"/>
          </p:cNvSpPr>
          <p:nvPr>
            <p:ph type="title"/>
          </p:nvPr>
        </p:nvSpPr>
        <p:spPr>
          <a:xfrm>
            <a:off x="7783100" y="1413934"/>
            <a:ext cx="3371742" cy="4351866"/>
          </a:xfrm>
        </p:spPr>
        <p:txBody>
          <a:bodyPr anchor="ctr">
            <a:normAutofit/>
          </a:bodyPr>
          <a:lstStyle/>
          <a:p>
            <a:r>
              <a:rPr lang="en-GB" sz="4000" dirty="0">
                <a:solidFill>
                  <a:srgbClr val="0070C0"/>
                </a:solidFill>
                <a:latin typeface="Aptos" panose="020B0004020202020204" pitchFamily="34" charset="0"/>
              </a:rPr>
              <a:t>Why to invest in me </a:t>
            </a:r>
          </a:p>
        </p:txBody>
      </p:sp>
    </p:spTree>
    <p:extLst>
      <p:ext uri="{BB962C8B-B14F-4D97-AF65-F5344CB8AC3E}">
        <p14:creationId xmlns:p14="http://schemas.microsoft.com/office/powerpoint/2010/main" val="3446345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362B1-F06E-B509-9792-2EB131BEBD83}"/>
              </a:ext>
            </a:extLst>
          </p:cNvPr>
          <p:cNvSpPr>
            <a:spLocks noGrp="1"/>
          </p:cNvSpPr>
          <p:nvPr>
            <p:ph type="title"/>
          </p:nvPr>
        </p:nvSpPr>
        <p:spPr>
          <a:xfrm>
            <a:off x="3884991" y="273808"/>
            <a:ext cx="3290208" cy="979260"/>
          </a:xfrm>
        </p:spPr>
        <p:txBody>
          <a:bodyPr>
            <a:normAutofit/>
          </a:bodyPr>
          <a:lstStyle/>
          <a:p>
            <a:r>
              <a:rPr lang="en-GB" sz="4000" dirty="0">
                <a:solidFill>
                  <a:srgbClr val="0070C0"/>
                </a:solidFill>
                <a:latin typeface="Aptos" panose="020B0004020202020204" pitchFamily="34" charset="0"/>
              </a:rPr>
              <a:t>References</a:t>
            </a:r>
          </a:p>
        </p:txBody>
      </p:sp>
      <p:sp>
        <p:nvSpPr>
          <p:cNvPr id="3" name="Content Placeholder 2">
            <a:extLst>
              <a:ext uri="{FF2B5EF4-FFF2-40B4-BE49-F238E27FC236}">
                <a16:creationId xmlns:a16="http://schemas.microsoft.com/office/drawing/2014/main" id="{DD0E1B3F-B7A9-F5BE-DCBF-E9D6CAEEFD7D}"/>
              </a:ext>
            </a:extLst>
          </p:cNvPr>
          <p:cNvSpPr>
            <a:spLocks noGrp="1"/>
          </p:cNvSpPr>
          <p:nvPr>
            <p:ph idx="1"/>
          </p:nvPr>
        </p:nvSpPr>
        <p:spPr>
          <a:xfrm>
            <a:off x="440267" y="1802570"/>
            <a:ext cx="6671733" cy="4090229"/>
          </a:xfrm>
        </p:spPr>
        <p:txBody>
          <a:bodyPr/>
          <a:lstStyle/>
          <a:p>
            <a:pPr marL="0" indent="0">
              <a:buNone/>
            </a:pPr>
            <a:r>
              <a:rPr lang="en-GB" dirty="0"/>
              <a:t> </a:t>
            </a:r>
          </a:p>
        </p:txBody>
      </p:sp>
      <p:sp>
        <p:nvSpPr>
          <p:cNvPr id="8" name="TextBox 7">
            <a:extLst>
              <a:ext uri="{FF2B5EF4-FFF2-40B4-BE49-F238E27FC236}">
                <a16:creationId xmlns:a16="http://schemas.microsoft.com/office/drawing/2014/main" id="{3D2D4BC5-9FB7-B42D-EE6B-3ADC77D5A4CD}"/>
              </a:ext>
            </a:extLst>
          </p:cNvPr>
          <p:cNvSpPr txBox="1"/>
          <p:nvPr/>
        </p:nvSpPr>
        <p:spPr>
          <a:xfrm>
            <a:off x="677334" y="1802570"/>
            <a:ext cx="7476066" cy="3600986"/>
          </a:xfrm>
          <a:prstGeom prst="rect">
            <a:avLst/>
          </a:prstGeom>
          <a:noFill/>
        </p:spPr>
        <p:txBody>
          <a:bodyPr wrap="square" rtlCol="0">
            <a:spAutoFit/>
          </a:bodyPr>
          <a:lstStyle/>
          <a:p>
            <a:pPr marL="342900" indent="-342900" fontAlgn="base">
              <a:buFont typeface="+mj-lt"/>
              <a:buAutoNum type="arabicPeriod"/>
            </a:pPr>
            <a:r>
              <a:rPr lang="en-GB" sz="1600" dirty="0">
                <a:latin typeface="Aptos" panose="020B0004020202020204" pitchFamily="34" charset="0"/>
              </a:rPr>
              <a:t>Franzen, T. (2025) How to Create Logos for a Hair Salon? </a:t>
            </a:r>
          </a:p>
          <a:p>
            <a:pPr marL="342900" indent="-342900" fontAlgn="base">
              <a:buFont typeface="+mj-lt"/>
              <a:buAutoNum type="arabicPeriod"/>
            </a:pPr>
            <a:r>
              <a:rPr lang="en-GB" sz="1600" dirty="0">
                <a:latin typeface="Aptos" panose="020B0004020202020204" pitchFamily="34" charset="0"/>
              </a:rPr>
              <a:t>Ali, M. (2026) Why You Should Choose Home Salon Services: Benefits of Home Salons. </a:t>
            </a:r>
          </a:p>
          <a:p>
            <a:pPr marL="342900" indent="-342900" fontAlgn="base">
              <a:buFont typeface="+mj-lt"/>
              <a:buAutoNum type="arabicPeriod"/>
            </a:pPr>
            <a:r>
              <a:rPr lang="en-GB" sz="1600" dirty="0" err="1">
                <a:latin typeface="Aptos" panose="020B0004020202020204" pitchFamily="34" charset="0"/>
              </a:rPr>
              <a:t>Simionato</a:t>
            </a:r>
            <a:r>
              <a:rPr lang="en-GB" sz="1600" dirty="0">
                <a:latin typeface="Aptos" panose="020B0004020202020204" pitchFamily="34" charset="0"/>
              </a:rPr>
              <a:t>, C. (2024) Mobile Hairdressing Business Plan: Strategic Guide to Plan Your Hair Business.</a:t>
            </a:r>
          </a:p>
          <a:p>
            <a:pPr marL="342900" indent="-342900" fontAlgn="base">
              <a:buFont typeface="+mj-lt"/>
              <a:buAutoNum type="arabicPeriod"/>
            </a:pPr>
            <a:r>
              <a:rPr lang="en-GB" sz="1600" dirty="0">
                <a:latin typeface="Aptos" panose="020B0004020202020204" pitchFamily="34" charset="0"/>
              </a:rPr>
              <a:t>Young, E. (2024) Building Your Salon’s Success with Social Media. </a:t>
            </a:r>
          </a:p>
          <a:p>
            <a:pPr marL="342900" indent="-342900" fontAlgn="base">
              <a:buFont typeface="+mj-lt"/>
              <a:buAutoNum type="arabicPeriod"/>
            </a:pPr>
            <a:r>
              <a:rPr lang="en-GB" sz="1600" dirty="0" err="1">
                <a:latin typeface="Aptos" panose="020B0004020202020204" pitchFamily="34" charset="0"/>
              </a:rPr>
              <a:t>Osberne</a:t>
            </a:r>
            <a:r>
              <a:rPr lang="en-GB" sz="1600" dirty="0">
                <a:latin typeface="Aptos" panose="020B0004020202020204" pitchFamily="34" charset="0"/>
              </a:rPr>
              <a:t>, C. (2025) Why Every Salon Owner Needs Health &amp; Safety Sorted. </a:t>
            </a:r>
          </a:p>
          <a:p>
            <a:pPr marL="342900" indent="-342900" fontAlgn="base">
              <a:buFont typeface="+mj-lt"/>
              <a:buAutoNum type="arabicPeriod"/>
            </a:pPr>
            <a:r>
              <a:rPr lang="en-GB" sz="1600" dirty="0">
                <a:latin typeface="Aptos" panose="020B0004020202020204" pitchFamily="34" charset="0"/>
              </a:rPr>
              <a:t>Kirby, A. (2026) Discount coupons are good for salon business – it’s a fact. </a:t>
            </a:r>
          </a:p>
          <a:p>
            <a:pPr marL="342900" indent="-342900" fontAlgn="base">
              <a:buFont typeface="+mj-lt"/>
              <a:buAutoNum type="arabicPeriod"/>
            </a:pPr>
            <a:r>
              <a:rPr lang="en-GB" sz="1600" dirty="0">
                <a:latin typeface="Aptos" panose="020B0004020202020204" pitchFamily="34" charset="0"/>
              </a:rPr>
              <a:t>Firth, A. (2026) Setting Up a Hair Salon: Key Legal Considerations. </a:t>
            </a:r>
          </a:p>
          <a:p>
            <a:pPr marL="342900" indent="-342900" fontAlgn="base">
              <a:buFont typeface="+mj-lt"/>
              <a:buAutoNum type="arabicPeriod"/>
            </a:pPr>
            <a:r>
              <a:rPr lang="en-GB" sz="1600" dirty="0">
                <a:latin typeface="Aptos" panose="020B0004020202020204" pitchFamily="34" charset="0"/>
              </a:rPr>
              <a:t>British Hairdressing Association. (2024) Keys to Success: Marketing Strategies for Hairdressers and Client Attraction. </a:t>
            </a:r>
          </a:p>
          <a:p>
            <a:pPr marL="342900" indent="-342900" fontAlgn="base">
              <a:buFont typeface="+mj-lt"/>
              <a:buAutoNum type="arabicPeriod"/>
            </a:pPr>
            <a:r>
              <a:rPr lang="en-GB" sz="1600" dirty="0">
                <a:latin typeface="Aptos" panose="020B0004020202020204" pitchFamily="34" charset="0"/>
              </a:rPr>
              <a:t>Ben, A. (2025) How to Initiate a Hair Salon Marketing Plan? With Example.</a:t>
            </a:r>
          </a:p>
          <a:p>
            <a:pPr marL="342900" indent="-342900" fontAlgn="base">
              <a:buFont typeface="+mj-lt"/>
              <a:buAutoNum type="arabicPeriod"/>
            </a:pPr>
            <a:r>
              <a:rPr lang="en-GB" sz="1600" dirty="0">
                <a:latin typeface="Aptos" panose="020B0004020202020204" pitchFamily="34" charset="0"/>
              </a:rPr>
              <a:t>Trieu, F. (2026| Basic Salon Equipment Required to Get Stared.  </a:t>
            </a:r>
          </a:p>
          <a:p>
            <a:endParaRPr lang="en-GB" dirty="0"/>
          </a:p>
        </p:txBody>
      </p:sp>
    </p:spTree>
    <p:extLst>
      <p:ext uri="{BB962C8B-B14F-4D97-AF65-F5344CB8AC3E}">
        <p14:creationId xmlns:p14="http://schemas.microsoft.com/office/powerpoint/2010/main" val="414575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DC2B9-D8BC-CEA5-262C-55615443DB0E}"/>
              </a:ext>
            </a:extLst>
          </p:cNvPr>
          <p:cNvSpPr>
            <a:spLocks noGrp="1"/>
          </p:cNvSpPr>
          <p:nvPr>
            <p:ph type="title"/>
          </p:nvPr>
        </p:nvSpPr>
        <p:spPr>
          <a:xfrm>
            <a:off x="2167466" y="609600"/>
            <a:ext cx="7106535" cy="1320800"/>
          </a:xfrm>
        </p:spPr>
        <p:txBody>
          <a:bodyPr/>
          <a:lstStyle/>
          <a:p>
            <a:r>
              <a:rPr lang="en-GB" dirty="0">
                <a:solidFill>
                  <a:srgbClr val="0070C0"/>
                </a:solidFill>
              </a:rPr>
              <a:t>AI </a:t>
            </a:r>
            <a:r>
              <a:rPr lang="en-GB" sz="4000" dirty="0">
                <a:solidFill>
                  <a:srgbClr val="0070C0"/>
                </a:solidFill>
                <a:latin typeface="Aptos" panose="020B0004020202020204" pitchFamily="34" charset="0"/>
              </a:rPr>
              <a:t>Acknowledgement</a:t>
            </a:r>
            <a:r>
              <a:rPr lang="en-GB" dirty="0">
                <a:solidFill>
                  <a:srgbClr val="0070C0"/>
                </a:solidFill>
              </a:rPr>
              <a:t> ​</a:t>
            </a:r>
          </a:p>
        </p:txBody>
      </p:sp>
      <p:sp>
        <p:nvSpPr>
          <p:cNvPr id="3" name="Content Placeholder 2">
            <a:extLst>
              <a:ext uri="{FF2B5EF4-FFF2-40B4-BE49-F238E27FC236}">
                <a16:creationId xmlns:a16="http://schemas.microsoft.com/office/drawing/2014/main" id="{B1B0DE26-2DB1-7399-E45B-092D279C60CE}"/>
              </a:ext>
            </a:extLst>
          </p:cNvPr>
          <p:cNvSpPr>
            <a:spLocks noGrp="1"/>
          </p:cNvSpPr>
          <p:nvPr>
            <p:ph idx="1"/>
          </p:nvPr>
        </p:nvSpPr>
        <p:spPr/>
        <p:txBody>
          <a:bodyPr>
            <a:normAutofit/>
          </a:bodyPr>
          <a:lstStyle/>
          <a:p>
            <a:r>
              <a:rPr lang="en-GB" sz="1600" dirty="0">
                <a:latin typeface="Aptos" panose="020B0004020202020204" pitchFamily="34" charset="0"/>
              </a:rPr>
              <a:t>I do not acknowledge the use of AI. I confirm that the work is done by only me. </a:t>
            </a:r>
          </a:p>
        </p:txBody>
      </p:sp>
    </p:spTree>
    <p:extLst>
      <p:ext uri="{BB962C8B-B14F-4D97-AF65-F5344CB8AC3E}">
        <p14:creationId xmlns:p14="http://schemas.microsoft.com/office/powerpoint/2010/main" val="3887449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2" name="Rectangle 5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8" name="Rectangle 67">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ue Ink Thank You Card | Blue script thank you, Elegant thank you message, Gratitude note">
            <a:extLst>
              <a:ext uri="{FF2B5EF4-FFF2-40B4-BE49-F238E27FC236}">
                <a16:creationId xmlns:a16="http://schemas.microsoft.com/office/drawing/2014/main" id="{97837CC6-BC59-16FA-8C4F-672FD5867960}"/>
              </a:ext>
            </a:extLst>
          </p:cNvPr>
          <p:cNvPicPr>
            <a:picLocks noChangeAspect="1"/>
          </p:cNvPicPr>
          <p:nvPr/>
        </p:nvPicPr>
        <p:blipFill>
          <a:blip r:embed="rId2"/>
          <a:stretch>
            <a:fillRect/>
          </a:stretch>
        </p:blipFill>
        <p:spPr>
          <a:xfrm>
            <a:off x="1725142" y="1062326"/>
            <a:ext cx="8743592" cy="4590386"/>
          </a:xfrm>
          <a:prstGeom prst="rect">
            <a:avLst/>
          </a:prstGeom>
        </p:spPr>
      </p:pic>
    </p:spTree>
    <p:extLst>
      <p:ext uri="{BB962C8B-B14F-4D97-AF65-F5344CB8AC3E}">
        <p14:creationId xmlns:p14="http://schemas.microsoft.com/office/powerpoint/2010/main" val="5274675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b2a2ac9e4d16ad3c71f16fce30197154">
  <xsd:schema xmlns:xsd="http://www.w3.org/2001/XMLSchema" xmlns:xs="http://www.w3.org/2001/XMLSchema" xmlns:p="http://schemas.microsoft.com/office/2006/metadata/properties" xmlns:ns3="b4f9f7ee-5770-4a14-8925-17f3d16e50b7" targetNamespace="http://schemas.microsoft.com/office/2006/metadata/properties" ma:root="true" ma:fieldsID="af96416bf55f7e66cbe2df9d01b3f176"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14F8E5-EC62-4815-AB07-2D0F9CAC7504}">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ED3AFF8-3ED9-4C46-903D-FCB0D47FA047}">
  <ds:schemaRefs>
    <ds:schemaRef ds:uri="http://purl.org/dc/dcmitype/"/>
    <ds:schemaRef ds:uri="b4f9f7ee-5770-4a14-8925-17f3d16e50b7"/>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elements/1.1/"/>
    <ds:schemaRef ds:uri="http://purl.org/dc/terms/"/>
  </ds:schemaRefs>
</ds:datastoreItem>
</file>

<file path=customXml/itemProps3.xml><?xml version="1.0" encoding="utf-8"?>
<ds:datastoreItem xmlns:ds="http://schemas.openxmlformats.org/officeDocument/2006/customXml" ds:itemID="{13C28B0C-CCDC-4A27-8FAC-2A461D343F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0</TotalTime>
  <Words>1336</Words>
  <Application>Microsoft Office PowerPoint</Application>
  <PresentationFormat>Widescreen</PresentationFormat>
  <Paragraphs>86</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Calibri</vt:lpstr>
      <vt:lpstr>Trebuchet MS</vt:lpstr>
      <vt:lpstr>Wingdings 3</vt:lpstr>
      <vt:lpstr>Facet</vt:lpstr>
      <vt:lpstr>Module Title: Managing Enterprise Module Code: BMSW4011 Assignment Title: Home-based hair salon Student Name: Roxana Horvatova Student Number: 2506472 Lecturer: Melanie Squire Assignment Deadline: Tuesday 22nd June 2026 </vt:lpstr>
      <vt:lpstr>1.Product/Service Description </vt:lpstr>
      <vt:lpstr>Salon's Name</vt:lpstr>
      <vt:lpstr>My story </vt:lpstr>
      <vt:lpstr>Business Aim</vt:lpstr>
      <vt:lpstr>SMART Objective </vt:lpstr>
      <vt:lpstr>Legal Structure </vt:lpstr>
      <vt:lpstr>HRM strategy </vt:lpstr>
      <vt:lpstr>Financial overview</vt:lpstr>
      <vt:lpstr>SWOT </vt:lpstr>
      <vt:lpstr>Market Research   </vt:lpstr>
      <vt:lpstr> 2.Marketing strategy and examples </vt:lpstr>
      <vt:lpstr>Cost Strategy </vt:lpstr>
      <vt:lpstr>Why to invest in me </vt:lpstr>
      <vt:lpstr>References</vt:lpstr>
      <vt:lpstr>AI Acknowledgement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Roxana Horvatova (2506472)</cp:lastModifiedBy>
  <cp:revision>1</cp:revision>
  <dcterms:created xsi:type="dcterms:W3CDTF">2026-06-08T17:03:00Z</dcterms:created>
  <dcterms:modified xsi:type="dcterms:W3CDTF">2026-06-21T23:51:55Z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