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0" r:id="rId5"/>
  </p:sldMasterIdLst>
  <p:sldIdLst>
    <p:sldId id="257" r:id="rId6"/>
    <p:sldId id="259" r:id="rId7"/>
    <p:sldId id="260" r:id="rId8"/>
    <p:sldId id="258" r:id="rId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 varScale="1">
        <p:scale>
          <a:sx n="67" d="100"/>
          <a:sy n="67" d="100"/>
        </p:scale>
        <p:origin x="5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AC5114-26AA-47BF-BF32-CA6F54E6894C}" type="doc">
      <dgm:prSet loTypeId="urn:microsoft.com/office/officeart/2005/8/layout/cycle2" loCatId="cycle" qsTypeId="urn:microsoft.com/office/officeart/2005/8/quickstyle/simple1#1" qsCatId="simple" csTypeId="urn:microsoft.com/office/officeart/2005/8/colors/colorful1#1" csCatId="colorful" phldr="1"/>
      <dgm:spPr/>
      <dgm:t>
        <a:bodyPr/>
        <a:lstStyle/>
        <a:p>
          <a:endParaRPr lang="zh-CN" altLang="en-US"/>
        </a:p>
      </dgm:t>
    </dgm:pt>
    <dgm:pt modelId="{335779AE-4E95-47AB-AD95-CF5FF748E559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/>
            <a:t>Recruitment </a:t>
          </a:r>
          <a:endParaRPr lang="zh-CN" sz="2000" b="1"/>
        </a:p>
      </dgm:t>
    </dgm:pt>
    <dgm:pt modelId="{0E479872-D35A-4BFB-9831-799701ACF916}" type="parTrans" cxnId="{22B2B4E5-2CFD-4AF2-A77B-CB70284C81C4}">
      <dgm:prSet/>
      <dgm:spPr/>
      <dgm:t>
        <a:bodyPr/>
        <a:lstStyle/>
        <a:p>
          <a:endParaRPr lang="zh-CN" altLang="en-US"/>
        </a:p>
      </dgm:t>
    </dgm:pt>
    <dgm:pt modelId="{9D220F45-B60B-47F7-A02F-04C52B6E1AE2}" type="sibTrans" cxnId="{22B2B4E5-2CFD-4AF2-A77B-CB70284C81C4}">
      <dgm:prSet/>
      <dgm:spPr/>
      <dgm:t>
        <a:bodyPr/>
        <a:lstStyle/>
        <a:p>
          <a:endParaRPr lang="zh-CN" altLang="en-US"/>
        </a:p>
      </dgm:t>
    </dgm:pt>
    <dgm:pt modelId="{4B66B7DD-0B4A-4733-9220-0CA6545E06FA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800" b="1"/>
            <a:t>Onboard training </a:t>
          </a:r>
        </a:p>
      </dgm:t>
    </dgm:pt>
    <dgm:pt modelId="{E3A9809A-291D-41FE-A8EA-2FEBC7B84044}" type="parTrans" cxnId="{14F6BB42-FC34-45B8-9816-F8F27DCF31D1}">
      <dgm:prSet/>
      <dgm:spPr/>
      <dgm:t>
        <a:bodyPr/>
        <a:lstStyle/>
        <a:p>
          <a:endParaRPr lang="zh-CN" altLang="en-US"/>
        </a:p>
      </dgm:t>
    </dgm:pt>
    <dgm:pt modelId="{F664F38C-F36C-4225-A49A-1903DCCBBABD}" type="sibTrans" cxnId="{14F6BB42-FC34-45B8-9816-F8F27DCF31D1}">
      <dgm:prSet/>
      <dgm:spPr/>
      <dgm:t>
        <a:bodyPr/>
        <a:lstStyle/>
        <a:p>
          <a:endParaRPr lang="zh-CN" altLang="en-US"/>
        </a:p>
      </dgm:t>
    </dgm:pt>
    <dgm:pt modelId="{3085C365-EA4D-4CDB-B42F-FB6F6DEB21CA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800" b="1"/>
            <a:t>Development design </a:t>
          </a:r>
          <a:endParaRPr lang="zh-CN" sz="1800" b="1"/>
        </a:p>
      </dgm:t>
    </dgm:pt>
    <dgm:pt modelId="{1D786EB5-A5AB-4DEB-8874-E7B3DC6C8FD8}" type="parTrans" cxnId="{80CCF91C-0A42-4ADD-84F0-8B8986461DB7}">
      <dgm:prSet/>
      <dgm:spPr/>
      <dgm:t>
        <a:bodyPr/>
        <a:lstStyle/>
        <a:p>
          <a:endParaRPr lang="zh-CN" altLang="en-US"/>
        </a:p>
      </dgm:t>
    </dgm:pt>
    <dgm:pt modelId="{6BF08941-0D17-4222-8CAB-C000A4ACF8AA}" type="sibTrans" cxnId="{80CCF91C-0A42-4ADD-84F0-8B8986461DB7}">
      <dgm:prSet/>
      <dgm:spPr/>
      <dgm:t>
        <a:bodyPr/>
        <a:lstStyle/>
        <a:p>
          <a:endParaRPr lang="zh-CN" altLang="en-US"/>
        </a:p>
      </dgm:t>
    </dgm:pt>
    <dgm:pt modelId="{B6411E1F-2DB4-4102-B2DD-25B2BE2E057B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800" b="1"/>
            <a:t>Performance management </a:t>
          </a:r>
        </a:p>
      </dgm:t>
    </dgm:pt>
    <dgm:pt modelId="{65E08AE5-42F2-4D3E-ACF6-857797269A9D}" type="parTrans" cxnId="{30791FCB-EBD0-439C-BEDB-CBC84606FED5}">
      <dgm:prSet/>
      <dgm:spPr/>
      <dgm:t>
        <a:bodyPr/>
        <a:lstStyle/>
        <a:p>
          <a:endParaRPr lang="zh-CN" altLang="en-US"/>
        </a:p>
      </dgm:t>
    </dgm:pt>
    <dgm:pt modelId="{D959B3FB-0CC6-4430-A56D-726BD2FFAFCC}" type="sibTrans" cxnId="{30791FCB-EBD0-439C-BEDB-CBC84606FED5}">
      <dgm:prSet/>
      <dgm:spPr/>
      <dgm:t>
        <a:bodyPr/>
        <a:lstStyle/>
        <a:p>
          <a:endParaRPr lang="zh-CN" altLang="en-US"/>
        </a:p>
      </dgm:t>
    </dgm:pt>
    <dgm:pt modelId="{BA7F5678-16EF-40AB-81DA-5E2FD2EDB685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dirty="0"/>
            <a:t>Responsibility and progress together </a:t>
          </a:r>
          <a:endParaRPr lang="zh-CN" sz="1500" b="1" dirty="0"/>
        </a:p>
      </dgm:t>
    </dgm:pt>
    <dgm:pt modelId="{8358687D-56CE-4384-843E-9270151B50D3}" type="parTrans" cxnId="{42152650-F87D-40F1-A001-6F44CCC345DF}">
      <dgm:prSet/>
      <dgm:spPr/>
      <dgm:t>
        <a:bodyPr/>
        <a:lstStyle/>
        <a:p>
          <a:endParaRPr lang="zh-CN" altLang="en-US"/>
        </a:p>
      </dgm:t>
    </dgm:pt>
    <dgm:pt modelId="{9DF28451-BAC2-4CC7-8C14-80DD3E4FA910}" type="sibTrans" cxnId="{42152650-F87D-40F1-A001-6F44CCC345DF}">
      <dgm:prSet/>
      <dgm:spPr/>
      <dgm:t>
        <a:bodyPr/>
        <a:lstStyle/>
        <a:p>
          <a:endParaRPr lang="zh-CN" altLang="en-US"/>
        </a:p>
      </dgm:t>
    </dgm:pt>
    <dgm:pt modelId="{E7488EEB-29BD-44F1-B406-736487E8049C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800" b="1" dirty="0"/>
            <a:t>Strategic </a:t>
          </a:r>
          <a:r>
            <a:rPr lang="en-US" altLang="zh-CN" sz="1800" b="1" dirty="0" err="1"/>
            <a:t>design</a:t>
          </a:r>
          <a:endParaRPr lang="zh-CN" altLang="en-US" sz="1800" b="1" dirty="0"/>
        </a:p>
      </dgm:t>
    </dgm:pt>
    <dgm:pt modelId="{8879DFB5-E0DA-4D79-96FD-272D9AB596FE}" type="parTrans" cxnId="{71C5CB39-C6E6-4395-A53B-BF9993242226}">
      <dgm:prSet/>
      <dgm:spPr/>
      <dgm:t>
        <a:bodyPr/>
        <a:lstStyle/>
        <a:p>
          <a:endParaRPr lang="zh-CN" altLang="en-US"/>
        </a:p>
      </dgm:t>
    </dgm:pt>
    <dgm:pt modelId="{E2185A50-ACAA-4ED9-8109-032F4CD44694}" type="sibTrans" cxnId="{71C5CB39-C6E6-4395-A53B-BF9993242226}">
      <dgm:prSet/>
      <dgm:spPr/>
      <dgm:t>
        <a:bodyPr/>
        <a:lstStyle/>
        <a:p>
          <a:endParaRPr lang="zh-CN" altLang="en-US"/>
        </a:p>
      </dgm:t>
    </dgm:pt>
    <dgm:pt modelId="{929D7219-EAA2-4096-83C1-2D7CCD6E1A0C}" type="pres">
      <dgm:prSet presAssocID="{EEAC5114-26AA-47BF-BF32-CA6F54E6894C}" presName="cycle" presStyleCnt="0">
        <dgm:presLayoutVars>
          <dgm:dir/>
          <dgm:resizeHandles val="exact"/>
        </dgm:presLayoutVars>
      </dgm:prSet>
      <dgm:spPr/>
    </dgm:pt>
    <dgm:pt modelId="{B62CF44A-2BE9-4A3D-A34A-73C61393FA85}" type="pres">
      <dgm:prSet presAssocID="{335779AE-4E95-47AB-AD95-CF5FF748E559}" presName="node" presStyleLbl="node1" presStyleIdx="0" presStyleCnt="6">
        <dgm:presLayoutVars>
          <dgm:bulletEnabled val="1"/>
        </dgm:presLayoutVars>
      </dgm:prSet>
      <dgm:spPr/>
    </dgm:pt>
    <dgm:pt modelId="{DAD17EB0-49D6-49CB-BF0D-8766F1221570}" type="pres">
      <dgm:prSet presAssocID="{9D220F45-B60B-47F7-A02F-04C52B6E1AE2}" presName="sibTrans" presStyleLbl="sibTrans2D1" presStyleIdx="0" presStyleCnt="6"/>
      <dgm:spPr/>
    </dgm:pt>
    <dgm:pt modelId="{5FB708F1-409F-4A97-8674-407E882CC50C}" type="pres">
      <dgm:prSet presAssocID="{9D220F45-B60B-47F7-A02F-04C52B6E1AE2}" presName="connectorText" presStyleLbl="sibTrans2D1" presStyleIdx="0" presStyleCnt="6"/>
      <dgm:spPr/>
    </dgm:pt>
    <dgm:pt modelId="{D36DD0C6-5853-4542-9F29-E7AAF36702A0}" type="pres">
      <dgm:prSet presAssocID="{4B66B7DD-0B4A-4733-9220-0CA6545E06FA}" presName="node" presStyleLbl="node1" presStyleIdx="1" presStyleCnt="6">
        <dgm:presLayoutVars>
          <dgm:bulletEnabled val="1"/>
        </dgm:presLayoutVars>
      </dgm:prSet>
      <dgm:spPr/>
    </dgm:pt>
    <dgm:pt modelId="{0BFD9FA8-4FA3-45AB-B194-A78490553754}" type="pres">
      <dgm:prSet presAssocID="{F664F38C-F36C-4225-A49A-1903DCCBBABD}" presName="sibTrans" presStyleLbl="sibTrans2D1" presStyleIdx="1" presStyleCnt="6"/>
      <dgm:spPr/>
    </dgm:pt>
    <dgm:pt modelId="{D442B882-6538-4C66-990B-7902669F76B1}" type="pres">
      <dgm:prSet presAssocID="{F664F38C-F36C-4225-A49A-1903DCCBBABD}" presName="connectorText" presStyleLbl="sibTrans2D1" presStyleIdx="1" presStyleCnt="6"/>
      <dgm:spPr/>
    </dgm:pt>
    <dgm:pt modelId="{E1AF9E26-D669-4204-9C10-F5ACCFA5596A}" type="pres">
      <dgm:prSet presAssocID="{3085C365-EA4D-4CDB-B42F-FB6F6DEB21CA}" presName="node" presStyleLbl="node1" presStyleIdx="2" presStyleCnt="6">
        <dgm:presLayoutVars>
          <dgm:bulletEnabled val="1"/>
        </dgm:presLayoutVars>
      </dgm:prSet>
      <dgm:spPr/>
    </dgm:pt>
    <dgm:pt modelId="{A7B30546-F702-4178-98ED-171704E955C8}" type="pres">
      <dgm:prSet presAssocID="{6BF08941-0D17-4222-8CAB-C000A4ACF8AA}" presName="sibTrans" presStyleLbl="sibTrans2D1" presStyleIdx="2" presStyleCnt="6"/>
      <dgm:spPr/>
    </dgm:pt>
    <dgm:pt modelId="{CF0A7FBD-F2AC-46C8-8A4B-91460C7AD316}" type="pres">
      <dgm:prSet presAssocID="{6BF08941-0D17-4222-8CAB-C000A4ACF8AA}" presName="connectorText" presStyleLbl="sibTrans2D1" presStyleIdx="2" presStyleCnt="6"/>
      <dgm:spPr/>
    </dgm:pt>
    <dgm:pt modelId="{DF99516E-64E2-4DCF-B8D9-43071BD2C139}" type="pres">
      <dgm:prSet presAssocID="{B6411E1F-2DB4-4102-B2DD-25B2BE2E057B}" presName="node" presStyleLbl="node1" presStyleIdx="3" presStyleCnt="6">
        <dgm:presLayoutVars>
          <dgm:bulletEnabled val="1"/>
        </dgm:presLayoutVars>
      </dgm:prSet>
      <dgm:spPr/>
    </dgm:pt>
    <dgm:pt modelId="{20C8ACD7-230E-468C-B374-1001294F0758}" type="pres">
      <dgm:prSet presAssocID="{D959B3FB-0CC6-4430-A56D-726BD2FFAFCC}" presName="sibTrans" presStyleLbl="sibTrans2D1" presStyleIdx="3" presStyleCnt="6"/>
      <dgm:spPr/>
    </dgm:pt>
    <dgm:pt modelId="{E57AC3DA-537A-43DD-AEF6-44561810AE14}" type="pres">
      <dgm:prSet presAssocID="{D959B3FB-0CC6-4430-A56D-726BD2FFAFCC}" presName="connectorText" presStyleLbl="sibTrans2D1" presStyleIdx="3" presStyleCnt="6"/>
      <dgm:spPr/>
    </dgm:pt>
    <dgm:pt modelId="{1F544A3C-B6AD-4FFB-92B0-93DD5CF6CF52}" type="pres">
      <dgm:prSet presAssocID="{BA7F5678-16EF-40AB-81DA-5E2FD2EDB685}" presName="node" presStyleLbl="node1" presStyleIdx="4" presStyleCnt="6">
        <dgm:presLayoutVars>
          <dgm:bulletEnabled val="1"/>
        </dgm:presLayoutVars>
      </dgm:prSet>
      <dgm:spPr/>
    </dgm:pt>
    <dgm:pt modelId="{DF6411CD-862C-4F0C-A80F-66C969E46C02}" type="pres">
      <dgm:prSet presAssocID="{9DF28451-BAC2-4CC7-8C14-80DD3E4FA910}" presName="sibTrans" presStyleLbl="sibTrans2D1" presStyleIdx="4" presStyleCnt="6"/>
      <dgm:spPr/>
    </dgm:pt>
    <dgm:pt modelId="{178A73D3-9F68-4514-BD70-EC6D9D3BAAC8}" type="pres">
      <dgm:prSet presAssocID="{9DF28451-BAC2-4CC7-8C14-80DD3E4FA910}" presName="connectorText" presStyleLbl="sibTrans2D1" presStyleIdx="4" presStyleCnt="6"/>
      <dgm:spPr/>
    </dgm:pt>
    <dgm:pt modelId="{3FC9DA5E-DCB0-4B95-9B88-2EC8FA652B05}" type="pres">
      <dgm:prSet presAssocID="{E7488EEB-29BD-44F1-B406-736487E8049C}" presName="node" presStyleLbl="node1" presStyleIdx="5" presStyleCnt="6">
        <dgm:presLayoutVars>
          <dgm:bulletEnabled val="1"/>
        </dgm:presLayoutVars>
      </dgm:prSet>
      <dgm:spPr/>
    </dgm:pt>
    <dgm:pt modelId="{3611D4EB-C59E-45D3-BF88-ED09AFAEDDEF}" type="pres">
      <dgm:prSet presAssocID="{E2185A50-ACAA-4ED9-8109-032F4CD44694}" presName="sibTrans" presStyleLbl="sibTrans2D1" presStyleIdx="5" presStyleCnt="6"/>
      <dgm:spPr/>
    </dgm:pt>
    <dgm:pt modelId="{C20FEED4-872A-4788-9F5F-FC3584DD5AD7}" type="pres">
      <dgm:prSet presAssocID="{E2185A50-ACAA-4ED9-8109-032F4CD44694}" presName="connectorText" presStyleLbl="sibTrans2D1" presStyleIdx="5" presStyleCnt="6"/>
      <dgm:spPr/>
    </dgm:pt>
  </dgm:ptLst>
  <dgm:cxnLst>
    <dgm:cxn modelId="{57B90203-E89E-484D-A9F2-EF68C30C05A5}" type="presOf" srcId="{6BF08941-0D17-4222-8CAB-C000A4ACF8AA}" destId="{A7B30546-F702-4178-98ED-171704E955C8}" srcOrd="0" destOrd="0" presId="urn:microsoft.com/office/officeart/2005/8/layout/cycle2"/>
    <dgm:cxn modelId="{80CCF91C-0A42-4ADD-84F0-8B8986461DB7}" srcId="{EEAC5114-26AA-47BF-BF32-CA6F54E6894C}" destId="{3085C365-EA4D-4CDB-B42F-FB6F6DEB21CA}" srcOrd="2" destOrd="0" parTransId="{1D786EB5-A5AB-4DEB-8874-E7B3DC6C8FD8}" sibTransId="{6BF08941-0D17-4222-8CAB-C000A4ACF8AA}"/>
    <dgm:cxn modelId="{560E281D-7CC9-4A46-ACA6-04F92A1D4881}" type="presOf" srcId="{B6411E1F-2DB4-4102-B2DD-25B2BE2E057B}" destId="{DF99516E-64E2-4DCF-B8D9-43071BD2C139}" srcOrd="0" destOrd="0" presId="urn:microsoft.com/office/officeart/2005/8/layout/cycle2"/>
    <dgm:cxn modelId="{D71E7C1D-728F-4571-9319-3BF4C21AFD91}" type="presOf" srcId="{4B66B7DD-0B4A-4733-9220-0CA6545E06FA}" destId="{D36DD0C6-5853-4542-9F29-E7AAF36702A0}" srcOrd="0" destOrd="0" presId="urn:microsoft.com/office/officeart/2005/8/layout/cycle2"/>
    <dgm:cxn modelId="{37B35C23-BA38-4110-A297-49D2200D8BFB}" type="presOf" srcId="{E2185A50-ACAA-4ED9-8109-032F4CD44694}" destId="{3611D4EB-C59E-45D3-BF88-ED09AFAEDDEF}" srcOrd="0" destOrd="0" presId="urn:microsoft.com/office/officeart/2005/8/layout/cycle2"/>
    <dgm:cxn modelId="{FFC1B22A-23BB-40ED-9857-3A204E1E7AE3}" type="presOf" srcId="{D959B3FB-0CC6-4430-A56D-726BD2FFAFCC}" destId="{E57AC3DA-537A-43DD-AEF6-44561810AE14}" srcOrd="1" destOrd="0" presId="urn:microsoft.com/office/officeart/2005/8/layout/cycle2"/>
    <dgm:cxn modelId="{B1B0EE2B-C350-4473-8142-5B5BD221950B}" type="presOf" srcId="{F664F38C-F36C-4225-A49A-1903DCCBBABD}" destId="{0BFD9FA8-4FA3-45AB-B194-A78490553754}" srcOrd="0" destOrd="0" presId="urn:microsoft.com/office/officeart/2005/8/layout/cycle2"/>
    <dgm:cxn modelId="{71C5CB39-C6E6-4395-A53B-BF9993242226}" srcId="{EEAC5114-26AA-47BF-BF32-CA6F54E6894C}" destId="{E7488EEB-29BD-44F1-B406-736487E8049C}" srcOrd="5" destOrd="0" parTransId="{8879DFB5-E0DA-4D79-96FD-272D9AB596FE}" sibTransId="{E2185A50-ACAA-4ED9-8109-032F4CD44694}"/>
    <dgm:cxn modelId="{55B2053C-B779-46B2-92E6-CD96D4118B4E}" type="presOf" srcId="{E2185A50-ACAA-4ED9-8109-032F4CD44694}" destId="{C20FEED4-872A-4788-9F5F-FC3584DD5AD7}" srcOrd="1" destOrd="0" presId="urn:microsoft.com/office/officeart/2005/8/layout/cycle2"/>
    <dgm:cxn modelId="{14F6BB42-FC34-45B8-9816-F8F27DCF31D1}" srcId="{EEAC5114-26AA-47BF-BF32-CA6F54E6894C}" destId="{4B66B7DD-0B4A-4733-9220-0CA6545E06FA}" srcOrd="1" destOrd="0" parTransId="{E3A9809A-291D-41FE-A8EA-2FEBC7B84044}" sibTransId="{F664F38C-F36C-4225-A49A-1903DCCBBABD}"/>
    <dgm:cxn modelId="{DBE7CA6D-5469-420C-8B9C-64F46F8186FE}" type="presOf" srcId="{F664F38C-F36C-4225-A49A-1903DCCBBABD}" destId="{D442B882-6538-4C66-990B-7902669F76B1}" srcOrd="1" destOrd="0" presId="urn:microsoft.com/office/officeart/2005/8/layout/cycle2"/>
    <dgm:cxn modelId="{0120666E-BE09-4E4F-A6A4-8D24EE4674D2}" type="presOf" srcId="{9D220F45-B60B-47F7-A02F-04C52B6E1AE2}" destId="{5FB708F1-409F-4A97-8674-407E882CC50C}" srcOrd="1" destOrd="0" presId="urn:microsoft.com/office/officeart/2005/8/layout/cycle2"/>
    <dgm:cxn modelId="{42152650-F87D-40F1-A001-6F44CCC345DF}" srcId="{EEAC5114-26AA-47BF-BF32-CA6F54E6894C}" destId="{BA7F5678-16EF-40AB-81DA-5E2FD2EDB685}" srcOrd="4" destOrd="0" parTransId="{8358687D-56CE-4384-843E-9270151B50D3}" sibTransId="{9DF28451-BAC2-4CC7-8C14-80DD3E4FA910}"/>
    <dgm:cxn modelId="{39E63472-1732-4675-9008-72022DDF4737}" type="presOf" srcId="{9DF28451-BAC2-4CC7-8C14-80DD3E4FA910}" destId="{178A73D3-9F68-4514-BD70-EC6D9D3BAAC8}" srcOrd="1" destOrd="0" presId="urn:microsoft.com/office/officeart/2005/8/layout/cycle2"/>
    <dgm:cxn modelId="{1BBC527B-0749-455E-BC39-EC992E7A08FC}" type="presOf" srcId="{3085C365-EA4D-4CDB-B42F-FB6F6DEB21CA}" destId="{E1AF9E26-D669-4204-9C10-F5ACCFA5596A}" srcOrd="0" destOrd="0" presId="urn:microsoft.com/office/officeart/2005/8/layout/cycle2"/>
    <dgm:cxn modelId="{B64543C0-C1F5-4019-ADA4-0476FE3556E3}" type="presOf" srcId="{6BF08941-0D17-4222-8CAB-C000A4ACF8AA}" destId="{CF0A7FBD-F2AC-46C8-8A4B-91460C7AD316}" srcOrd="1" destOrd="0" presId="urn:microsoft.com/office/officeart/2005/8/layout/cycle2"/>
    <dgm:cxn modelId="{30791FCB-EBD0-439C-BEDB-CBC84606FED5}" srcId="{EEAC5114-26AA-47BF-BF32-CA6F54E6894C}" destId="{B6411E1F-2DB4-4102-B2DD-25B2BE2E057B}" srcOrd="3" destOrd="0" parTransId="{65E08AE5-42F2-4D3E-ACF6-857797269A9D}" sibTransId="{D959B3FB-0CC6-4430-A56D-726BD2FFAFCC}"/>
    <dgm:cxn modelId="{1B92C1D4-319D-46BE-968A-C1E4FCCB4C68}" type="presOf" srcId="{D959B3FB-0CC6-4430-A56D-726BD2FFAFCC}" destId="{20C8ACD7-230E-468C-B374-1001294F0758}" srcOrd="0" destOrd="0" presId="urn:microsoft.com/office/officeart/2005/8/layout/cycle2"/>
    <dgm:cxn modelId="{8E01ECD9-9139-4B2C-B5A8-B07B5AF45688}" type="presOf" srcId="{E7488EEB-29BD-44F1-B406-736487E8049C}" destId="{3FC9DA5E-DCB0-4B95-9B88-2EC8FA652B05}" srcOrd="0" destOrd="0" presId="urn:microsoft.com/office/officeart/2005/8/layout/cycle2"/>
    <dgm:cxn modelId="{9B6AFADC-D44B-424F-B238-7C9BEDF82ED7}" type="presOf" srcId="{BA7F5678-16EF-40AB-81DA-5E2FD2EDB685}" destId="{1F544A3C-B6AD-4FFB-92B0-93DD5CF6CF52}" srcOrd="0" destOrd="0" presId="urn:microsoft.com/office/officeart/2005/8/layout/cycle2"/>
    <dgm:cxn modelId="{3F1CC2E1-C26D-43B0-A962-08DDD658707E}" type="presOf" srcId="{9DF28451-BAC2-4CC7-8C14-80DD3E4FA910}" destId="{DF6411CD-862C-4F0C-A80F-66C969E46C02}" srcOrd="0" destOrd="0" presId="urn:microsoft.com/office/officeart/2005/8/layout/cycle2"/>
    <dgm:cxn modelId="{22B2B4E5-2CFD-4AF2-A77B-CB70284C81C4}" srcId="{EEAC5114-26AA-47BF-BF32-CA6F54E6894C}" destId="{335779AE-4E95-47AB-AD95-CF5FF748E559}" srcOrd="0" destOrd="0" parTransId="{0E479872-D35A-4BFB-9831-799701ACF916}" sibTransId="{9D220F45-B60B-47F7-A02F-04C52B6E1AE2}"/>
    <dgm:cxn modelId="{EB4175EF-B5E8-4A5C-9A7E-C89713420FFD}" type="presOf" srcId="{EEAC5114-26AA-47BF-BF32-CA6F54E6894C}" destId="{929D7219-EAA2-4096-83C1-2D7CCD6E1A0C}" srcOrd="0" destOrd="0" presId="urn:microsoft.com/office/officeart/2005/8/layout/cycle2"/>
    <dgm:cxn modelId="{E6CC11F9-777F-48B9-8D9B-54278041E50D}" type="presOf" srcId="{335779AE-4E95-47AB-AD95-CF5FF748E559}" destId="{B62CF44A-2BE9-4A3D-A34A-73C61393FA85}" srcOrd="0" destOrd="0" presId="urn:microsoft.com/office/officeart/2005/8/layout/cycle2"/>
    <dgm:cxn modelId="{F3B7C3FC-034D-46DF-989F-24C146A906A9}" type="presOf" srcId="{9D220F45-B60B-47F7-A02F-04C52B6E1AE2}" destId="{DAD17EB0-49D6-49CB-BF0D-8766F1221570}" srcOrd="0" destOrd="0" presId="urn:microsoft.com/office/officeart/2005/8/layout/cycle2"/>
    <dgm:cxn modelId="{1CF3290D-7B6A-4963-A274-461605B146B1}" type="presParOf" srcId="{929D7219-EAA2-4096-83C1-2D7CCD6E1A0C}" destId="{B62CF44A-2BE9-4A3D-A34A-73C61393FA85}" srcOrd="0" destOrd="0" presId="urn:microsoft.com/office/officeart/2005/8/layout/cycle2"/>
    <dgm:cxn modelId="{7E713B4B-F832-4927-91B7-1CEA60B3E576}" type="presParOf" srcId="{929D7219-EAA2-4096-83C1-2D7CCD6E1A0C}" destId="{DAD17EB0-49D6-49CB-BF0D-8766F1221570}" srcOrd="1" destOrd="0" presId="urn:microsoft.com/office/officeart/2005/8/layout/cycle2"/>
    <dgm:cxn modelId="{0F9E060E-A595-47A6-A6CF-B0C56833C94E}" type="presParOf" srcId="{DAD17EB0-49D6-49CB-BF0D-8766F1221570}" destId="{5FB708F1-409F-4A97-8674-407E882CC50C}" srcOrd="0" destOrd="0" presId="urn:microsoft.com/office/officeart/2005/8/layout/cycle2"/>
    <dgm:cxn modelId="{F32A8E9C-5ED1-47F6-9F24-FC4C3A659C13}" type="presParOf" srcId="{929D7219-EAA2-4096-83C1-2D7CCD6E1A0C}" destId="{D36DD0C6-5853-4542-9F29-E7AAF36702A0}" srcOrd="2" destOrd="0" presId="urn:microsoft.com/office/officeart/2005/8/layout/cycle2"/>
    <dgm:cxn modelId="{9B8C60E3-9533-443E-8A1B-7A36F38CD11F}" type="presParOf" srcId="{929D7219-EAA2-4096-83C1-2D7CCD6E1A0C}" destId="{0BFD9FA8-4FA3-45AB-B194-A78490553754}" srcOrd="3" destOrd="0" presId="urn:microsoft.com/office/officeart/2005/8/layout/cycle2"/>
    <dgm:cxn modelId="{A558303F-839A-4DD8-8850-5867135CEFF1}" type="presParOf" srcId="{0BFD9FA8-4FA3-45AB-B194-A78490553754}" destId="{D442B882-6538-4C66-990B-7902669F76B1}" srcOrd="0" destOrd="0" presId="urn:microsoft.com/office/officeart/2005/8/layout/cycle2"/>
    <dgm:cxn modelId="{12A4B9F7-7E09-427D-8E07-60B53133CA50}" type="presParOf" srcId="{929D7219-EAA2-4096-83C1-2D7CCD6E1A0C}" destId="{E1AF9E26-D669-4204-9C10-F5ACCFA5596A}" srcOrd="4" destOrd="0" presId="urn:microsoft.com/office/officeart/2005/8/layout/cycle2"/>
    <dgm:cxn modelId="{F7961B2E-5609-4192-A9C9-1D72CC58A5D2}" type="presParOf" srcId="{929D7219-EAA2-4096-83C1-2D7CCD6E1A0C}" destId="{A7B30546-F702-4178-98ED-171704E955C8}" srcOrd="5" destOrd="0" presId="urn:microsoft.com/office/officeart/2005/8/layout/cycle2"/>
    <dgm:cxn modelId="{F08DD63E-68AA-4DE9-B7EA-32C37E368F1D}" type="presParOf" srcId="{A7B30546-F702-4178-98ED-171704E955C8}" destId="{CF0A7FBD-F2AC-46C8-8A4B-91460C7AD316}" srcOrd="0" destOrd="0" presId="urn:microsoft.com/office/officeart/2005/8/layout/cycle2"/>
    <dgm:cxn modelId="{58B35D58-4078-4E5C-B464-BCAB6D669484}" type="presParOf" srcId="{929D7219-EAA2-4096-83C1-2D7CCD6E1A0C}" destId="{DF99516E-64E2-4DCF-B8D9-43071BD2C139}" srcOrd="6" destOrd="0" presId="urn:microsoft.com/office/officeart/2005/8/layout/cycle2"/>
    <dgm:cxn modelId="{AD2FA208-6C52-4046-A69F-2EEE77C0C7BA}" type="presParOf" srcId="{929D7219-EAA2-4096-83C1-2D7CCD6E1A0C}" destId="{20C8ACD7-230E-468C-B374-1001294F0758}" srcOrd="7" destOrd="0" presId="urn:microsoft.com/office/officeart/2005/8/layout/cycle2"/>
    <dgm:cxn modelId="{36C4C3D9-181E-4EF1-AD7E-88604CBD4E1A}" type="presParOf" srcId="{20C8ACD7-230E-468C-B374-1001294F0758}" destId="{E57AC3DA-537A-43DD-AEF6-44561810AE14}" srcOrd="0" destOrd="0" presId="urn:microsoft.com/office/officeart/2005/8/layout/cycle2"/>
    <dgm:cxn modelId="{E25D1BB9-7562-4A27-835E-3637268868FA}" type="presParOf" srcId="{929D7219-EAA2-4096-83C1-2D7CCD6E1A0C}" destId="{1F544A3C-B6AD-4FFB-92B0-93DD5CF6CF52}" srcOrd="8" destOrd="0" presId="urn:microsoft.com/office/officeart/2005/8/layout/cycle2"/>
    <dgm:cxn modelId="{47B7331A-EE9A-4EB3-B0A7-20A4B58714AF}" type="presParOf" srcId="{929D7219-EAA2-4096-83C1-2D7CCD6E1A0C}" destId="{DF6411CD-862C-4F0C-A80F-66C969E46C02}" srcOrd="9" destOrd="0" presId="urn:microsoft.com/office/officeart/2005/8/layout/cycle2"/>
    <dgm:cxn modelId="{5E96CD29-4D52-4268-BA08-DEABC2369215}" type="presParOf" srcId="{DF6411CD-862C-4F0C-A80F-66C969E46C02}" destId="{178A73D3-9F68-4514-BD70-EC6D9D3BAAC8}" srcOrd="0" destOrd="0" presId="urn:microsoft.com/office/officeart/2005/8/layout/cycle2"/>
    <dgm:cxn modelId="{02F1B511-3F22-4795-AEB7-E879EEC5B805}" type="presParOf" srcId="{929D7219-EAA2-4096-83C1-2D7CCD6E1A0C}" destId="{3FC9DA5E-DCB0-4B95-9B88-2EC8FA652B05}" srcOrd="10" destOrd="0" presId="urn:microsoft.com/office/officeart/2005/8/layout/cycle2"/>
    <dgm:cxn modelId="{05E00F66-E792-49F9-8213-BCA1BEAD208A}" type="presParOf" srcId="{929D7219-EAA2-4096-83C1-2D7CCD6E1A0C}" destId="{3611D4EB-C59E-45D3-BF88-ED09AFAEDDEF}" srcOrd="11" destOrd="0" presId="urn:microsoft.com/office/officeart/2005/8/layout/cycle2"/>
    <dgm:cxn modelId="{ECA3B86B-9971-4062-8337-8D3F32C2E43C}" type="presParOf" srcId="{3611D4EB-C59E-45D3-BF88-ED09AFAEDDEF}" destId="{C20FEED4-872A-4788-9F5F-FC3584DD5AD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CF44A-2BE9-4A3D-A34A-73C61393FA85}">
      <dsp:nvSpPr>
        <dsp:cNvPr id="0" name=""/>
        <dsp:cNvSpPr/>
      </dsp:nvSpPr>
      <dsp:spPr>
        <a:xfrm>
          <a:off x="5253661" y="1586"/>
          <a:ext cx="1491002" cy="14910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Recruitment </a:t>
          </a:r>
          <a:endParaRPr lang="zh-CN" sz="2000" b="1" kern="1200"/>
        </a:p>
      </dsp:txBody>
      <dsp:txXfrm>
        <a:off x="5472013" y="219938"/>
        <a:ext cx="1054298" cy="1054298"/>
      </dsp:txXfrm>
    </dsp:sp>
    <dsp:sp modelId="{DAD17EB0-49D6-49CB-BF0D-8766F1221570}">
      <dsp:nvSpPr>
        <dsp:cNvPr id="0" name=""/>
        <dsp:cNvSpPr/>
      </dsp:nvSpPr>
      <dsp:spPr>
        <a:xfrm rot="1800000">
          <a:off x="6760889" y="1049852"/>
          <a:ext cx="396943" cy="5032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>
        <a:off x="6768866" y="1120724"/>
        <a:ext cx="277860" cy="301927"/>
      </dsp:txXfrm>
    </dsp:sp>
    <dsp:sp modelId="{D36DD0C6-5853-4542-9F29-E7AAF36702A0}">
      <dsp:nvSpPr>
        <dsp:cNvPr id="0" name=""/>
        <dsp:cNvSpPr/>
      </dsp:nvSpPr>
      <dsp:spPr>
        <a:xfrm>
          <a:off x="7193516" y="1121562"/>
          <a:ext cx="1491002" cy="14910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Onboard training </a:t>
          </a:r>
        </a:p>
      </dsp:txBody>
      <dsp:txXfrm>
        <a:off x="7411868" y="1339914"/>
        <a:ext cx="1054298" cy="1054298"/>
      </dsp:txXfrm>
    </dsp:sp>
    <dsp:sp modelId="{0BFD9FA8-4FA3-45AB-B194-A78490553754}">
      <dsp:nvSpPr>
        <dsp:cNvPr id="0" name=""/>
        <dsp:cNvSpPr/>
      </dsp:nvSpPr>
      <dsp:spPr>
        <a:xfrm rot="5400000">
          <a:off x="7740546" y="2724199"/>
          <a:ext cx="396943" cy="5032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>
        <a:off x="7800088" y="2765301"/>
        <a:ext cx="277860" cy="301927"/>
      </dsp:txXfrm>
    </dsp:sp>
    <dsp:sp modelId="{E1AF9E26-D669-4204-9C10-F5ACCFA5596A}">
      <dsp:nvSpPr>
        <dsp:cNvPr id="0" name=""/>
        <dsp:cNvSpPr/>
      </dsp:nvSpPr>
      <dsp:spPr>
        <a:xfrm>
          <a:off x="7193516" y="3361514"/>
          <a:ext cx="1491002" cy="14910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Development design </a:t>
          </a:r>
          <a:endParaRPr lang="zh-CN" sz="1800" b="1" kern="1200"/>
        </a:p>
      </dsp:txBody>
      <dsp:txXfrm>
        <a:off x="7411868" y="3579866"/>
        <a:ext cx="1054298" cy="1054298"/>
      </dsp:txXfrm>
    </dsp:sp>
    <dsp:sp modelId="{A7B30546-F702-4178-98ED-171704E955C8}">
      <dsp:nvSpPr>
        <dsp:cNvPr id="0" name=""/>
        <dsp:cNvSpPr/>
      </dsp:nvSpPr>
      <dsp:spPr>
        <a:xfrm rot="9000000">
          <a:off x="6780347" y="4409780"/>
          <a:ext cx="396943" cy="5032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 rot="10800000">
        <a:off x="6891453" y="4480652"/>
        <a:ext cx="277860" cy="301927"/>
      </dsp:txXfrm>
    </dsp:sp>
    <dsp:sp modelId="{DF99516E-64E2-4DCF-B8D9-43071BD2C139}">
      <dsp:nvSpPr>
        <dsp:cNvPr id="0" name=""/>
        <dsp:cNvSpPr/>
      </dsp:nvSpPr>
      <dsp:spPr>
        <a:xfrm>
          <a:off x="5253661" y="4481490"/>
          <a:ext cx="1491002" cy="14910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Performance management </a:t>
          </a:r>
        </a:p>
      </dsp:txBody>
      <dsp:txXfrm>
        <a:off x="5472013" y="4699842"/>
        <a:ext cx="1054298" cy="1054298"/>
      </dsp:txXfrm>
    </dsp:sp>
    <dsp:sp modelId="{20C8ACD7-230E-468C-B374-1001294F0758}">
      <dsp:nvSpPr>
        <dsp:cNvPr id="0" name=""/>
        <dsp:cNvSpPr/>
      </dsp:nvSpPr>
      <dsp:spPr>
        <a:xfrm rot="12600000">
          <a:off x="4840492" y="4421014"/>
          <a:ext cx="396943" cy="5032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 rot="10800000">
        <a:off x="4951598" y="4551428"/>
        <a:ext cx="277860" cy="301927"/>
      </dsp:txXfrm>
    </dsp:sp>
    <dsp:sp modelId="{1F544A3C-B6AD-4FFB-92B0-93DD5CF6CF52}">
      <dsp:nvSpPr>
        <dsp:cNvPr id="0" name=""/>
        <dsp:cNvSpPr/>
      </dsp:nvSpPr>
      <dsp:spPr>
        <a:xfrm>
          <a:off x="3313805" y="3361514"/>
          <a:ext cx="1491002" cy="14910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Responsibility and progress together </a:t>
          </a:r>
          <a:endParaRPr lang="zh-CN" sz="1500" b="1" kern="1200" dirty="0"/>
        </a:p>
      </dsp:txBody>
      <dsp:txXfrm>
        <a:off x="3532157" y="3579866"/>
        <a:ext cx="1054298" cy="1054298"/>
      </dsp:txXfrm>
    </dsp:sp>
    <dsp:sp modelId="{DF6411CD-862C-4F0C-A80F-66C969E46C02}">
      <dsp:nvSpPr>
        <dsp:cNvPr id="0" name=""/>
        <dsp:cNvSpPr/>
      </dsp:nvSpPr>
      <dsp:spPr>
        <a:xfrm rot="16200000">
          <a:off x="3860835" y="2746667"/>
          <a:ext cx="396943" cy="5032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>
        <a:off x="3920377" y="2906852"/>
        <a:ext cx="277860" cy="301927"/>
      </dsp:txXfrm>
    </dsp:sp>
    <dsp:sp modelId="{3FC9DA5E-DCB0-4B95-9B88-2EC8FA652B05}">
      <dsp:nvSpPr>
        <dsp:cNvPr id="0" name=""/>
        <dsp:cNvSpPr/>
      </dsp:nvSpPr>
      <dsp:spPr>
        <a:xfrm>
          <a:off x="3313805" y="1121562"/>
          <a:ext cx="1491002" cy="14910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b="1" kern="1200" dirty="0"/>
            <a:t>Strategic </a:t>
          </a:r>
          <a:r>
            <a:rPr lang="en-US" altLang="zh-CN" sz="1800" b="1" kern="1200" dirty="0" err="1"/>
            <a:t>design</a:t>
          </a:r>
          <a:endParaRPr lang="zh-CN" altLang="en-US" sz="1800" b="1" kern="1200" dirty="0"/>
        </a:p>
      </dsp:txBody>
      <dsp:txXfrm>
        <a:off x="3532157" y="1339914"/>
        <a:ext cx="1054298" cy="1054298"/>
      </dsp:txXfrm>
    </dsp:sp>
    <dsp:sp modelId="{3611D4EB-C59E-45D3-BF88-ED09AFAEDDEF}">
      <dsp:nvSpPr>
        <dsp:cNvPr id="0" name=""/>
        <dsp:cNvSpPr/>
      </dsp:nvSpPr>
      <dsp:spPr>
        <a:xfrm rot="19800000">
          <a:off x="4821034" y="1061086"/>
          <a:ext cx="396943" cy="5032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>
        <a:off x="4829011" y="1191500"/>
        <a:ext cx="277860" cy="3019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8A3946-4F02-428C-A7D4-CD8458748D5D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63DCE-4376-437A-9224-AF6E681592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4" Type="http://schemas.openxmlformats.org/officeDocument/2006/relationships/tags" Target="../tags/tag4.xml"/><Relationship Id="rId9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16.xml"/><Relationship Id="rId3" Type="http://schemas.openxmlformats.org/officeDocument/2006/relationships/tags" Target="../tags/tag11.xml"/><Relationship Id="rId7" Type="http://schemas.openxmlformats.org/officeDocument/2006/relationships/tags" Target="../tags/tag15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tags" Target="../tags/tag14.xml"/><Relationship Id="rId11" Type="http://schemas.openxmlformats.org/officeDocument/2006/relationships/slideLayout" Target="../slideLayouts/slideLayout13.xml"/><Relationship Id="rId5" Type="http://schemas.openxmlformats.org/officeDocument/2006/relationships/tags" Target="../tags/tag13.xml"/><Relationship Id="rId10" Type="http://schemas.openxmlformats.org/officeDocument/2006/relationships/tags" Target="../tags/tag18.xml"/><Relationship Id="rId4" Type="http://schemas.openxmlformats.org/officeDocument/2006/relationships/tags" Target="../tags/tag12.xml"/><Relationship Id="rId9" Type="http://schemas.openxmlformats.org/officeDocument/2006/relationships/tags" Target="../tags/tag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内容占位符 7"/>
          <p:cNvGraphicFramePr>
            <a:graphicFrameLocks noGrp="1"/>
          </p:cNvGraphicFramePr>
          <p:nvPr>
            <p:ph idx="1"/>
          </p:nvPr>
        </p:nvGraphicFramePr>
        <p:xfrm>
          <a:off x="57785" y="644525"/>
          <a:ext cx="11998325" cy="5974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461010" y="420370"/>
            <a:ext cx="4415155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300" b="1"/>
              <a:t>Employee Life cycle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HR Management Restructure in Huawei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4820" y="1691005"/>
            <a:ext cx="4823460" cy="4351655"/>
          </a:xfrm>
        </p:spPr>
        <p:txBody>
          <a:bodyPr>
            <a:normAutofit fontScale="90000" lnSpcReduction="10000"/>
          </a:bodyPr>
          <a:lstStyle/>
          <a:p>
            <a:pPr>
              <a:lnSpc>
                <a:spcPct val="120000"/>
              </a:lnSpc>
            </a:pPr>
            <a:r>
              <a:rPr lang="en-US" altLang="en-GB" dirty="0">
                <a:sym typeface="+mn-ea"/>
              </a:rPr>
              <a:t>“</a:t>
            </a:r>
            <a:r>
              <a:rPr lang="en-GB" dirty="0">
                <a:sym typeface="+mn-ea"/>
              </a:rPr>
              <a:t>The objective of HR professionals is to ensure that HR adds value to strategic planning and business results of organizations.</a:t>
            </a:r>
            <a:r>
              <a:rPr lang="en-US" altLang="en-GB" dirty="0">
                <a:sym typeface="+mn-ea"/>
              </a:rPr>
              <a:t>”</a:t>
            </a:r>
          </a:p>
          <a:p>
            <a:pPr>
              <a:lnSpc>
                <a:spcPct val="120000"/>
              </a:lnSpc>
            </a:pPr>
            <a:r>
              <a:rPr lang="en-US" altLang="en-GB" dirty="0">
                <a:sym typeface="+mn-ea"/>
              </a:rPr>
              <a:t>2005, huawei start to restructure its HRM for its global expansion </a:t>
            </a:r>
          </a:p>
          <a:p>
            <a:pPr>
              <a:lnSpc>
                <a:spcPct val="120000"/>
              </a:lnSpc>
            </a:pPr>
            <a:r>
              <a:rPr lang="en-US" altLang="en-GB" dirty="0">
                <a:sym typeface="+mn-ea"/>
              </a:rPr>
              <a:t>in 2014, its 3-legged model start to take shape.</a:t>
            </a:r>
          </a:p>
          <a:p>
            <a:pPr>
              <a:lnSpc>
                <a:spcPct val="120000"/>
              </a:lnSpc>
            </a:pP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1"/>
            </p:custDataLst>
          </p:nvPr>
        </p:nvSpPr>
        <p:spPr>
          <a:xfrm rot="14400000">
            <a:off x="7191834" y="5113128"/>
            <a:ext cx="763284" cy="860846"/>
          </a:xfrm>
          <a:custGeom>
            <a:avLst/>
            <a:gdLst>
              <a:gd name="connsiteX0" fmla="*/ 333697 w 667195"/>
              <a:gd name="connsiteY0" fmla="*/ 0 h 752475"/>
              <a:gd name="connsiteX1" fmla="*/ 339850 w 667195"/>
              <a:gd name="connsiteY1" fmla="*/ 198 h 752475"/>
              <a:gd name="connsiteX2" fmla="*/ 345806 w 667195"/>
              <a:gd name="connsiteY2" fmla="*/ 793 h 752475"/>
              <a:gd name="connsiteX3" fmla="*/ 351761 w 667195"/>
              <a:gd name="connsiteY3" fmla="*/ 1388 h 752475"/>
              <a:gd name="connsiteX4" fmla="*/ 357518 w 667195"/>
              <a:gd name="connsiteY4" fmla="*/ 2577 h 752475"/>
              <a:gd name="connsiteX5" fmla="*/ 363473 w 667195"/>
              <a:gd name="connsiteY5" fmla="*/ 3965 h 752475"/>
              <a:gd name="connsiteX6" fmla="*/ 368833 w 667195"/>
              <a:gd name="connsiteY6" fmla="*/ 5551 h 752475"/>
              <a:gd name="connsiteX7" fmla="*/ 374391 w 667195"/>
              <a:gd name="connsiteY7" fmla="*/ 7335 h 752475"/>
              <a:gd name="connsiteX8" fmla="*/ 379751 w 667195"/>
              <a:gd name="connsiteY8" fmla="*/ 9317 h 752475"/>
              <a:gd name="connsiteX9" fmla="*/ 385111 w 667195"/>
              <a:gd name="connsiteY9" fmla="*/ 11894 h 752475"/>
              <a:gd name="connsiteX10" fmla="*/ 390074 w 667195"/>
              <a:gd name="connsiteY10" fmla="*/ 14471 h 752475"/>
              <a:gd name="connsiteX11" fmla="*/ 395235 w 667195"/>
              <a:gd name="connsiteY11" fmla="*/ 17246 h 752475"/>
              <a:gd name="connsiteX12" fmla="*/ 399999 w 667195"/>
              <a:gd name="connsiteY12" fmla="*/ 20418 h 752475"/>
              <a:gd name="connsiteX13" fmla="*/ 404764 w 667195"/>
              <a:gd name="connsiteY13" fmla="*/ 23589 h 752475"/>
              <a:gd name="connsiteX14" fmla="*/ 409131 w 667195"/>
              <a:gd name="connsiteY14" fmla="*/ 27157 h 752475"/>
              <a:gd name="connsiteX15" fmla="*/ 413498 w 667195"/>
              <a:gd name="connsiteY15" fmla="*/ 30924 h 752475"/>
              <a:gd name="connsiteX16" fmla="*/ 417468 w 667195"/>
              <a:gd name="connsiteY16" fmla="*/ 34690 h 752475"/>
              <a:gd name="connsiteX17" fmla="*/ 632455 w 667195"/>
              <a:gd name="connsiteY17" fmla="*/ 249570 h 752475"/>
              <a:gd name="connsiteX18" fmla="*/ 636823 w 667195"/>
              <a:gd name="connsiteY18" fmla="*/ 253931 h 752475"/>
              <a:gd name="connsiteX19" fmla="*/ 640594 w 667195"/>
              <a:gd name="connsiteY19" fmla="*/ 258490 h 752475"/>
              <a:gd name="connsiteX20" fmla="*/ 644366 w 667195"/>
              <a:gd name="connsiteY20" fmla="*/ 263247 h 752475"/>
              <a:gd name="connsiteX21" fmla="*/ 647741 w 667195"/>
              <a:gd name="connsiteY21" fmla="*/ 268005 h 752475"/>
              <a:gd name="connsiteX22" fmla="*/ 650718 w 667195"/>
              <a:gd name="connsiteY22" fmla="*/ 272961 h 752475"/>
              <a:gd name="connsiteX23" fmla="*/ 653696 w 667195"/>
              <a:gd name="connsiteY23" fmla="*/ 278115 h 752475"/>
              <a:gd name="connsiteX24" fmla="*/ 656277 w 667195"/>
              <a:gd name="connsiteY24" fmla="*/ 283269 h 752475"/>
              <a:gd name="connsiteX25" fmla="*/ 658460 w 667195"/>
              <a:gd name="connsiteY25" fmla="*/ 288621 h 752475"/>
              <a:gd name="connsiteX26" fmla="*/ 660644 w 667195"/>
              <a:gd name="connsiteY26" fmla="*/ 293973 h 752475"/>
              <a:gd name="connsiteX27" fmla="*/ 662431 w 667195"/>
              <a:gd name="connsiteY27" fmla="*/ 299523 h 752475"/>
              <a:gd name="connsiteX28" fmla="*/ 664019 w 667195"/>
              <a:gd name="connsiteY28" fmla="*/ 304875 h 752475"/>
              <a:gd name="connsiteX29" fmla="*/ 665210 w 667195"/>
              <a:gd name="connsiteY29" fmla="*/ 310624 h 752475"/>
              <a:gd name="connsiteX30" fmla="*/ 666004 w 667195"/>
              <a:gd name="connsiteY30" fmla="*/ 316174 h 752475"/>
              <a:gd name="connsiteX31" fmla="*/ 666798 w 667195"/>
              <a:gd name="connsiteY31" fmla="*/ 321923 h 752475"/>
              <a:gd name="connsiteX32" fmla="*/ 667195 w 667195"/>
              <a:gd name="connsiteY32" fmla="*/ 327473 h 752475"/>
              <a:gd name="connsiteX33" fmla="*/ 667195 w 667195"/>
              <a:gd name="connsiteY33" fmla="*/ 333222 h 752475"/>
              <a:gd name="connsiteX34" fmla="*/ 667195 w 667195"/>
              <a:gd name="connsiteY34" fmla="*/ 338971 h 752475"/>
              <a:gd name="connsiteX35" fmla="*/ 666798 w 667195"/>
              <a:gd name="connsiteY35" fmla="*/ 344719 h 752475"/>
              <a:gd name="connsiteX36" fmla="*/ 666004 w 667195"/>
              <a:gd name="connsiteY36" fmla="*/ 350071 h 752475"/>
              <a:gd name="connsiteX37" fmla="*/ 665210 w 667195"/>
              <a:gd name="connsiteY37" fmla="*/ 355820 h 752475"/>
              <a:gd name="connsiteX38" fmla="*/ 664019 w 667195"/>
              <a:gd name="connsiteY38" fmla="*/ 361371 h 752475"/>
              <a:gd name="connsiteX39" fmla="*/ 662431 w 667195"/>
              <a:gd name="connsiteY39" fmla="*/ 366921 h 752475"/>
              <a:gd name="connsiteX40" fmla="*/ 660644 w 667195"/>
              <a:gd name="connsiteY40" fmla="*/ 372471 h 752475"/>
              <a:gd name="connsiteX41" fmla="*/ 658460 w 667195"/>
              <a:gd name="connsiteY41" fmla="*/ 377625 h 752475"/>
              <a:gd name="connsiteX42" fmla="*/ 656277 w 667195"/>
              <a:gd name="connsiteY42" fmla="*/ 382977 h 752475"/>
              <a:gd name="connsiteX43" fmla="*/ 653696 w 667195"/>
              <a:gd name="connsiteY43" fmla="*/ 388131 h 752475"/>
              <a:gd name="connsiteX44" fmla="*/ 650718 w 667195"/>
              <a:gd name="connsiteY44" fmla="*/ 393484 h 752475"/>
              <a:gd name="connsiteX45" fmla="*/ 647741 w 667195"/>
              <a:gd name="connsiteY45" fmla="*/ 398241 h 752475"/>
              <a:gd name="connsiteX46" fmla="*/ 644366 w 667195"/>
              <a:gd name="connsiteY46" fmla="*/ 403197 h 752475"/>
              <a:gd name="connsiteX47" fmla="*/ 640594 w 667195"/>
              <a:gd name="connsiteY47" fmla="*/ 407756 h 752475"/>
              <a:gd name="connsiteX48" fmla="*/ 636823 w 667195"/>
              <a:gd name="connsiteY48" fmla="*/ 412513 h 752475"/>
              <a:gd name="connsiteX49" fmla="*/ 632455 w 667195"/>
              <a:gd name="connsiteY49" fmla="*/ 416874 h 752475"/>
              <a:gd name="connsiteX50" fmla="*/ 628088 w 667195"/>
              <a:gd name="connsiteY50" fmla="*/ 421037 h 752475"/>
              <a:gd name="connsiteX51" fmla="*/ 623522 w 667195"/>
              <a:gd name="connsiteY51" fmla="*/ 425200 h 752475"/>
              <a:gd name="connsiteX52" fmla="*/ 618758 w 667195"/>
              <a:gd name="connsiteY52" fmla="*/ 428768 h 752475"/>
              <a:gd name="connsiteX53" fmla="*/ 613994 w 667195"/>
              <a:gd name="connsiteY53" fmla="*/ 431940 h 752475"/>
              <a:gd name="connsiteX54" fmla="*/ 608833 w 667195"/>
              <a:gd name="connsiteY54" fmla="*/ 435111 h 752475"/>
              <a:gd name="connsiteX55" fmla="*/ 603870 w 667195"/>
              <a:gd name="connsiteY55" fmla="*/ 438085 h 752475"/>
              <a:gd name="connsiteX56" fmla="*/ 598709 w 667195"/>
              <a:gd name="connsiteY56" fmla="*/ 440662 h 752475"/>
              <a:gd name="connsiteX57" fmla="*/ 593349 w 667195"/>
              <a:gd name="connsiteY57" fmla="*/ 442842 h 752475"/>
              <a:gd name="connsiteX58" fmla="*/ 587989 w 667195"/>
              <a:gd name="connsiteY58" fmla="*/ 445023 h 752475"/>
              <a:gd name="connsiteX59" fmla="*/ 582431 w 667195"/>
              <a:gd name="connsiteY59" fmla="*/ 446807 h 752475"/>
              <a:gd name="connsiteX60" fmla="*/ 576872 w 667195"/>
              <a:gd name="connsiteY60" fmla="*/ 448195 h 752475"/>
              <a:gd name="connsiteX61" fmla="*/ 571314 w 667195"/>
              <a:gd name="connsiteY61" fmla="*/ 449582 h 752475"/>
              <a:gd name="connsiteX62" fmla="*/ 565756 w 667195"/>
              <a:gd name="connsiteY62" fmla="*/ 450375 h 752475"/>
              <a:gd name="connsiteX63" fmla="*/ 559999 w 667195"/>
              <a:gd name="connsiteY63" fmla="*/ 451168 h 752475"/>
              <a:gd name="connsiteX64" fmla="*/ 554242 w 667195"/>
              <a:gd name="connsiteY64" fmla="*/ 451366 h 752475"/>
              <a:gd name="connsiteX65" fmla="*/ 548684 w 667195"/>
              <a:gd name="connsiteY65" fmla="*/ 451564 h 752475"/>
              <a:gd name="connsiteX66" fmla="*/ 542927 w 667195"/>
              <a:gd name="connsiteY66" fmla="*/ 451366 h 752475"/>
              <a:gd name="connsiteX67" fmla="*/ 537170 w 667195"/>
              <a:gd name="connsiteY67" fmla="*/ 451168 h 752475"/>
              <a:gd name="connsiteX68" fmla="*/ 531810 w 667195"/>
              <a:gd name="connsiteY68" fmla="*/ 450375 h 752475"/>
              <a:gd name="connsiteX69" fmla="*/ 526054 w 667195"/>
              <a:gd name="connsiteY69" fmla="*/ 449582 h 752475"/>
              <a:gd name="connsiteX70" fmla="*/ 520495 w 667195"/>
              <a:gd name="connsiteY70" fmla="*/ 448195 h 752475"/>
              <a:gd name="connsiteX71" fmla="*/ 514739 w 667195"/>
              <a:gd name="connsiteY71" fmla="*/ 446807 h 752475"/>
              <a:gd name="connsiteX72" fmla="*/ 509379 w 667195"/>
              <a:gd name="connsiteY72" fmla="*/ 445023 h 752475"/>
              <a:gd name="connsiteX73" fmla="*/ 504019 w 667195"/>
              <a:gd name="connsiteY73" fmla="*/ 442842 h 752475"/>
              <a:gd name="connsiteX74" fmla="*/ 498858 w 667195"/>
              <a:gd name="connsiteY74" fmla="*/ 440662 h 752475"/>
              <a:gd name="connsiteX75" fmla="*/ 493498 w 667195"/>
              <a:gd name="connsiteY75" fmla="*/ 438085 h 752475"/>
              <a:gd name="connsiteX76" fmla="*/ 488337 w 667195"/>
              <a:gd name="connsiteY76" fmla="*/ 435111 h 752475"/>
              <a:gd name="connsiteX77" fmla="*/ 483374 w 667195"/>
              <a:gd name="connsiteY77" fmla="*/ 431940 h 752475"/>
              <a:gd name="connsiteX78" fmla="*/ 478610 w 667195"/>
              <a:gd name="connsiteY78" fmla="*/ 428768 h 752475"/>
              <a:gd name="connsiteX79" fmla="*/ 473647 w 667195"/>
              <a:gd name="connsiteY79" fmla="*/ 425200 h 752475"/>
              <a:gd name="connsiteX80" fmla="*/ 469081 w 667195"/>
              <a:gd name="connsiteY80" fmla="*/ 421037 h 752475"/>
              <a:gd name="connsiteX81" fmla="*/ 464714 w 667195"/>
              <a:gd name="connsiteY81" fmla="*/ 416874 h 752475"/>
              <a:gd name="connsiteX82" fmla="*/ 452208 w 667195"/>
              <a:gd name="connsiteY82" fmla="*/ 400223 h 752475"/>
              <a:gd name="connsiteX83" fmla="*/ 452208 w 667195"/>
              <a:gd name="connsiteY83" fmla="*/ 634133 h 752475"/>
              <a:gd name="connsiteX84" fmla="*/ 452009 w 667195"/>
              <a:gd name="connsiteY84" fmla="*/ 639881 h 752475"/>
              <a:gd name="connsiteX85" fmla="*/ 451612 w 667195"/>
              <a:gd name="connsiteY85" fmla="*/ 646225 h 752475"/>
              <a:gd name="connsiteX86" fmla="*/ 450818 w 667195"/>
              <a:gd name="connsiteY86" fmla="*/ 651973 h 752475"/>
              <a:gd name="connsiteX87" fmla="*/ 450024 w 667195"/>
              <a:gd name="connsiteY87" fmla="*/ 657722 h 752475"/>
              <a:gd name="connsiteX88" fmla="*/ 448634 w 667195"/>
              <a:gd name="connsiteY88" fmla="*/ 663471 h 752475"/>
              <a:gd name="connsiteX89" fmla="*/ 447046 w 667195"/>
              <a:gd name="connsiteY89" fmla="*/ 669219 h 752475"/>
              <a:gd name="connsiteX90" fmla="*/ 445260 w 667195"/>
              <a:gd name="connsiteY90" fmla="*/ 674571 h 752475"/>
              <a:gd name="connsiteX91" fmla="*/ 442878 w 667195"/>
              <a:gd name="connsiteY91" fmla="*/ 680122 h 752475"/>
              <a:gd name="connsiteX92" fmla="*/ 440694 w 667195"/>
              <a:gd name="connsiteY92" fmla="*/ 685276 h 752475"/>
              <a:gd name="connsiteX93" fmla="*/ 437915 w 667195"/>
              <a:gd name="connsiteY93" fmla="*/ 690430 h 752475"/>
              <a:gd name="connsiteX94" fmla="*/ 435136 w 667195"/>
              <a:gd name="connsiteY94" fmla="*/ 695385 h 752475"/>
              <a:gd name="connsiteX95" fmla="*/ 431959 w 667195"/>
              <a:gd name="connsiteY95" fmla="*/ 700143 h 752475"/>
              <a:gd name="connsiteX96" fmla="*/ 428783 w 667195"/>
              <a:gd name="connsiteY96" fmla="*/ 704702 h 752475"/>
              <a:gd name="connsiteX97" fmla="*/ 425012 w 667195"/>
              <a:gd name="connsiteY97" fmla="*/ 709261 h 752475"/>
              <a:gd name="connsiteX98" fmla="*/ 421438 w 667195"/>
              <a:gd name="connsiteY98" fmla="*/ 713622 h 752475"/>
              <a:gd name="connsiteX99" fmla="*/ 417468 w 667195"/>
              <a:gd name="connsiteY99" fmla="*/ 717785 h 752475"/>
              <a:gd name="connsiteX100" fmla="*/ 413498 w 667195"/>
              <a:gd name="connsiteY100" fmla="*/ 721551 h 752475"/>
              <a:gd name="connsiteX101" fmla="*/ 409131 w 667195"/>
              <a:gd name="connsiteY101" fmla="*/ 725318 h 752475"/>
              <a:gd name="connsiteX102" fmla="*/ 404764 w 667195"/>
              <a:gd name="connsiteY102" fmla="*/ 728886 h 752475"/>
              <a:gd name="connsiteX103" fmla="*/ 399999 w 667195"/>
              <a:gd name="connsiteY103" fmla="*/ 732058 h 752475"/>
              <a:gd name="connsiteX104" fmla="*/ 395235 w 667195"/>
              <a:gd name="connsiteY104" fmla="*/ 735229 h 752475"/>
              <a:gd name="connsiteX105" fmla="*/ 390074 w 667195"/>
              <a:gd name="connsiteY105" fmla="*/ 738004 h 752475"/>
              <a:gd name="connsiteX106" fmla="*/ 385111 w 667195"/>
              <a:gd name="connsiteY106" fmla="*/ 740780 h 752475"/>
              <a:gd name="connsiteX107" fmla="*/ 379751 w 667195"/>
              <a:gd name="connsiteY107" fmla="*/ 742960 h 752475"/>
              <a:gd name="connsiteX108" fmla="*/ 374391 w 667195"/>
              <a:gd name="connsiteY108" fmla="*/ 745141 h 752475"/>
              <a:gd name="connsiteX109" fmla="*/ 368833 w 667195"/>
              <a:gd name="connsiteY109" fmla="*/ 746925 h 752475"/>
              <a:gd name="connsiteX110" fmla="*/ 363473 w 667195"/>
              <a:gd name="connsiteY110" fmla="*/ 748511 h 752475"/>
              <a:gd name="connsiteX111" fmla="*/ 357518 w 667195"/>
              <a:gd name="connsiteY111" fmla="*/ 749898 h 752475"/>
              <a:gd name="connsiteX112" fmla="*/ 351761 w 667195"/>
              <a:gd name="connsiteY112" fmla="*/ 751088 h 752475"/>
              <a:gd name="connsiteX113" fmla="*/ 345806 w 667195"/>
              <a:gd name="connsiteY113" fmla="*/ 751682 h 752475"/>
              <a:gd name="connsiteX114" fmla="*/ 339850 w 667195"/>
              <a:gd name="connsiteY114" fmla="*/ 752079 h 752475"/>
              <a:gd name="connsiteX115" fmla="*/ 333697 w 667195"/>
              <a:gd name="connsiteY115" fmla="*/ 752475 h 752475"/>
              <a:gd name="connsiteX116" fmla="*/ 327543 w 667195"/>
              <a:gd name="connsiteY116" fmla="*/ 752079 h 752475"/>
              <a:gd name="connsiteX117" fmla="*/ 321587 w 667195"/>
              <a:gd name="connsiteY117" fmla="*/ 751682 h 752475"/>
              <a:gd name="connsiteX118" fmla="*/ 315632 w 667195"/>
              <a:gd name="connsiteY118" fmla="*/ 751088 h 752475"/>
              <a:gd name="connsiteX119" fmla="*/ 309677 w 667195"/>
              <a:gd name="connsiteY119" fmla="*/ 749898 h 752475"/>
              <a:gd name="connsiteX120" fmla="*/ 303920 w 667195"/>
              <a:gd name="connsiteY120" fmla="*/ 748511 h 752475"/>
              <a:gd name="connsiteX121" fmla="*/ 298362 w 667195"/>
              <a:gd name="connsiteY121" fmla="*/ 746925 h 752475"/>
              <a:gd name="connsiteX122" fmla="*/ 292803 w 667195"/>
              <a:gd name="connsiteY122" fmla="*/ 745141 h 752475"/>
              <a:gd name="connsiteX123" fmla="*/ 287642 w 667195"/>
              <a:gd name="connsiteY123" fmla="*/ 742960 h 752475"/>
              <a:gd name="connsiteX124" fmla="*/ 282282 w 667195"/>
              <a:gd name="connsiteY124" fmla="*/ 740780 h 752475"/>
              <a:gd name="connsiteX125" fmla="*/ 277121 w 667195"/>
              <a:gd name="connsiteY125" fmla="*/ 738004 h 752475"/>
              <a:gd name="connsiteX126" fmla="*/ 272357 w 667195"/>
              <a:gd name="connsiteY126" fmla="*/ 735229 h 752475"/>
              <a:gd name="connsiteX127" fmla="*/ 267394 w 667195"/>
              <a:gd name="connsiteY127" fmla="*/ 732058 h 752475"/>
              <a:gd name="connsiteX128" fmla="*/ 262630 w 667195"/>
              <a:gd name="connsiteY128" fmla="*/ 728886 h 752475"/>
              <a:gd name="connsiteX129" fmla="*/ 258262 w 667195"/>
              <a:gd name="connsiteY129" fmla="*/ 725318 h 752475"/>
              <a:gd name="connsiteX130" fmla="*/ 253895 w 667195"/>
              <a:gd name="connsiteY130" fmla="*/ 721551 h 752475"/>
              <a:gd name="connsiteX131" fmla="*/ 249925 w 667195"/>
              <a:gd name="connsiteY131" fmla="*/ 717785 h 752475"/>
              <a:gd name="connsiteX132" fmla="*/ 245955 w 667195"/>
              <a:gd name="connsiteY132" fmla="*/ 713622 h 752475"/>
              <a:gd name="connsiteX133" fmla="*/ 242183 w 667195"/>
              <a:gd name="connsiteY133" fmla="*/ 709261 h 752475"/>
              <a:gd name="connsiteX134" fmla="*/ 238610 w 667195"/>
              <a:gd name="connsiteY134" fmla="*/ 704702 h 752475"/>
              <a:gd name="connsiteX135" fmla="*/ 235235 w 667195"/>
              <a:gd name="connsiteY135" fmla="*/ 700143 h 752475"/>
              <a:gd name="connsiteX136" fmla="*/ 232258 w 667195"/>
              <a:gd name="connsiteY136" fmla="*/ 695385 h 752475"/>
              <a:gd name="connsiteX137" fmla="*/ 229280 w 667195"/>
              <a:gd name="connsiteY137" fmla="*/ 690430 h 752475"/>
              <a:gd name="connsiteX138" fmla="*/ 226898 w 667195"/>
              <a:gd name="connsiteY138" fmla="*/ 685276 h 752475"/>
              <a:gd name="connsiteX139" fmla="*/ 224317 w 667195"/>
              <a:gd name="connsiteY139" fmla="*/ 680122 h 752475"/>
              <a:gd name="connsiteX140" fmla="*/ 222332 w 667195"/>
              <a:gd name="connsiteY140" fmla="*/ 674571 h 752475"/>
              <a:gd name="connsiteX141" fmla="*/ 220347 w 667195"/>
              <a:gd name="connsiteY141" fmla="*/ 669219 h 752475"/>
              <a:gd name="connsiteX142" fmla="*/ 218759 w 667195"/>
              <a:gd name="connsiteY142" fmla="*/ 663471 h 752475"/>
              <a:gd name="connsiteX143" fmla="*/ 217369 w 667195"/>
              <a:gd name="connsiteY143" fmla="*/ 657722 h 752475"/>
              <a:gd name="connsiteX144" fmla="*/ 216575 w 667195"/>
              <a:gd name="connsiteY144" fmla="*/ 651973 h 752475"/>
              <a:gd name="connsiteX145" fmla="*/ 215583 w 667195"/>
              <a:gd name="connsiteY145" fmla="*/ 646225 h 752475"/>
              <a:gd name="connsiteX146" fmla="*/ 215186 w 667195"/>
              <a:gd name="connsiteY146" fmla="*/ 639881 h 752475"/>
              <a:gd name="connsiteX147" fmla="*/ 215186 w 667195"/>
              <a:gd name="connsiteY147" fmla="*/ 634133 h 752475"/>
              <a:gd name="connsiteX148" fmla="*/ 215186 w 667195"/>
              <a:gd name="connsiteY148" fmla="*/ 400223 h 752475"/>
              <a:gd name="connsiteX149" fmla="*/ 202679 w 667195"/>
              <a:gd name="connsiteY149" fmla="*/ 416874 h 752475"/>
              <a:gd name="connsiteX150" fmla="*/ 198114 w 667195"/>
              <a:gd name="connsiteY150" fmla="*/ 421037 h 752475"/>
              <a:gd name="connsiteX151" fmla="*/ 193548 w 667195"/>
              <a:gd name="connsiteY151" fmla="*/ 425200 h 752475"/>
              <a:gd name="connsiteX152" fmla="*/ 188982 w 667195"/>
              <a:gd name="connsiteY152" fmla="*/ 428768 h 752475"/>
              <a:gd name="connsiteX153" fmla="*/ 183821 w 667195"/>
              <a:gd name="connsiteY153" fmla="*/ 431940 h 752475"/>
              <a:gd name="connsiteX154" fmla="*/ 178858 w 667195"/>
              <a:gd name="connsiteY154" fmla="*/ 435111 h 752475"/>
              <a:gd name="connsiteX155" fmla="*/ 173895 w 667195"/>
              <a:gd name="connsiteY155" fmla="*/ 438085 h 752475"/>
              <a:gd name="connsiteX156" fmla="*/ 168536 w 667195"/>
              <a:gd name="connsiteY156" fmla="*/ 440662 h 752475"/>
              <a:gd name="connsiteX157" fmla="*/ 163374 w 667195"/>
              <a:gd name="connsiteY157" fmla="*/ 442842 h 752475"/>
              <a:gd name="connsiteX158" fmla="*/ 157816 w 667195"/>
              <a:gd name="connsiteY158" fmla="*/ 445023 h 752475"/>
              <a:gd name="connsiteX159" fmla="*/ 152258 w 667195"/>
              <a:gd name="connsiteY159" fmla="*/ 446807 h 752475"/>
              <a:gd name="connsiteX160" fmla="*/ 146898 w 667195"/>
              <a:gd name="connsiteY160" fmla="*/ 448195 h 752475"/>
              <a:gd name="connsiteX161" fmla="*/ 141340 w 667195"/>
              <a:gd name="connsiteY161" fmla="*/ 449582 h 752475"/>
              <a:gd name="connsiteX162" fmla="*/ 135583 w 667195"/>
              <a:gd name="connsiteY162" fmla="*/ 450375 h 752475"/>
              <a:gd name="connsiteX163" fmla="*/ 130024 w 667195"/>
              <a:gd name="connsiteY163" fmla="*/ 451168 h 752475"/>
              <a:gd name="connsiteX164" fmla="*/ 124268 w 667195"/>
              <a:gd name="connsiteY164" fmla="*/ 451366 h 752475"/>
              <a:gd name="connsiteX165" fmla="*/ 118709 w 667195"/>
              <a:gd name="connsiteY165" fmla="*/ 451564 h 752475"/>
              <a:gd name="connsiteX166" fmla="*/ 113151 w 667195"/>
              <a:gd name="connsiteY166" fmla="*/ 451366 h 752475"/>
              <a:gd name="connsiteX167" fmla="*/ 107394 w 667195"/>
              <a:gd name="connsiteY167" fmla="*/ 451168 h 752475"/>
              <a:gd name="connsiteX168" fmla="*/ 101637 w 667195"/>
              <a:gd name="connsiteY168" fmla="*/ 450375 h 752475"/>
              <a:gd name="connsiteX169" fmla="*/ 95881 w 667195"/>
              <a:gd name="connsiteY169" fmla="*/ 449582 h 752475"/>
              <a:gd name="connsiteX170" fmla="*/ 90521 w 667195"/>
              <a:gd name="connsiteY170" fmla="*/ 448195 h 752475"/>
              <a:gd name="connsiteX171" fmla="*/ 84963 w 667195"/>
              <a:gd name="connsiteY171" fmla="*/ 446807 h 752475"/>
              <a:gd name="connsiteX172" fmla="*/ 79404 w 667195"/>
              <a:gd name="connsiteY172" fmla="*/ 445023 h 752475"/>
              <a:gd name="connsiteX173" fmla="*/ 74044 w 667195"/>
              <a:gd name="connsiteY173" fmla="*/ 442842 h 752475"/>
              <a:gd name="connsiteX174" fmla="*/ 68685 w 667195"/>
              <a:gd name="connsiteY174" fmla="*/ 440662 h 752475"/>
              <a:gd name="connsiteX175" fmla="*/ 63523 w 667195"/>
              <a:gd name="connsiteY175" fmla="*/ 438085 h 752475"/>
              <a:gd name="connsiteX176" fmla="*/ 58561 w 667195"/>
              <a:gd name="connsiteY176" fmla="*/ 435111 h 752475"/>
              <a:gd name="connsiteX177" fmla="*/ 53399 w 667195"/>
              <a:gd name="connsiteY177" fmla="*/ 431940 h 752475"/>
              <a:gd name="connsiteX178" fmla="*/ 48635 w 667195"/>
              <a:gd name="connsiteY178" fmla="*/ 428768 h 752475"/>
              <a:gd name="connsiteX179" fmla="*/ 43871 w 667195"/>
              <a:gd name="connsiteY179" fmla="*/ 425200 h 752475"/>
              <a:gd name="connsiteX180" fmla="*/ 39305 w 667195"/>
              <a:gd name="connsiteY180" fmla="*/ 421037 h 752475"/>
              <a:gd name="connsiteX181" fmla="*/ 34739 w 667195"/>
              <a:gd name="connsiteY181" fmla="*/ 416874 h 752475"/>
              <a:gd name="connsiteX182" fmla="*/ 30571 w 667195"/>
              <a:gd name="connsiteY182" fmla="*/ 412513 h 752475"/>
              <a:gd name="connsiteX183" fmla="*/ 26799 w 667195"/>
              <a:gd name="connsiteY183" fmla="*/ 407756 h 752475"/>
              <a:gd name="connsiteX184" fmla="*/ 23027 w 667195"/>
              <a:gd name="connsiteY184" fmla="*/ 403197 h 752475"/>
              <a:gd name="connsiteX185" fmla="*/ 19652 w 667195"/>
              <a:gd name="connsiteY185" fmla="*/ 398241 h 752475"/>
              <a:gd name="connsiteX186" fmla="*/ 16476 w 667195"/>
              <a:gd name="connsiteY186" fmla="*/ 393484 h 752475"/>
              <a:gd name="connsiteX187" fmla="*/ 13697 w 667195"/>
              <a:gd name="connsiteY187" fmla="*/ 388131 h 752475"/>
              <a:gd name="connsiteX188" fmla="*/ 10918 w 667195"/>
              <a:gd name="connsiteY188" fmla="*/ 382977 h 752475"/>
              <a:gd name="connsiteX189" fmla="*/ 8734 w 667195"/>
              <a:gd name="connsiteY189" fmla="*/ 377625 h 752475"/>
              <a:gd name="connsiteX190" fmla="*/ 6551 w 667195"/>
              <a:gd name="connsiteY190" fmla="*/ 372471 h 752475"/>
              <a:gd name="connsiteX191" fmla="*/ 4963 w 667195"/>
              <a:gd name="connsiteY191" fmla="*/ 366921 h 752475"/>
              <a:gd name="connsiteX192" fmla="*/ 3375 w 667195"/>
              <a:gd name="connsiteY192" fmla="*/ 361371 h 752475"/>
              <a:gd name="connsiteX193" fmla="*/ 2382 w 667195"/>
              <a:gd name="connsiteY193" fmla="*/ 355820 h 752475"/>
              <a:gd name="connsiteX194" fmla="*/ 1389 w 667195"/>
              <a:gd name="connsiteY194" fmla="*/ 350071 h 752475"/>
              <a:gd name="connsiteX195" fmla="*/ 794 w 667195"/>
              <a:gd name="connsiteY195" fmla="*/ 344719 h 752475"/>
              <a:gd name="connsiteX196" fmla="*/ 198 w 667195"/>
              <a:gd name="connsiteY196" fmla="*/ 338971 h 752475"/>
              <a:gd name="connsiteX197" fmla="*/ 0 w 667195"/>
              <a:gd name="connsiteY197" fmla="*/ 333222 h 752475"/>
              <a:gd name="connsiteX198" fmla="*/ 198 w 667195"/>
              <a:gd name="connsiteY198" fmla="*/ 327473 h 752475"/>
              <a:gd name="connsiteX199" fmla="*/ 794 w 667195"/>
              <a:gd name="connsiteY199" fmla="*/ 321923 h 752475"/>
              <a:gd name="connsiteX200" fmla="*/ 1389 w 667195"/>
              <a:gd name="connsiteY200" fmla="*/ 316174 h 752475"/>
              <a:gd name="connsiteX201" fmla="*/ 2382 w 667195"/>
              <a:gd name="connsiteY201" fmla="*/ 310624 h 752475"/>
              <a:gd name="connsiteX202" fmla="*/ 3375 w 667195"/>
              <a:gd name="connsiteY202" fmla="*/ 304875 h 752475"/>
              <a:gd name="connsiteX203" fmla="*/ 4963 w 667195"/>
              <a:gd name="connsiteY203" fmla="*/ 299523 h 752475"/>
              <a:gd name="connsiteX204" fmla="*/ 6551 w 667195"/>
              <a:gd name="connsiteY204" fmla="*/ 293973 h 752475"/>
              <a:gd name="connsiteX205" fmla="*/ 8734 w 667195"/>
              <a:gd name="connsiteY205" fmla="*/ 288621 h 752475"/>
              <a:gd name="connsiteX206" fmla="*/ 10918 w 667195"/>
              <a:gd name="connsiteY206" fmla="*/ 283269 h 752475"/>
              <a:gd name="connsiteX207" fmla="*/ 13697 w 667195"/>
              <a:gd name="connsiteY207" fmla="*/ 278115 h 752475"/>
              <a:gd name="connsiteX208" fmla="*/ 16476 w 667195"/>
              <a:gd name="connsiteY208" fmla="*/ 272961 h 752475"/>
              <a:gd name="connsiteX209" fmla="*/ 19652 w 667195"/>
              <a:gd name="connsiteY209" fmla="*/ 268005 h 752475"/>
              <a:gd name="connsiteX210" fmla="*/ 23027 w 667195"/>
              <a:gd name="connsiteY210" fmla="*/ 263247 h 752475"/>
              <a:gd name="connsiteX211" fmla="*/ 26799 w 667195"/>
              <a:gd name="connsiteY211" fmla="*/ 258490 h 752475"/>
              <a:gd name="connsiteX212" fmla="*/ 30571 w 667195"/>
              <a:gd name="connsiteY212" fmla="*/ 253931 h 752475"/>
              <a:gd name="connsiteX213" fmla="*/ 34739 w 667195"/>
              <a:gd name="connsiteY213" fmla="*/ 249570 h 752475"/>
              <a:gd name="connsiteX214" fmla="*/ 249925 w 667195"/>
              <a:gd name="connsiteY214" fmla="*/ 34690 h 752475"/>
              <a:gd name="connsiteX215" fmla="*/ 253895 w 667195"/>
              <a:gd name="connsiteY215" fmla="*/ 30924 h 752475"/>
              <a:gd name="connsiteX216" fmla="*/ 258262 w 667195"/>
              <a:gd name="connsiteY216" fmla="*/ 27157 h 752475"/>
              <a:gd name="connsiteX217" fmla="*/ 262630 w 667195"/>
              <a:gd name="connsiteY217" fmla="*/ 23589 h 752475"/>
              <a:gd name="connsiteX218" fmla="*/ 267394 w 667195"/>
              <a:gd name="connsiteY218" fmla="*/ 20418 h 752475"/>
              <a:gd name="connsiteX219" fmla="*/ 272357 w 667195"/>
              <a:gd name="connsiteY219" fmla="*/ 17246 h 752475"/>
              <a:gd name="connsiteX220" fmla="*/ 277121 w 667195"/>
              <a:gd name="connsiteY220" fmla="*/ 14471 h 752475"/>
              <a:gd name="connsiteX221" fmla="*/ 282282 w 667195"/>
              <a:gd name="connsiteY221" fmla="*/ 11894 h 752475"/>
              <a:gd name="connsiteX222" fmla="*/ 287642 w 667195"/>
              <a:gd name="connsiteY222" fmla="*/ 9317 h 752475"/>
              <a:gd name="connsiteX223" fmla="*/ 292803 w 667195"/>
              <a:gd name="connsiteY223" fmla="*/ 7335 h 752475"/>
              <a:gd name="connsiteX224" fmla="*/ 298362 w 667195"/>
              <a:gd name="connsiteY224" fmla="*/ 5551 h 752475"/>
              <a:gd name="connsiteX225" fmla="*/ 303920 w 667195"/>
              <a:gd name="connsiteY225" fmla="*/ 3965 h 752475"/>
              <a:gd name="connsiteX226" fmla="*/ 309677 w 667195"/>
              <a:gd name="connsiteY226" fmla="*/ 2577 h 752475"/>
              <a:gd name="connsiteX227" fmla="*/ 315632 w 667195"/>
              <a:gd name="connsiteY227" fmla="*/ 1388 h 752475"/>
              <a:gd name="connsiteX228" fmla="*/ 321587 w 667195"/>
              <a:gd name="connsiteY228" fmla="*/ 793 h 752475"/>
              <a:gd name="connsiteX229" fmla="*/ 327543 w 667195"/>
              <a:gd name="connsiteY229" fmla="*/ 198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</a:cxnLst>
            <a:rect l="l" t="t" r="r" b="b"/>
            <a:pathLst>
              <a:path w="667195" h="752475">
                <a:moveTo>
                  <a:pt x="333697" y="0"/>
                </a:moveTo>
                <a:lnTo>
                  <a:pt x="339850" y="198"/>
                </a:lnTo>
                <a:lnTo>
                  <a:pt x="345806" y="793"/>
                </a:lnTo>
                <a:lnTo>
                  <a:pt x="351761" y="1388"/>
                </a:lnTo>
                <a:lnTo>
                  <a:pt x="357518" y="2577"/>
                </a:lnTo>
                <a:lnTo>
                  <a:pt x="363473" y="3965"/>
                </a:lnTo>
                <a:lnTo>
                  <a:pt x="368833" y="5551"/>
                </a:lnTo>
                <a:lnTo>
                  <a:pt x="374391" y="7335"/>
                </a:lnTo>
                <a:lnTo>
                  <a:pt x="379751" y="9317"/>
                </a:lnTo>
                <a:lnTo>
                  <a:pt x="385111" y="11894"/>
                </a:lnTo>
                <a:lnTo>
                  <a:pt x="390074" y="14471"/>
                </a:lnTo>
                <a:lnTo>
                  <a:pt x="395235" y="17246"/>
                </a:lnTo>
                <a:lnTo>
                  <a:pt x="399999" y="20418"/>
                </a:lnTo>
                <a:lnTo>
                  <a:pt x="404764" y="23589"/>
                </a:lnTo>
                <a:lnTo>
                  <a:pt x="409131" y="27157"/>
                </a:lnTo>
                <a:lnTo>
                  <a:pt x="413498" y="30924"/>
                </a:lnTo>
                <a:lnTo>
                  <a:pt x="417468" y="34690"/>
                </a:lnTo>
                <a:lnTo>
                  <a:pt x="632455" y="249570"/>
                </a:lnTo>
                <a:lnTo>
                  <a:pt x="636823" y="253931"/>
                </a:lnTo>
                <a:lnTo>
                  <a:pt x="640594" y="258490"/>
                </a:lnTo>
                <a:lnTo>
                  <a:pt x="644366" y="263247"/>
                </a:lnTo>
                <a:lnTo>
                  <a:pt x="647741" y="268005"/>
                </a:lnTo>
                <a:lnTo>
                  <a:pt x="650718" y="272961"/>
                </a:lnTo>
                <a:lnTo>
                  <a:pt x="653696" y="278115"/>
                </a:lnTo>
                <a:lnTo>
                  <a:pt x="656277" y="283269"/>
                </a:lnTo>
                <a:lnTo>
                  <a:pt x="658460" y="288621"/>
                </a:lnTo>
                <a:lnTo>
                  <a:pt x="660644" y="293973"/>
                </a:lnTo>
                <a:lnTo>
                  <a:pt x="662431" y="299523"/>
                </a:lnTo>
                <a:lnTo>
                  <a:pt x="664019" y="304875"/>
                </a:lnTo>
                <a:lnTo>
                  <a:pt x="665210" y="310624"/>
                </a:lnTo>
                <a:lnTo>
                  <a:pt x="666004" y="316174"/>
                </a:lnTo>
                <a:lnTo>
                  <a:pt x="666798" y="321923"/>
                </a:lnTo>
                <a:lnTo>
                  <a:pt x="667195" y="327473"/>
                </a:lnTo>
                <a:lnTo>
                  <a:pt x="667195" y="333222"/>
                </a:lnTo>
                <a:lnTo>
                  <a:pt x="667195" y="338971"/>
                </a:lnTo>
                <a:lnTo>
                  <a:pt x="666798" y="344719"/>
                </a:lnTo>
                <a:lnTo>
                  <a:pt x="666004" y="350071"/>
                </a:lnTo>
                <a:lnTo>
                  <a:pt x="665210" y="355820"/>
                </a:lnTo>
                <a:lnTo>
                  <a:pt x="664019" y="361371"/>
                </a:lnTo>
                <a:lnTo>
                  <a:pt x="662431" y="366921"/>
                </a:lnTo>
                <a:lnTo>
                  <a:pt x="660644" y="372471"/>
                </a:lnTo>
                <a:lnTo>
                  <a:pt x="658460" y="377625"/>
                </a:lnTo>
                <a:lnTo>
                  <a:pt x="656277" y="382977"/>
                </a:lnTo>
                <a:lnTo>
                  <a:pt x="653696" y="388131"/>
                </a:lnTo>
                <a:lnTo>
                  <a:pt x="650718" y="393484"/>
                </a:lnTo>
                <a:lnTo>
                  <a:pt x="647741" y="398241"/>
                </a:lnTo>
                <a:lnTo>
                  <a:pt x="644366" y="403197"/>
                </a:lnTo>
                <a:lnTo>
                  <a:pt x="640594" y="407756"/>
                </a:lnTo>
                <a:lnTo>
                  <a:pt x="636823" y="412513"/>
                </a:lnTo>
                <a:lnTo>
                  <a:pt x="632455" y="416874"/>
                </a:lnTo>
                <a:lnTo>
                  <a:pt x="628088" y="421037"/>
                </a:lnTo>
                <a:lnTo>
                  <a:pt x="623522" y="425200"/>
                </a:lnTo>
                <a:lnTo>
                  <a:pt x="618758" y="428768"/>
                </a:lnTo>
                <a:lnTo>
                  <a:pt x="613994" y="431940"/>
                </a:lnTo>
                <a:lnTo>
                  <a:pt x="608833" y="435111"/>
                </a:lnTo>
                <a:lnTo>
                  <a:pt x="603870" y="438085"/>
                </a:lnTo>
                <a:lnTo>
                  <a:pt x="598709" y="440662"/>
                </a:lnTo>
                <a:lnTo>
                  <a:pt x="593349" y="442842"/>
                </a:lnTo>
                <a:lnTo>
                  <a:pt x="587989" y="445023"/>
                </a:lnTo>
                <a:lnTo>
                  <a:pt x="582431" y="446807"/>
                </a:lnTo>
                <a:lnTo>
                  <a:pt x="576872" y="448195"/>
                </a:lnTo>
                <a:lnTo>
                  <a:pt x="571314" y="449582"/>
                </a:lnTo>
                <a:lnTo>
                  <a:pt x="565756" y="450375"/>
                </a:lnTo>
                <a:lnTo>
                  <a:pt x="559999" y="451168"/>
                </a:lnTo>
                <a:lnTo>
                  <a:pt x="554242" y="451366"/>
                </a:lnTo>
                <a:lnTo>
                  <a:pt x="548684" y="451564"/>
                </a:lnTo>
                <a:lnTo>
                  <a:pt x="542927" y="451366"/>
                </a:lnTo>
                <a:lnTo>
                  <a:pt x="537170" y="451168"/>
                </a:lnTo>
                <a:lnTo>
                  <a:pt x="531810" y="450375"/>
                </a:lnTo>
                <a:lnTo>
                  <a:pt x="526054" y="449582"/>
                </a:lnTo>
                <a:lnTo>
                  <a:pt x="520495" y="448195"/>
                </a:lnTo>
                <a:lnTo>
                  <a:pt x="514739" y="446807"/>
                </a:lnTo>
                <a:lnTo>
                  <a:pt x="509379" y="445023"/>
                </a:lnTo>
                <a:lnTo>
                  <a:pt x="504019" y="442842"/>
                </a:lnTo>
                <a:lnTo>
                  <a:pt x="498858" y="440662"/>
                </a:lnTo>
                <a:lnTo>
                  <a:pt x="493498" y="438085"/>
                </a:lnTo>
                <a:lnTo>
                  <a:pt x="488337" y="435111"/>
                </a:lnTo>
                <a:lnTo>
                  <a:pt x="483374" y="431940"/>
                </a:lnTo>
                <a:lnTo>
                  <a:pt x="478610" y="428768"/>
                </a:lnTo>
                <a:lnTo>
                  <a:pt x="473647" y="425200"/>
                </a:lnTo>
                <a:lnTo>
                  <a:pt x="469081" y="421037"/>
                </a:lnTo>
                <a:lnTo>
                  <a:pt x="464714" y="416874"/>
                </a:lnTo>
                <a:lnTo>
                  <a:pt x="452208" y="400223"/>
                </a:lnTo>
                <a:lnTo>
                  <a:pt x="452208" y="634133"/>
                </a:lnTo>
                <a:lnTo>
                  <a:pt x="452009" y="639881"/>
                </a:lnTo>
                <a:lnTo>
                  <a:pt x="451612" y="646225"/>
                </a:lnTo>
                <a:lnTo>
                  <a:pt x="450818" y="651973"/>
                </a:lnTo>
                <a:lnTo>
                  <a:pt x="450024" y="657722"/>
                </a:lnTo>
                <a:lnTo>
                  <a:pt x="448634" y="663471"/>
                </a:lnTo>
                <a:lnTo>
                  <a:pt x="447046" y="669219"/>
                </a:lnTo>
                <a:lnTo>
                  <a:pt x="445260" y="674571"/>
                </a:lnTo>
                <a:lnTo>
                  <a:pt x="442878" y="680122"/>
                </a:lnTo>
                <a:lnTo>
                  <a:pt x="440694" y="685276"/>
                </a:lnTo>
                <a:lnTo>
                  <a:pt x="437915" y="690430"/>
                </a:lnTo>
                <a:lnTo>
                  <a:pt x="435136" y="695385"/>
                </a:lnTo>
                <a:lnTo>
                  <a:pt x="431959" y="700143"/>
                </a:lnTo>
                <a:lnTo>
                  <a:pt x="428783" y="704702"/>
                </a:lnTo>
                <a:lnTo>
                  <a:pt x="425012" y="709261"/>
                </a:lnTo>
                <a:lnTo>
                  <a:pt x="421438" y="713622"/>
                </a:lnTo>
                <a:lnTo>
                  <a:pt x="417468" y="717785"/>
                </a:lnTo>
                <a:lnTo>
                  <a:pt x="413498" y="721551"/>
                </a:lnTo>
                <a:lnTo>
                  <a:pt x="409131" y="725318"/>
                </a:lnTo>
                <a:lnTo>
                  <a:pt x="404764" y="728886"/>
                </a:lnTo>
                <a:lnTo>
                  <a:pt x="399999" y="732058"/>
                </a:lnTo>
                <a:lnTo>
                  <a:pt x="395235" y="735229"/>
                </a:lnTo>
                <a:lnTo>
                  <a:pt x="390074" y="738004"/>
                </a:lnTo>
                <a:lnTo>
                  <a:pt x="385111" y="740780"/>
                </a:lnTo>
                <a:lnTo>
                  <a:pt x="379751" y="742960"/>
                </a:lnTo>
                <a:lnTo>
                  <a:pt x="374391" y="745141"/>
                </a:lnTo>
                <a:lnTo>
                  <a:pt x="368833" y="746925"/>
                </a:lnTo>
                <a:lnTo>
                  <a:pt x="363473" y="748511"/>
                </a:lnTo>
                <a:lnTo>
                  <a:pt x="357518" y="749898"/>
                </a:lnTo>
                <a:lnTo>
                  <a:pt x="351761" y="751088"/>
                </a:lnTo>
                <a:lnTo>
                  <a:pt x="345806" y="751682"/>
                </a:lnTo>
                <a:lnTo>
                  <a:pt x="339850" y="752079"/>
                </a:lnTo>
                <a:lnTo>
                  <a:pt x="333697" y="752475"/>
                </a:lnTo>
                <a:lnTo>
                  <a:pt x="327543" y="752079"/>
                </a:lnTo>
                <a:lnTo>
                  <a:pt x="321587" y="751682"/>
                </a:lnTo>
                <a:lnTo>
                  <a:pt x="315632" y="751088"/>
                </a:lnTo>
                <a:lnTo>
                  <a:pt x="309677" y="749898"/>
                </a:lnTo>
                <a:lnTo>
                  <a:pt x="303920" y="748511"/>
                </a:lnTo>
                <a:lnTo>
                  <a:pt x="298362" y="746925"/>
                </a:lnTo>
                <a:lnTo>
                  <a:pt x="292803" y="745141"/>
                </a:lnTo>
                <a:lnTo>
                  <a:pt x="287642" y="742960"/>
                </a:lnTo>
                <a:lnTo>
                  <a:pt x="282282" y="740780"/>
                </a:lnTo>
                <a:lnTo>
                  <a:pt x="277121" y="738004"/>
                </a:lnTo>
                <a:lnTo>
                  <a:pt x="272357" y="735229"/>
                </a:lnTo>
                <a:lnTo>
                  <a:pt x="267394" y="732058"/>
                </a:lnTo>
                <a:lnTo>
                  <a:pt x="262630" y="728886"/>
                </a:lnTo>
                <a:lnTo>
                  <a:pt x="258262" y="725318"/>
                </a:lnTo>
                <a:lnTo>
                  <a:pt x="253895" y="721551"/>
                </a:lnTo>
                <a:lnTo>
                  <a:pt x="249925" y="717785"/>
                </a:lnTo>
                <a:lnTo>
                  <a:pt x="245955" y="713622"/>
                </a:lnTo>
                <a:lnTo>
                  <a:pt x="242183" y="709261"/>
                </a:lnTo>
                <a:lnTo>
                  <a:pt x="238610" y="704702"/>
                </a:lnTo>
                <a:lnTo>
                  <a:pt x="235235" y="700143"/>
                </a:lnTo>
                <a:lnTo>
                  <a:pt x="232258" y="695385"/>
                </a:lnTo>
                <a:lnTo>
                  <a:pt x="229280" y="690430"/>
                </a:lnTo>
                <a:lnTo>
                  <a:pt x="226898" y="685276"/>
                </a:lnTo>
                <a:lnTo>
                  <a:pt x="224317" y="680122"/>
                </a:lnTo>
                <a:lnTo>
                  <a:pt x="222332" y="674571"/>
                </a:lnTo>
                <a:lnTo>
                  <a:pt x="220347" y="669219"/>
                </a:lnTo>
                <a:lnTo>
                  <a:pt x="218759" y="663471"/>
                </a:lnTo>
                <a:lnTo>
                  <a:pt x="217369" y="657722"/>
                </a:lnTo>
                <a:lnTo>
                  <a:pt x="216575" y="651973"/>
                </a:lnTo>
                <a:lnTo>
                  <a:pt x="215583" y="646225"/>
                </a:lnTo>
                <a:lnTo>
                  <a:pt x="215186" y="639881"/>
                </a:lnTo>
                <a:lnTo>
                  <a:pt x="215186" y="634133"/>
                </a:lnTo>
                <a:lnTo>
                  <a:pt x="215186" y="400223"/>
                </a:lnTo>
                <a:lnTo>
                  <a:pt x="202679" y="416874"/>
                </a:lnTo>
                <a:lnTo>
                  <a:pt x="198114" y="421037"/>
                </a:lnTo>
                <a:lnTo>
                  <a:pt x="193548" y="425200"/>
                </a:lnTo>
                <a:lnTo>
                  <a:pt x="188982" y="428768"/>
                </a:lnTo>
                <a:lnTo>
                  <a:pt x="183821" y="431940"/>
                </a:lnTo>
                <a:lnTo>
                  <a:pt x="178858" y="435111"/>
                </a:lnTo>
                <a:lnTo>
                  <a:pt x="173895" y="438085"/>
                </a:lnTo>
                <a:lnTo>
                  <a:pt x="168536" y="440662"/>
                </a:lnTo>
                <a:lnTo>
                  <a:pt x="163374" y="442842"/>
                </a:lnTo>
                <a:lnTo>
                  <a:pt x="157816" y="445023"/>
                </a:lnTo>
                <a:lnTo>
                  <a:pt x="152258" y="446807"/>
                </a:lnTo>
                <a:lnTo>
                  <a:pt x="146898" y="448195"/>
                </a:lnTo>
                <a:lnTo>
                  <a:pt x="141340" y="449582"/>
                </a:lnTo>
                <a:lnTo>
                  <a:pt x="135583" y="450375"/>
                </a:lnTo>
                <a:lnTo>
                  <a:pt x="130024" y="451168"/>
                </a:lnTo>
                <a:lnTo>
                  <a:pt x="124268" y="451366"/>
                </a:lnTo>
                <a:lnTo>
                  <a:pt x="118709" y="451564"/>
                </a:lnTo>
                <a:lnTo>
                  <a:pt x="113151" y="451366"/>
                </a:lnTo>
                <a:lnTo>
                  <a:pt x="107394" y="451168"/>
                </a:lnTo>
                <a:lnTo>
                  <a:pt x="101637" y="450375"/>
                </a:lnTo>
                <a:lnTo>
                  <a:pt x="95881" y="449582"/>
                </a:lnTo>
                <a:lnTo>
                  <a:pt x="90521" y="448195"/>
                </a:lnTo>
                <a:lnTo>
                  <a:pt x="84963" y="446807"/>
                </a:lnTo>
                <a:lnTo>
                  <a:pt x="79404" y="445023"/>
                </a:lnTo>
                <a:lnTo>
                  <a:pt x="74044" y="442842"/>
                </a:lnTo>
                <a:lnTo>
                  <a:pt x="68685" y="440662"/>
                </a:lnTo>
                <a:lnTo>
                  <a:pt x="63523" y="438085"/>
                </a:lnTo>
                <a:lnTo>
                  <a:pt x="58561" y="435111"/>
                </a:lnTo>
                <a:lnTo>
                  <a:pt x="53399" y="431940"/>
                </a:lnTo>
                <a:lnTo>
                  <a:pt x="48635" y="428768"/>
                </a:lnTo>
                <a:lnTo>
                  <a:pt x="43871" y="425200"/>
                </a:lnTo>
                <a:lnTo>
                  <a:pt x="39305" y="421037"/>
                </a:lnTo>
                <a:lnTo>
                  <a:pt x="34739" y="416874"/>
                </a:lnTo>
                <a:lnTo>
                  <a:pt x="30571" y="412513"/>
                </a:lnTo>
                <a:lnTo>
                  <a:pt x="26799" y="407756"/>
                </a:lnTo>
                <a:lnTo>
                  <a:pt x="23027" y="403197"/>
                </a:lnTo>
                <a:lnTo>
                  <a:pt x="19652" y="398241"/>
                </a:lnTo>
                <a:lnTo>
                  <a:pt x="16476" y="393484"/>
                </a:lnTo>
                <a:lnTo>
                  <a:pt x="13697" y="388131"/>
                </a:lnTo>
                <a:lnTo>
                  <a:pt x="10918" y="382977"/>
                </a:lnTo>
                <a:lnTo>
                  <a:pt x="8734" y="377625"/>
                </a:lnTo>
                <a:lnTo>
                  <a:pt x="6551" y="372471"/>
                </a:lnTo>
                <a:lnTo>
                  <a:pt x="4963" y="366921"/>
                </a:lnTo>
                <a:lnTo>
                  <a:pt x="3375" y="361371"/>
                </a:lnTo>
                <a:lnTo>
                  <a:pt x="2382" y="355820"/>
                </a:lnTo>
                <a:lnTo>
                  <a:pt x="1389" y="350071"/>
                </a:lnTo>
                <a:lnTo>
                  <a:pt x="794" y="344719"/>
                </a:lnTo>
                <a:lnTo>
                  <a:pt x="198" y="338971"/>
                </a:lnTo>
                <a:lnTo>
                  <a:pt x="0" y="333222"/>
                </a:lnTo>
                <a:lnTo>
                  <a:pt x="198" y="327473"/>
                </a:lnTo>
                <a:lnTo>
                  <a:pt x="794" y="321923"/>
                </a:lnTo>
                <a:lnTo>
                  <a:pt x="1389" y="316174"/>
                </a:lnTo>
                <a:lnTo>
                  <a:pt x="2382" y="310624"/>
                </a:lnTo>
                <a:lnTo>
                  <a:pt x="3375" y="304875"/>
                </a:lnTo>
                <a:lnTo>
                  <a:pt x="4963" y="299523"/>
                </a:lnTo>
                <a:lnTo>
                  <a:pt x="6551" y="293973"/>
                </a:lnTo>
                <a:lnTo>
                  <a:pt x="8734" y="288621"/>
                </a:lnTo>
                <a:lnTo>
                  <a:pt x="10918" y="283269"/>
                </a:lnTo>
                <a:lnTo>
                  <a:pt x="13697" y="278115"/>
                </a:lnTo>
                <a:lnTo>
                  <a:pt x="16476" y="272961"/>
                </a:lnTo>
                <a:lnTo>
                  <a:pt x="19652" y="268005"/>
                </a:lnTo>
                <a:lnTo>
                  <a:pt x="23027" y="263247"/>
                </a:lnTo>
                <a:lnTo>
                  <a:pt x="26799" y="258490"/>
                </a:lnTo>
                <a:lnTo>
                  <a:pt x="30571" y="253931"/>
                </a:lnTo>
                <a:lnTo>
                  <a:pt x="34739" y="249570"/>
                </a:lnTo>
                <a:lnTo>
                  <a:pt x="249925" y="34690"/>
                </a:lnTo>
                <a:lnTo>
                  <a:pt x="253895" y="30924"/>
                </a:lnTo>
                <a:lnTo>
                  <a:pt x="258262" y="27157"/>
                </a:lnTo>
                <a:lnTo>
                  <a:pt x="262630" y="23589"/>
                </a:lnTo>
                <a:lnTo>
                  <a:pt x="267394" y="20418"/>
                </a:lnTo>
                <a:lnTo>
                  <a:pt x="272357" y="17246"/>
                </a:lnTo>
                <a:lnTo>
                  <a:pt x="277121" y="14471"/>
                </a:lnTo>
                <a:lnTo>
                  <a:pt x="282282" y="11894"/>
                </a:lnTo>
                <a:lnTo>
                  <a:pt x="287642" y="9317"/>
                </a:lnTo>
                <a:lnTo>
                  <a:pt x="292803" y="7335"/>
                </a:lnTo>
                <a:lnTo>
                  <a:pt x="298362" y="5551"/>
                </a:lnTo>
                <a:lnTo>
                  <a:pt x="303920" y="3965"/>
                </a:lnTo>
                <a:lnTo>
                  <a:pt x="309677" y="2577"/>
                </a:lnTo>
                <a:lnTo>
                  <a:pt x="315632" y="1388"/>
                </a:lnTo>
                <a:lnTo>
                  <a:pt x="321587" y="793"/>
                </a:lnTo>
                <a:lnTo>
                  <a:pt x="327543" y="198"/>
                </a:lnTo>
                <a:close/>
              </a:path>
            </a:pathLst>
          </a:custGeom>
          <a:solidFill>
            <a:srgbClr val="99CB38"/>
          </a:solidFill>
          <a:ln>
            <a:noFill/>
          </a:ln>
        </p:spPr>
        <p:style>
          <a:lnRef idx="2">
            <a:srgbClr val="99CB38">
              <a:shade val="50000"/>
            </a:srgbClr>
          </a:lnRef>
          <a:fillRef idx="1">
            <a:srgbClr val="99CB38"/>
          </a:fillRef>
          <a:effectRef idx="0">
            <a:srgbClr val="99CB38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solidFill>
                <a:sysClr val="windowText" lastClr="000000">
                  <a:lumMod val="50000"/>
                </a:sysClr>
              </a:solidFill>
              <a:latin typeface="Arial" panose="020B0604020202020204" pitchFamily="34" charset="0"/>
              <a:ea typeface="微软雅黑" panose="020B0503020204020204" charset="-122"/>
              <a:sym typeface="Arial" panose="020B0604020202020204" pitchFamily="34" charset="0"/>
            </a:endParaRPr>
          </a:p>
        </p:txBody>
      </p:sp>
      <p:sp>
        <p:nvSpPr>
          <p:cNvPr id="5" name="任意多边形 4"/>
          <p:cNvSpPr/>
          <p:nvPr>
            <p:custDataLst>
              <p:tags r:id="rId2"/>
            </p:custDataLst>
          </p:nvPr>
        </p:nvSpPr>
        <p:spPr>
          <a:xfrm>
            <a:off x="8101141" y="3538149"/>
            <a:ext cx="763285" cy="860846"/>
          </a:xfrm>
          <a:custGeom>
            <a:avLst/>
            <a:gdLst>
              <a:gd name="connsiteX0" fmla="*/ 333697 w 667195"/>
              <a:gd name="connsiteY0" fmla="*/ 0 h 752475"/>
              <a:gd name="connsiteX1" fmla="*/ 339850 w 667195"/>
              <a:gd name="connsiteY1" fmla="*/ 198 h 752475"/>
              <a:gd name="connsiteX2" fmla="*/ 345806 w 667195"/>
              <a:gd name="connsiteY2" fmla="*/ 793 h 752475"/>
              <a:gd name="connsiteX3" fmla="*/ 351761 w 667195"/>
              <a:gd name="connsiteY3" fmla="*/ 1388 h 752475"/>
              <a:gd name="connsiteX4" fmla="*/ 357518 w 667195"/>
              <a:gd name="connsiteY4" fmla="*/ 2577 h 752475"/>
              <a:gd name="connsiteX5" fmla="*/ 363473 w 667195"/>
              <a:gd name="connsiteY5" fmla="*/ 3965 h 752475"/>
              <a:gd name="connsiteX6" fmla="*/ 368833 w 667195"/>
              <a:gd name="connsiteY6" fmla="*/ 5551 h 752475"/>
              <a:gd name="connsiteX7" fmla="*/ 374391 w 667195"/>
              <a:gd name="connsiteY7" fmla="*/ 7335 h 752475"/>
              <a:gd name="connsiteX8" fmla="*/ 379751 w 667195"/>
              <a:gd name="connsiteY8" fmla="*/ 9317 h 752475"/>
              <a:gd name="connsiteX9" fmla="*/ 385111 w 667195"/>
              <a:gd name="connsiteY9" fmla="*/ 11894 h 752475"/>
              <a:gd name="connsiteX10" fmla="*/ 390074 w 667195"/>
              <a:gd name="connsiteY10" fmla="*/ 14471 h 752475"/>
              <a:gd name="connsiteX11" fmla="*/ 395235 w 667195"/>
              <a:gd name="connsiteY11" fmla="*/ 17246 h 752475"/>
              <a:gd name="connsiteX12" fmla="*/ 399999 w 667195"/>
              <a:gd name="connsiteY12" fmla="*/ 20418 h 752475"/>
              <a:gd name="connsiteX13" fmla="*/ 404764 w 667195"/>
              <a:gd name="connsiteY13" fmla="*/ 23589 h 752475"/>
              <a:gd name="connsiteX14" fmla="*/ 409131 w 667195"/>
              <a:gd name="connsiteY14" fmla="*/ 27157 h 752475"/>
              <a:gd name="connsiteX15" fmla="*/ 413498 w 667195"/>
              <a:gd name="connsiteY15" fmla="*/ 30924 h 752475"/>
              <a:gd name="connsiteX16" fmla="*/ 417468 w 667195"/>
              <a:gd name="connsiteY16" fmla="*/ 34690 h 752475"/>
              <a:gd name="connsiteX17" fmla="*/ 632455 w 667195"/>
              <a:gd name="connsiteY17" fmla="*/ 249570 h 752475"/>
              <a:gd name="connsiteX18" fmla="*/ 636823 w 667195"/>
              <a:gd name="connsiteY18" fmla="*/ 253931 h 752475"/>
              <a:gd name="connsiteX19" fmla="*/ 640594 w 667195"/>
              <a:gd name="connsiteY19" fmla="*/ 258490 h 752475"/>
              <a:gd name="connsiteX20" fmla="*/ 644366 w 667195"/>
              <a:gd name="connsiteY20" fmla="*/ 263247 h 752475"/>
              <a:gd name="connsiteX21" fmla="*/ 647741 w 667195"/>
              <a:gd name="connsiteY21" fmla="*/ 268005 h 752475"/>
              <a:gd name="connsiteX22" fmla="*/ 650718 w 667195"/>
              <a:gd name="connsiteY22" fmla="*/ 272961 h 752475"/>
              <a:gd name="connsiteX23" fmla="*/ 653696 w 667195"/>
              <a:gd name="connsiteY23" fmla="*/ 278115 h 752475"/>
              <a:gd name="connsiteX24" fmla="*/ 656277 w 667195"/>
              <a:gd name="connsiteY24" fmla="*/ 283269 h 752475"/>
              <a:gd name="connsiteX25" fmla="*/ 658460 w 667195"/>
              <a:gd name="connsiteY25" fmla="*/ 288621 h 752475"/>
              <a:gd name="connsiteX26" fmla="*/ 660644 w 667195"/>
              <a:gd name="connsiteY26" fmla="*/ 293973 h 752475"/>
              <a:gd name="connsiteX27" fmla="*/ 662431 w 667195"/>
              <a:gd name="connsiteY27" fmla="*/ 299523 h 752475"/>
              <a:gd name="connsiteX28" fmla="*/ 664019 w 667195"/>
              <a:gd name="connsiteY28" fmla="*/ 304875 h 752475"/>
              <a:gd name="connsiteX29" fmla="*/ 665210 w 667195"/>
              <a:gd name="connsiteY29" fmla="*/ 310624 h 752475"/>
              <a:gd name="connsiteX30" fmla="*/ 666004 w 667195"/>
              <a:gd name="connsiteY30" fmla="*/ 316174 h 752475"/>
              <a:gd name="connsiteX31" fmla="*/ 666798 w 667195"/>
              <a:gd name="connsiteY31" fmla="*/ 321923 h 752475"/>
              <a:gd name="connsiteX32" fmla="*/ 667195 w 667195"/>
              <a:gd name="connsiteY32" fmla="*/ 327473 h 752475"/>
              <a:gd name="connsiteX33" fmla="*/ 667195 w 667195"/>
              <a:gd name="connsiteY33" fmla="*/ 333222 h 752475"/>
              <a:gd name="connsiteX34" fmla="*/ 667195 w 667195"/>
              <a:gd name="connsiteY34" fmla="*/ 338971 h 752475"/>
              <a:gd name="connsiteX35" fmla="*/ 666798 w 667195"/>
              <a:gd name="connsiteY35" fmla="*/ 344719 h 752475"/>
              <a:gd name="connsiteX36" fmla="*/ 666004 w 667195"/>
              <a:gd name="connsiteY36" fmla="*/ 350071 h 752475"/>
              <a:gd name="connsiteX37" fmla="*/ 665210 w 667195"/>
              <a:gd name="connsiteY37" fmla="*/ 355820 h 752475"/>
              <a:gd name="connsiteX38" fmla="*/ 664019 w 667195"/>
              <a:gd name="connsiteY38" fmla="*/ 361371 h 752475"/>
              <a:gd name="connsiteX39" fmla="*/ 662431 w 667195"/>
              <a:gd name="connsiteY39" fmla="*/ 366921 h 752475"/>
              <a:gd name="connsiteX40" fmla="*/ 660644 w 667195"/>
              <a:gd name="connsiteY40" fmla="*/ 372471 h 752475"/>
              <a:gd name="connsiteX41" fmla="*/ 658460 w 667195"/>
              <a:gd name="connsiteY41" fmla="*/ 377625 h 752475"/>
              <a:gd name="connsiteX42" fmla="*/ 656277 w 667195"/>
              <a:gd name="connsiteY42" fmla="*/ 382977 h 752475"/>
              <a:gd name="connsiteX43" fmla="*/ 653696 w 667195"/>
              <a:gd name="connsiteY43" fmla="*/ 388131 h 752475"/>
              <a:gd name="connsiteX44" fmla="*/ 650718 w 667195"/>
              <a:gd name="connsiteY44" fmla="*/ 393484 h 752475"/>
              <a:gd name="connsiteX45" fmla="*/ 647741 w 667195"/>
              <a:gd name="connsiteY45" fmla="*/ 398241 h 752475"/>
              <a:gd name="connsiteX46" fmla="*/ 644366 w 667195"/>
              <a:gd name="connsiteY46" fmla="*/ 403197 h 752475"/>
              <a:gd name="connsiteX47" fmla="*/ 640594 w 667195"/>
              <a:gd name="connsiteY47" fmla="*/ 407756 h 752475"/>
              <a:gd name="connsiteX48" fmla="*/ 636823 w 667195"/>
              <a:gd name="connsiteY48" fmla="*/ 412513 h 752475"/>
              <a:gd name="connsiteX49" fmla="*/ 632455 w 667195"/>
              <a:gd name="connsiteY49" fmla="*/ 416874 h 752475"/>
              <a:gd name="connsiteX50" fmla="*/ 628088 w 667195"/>
              <a:gd name="connsiteY50" fmla="*/ 421037 h 752475"/>
              <a:gd name="connsiteX51" fmla="*/ 623522 w 667195"/>
              <a:gd name="connsiteY51" fmla="*/ 425200 h 752475"/>
              <a:gd name="connsiteX52" fmla="*/ 618758 w 667195"/>
              <a:gd name="connsiteY52" fmla="*/ 428768 h 752475"/>
              <a:gd name="connsiteX53" fmla="*/ 613994 w 667195"/>
              <a:gd name="connsiteY53" fmla="*/ 431940 h 752475"/>
              <a:gd name="connsiteX54" fmla="*/ 608833 w 667195"/>
              <a:gd name="connsiteY54" fmla="*/ 435111 h 752475"/>
              <a:gd name="connsiteX55" fmla="*/ 603870 w 667195"/>
              <a:gd name="connsiteY55" fmla="*/ 438085 h 752475"/>
              <a:gd name="connsiteX56" fmla="*/ 598709 w 667195"/>
              <a:gd name="connsiteY56" fmla="*/ 440662 h 752475"/>
              <a:gd name="connsiteX57" fmla="*/ 593349 w 667195"/>
              <a:gd name="connsiteY57" fmla="*/ 442842 h 752475"/>
              <a:gd name="connsiteX58" fmla="*/ 587989 w 667195"/>
              <a:gd name="connsiteY58" fmla="*/ 445023 h 752475"/>
              <a:gd name="connsiteX59" fmla="*/ 582431 w 667195"/>
              <a:gd name="connsiteY59" fmla="*/ 446807 h 752475"/>
              <a:gd name="connsiteX60" fmla="*/ 576872 w 667195"/>
              <a:gd name="connsiteY60" fmla="*/ 448195 h 752475"/>
              <a:gd name="connsiteX61" fmla="*/ 571314 w 667195"/>
              <a:gd name="connsiteY61" fmla="*/ 449582 h 752475"/>
              <a:gd name="connsiteX62" fmla="*/ 565756 w 667195"/>
              <a:gd name="connsiteY62" fmla="*/ 450375 h 752475"/>
              <a:gd name="connsiteX63" fmla="*/ 559999 w 667195"/>
              <a:gd name="connsiteY63" fmla="*/ 451168 h 752475"/>
              <a:gd name="connsiteX64" fmla="*/ 554242 w 667195"/>
              <a:gd name="connsiteY64" fmla="*/ 451366 h 752475"/>
              <a:gd name="connsiteX65" fmla="*/ 548684 w 667195"/>
              <a:gd name="connsiteY65" fmla="*/ 451564 h 752475"/>
              <a:gd name="connsiteX66" fmla="*/ 542927 w 667195"/>
              <a:gd name="connsiteY66" fmla="*/ 451366 h 752475"/>
              <a:gd name="connsiteX67" fmla="*/ 537170 w 667195"/>
              <a:gd name="connsiteY67" fmla="*/ 451168 h 752475"/>
              <a:gd name="connsiteX68" fmla="*/ 531810 w 667195"/>
              <a:gd name="connsiteY68" fmla="*/ 450375 h 752475"/>
              <a:gd name="connsiteX69" fmla="*/ 526054 w 667195"/>
              <a:gd name="connsiteY69" fmla="*/ 449582 h 752475"/>
              <a:gd name="connsiteX70" fmla="*/ 520495 w 667195"/>
              <a:gd name="connsiteY70" fmla="*/ 448195 h 752475"/>
              <a:gd name="connsiteX71" fmla="*/ 514739 w 667195"/>
              <a:gd name="connsiteY71" fmla="*/ 446807 h 752475"/>
              <a:gd name="connsiteX72" fmla="*/ 509379 w 667195"/>
              <a:gd name="connsiteY72" fmla="*/ 445023 h 752475"/>
              <a:gd name="connsiteX73" fmla="*/ 504019 w 667195"/>
              <a:gd name="connsiteY73" fmla="*/ 442842 h 752475"/>
              <a:gd name="connsiteX74" fmla="*/ 498858 w 667195"/>
              <a:gd name="connsiteY74" fmla="*/ 440662 h 752475"/>
              <a:gd name="connsiteX75" fmla="*/ 493498 w 667195"/>
              <a:gd name="connsiteY75" fmla="*/ 438085 h 752475"/>
              <a:gd name="connsiteX76" fmla="*/ 488337 w 667195"/>
              <a:gd name="connsiteY76" fmla="*/ 435111 h 752475"/>
              <a:gd name="connsiteX77" fmla="*/ 483374 w 667195"/>
              <a:gd name="connsiteY77" fmla="*/ 431940 h 752475"/>
              <a:gd name="connsiteX78" fmla="*/ 478610 w 667195"/>
              <a:gd name="connsiteY78" fmla="*/ 428768 h 752475"/>
              <a:gd name="connsiteX79" fmla="*/ 473647 w 667195"/>
              <a:gd name="connsiteY79" fmla="*/ 425200 h 752475"/>
              <a:gd name="connsiteX80" fmla="*/ 469081 w 667195"/>
              <a:gd name="connsiteY80" fmla="*/ 421037 h 752475"/>
              <a:gd name="connsiteX81" fmla="*/ 464714 w 667195"/>
              <a:gd name="connsiteY81" fmla="*/ 416874 h 752475"/>
              <a:gd name="connsiteX82" fmla="*/ 452208 w 667195"/>
              <a:gd name="connsiteY82" fmla="*/ 400223 h 752475"/>
              <a:gd name="connsiteX83" fmla="*/ 452208 w 667195"/>
              <a:gd name="connsiteY83" fmla="*/ 634133 h 752475"/>
              <a:gd name="connsiteX84" fmla="*/ 452009 w 667195"/>
              <a:gd name="connsiteY84" fmla="*/ 639881 h 752475"/>
              <a:gd name="connsiteX85" fmla="*/ 451612 w 667195"/>
              <a:gd name="connsiteY85" fmla="*/ 646225 h 752475"/>
              <a:gd name="connsiteX86" fmla="*/ 450818 w 667195"/>
              <a:gd name="connsiteY86" fmla="*/ 651973 h 752475"/>
              <a:gd name="connsiteX87" fmla="*/ 450024 w 667195"/>
              <a:gd name="connsiteY87" fmla="*/ 657722 h 752475"/>
              <a:gd name="connsiteX88" fmla="*/ 448634 w 667195"/>
              <a:gd name="connsiteY88" fmla="*/ 663471 h 752475"/>
              <a:gd name="connsiteX89" fmla="*/ 447046 w 667195"/>
              <a:gd name="connsiteY89" fmla="*/ 669219 h 752475"/>
              <a:gd name="connsiteX90" fmla="*/ 445260 w 667195"/>
              <a:gd name="connsiteY90" fmla="*/ 674571 h 752475"/>
              <a:gd name="connsiteX91" fmla="*/ 442878 w 667195"/>
              <a:gd name="connsiteY91" fmla="*/ 680122 h 752475"/>
              <a:gd name="connsiteX92" fmla="*/ 440694 w 667195"/>
              <a:gd name="connsiteY92" fmla="*/ 685276 h 752475"/>
              <a:gd name="connsiteX93" fmla="*/ 437915 w 667195"/>
              <a:gd name="connsiteY93" fmla="*/ 690430 h 752475"/>
              <a:gd name="connsiteX94" fmla="*/ 435136 w 667195"/>
              <a:gd name="connsiteY94" fmla="*/ 695385 h 752475"/>
              <a:gd name="connsiteX95" fmla="*/ 431959 w 667195"/>
              <a:gd name="connsiteY95" fmla="*/ 700143 h 752475"/>
              <a:gd name="connsiteX96" fmla="*/ 428783 w 667195"/>
              <a:gd name="connsiteY96" fmla="*/ 704702 h 752475"/>
              <a:gd name="connsiteX97" fmla="*/ 425012 w 667195"/>
              <a:gd name="connsiteY97" fmla="*/ 709261 h 752475"/>
              <a:gd name="connsiteX98" fmla="*/ 421438 w 667195"/>
              <a:gd name="connsiteY98" fmla="*/ 713622 h 752475"/>
              <a:gd name="connsiteX99" fmla="*/ 417468 w 667195"/>
              <a:gd name="connsiteY99" fmla="*/ 717785 h 752475"/>
              <a:gd name="connsiteX100" fmla="*/ 413498 w 667195"/>
              <a:gd name="connsiteY100" fmla="*/ 721551 h 752475"/>
              <a:gd name="connsiteX101" fmla="*/ 409131 w 667195"/>
              <a:gd name="connsiteY101" fmla="*/ 725318 h 752475"/>
              <a:gd name="connsiteX102" fmla="*/ 404764 w 667195"/>
              <a:gd name="connsiteY102" fmla="*/ 728886 h 752475"/>
              <a:gd name="connsiteX103" fmla="*/ 399999 w 667195"/>
              <a:gd name="connsiteY103" fmla="*/ 732058 h 752475"/>
              <a:gd name="connsiteX104" fmla="*/ 395235 w 667195"/>
              <a:gd name="connsiteY104" fmla="*/ 735229 h 752475"/>
              <a:gd name="connsiteX105" fmla="*/ 390074 w 667195"/>
              <a:gd name="connsiteY105" fmla="*/ 738004 h 752475"/>
              <a:gd name="connsiteX106" fmla="*/ 385111 w 667195"/>
              <a:gd name="connsiteY106" fmla="*/ 740780 h 752475"/>
              <a:gd name="connsiteX107" fmla="*/ 379751 w 667195"/>
              <a:gd name="connsiteY107" fmla="*/ 742960 h 752475"/>
              <a:gd name="connsiteX108" fmla="*/ 374391 w 667195"/>
              <a:gd name="connsiteY108" fmla="*/ 745141 h 752475"/>
              <a:gd name="connsiteX109" fmla="*/ 368833 w 667195"/>
              <a:gd name="connsiteY109" fmla="*/ 746925 h 752475"/>
              <a:gd name="connsiteX110" fmla="*/ 363473 w 667195"/>
              <a:gd name="connsiteY110" fmla="*/ 748511 h 752475"/>
              <a:gd name="connsiteX111" fmla="*/ 357518 w 667195"/>
              <a:gd name="connsiteY111" fmla="*/ 749898 h 752475"/>
              <a:gd name="connsiteX112" fmla="*/ 351761 w 667195"/>
              <a:gd name="connsiteY112" fmla="*/ 751088 h 752475"/>
              <a:gd name="connsiteX113" fmla="*/ 345806 w 667195"/>
              <a:gd name="connsiteY113" fmla="*/ 751682 h 752475"/>
              <a:gd name="connsiteX114" fmla="*/ 339850 w 667195"/>
              <a:gd name="connsiteY114" fmla="*/ 752079 h 752475"/>
              <a:gd name="connsiteX115" fmla="*/ 333697 w 667195"/>
              <a:gd name="connsiteY115" fmla="*/ 752475 h 752475"/>
              <a:gd name="connsiteX116" fmla="*/ 327543 w 667195"/>
              <a:gd name="connsiteY116" fmla="*/ 752079 h 752475"/>
              <a:gd name="connsiteX117" fmla="*/ 321587 w 667195"/>
              <a:gd name="connsiteY117" fmla="*/ 751682 h 752475"/>
              <a:gd name="connsiteX118" fmla="*/ 315632 w 667195"/>
              <a:gd name="connsiteY118" fmla="*/ 751088 h 752475"/>
              <a:gd name="connsiteX119" fmla="*/ 309677 w 667195"/>
              <a:gd name="connsiteY119" fmla="*/ 749898 h 752475"/>
              <a:gd name="connsiteX120" fmla="*/ 303920 w 667195"/>
              <a:gd name="connsiteY120" fmla="*/ 748511 h 752475"/>
              <a:gd name="connsiteX121" fmla="*/ 298362 w 667195"/>
              <a:gd name="connsiteY121" fmla="*/ 746925 h 752475"/>
              <a:gd name="connsiteX122" fmla="*/ 292803 w 667195"/>
              <a:gd name="connsiteY122" fmla="*/ 745141 h 752475"/>
              <a:gd name="connsiteX123" fmla="*/ 287642 w 667195"/>
              <a:gd name="connsiteY123" fmla="*/ 742960 h 752475"/>
              <a:gd name="connsiteX124" fmla="*/ 282282 w 667195"/>
              <a:gd name="connsiteY124" fmla="*/ 740780 h 752475"/>
              <a:gd name="connsiteX125" fmla="*/ 277121 w 667195"/>
              <a:gd name="connsiteY125" fmla="*/ 738004 h 752475"/>
              <a:gd name="connsiteX126" fmla="*/ 272357 w 667195"/>
              <a:gd name="connsiteY126" fmla="*/ 735229 h 752475"/>
              <a:gd name="connsiteX127" fmla="*/ 267394 w 667195"/>
              <a:gd name="connsiteY127" fmla="*/ 732058 h 752475"/>
              <a:gd name="connsiteX128" fmla="*/ 262630 w 667195"/>
              <a:gd name="connsiteY128" fmla="*/ 728886 h 752475"/>
              <a:gd name="connsiteX129" fmla="*/ 258262 w 667195"/>
              <a:gd name="connsiteY129" fmla="*/ 725318 h 752475"/>
              <a:gd name="connsiteX130" fmla="*/ 253895 w 667195"/>
              <a:gd name="connsiteY130" fmla="*/ 721551 h 752475"/>
              <a:gd name="connsiteX131" fmla="*/ 249925 w 667195"/>
              <a:gd name="connsiteY131" fmla="*/ 717785 h 752475"/>
              <a:gd name="connsiteX132" fmla="*/ 245955 w 667195"/>
              <a:gd name="connsiteY132" fmla="*/ 713622 h 752475"/>
              <a:gd name="connsiteX133" fmla="*/ 242183 w 667195"/>
              <a:gd name="connsiteY133" fmla="*/ 709261 h 752475"/>
              <a:gd name="connsiteX134" fmla="*/ 238610 w 667195"/>
              <a:gd name="connsiteY134" fmla="*/ 704702 h 752475"/>
              <a:gd name="connsiteX135" fmla="*/ 235235 w 667195"/>
              <a:gd name="connsiteY135" fmla="*/ 700143 h 752475"/>
              <a:gd name="connsiteX136" fmla="*/ 232258 w 667195"/>
              <a:gd name="connsiteY136" fmla="*/ 695385 h 752475"/>
              <a:gd name="connsiteX137" fmla="*/ 229280 w 667195"/>
              <a:gd name="connsiteY137" fmla="*/ 690430 h 752475"/>
              <a:gd name="connsiteX138" fmla="*/ 226898 w 667195"/>
              <a:gd name="connsiteY138" fmla="*/ 685276 h 752475"/>
              <a:gd name="connsiteX139" fmla="*/ 224317 w 667195"/>
              <a:gd name="connsiteY139" fmla="*/ 680122 h 752475"/>
              <a:gd name="connsiteX140" fmla="*/ 222332 w 667195"/>
              <a:gd name="connsiteY140" fmla="*/ 674571 h 752475"/>
              <a:gd name="connsiteX141" fmla="*/ 220347 w 667195"/>
              <a:gd name="connsiteY141" fmla="*/ 669219 h 752475"/>
              <a:gd name="connsiteX142" fmla="*/ 218759 w 667195"/>
              <a:gd name="connsiteY142" fmla="*/ 663471 h 752475"/>
              <a:gd name="connsiteX143" fmla="*/ 217369 w 667195"/>
              <a:gd name="connsiteY143" fmla="*/ 657722 h 752475"/>
              <a:gd name="connsiteX144" fmla="*/ 216575 w 667195"/>
              <a:gd name="connsiteY144" fmla="*/ 651973 h 752475"/>
              <a:gd name="connsiteX145" fmla="*/ 215583 w 667195"/>
              <a:gd name="connsiteY145" fmla="*/ 646225 h 752475"/>
              <a:gd name="connsiteX146" fmla="*/ 215186 w 667195"/>
              <a:gd name="connsiteY146" fmla="*/ 639881 h 752475"/>
              <a:gd name="connsiteX147" fmla="*/ 215186 w 667195"/>
              <a:gd name="connsiteY147" fmla="*/ 634133 h 752475"/>
              <a:gd name="connsiteX148" fmla="*/ 215186 w 667195"/>
              <a:gd name="connsiteY148" fmla="*/ 400223 h 752475"/>
              <a:gd name="connsiteX149" fmla="*/ 202679 w 667195"/>
              <a:gd name="connsiteY149" fmla="*/ 416874 h 752475"/>
              <a:gd name="connsiteX150" fmla="*/ 198114 w 667195"/>
              <a:gd name="connsiteY150" fmla="*/ 421037 h 752475"/>
              <a:gd name="connsiteX151" fmla="*/ 193548 w 667195"/>
              <a:gd name="connsiteY151" fmla="*/ 425200 h 752475"/>
              <a:gd name="connsiteX152" fmla="*/ 188982 w 667195"/>
              <a:gd name="connsiteY152" fmla="*/ 428768 h 752475"/>
              <a:gd name="connsiteX153" fmla="*/ 183821 w 667195"/>
              <a:gd name="connsiteY153" fmla="*/ 431940 h 752475"/>
              <a:gd name="connsiteX154" fmla="*/ 178858 w 667195"/>
              <a:gd name="connsiteY154" fmla="*/ 435111 h 752475"/>
              <a:gd name="connsiteX155" fmla="*/ 173895 w 667195"/>
              <a:gd name="connsiteY155" fmla="*/ 438085 h 752475"/>
              <a:gd name="connsiteX156" fmla="*/ 168536 w 667195"/>
              <a:gd name="connsiteY156" fmla="*/ 440662 h 752475"/>
              <a:gd name="connsiteX157" fmla="*/ 163374 w 667195"/>
              <a:gd name="connsiteY157" fmla="*/ 442842 h 752475"/>
              <a:gd name="connsiteX158" fmla="*/ 157816 w 667195"/>
              <a:gd name="connsiteY158" fmla="*/ 445023 h 752475"/>
              <a:gd name="connsiteX159" fmla="*/ 152258 w 667195"/>
              <a:gd name="connsiteY159" fmla="*/ 446807 h 752475"/>
              <a:gd name="connsiteX160" fmla="*/ 146898 w 667195"/>
              <a:gd name="connsiteY160" fmla="*/ 448195 h 752475"/>
              <a:gd name="connsiteX161" fmla="*/ 141340 w 667195"/>
              <a:gd name="connsiteY161" fmla="*/ 449582 h 752475"/>
              <a:gd name="connsiteX162" fmla="*/ 135583 w 667195"/>
              <a:gd name="connsiteY162" fmla="*/ 450375 h 752475"/>
              <a:gd name="connsiteX163" fmla="*/ 130024 w 667195"/>
              <a:gd name="connsiteY163" fmla="*/ 451168 h 752475"/>
              <a:gd name="connsiteX164" fmla="*/ 124268 w 667195"/>
              <a:gd name="connsiteY164" fmla="*/ 451366 h 752475"/>
              <a:gd name="connsiteX165" fmla="*/ 118709 w 667195"/>
              <a:gd name="connsiteY165" fmla="*/ 451564 h 752475"/>
              <a:gd name="connsiteX166" fmla="*/ 113151 w 667195"/>
              <a:gd name="connsiteY166" fmla="*/ 451366 h 752475"/>
              <a:gd name="connsiteX167" fmla="*/ 107394 w 667195"/>
              <a:gd name="connsiteY167" fmla="*/ 451168 h 752475"/>
              <a:gd name="connsiteX168" fmla="*/ 101637 w 667195"/>
              <a:gd name="connsiteY168" fmla="*/ 450375 h 752475"/>
              <a:gd name="connsiteX169" fmla="*/ 95881 w 667195"/>
              <a:gd name="connsiteY169" fmla="*/ 449582 h 752475"/>
              <a:gd name="connsiteX170" fmla="*/ 90521 w 667195"/>
              <a:gd name="connsiteY170" fmla="*/ 448195 h 752475"/>
              <a:gd name="connsiteX171" fmla="*/ 84963 w 667195"/>
              <a:gd name="connsiteY171" fmla="*/ 446807 h 752475"/>
              <a:gd name="connsiteX172" fmla="*/ 79404 w 667195"/>
              <a:gd name="connsiteY172" fmla="*/ 445023 h 752475"/>
              <a:gd name="connsiteX173" fmla="*/ 74044 w 667195"/>
              <a:gd name="connsiteY173" fmla="*/ 442842 h 752475"/>
              <a:gd name="connsiteX174" fmla="*/ 68685 w 667195"/>
              <a:gd name="connsiteY174" fmla="*/ 440662 h 752475"/>
              <a:gd name="connsiteX175" fmla="*/ 63523 w 667195"/>
              <a:gd name="connsiteY175" fmla="*/ 438085 h 752475"/>
              <a:gd name="connsiteX176" fmla="*/ 58561 w 667195"/>
              <a:gd name="connsiteY176" fmla="*/ 435111 h 752475"/>
              <a:gd name="connsiteX177" fmla="*/ 53399 w 667195"/>
              <a:gd name="connsiteY177" fmla="*/ 431940 h 752475"/>
              <a:gd name="connsiteX178" fmla="*/ 48635 w 667195"/>
              <a:gd name="connsiteY178" fmla="*/ 428768 h 752475"/>
              <a:gd name="connsiteX179" fmla="*/ 43871 w 667195"/>
              <a:gd name="connsiteY179" fmla="*/ 425200 h 752475"/>
              <a:gd name="connsiteX180" fmla="*/ 39305 w 667195"/>
              <a:gd name="connsiteY180" fmla="*/ 421037 h 752475"/>
              <a:gd name="connsiteX181" fmla="*/ 34739 w 667195"/>
              <a:gd name="connsiteY181" fmla="*/ 416874 h 752475"/>
              <a:gd name="connsiteX182" fmla="*/ 30571 w 667195"/>
              <a:gd name="connsiteY182" fmla="*/ 412513 h 752475"/>
              <a:gd name="connsiteX183" fmla="*/ 26799 w 667195"/>
              <a:gd name="connsiteY183" fmla="*/ 407756 h 752475"/>
              <a:gd name="connsiteX184" fmla="*/ 23027 w 667195"/>
              <a:gd name="connsiteY184" fmla="*/ 403197 h 752475"/>
              <a:gd name="connsiteX185" fmla="*/ 19652 w 667195"/>
              <a:gd name="connsiteY185" fmla="*/ 398241 h 752475"/>
              <a:gd name="connsiteX186" fmla="*/ 16476 w 667195"/>
              <a:gd name="connsiteY186" fmla="*/ 393484 h 752475"/>
              <a:gd name="connsiteX187" fmla="*/ 13697 w 667195"/>
              <a:gd name="connsiteY187" fmla="*/ 388131 h 752475"/>
              <a:gd name="connsiteX188" fmla="*/ 10918 w 667195"/>
              <a:gd name="connsiteY188" fmla="*/ 382977 h 752475"/>
              <a:gd name="connsiteX189" fmla="*/ 8734 w 667195"/>
              <a:gd name="connsiteY189" fmla="*/ 377625 h 752475"/>
              <a:gd name="connsiteX190" fmla="*/ 6551 w 667195"/>
              <a:gd name="connsiteY190" fmla="*/ 372471 h 752475"/>
              <a:gd name="connsiteX191" fmla="*/ 4963 w 667195"/>
              <a:gd name="connsiteY191" fmla="*/ 366921 h 752475"/>
              <a:gd name="connsiteX192" fmla="*/ 3375 w 667195"/>
              <a:gd name="connsiteY192" fmla="*/ 361371 h 752475"/>
              <a:gd name="connsiteX193" fmla="*/ 2382 w 667195"/>
              <a:gd name="connsiteY193" fmla="*/ 355820 h 752475"/>
              <a:gd name="connsiteX194" fmla="*/ 1389 w 667195"/>
              <a:gd name="connsiteY194" fmla="*/ 350071 h 752475"/>
              <a:gd name="connsiteX195" fmla="*/ 794 w 667195"/>
              <a:gd name="connsiteY195" fmla="*/ 344719 h 752475"/>
              <a:gd name="connsiteX196" fmla="*/ 198 w 667195"/>
              <a:gd name="connsiteY196" fmla="*/ 338971 h 752475"/>
              <a:gd name="connsiteX197" fmla="*/ 0 w 667195"/>
              <a:gd name="connsiteY197" fmla="*/ 333222 h 752475"/>
              <a:gd name="connsiteX198" fmla="*/ 198 w 667195"/>
              <a:gd name="connsiteY198" fmla="*/ 327473 h 752475"/>
              <a:gd name="connsiteX199" fmla="*/ 794 w 667195"/>
              <a:gd name="connsiteY199" fmla="*/ 321923 h 752475"/>
              <a:gd name="connsiteX200" fmla="*/ 1389 w 667195"/>
              <a:gd name="connsiteY200" fmla="*/ 316174 h 752475"/>
              <a:gd name="connsiteX201" fmla="*/ 2382 w 667195"/>
              <a:gd name="connsiteY201" fmla="*/ 310624 h 752475"/>
              <a:gd name="connsiteX202" fmla="*/ 3375 w 667195"/>
              <a:gd name="connsiteY202" fmla="*/ 304875 h 752475"/>
              <a:gd name="connsiteX203" fmla="*/ 4963 w 667195"/>
              <a:gd name="connsiteY203" fmla="*/ 299523 h 752475"/>
              <a:gd name="connsiteX204" fmla="*/ 6551 w 667195"/>
              <a:gd name="connsiteY204" fmla="*/ 293973 h 752475"/>
              <a:gd name="connsiteX205" fmla="*/ 8734 w 667195"/>
              <a:gd name="connsiteY205" fmla="*/ 288621 h 752475"/>
              <a:gd name="connsiteX206" fmla="*/ 10918 w 667195"/>
              <a:gd name="connsiteY206" fmla="*/ 283269 h 752475"/>
              <a:gd name="connsiteX207" fmla="*/ 13697 w 667195"/>
              <a:gd name="connsiteY207" fmla="*/ 278115 h 752475"/>
              <a:gd name="connsiteX208" fmla="*/ 16476 w 667195"/>
              <a:gd name="connsiteY208" fmla="*/ 272961 h 752475"/>
              <a:gd name="connsiteX209" fmla="*/ 19652 w 667195"/>
              <a:gd name="connsiteY209" fmla="*/ 268005 h 752475"/>
              <a:gd name="connsiteX210" fmla="*/ 23027 w 667195"/>
              <a:gd name="connsiteY210" fmla="*/ 263247 h 752475"/>
              <a:gd name="connsiteX211" fmla="*/ 26799 w 667195"/>
              <a:gd name="connsiteY211" fmla="*/ 258490 h 752475"/>
              <a:gd name="connsiteX212" fmla="*/ 30571 w 667195"/>
              <a:gd name="connsiteY212" fmla="*/ 253931 h 752475"/>
              <a:gd name="connsiteX213" fmla="*/ 34739 w 667195"/>
              <a:gd name="connsiteY213" fmla="*/ 249570 h 752475"/>
              <a:gd name="connsiteX214" fmla="*/ 249925 w 667195"/>
              <a:gd name="connsiteY214" fmla="*/ 34690 h 752475"/>
              <a:gd name="connsiteX215" fmla="*/ 253895 w 667195"/>
              <a:gd name="connsiteY215" fmla="*/ 30924 h 752475"/>
              <a:gd name="connsiteX216" fmla="*/ 258262 w 667195"/>
              <a:gd name="connsiteY216" fmla="*/ 27157 h 752475"/>
              <a:gd name="connsiteX217" fmla="*/ 262630 w 667195"/>
              <a:gd name="connsiteY217" fmla="*/ 23589 h 752475"/>
              <a:gd name="connsiteX218" fmla="*/ 267394 w 667195"/>
              <a:gd name="connsiteY218" fmla="*/ 20418 h 752475"/>
              <a:gd name="connsiteX219" fmla="*/ 272357 w 667195"/>
              <a:gd name="connsiteY219" fmla="*/ 17246 h 752475"/>
              <a:gd name="connsiteX220" fmla="*/ 277121 w 667195"/>
              <a:gd name="connsiteY220" fmla="*/ 14471 h 752475"/>
              <a:gd name="connsiteX221" fmla="*/ 282282 w 667195"/>
              <a:gd name="connsiteY221" fmla="*/ 11894 h 752475"/>
              <a:gd name="connsiteX222" fmla="*/ 287642 w 667195"/>
              <a:gd name="connsiteY222" fmla="*/ 9317 h 752475"/>
              <a:gd name="connsiteX223" fmla="*/ 292803 w 667195"/>
              <a:gd name="connsiteY223" fmla="*/ 7335 h 752475"/>
              <a:gd name="connsiteX224" fmla="*/ 298362 w 667195"/>
              <a:gd name="connsiteY224" fmla="*/ 5551 h 752475"/>
              <a:gd name="connsiteX225" fmla="*/ 303920 w 667195"/>
              <a:gd name="connsiteY225" fmla="*/ 3965 h 752475"/>
              <a:gd name="connsiteX226" fmla="*/ 309677 w 667195"/>
              <a:gd name="connsiteY226" fmla="*/ 2577 h 752475"/>
              <a:gd name="connsiteX227" fmla="*/ 315632 w 667195"/>
              <a:gd name="connsiteY227" fmla="*/ 1388 h 752475"/>
              <a:gd name="connsiteX228" fmla="*/ 321587 w 667195"/>
              <a:gd name="connsiteY228" fmla="*/ 793 h 752475"/>
              <a:gd name="connsiteX229" fmla="*/ 327543 w 667195"/>
              <a:gd name="connsiteY229" fmla="*/ 198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</a:cxnLst>
            <a:rect l="l" t="t" r="r" b="b"/>
            <a:pathLst>
              <a:path w="667195" h="752475">
                <a:moveTo>
                  <a:pt x="333697" y="0"/>
                </a:moveTo>
                <a:lnTo>
                  <a:pt x="339850" y="198"/>
                </a:lnTo>
                <a:lnTo>
                  <a:pt x="345806" y="793"/>
                </a:lnTo>
                <a:lnTo>
                  <a:pt x="351761" y="1388"/>
                </a:lnTo>
                <a:lnTo>
                  <a:pt x="357518" y="2577"/>
                </a:lnTo>
                <a:lnTo>
                  <a:pt x="363473" y="3965"/>
                </a:lnTo>
                <a:lnTo>
                  <a:pt x="368833" y="5551"/>
                </a:lnTo>
                <a:lnTo>
                  <a:pt x="374391" y="7335"/>
                </a:lnTo>
                <a:lnTo>
                  <a:pt x="379751" y="9317"/>
                </a:lnTo>
                <a:lnTo>
                  <a:pt x="385111" y="11894"/>
                </a:lnTo>
                <a:lnTo>
                  <a:pt x="390074" y="14471"/>
                </a:lnTo>
                <a:lnTo>
                  <a:pt x="395235" y="17246"/>
                </a:lnTo>
                <a:lnTo>
                  <a:pt x="399999" y="20418"/>
                </a:lnTo>
                <a:lnTo>
                  <a:pt x="404764" y="23589"/>
                </a:lnTo>
                <a:lnTo>
                  <a:pt x="409131" y="27157"/>
                </a:lnTo>
                <a:lnTo>
                  <a:pt x="413498" y="30924"/>
                </a:lnTo>
                <a:lnTo>
                  <a:pt x="417468" y="34690"/>
                </a:lnTo>
                <a:lnTo>
                  <a:pt x="632455" y="249570"/>
                </a:lnTo>
                <a:lnTo>
                  <a:pt x="636823" y="253931"/>
                </a:lnTo>
                <a:lnTo>
                  <a:pt x="640594" y="258490"/>
                </a:lnTo>
                <a:lnTo>
                  <a:pt x="644366" y="263247"/>
                </a:lnTo>
                <a:lnTo>
                  <a:pt x="647741" y="268005"/>
                </a:lnTo>
                <a:lnTo>
                  <a:pt x="650718" y="272961"/>
                </a:lnTo>
                <a:lnTo>
                  <a:pt x="653696" y="278115"/>
                </a:lnTo>
                <a:lnTo>
                  <a:pt x="656277" y="283269"/>
                </a:lnTo>
                <a:lnTo>
                  <a:pt x="658460" y="288621"/>
                </a:lnTo>
                <a:lnTo>
                  <a:pt x="660644" y="293973"/>
                </a:lnTo>
                <a:lnTo>
                  <a:pt x="662431" y="299523"/>
                </a:lnTo>
                <a:lnTo>
                  <a:pt x="664019" y="304875"/>
                </a:lnTo>
                <a:lnTo>
                  <a:pt x="665210" y="310624"/>
                </a:lnTo>
                <a:lnTo>
                  <a:pt x="666004" y="316174"/>
                </a:lnTo>
                <a:lnTo>
                  <a:pt x="666798" y="321923"/>
                </a:lnTo>
                <a:lnTo>
                  <a:pt x="667195" y="327473"/>
                </a:lnTo>
                <a:lnTo>
                  <a:pt x="667195" y="333222"/>
                </a:lnTo>
                <a:lnTo>
                  <a:pt x="667195" y="338971"/>
                </a:lnTo>
                <a:lnTo>
                  <a:pt x="666798" y="344719"/>
                </a:lnTo>
                <a:lnTo>
                  <a:pt x="666004" y="350071"/>
                </a:lnTo>
                <a:lnTo>
                  <a:pt x="665210" y="355820"/>
                </a:lnTo>
                <a:lnTo>
                  <a:pt x="664019" y="361371"/>
                </a:lnTo>
                <a:lnTo>
                  <a:pt x="662431" y="366921"/>
                </a:lnTo>
                <a:lnTo>
                  <a:pt x="660644" y="372471"/>
                </a:lnTo>
                <a:lnTo>
                  <a:pt x="658460" y="377625"/>
                </a:lnTo>
                <a:lnTo>
                  <a:pt x="656277" y="382977"/>
                </a:lnTo>
                <a:lnTo>
                  <a:pt x="653696" y="388131"/>
                </a:lnTo>
                <a:lnTo>
                  <a:pt x="650718" y="393484"/>
                </a:lnTo>
                <a:lnTo>
                  <a:pt x="647741" y="398241"/>
                </a:lnTo>
                <a:lnTo>
                  <a:pt x="644366" y="403197"/>
                </a:lnTo>
                <a:lnTo>
                  <a:pt x="640594" y="407756"/>
                </a:lnTo>
                <a:lnTo>
                  <a:pt x="636823" y="412513"/>
                </a:lnTo>
                <a:lnTo>
                  <a:pt x="632455" y="416874"/>
                </a:lnTo>
                <a:lnTo>
                  <a:pt x="628088" y="421037"/>
                </a:lnTo>
                <a:lnTo>
                  <a:pt x="623522" y="425200"/>
                </a:lnTo>
                <a:lnTo>
                  <a:pt x="618758" y="428768"/>
                </a:lnTo>
                <a:lnTo>
                  <a:pt x="613994" y="431940"/>
                </a:lnTo>
                <a:lnTo>
                  <a:pt x="608833" y="435111"/>
                </a:lnTo>
                <a:lnTo>
                  <a:pt x="603870" y="438085"/>
                </a:lnTo>
                <a:lnTo>
                  <a:pt x="598709" y="440662"/>
                </a:lnTo>
                <a:lnTo>
                  <a:pt x="593349" y="442842"/>
                </a:lnTo>
                <a:lnTo>
                  <a:pt x="587989" y="445023"/>
                </a:lnTo>
                <a:lnTo>
                  <a:pt x="582431" y="446807"/>
                </a:lnTo>
                <a:lnTo>
                  <a:pt x="576872" y="448195"/>
                </a:lnTo>
                <a:lnTo>
                  <a:pt x="571314" y="449582"/>
                </a:lnTo>
                <a:lnTo>
                  <a:pt x="565756" y="450375"/>
                </a:lnTo>
                <a:lnTo>
                  <a:pt x="559999" y="451168"/>
                </a:lnTo>
                <a:lnTo>
                  <a:pt x="554242" y="451366"/>
                </a:lnTo>
                <a:lnTo>
                  <a:pt x="548684" y="451564"/>
                </a:lnTo>
                <a:lnTo>
                  <a:pt x="542927" y="451366"/>
                </a:lnTo>
                <a:lnTo>
                  <a:pt x="537170" y="451168"/>
                </a:lnTo>
                <a:lnTo>
                  <a:pt x="531810" y="450375"/>
                </a:lnTo>
                <a:lnTo>
                  <a:pt x="526054" y="449582"/>
                </a:lnTo>
                <a:lnTo>
                  <a:pt x="520495" y="448195"/>
                </a:lnTo>
                <a:lnTo>
                  <a:pt x="514739" y="446807"/>
                </a:lnTo>
                <a:lnTo>
                  <a:pt x="509379" y="445023"/>
                </a:lnTo>
                <a:lnTo>
                  <a:pt x="504019" y="442842"/>
                </a:lnTo>
                <a:lnTo>
                  <a:pt x="498858" y="440662"/>
                </a:lnTo>
                <a:lnTo>
                  <a:pt x="493498" y="438085"/>
                </a:lnTo>
                <a:lnTo>
                  <a:pt x="488337" y="435111"/>
                </a:lnTo>
                <a:lnTo>
                  <a:pt x="483374" y="431940"/>
                </a:lnTo>
                <a:lnTo>
                  <a:pt x="478610" y="428768"/>
                </a:lnTo>
                <a:lnTo>
                  <a:pt x="473647" y="425200"/>
                </a:lnTo>
                <a:lnTo>
                  <a:pt x="469081" y="421037"/>
                </a:lnTo>
                <a:lnTo>
                  <a:pt x="464714" y="416874"/>
                </a:lnTo>
                <a:lnTo>
                  <a:pt x="452208" y="400223"/>
                </a:lnTo>
                <a:lnTo>
                  <a:pt x="452208" y="634133"/>
                </a:lnTo>
                <a:lnTo>
                  <a:pt x="452009" y="639881"/>
                </a:lnTo>
                <a:lnTo>
                  <a:pt x="451612" y="646225"/>
                </a:lnTo>
                <a:lnTo>
                  <a:pt x="450818" y="651973"/>
                </a:lnTo>
                <a:lnTo>
                  <a:pt x="450024" y="657722"/>
                </a:lnTo>
                <a:lnTo>
                  <a:pt x="448634" y="663471"/>
                </a:lnTo>
                <a:lnTo>
                  <a:pt x="447046" y="669219"/>
                </a:lnTo>
                <a:lnTo>
                  <a:pt x="445260" y="674571"/>
                </a:lnTo>
                <a:lnTo>
                  <a:pt x="442878" y="680122"/>
                </a:lnTo>
                <a:lnTo>
                  <a:pt x="440694" y="685276"/>
                </a:lnTo>
                <a:lnTo>
                  <a:pt x="437915" y="690430"/>
                </a:lnTo>
                <a:lnTo>
                  <a:pt x="435136" y="695385"/>
                </a:lnTo>
                <a:lnTo>
                  <a:pt x="431959" y="700143"/>
                </a:lnTo>
                <a:lnTo>
                  <a:pt x="428783" y="704702"/>
                </a:lnTo>
                <a:lnTo>
                  <a:pt x="425012" y="709261"/>
                </a:lnTo>
                <a:lnTo>
                  <a:pt x="421438" y="713622"/>
                </a:lnTo>
                <a:lnTo>
                  <a:pt x="417468" y="717785"/>
                </a:lnTo>
                <a:lnTo>
                  <a:pt x="413498" y="721551"/>
                </a:lnTo>
                <a:lnTo>
                  <a:pt x="409131" y="725318"/>
                </a:lnTo>
                <a:lnTo>
                  <a:pt x="404764" y="728886"/>
                </a:lnTo>
                <a:lnTo>
                  <a:pt x="399999" y="732058"/>
                </a:lnTo>
                <a:lnTo>
                  <a:pt x="395235" y="735229"/>
                </a:lnTo>
                <a:lnTo>
                  <a:pt x="390074" y="738004"/>
                </a:lnTo>
                <a:lnTo>
                  <a:pt x="385111" y="740780"/>
                </a:lnTo>
                <a:lnTo>
                  <a:pt x="379751" y="742960"/>
                </a:lnTo>
                <a:lnTo>
                  <a:pt x="374391" y="745141"/>
                </a:lnTo>
                <a:lnTo>
                  <a:pt x="368833" y="746925"/>
                </a:lnTo>
                <a:lnTo>
                  <a:pt x="363473" y="748511"/>
                </a:lnTo>
                <a:lnTo>
                  <a:pt x="357518" y="749898"/>
                </a:lnTo>
                <a:lnTo>
                  <a:pt x="351761" y="751088"/>
                </a:lnTo>
                <a:lnTo>
                  <a:pt x="345806" y="751682"/>
                </a:lnTo>
                <a:lnTo>
                  <a:pt x="339850" y="752079"/>
                </a:lnTo>
                <a:lnTo>
                  <a:pt x="333697" y="752475"/>
                </a:lnTo>
                <a:lnTo>
                  <a:pt x="327543" y="752079"/>
                </a:lnTo>
                <a:lnTo>
                  <a:pt x="321587" y="751682"/>
                </a:lnTo>
                <a:lnTo>
                  <a:pt x="315632" y="751088"/>
                </a:lnTo>
                <a:lnTo>
                  <a:pt x="309677" y="749898"/>
                </a:lnTo>
                <a:lnTo>
                  <a:pt x="303920" y="748511"/>
                </a:lnTo>
                <a:lnTo>
                  <a:pt x="298362" y="746925"/>
                </a:lnTo>
                <a:lnTo>
                  <a:pt x="292803" y="745141"/>
                </a:lnTo>
                <a:lnTo>
                  <a:pt x="287642" y="742960"/>
                </a:lnTo>
                <a:lnTo>
                  <a:pt x="282282" y="740780"/>
                </a:lnTo>
                <a:lnTo>
                  <a:pt x="277121" y="738004"/>
                </a:lnTo>
                <a:lnTo>
                  <a:pt x="272357" y="735229"/>
                </a:lnTo>
                <a:lnTo>
                  <a:pt x="267394" y="732058"/>
                </a:lnTo>
                <a:lnTo>
                  <a:pt x="262630" y="728886"/>
                </a:lnTo>
                <a:lnTo>
                  <a:pt x="258262" y="725318"/>
                </a:lnTo>
                <a:lnTo>
                  <a:pt x="253895" y="721551"/>
                </a:lnTo>
                <a:lnTo>
                  <a:pt x="249925" y="717785"/>
                </a:lnTo>
                <a:lnTo>
                  <a:pt x="245955" y="713622"/>
                </a:lnTo>
                <a:lnTo>
                  <a:pt x="242183" y="709261"/>
                </a:lnTo>
                <a:lnTo>
                  <a:pt x="238610" y="704702"/>
                </a:lnTo>
                <a:lnTo>
                  <a:pt x="235235" y="700143"/>
                </a:lnTo>
                <a:lnTo>
                  <a:pt x="232258" y="695385"/>
                </a:lnTo>
                <a:lnTo>
                  <a:pt x="229280" y="690430"/>
                </a:lnTo>
                <a:lnTo>
                  <a:pt x="226898" y="685276"/>
                </a:lnTo>
                <a:lnTo>
                  <a:pt x="224317" y="680122"/>
                </a:lnTo>
                <a:lnTo>
                  <a:pt x="222332" y="674571"/>
                </a:lnTo>
                <a:lnTo>
                  <a:pt x="220347" y="669219"/>
                </a:lnTo>
                <a:lnTo>
                  <a:pt x="218759" y="663471"/>
                </a:lnTo>
                <a:lnTo>
                  <a:pt x="217369" y="657722"/>
                </a:lnTo>
                <a:lnTo>
                  <a:pt x="216575" y="651973"/>
                </a:lnTo>
                <a:lnTo>
                  <a:pt x="215583" y="646225"/>
                </a:lnTo>
                <a:lnTo>
                  <a:pt x="215186" y="639881"/>
                </a:lnTo>
                <a:lnTo>
                  <a:pt x="215186" y="634133"/>
                </a:lnTo>
                <a:lnTo>
                  <a:pt x="215186" y="400223"/>
                </a:lnTo>
                <a:lnTo>
                  <a:pt x="202679" y="416874"/>
                </a:lnTo>
                <a:lnTo>
                  <a:pt x="198114" y="421037"/>
                </a:lnTo>
                <a:lnTo>
                  <a:pt x="193548" y="425200"/>
                </a:lnTo>
                <a:lnTo>
                  <a:pt x="188982" y="428768"/>
                </a:lnTo>
                <a:lnTo>
                  <a:pt x="183821" y="431940"/>
                </a:lnTo>
                <a:lnTo>
                  <a:pt x="178858" y="435111"/>
                </a:lnTo>
                <a:lnTo>
                  <a:pt x="173895" y="438085"/>
                </a:lnTo>
                <a:lnTo>
                  <a:pt x="168536" y="440662"/>
                </a:lnTo>
                <a:lnTo>
                  <a:pt x="163374" y="442842"/>
                </a:lnTo>
                <a:lnTo>
                  <a:pt x="157816" y="445023"/>
                </a:lnTo>
                <a:lnTo>
                  <a:pt x="152258" y="446807"/>
                </a:lnTo>
                <a:lnTo>
                  <a:pt x="146898" y="448195"/>
                </a:lnTo>
                <a:lnTo>
                  <a:pt x="141340" y="449582"/>
                </a:lnTo>
                <a:lnTo>
                  <a:pt x="135583" y="450375"/>
                </a:lnTo>
                <a:lnTo>
                  <a:pt x="130024" y="451168"/>
                </a:lnTo>
                <a:lnTo>
                  <a:pt x="124268" y="451366"/>
                </a:lnTo>
                <a:lnTo>
                  <a:pt x="118709" y="451564"/>
                </a:lnTo>
                <a:lnTo>
                  <a:pt x="113151" y="451366"/>
                </a:lnTo>
                <a:lnTo>
                  <a:pt x="107394" y="451168"/>
                </a:lnTo>
                <a:lnTo>
                  <a:pt x="101637" y="450375"/>
                </a:lnTo>
                <a:lnTo>
                  <a:pt x="95881" y="449582"/>
                </a:lnTo>
                <a:lnTo>
                  <a:pt x="90521" y="448195"/>
                </a:lnTo>
                <a:lnTo>
                  <a:pt x="84963" y="446807"/>
                </a:lnTo>
                <a:lnTo>
                  <a:pt x="79404" y="445023"/>
                </a:lnTo>
                <a:lnTo>
                  <a:pt x="74044" y="442842"/>
                </a:lnTo>
                <a:lnTo>
                  <a:pt x="68685" y="440662"/>
                </a:lnTo>
                <a:lnTo>
                  <a:pt x="63523" y="438085"/>
                </a:lnTo>
                <a:lnTo>
                  <a:pt x="58561" y="435111"/>
                </a:lnTo>
                <a:lnTo>
                  <a:pt x="53399" y="431940"/>
                </a:lnTo>
                <a:lnTo>
                  <a:pt x="48635" y="428768"/>
                </a:lnTo>
                <a:lnTo>
                  <a:pt x="43871" y="425200"/>
                </a:lnTo>
                <a:lnTo>
                  <a:pt x="39305" y="421037"/>
                </a:lnTo>
                <a:lnTo>
                  <a:pt x="34739" y="416874"/>
                </a:lnTo>
                <a:lnTo>
                  <a:pt x="30571" y="412513"/>
                </a:lnTo>
                <a:lnTo>
                  <a:pt x="26799" y="407756"/>
                </a:lnTo>
                <a:lnTo>
                  <a:pt x="23027" y="403197"/>
                </a:lnTo>
                <a:lnTo>
                  <a:pt x="19652" y="398241"/>
                </a:lnTo>
                <a:lnTo>
                  <a:pt x="16476" y="393484"/>
                </a:lnTo>
                <a:lnTo>
                  <a:pt x="13697" y="388131"/>
                </a:lnTo>
                <a:lnTo>
                  <a:pt x="10918" y="382977"/>
                </a:lnTo>
                <a:lnTo>
                  <a:pt x="8734" y="377625"/>
                </a:lnTo>
                <a:lnTo>
                  <a:pt x="6551" y="372471"/>
                </a:lnTo>
                <a:lnTo>
                  <a:pt x="4963" y="366921"/>
                </a:lnTo>
                <a:lnTo>
                  <a:pt x="3375" y="361371"/>
                </a:lnTo>
                <a:lnTo>
                  <a:pt x="2382" y="355820"/>
                </a:lnTo>
                <a:lnTo>
                  <a:pt x="1389" y="350071"/>
                </a:lnTo>
                <a:lnTo>
                  <a:pt x="794" y="344719"/>
                </a:lnTo>
                <a:lnTo>
                  <a:pt x="198" y="338971"/>
                </a:lnTo>
                <a:lnTo>
                  <a:pt x="0" y="333222"/>
                </a:lnTo>
                <a:lnTo>
                  <a:pt x="198" y="327473"/>
                </a:lnTo>
                <a:lnTo>
                  <a:pt x="794" y="321923"/>
                </a:lnTo>
                <a:lnTo>
                  <a:pt x="1389" y="316174"/>
                </a:lnTo>
                <a:lnTo>
                  <a:pt x="2382" y="310624"/>
                </a:lnTo>
                <a:lnTo>
                  <a:pt x="3375" y="304875"/>
                </a:lnTo>
                <a:lnTo>
                  <a:pt x="4963" y="299523"/>
                </a:lnTo>
                <a:lnTo>
                  <a:pt x="6551" y="293973"/>
                </a:lnTo>
                <a:lnTo>
                  <a:pt x="8734" y="288621"/>
                </a:lnTo>
                <a:lnTo>
                  <a:pt x="10918" y="283269"/>
                </a:lnTo>
                <a:lnTo>
                  <a:pt x="13697" y="278115"/>
                </a:lnTo>
                <a:lnTo>
                  <a:pt x="16476" y="272961"/>
                </a:lnTo>
                <a:lnTo>
                  <a:pt x="19652" y="268005"/>
                </a:lnTo>
                <a:lnTo>
                  <a:pt x="23027" y="263247"/>
                </a:lnTo>
                <a:lnTo>
                  <a:pt x="26799" y="258490"/>
                </a:lnTo>
                <a:lnTo>
                  <a:pt x="30571" y="253931"/>
                </a:lnTo>
                <a:lnTo>
                  <a:pt x="34739" y="249570"/>
                </a:lnTo>
                <a:lnTo>
                  <a:pt x="249925" y="34690"/>
                </a:lnTo>
                <a:lnTo>
                  <a:pt x="253895" y="30924"/>
                </a:lnTo>
                <a:lnTo>
                  <a:pt x="258262" y="27157"/>
                </a:lnTo>
                <a:lnTo>
                  <a:pt x="262630" y="23589"/>
                </a:lnTo>
                <a:lnTo>
                  <a:pt x="267394" y="20418"/>
                </a:lnTo>
                <a:lnTo>
                  <a:pt x="272357" y="17246"/>
                </a:lnTo>
                <a:lnTo>
                  <a:pt x="277121" y="14471"/>
                </a:lnTo>
                <a:lnTo>
                  <a:pt x="282282" y="11894"/>
                </a:lnTo>
                <a:lnTo>
                  <a:pt x="287642" y="9317"/>
                </a:lnTo>
                <a:lnTo>
                  <a:pt x="292803" y="7335"/>
                </a:lnTo>
                <a:lnTo>
                  <a:pt x="298362" y="5551"/>
                </a:lnTo>
                <a:lnTo>
                  <a:pt x="303920" y="3965"/>
                </a:lnTo>
                <a:lnTo>
                  <a:pt x="309677" y="2577"/>
                </a:lnTo>
                <a:lnTo>
                  <a:pt x="315632" y="1388"/>
                </a:lnTo>
                <a:lnTo>
                  <a:pt x="321587" y="793"/>
                </a:lnTo>
                <a:lnTo>
                  <a:pt x="327543" y="198"/>
                </a:lnTo>
                <a:close/>
              </a:path>
            </a:pathLst>
          </a:custGeom>
          <a:solidFill>
            <a:srgbClr val="99CB38"/>
          </a:solidFill>
          <a:ln>
            <a:noFill/>
          </a:ln>
        </p:spPr>
        <p:style>
          <a:lnRef idx="2">
            <a:srgbClr val="99CB38">
              <a:shade val="50000"/>
            </a:srgbClr>
          </a:lnRef>
          <a:fillRef idx="1">
            <a:srgbClr val="99CB38"/>
          </a:fillRef>
          <a:effectRef idx="0">
            <a:srgbClr val="99CB38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dirty="0">
              <a:solidFill>
                <a:sysClr val="windowText" lastClr="000000">
                  <a:lumMod val="50000"/>
                </a:sysClr>
              </a:solidFill>
              <a:latin typeface="Arial" panose="020B0604020202020204" pitchFamily="34" charset="0"/>
              <a:ea typeface="微软雅黑" panose="020B0503020204020204" charset="-122"/>
              <a:sym typeface="Arial" panose="020B0604020202020204" pitchFamily="34" charset="0"/>
            </a:endParaRPr>
          </a:p>
        </p:txBody>
      </p:sp>
      <p:sp>
        <p:nvSpPr>
          <p:cNvPr id="6" name="任意多边形 5"/>
          <p:cNvSpPr/>
          <p:nvPr>
            <p:custDataLst>
              <p:tags r:id="rId3"/>
            </p:custDataLst>
          </p:nvPr>
        </p:nvSpPr>
        <p:spPr>
          <a:xfrm rot="7200000">
            <a:off x="9010456" y="5113128"/>
            <a:ext cx="763285" cy="860846"/>
          </a:xfrm>
          <a:custGeom>
            <a:avLst/>
            <a:gdLst>
              <a:gd name="connsiteX0" fmla="*/ 333697 w 667195"/>
              <a:gd name="connsiteY0" fmla="*/ 0 h 752475"/>
              <a:gd name="connsiteX1" fmla="*/ 339850 w 667195"/>
              <a:gd name="connsiteY1" fmla="*/ 198 h 752475"/>
              <a:gd name="connsiteX2" fmla="*/ 345806 w 667195"/>
              <a:gd name="connsiteY2" fmla="*/ 793 h 752475"/>
              <a:gd name="connsiteX3" fmla="*/ 351761 w 667195"/>
              <a:gd name="connsiteY3" fmla="*/ 1388 h 752475"/>
              <a:gd name="connsiteX4" fmla="*/ 357518 w 667195"/>
              <a:gd name="connsiteY4" fmla="*/ 2577 h 752475"/>
              <a:gd name="connsiteX5" fmla="*/ 363473 w 667195"/>
              <a:gd name="connsiteY5" fmla="*/ 3965 h 752475"/>
              <a:gd name="connsiteX6" fmla="*/ 368833 w 667195"/>
              <a:gd name="connsiteY6" fmla="*/ 5551 h 752475"/>
              <a:gd name="connsiteX7" fmla="*/ 374391 w 667195"/>
              <a:gd name="connsiteY7" fmla="*/ 7335 h 752475"/>
              <a:gd name="connsiteX8" fmla="*/ 379751 w 667195"/>
              <a:gd name="connsiteY8" fmla="*/ 9317 h 752475"/>
              <a:gd name="connsiteX9" fmla="*/ 385111 w 667195"/>
              <a:gd name="connsiteY9" fmla="*/ 11894 h 752475"/>
              <a:gd name="connsiteX10" fmla="*/ 390074 w 667195"/>
              <a:gd name="connsiteY10" fmla="*/ 14471 h 752475"/>
              <a:gd name="connsiteX11" fmla="*/ 395235 w 667195"/>
              <a:gd name="connsiteY11" fmla="*/ 17246 h 752475"/>
              <a:gd name="connsiteX12" fmla="*/ 399999 w 667195"/>
              <a:gd name="connsiteY12" fmla="*/ 20418 h 752475"/>
              <a:gd name="connsiteX13" fmla="*/ 404764 w 667195"/>
              <a:gd name="connsiteY13" fmla="*/ 23589 h 752475"/>
              <a:gd name="connsiteX14" fmla="*/ 409131 w 667195"/>
              <a:gd name="connsiteY14" fmla="*/ 27157 h 752475"/>
              <a:gd name="connsiteX15" fmla="*/ 413498 w 667195"/>
              <a:gd name="connsiteY15" fmla="*/ 30924 h 752475"/>
              <a:gd name="connsiteX16" fmla="*/ 417468 w 667195"/>
              <a:gd name="connsiteY16" fmla="*/ 34690 h 752475"/>
              <a:gd name="connsiteX17" fmla="*/ 632455 w 667195"/>
              <a:gd name="connsiteY17" fmla="*/ 249570 h 752475"/>
              <a:gd name="connsiteX18" fmla="*/ 636823 w 667195"/>
              <a:gd name="connsiteY18" fmla="*/ 253931 h 752475"/>
              <a:gd name="connsiteX19" fmla="*/ 640594 w 667195"/>
              <a:gd name="connsiteY19" fmla="*/ 258490 h 752475"/>
              <a:gd name="connsiteX20" fmla="*/ 644366 w 667195"/>
              <a:gd name="connsiteY20" fmla="*/ 263247 h 752475"/>
              <a:gd name="connsiteX21" fmla="*/ 647741 w 667195"/>
              <a:gd name="connsiteY21" fmla="*/ 268005 h 752475"/>
              <a:gd name="connsiteX22" fmla="*/ 650718 w 667195"/>
              <a:gd name="connsiteY22" fmla="*/ 272961 h 752475"/>
              <a:gd name="connsiteX23" fmla="*/ 653696 w 667195"/>
              <a:gd name="connsiteY23" fmla="*/ 278115 h 752475"/>
              <a:gd name="connsiteX24" fmla="*/ 656277 w 667195"/>
              <a:gd name="connsiteY24" fmla="*/ 283269 h 752475"/>
              <a:gd name="connsiteX25" fmla="*/ 658460 w 667195"/>
              <a:gd name="connsiteY25" fmla="*/ 288621 h 752475"/>
              <a:gd name="connsiteX26" fmla="*/ 660644 w 667195"/>
              <a:gd name="connsiteY26" fmla="*/ 293973 h 752475"/>
              <a:gd name="connsiteX27" fmla="*/ 662431 w 667195"/>
              <a:gd name="connsiteY27" fmla="*/ 299523 h 752475"/>
              <a:gd name="connsiteX28" fmla="*/ 664019 w 667195"/>
              <a:gd name="connsiteY28" fmla="*/ 304875 h 752475"/>
              <a:gd name="connsiteX29" fmla="*/ 665210 w 667195"/>
              <a:gd name="connsiteY29" fmla="*/ 310624 h 752475"/>
              <a:gd name="connsiteX30" fmla="*/ 666004 w 667195"/>
              <a:gd name="connsiteY30" fmla="*/ 316174 h 752475"/>
              <a:gd name="connsiteX31" fmla="*/ 666798 w 667195"/>
              <a:gd name="connsiteY31" fmla="*/ 321923 h 752475"/>
              <a:gd name="connsiteX32" fmla="*/ 667195 w 667195"/>
              <a:gd name="connsiteY32" fmla="*/ 327473 h 752475"/>
              <a:gd name="connsiteX33" fmla="*/ 667195 w 667195"/>
              <a:gd name="connsiteY33" fmla="*/ 333222 h 752475"/>
              <a:gd name="connsiteX34" fmla="*/ 667195 w 667195"/>
              <a:gd name="connsiteY34" fmla="*/ 338971 h 752475"/>
              <a:gd name="connsiteX35" fmla="*/ 666798 w 667195"/>
              <a:gd name="connsiteY35" fmla="*/ 344719 h 752475"/>
              <a:gd name="connsiteX36" fmla="*/ 666004 w 667195"/>
              <a:gd name="connsiteY36" fmla="*/ 350071 h 752475"/>
              <a:gd name="connsiteX37" fmla="*/ 665210 w 667195"/>
              <a:gd name="connsiteY37" fmla="*/ 355820 h 752475"/>
              <a:gd name="connsiteX38" fmla="*/ 664019 w 667195"/>
              <a:gd name="connsiteY38" fmla="*/ 361371 h 752475"/>
              <a:gd name="connsiteX39" fmla="*/ 662431 w 667195"/>
              <a:gd name="connsiteY39" fmla="*/ 366921 h 752475"/>
              <a:gd name="connsiteX40" fmla="*/ 660644 w 667195"/>
              <a:gd name="connsiteY40" fmla="*/ 372471 h 752475"/>
              <a:gd name="connsiteX41" fmla="*/ 658460 w 667195"/>
              <a:gd name="connsiteY41" fmla="*/ 377625 h 752475"/>
              <a:gd name="connsiteX42" fmla="*/ 656277 w 667195"/>
              <a:gd name="connsiteY42" fmla="*/ 382977 h 752475"/>
              <a:gd name="connsiteX43" fmla="*/ 653696 w 667195"/>
              <a:gd name="connsiteY43" fmla="*/ 388131 h 752475"/>
              <a:gd name="connsiteX44" fmla="*/ 650718 w 667195"/>
              <a:gd name="connsiteY44" fmla="*/ 393484 h 752475"/>
              <a:gd name="connsiteX45" fmla="*/ 647741 w 667195"/>
              <a:gd name="connsiteY45" fmla="*/ 398241 h 752475"/>
              <a:gd name="connsiteX46" fmla="*/ 644366 w 667195"/>
              <a:gd name="connsiteY46" fmla="*/ 403197 h 752475"/>
              <a:gd name="connsiteX47" fmla="*/ 640594 w 667195"/>
              <a:gd name="connsiteY47" fmla="*/ 407756 h 752475"/>
              <a:gd name="connsiteX48" fmla="*/ 636823 w 667195"/>
              <a:gd name="connsiteY48" fmla="*/ 412513 h 752475"/>
              <a:gd name="connsiteX49" fmla="*/ 632455 w 667195"/>
              <a:gd name="connsiteY49" fmla="*/ 416874 h 752475"/>
              <a:gd name="connsiteX50" fmla="*/ 628088 w 667195"/>
              <a:gd name="connsiteY50" fmla="*/ 421037 h 752475"/>
              <a:gd name="connsiteX51" fmla="*/ 623522 w 667195"/>
              <a:gd name="connsiteY51" fmla="*/ 425200 h 752475"/>
              <a:gd name="connsiteX52" fmla="*/ 618758 w 667195"/>
              <a:gd name="connsiteY52" fmla="*/ 428768 h 752475"/>
              <a:gd name="connsiteX53" fmla="*/ 613994 w 667195"/>
              <a:gd name="connsiteY53" fmla="*/ 431940 h 752475"/>
              <a:gd name="connsiteX54" fmla="*/ 608833 w 667195"/>
              <a:gd name="connsiteY54" fmla="*/ 435111 h 752475"/>
              <a:gd name="connsiteX55" fmla="*/ 603870 w 667195"/>
              <a:gd name="connsiteY55" fmla="*/ 438085 h 752475"/>
              <a:gd name="connsiteX56" fmla="*/ 598709 w 667195"/>
              <a:gd name="connsiteY56" fmla="*/ 440662 h 752475"/>
              <a:gd name="connsiteX57" fmla="*/ 593349 w 667195"/>
              <a:gd name="connsiteY57" fmla="*/ 442842 h 752475"/>
              <a:gd name="connsiteX58" fmla="*/ 587989 w 667195"/>
              <a:gd name="connsiteY58" fmla="*/ 445023 h 752475"/>
              <a:gd name="connsiteX59" fmla="*/ 582431 w 667195"/>
              <a:gd name="connsiteY59" fmla="*/ 446807 h 752475"/>
              <a:gd name="connsiteX60" fmla="*/ 576872 w 667195"/>
              <a:gd name="connsiteY60" fmla="*/ 448195 h 752475"/>
              <a:gd name="connsiteX61" fmla="*/ 571314 w 667195"/>
              <a:gd name="connsiteY61" fmla="*/ 449582 h 752475"/>
              <a:gd name="connsiteX62" fmla="*/ 565756 w 667195"/>
              <a:gd name="connsiteY62" fmla="*/ 450375 h 752475"/>
              <a:gd name="connsiteX63" fmla="*/ 559999 w 667195"/>
              <a:gd name="connsiteY63" fmla="*/ 451168 h 752475"/>
              <a:gd name="connsiteX64" fmla="*/ 554242 w 667195"/>
              <a:gd name="connsiteY64" fmla="*/ 451366 h 752475"/>
              <a:gd name="connsiteX65" fmla="*/ 548684 w 667195"/>
              <a:gd name="connsiteY65" fmla="*/ 451564 h 752475"/>
              <a:gd name="connsiteX66" fmla="*/ 542927 w 667195"/>
              <a:gd name="connsiteY66" fmla="*/ 451366 h 752475"/>
              <a:gd name="connsiteX67" fmla="*/ 537170 w 667195"/>
              <a:gd name="connsiteY67" fmla="*/ 451168 h 752475"/>
              <a:gd name="connsiteX68" fmla="*/ 531810 w 667195"/>
              <a:gd name="connsiteY68" fmla="*/ 450375 h 752475"/>
              <a:gd name="connsiteX69" fmla="*/ 526054 w 667195"/>
              <a:gd name="connsiteY69" fmla="*/ 449582 h 752475"/>
              <a:gd name="connsiteX70" fmla="*/ 520495 w 667195"/>
              <a:gd name="connsiteY70" fmla="*/ 448195 h 752475"/>
              <a:gd name="connsiteX71" fmla="*/ 514739 w 667195"/>
              <a:gd name="connsiteY71" fmla="*/ 446807 h 752475"/>
              <a:gd name="connsiteX72" fmla="*/ 509379 w 667195"/>
              <a:gd name="connsiteY72" fmla="*/ 445023 h 752475"/>
              <a:gd name="connsiteX73" fmla="*/ 504019 w 667195"/>
              <a:gd name="connsiteY73" fmla="*/ 442842 h 752475"/>
              <a:gd name="connsiteX74" fmla="*/ 498858 w 667195"/>
              <a:gd name="connsiteY74" fmla="*/ 440662 h 752475"/>
              <a:gd name="connsiteX75" fmla="*/ 493498 w 667195"/>
              <a:gd name="connsiteY75" fmla="*/ 438085 h 752475"/>
              <a:gd name="connsiteX76" fmla="*/ 488337 w 667195"/>
              <a:gd name="connsiteY76" fmla="*/ 435111 h 752475"/>
              <a:gd name="connsiteX77" fmla="*/ 483374 w 667195"/>
              <a:gd name="connsiteY77" fmla="*/ 431940 h 752475"/>
              <a:gd name="connsiteX78" fmla="*/ 478610 w 667195"/>
              <a:gd name="connsiteY78" fmla="*/ 428768 h 752475"/>
              <a:gd name="connsiteX79" fmla="*/ 473647 w 667195"/>
              <a:gd name="connsiteY79" fmla="*/ 425200 h 752475"/>
              <a:gd name="connsiteX80" fmla="*/ 469081 w 667195"/>
              <a:gd name="connsiteY80" fmla="*/ 421037 h 752475"/>
              <a:gd name="connsiteX81" fmla="*/ 464714 w 667195"/>
              <a:gd name="connsiteY81" fmla="*/ 416874 h 752475"/>
              <a:gd name="connsiteX82" fmla="*/ 452208 w 667195"/>
              <a:gd name="connsiteY82" fmla="*/ 400223 h 752475"/>
              <a:gd name="connsiteX83" fmla="*/ 452208 w 667195"/>
              <a:gd name="connsiteY83" fmla="*/ 634133 h 752475"/>
              <a:gd name="connsiteX84" fmla="*/ 452009 w 667195"/>
              <a:gd name="connsiteY84" fmla="*/ 639881 h 752475"/>
              <a:gd name="connsiteX85" fmla="*/ 451612 w 667195"/>
              <a:gd name="connsiteY85" fmla="*/ 646225 h 752475"/>
              <a:gd name="connsiteX86" fmla="*/ 450818 w 667195"/>
              <a:gd name="connsiteY86" fmla="*/ 651973 h 752475"/>
              <a:gd name="connsiteX87" fmla="*/ 450024 w 667195"/>
              <a:gd name="connsiteY87" fmla="*/ 657722 h 752475"/>
              <a:gd name="connsiteX88" fmla="*/ 448634 w 667195"/>
              <a:gd name="connsiteY88" fmla="*/ 663471 h 752475"/>
              <a:gd name="connsiteX89" fmla="*/ 447046 w 667195"/>
              <a:gd name="connsiteY89" fmla="*/ 669219 h 752475"/>
              <a:gd name="connsiteX90" fmla="*/ 445260 w 667195"/>
              <a:gd name="connsiteY90" fmla="*/ 674571 h 752475"/>
              <a:gd name="connsiteX91" fmla="*/ 442878 w 667195"/>
              <a:gd name="connsiteY91" fmla="*/ 680122 h 752475"/>
              <a:gd name="connsiteX92" fmla="*/ 440694 w 667195"/>
              <a:gd name="connsiteY92" fmla="*/ 685276 h 752475"/>
              <a:gd name="connsiteX93" fmla="*/ 437915 w 667195"/>
              <a:gd name="connsiteY93" fmla="*/ 690430 h 752475"/>
              <a:gd name="connsiteX94" fmla="*/ 435136 w 667195"/>
              <a:gd name="connsiteY94" fmla="*/ 695385 h 752475"/>
              <a:gd name="connsiteX95" fmla="*/ 431959 w 667195"/>
              <a:gd name="connsiteY95" fmla="*/ 700143 h 752475"/>
              <a:gd name="connsiteX96" fmla="*/ 428783 w 667195"/>
              <a:gd name="connsiteY96" fmla="*/ 704702 h 752475"/>
              <a:gd name="connsiteX97" fmla="*/ 425012 w 667195"/>
              <a:gd name="connsiteY97" fmla="*/ 709261 h 752475"/>
              <a:gd name="connsiteX98" fmla="*/ 421438 w 667195"/>
              <a:gd name="connsiteY98" fmla="*/ 713622 h 752475"/>
              <a:gd name="connsiteX99" fmla="*/ 417468 w 667195"/>
              <a:gd name="connsiteY99" fmla="*/ 717785 h 752475"/>
              <a:gd name="connsiteX100" fmla="*/ 413498 w 667195"/>
              <a:gd name="connsiteY100" fmla="*/ 721551 h 752475"/>
              <a:gd name="connsiteX101" fmla="*/ 409131 w 667195"/>
              <a:gd name="connsiteY101" fmla="*/ 725318 h 752475"/>
              <a:gd name="connsiteX102" fmla="*/ 404764 w 667195"/>
              <a:gd name="connsiteY102" fmla="*/ 728886 h 752475"/>
              <a:gd name="connsiteX103" fmla="*/ 399999 w 667195"/>
              <a:gd name="connsiteY103" fmla="*/ 732058 h 752475"/>
              <a:gd name="connsiteX104" fmla="*/ 395235 w 667195"/>
              <a:gd name="connsiteY104" fmla="*/ 735229 h 752475"/>
              <a:gd name="connsiteX105" fmla="*/ 390074 w 667195"/>
              <a:gd name="connsiteY105" fmla="*/ 738004 h 752475"/>
              <a:gd name="connsiteX106" fmla="*/ 385111 w 667195"/>
              <a:gd name="connsiteY106" fmla="*/ 740780 h 752475"/>
              <a:gd name="connsiteX107" fmla="*/ 379751 w 667195"/>
              <a:gd name="connsiteY107" fmla="*/ 742960 h 752475"/>
              <a:gd name="connsiteX108" fmla="*/ 374391 w 667195"/>
              <a:gd name="connsiteY108" fmla="*/ 745141 h 752475"/>
              <a:gd name="connsiteX109" fmla="*/ 368833 w 667195"/>
              <a:gd name="connsiteY109" fmla="*/ 746925 h 752475"/>
              <a:gd name="connsiteX110" fmla="*/ 363473 w 667195"/>
              <a:gd name="connsiteY110" fmla="*/ 748511 h 752475"/>
              <a:gd name="connsiteX111" fmla="*/ 357518 w 667195"/>
              <a:gd name="connsiteY111" fmla="*/ 749898 h 752475"/>
              <a:gd name="connsiteX112" fmla="*/ 351761 w 667195"/>
              <a:gd name="connsiteY112" fmla="*/ 751088 h 752475"/>
              <a:gd name="connsiteX113" fmla="*/ 345806 w 667195"/>
              <a:gd name="connsiteY113" fmla="*/ 751682 h 752475"/>
              <a:gd name="connsiteX114" fmla="*/ 339850 w 667195"/>
              <a:gd name="connsiteY114" fmla="*/ 752079 h 752475"/>
              <a:gd name="connsiteX115" fmla="*/ 333697 w 667195"/>
              <a:gd name="connsiteY115" fmla="*/ 752475 h 752475"/>
              <a:gd name="connsiteX116" fmla="*/ 327543 w 667195"/>
              <a:gd name="connsiteY116" fmla="*/ 752079 h 752475"/>
              <a:gd name="connsiteX117" fmla="*/ 321587 w 667195"/>
              <a:gd name="connsiteY117" fmla="*/ 751682 h 752475"/>
              <a:gd name="connsiteX118" fmla="*/ 315632 w 667195"/>
              <a:gd name="connsiteY118" fmla="*/ 751088 h 752475"/>
              <a:gd name="connsiteX119" fmla="*/ 309677 w 667195"/>
              <a:gd name="connsiteY119" fmla="*/ 749898 h 752475"/>
              <a:gd name="connsiteX120" fmla="*/ 303920 w 667195"/>
              <a:gd name="connsiteY120" fmla="*/ 748511 h 752475"/>
              <a:gd name="connsiteX121" fmla="*/ 298362 w 667195"/>
              <a:gd name="connsiteY121" fmla="*/ 746925 h 752475"/>
              <a:gd name="connsiteX122" fmla="*/ 292803 w 667195"/>
              <a:gd name="connsiteY122" fmla="*/ 745141 h 752475"/>
              <a:gd name="connsiteX123" fmla="*/ 287642 w 667195"/>
              <a:gd name="connsiteY123" fmla="*/ 742960 h 752475"/>
              <a:gd name="connsiteX124" fmla="*/ 282282 w 667195"/>
              <a:gd name="connsiteY124" fmla="*/ 740780 h 752475"/>
              <a:gd name="connsiteX125" fmla="*/ 277121 w 667195"/>
              <a:gd name="connsiteY125" fmla="*/ 738004 h 752475"/>
              <a:gd name="connsiteX126" fmla="*/ 272357 w 667195"/>
              <a:gd name="connsiteY126" fmla="*/ 735229 h 752475"/>
              <a:gd name="connsiteX127" fmla="*/ 267394 w 667195"/>
              <a:gd name="connsiteY127" fmla="*/ 732058 h 752475"/>
              <a:gd name="connsiteX128" fmla="*/ 262630 w 667195"/>
              <a:gd name="connsiteY128" fmla="*/ 728886 h 752475"/>
              <a:gd name="connsiteX129" fmla="*/ 258262 w 667195"/>
              <a:gd name="connsiteY129" fmla="*/ 725318 h 752475"/>
              <a:gd name="connsiteX130" fmla="*/ 253895 w 667195"/>
              <a:gd name="connsiteY130" fmla="*/ 721551 h 752475"/>
              <a:gd name="connsiteX131" fmla="*/ 249925 w 667195"/>
              <a:gd name="connsiteY131" fmla="*/ 717785 h 752475"/>
              <a:gd name="connsiteX132" fmla="*/ 245955 w 667195"/>
              <a:gd name="connsiteY132" fmla="*/ 713622 h 752475"/>
              <a:gd name="connsiteX133" fmla="*/ 242183 w 667195"/>
              <a:gd name="connsiteY133" fmla="*/ 709261 h 752475"/>
              <a:gd name="connsiteX134" fmla="*/ 238610 w 667195"/>
              <a:gd name="connsiteY134" fmla="*/ 704702 h 752475"/>
              <a:gd name="connsiteX135" fmla="*/ 235235 w 667195"/>
              <a:gd name="connsiteY135" fmla="*/ 700143 h 752475"/>
              <a:gd name="connsiteX136" fmla="*/ 232258 w 667195"/>
              <a:gd name="connsiteY136" fmla="*/ 695385 h 752475"/>
              <a:gd name="connsiteX137" fmla="*/ 229280 w 667195"/>
              <a:gd name="connsiteY137" fmla="*/ 690430 h 752475"/>
              <a:gd name="connsiteX138" fmla="*/ 226898 w 667195"/>
              <a:gd name="connsiteY138" fmla="*/ 685276 h 752475"/>
              <a:gd name="connsiteX139" fmla="*/ 224317 w 667195"/>
              <a:gd name="connsiteY139" fmla="*/ 680122 h 752475"/>
              <a:gd name="connsiteX140" fmla="*/ 222332 w 667195"/>
              <a:gd name="connsiteY140" fmla="*/ 674571 h 752475"/>
              <a:gd name="connsiteX141" fmla="*/ 220347 w 667195"/>
              <a:gd name="connsiteY141" fmla="*/ 669219 h 752475"/>
              <a:gd name="connsiteX142" fmla="*/ 218759 w 667195"/>
              <a:gd name="connsiteY142" fmla="*/ 663471 h 752475"/>
              <a:gd name="connsiteX143" fmla="*/ 217369 w 667195"/>
              <a:gd name="connsiteY143" fmla="*/ 657722 h 752475"/>
              <a:gd name="connsiteX144" fmla="*/ 216575 w 667195"/>
              <a:gd name="connsiteY144" fmla="*/ 651973 h 752475"/>
              <a:gd name="connsiteX145" fmla="*/ 215583 w 667195"/>
              <a:gd name="connsiteY145" fmla="*/ 646225 h 752475"/>
              <a:gd name="connsiteX146" fmla="*/ 215186 w 667195"/>
              <a:gd name="connsiteY146" fmla="*/ 639881 h 752475"/>
              <a:gd name="connsiteX147" fmla="*/ 215186 w 667195"/>
              <a:gd name="connsiteY147" fmla="*/ 634133 h 752475"/>
              <a:gd name="connsiteX148" fmla="*/ 215186 w 667195"/>
              <a:gd name="connsiteY148" fmla="*/ 400223 h 752475"/>
              <a:gd name="connsiteX149" fmla="*/ 202679 w 667195"/>
              <a:gd name="connsiteY149" fmla="*/ 416874 h 752475"/>
              <a:gd name="connsiteX150" fmla="*/ 198114 w 667195"/>
              <a:gd name="connsiteY150" fmla="*/ 421037 h 752475"/>
              <a:gd name="connsiteX151" fmla="*/ 193548 w 667195"/>
              <a:gd name="connsiteY151" fmla="*/ 425200 h 752475"/>
              <a:gd name="connsiteX152" fmla="*/ 188982 w 667195"/>
              <a:gd name="connsiteY152" fmla="*/ 428768 h 752475"/>
              <a:gd name="connsiteX153" fmla="*/ 183821 w 667195"/>
              <a:gd name="connsiteY153" fmla="*/ 431940 h 752475"/>
              <a:gd name="connsiteX154" fmla="*/ 178858 w 667195"/>
              <a:gd name="connsiteY154" fmla="*/ 435111 h 752475"/>
              <a:gd name="connsiteX155" fmla="*/ 173895 w 667195"/>
              <a:gd name="connsiteY155" fmla="*/ 438085 h 752475"/>
              <a:gd name="connsiteX156" fmla="*/ 168536 w 667195"/>
              <a:gd name="connsiteY156" fmla="*/ 440662 h 752475"/>
              <a:gd name="connsiteX157" fmla="*/ 163374 w 667195"/>
              <a:gd name="connsiteY157" fmla="*/ 442842 h 752475"/>
              <a:gd name="connsiteX158" fmla="*/ 157816 w 667195"/>
              <a:gd name="connsiteY158" fmla="*/ 445023 h 752475"/>
              <a:gd name="connsiteX159" fmla="*/ 152258 w 667195"/>
              <a:gd name="connsiteY159" fmla="*/ 446807 h 752475"/>
              <a:gd name="connsiteX160" fmla="*/ 146898 w 667195"/>
              <a:gd name="connsiteY160" fmla="*/ 448195 h 752475"/>
              <a:gd name="connsiteX161" fmla="*/ 141340 w 667195"/>
              <a:gd name="connsiteY161" fmla="*/ 449582 h 752475"/>
              <a:gd name="connsiteX162" fmla="*/ 135583 w 667195"/>
              <a:gd name="connsiteY162" fmla="*/ 450375 h 752475"/>
              <a:gd name="connsiteX163" fmla="*/ 130024 w 667195"/>
              <a:gd name="connsiteY163" fmla="*/ 451168 h 752475"/>
              <a:gd name="connsiteX164" fmla="*/ 124268 w 667195"/>
              <a:gd name="connsiteY164" fmla="*/ 451366 h 752475"/>
              <a:gd name="connsiteX165" fmla="*/ 118709 w 667195"/>
              <a:gd name="connsiteY165" fmla="*/ 451564 h 752475"/>
              <a:gd name="connsiteX166" fmla="*/ 113151 w 667195"/>
              <a:gd name="connsiteY166" fmla="*/ 451366 h 752475"/>
              <a:gd name="connsiteX167" fmla="*/ 107394 w 667195"/>
              <a:gd name="connsiteY167" fmla="*/ 451168 h 752475"/>
              <a:gd name="connsiteX168" fmla="*/ 101637 w 667195"/>
              <a:gd name="connsiteY168" fmla="*/ 450375 h 752475"/>
              <a:gd name="connsiteX169" fmla="*/ 95881 w 667195"/>
              <a:gd name="connsiteY169" fmla="*/ 449582 h 752475"/>
              <a:gd name="connsiteX170" fmla="*/ 90521 w 667195"/>
              <a:gd name="connsiteY170" fmla="*/ 448195 h 752475"/>
              <a:gd name="connsiteX171" fmla="*/ 84963 w 667195"/>
              <a:gd name="connsiteY171" fmla="*/ 446807 h 752475"/>
              <a:gd name="connsiteX172" fmla="*/ 79404 w 667195"/>
              <a:gd name="connsiteY172" fmla="*/ 445023 h 752475"/>
              <a:gd name="connsiteX173" fmla="*/ 74044 w 667195"/>
              <a:gd name="connsiteY173" fmla="*/ 442842 h 752475"/>
              <a:gd name="connsiteX174" fmla="*/ 68685 w 667195"/>
              <a:gd name="connsiteY174" fmla="*/ 440662 h 752475"/>
              <a:gd name="connsiteX175" fmla="*/ 63523 w 667195"/>
              <a:gd name="connsiteY175" fmla="*/ 438085 h 752475"/>
              <a:gd name="connsiteX176" fmla="*/ 58561 w 667195"/>
              <a:gd name="connsiteY176" fmla="*/ 435111 h 752475"/>
              <a:gd name="connsiteX177" fmla="*/ 53399 w 667195"/>
              <a:gd name="connsiteY177" fmla="*/ 431940 h 752475"/>
              <a:gd name="connsiteX178" fmla="*/ 48635 w 667195"/>
              <a:gd name="connsiteY178" fmla="*/ 428768 h 752475"/>
              <a:gd name="connsiteX179" fmla="*/ 43871 w 667195"/>
              <a:gd name="connsiteY179" fmla="*/ 425200 h 752475"/>
              <a:gd name="connsiteX180" fmla="*/ 39305 w 667195"/>
              <a:gd name="connsiteY180" fmla="*/ 421037 h 752475"/>
              <a:gd name="connsiteX181" fmla="*/ 34739 w 667195"/>
              <a:gd name="connsiteY181" fmla="*/ 416874 h 752475"/>
              <a:gd name="connsiteX182" fmla="*/ 30571 w 667195"/>
              <a:gd name="connsiteY182" fmla="*/ 412513 h 752475"/>
              <a:gd name="connsiteX183" fmla="*/ 26799 w 667195"/>
              <a:gd name="connsiteY183" fmla="*/ 407756 h 752475"/>
              <a:gd name="connsiteX184" fmla="*/ 23027 w 667195"/>
              <a:gd name="connsiteY184" fmla="*/ 403197 h 752475"/>
              <a:gd name="connsiteX185" fmla="*/ 19652 w 667195"/>
              <a:gd name="connsiteY185" fmla="*/ 398241 h 752475"/>
              <a:gd name="connsiteX186" fmla="*/ 16476 w 667195"/>
              <a:gd name="connsiteY186" fmla="*/ 393484 h 752475"/>
              <a:gd name="connsiteX187" fmla="*/ 13697 w 667195"/>
              <a:gd name="connsiteY187" fmla="*/ 388131 h 752475"/>
              <a:gd name="connsiteX188" fmla="*/ 10918 w 667195"/>
              <a:gd name="connsiteY188" fmla="*/ 382977 h 752475"/>
              <a:gd name="connsiteX189" fmla="*/ 8734 w 667195"/>
              <a:gd name="connsiteY189" fmla="*/ 377625 h 752475"/>
              <a:gd name="connsiteX190" fmla="*/ 6551 w 667195"/>
              <a:gd name="connsiteY190" fmla="*/ 372471 h 752475"/>
              <a:gd name="connsiteX191" fmla="*/ 4963 w 667195"/>
              <a:gd name="connsiteY191" fmla="*/ 366921 h 752475"/>
              <a:gd name="connsiteX192" fmla="*/ 3375 w 667195"/>
              <a:gd name="connsiteY192" fmla="*/ 361371 h 752475"/>
              <a:gd name="connsiteX193" fmla="*/ 2382 w 667195"/>
              <a:gd name="connsiteY193" fmla="*/ 355820 h 752475"/>
              <a:gd name="connsiteX194" fmla="*/ 1389 w 667195"/>
              <a:gd name="connsiteY194" fmla="*/ 350071 h 752475"/>
              <a:gd name="connsiteX195" fmla="*/ 794 w 667195"/>
              <a:gd name="connsiteY195" fmla="*/ 344719 h 752475"/>
              <a:gd name="connsiteX196" fmla="*/ 198 w 667195"/>
              <a:gd name="connsiteY196" fmla="*/ 338971 h 752475"/>
              <a:gd name="connsiteX197" fmla="*/ 0 w 667195"/>
              <a:gd name="connsiteY197" fmla="*/ 333222 h 752475"/>
              <a:gd name="connsiteX198" fmla="*/ 198 w 667195"/>
              <a:gd name="connsiteY198" fmla="*/ 327473 h 752475"/>
              <a:gd name="connsiteX199" fmla="*/ 794 w 667195"/>
              <a:gd name="connsiteY199" fmla="*/ 321923 h 752475"/>
              <a:gd name="connsiteX200" fmla="*/ 1389 w 667195"/>
              <a:gd name="connsiteY200" fmla="*/ 316174 h 752475"/>
              <a:gd name="connsiteX201" fmla="*/ 2382 w 667195"/>
              <a:gd name="connsiteY201" fmla="*/ 310624 h 752475"/>
              <a:gd name="connsiteX202" fmla="*/ 3375 w 667195"/>
              <a:gd name="connsiteY202" fmla="*/ 304875 h 752475"/>
              <a:gd name="connsiteX203" fmla="*/ 4963 w 667195"/>
              <a:gd name="connsiteY203" fmla="*/ 299523 h 752475"/>
              <a:gd name="connsiteX204" fmla="*/ 6551 w 667195"/>
              <a:gd name="connsiteY204" fmla="*/ 293973 h 752475"/>
              <a:gd name="connsiteX205" fmla="*/ 8734 w 667195"/>
              <a:gd name="connsiteY205" fmla="*/ 288621 h 752475"/>
              <a:gd name="connsiteX206" fmla="*/ 10918 w 667195"/>
              <a:gd name="connsiteY206" fmla="*/ 283269 h 752475"/>
              <a:gd name="connsiteX207" fmla="*/ 13697 w 667195"/>
              <a:gd name="connsiteY207" fmla="*/ 278115 h 752475"/>
              <a:gd name="connsiteX208" fmla="*/ 16476 w 667195"/>
              <a:gd name="connsiteY208" fmla="*/ 272961 h 752475"/>
              <a:gd name="connsiteX209" fmla="*/ 19652 w 667195"/>
              <a:gd name="connsiteY209" fmla="*/ 268005 h 752475"/>
              <a:gd name="connsiteX210" fmla="*/ 23027 w 667195"/>
              <a:gd name="connsiteY210" fmla="*/ 263247 h 752475"/>
              <a:gd name="connsiteX211" fmla="*/ 26799 w 667195"/>
              <a:gd name="connsiteY211" fmla="*/ 258490 h 752475"/>
              <a:gd name="connsiteX212" fmla="*/ 30571 w 667195"/>
              <a:gd name="connsiteY212" fmla="*/ 253931 h 752475"/>
              <a:gd name="connsiteX213" fmla="*/ 34739 w 667195"/>
              <a:gd name="connsiteY213" fmla="*/ 249570 h 752475"/>
              <a:gd name="connsiteX214" fmla="*/ 249925 w 667195"/>
              <a:gd name="connsiteY214" fmla="*/ 34690 h 752475"/>
              <a:gd name="connsiteX215" fmla="*/ 253895 w 667195"/>
              <a:gd name="connsiteY215" fmla="*/ 30924 h 752475"/>
              <a:gd name="connsiteX216" fmla="*/ 258262 w 667195"/>
              <a:gd name="connsiteY216" fmla="*/ 27157 h 752475"/>
              <a:gd name="connsiteX217" fmla="*/ 262630 w 667195"/>
              <a:gd name="connsiteY217" fmla="*/ 23589 h 752475"/>
              <a:gd name="connsiteX218" fmla="*/ 267394 w 667195"/>
              <a:gd name="connsiteY218" fmla="*/ 20418 h 752475"/>
              <a:gd name="connsiteX219" fmla="*/ 272357 w 667195"/>
              <a:gd name="connsiteY219" fmla="*/ 17246 h 752475"/>
              <a:gd name="connsiteX220" fmla="*/ 277121 w 667195"/>
              <a:gd name="connsiteY220" fmla="*/ 14471 h 752475"/>
              <a:gd name="connsiteX221" fmla="*/ 282282 w 667195"/>
              <a:gd name="connsiteY221" fmla="*/ 11894 h 752475"/>
              <a:gd name="connsiteX222" fmla="*/ 287642 w 667195"/>
              <a:gd name="connsiteY222" fmla="*/ 9317 h 752475"/>
              <a:gd name="connsiteX223" fmla="*/ 292803 w 667195"/>
              <a:gd name="connsiteY223" fmla="*/ 7335 h 752475"/>
              <a:gd name="connsiteX224" fmla="*/ 298362 w 667195"/>
              <a:gd name="connsiteY224" fmla="*/ 5551 h 752475"/>
              <a:gd name="connsiteX225" fmla="*/ 303920 w 667195"/>
              <a:gd name="connsiteY225" fmla="*/ 3965 h 752475"/>
              <a:gd name="connsiteX226" fmla="*/ 309677 w 667195"/>
              <a:gd name="connsiteY226" fmla="*/ 2577 h 752475"/>
              <a:gd name="connsiteX227" fmla="*/ 315632 w 667195"/>
              <a:gd name="connsiteY227" fmla="*/ 1388 h 752475"/>
              <a:gd name="connsiteX228" fmla="*/ 321587 w 667195"/>
              <a:gd name="connsiteY228" fmla="*/ 793 h 752475"/>
              <a:gd name="connsiteX229" fmla="*/ 327543 w 667195"/>
              <a:gd name="connsiteY229" fmla="*/ 198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</a:cxnLst>
            <a:rect l="l" t="t" r="r" b="b"/>
            <a:pathLst>
              <a:path w="667195" h="752475">
                <a:moveTo>
                  <a:pt x="333697" y="0"/>
                </a:moveTo>
                <a:lnTo>
                  <a:pt x="339850" y="198"/>
                </a:lnTo>
                <a:lnTo>
                  <a:pt x="345806" y="793"/>
                </a:lnTo>
                <a:lnTo>
                  <a:pt x="351761" y="1388"/>
                </a:lnTo>
                <a:lnTo>
                  <a:pt x="357518" y="2577"/>
                </a:lnTo>
                <a:lnTo>
                  <a:pt x="363473" y="3965"/>
                </a:lnTo>
                <a:lnTo>
                  <a:pt x="368833" y="5551"/>
                </a:lnTo>
                <a:lnTo>
                  <a:pt x="374391" y="7335"/>
                </a:lnTo>
                <a:lnTo>
                  <a:pt x="379751" y="9317"/>
                </a:lnTo>
                <a:lnTo>
                  <a:pt x="385111" y="11894"/>
                </a:lnTo>
                <a:lnTo>
                  <a:pt x="390074" y="14471"/>
                </a:lnTo>
                <a:lnTo>
                  <a:pt x="395235" y="17246"/>
                </a:lnTo>
                <a:lnTo>
                  <a:pt x="399999" y="20418"/>
                </a:lnTo>
                <a:lnTo>
                  <a:pt x="404764" y="23589"/>
                </a:lnTo>
                <a:lnTo>
                  <a:pt x="409131" y="27157"/>
                </a:lnTo>
                <a:lnTo>
                  <a:pt x="413498" y="30924"/>
                </a:lnTo>
                <a:lnTo>
                  <a:pt x="417468" y="34690"/>
                </a:lnTo>
                <a:lnTo>
                  <a:pt x="632455" y="249570"/>
                </a:lnTo>
                <a:lnTo>
                  <a:pt x="636823" y="253931"/>
                </a:lnTo>
                <a:lnTo>
                  <a:pt x="640594" y="258490"/>
                </a:lnTo>
                <a:lnTo>
                  <a:pt x="644366" y="263247"/>
                </a:lnTo>
                <a:lnTo>
                  <a:pt x="647741" y="268005"/>
                </a:lnTo>
                <a:lnTo>
                  <a:pt x="650718" y="272961"/>
                </a:lnTo>
                <a:lnTo>
                  <a:pt x="653696" y="278115"/>
                </a:lnTo>
                <a:lnTo>
                  <a:pt x="656277" y="283269"/>
                </a:lnTo>
                <a:lnTo>
                  <a:pt x="658460" y="288621"/>
                </a:lnTo>
                <a:lnTo>
                  <a:pt x="660644" y="293973"/>
                </a:lnTo>
                <a:lnTo>
                  <a:pt x="662431" y="299523"/>
                </a:lnTo>
                <a:lnTo>
                  <a:pt x="664019" y="304875"/>
                </a:lnTo>
                <a:lnTo>
                  <a:pt x="665210" y="310624"/>
                </a:lnTo>
                <a:lnTo>
                  <a:pt x="666004" y="316174"/>
                </a:lnTo>
                <a:lnTo>
                  <a:pt x="666798" y="321923"/>
                </a:lnTo>
                <a:lnTo>
                  <a:pt x="667195" y="327473"/>
                </a:lnTo>
                <a:lnTo>
                  <a:pt x="667195" y="333222"/>
                </a:lnTo>
                <a:lnTo>
                  <a:pt x="667195" y="338971"/>
                </a:lnTo>
                <a:lnTo>
                  <a:pt x="666798" y="344719"/>
                </a:lnTo>
                <a:lnTo>
                  <a:pt x="666004" y="350071"/>
                </a:lnTo>
                <a:lnTo>
                  <a:pt x="665210" y="355820"/>
                </a:lnTo>
                <a:lnTo>
                  <a:pt x="664019" y="361371"/>
                </a:lnTo>
                <a:lnTo>
                  <a:pt x="662431" y="366921"/>
                </a:lnTo>
                <a:lnTo>
                  <a:pt x="660644" y="372471"/>
                </a:lnTo>
                <a:lnTo>
                  <a:pt x="658460" y="377625"/>
                </a:lnTo>
                <a:lnTo>
                  <a:pt x="656277" y="382977"/>
                </a:lnTo>
                <a:lnTo>
                  <a:pt x="653696" y="388131"/>
                </a:lnTo>
                <a:lnTo>
                  <a:pt x="650718" y="393484"/>
                </a:lnTo>
                <a:lnTo>
                  <a:pt x="647741" y="398241"/>
                </a:lnTo>
                <a:lnTo>
                  <a:pt x="644366" y="403197"/>
                </a:lnTo>
                <a:lnTo>
                  <a:pt x="640594" y="407756"/>
                </a:lnTo>
                <a:lnTo>
                  <a:pt x="636823" y="412513"/>
                </a:lnTo>
                <a:lnTo>
                  <a:pt x="632455" y="416874"/>
                </a:lnTo>
                <a:lnTo>
                  <a:pt x="628088" y="421037"/>
                </a:lnTo>
                <a:lnTo>
                  <a:pt x="623522" y="425200"/>
                </a:lnTo>
                <a:lnTo>
                  <a:pt x="618758" y="428768"/>
                </a:lnTo>
                <a:lnTo>
                  <a:pt x="613994" y="431940"/>
                </a:lnTo>
                <a:lnTo>
                  <a:pt x="608833" y="435111"/>
                </a:lnTo>
                <a:lnTo>
                  <a:pt x="603870" y="438085"/>
                </a:lnTo>
                <a:lnTo>
                  <a:pt x="598709" y="440662"/>
                </a:lnTo>
                <a:lnTo>
                  <a:pt x="593349" y="442842"/>
                </a:lnTo>
                <a:lnTo>
                  <a:pt x="587989" y="445023"/>
                </a:lnTo>
                <a:lnTo>
                  <a:pt x="582431" y="446807"/>
                </a:lnTo>
                <a:lnTo>
                  <a:pt x="576872" y="448195"/>
                </a:lnTo>
                <a:lnTo>
                  <a:pt x="571314" y="449582"/>
                </a:lnTo>
                <a:lnTo>
                  <a:pt x="565756" y="450375"/>
                </a:lnTo>
                <a:lnTo>
                  <a:pt x="559999" y="451168"/>
                </a:lnTo>
                <a:lnTo>
                  <a:pt x="554242" y="451366"/>
                </a:lnTo>
                <a:lnTo>
                  <a:pt x="548684" y="451564"/>
                </a:lnTo>
                <a:lnTo>
                  <a:pt x="542927" y="451366"/>
                </a:lnTo>
                <a:lnTo>
                  <a:pt x="537170" y="451168"/>
                </a:lnTo>
                <a:lnTo>
                  <a:pt x="531810" y="450375"/>
                </a:lnTo>
                <a:lnTo>
                  <a:pt x="526054" y="449582"/>
                </a:lnTo>
                <a:lnTo>
                  <a:pt x="520495" y="448195"/>
                </a:lnTo>
                <a:lnTo>
                  <a:pt x="514739" y="446807"/>
                </a:lnTo>
                <a:lnTo>
                  <a:pt x="509379" y="445023"/>
                </a:lnTo>
                <a:lnTo>
                  <a:pt x="504019" y="442842"/>
                </a:lnTo>
                <a:lnTo>
                  <a:pt x="498858" y="440662"/>
                </a:lnTo>
                <a:lnTo>
                  <a:pt x="493498" y="438085"/>
                </a:lnTo>
                <a:lnTo>
                  <a:pt x="488337" y="435111"/>
                </a:lnTo>
                <a:lnTo>
                  <a:pt x="483374" y="431940"/>
                </a:lnTo>
                <a:lnTo>
                  <a:pt x="478610" y="428768"/>
                </a:lnTo>
                <a:lnTo>
                  <a:pt x="473647" y="425200"/>
                </a:lnTo>
                <a:lnTo>
                  <a:pt x="469081" y="421037"/>
                </a:lnTo>
                <a:lnTo>
                  <a:pt x="464714" y="416874"/>
                </a:lnTo>
                <a:lnTo>
                  <a:pt x="452208" y="400223"/>
                </a:lnTo>
                <a:lnTo>
                  <a:pt x="452208" y="634133"/>
                </a:lnTo>
                <a:lnTo>
                  <a:pt x="452009" y="639881"/>
                </a:lnTo>
                <a:lnTo>
                  <a:pt x="451612" y="646225"/>
                </a:lnTo>
                <a:lnTo>
                  <a:pt x="450818" y="651973"/>
                </a:lnTo>
                <a:lnTo>
                  <a:pt x="450024" y="657722"/>
                </a:lnTo>
                <a:lnTo>
                  <a:pt x="448634" y="663471"/>
                </a:lnTo>
                <a:lnTo>
                  <a:pt x="447046" y="669219"/>
                </a:lnTo>
                <a:lnTo>
                  <a:pt x="445260" y="674571"/>
                </a:lnTo>
                <a:lnTo>
                  <a:pt x="442878" y="680122"/>
                </a:lnTo>
                <a:lnTo>
                  <a:pt x="440694" y="685276"/>
                </a:lnTo>
                <a:lnTo>
                  <a:pt x="437915" y="690430"/>
                </a:lnTo>
                <a:lnTo>
                  <a:pt x="435136" y="695385"/>
                </a:lnTo>
                <a:lnTo>
                  <a:pt x="431959" y="700143"/>
                </a:lnTo>
                <a:lnTo>
                  <a:pt x="428783" y="704702"/>
                </a:lnTo>
                <a:lnTo>
                  <a:pt x="425012" y="709261"/>
                </a:lnTo>
                <a:lnTo>
                  <a:pt x="421438" y="713622"/>
                </a:lnTo>
                <a:lnTo>
                  <a:pt x="417468" y="717785"/>
                </a:lnTo>
                <a:lnTo>
                  <a:pt x="413498" y="721551"/>
                </a:lnTo>
                <a:lnTo>
                  <a:pt x="409131" y="725318"/>
                </a:lnTo>
                <a:lnTo>
                  <a:pt x="404764" y="728886"/>
                </a:lnTo>
                <a:lnTo>
                  <a:pt x="399999" y="732058"/>
                </a:lnTo>
                <a:lnTo>
                  <a:pt x="395235" y="735229"/>
                </a:lnTo>
                <a:lnTo>
                  <a:pt x="390074" y="738004"/>
                </a:lnTo>
                <a:lnTo>
                  <a:pt x="385111" y="740780"/>
                </a:lnTo>
                <a:lnTo>
                  <a:pt x="379751" y="742960"/>
                </a:lnTo>
                <a:lnTo>
                  <a:pt x="374391" y="745141"/>
                </a:lnTo>
                <a:lnTo>
                  <a:pt x="368833" y="746925"/>
                </a:lnTo>
                <a:lnTo>
                  <a:pt x="363473" y="748511"/>
                </a:lnTo>
                <a:lnTo>
                  <a:pt x="357518" y="749898"/>
                </a:lnTo>
                <a:lnTo>
                  <a:pt x="351761" y="751088"/>
                </a:lnTo>
                <a:lnTo>
                  <a:pt x="345806" y="751682"/>
                </a:lnTo>
                <a:lnTo>
                  <a:pt x="339850" y="752079"/>
                </a:lnTo>
                <a:lnTo>
                  <a:pt x="333697" y="752475"/>
                </a:lnTo>
                <a:lnTo>
                  <a:pt x="327543" y="752079"/>
                </a:lnTo>
                <a:lnTo>
                  <a:pt x="321587" y="751682"/>
                </a:lnTo>
                <a:lnTo>
                  <a:pt x="315632" y="751088"/>
                </a:lnTo>
                <a:lnTo>
                  <a:pt x="309677" y="749898"/>
                </a:lnTo>
                <a:lnTo>
                  <a:pt x="303920" y="748511"/>
                </a:lnTo>
                <a:lnTo>
                  <a:pt x="298362" y="746925"/>
                </a:lnTo>
                <a:lnTo>
                  <a:pt x="292803" y="745141"/>
                </a:lnTo>
                <a:lnTo>
                  <a:pt x="287642" y="742960"/>
                </a:lnTo>
                <a:lnTo>
                  <a:pt x="282282" y="740780"/>
                </a:lnTo>
                <a:lnTo>
                  <a:pt x="277121" y="738004"/>
                </a:lnTo>
                <a:lnTo>
                  <a:pt x="272357" y="735229"/>
                </a:lnTo>
                <a:lnTo>
                  <a:pt x="267394" y="732058"/>
                </a:lnTo>
                <a:lnTo>
                  <a:pt x="262630" y="728886"/>
                </a:lnTo>
                <a:lnTo>
                  <a:pt x="258262" y="725318"/>
                </a:lnTo>
                <a:lnTo>
                  <a:pt x="253895" y="721551"/>
                </a:lnTo>
                <a:lnTo>
                  <a:pt x="249925" y="717785"/>
                </a:lnTo>
                <a:lnTo>
                  <a:pt x="245955" y="713622"/>
                </a:lnTo>
                <a:lnTo>
                  <a:pt x="242183" y="709261"/>
                </a:lnTo>
                <a:lnTo>
                  <a:pt x="238610" y="704702"/>
                </a:lnTo>
                <a:lnTo>
                  <a:pt x="235235" y="700143"/>
                </a:lnTo>
                <a:lnTo>
                  <a:pt x="232258" y="695385"/>
                </a:lnTo>
                <a:lnTo>
                  <a:pt x="229280" y="690430"/>
                </a:lnTo>
                <a:lnTo>
                  <a:pt x="226898" y="685276"/>
                </a:lnTo>
                <a:lnTo>
                  <a:pt x="224317" y="680122"/>
                </a:lnTo>
                <a:lnTo>
                  <a:pt x="222332" y="674571"/>
                </a:lnTo>
                <a:lnTo>
                  <a:pt x="220347" y="669219"/>
                </a:lnTo>
                <a:lnTo>
                  <a:pt x="218759" y="663471"/>
                </a:lnTo>
                <a:lnTo>
                  <a:pt x="217369" y="657722"/>
                </a:lnTo>
                <a:lnTo>
                  <a:pt x="216575" y="651973"/>
                </a:lnTo>
                <a:lnTo>
                  <a:pt x="215583" y="646225"/>
                </a:lnTo>
                <a:lnTo>
                  <a:pt x="215186" y="639881"/>
                </a:lnTo>
                <a:lnTo>
                  <a:pt x="215186" y="634133"/>
                </a:lnTo>
                <a:lnTo>
                  <a:pt x="215186" y="400223"/>
                </a:lnTo>
                <a:lnTo>
                  <a:pt x="202679" y="416874"/>
                </a:lnTo>
                <a:lnTo>
                  <a:pt x="198114" y="421037"/>
                </a:lnTo>
                <a:lnTo>
                  <a:pt x="193548" y="425200"/>
                </a:lnTo>
                <a:lnTo>
                  <a:pt x="188982" y="428768"/>
                </a:lnTo>
                <a:lnTo>
                  <a:pt x="183821" y="431940"/>
                </a:lnTo>
                <a:lnTo>
                  <a:pt x="178858" y="435111"/>
                </a:lnTo>
                <a:lnTo>
                  <a:pt x="173895" y="438085"/>
                </a:lnTo>
                <a:lnTo>
                  <a:pt x="168536" y="440662"/>
                </a:lnTo>
                <a:lnTo>
                  <a:pt x="163374" y="442842"/>
                </a:lnTo>
                <a:lnTo>
                  <a:pt x="157816" y="445023"/>
                </a:lnTo>
                <a:lnTo>
                  <a:pt x="152258" y="446807"/>
                </a:lnTo>
                <a:lnTo>
                  <a:pt x="146898" y="448195"/>
                </a:lnTo>
                <a:lnTo>
                  <a:pt x="141340" y="449582"/>
                </a:lnTo>
                <a:lnTo>
                  <a:pt x="135583" y="450375"/>
                </a:lnTo>
                <a:lnTo>
                  <a:pt x="130024" y="451168"/>
                </a:lnTo>
                <a:lnTo>
                  <a:pt x="124268" y="451366"/>
                </a:lnTo>
                <a:lnTo>
                  <a:pt x="118709" y="451564"/>
                </a:lnTo>
                <a:lnTo>
                  <a:pt x="113151" y="451366"/>
                </a:lnTo>
                <a:lnTo>
                  <a:pt x="107394" y="451168"/>
                </a:lnTo>
                <a:lnTo>
                  <a:pt x="101637" y="450375"/>
                </a:lnTo>
                <a:lnTo>
                  <a:pt x="95881" y="449582"/>
                </a:lnTo>
                <a:lnTo>
                  <a:pt x="90521" y="448195"/>
                </a:lnTo>
                <a:lnTo>
                  <a:pt x="84963" y="446807"/>
                </a:lnTo>
                <a:lnTo>
                  <a:pt x="79404" y="445023"/>
                </a:lnTo>
                <a:lnTo>
                  <a:pt x="74044" y="442842"/>
                </a:lnTo>
                <a:lnTo>
                  <a:pt x="68685" y="440662"/>
                </a:lnTo>
                <a:lnTo>
                  <a:pt x="63523" y="438085"/>
                </a:lnTo>
                <a:lnTo>
                  <a:pt x="58561" y="435111"/>
                </a:lnTo>
                <a:lnTo>
                  <a:pt x="53399" y="431940"/>
                </a:lnTo>
                <a:lnTo>
                  <a:pt x="48635" y="428768"/>
                </a:lnTo>
                <a:lnTo>
                  <a:pt x="43871" y="425200"/>
                </a:lnTo>
                <a:lnTo>
                  <a:pt x="39305" y="421037"/>
                </a:lnTo>
                <a:lnTo>
                  <a:pt x="34739" y="416874"/>
                </a:lnTo>
                <a:lnTo>
                  <a:pt x="30571" y="412513"/>
                </a:lnTo>
                <a:lnTo>
                  <a:pt x="26799" y="407756"/>
                </a:lnTo>
                <a:lnTo>
                  <a:pt x="23027" y="403197"/>
                </a:lnTo>
                <a:lnTo>
                  <a:pt x="19652" y="398241"/>
                </a:lnTo>
                <a:lnTo>
                  <a:pt x="16476" y="393484"/>
                </a:lnTo>
                <a:lnTo>
                  <a:pt x="13697" y="388131"/>
                </a:lnTo>
                <a:lnTo>
                  <a:pt x="10918" y="382977"/>
                </a:lnTo>
                <a:lnTo>
                  <a:pt x="8734" y="377625"/>
                </a:lnTo>
                <a:lnTo>
                  <a:pt x="6551" y="372471"/>
                </a:lnTo>
                <a:lnTo>
                  <a:pt x="4963" y="366921"/>
                </a:lnTo>
                <a:lnTo>
                  <a:pt x="3375" y="361371"/>
                </a:lnTo>
                <a:lnTo>
                  <a:pt x="2382" y="355820"/>
                </a:lnTo>
                <a:lnTo>
                  <a:pt x="1389" y="350071"/>
                </a:lnTo>
                <a:lnTo>
                  <a:pt x="794" y="344719"/>
                </a:lnTo>
                <a:lnTo>
                  <a:pt x="198" y="338971"/>
                </a:lnTo>
                <a:lnTo>
                  <a:pt x="0" y="333222"/>
                </a:lnTo>
                <a:lnTo>
                  <a:pt x="198" y="327473"/>
                </a:lnTo>
                <a:lnTo>
                  <a:pt x="794" y="321923"/>
                </a:lnTo>
                <a:lnTo>
                  <a:pt x="1389" y="316174"/>
                </a:lnTo>
                <a:lnTo>
                  <a:pt x="2382" y="310624"/>
                </a:lnTo>
                <a:lnTo>
                  <a:pt x="3375" y="304875"/>
                </a:lnTo>
                <a:lnTo>
                  <a:pt x="4963" y="299523"/>
                </a:lnTo>
                <a:lnTo>
                  <a:pt x="6551" y="293973"/>
                </a:lnTo>
                <a:lnTo>
                  <a:pt x="8734" y="288621"/>
                </a:lnTo>
                <a:lnTo>
                  <a:pt x="10918" y="283269"/>
                </a:lnTo>
                <a:lnTo>
                  <a:pt x="13697" y="278115"/>
                </a:lnTo>
                <a:lnTo>
                  <a:pt x="16476" y="272961"/>
                </a:lnTo>
                <a:lnTo>
                  <a:pt x="19652" y="268005"/>
                </a:lnTo>
                <a:lnTo>
                  <a:pt x="23027" y="263247"/>
                </a:lnTo>
                <a:lnTo>
                  <a:pt x="26799" y="258490"/>
                </a:lnTo>
                <a:lnTo>
                  <a:pt x="30571" y="253931"/>
                </a:lnTo>
                <a:lnTo>
                  <a:pt x="34739" y="249570"/>
                </a:lnTo>
                <a:lnTo>
                  <a:pt x="249925" y="34690"/>
                </a:lnTo>
                <a:lnTo>
                  <a:pt x="253895" y="30924"/>
                </a:lnTo>
                <a:lnTo>
                  <a:pt x="258262" y="27157"/>
                </a:lnTo>
                <a:lnTo>
                  <a:pt x="262630" y="23589"/>
                </a:lnTo>
                <a:lnTo>
                  <a:pt x="267394" y="20418"/>
                </a:lnTo>
                <a:lnTo>
                  <a:pt x="272357" y="17246"/>
                </a:lnTo>
                <a:lnTo>
                  <a:pt x="277121" y="14471"/>
                </a:lnTo>
                <a:lnTo>
                  <a:pt x="282282" y="11894"/>
                </a:lnTo>
                <a:lnTo>
                  <a:pt x="287642" y="9317"/>
                </a:lnTo>
                <a:lnTo>
                  <a:pt x="292803" y="7335"/>
                </a:lnTo>
                <a:lnTo>
                  <a:pt x="298362" y="5551"/>
                </a:lnTo>
                <a:lnTo>
                  <a:pt x="303920" y="3965"/>
                </a:lnTo>
                <a:lnTo>
                  <a:pt x="309677" y="2577"/>
                </a:lnTo>
                <a:lnTo>
                  <a:pt x="315632" y="1388"/>
                </a:lnTo>
                <a:lnTo>
                  <a:pt x="321587" y="793"/>
                </a:lnTo>
                <a:lnTo>
                  <a:pt x="327543" y="198"/>
                </a:lnTo>
                <a:close/>
              </a:path>
            </a:pathLst>
          </a:custGeom>
          <a:solidFill>
            <a:srgbClr val="99CB38"/>
          </a:solidFill>
          <a:ln>
            <a:noFill/>
          </a:ln>
        </p:spPr>
        <p:style>
          <a:lnRef idx="2">
            <a:srgbClr val="99CB38">
              <a:shade val="50000"/>
            </a:srgbClr>
          </a:lnRef>
          <a:fillRef idx="1">
            <a:srgbClr val="99CB38"/>
          </a:fillRef>
          <a:effectRef idx="0">
            <a:srgbClr val="99CB38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solidFill>
                <a:sysClr val="windowText" lastClr="000000">
                  <a:lumMod val="50000"/>
                </a:sysClr>
              </a:solidFill>
              <a:latin typeface="Arial" panose="020B0604020202020204" pitchFamily="34" charset="0"/>
              <a:ea typeface="微软雅黑" panose="020B0503020204020204" charset="-122"/>
              <a:sym typeface="Arial" panose="020B0604020202020204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7868177" y="4398995"/>
            <a:ext cx="1229213" cy="1230043"/>
          </a:xfrm>
          <a:prstGeom prst="ellipse">
            <a:avLst/>
          </a:prstGeom>
          <a:gradFill flip="none" rotWithShape="1">
            <a:gsLst>
              <a:gs pos="0">
                <a:srgbClr val="99CB38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lIns="0" tIns="0" rIns="0" bIns="0" anchor="ctr" anchorCtr="0">
            <a:normAutofit/>
          </a:bodyPr>
          <a:lstStyle/>
          <a:p>
            <a:pPr algn="ctr"/>
            <a:endParaRPr lang="en-US" altLang="zh-CN" dirty="0">
              <a:solidFill>
                <a:sysClr val="window" lastClr="FFFFFF"/>
              </a:solidFill>
              <a:latin typeface="Arial" panose="020B0604020202020204" pitchFamily="34" charset="0"/>
              <a:ea typeface="微软雅黑" panose="020B0503020204020204" charset="-122"/>
              <a:cs typeface="+mn-ea"/>
              <a:sym typeface="Arial" panose="020B0604020202020204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7116166" y="2274245"/>
            <a:ext cx="2762502" cy="1207128"/>
          </a:xfrm>
          <a:prstGeom prst="rect">
            <a:avLst/>
          </a:prstGeom>
        </p:spPr>
        <p:txBody>
          <a:bodyPr wrap="square" anchor="b" anchorCtr="0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2000" b="1" spc="150" dirty="0">
                <a:solidFill>
                  <a:sysClr val="windowText" lastClr="000000">
                    <a:lumMod val="50000"/>
                  </a:sysClr>
                </a:solidFill>
                <a:latin typeface="微软雅黑" panose="020B0503020204020204" charset="-122"/>
                <a:ea typeface="微软雅黑" panose="020B0503020204020204" charset="-122"/>
                <a:sym typeface="Arial" panose="020B0604020202020204" pitchFamily="34" charset="0"/>
              </a:rPr>
              <a:t>Customer Satisfaction</a:t>
            </a:r>
          </a:p>
        </p:txBody>
      </p:sp>
      <p:sp>
        <p:nvSpPr>
          <p:cNvPr id="9" name="矩形 8"/>
          <p:cNvSpPr/>
          <p:nvPr>
            <p:custDataLst>
              <p:tags r:id="rId6"/>
            </p:custDataLst>
          </p:nvPr>
        </p:nvSpPr>
        <p:spPr>
          <a:xfrm>
            <a:off x="9764395" y="5380990"/>
            <a:ext cx="2191385" cy="1207135"/>
          </a:xfrm>
          <a:prstGeom prst="rect">
            <a:avLst/>
          </a:prstGeom>
        </p:spPr>
        <p:txBody>
          <a:bodyPr wrap="square" anchor="ctr" anchorCtr="0">
            <a:noAutofit/>
          </a:bodyPr>
          <a:lstStyle/>
          <a:p>
            <a:pPr>
              <a:lnSpc>
                <a:spcPct val="110000"/>
              </a:lnSpc>
            </a:pPr>
            <a:r>
              <a:rPr lang="en-US" altLang="zh-CN" sz="2000" b="1" spc="150">
                <a:solidFill>
                  <a:sysClr val="windowText" lastClr="000000">
                    <a:lumMod val="50000"/>
                  </a:sysClr>
                </a:solidFill>
                <a:latin typeface="微软雅黑" panose="020B0503020204020204" charset="-122"/>
                <a:ea typeface="微软雅黑" panose="020B0503020204020204" charset="-122"/>
                <a:sym typeface="Arial" panose="020B0604020202020204" pitchFamily="34" charset="0"/>
              </a:rPr>
              <a:t>Employee Value Development </a:t>
            </a:r>
          </a:p>
        </p:txBody>
      </p:sp>
      <p:sp>
        <p:nvSpPr>
          <p:cNvPr id="10" name="矩形 9"/>
          <p:cNvSpPr/>
          <p:nvPr>
            <p:custDataLst>
              <p:tags r:id="rId7"/>
            </p:custDataLst>
          </p:nvPr>
        </p:nvSpPr>
        <p:spPr>
          <a:xfrm>
            <a:off x="4972685" y="5380990"/>
            <a:ext cx="2143760" cy="1207135"/>
          </a:xfrm>
          <a:prstGeom prst="rect">
            <a:avLst/>
          </a:prstGeom>
        </p:spPr>
        <p:txBody>
          <a:bodyPr wrap="square" anchor="ctr" anchorCtr="0">
            <a:noAutofit/>
          </a:bodyPr>
          <a:lstStyle/>
          <a:p>
            <a:pPr algn="r">
              <a:lnSpc>
                <a:spcPct val="110000"/>
              </a:lnSpc>
            </a:pPr>
            <a:r>
              <a:rPr lang="en-US" altLang="zh-CN" sz="2200" b="1" spc="150">
                <a:solidFill>
                  <a:sysClr val="windowText" lastClr="000000">
                    <a:lumMod val="50000"/>
                  </a:sysClr>
                </a:solidFill>
                <a:latin typeface="微软雅黑" panose="020B0503020204020204" charset="-122"/>
                <a:ea typeface="微软雅黑" panose="020B0503020204020204" charset="-122"/>
                <a:sym typeface="Arial" panose="020B0604020202020204" pitchFamily="34" charset="0"/>
              </a:rPr>
              <a:t>Human Resource Investment Return</a:t>
            </a:r>
          </a:p>
        </p:txBody>
      </p:sp>
      <p:sp>
        <p:nvSpPr>
          <p:cNvPr id="12" name="矩形 11"/>
          <p:cNvSpPr/>
          <p:nvPr>
            <p:custDataLst>
              <p:tags r:id="rId8"/>
            </p:custDataLst>
          </p:nvPr>
        </p:nvSpPr>
        <p:spPr>
          <a:xfrm>
            <a:off x="7902563" y="4514383"/>
            <a:ext cx="1160441" cy="999268"/>
          </a:xfrm>
          <a:prstGeom prst="rect">
            <a:avLst/>
          </a:prstGeom>
        </p:spPr>
        <p:txBody>
          <a:bodyPr wrap="square" lIns="91440" tIns="45720" rIns="91440" bIns="45720" anchor="ctr">
            <a:normAutofit/>
          </a:bodyPr>
          <a:lstStyle/>
          <a:p>
            <a:pPr algn="ctr"/>
            <a:r>
              <a:rPr lang="en-US" altLang="zh-CN" sz="2400" b="1" spc="300">
                <a:latin typeface="Arial" panose="020B0604020202020204" pitchFamily="34" charset="0"/>
                <a:ea typeface="微软雅黑" panose="020B0503020204020204" charset="-122"/>
                <a:sym typeface="Arial" panose="020B0604020202020204" pitchFamily="34" charset="0"/>
              </a:rPr>
              <a:t>HRM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5356225" y="1985645"/>
            <a:ext cx="6833235" cy="42989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en-GB" sz="2200" b="1" dirty="0">
                <a:sym typeface="+mn-ea"/>
              </a:rPr>
              <a:t>Huawei restructure its HRM towards on 3 objectives: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reeform 5"/>
          <p:cNvSpPr/>
          <p:nvPr>
            <p:custDataLst>
              <p:tags r:id="rId1"/>
            </p:custDataLst>
          </p:nvPr>
        </p:nvSpPr>
        <p:spPr bwMode="auto">
          <a:xfrm>
            <a:off x="6276377" y="2815071"/>
            <a:ext cx="2186774" cy="2177602"/>
          </a:xfrm>
          <a:custGeom>
            <a:avLst/>
            <a:gdLst>
              <a:gd name="T0" fmla="*/ 953 w 979"/>
              <a:gd name="T1" fmla="*/ 642 h 974"/>
              <a:gd name="T2" fmla="*/ 949 w 979"/>
              <a:gd name="T3" fmla="*/ 653 h 974"/>
              <a:gd name="T4" fmla="*/ 946 w 979"/>
              <a:gd name="T5" fmla="*/ 663 h 974"/>
              <a:gd name="T6" fmla="*/ 544 w 979"/>
              <a:gd name="T7" fmla="*/ 973 h 974"/>
              <a:gd name="T8" fmla="*/ 533 w 979"/>
              <a:gd name="T9" fmla="*/ 974 h 974"/>
              <a:gd name="T10" fmla="*/ 531 w 979"/>
              <a:gd name="T11" fmla="*/ 974 h 974"/>
              <a:gd name="T12" fmla="*/ 526 w 979"/>
              <a:gd name="T13" fmla="*/ 964 h 974"/>
              <a:gd name="T14" fmla="*/ 64 w 979"/>
              <a:gd name="T15" fmla="*/ 703 h 974"/>
              <a:gd name="T16" fmla="*/ 18 w 979"/>
              <a:gd name="T17" fmla="*/ 528 h 974"/>
              <a:gd name="T18" fmla="*/ 464 w 979"/>
              <a:gd name="T19" fmla="*/ 17 h 974"/>
              <a:gd name="T20" fmla="*/ 975 w 979"/>
              <a:gd name="T21" fmla="*/ 463 h 974"/>
              <a:gd name="T22" fmla="*/ 953 w 979"/>
              <a:gd name="T23" fmla="*/ 642 h 9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979" h="974">
                <a:moveTo>
                  <a:pt x="953" y="642"/>
                </a:moveTo>
                <a:cubicBezTo>
                  <a:pt x="952" y="646"/>
                  <a:pt x="951" y="649"/>
                  <a:pt x="949" y="653"/>
                </a:cubicBezTo>
                <a:cubicBezTo>
                  <a:pt x="948" y="656"/>
                  <a:pt x="947" y="660"/>
                  <a:pt x="946" y="663"/>
                </a:cubicBezTo>
                <a:cubicBezTo>
                  <a:pt x="883" y="830"/>
                  <a:pt x="731" y="954"/>
                  <a:pt x="544" y="973"/>
                </a:cubicBezTo>
                <a:cubicBezTo>
                  <a:pt x="540" y="973"/>
                  <a:pt x="537" y="974"/>
                  <a:pt x="533" y="974"/>
                </a:cubicBezTo>
                <a:cubicBezTo>
                  <a:pt x="532" y="974"/>
                  <a:pt x="532" y="974"/>
                  <a:pt x="531" y="974"/>
                </a:cubicBezTo>
                <a:cubicBezTo>
                  <a:pt x="530" y="971"/>
                  <a:pt x="528" y="967"/>
                  <a:pt x="526" y="964"/>
                </a:cubicBezTo>
                <a:cubicBezTo>
                  <a:pt x="437" y="800"/>
                  <a:pt x="260" y="694"/>
                  <a:pt x="64" y="703"/>
                </a:cubicBezTo>
                <a:cubicBezTo>
                  <a:pt x="38" y="649"/>
                  <a:pt x="22" y="591"/>
                  <a:pt x="18" y="528"/>
                </a:cubicBezTo>
                <a:cubicBezTo>
                  <a:pt x="0" y="264"/>
                  <a:pt x="200" y="35"/>
                  <a:pt x="464" y="17"/>
                </a:cubicBezTo>
                <a:cubicBezTo>
                  <a:pt x="728" y="0"/>
                  <a:pt x="957" y="200"/>
                  <a:pt x="975" y="463"/>
                </a:cubicBezTo>
                <a:cubicBezTo>
                  <a:pt x="979" y="526"/>
                  <a:pt x="971" y="586"/>
                  <a:pt x="953" y="642"/>
                </a:cubicBezTo>
                <a:close/>
              </a:path>
            </a:pathLst>
          </a:custGeom>
          <a:solidFill>
            <a:srgbClr val="A6D25F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>
            <a:normAutofit/>
          </a:bodyPr>
          <a:lstStyle/>
          <a:p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37" name="Freeform 7"/>
          <p:cNvSpPr/>
          <p:nvPr>
            <p:custDataLst>
              <p:tags r:id="rId2"/>
            </p:custDataLst>
          </p:nvPr>
        </p:nvSpPr>
        <p:spPr bwMode="auto">
          <a:xfrm>
            <a:off x="7145949" y="4451483"/>
            <a:ext cx="2372064" cy="2289509"/>
          </a:xfrm>
          <a:custGeom>
            <a:avLst/>
            <a:gdLst>
              <a:gd name="T0" fmla="*/ 160 w 1062"/>
              <a:gd name="T1" fmla="*/ 800 h 1025"/>
              <a:gd name="T2" fmla="*/ 152 w 1062"/>
              <a:gd name="T3" fmla="*/ 792 h 1025"/>
              <a:gd name="T4" fmla="*/ 145 w 1062"/>
              <a:gd name="T5" fmla="*/ 783 h 1025"/>
              <a:gd name="T6" fmla="*/ 78 w 1062"/>
              <a:gd name="T7" fmla="*/ 280 h 1025"/>
              <a:gd name="T8" fmla="*/ 82 w 1062"/>
              <a:gd name="T9" fmla="*/ 270 h 1025"/>
              <a:gd name="T10" fmla="*/ 83 w 1062"/>
              <a:gd name="T11" fmla="*/ 269 h 1025"/>
              <a:gd name="T12" fmla="*/ 95 w 1062"/>
              <a:gd name="T13" fmla="*/ 269 h 1025"/>
              <a:gd name="T14" fmla="*/ 552 w 1062"/>
              <a:gd name="T15" fmla="*/ 0 h 1025"/>
              <a:gd name="T16" fmla="*/ 726 w 1062"/>
              <a:gd name="T17" fmla="*/ 47 h 1025"/>
              <a:gd name="T18" fmla="*/ 945 w 1062"/>
              <a:gd name="T19" fmla="*/ 689 h 1025"/>
              <a:gd name="T20" fmla="*/ 304 w 1062"/>
              <a:gd name="T21" fmla="*/ 908 h 1025"/>
              <a:gd name="T22" fmla="*/ 160 w 1062"/>
              <a:gd name="T23" fmla="*/ 800 h 10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062" h="1025">
                <a:moveTo>
                  <a:pt x="160" y="800"/>
                </a:moveTo>
                <a:cubicBezTo>
                  <a:pt x="157" y="797"/>
                  <a:pt x="155" y="794"/>
                  <a:pt x="152" y="792"/>
                </a:cubicBezTo>
                <a:cubicBezTo>
                  <a:pt x="150" y="789"/>
                  <a:pt x="148" y="786"/>
                  <a:pt x="145" y="783"/>
                </a:cubicBezTo>
                <a:cubicBezTo>
                  <a:pt x="32" y="646"/>
                  <a:pt x="0" y="451"/>
                  <a:pt x="78" y="280"/>
                </a:cubicBezTo>
                <a:cubicBezTo>
                  <a:pt x="79" y="277"/>
                  <a:pt x="81" y="274"/>
                  <a:pt x="82" y="270"/>
                </a:cubicBezTo>
                <a:cubicBezTo>
                  <a:pt x="83" y="270"/>
                  <a:pt x="83" y="269"/>
                  <a:pt x="83" y="269"/>
                </a:cubicBezTo>
                <a:cubicBezTo>
                  <a:pt x="87" y="269"/>
                  <a:pt x="91" y="269"/>
                  <a:pt x="95" y="269"/>
                </a:cubicBezTo>
                <a:cubicBezTo>
                  <a:pt x="280" y="274"/>
                  <a:pt x="461" y="175"/>
                  <a:pt x="552" y="0"/>
                </a:cubicBezTo>
                <a:cubicBezTo>
                  <a:pt x="611" y="4"/>
                  <a:pt x="670" y="20"/>
                  <a:pt x="726" y="47"/>
                </a:cubicBezTo>
                <a:cubicBezTo>
                  <a:pt x="963" y="164"/>
                  <a:pt x="1062" y="451"/>
                  <a:pt x="945" y="689"/>
                </a:cubicBezTo>
                <a:cubicBezTo>
                  <a:pt x="829" y="926"/>
                  <a:pt x="541" y="1025"/>
                  <a:pt x="304" y="908"/>
                </a:cubicBezTo>
                <a:cubicBezTo>
                  <a:pt x="248" y="881"/>
                  <a:pt x="199" y="844"/>
                  <a:pt x="160" y="800"/>
                </a:cubicBezTo>
                <a:close/>
              </a:path>
            </a:pathLst>
          </a:custGeom>
          <a:solidFill>
            <a:srgbClr val="6AB9D4"/>
          </a:solidFill>
          <a:ln w="7938" cap="flat">
            <a:noFill/>
            <a:prstDash val="solid"/>
            <a:miter lim="800000"/>
          </a:ln>
        </p:spPr>
        <p:txBody>
          <a:bodyPr vert="horz" wrap="square" lIns="121920" tIns="60960" rIns="121920" bIns="60960" numCol="1" anchor="t" anchorCtr="0" compatLnSpc="1">
            <a:normAutofit/>
          </a:bodyPr>
          <a:lstStyle/>
          <a:p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39" name="Freeform 6"/>
          <p:cNvSpPr/>
          <p:nvPr>
            <p:custDataLst>
              <p:tags r:id="rId3"/>
            </p:custDataLst>
          </p:nvPr>
        </p:nvSpPr>
        <p:spPr bwMode="auto">
          <a:xfrm>
            <a:off x="5241696" y="4392778"/>
            <a:ext cx="2106054" cy="2340877"/>
          </a:xfrm>
          <a:custGeom>
            <a:avLst/>
            <a:gdLst>
              <a:gd name="T0" fmla="*/ 444 w 942"/>
              <a:gd name="T1" fmla="*/ 33 h 1047"/>
              <a:gd name="T2" fmla="*/ 455 w 942"/>
              <a:gd name="T3" fmla="*/ 31 h 1047"/>
              <a:gd name="T4" fmla="*/ 466 w 942"/>
              <a:gd name="T5" fmla="*/ 29 h 1047"/>
              <a:gd name="T6" fmla="*/ 935 w 942"/>
              <a:gd name="T7" fmla="*/ 222 h 1047"/>
              <a:gd name="T8" fmla="*/ 941 w 942"/>
              <a:gd name="T9" fmla="*/ 231 h 1047"/>
              <a:gd name="T10" fmla="*/ 942 w 942"/>
              <a:gd name="T11" fmla="*/ 232 h 1047"/>
              <a:gd name="T12" fmla="*/ 936 w 942"/>
              <a:gd name="T13" fmla="*/ 242 h 1047"/>
              <a:gd name="T14" fmla="*/ 941 w 942"/>
              <a:gd name="T15" fmla="*/ 773 h 1047"/>
              <a:gd name="T16" fmla="*/ 813 w 942"/>
              <a:gd name="T17" fmla="*/ 900 h 1047"/>
              <a:gd name="T18" fmla="*/ 148 w 942"/>
              <a:gd name="T19" fmla="*/ 769 h 1047"/>
              <a:gd name="T20" fmla="*/ 279 w 942"/>
              <a:gd name="T21" fmla="*/ 104 h 1047"/>
              <a:gd name="T22" fmla="*/ 444 w 942"/>
              <a:gd name="T23" fmla="*/ 33 h 10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942" h="1047">
                <a:moveTo>
                  <a:pt x="444" y="33"/>
                </a:moveTo>
                <a:cubicBezTo>
                  <a:pt x="448" y="32"/>
                  <a:pt x="452" y="31"/>
                  <a:pt x="455" y="31"/>
                </a:cubicBezTo>
                <a:cubicBezTo>
                  <a:pt x="459" y="30"/>
                  <a:pt x="462" y="29"/>
                  <a:pt x="466" y="29"/>
                </a:cubicBezTo>
                <a:cubicBezTo>
                  <a:pt x="641" y="0"/>
                  <a:pt x="826" y="69"/>
                  <a:pt x="935" y="222"/>
                </a:cubicBezTo>
                <a:cubicBezTo>
                  <a:pt x="937" y="225"/>
                  <a:pt x="939" y="228"/>
                  <a:pt x="941" y="231"/>
                </a:cubicBezTo>
                <a:cubicBezTo>
                  <a:pt x="942" y="231"/>
                  <a:pt x="942" y="232"/>
                  <a:pt x="942" y="232"/>
                </a:cubicBezTo>
                <a:cubicBezTo>
                  <a:pt x="940" y="235"/>
                  <a:pt x="938" y="239"/>
                  <a:pt x="936" y="242"/>
                </a:cubicBezTo>
                <a:cubicBezTo>
                  <a:pt x="839" y="400"/>
                  <a:pt x="835" y="607"/>
                  <a:pt x="941" y="773"/>
                </a:cubicBezTo>
                <a:cubicBezTo>
                  <a:pt x="908" y="822"/>
                  <a:pt x="865" y="865"/>
                  <a:pt x="813" y="900"/>
                </a:cubicBezTo>
                <a:cubicBezTo>
                  <a:pt x="593" y="1047"/>
                  <a:pt x="295" y="988"/>
                  <a:pt x="148" y="769"/>
                </a:cubicBezTo>
                <a:cubicBezTo>
                  <a:pt x="0" y="549"/>
                  <a:pt x="59" y="251"/>
                  <a:pt x="279" y="104"/>
                </a:cubicBezTo>
                <a:cubicBezTo>
                  <a:pt x="330" y="69"/>
                  <a:pt x="387" y="45"/>
                  <a:pt x="444" y="33"/>
                </a:cubicBezTo>
                <a:close/>
              </a:path>
            </a:pathLst>
          </a:custGeom>
          <a:solidFill>
            <a:srgbClr val="EB673C"/>
          </a:solidFill>
          <a:ln w="7938" cap="flat">
            <a:noFill/>
            <a:prstDash val="solid"/>
            <a:miter lim="800000"/>
          </a:ln>
        </p:spPr>
        <p:txBody>
          <a:bodyPr vert="horz" wrap="square" lIns="121920" tIns="60960" rIns="121920" bIns="60960" numCol="1" anchor="t" anchorCtr="0" compatLnSpc="1">
            <a:normAutofit/>
          </a:bodyPr>
          <a:lstStyle/>
          <a:p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41" name="文本框 40"/>
          <p:cNvSpPr txBox="1"/>
          <p:nvPr>
            <p:custDataLst>
              <p:tags r:id="rId4"/>
            </p:custDataLst>
          </p:nvPr>
        </p:nvSpPr>
        <p:spPr>
          <a:xfrm>
            <a:off x="177800" y="210820"/>
            <a:ext cx="5544820" cy="8115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000"/>
          </a:bodyPr>
          <a:lstStyle>
            <a:defPPr>
              <a:defRPr lang="en-US"/>
            </a:defPPr>
            <a:lvl1pPr>
              <a:lnSpc>
                <a:spcPct val="90000"/>
              </a:lnSpc>
              <a:spcBef>
                <a:spcPct val="0"/>
              </a:spcBef>
              <a:buNone/>
              <a:defRPr sz="3200" b="0">
                <a:ea typeface="+mn-ea"/>
                <a:cs typeface="+mn-ea"/>
              </a:defRPr>
            </a:lvl1pPr>
          </a:lstStyle>
          <a:p>
            <a:pPr algn="ctr"/>
            <a:r>
              <a:rPr lang="en-US" altLang="zh-CN" sz="4000" b="1">
                <a:sym typeface="+mn-ea"/>
              </a:rPr>
              <a:t>Huawei’s 3-legged Model </a:t>
            </a:r>
            <a:endParaRPr lang="en-US" altLang="zh-CN" sz="4000" b="1" dirty="0">
              <a:latin typeface="Arial" panose="020B0604020202020204" pitchFamily="34" charset="0"/>
            </a:endParaRP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8693150" y="715645"/>
            <a:ext cx="3314065" cy="3379470"/>
          </a:xfrm>
          <a:prstGeom prst="rect">
            <a:avLst/>
          </a:prstGeom>
        </p:spPr>
        <p:txBody>
          <a:bodyPr wrap="square" anchor="ctr">
            <a:normAutofit fontScale="90000"/>
          </a:bodyPr>
          <a:lstStyle>
            <a:defPPr>
              <a:defRPr lang="zh-CN"/>
            </a:defPPr>
            <a:lvl1pPr indent="0" algn="ctr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600" baseline="0"/>
            </a:lvl1pPr>
            <a:lvl2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400"/>
            </a:lvl2pPr>
            <a:lvl3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/>
            </a:lvl3pPr>
            <a:lvl4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4pPr>
            <a:lvl5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algn="l"/>
            <a:r>
              <a:rPr lang="en-US" altLang="zh-CN" sz="2400" dirty="0"/>
              <a:t>Understanding needs, integrate them and implement solutions: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200" b="1" dirty="0"/>
              <a:t>Product Solution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200" b="1" dirty="0"/>
              <a:t>Build up robust team relationship to improve emplyee engagement </a:t>
            </a: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9207500" y="4827270"/>
            <a:ext cx="2868295" cy="1317625"/>
          </a:xfrm>
          <a:prstGeom prst="rect">
            <a:avLst/>
          </a:prstGeom>
        </p:spPr>
        <p:txBody>
          <a:bodyPr wrap="square" anchor="ctr">
            <a:noAutofit/>
          </a:bodyPr>
          <a:lstStyle>
            <a:defPPr>
              <a:defRPr lang="zh-CN"/>
            </a:defPPr>
            <a:lvl1pPr indent="0" algn="ctr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600" baseline="0"/>
            </a:lvl1pPr>
            <a:lvl2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400"/>
            </a:lvl2pPr>
            <a:lvl3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/>
            </a:lvl3pPr>
            <a:lvl4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4pPr>
            <a:lvl5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285750" indent="-28575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zh-CN" sz="2100" b="1" dirty="0"/>
              <a:t>HR operation</a:t>
            </a:r>
          </a:p>
          <a:p>
            <a:pPr marL="285750" indent="-28575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zh-CN" sz="2100" b="1" dirty="0"/>
              <a:t>Headquater PMO</a:t>
            </a:r>
          </a:p>
          <a:p>
            <a:pPr marL="285750" indent="-28575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zh-CN" sz="2100" b="1" dirty="0"/>
              <a:t>HR strategy support</a:t>
            </a:r>
          </a:p>
          <a:p>
            <a:pPr marL="285750" indent="-28575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zh-CN" sz="2100" b="1" dirty="0"/>
              <a:t>... ...</a:t>
            </a: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1363980" y="3939540"/>
            <a:ext cx="3998595" cy="2617470"/>
          </a:xfrm>
          <a:prstGeom prst="rect">
            <a:avLst/>
          </a:prstGeom>
        </p:spPr>
        <p:txBody>
          <a:bodyPr wrap="square" anchor="ctr">
            <a:noAutofit/>
          </a:bodyPr>
          <a:lstStyle>
            <a:defPPr>
              <a:defRPr lang="zh-CN"/>
            </a:defPPr>
            <a:lvl1pPr indent="0" algn="ctr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600" baseline="0"/>
            </a:lvl1pPr>
            <a:lvl2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400"/>
            </a:lvl2pPr>
            <a:lvl3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/>
            </a:lvl3pPr>
            <a:lvl4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4pPr>
            <a:lvl5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100" b="1" dirty="0"/>
              <a:t>Leadership and Key HM development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100" b="1" dirty="0"/>
              <a:t>Succession Planning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100" b="1" dirty="0"/>
              <a:t>Globle learning platform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100" b="1" dirty="0"/>
              <a:t>Knowledge management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100" b="1" dirty="0"/>
              <a:t>... ...</a:t>
            </a: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6526334" y="3079591"/>
            <a:ext cx="1747487" cy="1326591"/>
          </a:xfrm>
          <a:prstGeom prst="rect">
            <a:avLst/>
          </a:prstGeom>
        </p:spPr>
        <p:txBody>
          <a:bodyPr wrap="square" lIns="90000" tIns="46800" rIns="90000" bIns="46800" anchor="ctr">
            <a:normAutofit/>
          </a:bodyPr>
          <a:lstStyle>
            <a:defPPr>
              <a:defRPr lang="zh-CN"/>
            </a:defPPr>
            <a:lvl1pPr indent="0" algn="ctr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600" baseline="0">
                <a:solidFill>
                  <a:srgbClr val="FFFFFF"/>
                </a:solidFill>
              </a:defRPr>
            </a:lvl1pPr>
            <a:lvl2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400"/>
            </a:lvl2pPr>
            <a:lvl3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/>
            </a:lvl3pPr>
            <a:lvl4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4pPr>
            <a:lvl5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altLang="zh-CN" sz="3300" b="1" dirty="0">
                <a:solidFill>
                  <a:sysClr val="window" lastClr="FFFFFF"/>
                </a:solidFill>
                <a:latin typeface="Arial" panose="020B0604020202020204" pitchFamily="34" charset="0"/>
                <a:ea typeface="黑体" panose="02010609060101010101" charset="-122"/>
                <a:cs typeface="+mn-ea"/>
              </a:rPr>
              <a:t>HRBP</a:t>
            </a: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5463187" y="4827078"/>
            <a:ext cx="1747487" cy="1326591"/>
          </a:xfrm>
          <a:prstGeom prst="rect">
            <a:avLst/>
          </a:prstGeom>
        </p:spPr>
        <p:txBody>
          <a:bodyPr wrap="square" anchor="ctr">
            <a:normAutofit/>
          </a:bodyPr>
          <a:lstStyle>
            <a:defPPr>
              <a:defRPr lang="zh-CN"/>
            </a:defPPr>
            <a:lvl1pPr indent="0" algn="ctr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600" baseline="0">
                <a:solidFill>
                  <a:srgbClr val="FFFFFF"/>
                </a:solidFill>
              </a:defRPr>
            </a:lvl1pPr>
            <a:lvl2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400"/>
            </a:lvl2pPr>
            <a:lvl3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/>
            </a:lvl3pPr>
            <a:lvl4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4pPr>
            <a:lvl5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altLang="zh-CN" sz="3300" b="1" dirty="0">
                <a:solidFill>
                  <a:sysClr val="window" lastClr="FFFFFF"/>
                </a:solidFill>
                <a:latin typeface="Arial" panose="020B0604020202020204" pitchFamily="34" charset="0"/>
                <a:ea typeface="黑体" panose="02010609060101010101" charset="-122"/>
                <a:cs typeface="+mn-ea"/>
              </a:rPr>
              <a:t>COE</a:t>
            </a: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7460314" y="4998332"/>
            <a:ext cx="1747487" cy="1326591"/>
          </a:xfrm>
          <a:prstGeom prst="rect">
            <a:avLst/>
          </a:prstGeom>
        </p:spPr>
        <p:txBody>
          <a:bodyPr wrap="square" anchor="ctr">
            <a:normAutofit/>
          </a:bodyPr>
          <a:lstStyle>
            <a:defPPr>
              <a:defRPr lang="zh-CN"/>
            </a:defPPr>
            <a:lvl1pPr indent="0" algn="ctr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600" baseline="0">
                <a:solidFill>
                  <a:srgbClr val="FFFFFF"/>
                </a:solidFill>
              </a:defRPr>
            </a:lvl1pPr>
            <a:lvl2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400"/>
            </a:lvl2pPr>
            <a:lvl3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/>
            </a:lvl3pPr>
            <a:lvl4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4pPr>
            <a:lvl5pPr indent="0">
              <a:lnSpc>
                <a:spcPct val="130000"/>
              </a:lnSpc>
              <a:spcBef>
                <a:spcPts val="1200"/>
              </a:spcBef>
              <a:buFont typeface="Arial" panose="020B0604020202020204" pitchFamily="34" charset="0"/>
              <a:buNone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altLang="zh-CN" sz="3300" b="1" dirty="0">
                <a:solidFill>
                  <a:sysClr val="window" lastClr="FFFFFF"/>
                </a:solidFill>
                <a:latin typeface="Arial" panose="020B0604020202020204" pitchFamily="34" charset="0"/>
                <a:ea typeface="黑体" panose="02010609060101010101" charset="-122"/>
                <a:cs typeface="+mn-ea"/>
              </a:rPr>
              <a:t>SSC</a:t>
            </a:r>
          </a:p>
        </p:txBody>
      </p:sp>
      <p:sp>
        <p:nvSpPr>
          <p:cNvPr id="22" name="下箭头标注 21"/>
          <p:cNvSpPr/>
          <p:nvPr/>
        </p:nvSpPr>
        <p:spPr>
          <a:xfrm>
            <a:off x="6015355" y="1878330"/>
            <a:ext cx="2738755" cy="936625"/>
          </a:xfrm>
          <a:prstGeom prst="downArrow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200" b="1"/>
              <a:t>Business Requirements</a:t>
            </a:r>
          </a:p>
        </p:txBody>
      </p:sp>
      <p:sp>
        <p:nvSpPr>
          <p:cNvPr id="23" name="下箭头标注 22"/>
          <p:cNvSpPr/>
          <p:nvPr/>
        </p:nvSpPr>
        <p:spPr>
          <a:xfrm>
            <a:off x="6015355" y="931545"/>
            <a:ext cx="2738755" cy="960755"/>
          </a:xfrm>
          <a:prstGeom prst="downArrow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200" b="1"/>
              <a:t>Customer Requirements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References: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Ma, H. G. al et. (2017) </a:t>
            </a:r>
            <a:r>
              <a:rPr lang="en-US" altLang="zh-CN" dirty="0" err="1"/>
              <a:t>HR+Three</a:t>
            </a:r>
            <a:r>
              <a:rPr lang="en-US" altLang="zh-CN" dirty="0"/>
              <a:t> Legged model: Human resource management transformation, upgrading and practice innovation. HR+</a:t>
            </a:r>
            <a:r>
              <a:rPr lang="zh-CN" altLang="en-US" dirty="0"/>
              <a:t>三支柱：人力资源管理转型升级与实践创新</a:t>
            </a:r>
            <a:r>
              <a:rPr lang="en-US" altLang="zh-CN" dirty="0"/>
              <a:t>. Beijing: press of Chinese people university.</a:t>
            </a:r>
          </a:p>
          <a:p>
            <a:r>
              <a:rPr lang="en-US" altLang="zh-CN" dirty="0"/>
              <a:t>HUAWEI. (2021) Available at: https://www.huawei.com/. </a:t>
            </a:r>
            <a:r>
              <a:rPr lang="en-US" altLang="zh-CN"/>
              <a:t>(Accessed: 28th JULY 2021). </a:t>
            </a:r>
          </a:p>
          <a:p>
            <a:r>
              <a:rPr lang="en-US" altLang="zh-CN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h_i"/>
  <p:tag name="KSO_WM_UNIT_INDEX" val="1_2_3_1"/>
  <p:tag name="KSO_WM_UNIT_ID" val="diagram160252_2*n_h_h_i*1_2_3_1"/>
  <p:tag name="KSO_WM_TEMPLATE_CATEGORY" val="diagram"/>
  <p:tag name="KSO_WM_TEMPLATE_INDEX" val="160252"/>
  <p:tag name="KSO_WM_UNIT_LAYERLEVEL" val="1_1_1_1"/>
  <p:tag name="KSO_WM_TAG_VERSION" val="1.0"/>
  <p:tag name="KSO_WM_BEAUTIFY_FLAG" val="#wm#"/>
  <p:tag name="KSO_WM_UNIT_FILL_FORE_SCHEMECOLOR_INDEX" val="5"/>
  <p:tag name="KSO_WM_UNIT_FILL_TYPE" val="1"/>
  <p:tag name="KSO_WM_UNIT_TEXT_FILL_FORE_SCHEMECOLOR_INDEX" val="13"/>
  <p:tag name="KSO_WM_UNIT_TEXT_FILL_TYPE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h_i"/>
  <p:tag name="KSO_WM_UNIT_INDEX" val="1_2_1_1"/>
  <p:tag name="KSO_WM_UNIT_ID" val="diagram160252_2*n_h_h_i*1_2_1_1"/>
  <p:tag name="KSO_WM_TEMPLATE_CATEGORY" val="diagram"/>
  <p:tag name="KSO_WM_TEMPLATE_INDEX" val="160252"/>
  <p:tag name="KSO_WM_UNIT_LAYERLEVEL" val="1_1_1_1"/>
  <p:tag name="KSO_WM_TAG_VERSION" val="1.0"/>
  <p:tag name="KSO_WM_BEAUTIFY_FLAG" val="#wm#"/>
  <p:tag name="KSO_WM_UNIT_FILL_FORE_SCHEMECOLOR_INDEX" val="5"/>
  <p:tag name="KSO_WM_UNIT_FILL_TYPE" val="1"/>
  <p:tag name="KSO_WM_UNIT_TEXT_FILL_FORE_SCHEMECOLOR_INDEX" val="13"/>
  <p:tag name="KSO_WM_UNIT_TEXT_FILL_TYPE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h_i"/>
  <p:tag name="KSO_WM_UNIT_INDEX" val="1_2_2_1"/>
  <p:tag name="KSO_WM_UNIT_ID" val="diagram160252_2*n_h_h_i*1_2_2_1"/>
  <p:tag name="KSO_WM_TEMPLATE_CATEGORY" val="diagram"/>
  <p:tag name="KSO_WM_TEMPLATE_INDEX" val="160252"/>
  <p:tag name="KSO_WM_UNIT_LAYERLEVEL" val="1_1_1_1"/>
  <p:tag name="KSO_WM_TAG_VERSION" val="1.0"/>
  <p:tag name="KSO_WM_BEAUTIFY_FLAG" val="#wm#"/>
  <p:tag name="KSO_WM_UNIT_FILL_FORE_SCHEMECOLOR_INDEX" val="5"/>
  <p:tag name="KSO_WM_UNIT_FILL_TYPE" val="1"/>
  <p:tag name="KSO_WM_UNIT_TEXT_FILL_FORE_SCHEMECOLOR_INDEX" val="13"/>
  <p:tag name="KSO_WM_UNIT_TEXT_FILL_TYPE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i"/>
  <p:tag name="KSO_WM_UNIT_INDEX" val="1_1_1"/>
  <p:tag name="KSO_WM_UNIT_ID" val="diagram160252_2*n_h_i*1_1_1"/>
  <p:tag name="KSO_WM_TEMPLATE_CATEGORY" val="diagram"/>
  <p:tag name="KSO_WM_TEMPLATE_INDEX" val="160252"/>
  <p:tag name="KSO_WM_UNIT_LAYERLEVEL" val="1_1_1"/>
  <p:tag name="KSO_WM_TAG_VERSION" val="1.0"/>
  <p:tag name="KSO_WM_BEAUTIFY_FLAG" val="#wm#"/>
  <p:tag name="KSO_WM_UNIT_FILL_FORE_SCHEMECOLOR_INDEX" val="5"/>
  <p:tag name="KSO_WM_UNIT_FILL_TYPE" val="1"/>
  <p:tag name="KSO_WM_UNIT_TEXT_FILL_FORE_SCHEMECOLOR_INDEX" val="14"/>
  <p:tag name="KSO_WM_UNIT_TEXT_FILL_TYPE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h_f"/>
  <p:tag name="KSO_WM_UNIT_INDEX" val="1_2_1_1"/>
  <p:tag name="KSO_WM_UNIT_ID" val="diagram160252_2*n_h_h_f*1_2_1_1"/>
  <p:tag name="KSO_WM_TEMPLATE_CATEGORY" val="diagram"/>
  <p:tag name="KSO_WM_TEMPLATE_INDEX" val="160252"/>
  <p:tag name="KSO_WM_UNIT_LAYERLEVEL" val="1_1_1_1"/>
  <p:tag name="KSO_WM_TAG_VERSION" val="1.0"/>
  <p:tag name="KSO_WM_BEAUTIFY_FLAG" val="#wm#"/>
  <p:tag name="KSO_WM_UNIT_PRESET_TEXT" val="单击此处添加文本具体内容，简明扼要地阐述你的观点"/>
  <p:tag name="KSO_WM_UNIT_TEXT_FILL_FORE_SCHEMECOLOR_INDEX" val="13"/>
  <p:tag name="KSO_WM_UNIT_TEXT_FILL_TYPE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h_f"/>
  <p:tag name="KSO_WM_UNIT_INDEX" val="1_2_2_1"/>
  <p:tag name="KSO_WM_UNIT_ID" val="diagram160252_2*n_h_h_f*1_2_2_1"/>
  <p:tag name="KSO_WM_TEMPLATE_CATEGORY" val="diagram"/>
  <p:tag name="KSO_WM_TEMPLATE_INDEX" val="160252"/>
  <p:tag name="KSO_WM_UNIT_LAYERLEVEL" val="1_1_1_1"/>
  <p:tag name="KSO_WM_TAG_VERSION" val="1.0"/>
  <p:tag name="KSO_WM_BEAUTIFY_FLAG" val="#wm#"/>
  <p:tag name="KSO_WM_UNIT_PRESET_TEXT" val="单击此处添加文本具体内容，简明扼要地阐述你的观点"/>
  <p:tag name="KSO_WM_UNIT_TEXT_FILL_FORE_SCHEMECOLOR_INDEX" val="13"/>
  <p:tag name="KSO_WM_UNIT_TEXT_FILL_TYP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h_f"/>
  <p:tag name="KSO_WM_UNIT_INDEX" val="1_2_3_1"/>
  <p:tag name="KSO_WM_UNIT_ID" val="diagram160252_2*n_h_h_f*1_2_3_1"/>
  <p:tag name="KSO_WM_TEMPLATE_CATEGORY" val="diagram"/>
  <p:tag name="KSO_WM_TEMPLATE_INDEX" val="160252"/>
  <p:tag name="KSO_WM_UNIT_LAYERLEVEL" val="1_1_1_1"/>
  <p:tag name="KSO_WM_TAG_VERSION" val="1.0"/>
  <p:tag name="KSO_WM_BEAUTIFY_FLAG" val="#wm#"/>
  <p:tag name="KSO_WM_UNIT_PRESET_TEXT" val="单击此处添加文本具体内容，简明扼要地阐述你的观点"/>
  <p:tag name="KSO_WM_UNIT_TEXT_FILL_FORE_SCHEMECOLOR_INDEX" val="13"/>
  <p:tag name="KSO_WM_UNIT_TEXT_FILL_TYP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6"/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a"/>
  <p:tag name="KSO_WM_UNIT_INDEX" val="1_1_1"/>
  <p:tag name="KSO_WM_UNIT_ID" val="diagram160252_2*n_h_a*1_1_1"/>
  <p:tag name="KSO_WM_TEMPLATE_CATEGORY" val="diagram"/>
  <p:tag name="KSO_WM_TEMPLATE_INDEX" val="160252"/>
  <p:tag name="KSO_WM_UNIT_LAYERLEVEL" val="1_1_1"/>
  <p:tag name="KSO_WM_TAG_VERSION" val="1.0"/>
  <p:tag name="KSO_WM_BEAUTIFY_FLAG" val="#wm#"/>
  <p:tag name="KSO_WM_UNIT_PRESET_TEXT" val="添加标题"/>
  <p:tag name="KSO_WM_UNIT_TEXT_FILL_FORE_SCHEMECOLOR_INDEX" val="13"/>
  <p:tag name="KSO_WM_UNIT_TEXT_FILL_TYP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q_h_i"/>
  <p:tag name="KSO_WM_UNIT_INDEX" val="1_1_1"/>
  <p:tag name="KSO_WM_UNIT_ID" val="diagram20169752_1*q_h_i*1_1_1"/>
  <p:tag name="KSO_WM_UNIT_LAYERLEVEL" val="1_1_1"/>
  <p:tag name="KSO_WM_DIAGRAM_GROUP_CODE" val="q1-1"/>
  <p:tag name="KSO_WM_UNIT_FILL_FORE_SCHEMECOLOR_INDEX" val="7"/>
  <p:tag name="KSO_WM_UNIT_FILL_TYP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q_h_i"/>
  <p:tag name="KSO_WM_UNIT_INDEX" val="1_2_1"/>
  <p:tag name="KSO_WM_UNIT_ID" val="diagram20169752_1*q_h_i*1_2_1"/>
  <p:tag name="KSO_WM_UNIT_LAYERLEVEL" val="1_1_1"/>
  <p:tag name="KSO_WM_DIAGRAM_GROUP_CODE" val="q1-1"/>
  <p:tag name="KSO_WM_UNIT_FILL_FORE_SCHEMECOLOR_INDEX" val="8"/>
  <p:tag name="KSO_WM_UNIT_FILL_TYP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q_h_i"/>
  <p:tag name="KSO_WM_UNIT_INDEX" val="1_3_1"/>
  <p:tag name="KSO_WM_UNIT_ID" val="diagram20169752_1*q_h_i*1_3_1"/>
  <p:tag name="KSO_WM_UNIT_LAYERLEVEL" val="1_1_1"/>
  <p:tag name="KSO_WM_DIAGRAM_GROUP_CODE" val="q1-1"/>
  <p:tag name="KSO_WM_UNIT_FILL_FORE_SCHEMECOLOR_INDEX" val="6"/>
  <p:tag name="KSO_WM_UNIT_FILL_TYP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a"/>
  <p:tag name="KSO_WM_UNIT_INDEX" val="1"/>
  <p:tag name="KSO_WM_UNIT_LAYERLEVEL" val="1"/>
  <p:tag name="KSO_WM_UNIT_VALUE" val="19"/>
  <p:tag name="KSO_WM_UNIT_ISCONTENTSTITLE" val="0"/>
  <p:tag name="KSO_WM_UNIT_HIGHLIGHT" val="0"/>
  <p:tag name="KSO_WM_UNIT_COMPATIBLE" val="0"/>
  <p:tag name="KSO_WM_UNIT_CLEAR" val="0"/>
  <p:tag name="KSO_WM_UNIT_PRESET_TEXT_INDEX" val="3"/>
  <p:tag name="KSO_WM_UNIT_PRESET_TEXT_LEN" val="17"/>
  <p:tag name="KSO_WM_DIAGRAM_GROUP_CODE" val="q1_1"/>
  <p:tag name="KSO_WM_UNIT_ID" val="diagram20169752_1*a*1"/>
  <p:tag name="KSO_WM_UNIT_TEXT_FILL_FORE_SCHEMECOLOR_INDEX" val="13"/>
  <p:tag name="KSO_WM_UNIT_TEXT_FILL_TYP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q_h_f"/>
  <p:tag name="KSO_WM_UNIT_INDEX" val="1_1_1"/>
  <p:tag name="KSO_WM_UNIT_LAYERLEVEL" val="1_1_1"/>
  <p:tag name="KSO_WM_UNIT_VALUE" val="30"/>
  <p:tag name="KSO_WM_UNIT_HIGHLIGHT" val="0"/>
  <p:tag name="KSO_WM_UNIT_COMPATIBLE" val="0"/>
  <p:tag name="KSO_WM_UNIT_CLEAR" val="0"/>
  <p:tag name="KSO_WM_UNIT_PRESET_TEXT_INDEX" val="4"/>
  <p:tag name="KSO_WM_UNIT_PRESET_TEXT_LEN" val="57"/>
  <p:tag name="KSO_WM_DIAGRAM_GROUP_CODE" val="q1-1"/>
  <p:tag name="KSO_WM_UNIT_ID" val="diagram20169752_1*q_h_f*1_1_1"/>
  <p:tag name="KSO_WM_UNIT_TEXT_FILL_FORE_SCHEMECOLOR_INDEX" val="13"/>
  <p:tag name="KSO_WM_UNIT_TEXT_FILL_TYP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q_h_f"/>
  <p:tag name="KSO_WM_UNIT_INDEX" val="1_2_1"/>
  <p:tag name="KSO_WM_UNIT_LAYERLEVEL" val="1_1_1"/>
  <p:tag name="KSO_WM_UNIT_VALUE" val="30"/>
  <p:tag name="KSO_WM_UNIT_HIGHLIGHT" val="0"/>
  <p:tag name="KSO_WM_UNIT_COMPATIBLE" val="0"/>
  <p:tag name="KSO_WM_UNIT_CLEAR" val="0"/>
  <p:tag name="KSO_WM_UNIT_PRESET_TEXT_INDEX" val="4"/>
  <p:tag name="KSO_WM_UNIT_PRESET_TEXT_LEN" val="57"/>
  <p:tag name="KSO_WM_DIAGRAM_GROUP_CODE" val="q1-1"/>
  <p:tag name="KSO_WM_UNIT_ID" val="diagram20169752_1*q_h_f*1_2_1"/>
  <p:tag name="KSO_WM_UNIT_TEXT_FILL_FORE_SCHEMECOLOR_INDEX" val="13"/>
  <p:tag name="KSO_WM_UNIT_TEXT_FILL_TYP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q_h_f"/>
  <p:tag name="KSO_WM_UNIT_INDEX" val="1_3_1"/>
  <p:tag name="KSO_WM_UNIT_LAYERLEVEL" val="1_1_1"/>
  <p:tag name="KSO_WM_UNIT_VALUE" val="30"/>
  <p:tag name="KSO_WM_UNIT_HIGHLIGHT" val="0"/>
  <p:tag name="KSO_WM_UNIT_COMPATIBLE" val="0"/>
  <p:tag name="KSO_WM_UNIT_CLEAR" val="0"/>
  <p:tag name="KSO_WM_UNIT_PRESET_TEXT_INDEX" val="4"/>
  <p:tag name="KSO_WM_UNIT_PRESET_TEXT_LEN" val="57"/>
  <p:tag name="KSO_WM_DIAGRAM_GROUP_CODE" val="q1-1"/>
  <p:tag name="KSO_WM_UNIT_ID" val="diagram20169752_1*q_h_f*1_3_1"/>
  <p:tag name="KSO_WM_UNIT_TEXT_FILL_FORE_SCHEMECOLOR_INDEX" val="13"/>
  <p:tag name="KSO_WM_UNIT_TEXT_FILL_TYP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q_h_a"/>
  <p:tag name="KSO_WM_UNIT_INDEX" val="1_1_1"/>
  <p:tag name="KSO_WM_UNIT_LAYERLEVEL" val="1_1_1"/>
  <p:tag name="KSO_WM_UNIT_VALUE" val="18"/>
  <p:tag name="KSO_WM_UNIT_HIGHLIGHT" val="0"/>
  <p:tag name="KSO_WM_UNIT_COMPATIBLE" val="0"/>
  <p:tag name="KSO_WM_UNIT_CLEAR" val="0"/>
  <p:tag name="KSO_WM_UNIT_PRESET_TEXT_INDEX" val="3"/>
  <p:tag name="KSO_WM_UNIT_PRESET_TEXT_LEN" val="5"/>
  <p:tag name="KSO_WM_DIAGRAM_GROUP_CODE" val="q1-1"/>
  <p:tag name="KSO_WM_UNIT_ID" val="diagram20169752_1*q_h_a*1_1_1"/>
  <p:tag name="KSO_WM_UNIT_TEXT_FILL_FORE_SCHEMECOLOR_INDEX" val="14"/>
  <p:tag name="KSO_WM_UNIT_TEXT_FILL_TYP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q_h_a"/>
  <p:tag name="KSO_WM_UNIT_INDEX" val="1_3_1"/>
  <p:tag name="KSO_WM_UNIT_LAYERLEVEL" val="1_1_1"/>
  <p:tag name="KSO_WM_UNIT_VALUE" val="18"/>
  <p:tag name="KSO_WM_UNIT_HIGHLIGHT" val="0"/>
  <p:tag name="KSO_WM_UNIT_COMPATIBLE" val="0"/>
  <p:tag name="KSO_WM_UNIT_CLEAR" val="0"/>
  <p:tag name="KSO_WM_UNIT_PRESET_TEXT_INDEX" val="3"/>
  <p:tag name="KSO_WM_UNIT_PRESET_TEXT_LEN" val="5"/>
  <p:tag name="KSO_WM_DIAGRAM_GROUP_CODE" val="q1-1"/>
  <p:tag name="KSO_WM_UNIT_ID" val="diagram20169752_1*q_h_a*1_3_1"/>
  <p:tag name="KSO_WM_UNIT_TEXT_FILL_FORE_SCHEMECOLOR_INDEX" val="14"/>
  <p:tag name="KSO_WM_UNIT_TEXT_FILL_TYP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diagram"/>
  <p:tag name="KSO_WM_TEMPLATE_INDEX" val="20169752"/>
  <p:tag name="KSO_WM_UNIT_TYPE" val="q_h_a"/>
  <p:tag name="KSO_WM_UNIT_INDEX" val="1_2_1"/>
  <p:tag name="KSO_WM_UNIT_LAYERLEVEL" val="1_1_1"/>
  <p:tag name="KSO_WM_UNIT_VALUE" val="18"/>
  <p:tag name="KSO_WM_UNIT_HIGHLIGHT" val="0"/>
  <p:tag name="KSO_WM_UNIT_COMPATIBLE" val="0"/>
  <p:tag name="KSO_WM_UNIT_CLEAR" val="0"/>
  <p:tag name="KSO_WM_UNIT_PRESET_TEXT_INDEX" val="3"/>
  <p:tag name="KSO_WM_UNIT_PRESET_TEXT_LEN" val="5"/>
  <p:tag name="KSO_WM_DIAGRAM_GROUP_CODE" val="q1-1"/>
  <p:tag name="KSO_WM_UNIT_ID" val="diagram20169752_1*q_h_a*1_2_1"/>
  <p:tag name="KSO_WM_UNIT_TEXT_FILL_FORE_SCHEMECOLOR_INDEX" val="14"/>
  <p:tag name="KSO_WM_UNIT_TEXT_FILL_TYPE" val="1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文档" ma:contentTypeID="0x0101004D59DA1BF2B3334DB5F90C6E07467918" ma:contentTypeVersion="6" ma:contentTypeDescription="新建文档。" ma:contentTypeScope="" ma:versionID="ec45de1286ca53490baecc5bcb35dcc4">
  <xsd:schema xmlns:xsd="http://www.w3.org/2001/XMLSchema" xmlns:xs="http://www.w3.org/2001/XMLSchema" xmlns:p="http://schemas.microsoft.com/office/2006/metadata/properties" xmlns:ns2="06e3169f-a9f3-41ae-acb0-0b632df752ba" targetNamespace="http://schemas.microsoft.com/office/2006/metadata/properties" ma:root="true" ma:fieldsID="ca48b42e142c29f64af59cb5f50c1ae3" ns2:_="">
    <xsd:import namespace="06e3169f-a9f3-41ae-acb0-0b632df752b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e3169f-a9f3-41ae-acb0-0b632df752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内容类型"/>
        <xsd:element ref="dc:title" minOccurs="0" maxOccurs="1" ma:index="4" ma:displayName="标题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BD93A29-2875-4D81-99D1-48755B4F273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EE7FF579-70CA-4EC4-9949-19B7386EF6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85375F-FCC3-46EA-BBF2-2438230649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6e3169f-a9f3-41ae-acb0-0b632df752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223</Words>
  <Application>Microsoft Office PowerPoint</Application>
  <PresentationFormat>Widescreen</PresentationFormat>
  <Paragraphs>38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等线</vt:lpstr>
      <vt:lpstr>等线 Light</vt:lpstr>
      <vt:lpstr>微软雅黑</vt:lpstr>
      <vt:lpstr>Arial</vt:lpstr>
      <vt:lpstr>Office 主题​​</vt:lpstr>
      <vt:lpstr>1_Office 主题​​</vt:lpstr>
      <vt:lpstr>PowerPoint Presentation</vt:lpstr>
      <vt:lpstr>HR Management Restructure in Huawei</vt:lpstr>
      <vt:lpstr>PowerPoint Presentation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YANG JENNY</dc:creator>
  <cp:lastModifiedBy>Emma Roberts (IMH)</cp:lastModifiedBy>
  <cp:revision>5</cp:revision>
  <dcterms:created xsi:type="dcterms:W3CDTF">2021-07-28T01:13:00Z</dcterms:created>
  <dcterms:modified xsi:type="dcterms:W3CDTF">2021-07-28T13:28:35Z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BD4810032E9247D2A227E0FC7FF38963</vt:lpwstr>
  </property>
  <property fmtid="{D5CDD505-2E9C-101B-9397-08002B2CF9AE}" pid="3" name="KSOProductBuildVer">
    <vt:lpwstr>2052-11.1.0.10667</vt:lpwstr>
  </property>
  <property fmtid="{D5CDD505-2E9C-101B-9397-08002B2CF9AE}" pid="4" name="ContentTypeId">
    <vt:lpwstr>0x0101004D59DA1BF2B3334DB5F90C6E07467918</vt:lpwstr>
  </property>
</Properties>
</file>