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F95BFF-033C-88A1-345F-B738E864C73D}" v="292" dt="2026-06-12T11:12:52.934"/>
    <p1510:client id="{D0975175-12EE-A14E-88FA-CA4F84DDA110}" v="215" dt="2026-06-12T11:08:02.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ibat Laura Bamidele (2513925)" userId="21dfb41e-6013-4945-b666-e2d33cb19217" providerId="ADAL" clId="{BCF43E4F-5336-485D-822B-7B29DB3271F7}"/>
    <pc:docChg chg="undo custSel addSld modSld">
      <pc:chgData name="Abibat Laura Bamidele (2513925)" userId="21dfb41e-6013-4945-b666-e2d33cb19217" providerId="ADAL" clId="{BCF43E4F-5336-485D-822B-7B29DB3271F7}" dt="2026-06-13T09:09:01.054" v="361" actId="14100"/>
      <pc:docMkLst>
        <pc:docMk/>
      </pc:docMkLst>
      <pc:sldChg chg="addSp modSp mod setBg">
        <pc:chgData name="Abibat Laura Bamidele (2513925)" userId="21dfb41e-6013-4945-b666-e2d33cb19217" providerId="ADAL" clId="{BCF43E4F-5336-485D-822B-7B29DB3271F7}" dt="2026-06-12T09:58:23.263" v="274" actId="20577"/>
        <pc:sldMkLst>
          <pc:docMk/>
          <pc:sldMk cId="109857222" sldId="256"/>
        </pc:sldMkLst>
        <pc:spChg chg="mod">
          <ac:chgData name="Abibat Laura Bamidele (2513925)" userId="21dfb41e-6013-4945-b666-e2d33cb19217" providerId="ADAL" clId="{BCF43E4F-5336-485D-822B-7B29DB3271F7}" dt="2026-06-12T09:57:57.504" v="236" actId="1076"/>
          <ac:spMkLst>
            <pc:docMk/>
            <pc:sldMk cId="109857222" sldId="256"/>
            <ac:spMk id="2" creationId="{00000000-0000-0000-0000-000000000000}"/>
          </ac:spMkLst>
        </pc:spChg>
        <pc:spChg chg="mod">
          <ac:chgData name="Abibat Laura Bamidele (2513925)" userId="21dfb41e-6013-4945-b666-e2d33cb19217" providerId="ADAL" clId="{BCF43E4F-5336-485D-822B-7B29DB3271F7}" dt="2026-06-12T09:58:23.263" v="274" actId="20577"/>
          <ac:spMkLst>
            <pc:docMk/>
            <pc:sldMk cId="109857222" sldId="256"/>
            <ac:spMk id="3" creationId="{00000000-0000-0000-0000-000000000000}"/>
          </ac:spMkLst>
        </pc:spChg>
        <pc:spChg chg="add">
          <ac:chgData name="Abibat Laura Bamidele (2513925)" userId="21dfb41e-6013-4945-b666-e2d33cb19217" providerId="ADAL" clId="{BCF43E4F-5336-485D-822B-7B29DB3271F7}" dt="2026-06-11T17:18:38.759" v="202" actId="26606"/>
          <ac:spMkLst>
            <pc:docMk/>
            <pc:sldMk cId="109857222" sldId="256"/>
            <ac:spMk id="8" creationId="{43C48B49-6135-48B6-AC0F-97E5D8D1F03F}"/>
          </ac:spMkLst>
        </pc:spChg>
        <pc:spChg chg="add">
          <ac:chgData name="Abibat Laura Bamidele (2513925)" userId="21dfb41e-6013-4945-b666-e2d33cb19217" providerId="ADAL" clId="{BCF43E4F-5336-485D-822B-7B29DB3271F7}" dt="2026-06-11T17:18:38.759" v="202" actId="26606"/>
          <ac:spMkLst>
            <pc:docMk/>
            <pc:sldMk cId="109857222" sldId="256"/>
            <ac:spMk id="10" creationId="{9715DAF0-AE1B-46C9-8A6B-DB2AA05AB91D}"/>
          </ac:spMkLst>
        </pc:spChg>
        <pc:spChg chg="add">
          <ac:chgData name="Abibat Laura Bamidele (2513925)" userId="21dfb41e-6013-4945-b666-e2d33cb19217" providerId="ADAL" clId="{BCF43E4F-5336-485D-822B-7B29DB3271F7}" dt="2026-06-11T17:18:38.759" v="202" actId="26606"/>
          <ac:spMkLst>
            <pc:docMk/>
            <pc:sldMk cId="109857222" sldId="256"/>
            <ac:spMk id="12" creationId="{DC631C0B-6DA6-4E57-8231-CE32B3434A7E}"/>
          </ac:spMkLst>
        </pc:spChg>
        <pc:spChg chg="add">
          <ac:chgData name="Abibat Laura Bamidele (2513925)" userId="21dfb41e-6013-4945-b666-e2d33cb19217" providerId="ADAL" clId="{BCF43E4F-5336-485D-822B-7B29DB3271F7}" dt="2026-06-11T17:18:38.759" v="202" actId="26606"/>
          <ac:spMkLst>
            <pc:docMk/>
            <pc:sldMk cId="109857222" sldId="256"/>
            <ac:spMk id="14" creationId="{F256AC18-FB41-4977-8B0C-F5082335AB7D}"/>
          </ac:spMkLst>
        </pc:spChg>
        <pc:spChg chg="add">
          <ac:chgData name="Abibat Laura Bamidele (2513925)" userId="21dfb41e-6013-4945-b666-e2d33cb19217" providerId="ADAL" clId="{BCF43E4F-5336-485D-822B-7B29DB3271F7}" dt="2026-06-11T17:18:38.759" v="202" actId="26606"/>
          <ac:spMkLst>
            <pc:docMk/>
            <pc:sldMk cId="109857222" sldId="256"/>
            <ac:spMk id="16" creationId="{AFF4A713-7B75-4B21-90D7-5AB19547C728}"/>
          </ac:spMkLst>
        </pc:spChg>
      </pc:sldChg>
      <pc:sldChg chg="addSp delSp modSp mod setBg">
        <pc:chgData name="Abibat Laura Bamidele (2513925)" userId="21dfb41e-6013-4945-b666-e2d33cb19217" providerId="ADAL" clId="{BCF43E4F-5336-485D-822B-7B29DB3271F7}" dt="2026-06-11T17:18:48.589" v="203" actId="26606"/>
        <pc:sldMkLst>
          <pc:docMk/>
          <pc:sldMk cId="1026281802" sldId="257"/>
        </pc:sldMkLst>
        <pc:spChg chg="mod">
          <ac:chgData name="Abibat Laura Bamidele (2513925)" userId="21dfb41e-6013-4945-b666-e2d33cb19217" providerId="ADAL" clId="{BCF43E4F-5336-485D-822B-7B29DB3271F7}" dt="2026-06-11T17:18:48.589" v="203" actId="26606"/>
          <ac:spMkLst>
            <pc:docMk/>
            <pc:sldMk cId="1026281802" sldId="257"/>
            <ac:spMk id="2" creationId="{58851B16-112E-BE1B-32BB-2E8669B789A4}"/>
          </ac:spMkLst>
        </pc:spChg>
        <pc:spChg chg="mod">
          <ac:chgData name="Abibat Laura Bamidele (2513925)" userId="21dfb41e-6013-4945-b666-e2d33cb19217" providerId="ADAL" clId="{BCF43E4F-5336-485D-822B-7B29DB3271F7}" dt="2026-06-11T17:18:48.589" v="203" actId="26606"/>
          <ac:spMkLst>
            <pc:docMk/>
            <pc:sldMk cId="1026281802" sldId="257"/>
            <ac:spMk id="3" creationId="{A1BE4449-55A3-7CF0-1D59-3BEECE9F6D66}"/>
          </ac:spMkLst>
        </pc:spChg>
        <pc:spChg chg="add">
          <ac:chgData name="Abibat Laura Bamidele (2513925)" userId="21dfb41e-6013-4945-b666-e2d33cb19217" providerId="ADAL" clId="{BCF43E4F-5336-485D-822B-7B29DB3271F7}" dt="2026-06-11T17:18:48.589" v="203" actId="26606"/>
          <ac:spMkLst>
            <pc:docMk/>
            <pc:sldMk cId="1026281802" sldId="257"/>
            <ac:spMk id="21" creationId="{DEE2AD96-B495-4E06-9291-B71706F728CB}"/>
          </ac:spMkLst>
        </pc:spChg>
        <pc:spChg chg="add">
          <ac:chgData name="Abibat Laura Bamidele (2513925)" userId="21dfb41e-6013-4945-b666-e2d33cb19217" providerId="ADAL" clId="{BCF43E4F-5336-485D-822B-7B29DB3271F7}" dt="2026-06-11T17:18:48.589" v="203" actId="26606"/>
          <ac:spMkLst>
            <pc:docMk/>
            <pc:sldMk cId="1026281802" sldId="257"/>
            <ac:spMk id="23" creationId="{53CF6D67-C5A8-4ADD-9E8E-1E38CA1D3166}"/>
          </ac:spMkLst>
        </pc:spChg>
        <pc:spChg chg="add">
          <ac:chgData name="Abibat Laura Bamidele (2513925)" userId="21dfb41e-6013-4945-b666-e2d33cb19217" providerId="ADAL" clId="{BCF43E4F-5336-485D-822B-7B29DB3271F7}" dt="2026-06-11T17:18:48.589" v="203" actId="26606"/>
          <ac:spMkLst>
            <pc:docMk/>
            <pc:sldMk cId="1026281802" sldId="257"/>
            <ac:spMk id="25" creationId="{86909FA0-B515-4681-B7A8-FA281D133B94}"/>
          </ac:spMkLst>
        </pc:spChg>
        <pc:spChg chg="add">
          <ac:chgData name="Abibat Laura Bamidele (2513925)" userId="21dfb41e-6013-4945-b666-e2d33cb19217" providerId="ADAL" clId="{BCF43E4F-5336-485D-822B-7B29DB3271F7}" dt="2026-06-11T17:18:48.589" v="203" actId="26606"/>
          <ac:spMkLst>
            <pc:docMk/>
            <pc:sldMk cId="1026281802" sldId="257"/>
            <ac:spMk id="29" creationId="{7D96243B-ECED-4B71-8E06-AE9A285EAD20}"/>
          </ac:spMkLst>
        </pc:spChg>
        <pc:spChg chg="add">
          <ac:chgData name="Abibat Laura Bamidele (2513925)" userId="21dfb41e-6013-4945-b666-e2d33cb19217" providerId="ADAL" clId="{BCF43E4F-5336-485D-822B-7B29DB3271F7}" dt="2026-06-11T17:18:48.589" v="203" actId="26606"/>
          <ac:spMkLst>
            <pc:docMk/>
            <pc:sldMk cId="1026281802" sldId="257"/>
            <ac:spMk id="31" creationId="{A09989E4-EFDC-4A90-A633-E0525FB4139E}"/>
          </ac:spMkLst>
        </pc:spChg>
      </pc:sldChg>
      <pc:sldChg chg="addSp delSp modSp mod setBg">
        <pc:chgData name="Abibat Laura Bamidele (2513925)" userId="21dfb41e-6013-4945-b666-e2d33cb19217" providerId="ADAL" clId="{BCF43E4F-5336-485D-822B-7B29DB3271F7}" dt="2026-06-12T11:05:21.737" v="341" actId="27636"/>
        <pc:sldMkLst>
          <pc:docMk/>
          <pc:sldMk cId="35366126" sldId="258"/>
        </pc:sldMkLst>
        <pc:spChg chg="mod">
          <ac:chgData name="Abibat Laura Bamidele (2513925)" userId="21dfb41e-6013-4945-b666-e2d33cb19217" providerId="ADAL" clId="{BCF43E4F-5336-485D-822B-7B29DB3271F7}" dt="2026-06-11T17:18:55.610" v="204" actId="26606"/>
          <ac:spMkLst>
            <pc:docMk/>
            <pc:sldMk cId="35366126" sldId="258"/>
            <ac:spMk id="2" creationId="{D05654AD-EAED-EFCB-79AC-0FD8453B092A}"/>
          </ac:spMkLst>
        </pc:spChg>
        <pc:spChg chg="mod ord">
          <ac:chgData name="Abibat Laura Bamidele (2513925)" userId="21dfb41e-6013-4945-b666-e2d33cb19217" providerId="ADAL" clId="{BCF43E4F-5336-485D-822B-7B29DB3271F7}" dt="2026-06-12T11:05:21.737" v="341" actId="27636"/>
          <ac:spMkLst>
            <pc:docMk/>
            <pc:sldMk cId="35366126" sldId="258"/>
            <ac:spMk id="3" creationId="{86D600DF-015C-E534-5D39-14670E04D25D}"/>
          </ac:spMkLst>
        </pc:spChg>
        <pc:spChg chg="add">
          <ac:chgData name="Abibat Laura Bamidele (2513925)" userId="21dfb41e-6013-4945-b666-e2d33cb19217" providerId="ADAL" clId="{BCF43E4F-5336-485D-822B-7B29DB3271F7}" dt="2026-06-11T17:18:55.610" v="204" actId="26606"/>
          <ac:spMkLst>
            <pc:docMk/>
            <pc:sldMk cId="35366126" sldId="258"/>
            <ac:spMk id="20" creationId="{12609869-9E80-471B-A487-A53288E0E791}"/>
          </ac:spMkLst>
        </pc:spChg>
        <pc:spChg chg="add">
          <ac:chgData name="Abibat Laura Bamidele (2513925)" userId="21dfb41e-6013-4945-b666-e2d33cb19217" providerId="ADAL" clId="{BCF43E4F-5336-485D-822B-7B29DB3271F7}" dt="2026-06-11T17:18:55.610" v="204" actId="26606"/>
          <ac:spMkLst>
            <pc:docMk/>
            <pc:sldMk cId="35366126" sldId="258"/>
            <ac:spMk id="22" creationId="{7004738A-9D34-43E8-97D2-CA0EED4F8BE0}"/>
          </ac:spMkLst>
        </pc:spChg>
        <pc:spChg chg="add">
          <ac:chgData name="Abibat Laura Bamidele (2513925)" userId="21dfb41e-6013-4945-b666-e2d33cb19217" providerId="ADAL" clId="{BCF43E4F-5336-485D-822B-7B29DB3271F7}" dt="2026-06-11T17:18:55.610" v="204" actId="26606"/>
          <ac:spMkLst>
            <pc:docMk/>
            <pc:sldMk cId="35366126" sldId="258"/>
            <ac:spMk id="24" creationId="{B8B8D07F-F13E-443E-BA68-2D26672D76B9}"/>
          </ac:spMkLst>
        </pc:spChg>
        <pc:spChg chg="add">
          <ac:chgData name="Abibat Laura Bamidele (2513925)" userId="21dfb41e-6013-4945-b666-e2d33cb19217" providerId="ADAL" clId="{BCF43E4F-5336-485D-822B-7B29DB3271F7}" dt="2026-06-11T17:18:55.610" v="204" actId="26606"/>
          <ac:spMkLst>
            <pc:docMk/>
            <pc:sldMk cId="35366126" sldId="258"/>
            <ac:spMk id="26" creationId="{2813A4FA-24A5-41ED-A534-3807D1B2F344}"/>
          </ac:spMkLst>
        </pc:spChg>
        <pc:spChg chg="add">
          <ac:chgData name="Abibat Laura Bamidele (2513925)" userId="21dfb41e-6013-4945-b666-e2d33cb19217" providerId="ADAL" clId="{BCF43E4F-5336-485D-822B-7B29DB3271F7}" dt="2026-06-11T17:18:55.610" v="204" actId="26606"/>
          <ac:spMkLst>
            <pc:docMk/>
            <pc:sldMk cId="35366126" sldId="258"/>
            <ac:spMk id="28" creationId="{C3944F27-CA70-4E84-A51A-E6BF89558979}"/>
          </ac:spMkLst>
        </pc:spChg>
        <pc:picChg chg="add mod">
          <ac:chgData name="Abibat Laura Bamidele (2513925)" userId="21dfb41e-6013-4945-b666-e2d33cb19217" providerId="ADAL" clId="{BCF43E4F-5336-485D-822B-7B29DB3271F7}" dt="2026-06-11T17:18:55.610" v="204" actId="26606"/>
          <ac:picMkLst>
            <pc:docMk/>
            <pc:sldMk cId="35366126" sldId="258"/>
            <ac:picMk id="6" creationId="{A83EE5A5-38D0-45A8-F224-E1FCB919193D}"/>
          </ac:picMkLst>
        </pc:picChg>
      </pc:sldChg>
      <pc:sldChg chg="addSp delSp modSp mod setBg">
        <pc:chgData name="Abibat Laura Bamidele (2513925)" userId="21dfb41e-6013-4945-b666-e2d33cb19217" providerId="ADAL" clId="{BCF43E4F-5336-485D-822B-7B29DB3271F7}" dt="2026-06-12T11:06:05.082" v="345" actId="27636"/>
        <pc:sldMkLst>
          <pc:docMk/>
          <pc:sldMk cId="1023190873" sldId="259"/>
        </pc:sldMkLst>
        <pc:spChg chg="mod">
          <ac:chgData name="Abibat Laura Bamidele (2513925)" userId="21dfb41e-6013-4945-b666-e2d33cb19217" providerId="ADAL" clId="{BCF43E4F-5336-485D-822B-7B29DB3271F7}" dt="2026-06-11T17:19:02.329" v="205" actId="26606"/>
          <ac:spMkLst>
            <pc:docMk/>
            <pc:sldMk cId="1023190873" sldId="259"/>
            <ac:spMk id="2" creationId="{876978CD-10FD-2BDF-A497-D3EAAAA07A06}"/>
          </ac:spMkLst>
        </pc:spChg>
        <pc:spChg chg="mod">
          <ac:chgData name="Abibat Laura Bamidele (2513925)" userId="21dfb41e-6013-4945-b666-e2d33cb19217" providerId="ADAL" clId="{BCF43E4F-5336-485D-822B-7B29DB3271F7}" dt="2026-06-12T11:06:05.082" v="345" actId="27636"/>
          <ac:spMkLst>
            <pc:docMk/>
            <pc:sldMk cId="1023190873" sldId="259"/>
            <ac:spMk id="3" creationId="{A62E1751-CE3A-1F00-27BF-ECA768A3873D}"/>
          </ac:spMkLst>
        </pc:spChg>
        <pc:spChg chg="add">
          <ac:chgData name="Abibat Laura Bamidele (2513925)" userId="21dfb41e-6013-4945-b666-e2d33cb19217" providerId="ADAL" clId="{BCF43E4F-5336-485D-822B-7B29DB3271F7}" dt="2026-06-11T17:19:02.329" v="205" actId="26606"/>
          <ac:spMkLst>
            <pc:docMk/>
            <pc:sldMk cId="1023190873" sldId="259"/>
            <ac:spMk id="18" creationId="{C4285719-470E-454C-AF62-8323075F1F5B}"/>
          </ac:spMkLst>
        </pc:spChg>
        <pc:spChg chg="add">
          <ac:chgData name="Abibat Laura Bamidele (2513925)" userId="21dfb41e-6013-4945-b666-e2d33cb19217" providerId="ADAL" clId="{BCF43E4F-5336-485D-822B-7B29DB3271F7}" dt="2026-06-11T17:19:02.329" v="205" actId="26606"/>
          <ac:spMkLst>
            <pc:docMk/>
            <pc:sldMk cId="1023190873" sldId="259"/>
            <ac:spMk id="20" creationId="{CD9FE4EF-C4D8-49A0-B2FF-81D8DB7D8A24}"/>
          </ac:spMkLst>
        </pc:spChg>
        <pc:spChg chg="add">
          <ac:chgData name="Abibat Laura Bamidele (2513925)" userId="21dfb41e-6013-4945-b666-e2d33cb19217" providerId="ADAL" clId="{BCF43E4F-5336-485D-822B-7B29DB3271F7}" dt="2026-06-11T17:19:02.329" v="205" actId="26606"/>
          <ac:spMkLst>
            <pc:docMk/>
            <pc:sldMk cId="1023190873" sldId="259"/>
            <ac:spMk id="22" creationId="{4300840D-0A0B-4512-BACA-B439D5B9C57C}"/>
          </ac:spMkLst>
        </pc:spChg>
        <pc:spChg chg="add">
          <ac:chgData name="Abibat Laura Bamidele (2513925)" userId="21dfb41e-6013-4945-b666-e2d33cb19217" providerId="ADAL" clId="{BCF43E4F-5336-485D-822B-7B29DB3271F7}" dt="2026-06-11T17:19:02.329" v="205" actId="26606"/>
          <ac:spMkLst>
            <pc:docMk/>
            <pc:sldMk cId="1023190873" sldId="259"/>
            <ac:spMk id="24" creationId="{D2B78728-A580-49A7-84F9-6EF6F583ADE0}"/>
          </ac:spMkLst>
        </pc:spChg>
        <pc:spChg chg="add">
          <ac:chgData name="Abibat Laura Bamidele (2513925)" userId="21dfb41e-6013-4945-b666-e2d33cb19217" providerId="ADAL" clId="{BCF43E4F-5336-485D-822B-7B29DB3271F7}" dt="2026-06-11T17:19:02.329" v="205" actId="26606"/>
          <ac:spMkLst>
            <pc:docMk/>
            <pc:sldMk cId="1023190873" sldId="259"/>
            <ac:spMk id="26" creationId="{38FAA1A1-D861-433F-88FA-1E9D6FD31D11}"/>
          </ac:spMkLst>
        </pc:spChg>
        <pc:spChg chg="add">
          <ac:chgData name="Abibat Laura Bamidele (2513925)" userId="21dfb41e-6013-4945-b666-e2d33cb19217" providerId="ADAL" clId="{BCF43E4F-5336-485D-822B-7B29DB3271F7}" dt="2026-06-11T17:19:02.329" v="205" actId="26606"/>
          <ac:spMkLst>
            <pc:docMk/>
            <pc:sldMk cId="1023190873" sldId="259"/>
            <ac:spMk id="28" creationId="{8D71EDA1-87BF-4D5D-AB79-F346FD19278A}"/>
          </ac:spMkLst>
        </pc:spChg>
        <pc:picChg chg="add mod">
          <ac:chgData name="Abibat Laura Bamidele (2513925)" userId="21dfb41e-6013-4945-b666-e2d33cb19217" providerId="ADAL" clId="{BCF43E4F-5336-485D-822B-7B29DB3271F7}" dt="2026-06-11T17:19:02.329" v="205" actId="26606"/>
          <ac:picMkLst>
            <pc:docMk/>
            <pc:sldMk cId="1023190873" sldId="259"/>
            <ac:picMk id="6" creationId="{F2C357B8-9EE1-335D-6DFE-91EA2AA04F1D}"/>
          </ac:picMkLst>
        </pc:picChg>
      </pc:sldChg>
      <pc:sldChg chg="addSp delSp modSp mod setBg">
        <pc:chgData name="Abibat Laura Bamidele (2513925)" userId="21dfb41e-6013-4945-b666-e2d33cb19217" providerId="ADAL" clId="{BCF43E4F-5336-485D-822B-7B29DB3271F7}" dt="2026-06-11T17:17:43.122" v="200" actId="26606"/>
        <pc:sldMkLst>
          <pc:docMk/>
          <pc:sldMk cId="107817543" sldId="260"/>
        </pc:sldMkLst>
        <pc:spChg chg="mod">
          <ac:chgData name="Abibat Laura Bamidele (2513925)" userId="21dfb41e-6013-4945-b666-e2d33cb19217" providerId="ADAL" clId="{BCF43E4F-5336-485D-822B-7B29DB3271F7}" dt="2026-06-11T17:17:43.122" v="200" actId="26606"/>
          <ac:spMkLst>
            <pc:docMk/>
            <pc:sldMk cId="107817543" sldId="260"/>
            <ac:spMk id="2" creationId="{FFCC7B63-19CA-3CC3-ACE0-6129922F00ED}"/>
          </ac:spMkLst>
        </pc:spChg>
        <pc:spChg chg="mod">
          <ac:chgData name="Abibat Laura Bamidele (2513925)" userId="21dfb41e-6013-4945-b666-e2d33cb19217" providerId="ADAL" clId="{BCF43E4F-5336-485D-822B-7B29DB3271F7}" dt="2026-06-11T17:17:43.122" v="200" actId="26606"/>
          <ac:spMkLst>
            <pc:docMk/>
            <pc:sldMk cId="107817543" sldId="260"/>
            <ac:spMk id="3" creationId="{6B44940B-0788-5C06-D507-5A2552007833}"/>
          </ac:spMkLst>
        </pc:spChg>
        <pc:spChg chg="add">
          <ac:chgData name="Abibat Laura Bamidele (2513925)" userId="21dfb41e-6013-4945-b666-e2d33cb19217" providerId="ADAL" clId="{BCF43E4F-5336-485D-822B-7B29DB3271F7}" dt="2026-06-11T17:17:43.122" v="200" actId="26606"/>
          <ac:spMkLst>
            <pc:docMk/>
            <pc:sldMk cId="107817543" sldId="260"/>
            <ac:spMk id="13" creationId="{C4285719-470E-454C-AF62-8323075F1F5B}"/>
          </ac:spMkLst>
        </pc:spChg>
        <pc:spChg chg="add">
          <ac:chgData name="Abibat Laura Bamidele (2513925)" userId="21dfb41e-6013-4945-b666-e2d33cb19217" providerId="ADAL" clId="{BCF43E4F-5336-485D-822B-7B29DB3271F7}" dt="2026-06-11T17:17:43.122" v="200" actId="26606"/>
          <ac:spMkLst>
            <pc:docMk/>
            <pc:sldMk cId="107817543" sldId="260"/>
            <ac:spMk id="15" creationId="{CD9FE4EF-C4D8-49A0-B2FF-81D8DB7D8A24}"/>
          </ac:spMkLst>
        </pc:spChg>
        <pc:spChg chg="add">
          <ac:chgData name="Abibat Laura Bamidele (2513925)" userId="21dfb41e-6013-4945-b666-e2d33cb19217" providerId="ADAL" clId="{BCF43E4F-5336-485D-822B-7B29DB3271F7}" dt="2026-06-11T17:17:43.122" v="200" actId="26606"/>
          <ac:spMkLst>
            <pc:docMk/>
            <pc:sldMk cId="107817543" sldId="260"/>
            <ac:spMk id="17" creationId="{4300840D-0A0B-4512-BACA-B439D5B9C57C}"/>
          </ac:spMkLst>
        </pc:spChg>
        <pc:spChg chg="add">
          <ac:chgData name="Abibat Laura Bamidele (2513925)" userId="21dfb41e-6013-4945-b666-e2d33cb19217" providerId="ADAL" clId="{BCF43E4F-5336-485D-822B-7B29DB3271F7}" dt="2026-06-11T17:17:43.122" v="200" actId="26606"/>
          <ac:spMkLst>
            <pc:docMk/>
            <pc:sldMk cId="107817543" sldId="260"/>
            <ac:spMk id="19" creationId="{D2B78728-A580-49A7-84F9-6EF6F583ADE0}"/>
          </ac:spMkLst>
        </pc:spChg>
        <pc:spChg chg="add">
          <ac:chgData name="Abibat Laura Bamidele (2513925)" userId="21dfb41e-6013-4945-b666-e2d33cb19217" providerId="ADAL" clId="{BCF43E4F-5336-485D-822B-7B29DB3271F7}" dt="2026-06-11T17:17:43.122" v="200" actId="26606"/>
          <ac:spMkLst>
            <pc:docMk/>
            <pc:sldMk cId="107817543" sldId="260"/>
            <ac:spMk id="21" creationId="{38FAA1A1-D861-433F-88FA-1E9D6FD31D11}"/>
          </ac:spMkLst>
        </pc:spChg>
        <pc:spChg chg="add">
          <ac:chgData name="Abibat Laura Bamidele (2513925)" userId="21dfb41e-6013-4945-b666-e2d33cb19217" providerId="ADAL" clId="{BCF43E4F-5336-485D-822B-7B29DB3271F7}" dt="2026-06-11T17:17:43.122" v="200" actId="26606"/>
          <ac:spMkLst>
            <pc:docMk/>
            <pc:sldMk cId="107817543" sldId="260"/>
            <ac:spMk id="23" creationId="{8D71EDA1-87BF-4D5D-AB79-F346FD19278A}"/>
          </ac:spMkLst>
        </pc:spChg>
        <pc:picChg chg="add mod">
          <ac:chgData name="Abibat Laura Bamidele (2513925)" userId="21dfb41e-6013-4945-b666-e2d33cb19217" providerId="ADAL" clId="{BCF43E4F-5336-485D-822B-7B29DB3271F7}" dt="2026-06-11T17:17:43.122" v="200" actId="26606"/>
          <ac:picMkLst>
            <pc:docMk/>
            <pc:sldMk cId="107817543" sldId="260"/>
            <ac:picMk id="8" creationId="{A3D06BFF-4B53-15B3-DE4D-F2D11C5FF62E}"/>
          </ac:picMkLst>
        </pc:picChg>
      </pc:sldChg>
      <pc:sldChg chg="addSp delSp modSp mod setBg">
        <pc:chgData name="Abibat Laura Bamidele (2513925)" userId="21dfb41e-6013-4945-b666-e2d33cb19217" providerId="ADAL" clId="{BCF43E4F-5336-485D-822B-7B29DB3271F7}" dt="2026-06-12T11:08:02.088" v="348" actId="27636"/>
        <pc:sldMkLst>
          <pc:docMk/>
          <pc:sldMk cId="3397526563" sldId="261"/>
        </pc:sldMkLst>
        <pc:spChg chg="mod">
          <ac:chgData name="Abibat Laura Bamidele (2513925)" userId="21dfb41e-6013-4945-b666-e2d33cb19217" providerId="ADAL" clId="{BCF43E4F-5336-485D-822B-7B29DB3271F7}" dt="2026-06-12T10:13:44.119" v="284" actId="26606"/>
          <ac:spMkLst>
            <pc:docMk/>
            <pc:sldMk cId="3397526563" sldId="261"/>
            <ac:spMk id="2" creationId="{EF203F10-2BF1-E546-849C-5749030FB5ED}"/>
          </ac:spMkLst>
        </pc:spChg>
        <pc:spChg chg="mod">
          <ac:chgData name="Abibat Laura Bamidele (2513925)" userId="21dfb41e-6013-4945-b666-e2d33cb19217" providerId="ADAL" clId="{BCF43E4F-5336-485D-822B-7B29DB3271F7}" dt="2026-06-12T11:08:02.088" v="348" actId="27636"/>
          <ac:spMkLst>
            <pc:docMk/>
            <pc:sldMk cId="3397526563" sldId="261"/>
            <ac:spMk id="3" creationId="{674F55D9-5D3F-F10C-E53A-D378A8F8FF68}"/>
          </ac:spMkLst>
        </pc:spChg>
        <pc:spChg chg="add del">
          <ac:chgData name="Abibat Laura Bamidele (2513925)" userId="21dfb41e-6013-4945-b666-e2d33cb19217" providerId="ADAL" clId="{BCF43E4F-5336-485D-822B-7B29DB3271F7}" dt="2026-06-12T10:13:17.141" v="282" actId="22"/>
          <ac:spMkLst>
            <pc:docMk/>
            <pc:sldMk cId="3397526563" sldId="261"/>
            <ac:spMk id="5" creationId="{85902CF3-06F1-9756-035C-57168F79B42C}"/>
          </ac:spMkLst>
        </pc:spChg>
        <pc:spChg chg="add">
          <ac:chgData name="Abibat Laura Bamidele (2513925)" userId="21dfb41e-6013-4945-b666-e2d33cb19217" providerId="ADAL" clId="{BCF43E4F-5336-485D-822B-7B29DB3271F7}" dt="2026-06-12T10:13:44.119" v="284" actId="26606"/>
          <ac:spMkLst>
            <pc:docMk/>
            <pc:sldMk cId="3397526563" sldId="261"/>
            <ac:spMk id="13" creationId="{12609869-9E80-471B-A487-A53288E0E791}"/>
          </ac:spMkLst>
        </pc:spChg>
        <pc:spChg chg="add">
          <ac:chgData name="Abibat Laura Bamidele (2513925)" userId="21dfb41e-6013-4945-b666-e2d33cb19217" providerId="ADAL" clId="{BCF43E4F-5336-485D-822B-7B29DB3271F7}" dt="2026-06-12T10:13:44.119" v="284" actId="26606"/>
          <ac:spMkLst>
            <pc:docMk/>
            <pc:sldMk cId="3397526563" sldId="261"/>
            <ac:spMk id="15" creationId="{7004738A-9D34-43E8-97D2-CA0EED4F8BE0}"/>
          </ac:spMkLst>
        </pc:spChg>
        <pc:spChg chg="add">
          <ac:chgData name="Abibat Laura Bamidele (2513925)" userId="21dfb41e-6013-4945-b666-e2d33cb19217" providerId="ADAL" clId="{BCF43E4F-5336-485D-822B-7B29DB3271F7}" dt="2026-06-12T10:13:44.119" v="284" actId="26606"/>
          <ac:spMkLst>
            <pc:docMk/>
            <pc:sldMk cId="3397526563" sldId="261"/>
            <ac:spMk id="17" creationId="{B8B8D07F-F13E-443E-BA68-2D26672D76B9}"/>
          </ac:spMkLst>
        </pc:spChg>
        <pc:spChg chg="add">
          <ac:chgData name="Abibat Laura Bamidele (2513925)" userId="21dfb41e-6013-4945-b666-e2d33cb19217" providerId="ADAL" clId="{BCF43E4F-5336-485D-822B-7B29DB3271F7}" dt="2026-06-12T10:13:44.119" v="284" actId="26606"/>
          <ac:spMkLst>
            <pc:docMk/>
            <pc:sldMk cId="3397526563" sldId="261"/>
            <ac:spMk id="19" creationId="{2813A4FA-24A5-41ED-A534-3807D1B2F344}"/>
          </ac:spMkLst>
        </pc:spChg>
        <pc:spChg chg="add">
          <ac:chgData name="Abibat Laura Bamidele (2513925)" userId="21dfb41e-6013-4945-b666-e2d33cb19217" providerId="ADAL" clId="{BCF43E4F-5336-485D-822B-7B29DB3271F7}" dt="2026-06-12T10:13:44.119" v="284" actId="26606"/>
          <ac:spMkLst>
            <pc:docMk/>
            <pc:sldMk cId="3397526563" sldId="261"/>
            <ac:spMk id="21" creationId="{C3944F27-CA70-4E84-A51A-E6BF89558979}"/>
          </ac:spMkLst>
        </pc:spChg>
        <pc:picChg chg="add mod">
          <ac:chgData name="Abibat Laura Bamidele (2513925)" userId="21dfb41e-6013-4945-b666-e2d33cb19217" providerId="ADAL" clId="{BCF43E4F-5336-485D-822B-7B29DB3271F7}" dt="2026-06-12T10:13:44.119" v="284" actId="26606"/>
          <ac:picMkLst>
            <pc:docMk/>
            <pc:sldMk cId="3397526563" sldId="261"/>
            <ac:picMk id="8" creationId="{57D0D709-CBA4-B45E-C9E8-4F75B4061AE6}"/>
          </ac:picMkLst>
        </pc:picChg>
      </pc:sldChg>
      <pc:sldChg chg="addSp modSp mod setBg">
        <pc:chgData name="Abibat Laura Bamidele (2513925)" userId="21dfb41e-6013-4945-b666-e2d33cb19217" providerId="ADAL" clId="{BCF43E4F-5336-485D-822B-7B29DB3271F7}" dt="2026-06-12T10:37:08.050" v="339" actId="27636"/>
        <pc:sldMkLst>
          <pc:docMk/>
          <pc:sldMk cId="3013334505" sldId="262"/>
        </pc:sldMkLst>
        <pc:spChg chg="mod">
          <ac:chgData name="Abibat Laura Bamidele (2513925)" userId="21dfb41e-6013-4945-b666-e2d33cb19217" providerId="ADAL" clId="{BCF43E4F-5336-485D-822B-7B29DB3271F7}" dt="2026-06-12T10:15:20.315" v="287" actId="26606"/>
          <ac:spMkLst>
            <pc:docMk/>
            <pc:sldMk cId="3013334505" sldId="262"/>
            <ac:spMk id="2" creationId="{E791E5F4-2A77-5162-DBBE-B9686402F056}"/>
          </ac:spMkLst>
        </pc:spChg>
        <pc:spChg chg="mod">
          <ac:chgData name="Abibat Laura Bamidele (2513925)" userId="21dfb41e-6013-4945-b666-e2d33cb19217" providerId="ADAL" clId="{BCF43E4F-5336-485D-822B-7B29DB3271F7}" dt="2026-06-12T10:37:08.050" v="339" actId="27636"/>
          <ac:spMkLst>
            <pc:docMk/>
            <pc:sldMk cId="3013334505" sldId="262"/>
            <ac:spMk id="3" creationId="{357467A7-49E8-4588-307D-F9E72F33751E}"/>
          </ac:spMkLst>
        </pc:spChg>
        <pc:spChg chg="add">
          <ac:chgData name="Abibat Laura Bamidele (2513925)" userId="21dfb41e-6013-4945-b666-e2d33cb19217" providerId="ADAL" clId="{BCF43E4F-5336-485D-822B-7B29DB3271F7}" dt="2026-06-12T10:15:20.315" v="287" actId="26606"/>
          <ac:spMkLst>
            <pc:docMk/>
            <pc:sldMk cId="3013334505" sldId="262"/>
            <ac:spMk id="11" creationId="{8D1AA55E-40D5-461B-A5A8-4AE8AAB71B08}"/>
          </ac:spMkLst>
        </pc:spChg>
        <pc:spChg chg="add">
          <ac:chgData name="Abibat Laura Bamidele (2513925)" userId="21dfb41e-6013-4945-b666-e2d33cb19217" providerId="ADAL" clId="{BCF43E4F-5336-485D-822B-7B29DB3271F7}" dt="2026-06-12T10:15:20.315" v="287" actId="26606"/>
          <ac:spMkLst>
            <pc:docMk/>
            <pc:sldMk cId="3013334505" sldId="262"/>
            <ac:spMk id="15" creationId="{6CB927A4-E432-4310-9CD5-E89FF5063179}"/>
          </ac:spMkLst>
        </pc:spChg>
        <pc:spChg chg="add">
          <ac:chgData name="Abibat Laura Bamidele (2513925)" userId="21dfb41e-6013-4945-b666-e2d33cb19217" providerId="ADAL" clId="{BCF43E4F-5336-485D-822B-7B29DB3271F7}" dt="2026-06-12T10:15:20.315" v="287" actId="26606"/>
          <ac:spMkLst>
            <pc:docMk/>
            <pc:sldMk cId="3013334505" sldId="262"/>
            <ac:spMk id="17" creationId="{E3020543-B24B-4EC4-8FFC-8DD88EEA91A8}"/>
          </ac:spMkLst>
        </pc:spChg>
        <pc:picChg chg="add mod">
          <ac:chgData name="Abibat Laura Bamidele (2513925)" userId="21dfb41e-6013-4945-b666-e2d33cb19217" providerId="ADAL" clId="{BCF43E4F-5336-485D-822B-7B29DB3271F7}" dt="2026-06-12T10:15:20.315" v="287" actId="26606"/>
          <ac:picMkLst>
            <pc:docMk/>
            <pc:sldMk cId="3013334505" sldId="262"/>
            <ac:picMk id="6" creationId="{888C0C7F-5F08-78E3-2811-6FD5276D35AB}"/>
          </ac:picMkLst>
        </pc:picChg>
        <pc:cxnChg chg="add">
          <ac:chgData name="Abibat Laura Bamidele (2513925)" userId="21dfb41e-6013-4945-b666-e2d33cb19217" providerId="ADAL" clId="{BCF43E4F-5336-485D-822B-7B29DB3271F7}" dt="2026-06-12T10:15:20.315" v="287" actId="26606"/>
          <ac:cxnSpMkLst>
            <pc:docMk/>
            <pc:sldMk cId="3013334505" sldId="262"/>
            <ac:cxnSpMk id="13" creationId="{7EB498BD-8089-4626-91EA-4978EBEF535E}"/>
          </ac:cxnSpMkLst>
        </pc:cxnChg>
      </pc:sldChg>
      <pc:sldChg chg="modSp mod">
        <pc:chgData name="Abibat Laura Bamidele (2513925)" userId="21dfb41e-6013-4945-b666-e2d33cb19217" providerId="ADAL" clId="{BCF43E4F-5336-485D-822B-7B29DB3271F7}" dt="2026-06-11T15:54:23.807" v="115" actId="1076"/>
        <pc:sldMkLst>
          <pc:docMk/>
          <pc:sldMk cId="3821073941" sldId="263"/>
        </pc:sldMkLst>
        <pc:spChg chg="mod">
          <ac:chgData name="Abibat Laura Bamidele (2513925)" userId="21dfb41e-6013-4945-b666-e2d33cb19217" providerId="ADAL" clId="{BCF43E4F-5336-485D-822B-7B29DB3271F7}" dt="2026-06-11T15:52:39.435" v="99" actId="20577"/>
          <ac:spMkLst>
            <pc:docMk/>
            <pc:sldMk cId="3821073941" sldId="263"/>
            <ac:spMk id="2" creationId="{29ED85B7-F72D-972C-9BCC-2575771D3760}"/>
          </ac:spMkLst>
        </pc:spChg>
        <pc:spChg chg="mod">
          <ac:chgData name="Abibat Laura Bamidele (2513925)" userId="21dfb41e-6013-4945-b666-e2d33cb19217" providerId="ADAL" clId="{BCF43E4F-5336-485D-822B-7B29DB3271F7}" dt="2026-06-11T15:54:23.807" v="115" actId="1076"/>
          <ac:spMkLst>
            <pc:docMk/>
            <pc:sldMk cId="3821073941" sldId="263"/>
            <ac:spMk id="3" creationId="{A91207F3-1250-E3DA-2C0F-043216895AB9}"/>
          </ac:spMkLst>
        </pc:spChg>
      </pc:sldChg>
      <pc:sldChg chg="modSp new mod">
        <pc:chgData name="Abibat Laura Bamidele (2513925)" userId="21dfb41e-6013-4945-b666-e2d33cb19217" providerId="ADAL" clId="{BCF43E4F-5336-485D-822B-7B29DB3271F7}" dt="2026-06-13T09:09:01.054" v="361" actId="14100"/>
        <pc:sldMkLst>
          <pc:docMk/>
          <pc:sldMk cId="3718607477" sldId="264"/>
        </pc:sldMkLst>
        <pc:spChg chg="mod">
          <ac:chgData name="Abibat Laura Bamidele (2513925)" userId="21dfb41e-6013-4945-b666-e2d33cb19217" providerId="ADAL" clId="{BCF43E4F-5336-485D-822B-7B29DB3271F7}" dt="2026-06-11T15:55:12.838" v="138" actId="20577"/>
          <ac:spMkLst>
            <pc:docMk/>
            <pc:sldMk cId="3718607477" sldId="264"/>
            <ac:spMk id="2" creationId="{3F009880-B132-4140-D802-802A35D45E0C}"/>
          </ac:spMkLst>
        </pc:spChg>
        <pc:spChg chg="mod">
          <ac:chgData name="Abibat Laura Bamidele (2513925)" userId="21dfb41e-6013-4945-b666-e2d33cb19217" providerId="ADAL" clId="{BCF43E4F-5336-485D-822B-7B29DB3271F7}" dt="2026-06-13T09:09:01.054" v="361" actId="14100"/>
          <ac:spMkLst>
            <pc:docMk/>
            <pc:sldMk cId="3718607477" sldId="264"/>
            <ac:spMk id="3" creationId="{1E3DC3F5-39F6-2D2B-AC76-02017D631300}"/>
          </ac:spMkLst>
        </pc:spChg>
      </pc:sldChg>
    </pc:docChg>
  </pc:docChgLst>
  <pc:docChgLst>
    <pc:chgData name="Abibat Laura Bamidele (2513925)" userId="S::2513925@student.uwtsd.ac.uk::21dfb41e-6013-4945-b666-e2d33cb19217" providerId="AD" clId="Web-{87028709-EC0C-D88D-C856-FE8DEFD92679}"/>
    <pc:docChg chg="addSld modSld">
      <pc:chgData name="Abibat Laura Bamidele (2513925)" userId="S::2513925@student.uwtsd.ac.uk::21dfb41e-6013-4945-b666-e2d33cb19217" providerId="AD" clId="Web-{87028709-EC0C-D88D-C856-FE8DEFD92679}" dt="2026-06-11T15:34:56.465" v="1857"/>
      <pc:docMkLst>
        <pc:docMk/>
      </pc:docMkLst>
      <pc:sldChg chg="modSp">
        <pc:chgData name="Abibat Laura Bamidele (2513925)" userId="S::2513925@student.uwtsd.ac.uk::21dfb41e-6013-4945-b666-e2d33cb19217" providerId="AD" clId="Web-{87028709-EC0C-D88D-C856-FE8DEFD92679}" dt="2026-06-11T13:46:21.351" v="63" actId="20577"/>
        <pc:sldMkLst>
          <pc:docMk/>
          <pc:sldMk cId="109857222" sldId="256"/>
        </pc:sldMkLst>
        <pc:spChg chg="mod">
          <ac:chgData name="Abibat Laura Bamidele (2513925)" userId="S::2513925@student.uwtsd.ac.uk::21dfb41e-6013-4945-b666-e2d33cb19217" providerId="AD" clId="Web-{87028709-EC0C-D88D-C856-FE8DEFD92679}" dt="2026-06-11T13:45:30.503" v="43" actId="20577"/>
          <ac:spMkLst>
            <pc:docMk/>
            <pc:sldMk cId="109857222" sldId="256"/>
            <ac:spMk id="2" creationId="{00000000-0000-0000-0000-000000000000}"/>
          </ac:spMkLst>
        </pc:spChg>
        <pc:spChg chg="mod">
          <ac:chgData name="Abibat Laura Bamidele (2513925)" userId="S::2513925@student.uwtsd.ac.uk::21dfb41e-6013-4945-b666-e2d33cb19217" providerId="AD" clId="Web-{87028709-EC0C-D88D-C856-FE8DEFD92679}" dt="2026-06-11T13:46:21.351" v="63" actId="20577"/>
          <ac:spMkLst>
            <pc:docMk/>
            <pc:sldMk cId="109857222" sldId="256"/>
            <ac:spMk id="3" creationId="{00000000-0000-0000-0000-000000000000}"/>
          </ac:spMkLst>
        </pc:spChg>
      </pc:sldChg>
      <pc:sldChg chg="modSp new">
        <pc:chgData name="Abibat Laura Bamidele (2513925)" userId="S::2513925@student.uwtsd.ac.uk::21dfb41e-6013-4945-b666-e2d33cb19217" providerId="AD" clId="Web-{87028709-EC0C-D88D-C856-FE8DEFD92679}" dt="2026-06-11T13:59:37.694" v="327" actId="20577"/>
        <pc:sldMkLst>
          <pc:docMk/>
          <pc:sldMk cId="1026281802" sldId="257"/>
        </pc:sldMkLst>
        <pc:spChg chg="mod">
          <ac:chgData name="Abibat Laura Bamidele (2513925)" userId="S::2513925@student.uwtsd.ac.uk::21dfb41e-6013-4945-b666-e2d33cb19217" providerId="AD" clId="Web-{87028709-EC0C-D88D-C856-FE8DEFD92679}" dt="2026-06-11T13:47:11.698" v="74" actId="20577"/>
          <ac:spMkLst>
            <pc:docMk/>
            <pc:sldMk cId="1026281802" sldId="257"/>
            <ac:spMk id="2" creationId="{58851B16-112E-BE1B-32BB-2E8669B789A4}"/>
          </ac:spMkLst>
        </pc:spChg>
        <pc:spChg chg="mod">
          <ac:chgData name="Abibat Laura Bamidele (2513925)" userId="S::2513925@student.uwtsd.ac.uk::21dfb41e-6013-4945-b666-e2d33cb19217" providerId="AD" clId="Web-{87028709-EC0C-D88D-C856-FE8DEFD92679}" dt="2026-06-11T13:59:37.694" v="327" actId="20577"/>
          <ac:spMkLst>
            <pc:docMk/>
            <pc:sldMk cId="1026281802" sldId="257"/>
            <ac:spMk id="3" creationId="{A1BE4449-55A3-7CF0-1D59-3BEECE9F6D66}"/>
          </ac:spMkLst>
        </pc:spChg>
      </pc:sldChg>
      <pc:sldChg chg="modSp new">
        <pc:chgData name="Abibat Laura Bamidele (2513925)" userId="S::2513925@student.uwtsd.ac.uk::21dfb41e-6013-4945-b666-e2d33cb19217" providerId="AD" clId="Web-{87028709-EC0C-D88D-C856-FE8DEFD92679}" dt="2026-06-11T14:26:15.333" v="921" actId="20577"/>
        <pc:sldMkLst>
          <pc:docMk/>
          <pc:sldMk cId="35366126" sldId="258"/>
        </pc:sldMkLst>
        <pc:spChg chg="mod">
          <ac:chgData name="Abibat Laura Bamidele (2513925)" userId="S::2513925@student.uwtsd.ac.uk::21dfb41e-6013-4945-b666-e2d33cb19217" providerId="AD" clId="Web-{87028709-EC0C-D88D-C856-FE8DEFD92679}" dt="2026-06-11T13:59:53.851" v="338" actId="20577"/>
          <ac:spMkLst>
            <pc:docMk/>
            <pc:sldMk cId="35366126" sldId="258"/>
            <ac:spMk id="2" creationId="{D05654AD-EAED-EFCB-79AC-0FD8453B092A}"/>
          </ac:spMkLst>
        </pc:spChg>
        <pc:spChg chg="mod">
          <ac:chgData name="Abibat Laura Bamidele (2513925)" userId="S::2513925@student.uwtsd.ac.uk::21dfb41e-6013-4945-b666-e2d33cb19217" providerId="AD" clId="Web-{87028709-EC0C-D88D-C856-FE8DEFD92679}" dt="2026-06-11T14:26:15.333" v="921" actId="20577"/>
          <ac:spMkLst>
            <pc:docMk/>
            <pc:sldMk cId="35366126" sldId="258"/>
            <ac:spMk id="3" creationId="{86D600DF-015C-E534-5D39-14670E04D25D}"/>
          </ac:spMkLst>
        </pc:spChg>
      </pc:sldChg>
      <pc:sldChg chg="modSp new">
        <pc:chgData name="Abibat Laura Bamidele (2513925)" userId="S::2513925@student.uwtsd.ac.uk::21dfb41e-6013-4945-b666-e2d33cb19217" providerId="AD" clId="Web-{87028709-EC0C-D88D-C856-FE8DEFD92679}" dt="2026-06-11T14:40:44.854" v="1148" actId="20577"/>
        <pc:sldMkLst>
          <pc:docMk/>
          <pc:sldMk cId="1023190873" sldId="259"/>
        </pc:sldMkLst>
        <pc:spChg chg="mod">
          <ac:chgData name="Abibat Laura Bamidele (2513925)" userId="S::2513925@student.uwtsd.ac.uk::21dfb41e-6013-4945-b666-e2d33cb19217" providerId="AD" clId="Web-{87028709-EC0C-D88D-C856-FE8DEFD92679}" dt="2026-06-11T14:17:03.087" v="702" actId="20577"/>
          <ac:spMkLst>
            <pc:docMk/>
            <pc:sldMk cId="1023190873" sldId="259"/>
            <ac:spMk id="2" creationId="{876978CD-10FD-2BDF-A497-D3EAAAA07A06}"/>
          </ac:spMkLst>
        </pc:spChg>
        <pc:spChg chg="mod">
          <ac:chgData name="Abibat Laura Bamidele (2513925)" userId="S::2513925@student.uwtsd.ac.uk::21dfb41e-6013-4945-b666-e2d33cb19217" providerId="AD" clId="Web-{87028709-EC0C-D88D-C856-FE8DEFD92679}" dt="2026-06-11T14:40:44.854" v="1148" actId="20577"/>
          <ac:spMkLst>
            <pc:docMk/>
            <pc:sldMk cId="1023190873" sldId="259"/>
            <ac:spMk id="3" creationId="{A62E1751-CE3A-1F00-27BF-ECA768A3873D}"/>
          </ac:spMkLst>
        </pc:spChg>
      </pc:sldChg>
      <pc:sldChg chg="modSp new">
        <pc:chgData name="Abibat Laura Bamidele (2513925)" userId="S::2513925@student.uwtsd.ac.uk::21dfb41e-6013-4945-b666-e2d33cb19217" providerId="AD" clId="Web-{87028709-EC0C-D88D-C856-FE8DEFD92679}" dt="2026-06-11T14:50:51.885" v="1441" actId="20577"/>
        <pc:sldMkLst>
          <pc:docMk/>
          <pc:sldMk cId="107817543" sldId="260"/>
        </pc:sldMkLst>
        <pc:spChg chg="mod">
          <ac:chgData name="Abibat Laura Bamidele (2513925)" userId="S::2513925@student.uwtsd.ac.uk::21dfb41e-6013-4945-b666-e2d33cb19217" providerId="AD" clId="Web-{87028709-EC0C-D88D-C856-FE8DEFD92679}" dt="2026-06-11T14:43:45.259" v="1156" actId="20577"/>
          <ac:spMkLst>
            <pc:docMk/>
            <pc:sldMk cId="107817543" sldId="260"/>
            <ac:spMk id="2" creationId="{FFCC7B63-19CA-3CC3-ACE0-6129922F00ED}"/>
          </ac:spMkLst>
        </pc:spChg>
        <pc:spChg chg="mod">
          <ac:chgData name="Abibat Laura Bamidele (2513925)" userId="S::2513925@student.uwtsd.ac.uk::21dfb41e-6013-4945-b666-e2d33cb19217" providerId="AD" clId="Web-{87028709-EC0C-D88D-C856-FE8DEFD92679}" dt="2026-06-11T14:50:51.885" v="1441" actId="20577"/>
          <ac:spMkLst>
            <pc:docMk/>
            <pc:sldMk cId="107817543" sldId="260"/>
            <ac:spMk id="3" creationId="{6B44940B-0788-5C06-D507-5A2552007833}"/>
          </ac:spMkLst>
        </pc:spChg>
      </pc:sldChg>
      <pc:sldChg chg="modSp new">
        <pc:chgData name="Abibat Laura Bamidele (2513925)" userId="S::2513925@student.uwtsd.ac.uk::21dfb41e-6013-4945-b666-e2d33cb19217" providerId="AD" clId="Web-{87028709-EC0C-D88D-C856-FE8DEFD92679}" dt="2026-06-11T15:00:56.620" v="1603" actId="20577"/>
        <pc:sldMkLst>
          <pc:docMk/>
          <pc:sldMk cId="3397526563" sldId="261"/>
        </pc:sldMkLst>
        <pc:spChg chg="mod">
          <ac:chgData name="Abibat Laura Bamidele (2513925)" userId="S::2513925@student.uwtsd.ac.uk::21dfb41e-6013-4945-b666-e2d33cb19217" providerId="AD" clId="Web-{87028709-EC0C-D88D-C856-FE8DEFD92679}" dt="2026-06-11T14:54:56.873" v="1452" actId="20577"/>
          <ac:spMkLst>
            <pc:docMk/>
            <pc:sldMk cId="3397526563" sldId="261"/>
            <ac:spMk id="2" creationId="{EF203F10-2BF1-E546-849C-5749030FB5ED}"/>
          </ac:spMkLst>
        </pc:spChg>
        <pc:spChg chg="mod">
          <ac:chgData name="Abibat Laura Bamidele (2513925)" userId="S::2513925@student.uwtsd.ac.uk::21dfb41e-6013-4945-b666-e2d33cb19217" providerId="AD" clId="Web-{87028709-EC0C-D88D-C856-FE8DEFD92679}" dt="2026-06-11T15:00:56.620" v="1603" actId="20577"/>
          <ac:spMkLst>
            <pc:docMk/>
            <pc:sldMk cId="3397526563" sldId="261"/>
            <ac:spMk id="3" creationId="{674F55D9-5D3F-F10C-E53A-D378A8F8FF68}"/>
          </ac:spMkLst>
        </pc:spChg>
      </pc:sldChg>
      <pc:sldChg chg="modSp new">
        <pc:chgData name="Abibat Laura Bamidele (2513925)" userId="S::2513925@student.uwtsd.ac.uk::21dfb41e-6013-4945-b666-e2d33cb19217" providerId="AD" clId="Web-{87028709-EC0C-D88D-C856-FE8DEFD92679}" dt="2026-06-11T15:25:42.797" v="1856" actId="20577"/>
        <pc:sldMkLst>
          <pc:docMk/>
          <pc:sldMk cId="3013334505" sldId="262"/>
        </pc:sldMkLst>
        <pc:spChg chg="mod">
          <ac:chgData name="Abibat Laura Bamidele (2513925)" userId="S::2513925@student.uwtsd.ac.uk::21dfb41e-6013-4945-b666-e2d33cb19217" providerId="AD" clId="Web-{87028709-EC0C-D88D-C856-FE8DEFD92679}" dt="2026-06-11T15:02:58.035" v="1622" actId="20577"/>
          <ac:spMkLst>
            <pc:docMk/>
            <pc:sldMk cId="3013334505" sldId="262"/>
            <ac:spMk id="2" creationId="{E791E5F4-2A77-5162-DBBE-B9686402F056}"/>
          </ac:spMkLst>
        </pc:spChg>
        <pc:spChg chg="mod">
          <ac:chgData name="Abibat Laura Bamidele (2513925)" userId="S::2513925@student.uwtsd.ac.uk::21dfb41e-6013-4945-b666-e2d33cb19217" providerId="AD" clId="Web-{87028709-EC0C-D88D-C856-FE8DEFD92679}" dt="2026-06-11T15:25:42.797" v="1856" actId="20577"/>
          <ac:spMkLst>
            <pc:docMk/>
            <pc:sldMk cId="3013334505" sldId="262"/>
            <ac:spMk id="3" creationId="{357467A7-49E8-4588-307D-F9E72F33751E}"/>
          </ac:spMkLst>
        </pc:spChg>
      </pc:sldChg>
      <pc:sldChg chg="new">
        <pc:chgData name="Abibat Laura Bamidele (2513925)" userId="S::2513925@student.uwtsd.ac.uk::21dfb41e-6013-4945-b666-e2d33cb19217" providerId="AD" clId="Web-{87028709-EC0C-D88D-C856-FE8DEFD92679}" dt="2026-06-11T15:34:56.465" v="1857"/>
        <pc:sldMkLst>
          <pc:docMk/>
          <pc:sldMk cId="3821073941" sldId="263"/>
        </pc:sldMkLst>
      </pc:sldChg>
    </pc:docChg>
  </pc:docChgLst>
  <pc:docChgLst>
    <pc:chgData name="Abibat Laura Bamidele (2513925)" userId="S::2513925@student.uwtsd.ac.uk::21dfb41e-6013-4945-b666-e2d33cb19217" providerId="AD" clId="Web-{AAF95BFF-033C-88A1-345F-B738E864C73D}"/>
    <pc:docChg chg="modSld">
      <pc:chgData name="Abibat Laura Bamidele (2513925)" userId="S::2513925@student.uwtsd.ac.uk::21dfb41e-6013-4945-b666-e2d33cb19217" providerId="AD" clId="Web-{AAF95BFF-033C-88A1-345F-B738E864C73D}" dt="2026-06-12T11:12:52.934" v="301" actId="20577"/>
      <pc:docMkLst>
        <pc:docMk/>
      </pc:docMkLst>
      <pc:sldChg chg="modSp">
        <pc:chgData name="Abibat Laura Bamidele (2513925)" userId="S::2513925@student.uwtsd.ac.uk::21dfb41e-6013-4945-b666-e2d33cb19217" providerId="AD" clId="Web-{AAF95BFF-033C-88A1-345F-B738E864C73D}" dt="2026-06-12T10:23:46.483" v="21" actId="20577"/>
        <pc:sldMkLst>
          <pc:docMk/>
          <pc:sldMk cId="1026281802" sldId="257"/>
        </pc:sldMkLst>
        <pc:spChg chg="mod">
          <ac:chgData name="Abibat Laura Bamidele (2513925)" userId="S::2513925@student.uwtsd.ac.uk::21dfb41e-6013-4945-b666-e2d33cb19217" providerId="AD" clId="Web-{AAF95BFF-033C-88A1-345F-B738E864C73D}" dt="2026-06-12T10:23:46.483" v="21" actId="20577"/>
          <ac:spMkLst>
            <pc:docMk/>
            <pc:sldMk cId="1026281802" sldId="257"/>
            <ac:spMk id="3" creationId="{A1BE4449-55A3-7CF0-1D59-3BEECE9F6D66}"/>
          </ac:spMkLst>
        </pc:spChg>
      </pc:sldChg>
      <pc:sldChg chg="modSp">
        <pc:chgData name="Abibat Laura Bamidele (2513925)" userId="S::2513925@student.uwtsd.ac.uk::21dfb41e-6013-4945-b666-e2d33cb19217" providerId="AD" clId="Web-{AAF95BFF-033C-88A1-345F-B738E864C73D}" dt="2026-06-12T10:30:21.930" v="91" actId="20577"/>
        <pc:sldMkLst>
          <pc:docMk/>
          <pc:sldMk cId="1023190873" sldId="259"/>
        </pc:sldMkLst>
        <pc:spChg chg="mod">
          <ac:chgData name="Abibat Laura Bamidele (2513925)" userId="S::2513925@student.uwtsd.ac.uk::21dfb41e-6013-4945-b666-e2d33cb19217" providerId="AD" clId="Web-{AAF95BFF-033C-88A1-345F-B738E864C73D}" dt="2026-06-12T10:30:21.930" v="91" actId="20577"/>
          <ac:spMkLst>
            <pc:docMk/>
            <pc:sldMk cId="1023190873" sldId="259"/>
            <ac:spMk id="3" creationId="{A62E1751-CE3A-1F00-27BF-ECA768A3873D}"/>
          </ac:spMkLst>
        </pc:spChg>
      </pc:sldChg>
      <pc:sldChg chg="modSp">
        <pc:chgData name="Abibat Laura Bamidele (2513925)" userId="S::2513925@student.uwtsd.ac.uk::21dfb41e-6013-4945-b666-e2d33cb19217" providerId="AD" clId="Web-{AAF95BFF-033C-88A1-345F-B738E864C73D}" dt="2026-06-12T10:33:10.503" v="214" actId="20577"/>
        <pc:sldMkLst>
          <pc:docMk/>
          <pc:sldMk cId="107817543" sldId="260"/>
        </pc:sldMkLst>
        <pc:spChg chg="mod">
          <ac:chgData name="Abibat Laura Bamidele (2513925)" userId="S::2513925@student.uwtsd.ac.uk::21dfb41e-6013-4945-b666-e2d33cb19217" providerId="AD" clId="Web-{AAF95BFF-033C-88A1-345F-B738E864C73D}" dt="2026-06-12T10:33:10.503" v="214" actId="20577"/>
          <ac:spMkLst>
            <pc:docMk/>
            <pc:sldMk cId="107817543" sldId="260"/>
            <ac:spMk id="3" creationId="{6B44940B-0788-5C06-D507-5A2552007833}"/>
          </ac:spMkLst>
        </pc:spChg>
      </pc:sldChg>
      <pc:sldChg chg="modSp">
        <pc:chgData name="Abibat Laura Bamidele (2513925)" userId="S::2513925@student.uwtsd.ac.uk::21dfb41e-6013-4945-b666-e2d33cb19217" providerId="AD" clId="Web-{AAF95BFF-033C-88A1-345F-B738E864C73D}" dt="2026-06-12T10:43:26.292" v="293" actId="14100"/>
        <pc:sldMkLst>
          <pc:docMk/>
          <pc:sldMk cId="3397526563" sldId="261"/>
        </pc:sldMkLst>
        <pc:spChg chg="mod">
          <ac:chgData name="Abibat Laura Bamidele (2513925)" userId="S::2513925@student.uwtsd.ac.uk::21dfb41e-6013-4945-b666-e2d33cb19217" providerId="AD" clId="Web-{AAF95BFF-033C-88A1-345F-B738E864C73D}" dt="2026-06-12T10:43:21.588" v="292" actId="14100"/>
          <ac:spMkLst>
            <pc:docMk/>
            <pc:sldMk cId="3397526563" sldId="261"/>
            <ac:spMk id="2" creationId="{EF203F10-2BF1-E546-849C-5749030FB5ED}"/>
          </ac:spMkLst>
        </pc:spChg>
        <pc:spChg chg="mod">
          <ac:chgData name="Abibat Laura Bamidele (2513925)" userId="S::2513925@student.uwtsd.ac.uk::21dfb41e-6013-4945-b666-e2d33cb19217" providerId="AD" clId="Web-{AAF95BFF-033C-88A1-345F-B738E864C73D}" dt="2026-06-12T10:43:26.292" v="293" actId="14100"/>
          <ac:spMkLst>
            <pc:docMk/>
            <pc:sldMk cId="3397526563" sldId="261"/>
            <ac:spMk id="3" creationId="{674F55D9-5D3F-F10C-E53A-D378A8F8FF68}"/>
          </ac:spMkLst>
        </pc:spChg>
      </pc:sldChg>
      <pc:sldChg chg="modSp">
        <pc:chgData name="Abibat Laura Bamidele (2513925)" userId="S::2513925@student.uwtsd.ac.uk::21dfb41e-6013-4945-b666-e2d33cb19217" providerId="AD" clId="Web-{AAF95BFF-033C-88A1-345F-B738E864C73D}" dt="2026-06-12T10:43:48.152" v="297" actId="14100"/>
        <pc:sldMkLst>
          <pc:docMk/>
          <pc:sldMk cId="3013334505" sldId="262"/>
        </pc:sldMkLst>
        <pc:spChg chg="mod">
          <ac:chgData name="Abibat Laura Bamidele (2513925)" userId="S::2513925@student.uwtsd.ac.uk::21dfb41e-6013-4945-b666-e2d33cb19217" providerId="AD" clId="Web-{AAF95BFF-033C-88A1-345F-B738E864C73D}" dt="2026-06-12T10:43:38.324" v="295" actId="14100"/>
          <ac:spMkLst>
            <pc:docMk/>
            <pc:sldMk cId="3013334505" sldId="262"/>
            <ac:spMk id="2" creationId="{E791E5F4-2A77-5162-DBBE-B9686402F056}"/>
          </ac:spMkLst>
        </pc:spChg>
        <pc:spChg chg="mod">
          <ac:chgData name="Abibat Laura Bamidele (2513925)" userId="S::2513925@student.uwtsd.ac.uk::21dfb41e-6013-4945-b666-e2d33cb19217" providerId="AD" clId="Web-{AAF95BFF-033C-88A1-345F-B738E864C73D}" dt="2026-06-12T10:43:48.152" v="297" actId="14100"/>
          <ac:spMkLst>
            <pc:docMk/>
            <pc:sldMk cId="3013334505" sldId="262"/>
            <ac:spMk id="3" creationId="{357467A7-49E8-4588-307D-F9E72F33751E}"/>
          </ac:spMkLst>
        </pc:spChg>
      </pc:sldChg>
      <pc:sldChg chg="modSp">
        <pc:chgData name="Abibat Laura Bamidele (2513925)" userId="S::2513925@student.uwtsd.ac.uk::21dfb41e-6013-4945-b666-e2d33cb19217" providerId="AD" clId="Web-{AAF95BFF-033C-88A1-345F-B738E864C73D}" dt="2026-06-12T10:39:48.512" v="247" actId="20577"/>
        <pc:sldMkLst>
          <pc:docMk/>
          <pc:sldMk cId="3821073941" sldId="263"/>
        </pc:sldMkLst>
        <pc:spChg chg="mod">
          <ac:chgData name="Abibat Laura Bamidele (2513925)" userId="S::2513925@student.uwtsd.ac.uk::21dfb41e-6013-4945-b666-e2d33cb19217" providerId="AD" clId="Web-{AAF95BFF-033C-88A1-345F-B738E864C73D}" dt="2026-06-12T10:39:48.512" v="247" actId="20577"/>
          <ac:spMkLst>
            <pc:docMk/>
            <pc:sldMk cId="3821073941" sldId="263"/>
            <ac:spMk id="3" creationId="{A91207F3-1250-E3DA-2C0F-043216895AB9}"/>
          </ac:spMkLst>
        </pc:spChg>
      </pc:sldChg>
      <pc:sldChg chg="modSp">
        <pc:chgData name="Abibat Laura Bamidele (2513925)" userId="S::2513925@student.uwtsd.ac.uk::21dfb41e-6013-4945-b666-e2d33cb19217" providerId="AD" clId="Web-{AAF95BFF-033C-88A1-345F-B738E864C73D}" dt="2026-06-12T11:12:52.934" v="301" actId="20577"/>
        <pc:sldMkLst>
          <pc:docMk/>
          <pc:sldMk cId="3718607477" sldId="264"/>
        </pc:sldMkLst>
        <pc:spChg chg="mod">
          <ac:chgData name="Abibat Laura Bamidele (2513925)" userId="S::2513925@student.uwtsd.ac.uk::21dfb41e-6013-4945-b666-e2d33cb19217" providerId="AD" clId="Web-{AAF95BFF-033C-88A1-345F-B738E864C73D}" dt="2026-06-12T11:12:52.934" v="301" actId="20577"/>
          <ac:spMkLst>
            <pc:docMk/>
            <pc:sldMk cId="3718607477" sldId="264"/>
            <ac:spMk id="3" creationId="{1E3DC3F5-39F6-2D2B-AC76-02017D6313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6/13/26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6/13/26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6/13/26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stockphoto.com" TargetMode="External"/><Relationship Id="rId2" Type="http://schemas.openxmlformats.org/officeDocument/2006/relationships/hyperlink" Target="https://www.cdc.gov" TargetMode="External"/><Relationship Id="rId1" Type="http://schemas.openxmlformats.org/officeDocument/2006/relationships/slideLayout" Target="../slideLayouts/slideLayout2.xml"/><Relationship Id="rId6" Type="http://schemas.openxmlformats.org/officeDocument/2006/relationships/hyperlink" Target="https://www.verywellmind.com" TargetMode="External"/><Relationship Id="rId5" Type="http://schemas.openxmlformats.org/officeDocument/2006/relationships/hyperlink" Target="https://www.simplypsychology.org/attachment.html" TargetMode="External"/><Relationship Id="rId4" Type="http://schemas.openxmlformats.org/officeDocument/2006/relationships/hyperlink" Target="https://pixaba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3C48B49-6135-48B6-AC0F-97E5D8D1F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88818" y="1282443"/>
            <a:ext cx="9014348" cy="2402006"/>
          </a:xfrm>
        </p:spPr>
        <p:txBody>
          <a:bodyPr anchor="b">
            <a:normAutofit/>
          </a:bodyPr>
          <a:lstStyle/>
          <a:p>
            <a:pPr algn="l"/>
            <a:r>
              <a:rPr lang="en-US" sz="4800"/>
              <a:t>Applying Attachment Theory to understand and Support Isaac's Development</a:t>
            </a:r>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 y="4374554"/>
            <a:ext cx="12192007" cy="2483444"/>
          </a:xfrm>
          <a:prstGeom prst="rect">
            <a:avLst/>
          </a:prstGeom>
          <a:gradFill>
            <a:gsLst>
              <a:gs pos="0">
                <a:schemeClr val="accent1">
                  <a:lumMod val="75000"/>
                </a:schemeClr>
              </a:gs>
              <a:gs pos="100000">
                <a:srgbClr val="00000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40655" y="4374554"/>
            <a:ext cx="4051344" cy="2483446"/>
          </a:xfrm>
          <a:prstGeom prst="rect">
            <a:avLst/>
          </a:prstGeom>
          <a:gradFill>
            <a:gsLst>
              <a:gs pos="4000">
                <a:schemeClr val="accent1">
                  <a:alpha val="21000"/>
                </a:schemeClr>
              </a:gs>
              <a:gs pos="83000">
                <a:schemeClr val="accent1">
                  <a:lumMod val="50000"/>
                  <a:alpha val="61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256AC18-FB41-4977-8B0C-F5082335A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379429"/>
            <a:ext cx="12191984" cy="1953928"/>
          </a:xfrm>
          <a:prstGeom prst="rect">
            <a:avLst/>
          </a:prstGeom>
          <a:gradFill>
            <a:gsLst>
              <a:gs pos="32000">
                <a:schemeClr val="accent1">
                  <a:lumMod val="50000"/>
                  <a:alpha val="0"/>
                </a:schemeClr>
              </a:gs>
              <a:gs pos="100000">
                <a:schemeClr val="accent1">
                  <a:alpha val="5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4380927"/>
            <a:ext cx="12192000" cy="2019443"/>
          </a:xfrm>
          <a:prstGeom prst="rect">
            <a:avLst/>
          </a:prstGeom>
          <a:gradFill>
            <a:gsLst>
              <a:gs pos="32000">
                <a:schemeClr val="accent1">
                  <a:lumMod val="50000"/>
                  <a:alpha val="0"/>
                </a:schemeClr>
              </a:gs>
              <a:gs pos="100000">
                <a:srgbClr val="000000">
                  <a:alpha val="45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329765" y="4892722"/>
            <a:ext cx="6387155" cy="1078173"/>
          </a:xfrm>
        </p:spPr>
        <p:txBody>
          <a:bodyPr vert="horz" lIns="91440" tIns="45720" rIns="91440" bIns="45720" rtlCol="0" anchor="ctr">
            <a:normAutofit/>
          </a:bodyPr>
          <a:lstStyle/>
          <a:p>
            <a:pPr algn="l"/>
            <a:r>
              <a:rPr lang="en-US" sz="1700">
                <a:solidFill>
                  <a:srgbClr val="FFFFFF"/>
                </a:solidFill>
              </a:rPr>
              <a:t>Student name :</a:t>
            </a:r>
            <a:r>
              <a:rPr lang="en-GB" sz="1700">
                <a:solidFill>
                  <a:srgbClr val="FFFFFF"/>
                </a:solidFill>
              </a:rPr>
              <a:t> Abibat Bamidele </a:t>
            </a:r>
            <a:endParaRPr lang="en-US" sz="1700">
              <a:solidFill>
                <a:srgbClr val="FFFFFF"/>
              </a:solidFill>
            </a:endParaRPr>
          </a:p>
          <a:p>
            <a:pPr algn="l"/>
            <a:r>
              <a:rPr lang="en-US" sz="1700">
                <a:solidFill>
                  <a:srgbClr val="FFFFFF"/>
                </a:solidFill>
              </a:rPr>
              <a:t>Student Number</a:t>
            </a:r>
            <a:r>
              <a:rPr lang="en-GB" sz="1700">
                <a:solidFill>
                  <a:srgbClr val="FFFFFF"/>
                </a:solidFill>
              </a:rPr>
              <a:t>: 2513925</a:t>
            </a:r>
            <a:endParaRPr lang="en-US" sz="1700">
              <a:solidFill>
                <a:srgbClr val="FFFFFF"/>
              </a:solidFill>
            </a:endParaRPr>
          </a:p>
          <a:p>
            <a:pPr algn="l"/>
            <a:r>
              <a:rPr lang="en-US" sz="1700">
                <a:solidFill>
                  <a:srgbClr val="FFFFFF"/>
                </a:solidFill>
              </a:rPr>
              <a:t>Module</a:t>
            </a:r>
            <a:r>
              <a:rPr lang="en-GB" sz="1700">
                <a:solidFill>
                  <a:srgbClr val="FFFFFF"/>
                </a:solidFill>
              </a:rPr>
              <a:t>: Psychology in Health and Social Care</a:t>
            </a:r>
          </a:p>
          <a:p>
            <a:pPr algn="l"/>
            <a:endParaRPr lang="en-US" sz="1700">
              <a:solidFill>
                <a:srgbClr val="FFFFFF"/>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851B16-112E-BE1B-32BB-2E8669B789A4}"/>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Introducing Isaac's Case</a:t>
            </a:r>
          </a:p>
        </p:txBody>
      </p:sp>
      <p:sp>
        <p:nvSpPr>
          <p:cNvPr id="3" name="Content Placeholder 2">
            <a:extLst>
              <a:ext uri="{FF2B5EF4-FFF2-40B4-BE49-F238E27FC236}">
                <a16:creationId xmlns:a16="http://schemas.microsoft.com/office/drawing/2014/main" id="{A1BE4449-55A3-7CF0-1D59-3BEECE9F6D66}"/>
              </a:ext>
            </a:extLst>
          </p:cNvPr>
          <p:cNvSpPr>
            <a:spLocks noGrp="1"/>
          </p:cNvSpPr>
          <p:nvPr>
            <p:ph idx="1"/>
          </p:nvPr>
        </p:nvSpPr>
        <p:spPr>
          <a:xfrm>
            <a:off x="6503158" y="649480"/>
            <a:ext cx="4862447" cy="5546047"/>
          </a:xfrm>
        </p:spPr>
        <p:txBody>
          <a:bodyPr vert="horz" lIns="91440" tIns="45720" rIns="91440" bIns="45720" rtlCol="0" anchor="ctr">
            <a:normAutofit/>
          </a:bodyPr>
          <a:lstStyle/>
          <a:p>
            <a:r>
              <a:rPr lang="en-US" sz="2000"/>
              <a:t>I</a:t>
            </a:r>
            <a:r>
              <a:rPr lang="en-US" sz="1400"/>
              <a:t>saac is a four year old child attending a Children's Centre in London. Staff have observed that he becomes distressed when separated from his mother, struggles to participate in group activities,  appears withdrawn during play and shows delays in language development.</a:t>
            </a:r>
          </a:p>
          <a:p>
            <a:r>
              <a:rPr lang="en-US" sz="1400"/>
              <a:t>This presentation uses Bowlby's attachment Theory to explore how Isaac's early experiences may have influenced his emotional, social and language development. It will also propose practical strategies that can be used by practitioners to support his wellbeing and development</a:t>
            </a:r>
            <a:r>
              <a:rPr lang="en-US" sz="2000"/>
              <a:t>.</a:t>
            </a:r>
          </a:p>
        </p:txBody>
      </p:sp>
    </p:spTree>
    <p:extLst>
      <p:ext uri="{BB962C8B-B14F-4D97-AF65-F5344CB8AC3E}">
        <p14:creationId xmlns:p14="http://schemas.microsoft.com/office/powerpoint/2010/main" val="1026281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5654AD-EAED-EFCB-79AC-0FD8453B092A}"/>
              </a:ext>
            </a:extLst>
          </p:cNvPr>
          <p:cNvSpPr>
            <a:spLocks noGrp="1"/>
          </p:cNvSpPr>
          <p:nvPr>
            <p:ph type="title"/>
          </p:nvPr>
        </p:nvSpPr>
        <p:spPr>
          <a:xfrm>
            <a:off x="1136397" y="502020"/>
            <a:ext cx="5323715" cy="1642970"/>
          </a:xfrm>
        </p:spPr>
        <p:txBody>
          <a:bodyPr anchor="b">
            <a:normAutofit/>
          </a:bodyPr>
          <a:lstStyle/>
          <a:p>
            <a:r>
              <a:rPr lang="en-US" sz="4000"/>
              <a:t>Attachment Theory</a:t>
            </a:r>
          </a:p>
        </p:txBody>
      </p:sp>
      <p:sp>
        <p:nvSpPr>
          <p:cNvPr id="3" name="Content Placeholder 2">
            <a:extLst>
              <a:ext uri="{FF2B5EF4-FFF2-40B4-BE49-F238E27FC236}">
                <a16:creationId xmlns:a16="http://schemas.microsoft.com/office/drawing/2014/main" id="{86D600DF-015C-E534-5D39-14670E04D25D}"/>
              </a:ext>
            </a:extLst>
          </p:cNvPr>
          <p:cNvSpPr>
            <a:spLocks noGrp="1"/>
          </p:cNvSpPr>
          <p:nvPr>
            <p:ph idx="1"/>
          </p:nvPr>
        </p:nvSpPr>
        <p:spPr>
          <a:xfrm>
            <a:off x="1144923" y="2405894"/>
            <a:ext cx="5315189" cy="3535083"/>
          </a:xfrm>
        </p:spPr>
        <p:txBody>
          <a:bodyPr vert="horz" lIns="91440" tIns="45720" rIns="91440" bIns="45720" rtlCol="0" anchor="t">
            <a:normAutofit lnSpcReduction="10000"/>
          </a:bodyPr>
          <a:lstStyle/>
          <a:p>
            <a:r>
              <a:rPr lang="en-US" sz="1100"/>
              <a:t>Attachment Theory was developed by John </a:t>
            </a:r>
            <a:r>
              <a:rPr lang="en-US" sz="1100" err="1"/>
              <a:t>Bowlby</a:t>
            </a:r>
            <a:r>
              <a:rPr lang="en-US" sz="1100"/>
              <a:t>(1969). </a:t>
            </a:r>
            <a:r>
              <a:rPr lang="en-US" sz="1100" err="1"/>
              <a:t>Bowlby</a:t>
            </a:r>
            <a:r>
              <a:rPr lang="en-US" sz="1100"/>
              <a:t> argued that children are biologically programmed to form close emotional bonds with their primary caregiver. These early relationships provide children with security, protection and emotional support. </a:t>
            </a:r>
          </a:p>
          <a:p>
            <a:r>
              <a:rPr lang="en-US" sz="1100"/>
              <a:t>According to </a:t>
            </a:r>
            <a:r>
              <a:rPr lang="en-US" sz="1100" err="1"/>
              <a:t>Bowlby</a:t>
            </a:r>
            <a:r>
              <a:rPr lang="en-US" sz="1100"/>
              <a:t>, a secure attachment develops when caregivers respond consistently and sensitively to a child's needs. Children who experience secure attachment are more likely to feel confident exploring their </a:t>
            </a:r>
            <a:r>
              <a:rPr lang="en-US" sz="1100" err="1"/>
              <a:t>enviroment</a:t>
            </a:r>
            <a:r>
              <a:rPr lang="en-US" sz="1100"/>
              <a:t> and forming positive relationships with others.</a:t>
            </a:r>
          </a:p>
          <a:p>
            <a:r>
              <a:rPr lang="en-US" sz="1100"/>
              <a:t>Secure attachments are formed when caregivers respond consistently and sensitively to </a:t>
            </a:r>
            <a:r>
              <a:rPr lang="en-US" sz="1100" err="1"/>
              <a:t>childrens</a:t>
            </a:r>
            <a:r>
              <a:rPr lang="en-US" sz="1100"/>
              <a:t> needs (Howe, 2011)</a:t>
            </a:r>
          </a:p>
          <a:p>
            <a:r>
              <a:rPr lang="en-US" sz="1100"/>
              <a:t>Early attachment relationships can influence later emotional and social development  (</a:t>
            </a:r>
            <a:r>
              <a:rPr lang="en-US" sz="1100" err="1"/>
              <a:t>Sroufe,2005</a:t>
            </a:r>
            <a:r>
              <a:rPr lang="en-US" sz="1100"/>
              <a:t>).</a:t>
            </a:r>
          </a:p>
          <a:p>
            <a:r>
              <a:rPr lang="en-US" sz="1100"/>
              <a:t>Mary Ainsworth later expanded the theory through her strange situation study and identified different attachment styles, including secure and insecure attachment (Ainsworth et al., 1978).</a:t>
            </a:r>
            <a:endParaRPr lang="en-GB" sz="1100"/>
          </a:p>
          <a:p>
            <a:r>
              <a:rPr lang="en-GB" sz="900" err="1"/>
              <a:t>Bowlby</a:t>
            </a:r>
            <a:r>
              <a:rPr lang="en-GB" sz="900"/>
              <a:t> also proposed that early attachment relationships create an “internal working model” that influences how children view themselves, others and future relationships (</a:t>
            </a:r>
            <a:r>
              <a:rPr lang="en-GB" sz="900" err="1"/>
              <a:t>Bowlby</a:t>
            </a:r>
            <a:r>
              <a:rPr lang="en-GB" sz="900"/>
              <a:t>, 1969).</a:t>
            </a:r>
          </a:p>
          <a:p>
            <a:endParaRPr lang="en-GB" sz="1100"/>
          </a:p>
          <a:p>
            <a:r>
              <a:rPr lang="en-GB" sz="1100"/>
              <a:t>Image (</a:t>
            </a:r>
            <a:r>
              <a:rPr lang="en-GB" sz="1100" err="1"/>
              <a:t>Pixabay,2026</a:t>
            </a:r>
            <a:r>
              <a:rPr lang="en-GB" sz="1100"/>
              <a:t>).</a:t>
            </a:r>
            <a:endParaRPr lang="en-US" sz="1100"/>
          </a:p>
          <a:p>
            <a:endParaRPr lang="en-US" sz="1100"/>
          </a:p>
          <a:p>
            <a:endParaRPr lang="en-US" sz="1100"/>
          </a:p>
        </p:txBody>
      </p:sp>
      <p:sp>
        <p:nvSpPr>
          <p:cNvPr id="22" name="Rectangle 2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83EE5A5-38D0-45A8-F224-E1FCB919193D}"/>
              </a:ext>
            </a:extLst>
          </p:cNvPr>
          <p:cNvPicPr>
            <a:picLocks noChangeAspect="1"/>
          </p:cNvPicPr>
          <p:nvPr/>
        </p:nvPicPr>
        <p:blipFill>
          <a:blip r:embed="rId2"/>
          <a:srcRect t="23359" r="1" b="13110"/>
          <a:stretch>
            <a:fillRect/>
          </a:stretch>
        </p:blipFill>
        <p:spPr>
          <a:xfrm>
            <a:off x="7315164" y="909081"/>
            <a:ext cx="3692135" cy="5071731"/>
          </a:xfrm>
          <a:prstGeom prst="rect">
            <a:avLst/>
          </a:prstGeom>
        </p:spPr>
      </p:pic>
    </p:spTree>
    <p:extLst>
      <p:ext uri="{BB962C8B-B14F-4D97-AF65-F5344CB8AC3E}">
        <p14:creationId xmlns:p14="http://schemas.microsoft.com/office/powerpoint/2010/main" val="35366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6978CD-10FD-2BDF-A497-D3EAAAA07A06}"/>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Applying Attachment Theory to Isaac </a:t>
            </a:r>
          </a:p>
        </p:txBody>
      </p:sp>
      <p:sp>
        <p:nvSpPr>
          <p:cNvPr id="3" name="Content Placeholder 2">
            <a:extLst>
              <a:ext uri="{FF2B5EF4-FFF2-40B4-BE49-F238E27FC236}">
                <a16:creationId xmlns:a16="http://schemas.microsoft.com/office/drawing/2014/main" id="{A62E1751-CE3A-1F00-27BF-ECA768A3873D}"/>
              </a:ext>
            </a:extLst>
          </p:cNvPr>
          <p:cNvSpPr>
            <a:spLocks noGrp="1"/>
          </p:cNvSpPr>
          <p:nvPr>
            <p:ph idx="1"/>
          </p:nvPr>
        </p:nvSpPr>
        <p:spPr>
          <a:xfrm>
            <a:off x="4581727" y="649480"/>
            <a:ext cx="3025303" cy="5546047"/>
          </a:xfrm>
        </p:spPr>
        <p:txBody>
          <a:bodyPr vert="horz" lIns="91440" tIns="45720" rIns="91440" bIns="45720" rtlCol="0" anchor="ctr">
            <a:normAutofit fontScale="92500" lnSpcReduction="10000"/>
          </a:bodyPr>
          <a:lstStyle/>
          <a:p>
            <a:r>
              <a:rPr lang="en-US" sz="1400"/>
              <a:t>Attachment theory helps explain several aspects of Isaac's </a:t>
            </a:r>
            <a:r>
              <a:rPr lang="en-US" sz="1400" err="1"/>
              <a:t>behaviour</a:t>
            </a:r>
            <a:r>
              <a:rPr lang="en-US" sz="1400"/>
              <a:t>. </a:t>
            </a:r>
          </a:p>
          <a:p>
            <a:r>
              <a:rPr lang="en-US" sz="1400"/>
              <a:t>Isaac's mother is experiencing post-natal depression. Research suggests that parental depression can affect a caregiver's emotional availability and responsiveness, making it more difficult for children to develop a secure attachment. (Howe, 2011)</a:t>
            </a:r>
          </a:p>
          <a:p>
            <a:r>
              <a:rPr lang="en-US" sz="1400"/>
              <a:t>Isaac has also experienced disrupted childcare </a:t>
            </a:r>
            <a:r>
              <a:rPr lang="en-US" sz="1400" err="1"/>
              <a:t>arragments</a:t>
            </a:r>
            <a:r>
              <a:rPr lang="en-US" sz="1400"/>
              <a:t> and a recent move to London. Frequent changes in caregivers and environments may reduce a child's sense of stability and security. (</a:t>
            </a:r>
            <a:r>
              <a:rPr lang="en-US" sz="1400" err="1"/>
              <a:t>Bowlby</a:t>
            </a:r>
            <a:r>
              <a:rPr lang="en-US" sz="1400"/>
              <a:t>, 1969)</a:t>
            </a:r>
          </a:p>
          <a:p>
            <a:r>
              <a:rPr lang="en-US" sz="1400"/>
              <a:t>These experiences may contribute to Isaac's clinginess, </a:t>
            </a:r>
            <a:r>
              <a:rPr lang="en-US" sz="1400" err="1"/>
              <a:t>seperation</a:t>
            </a:r>
            <a:r>
              <a:rPr lang="en-US" sz="1400"/>
              <a:t> anxiety and reluctance to engage with unfamiliar people and activities.(</a:t>
            </a:r>
            <a:r>
              <a:rPr lang="en-US" sz="1400" err="1"/>
              <a:t>Sroufe</a:t>
            </a:r>
            <a:r>
              <a:rPr lang="en-US" sz="1400"/>
              <a:t>, 2005)</a:t>
            </a:r>
            <a:endParaRPr lang="en-GB" sz="1400"/>
          </a:p>
          <a:p>
            <a:r>
              <a:rPr lang="en-GB" sz="1050"/>
              <a:t>Isaac’s distress when separated from his mother may indicate an insecure attachment pattern. Ainsworth et al. (1978) found that children with insecure attachments often demonstrate heightened anxiety during separation and reduced confidence when exploring unfamiliar environments.</a:t>
            </a:r>
          </a:p>
          <a:p>
            <a:endParaRPr lang="en-US" sz="1400"/>
          </a:p>
          <a:p>
            <a:r>
              <a:rPr lang="en-GB" sz="1400" i="1"/>
              <a:t>Figure 2: Attachment Theory model (Simply Psychology, 2024).</a:t>
            </a:r>
            <a:endParaRPr lang="en-GB" sz="1400"/>
          </a:p>
          <a:p>
            <a:endParaRPr lang="en-US" sz="1400"/>
          </a:p>
        </p:txBody>
      </p:sp>
      <p:pic>
        <p:nvPicPr>
          <p:cNvPr id="6" name="Picture 5">
            <a:extLst>
              <a:ext uri="{FF2B5EF4-FFF2-40B4-BE49-F238E27FC236}">
                <a16:creationId xmlns:a16="http://schemas.microsoft.com/office/drawing/2014/main" id="{F2C357B8-9EE1-335D-6DFE-91EA2AA04F1D}"/>
              </a:ext>
            </a:extLst>
          </p:cNvPr>
          <p:cNvPicPr>
            <a:picLocks noChangeAspect="1"/>
          </p:cNvPicPr>
          <p:nvPr/>
        </p:nvPicPr>
        <p:blipFill>
          <a:blip r:embed="rId2"/>
          <a:stretch>
            <a:fillRect/>
          </a:stretch>
        </p:blipFill>
        <p:spPr>
          <a:xfrm>
            <a:off x="8547796" y="473654"/>
            <a:ext cx="2739187" cy="5922571"/>
          </a:xfrm>
          <a:prstGeom prst="rect">
            <a:avLst/>
          </a:prstGeom>
        </p:spPr>
      </p:pic>
    </p:spTree>
    <p:extLst>
      <p:ext uri="{BB962C8B-B14F-4D97-AF65-F5344CB8AC3E}">
        <p14:creationId xmlns:p14="http://schemas.microsoft.com/office/powerpoint/2010/main" val="1023190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CC7B63-19CA-3CC3-ACE0-6129922F00E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Nature and Nurture</a:t>
            </a:r>
          </a:p>
        </p:txBody>
      </p:sp>
      <p:sp>
        <p:nvSpPr>
          <p:cNvPr id="3" name="Content Placeholder 2">
            <a:extLst>
              <a:ext uri="{FF2B5EF4-FFF2-40B4-BE49-F238E27FC236}">
                <a16:creationId xmlns:a16="http://schemas.microsoft.com/office/drawing/2014/main" id="{6B44940B-0788-5C06-D507-5A2552007833}"/>
              </a:ext>
            </a:extLst>
          </p:cNvPr>
          <p:cNvSpPr>
            <a:spLocks noGrp="1"/>
          </p:cNvSpPr>
          <p:nvPr>
            <p:ph idx="1"/>
          </p:nvPr>
        </p:nvSpPr>
        <p:spPr>
          <a:xfrm>
            <a:off x="4581727" y="649480"/>
            <a:ext cx="3025303" cy="5546047"/>
          </a:xfrm>
        </p:spPr>
        <p:txBody>
          <a:bodyPr vert="horz" lIns="91440" tIns="45720" rIns="91440" bIns="45720" rtlCol="0" anchor="ctr">
            <a:normAutofit lnSpcReduction="10000"/>
          </a:bodyPr>
          <a:lstStyle/>
          <a:p>
            <a:pPr>
              <a:buFont typeface="Calibri" panose="020B0604020202020204" pitchFamily="34" charset="0"/>
              <a:buChar char="-"/>
            </a:pPr>
            <a:r>
              <a:rPr lang="en-US" sz="1400"/>
              <a:t>Isaac's development is likely influenced by both biological and </a:t>
            </a:r>
            <a:r>
              <a:rPr lang="en-US" sz="1400" err="1"/>
              <a:t>enviromental</a:t>
            </a:r>
            <a:r>
              <a:rPr lang="en-US" sz="1400"/>
              <a:t> factors.</a:t>
            </a:r>
          </a:p>
          <a:p>
            <a:pPr>
              <a:buFont typeface="Calibri" panose="020B0604020202020204" pitchFamily="34" charset="0"/>
              <a:buChar char="-"/>
            </a:pPr>
            <a:r>
              <a:rPr lang="en-US" sz="1400"/>
              <a:t>Nature factors include</a:t>
            </a:r>
          </a:p>
          <a:p>
            <a:pPr marL="0" indent="0">
              <a:buNone/>
            </a:pPr>
            <a:r>
              <a:rPr lang="en-US" sz="1400"/>
              <a:t>-Temperament, </a:t>
            </a:r>
          </a:p>
          <a:p>
            <a:pPr marL="0" indent="0">
              <a:buNone/>
            </a:pPr>
            <a:r>
              <a:rPr lang="en-US" sz="1400"/>
              <a:t>-Genetic influences</a:t>
            </a:r>
          </a:p>
          <a:p>
            <a:pPr marL="0" indent="0">
              <a:buNone/>
            </a:pPr>
            <a:r>
              <a:rPr lang="en-US" sz="1400"/>
              <a:t>-Early brain development </a:t>
            </a:r>
          </a:p>
          <a:p>
            <a:pPr>
              <a:buFont typeface="Calibri" panose="020B0604020202020204" pitchFamily="34" charset="0"/>
              <a:buChar char="-"/>
            </a:pPr>
            <a:r>
              <a:rPr lang="en-US" sz="1400"/>
              <a:t>Nurture factors include:</a:t>
            </a:r>
          </a:p>
          <a:p>
            <a:pPr marL="0" indent="0">
              <a:buNone/>
            </a:pPr>
            <a:r>
              <a:rPr lang="en-US" sz="1400"/>
              <a:t>-Maternal mental health</a:t>
            </a:r>
          </a:p>
          <a:p>
            <a:pPr marL="0" indent="0">
              <a:buNone/>
            </a:pPr>
            <a:r>
              <a:rPr lang="en-US" sz="1400"/>
              <a:t>-Quality of caregiving</a:t>
            </a:r>
          </a:p>
          <a:p>
            <a:pPr marL="0" indent="0">
              <a:buNone/>
            </a:pPr>
            <a:r>
              <a:rPr lang="en-US" sz="1400"/>
              <a:t>-Disrupted childcare arrangements</a:t>
            </a:r>
          </a:p>
          <a:p>
            <a:pPr marL="0" indent="0">
              <a:buNone/>
            </a:pPr>
            <a:r>
              <a:rPr lang="en-US" sz="1400"/>
              <a:t>-Limited social opportunities </a:t>
            </a:r>
          </a:p>
          <a:p>
            <a:pPr marL="0" indent="0">
              <a:buNone/>
            </a:pPr>
            <a:r>
              <a:rPr lang="en-US" sz="1400"/>
              <a:t>-Moving to a new </a:t>
            </a:r>
            <a:r>
              <a:rPr lang="en-US" sz="1400" err="1"/>
              <a:t>enviroment</a:t>
            </a:r>
          </a:p>
          <a:p>
            <a:pPr marL="0" indent="0">
              <a:buNone/>
            </a:pPr>
            <a:r>
              <a:rPr lang="en-US" sz="1400"/>
              <a:t>Although Attachment Theory focuses strongly on </a:t>
            </a:r>
            <a:r>
              <a:rPr lang="en-US" sz="1400" err="1"/>
              <a:t>enviromental</a:t>
            </a:r>
            <a:r>
              <a:rPr lang="en-US" sz="1400"/>
              <a:t> influences, development is generally understood as the interaction between nature and nurture (Gross,2020).</a:t>
            </a:r>
          </a:p>
          <a:p>
            <a:pPr marL="0" indent="0">
              <a:buNone/>
            </a:pPr>
            <a:r>
              <a:rPr lang="en-US" sz="1400"/>
              <a:t>Children's development is influenced by both biological predispositions and </a:t>
            </a:r>
            <a:r>
              <a:rPr lang="en-US" sz="1400" err="1"/>
              <a:t>enviromental</a:t>
            </a:r>
            <a:r>
              <a:rPr lang="en-US" sz="1400"/>
              <a:t> experiences(Shaffer and Kipp, 2014).</a:t>
            </a:r>
          </a:p>
          <a:p>
            <a:pPr marL="0" indent="0">
              <a:buNone/>
            </a:pPr>
            <a:endParaRPr lang="en-US" sz="1400"/>
          </a:p>
          <a:p>
            <a:pPr marL="0" indent="0">
              <a:buNone/>
            </a:pPr>
            <a:endParaRPr lang="en-US" sz="1400"/>
          </a:p>
        </p:txBody>
      </p:sp>
      <p:pic>
        <p:nvPicPr>
          <p:cNvPr id="8" name="Picture 7">
            <a:extLst>
              <a:ext uri="{FF2B5EF4-FFF2-40B4-BE49-F238E27FC236}">
                <a16:creationId xmlns:a16="http://schemas.microsoft.com/office/drawing/2014/main" id="{A3D06BFF-4B53-15B3-DE4D-F2D11C5FF62E}"/>
              </a:ext>
            </a:extLst>
          </p:cNvPr>
          <p:cNvPicPr>
            <a:picLocks noChangeAspect="1"/>
          </p:cNvPicPr>
          <p:nvPr/>
        </p:nvPicPr>
        <p:blipFill>
          <a:blip r:embed="rId2"/>
          <a:stretch>
            <a:fillRect/>
          </a:stretch>
        </p:blipFill>
        <p:spPr>
          <a:xfrm>
            <a:off x="8547796" y="473654"/>
            <a:ext cx="2739187" cy="5922571"/>
          </a:xfrm>
          <a:prstGeom prst="rect">
            <a:avLst/>
          </a:prstGeom>
        </p:spPr>
      </p:pic>
    </p:spTree>
    <p:extLst>
      <p:ext uri="{BB962C8B-B14F-4D97-AF65-F5344CB8AC3E}">
        <p14:creationId xmlns:p14="http://schemas.microsoft.com/office/powerpoint/2010/main" val="107817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203F10-2BF1-E546-849C-5749030FB5ED}"/>
              </a:ext>
            </a:extLst>
          </p:cNvPr>
          <p:cNvSpPr>
            <a:spLocks noGrp="1"/>
          </p:cNvSpPr>
          <p:nvPr>
            <p:ph type="title"/>
          </p:nvPr>
        </p:nvSpPr>
        <p:spPr>
          <a:xfrm>
            <a:off x="1145922" y="502020"/>
            <a:ext cx="5314190" cy="566645"/>
          </a:xfrm>
        </p:spPr>
        <p:txBody>
          <a:bodyPr anchor="b">
            <a:normAutofit fontScale="90000"/>
          </a:bodyPr>
          <a:lstStyle/>
          <a:p>
            <a:r>
              <a:rPr lang="en-US" sz="4000"/>
              <a:t>Impact on Development</a:t>
            </a:r>
          </a:p>
        </p:txBody>
      </p:sp>
      <p:sp>
        <p:nvSpPr>
          <p:cNvPr id="3" name="Content Placeholder 2">
            <a:extLst>
              <a:ext uri="{FF2B5EF4-FFF2-40B4-BE49-F238E27FC236}">
                <a16:creationId xmlns:a16="http://schemas.microsoft.com/office/drawing/2014/main" id="{674F55D9-5D3F-F10C-E53A-D378A8F8FF68}"/>
              </a:ext>
            </a:extLst>
          </p:cNvPr>
          <p:cNvSpPr>
            <a:spLocks noGrp="1"/>
          </p:cNvSpPr>
          <p:nvPr>
            <p:ph idx="1"/>
          </p:nvPr>
        </p:nvSpPr>
        <p:spPr>
          <a:xfrm>
            <a:off x="1144923" y="1081919"/>
            <a:ext cx="5315189" cy="5649633"/>
          </a:xfrm>
        </p:spPr>
        <p:txBody>
          <a:bodyPr vert="horz" lIns="91440" tIns="45720" rIns="91440" bIns="45720" rtlCol="0" anchor="t">
            <a:normAutofit fontScale="92500" lnSpcReduction="10000"/>
          </a:bodyPr>
          <a:lstStyle/>
          <a:p>
            <a:endParaRPr lang="en-US" sz="1400"/>
          </a:p>
          <a:p>
            <a:pPr marL="0" indent="0">
              <a:buNone/>
            </a:pPr>
            <a:r>
              <a:rPr lang="en-GB" sz="1400"/>
              <a:t>Isaac’s early experiences may affect several areas of development.</a:t>
            </a:r>
            <a:br>
              <a:rPr lang="en-GB" sz="1400"/>
            </a:br>
            <a:endParaRPr lang="en-GB" sz="1400"/>
          </a:p>
          <a:p>
            <a:pPr marL="0" indent="0">
              <a:buNone/>
            </a:pPr>
            <a:r>
              <a:rPr lang="en-GB" sz="1400"/>
              <a:t>Emotional Development:</a:t>
            </a:r>
            <a:br>
              <a:rPr lang="en-GB" sz="1400"/>
            </a:br>
            <a:r>
              <a:rPr lang="en-GB" sz="1400"/>
              <a:t>• Separation anxiety</a:t>
            </a:r>
            <a:br>
              <a:rPr lang="en-GB" sz="1400"/>
            </a:br>
            <a:r>
              <a:rPr lang="en-GB" sz="1400"/>
              <a:t>• Clinginess</a:t>
            </a:r>
            <a:br>
              <a:rPr lang="en-GB" sz="1400"/>
            </a:br>
            <a:r>
              <a:rPr lang="en-GB" sz="1400"/>
              <a:t>• Difficulty regulating emotions</a:t>
            </a:r>
            <a:br>
              <a:rPr lang="en-GB" sz="1400"/>
            </a:br>
            <a:endParaRPr lang="en-GB" sz="1400"/>
          </a:p>
          <a:p>
            <a:pPr marL="0" indent="0">
              <a:buNone/>
            </a:pPr>
            <a:r>
              <a:rPr lang="en-GB" sz="1400"/>
              <a:t>Social Development:</a:t>
            </a:r>
            <a:br>
              <a:rPr lang="en-GB" sz="1400"/>
            </a:br>
            <a:r>
              <a:rPr lang="en-GB" sz="1400"/>
              <a:t>• Withdrawal from peers</a:t>
            </a:r>
            <a:br>
              <a:rPr lang="en-GB" sz="1400"/>
            </a:br>
            <a:r>
              <a:rPr lang="en-GB" sz="1400"/>
              <a:t>• Difficulty joining group activities</a:t>
            </a:r>
            <a:br>
              <a:rPr lang="en-GB" sz="1400"/>
            </a:br>
            <a:r>
              <a:rPr lang="en-GB" sz="1400"/>
              <a:t>• Reduced confidence</a:t>
            </a:r>
            <a:br>
              <a:rPr lang="en-GB" sz="1400"/>
            </a:br>
            <a:endParaRPr lang="en-GB" sz="1400"/>
          </a:p>
          <a:p>
            <a:pPr marL="0" indent="0">
              <a:buNone/>
            </a:pPr>
            <a:r>
              <a:rPr lang="en-GB" sz="1400"/>
              <a:t>Language Development:</a:t>
            </a:r>
            <a:br>
              <a:rPr lang="en-GB" sz="1400"/>
            </a:br>
            <a:r>
              <a:rPr lang="en-GB" sz="1400"/>
              <a:t>• Delayed communication skills</a:t>
            </a:r>
            <a:br>
              <a:rPr lang="en-GB" sz="1400"/>
            </a:br>
            <a:r>
              <a:rPr lang="en-GB" sz="1400"/>
              <a:t>• Fewer opportunities for social interaction and conversation</a:t>
            </a:r>
          </a:p>
          <a:p>
            <a:pPr marL="0" indent="0">
              <a:buNone/>
            </a:pPr>
            <a:r>
              <a:rPr lang="en-GB" sz="1050"/>
              <a:t>Limited caregiver responsiveness may reduce opportunities for language modelling and communication.</a:t>
            </a:r>
          </a:p>
          <a:p>
            <a:pPr marL="0" indent="0">
              <a:buNone/>
            </a:pPr>
            <a:endParaRPr lang="en-GB" sz="1400"/>
          </a:p>
          <a:p>
            <a:pPr marL="0" indent="0">
              <a:buNone/>
            </a:pPr>
            <a:r>
              <a:rPr lang="en-GB" sz="1400"/>
              <a:t>Sleep Difficulties:</a:t>
            </a:r>
            <a:br>
              <a:rPr lang="en-GB" sz="1400"/>
            </a:br>
            <a:r>
              <a:rPr lang="en-GB" sz="1400"/>
              <a:t>• Emotional insecurity may contribute to problems settling and sleeping independently.</a:t>
            </a:r>
          </a:p>
          <a:p>
            <a:pPr marL="0" indent="0">
              <a:buNone/>
            </a:pPr>
            <a:endParaRPr lang="en-GB" sz="1400"/>
          </a:p>
          <a:p>
            <a:r>
              <a:rPr lang="en-GB" sz="1400"/>
              <a:t>Attachment difficulties can influence emotional regulation, social competence and communication development (Howe, 2011). Longitudinal research suggests that early attachment experiences can have lasting effects on development if support is not provided (</a:t>
            </a:r>
            <a:r>
              <a:rPr lang="en-GB" sz="1400" err="1"/>
              <a:t>Sroufe</a:t>
            </a:r>
            <a:r>
              <a:rPr lang="en-GB" sz="1400"/>
              <a:t>, 2005).</a:t>
            </a:r>
          </a:p>
          <a:p>
            <a:pPr marL="0" indent="0">
              <a:buNone/>
            </a:pPr>
            <a:endParaRPr lang="en-US" sz="1400"/>
          </a:p>
        </p:txBody>
      </p:sp>
      <p:sp>
        <p:nvSpPr>
          <p:cNvPr id="15" name="Rectangle 14">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57D0D709-CBA4-B45E-C9E8-4F75B4061AE6}"/>
              </a:ext>
            </a:extLst>
          </p:cNvPr>
          <p:cNvPicPr>
            <a:picLocks noChangeAspect="1"/>
          </p:cNvPicPr>
          <p:nvPr/>
        </p:nvPicPr>
        <p:blipFill>
          <a:blip r:embed="rId2"/>
          <a:stretch>
            <a:fillRect/>
          </a:stretch>
        </p:blipFill>
        <p:spPr>
          <a:xfrm>
            <a:off x="7988395" y="909081"/>
            <a:ext cx="2345674" cy="5071731"/>
          </a:xfrm>
          <a:prstGeom prst="rect">
            <a:avLst/>
          </a:prstGeom>
        </p:spPr>
      </p:pic>
    </p:spTree>
    <p:extLst>
      <p:ext uri="{BB962C8B-B14F-4D97-AF65-F5344CB8AC3E}">
        <p14:creationId xmlns:p14="http://schemas.microsoft.com/office/powerpoint/2010/main" val="3397526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91E5F4-2A77-5162-DBBE-B9686402F056}"/>
              </a:ext>
            </a:extLst>
          </p:cNvPr>
          <p:cNvSpPr>
            <a:spLocks noGrp="1"/>
          </p:cNvSpPr>
          <p:nvPr>
            <p:ph type="title"/>
          </p:nvPr>
        </p:nvSpPr>
        <p:spPr>
          <a:xfrm>
            <a:off x="838200" y="860140"/>
            <a:ext cx="6155988" cy="659052"/>
          </a:xfrm>
        </p:spPr>
        <p:txBody>
          <a:bodyPr anchor="b">
            <a:normAutofit fontScale="90000"/>
          </a:bodyPr>
          <a:lstStyle/>
          <a:p>
            <a:r>
              <a:rPr lang="en-US" sz="3900"/>
              <a:t>Theory-Informed Support Plan </a:t>
            </a:r>
          </a:p>
        </p:txBody>
      </p:sp>
      <p:cxnSp>
        <p:nvCxnSpPr>
          <p:cNvPr id="13" name="Straight Connector 1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7467A7-49E8-4588-307D-F9E72F33751E}"/>
              </a:ext>
            </a:extLst>
          </p:cNvPr>
          <p:cNvSpPr>
            <a:spLocks noGrp="1"/>
          </p:cNvSpPr>
          <p:nvPr>
            <p:ph idx="1"/>
          </p:nvPr>
        </p:nvSpPr>
        <p:spPr>
          <a:xfrm>
            <a:off x="832351" y="1514880"/>
            <a:ext cx="6161837" cy="5020859"/>
          </a:xfrm>
        </p:spPr>
        <p:txBody>
          <a:bodyPr vert="horz" lIns="91440" tIns="45720" rIns="91440" bIns="45720" rtlCol="0" anchor="t">
            <a:normAutofit fontScale="92500" lnSpcReduction="10000"/>
          </a:bodyPr>
          <a:lstStyle/>
          <a:p>
            <a:pPr marL="0" indent="0">
              <a:buNone/>
            </a:pPr>
            <a:r>
              <a:rPr lang="en-GB" sz="1400">
                <a:solidFill>
                  <a:schemeClr val="tx1">
                    <a:alpha val="80000"/>
                  </a:schemeClr>
                </a:solidFill>
              </a:rPr>
              <a:t>Attachment-Based Support:</a:t>
            </a:r>
            <a:br>
              <a:rPr lang="en-GB" sz="1400"/>
            </a:br>
            <a:endParaRPr lang="en-GB" sz="1400">
              <a:solidFill>
                <a:srgbClr val="000000">
                  <a:alpha val="80000"/>
                </a:srgbClr>
              </a:solidFill>
            </a:endParaRPr>
          </a:p>
          <a:p>
            <a:pPr marL="0" indent="0">
              <a:buNone/>
            </a:pPr>
            <a:r>
              <a:rPr lang="en-GB" sz="1400">
                <a:solidFill>
                  <a:schemeClr val="tx1">
                    <a:alpha val="80000"/>
                  </a:schemeClr>
                </a:solidFill>
              </a:rPr>
              <a:t>• Assign a consistent key person within the setting.</a:t>
            </a:r>
            <a:br>
              <a:rPr lang="en-GB" sz="1400"/>
            </a:br>
            <a:r>
              <a:rPr lang="en-GB" sz="1400">
                <a:solidFill>
                  <a:schemeClr val="tx1">
                    <a:alpha val="80000"/>
                  </a:schemeClr>
                </a:solidFill>
              </a:rPr>
              <a:t>• Establish predictable daily routines.</a:t>
            </a:r>
            <a:br>
              <a:rPr lang="en-GB" sz="1400"/>
            </a:br>
            <a:r>
              <a:rPr lang="en-GB" sz="1400">
                <a:solidFill>
                  <a:schemeClr val="tx1">
                    <a:alpha val="80000"/>
                  </a:schemeClr>
                </a:solidFill>
              </a:rPr>
              <a:t>• Use gradual separation strategies to reduce anxiety.</a:t>
            </a:r>
            <a:br>
              <a:rPr lang="en-GB" sz="1400"/>
            </a:br>
            <a:endParaRPr lang="en-GB" sz="1400">
              <a:solidFill>
                <a:srgbClr val="000000">
                  <a:alpha val="80000"/>
                </a:srgbClr>
              </a:solidFill>
            </a:endParaRPr>
          </a:p>
          <a:p>
            <a:pPr marL="0" indent="0">
              <a:buNone/>
            </a:pPr>
            <a:r>
              <a:rPr lang="en-GB" sz="1400">
                <a:solidFill>
                  <a:schemeClr val="tx1">
                    <a:alpha val="80000"/>
                  </a:schemeClr>
                </a:solidFill>
              </a:rPr>
              <a:t>Language and Social Development:</a:t>
            </a:r>
            <a:br>
              <a:rPr lang="en-GB" sz="1400"/>
            </a:br>
            <a:endParaRPr lang="en-GB" sz="1400">
              <a:solidFill>
                <a:srgbClr val="000000">
                  <a:alpha val="80000"/>
                </a:srgbClr>
              </a:solidFill>
            </a:endParaRPr>
          </a:p>
          <a:p>
            <a:pPr marL="0" indent="0">
              <a:buNone/>
            </a:pPr>
            <a:r>
              <a:rPr lang="en-GB" sz="1400">
                <a:solidFill>
                  <a:schemeClr val="tx1">
                    <a:alpha val="80000"/>
                  </a:schemeClr>
                </a:solidFill>
              </a:rPr>
              <a:t>• Provide small-group play opportunities.</a:t>
            </a:r>
            <a:br>
              <a:rPr lang="en-GB" sz="1400"/>
            </a:br>
            <a:r>
              <a:rPr lang="en-GB" sz="1400">
                <a:solidFill>
                  <a:schemeClr val="tx1">
                    <a:alpha val="80000"/>
                  </a:schemeClr>
                </a:solidFill>
              </a:rPr>
              <a:t>• Use storytelling, songs and conversations throughout the day.</a:t>
            </a:r>
            <a:br>
              <a:rPr lang="en-GB" sz="1400"/>
            </a:br>
            <a:r>
              <a:rPr lang="en-GB" sz="1400">
                <a:solidFill>
                  <a:schemeClr val="tx1">
                    <a:alpha val="80000"/>
                  </a:schemeClr>
                </a:solidFill>
              </a:rPr>
              <a:t>• Encourage peer interaction through supported play activities.</a:t>
            </a:r>
            <a:br>
              <a:rPr lang="en-GB" sz="700"/>
            </a:br>
            <a:endParaRPr lang="en-GB" sz="1400">
              <a:solidFill>
                <a:srgbClr val="000000">
                  <a:alpha val="80000"/>
                </a:srgbClr>
              </a:solidFill>
            </a:endParaRPr>
          </a:p>
          <a:p>
            <a:pPr marL="0" indent="0">
              <a:buNone/>
            </a:pPr>
            <a:r>
              <a:rPr lang="en-GB" sz="1400">
                <a:solidFill>
                  <a:schemeClr val="tx1">
                    <a:alpha val="80000"/>
                  </a:schemeClr>
                </a:solidFill>
              </a:rPr>
              <a:t>Supporting the Parent:</a:t>
            </a:r>
            <a:endParaRPr lang="en-GB" sz="1400">
              <a:solidFill>
                <a:srgbClr val="000000">
                  <a:alpha val="80000"/>
                </a:srgbClr>
              </a:solidFill>
            </a:endParaRPr>
          </a:p>
          <a:p>
            <a:pPr marL="0" indent="0">
              <a:buNone/>
            </a:pPr>
            <a:r>
              <a:rPr lang="en-GB" sz="1400">
                <a:solidFill>
                  <a:schemeClr val="tx1">
                    <a:alpha val="80000"/>
                  </a:schemeClr>
                </a:solidFill>
              </a:rPr>
              <a:t>• Maintain regular communication with Isaac’s mother.</a:t>
            </a:r>
            <a:br>
              <a:rPr lang="en-GB" sz="1400"/>
            </a:br>
            <a:r>
              <a:rPr lang="en-GB" sz="1400">
                <a:solidFill>
                  <a:schemeClr val="tx1">
                    <a:alpha val="80000"/>
                  </a:schemeClr>
                </a:solidFill>
              </a:rPr>
              <a:t>• Signpost mental health and parenting support services.</a:t>
            </a:r>
            <a:br>
              <a:rPr lang="en-GB" sz="1400"/>
            </a:br>
            <a:r>
              <a:rPr lang="en-GB" sz="1400">
                <a:solidFill>
                  <a:schemeClr val="tx1">
                    <a:alpha val="80000"/>
                  </a:schemeClr>
                </a:solidFill>
              </a:rPr>
              <a:t>• Encourage positive parent-child interactions.</a:t>
            </a:r>
          </a:p>
          <a:p>
            <a:pPr marL="0" indent="0">
              <a:buNone/>
            </a:pPr>
            <a:r>
              <a:rPr lang="en-GB" sz="1400">
                <a:solidFill>
                  <a:schemeClr val="tx1">
                    <a:alpha val="80000"/>
                  </a:schemeClr>
                </a:solidFill>
              </a:rPr>
              <a:t>Multi-Agency Working:</a:t>
            </a:r>
            <a:endParaRPr lang="en-GB" sz="1400">
              <a:solidFill>
                <a:srgbClr val="000000">
                  <a:alpha val="80000"/>
                </a:srgbClr>
              </a:solidFill>
            </a:endParaRPr>
          </a:p>
          <a:p>
            <a:pPr marL="0" indent="0">
              <a:buNone/>
            </a:pPr>
            <a:r>
              <a:rPr lang="en-GB" sz="1400">
                <a:solidFill>
                  <a:schemeClr val="tx1">
                    <a:alpha val="80000"/>
                  </a:schemeClr>
                </a:solidFill>
              </a:rPr>
              <a:t>• Speech and Language Therapist</a:t>
            </a:r>
            <a:br>
              <a:rPr lang="en-GB" sz="1400"/>
            </a:br>
            <a:r>
              <a:rPr lang="en-GB" sz="1400">
                <a:solidFill>
                  <a:schemeClr val="tx1">
                    <a:alpha val="80000"/>
                  </a:schemeClr>
                </a:solidFill>
              </a:rPr>
              <a:t>• Health Visitor</a:t>
            </a:r>
            <a:br>
              <a:rPr lang="en-GB" sz="1400"/>
            </a:br>
            <a:r>
              <a:rPr lang="en-GB" sz="1400">
                <a:solidFill>
                  <a:schemeClr val="tx1">
                    <a:alpha val="80000"/>
                  </a:schemeClr>
                </a:solidFill>
              </a:rPr>
              <a:t>• Family Support Worker</a:t>
            </a:r>
            <a:br>
              <a:rPr lang="en-GB" sz="1400"/>
            </a:br>
            <a:r>
              <a:rPr lang="en-GB" sz="1400">
                <a:solidFill>
                  <a:schemeClr val="tx1">
                    <a:alpha val="80000"/>
                  </a:schemeClr>
                </a:solidFill>
              </a:rPr>
              <a:t>• Early Years Practitioners</a:t>
            </a:r>
            <a:endParaRPr lang="en-GB" sz="1400">
              <a:solidFill>
                <a:srgbClr val="000000">
                  <a:alpha val="80000"/>
                </a:srgbClr>
              </a:solidFill>
            </a:endParaRPr>
          </a:p>
          <a:p>
            <a:r>
              <a:rPr lang="en-GB" sz="1400"/>
              <a:t>These strategies reflect </a:t>
            </a:r>
            <a:r>
              <a:rPr lang="en-GB" sz="1400" err="1"/>
              <a:t>Bowlby’s</a:t>
            </a:r>
            <a:r>
              <a:rPr lang="en-GB" sz="1400"/>
              <a:t> emphasis on secure relationships and emotional security (</a:t>
            </a:r>
            <a:r>
              <a:rPr lang="en-GB" sz="1400" err="1"/>
              <a:t>Bowlby</a:t>
            </a:r>
            <a:r>
              <a:rPr lang="en-GB" sz="1400"/>
              <a:t>, 1969). The key person approach is also consistent with guidance within early years practice (Department for Education, 2024).</a:t>
            </a:r>
          </a:p>
          <a:p>
            <a:endParaRPr lang="en-GB" sz="1400">
              <a:solidFill>
                <a:schemeClr val="tx1">
                  <a:alpha val="80000"/>
                </a:schemeClr>
              </a:solidFill>
            </a:endParaRPr>
          </a:p>
          <a:p>
            <a:pPr marL="0" indent="0">
              <a:buNone/>
            </a:pPr>
            <a:endParaRPr lang="en-US" sz="700">
              <a:solidFill>
                <a:schemeClr val="tx1">
                  <a:alpha val="80000"/>
                </a:schemeClr>
              </a:solidFill>
            </a:endParaRPr>
          </a:p>
        </p:txBody>
      </p:sp>
      <p:pic>
        <p:nvPicPr>
          <p:cNvPr id="6" name="Picture 5">
            <a:extLst>
              <a:ext uri="{FF2B5EF4-FFF2-40B4-BE49-F238E27FC236}">
                <a16:creationId xmlns:a16="http://schemas.microsoft.com/office/drawing/2014/main" id="{888C0C7F-5F08-78E3-2811-6FD5276D35AB}"/>
              </a:ext>
            </a:extLst>
          </p:cNvPr>
          <p:cNvPicPr>
            <a:picLocks noChangeAspect="1"/>
          </p:cNvPicPr>
          <p:nvPr/>
        </p:nvPicPr>
        <p:blipFill>
          <a:blip r:embed="rId2"/>
          <a:stretch>
            <a:fillRect/>
          </a:stretch>
        </p:blipFill>
        <p:spPr>
          <a:xfrm>
            <a:off x="8228208" y="1336390"/>
            <a:ext cx="2237293" cy="4837394"/>
          </a:xfrm>
          <a:prstGeom prst="rect">
            <a:avLst/>
          </a:prstGeom>
        </p:spPr>
      </p:pic>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3013334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D85B7-F72D-972C-9BCC-2575771D3760}"/>
              </a:ext>
            </a:extLst>
          </p:cNvPr>
          <p:cNvSpPr>
            <a:spLocks noGrp="1"/>
          </p:cNvSpPr>
          <p:nvPr>
            <p:ph type="title"/>
          </p:nvPr>
        </p:nvSpPr>
        <p:spPr/>
        <p:txBody>
          <a:bodyPr/>
          <a:lstStyle/>
          <a:p>
            <a:r>
              <a:rPr lang="en-GB"/>
              <a:t>Critical Evaluation and conclusions </a:t>
            </a:r>
            <a:endParaRPr lang="en-US"/>
          </a:p>
        </p:txBody>
      </p:sp>
      <p:sp>
        <p:nvSpPr>
          <p:cNvPr id="3" name="Content Placeholder 2">
            <a:extLst>
              <a:ext uri="{FF2B5EF4-FFF2-40B4-BE49-F238E27FC236}">
                <a16:creationId xmlns:a16="http://schemas.microsoft.com/office/drawing/2014/main" id="{A91207F3-1250-E3DA-2C0F-043216895AB9}"/>
              </a:ext>
            </a:extLst>
          </p:cNvPr>
          <p:cNvSpPr>
            <a:spLocks noGrp="1"/>
          </p:cNvSpPr>
          <p:nvPr>
            <p:ph idx="1"/>
          </p:nvPr>
        </p:nvSpPr>
        <p:spPr>
          <a:xfrm>
            <a:off x="482039" y="1690688"/>
            <a:ext cx="10515600" cy="4351338"/>
          </a:xfrm>
        </p:spPr>
        <p:txBody>
          <a:bodyPr vert="horz" lIns="91440" tIns="45720" rIns="91440" bIns="45720" rtlCol="0" anchor="t">
            <a:normAutofit/>
          </a:bodyPr>
          <a:lstStyle/>
          <a:p>
            <a:pPr marL="0" indent="0">
              <a:buNone/>
            </a:pPr>
            <a:r>
              <a:rPr lang="en-US" sz="1400"/>
              <a:t>S</a:t>
            </a:r>
            <a:r>
              <a:rPr lang="en-US" sz="1400" u="sng"/>
              <a:t>trengths of Attachment Theory</a:t>
            </a:r>
            <a:endParaRPr lang="en-GB" sz="1400" u="sng"/>
          </a:p>
          <a:p>
            <a:endParaRPr lang="en-GB" sz="1400" u="sng"/>
          </a:p>
          <a:p>
            <a:r>
              <a:rPr lang="en-US" sz="1400"/>
              <a:t> Explains children’s emotional development. </a:t>
            </a:r>
          </a:p>
          <a:p>
            <a:pPr marL="0" indent="0">
              <a:buNone/>
            </a:pPr>
            <a:r>
              <a:rPr lang="en-US" sz="1400"/>
              <a:t>• Widely used within early years practice.</a:t>
            </a:r>
          </a:p>
          <a:p>
            <a:pPr marL="0" indent="0">
              <a:buNone/>
            </a:pPr>
            <a:r>
              <a:rPr lang="en-US" sz="1400"/>
              <a:t> • Supported by extensive research evidence. </a:t>
            </a:r>
          </a:p>
          <a:p>
            <a:pPr marL="0" indent="0">
              <a:buNone/>
            </a:pPr>
            <a:r>
              <a:rPr lang="en-US" sz="1400"/>
              <a:t>• Helps practitioners understand children’s </a:t>
            </a:r>
            <a:r>
              <a:rPr lang="en-US" sz="1400" err="1"/>
              <a:t>behaviour</a:t>
            </a:r>
            <a:r>
              <a:rPr lang="en-US" sz="1400"/>
              <a:t>. (Howe,2010).</a:t>
            </a:r>
            <a:endParaRPr lang="en-US"/>
          </a:p>
          <a:p>
            <a:pPr marL="0" indent="0">
              <a:buNone/>
            </a:pPr>
            <a:r>
              <a:rPr lang="en-US" sz="1400" u="sng"/>
              <a:t>Limitations</a:t>
            </a:r>
          </a:p>
          <a:p>
            <a:pPr marL="0" indent="0">
              <a:buNone/>
            </a:pPr>
            <a:r>
              <a:rPr lang="en-US" sz="1400"/>
              <a:t>• Places significant emphasis on the mother-child relationship. </a:t>
            </a:r>
            <a:endParaRPr lang="en-US"/>
          </a:p>
          <a:p>
            <a:pPr marL="0" indent="0">
              <a:buNone/>
            </a:pPr>
            <a:r>
              <a:rPr lang="en-US" sz="1400"/>
              <a:t>• May underestimate wider social and economic influences. </a:t>
            </a:r>
            <a:endParaRPr lang="en-US"/>
          </a:p>
          <a:p>
            <a:pPr marL="0" indent="0">
              <a:buNone/>
            </a:pPr>
            <a:r>
              <a:rPr lang="en-US" sz="1400"/>
              <a:t>• Cultural differences in caregiving are not always fully considered. (Gross, 2020)</a:t>
            </a:r>
            <a:endParaRPr lang="en-US"/>
          </a:p>
          <a:p>
            <a:pPr marL="0" indent="0">
              <a:buNone/>
            </a:pPr>
            <a:r>
              <a:rPr lang="en-US" sz="1400" i="1" u="sng"/>
              <a:t>Conclusion </a:t>
            </a:r>
          </a:p>
          <a:p>
            <a:pPr marL="0" indent="0">
              <a:buNone/>
            </a:pPr>
            <a:r>
              <a:rPr lang="en-US" sz="1400"/>
              <a:t>Attachment Theory provides a useful framework for understanding Isaac’s difficulties. His experiences of disrupted care, maternal mental health challenges and major life transitions may have affected his sense of security. Early intervention and multi-agency support can promote positive outcomes and improve his emotional, social and language development.</a:t>
            </a:r>
            <a:endParaRPr lang="en-US"/>
          </a:p>
        </p:txBody>
      </p:sp>
    </p:spTree>
    <p:extLst>
      <p:ext uri="{BB962C8B-B14F-4D97-AF65-F5344CB8AC3E}">
        <p14:creationId xmlns:p14="http://schemas.microsoft.com/office/powerpoint/2010/main" val="3821073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09880-B132-4140-D802-802A35D45E0C}"/>
              </a:ext>
            </a:extLst>
          </p:cNvPr>
          <p:cNvSpPr>
            <a:spLocks noGrp="1"/>
          </p:cNvSpPr>
          <p:nvPr>
            <p:ph type="title"/>
          </p:nvPr>
        </p:nvSpPr>
        <p:spPr/>
        <p:txBody>
          <a:bodyPr/>
          <a:lstStyle/>
          <a:p>
            <a:r>
              <a:rPr lang="en-GB" err="1"/>
              <a:t>REFRENCE</a:t>
            </a:r>
            <a:r>
              <a:rPr lang="en-GB"/>
              <a:t> LIST </a:t>
            </a:r>
            <a:endParaRPr lang="en-US"/>
          </a:p>
        </p:txBody>
      </p:sp>
      <p:sp>
        <p:nvSpPr>
          <p:cNvPr id="3" name="Content Placeholder 2">
            <a:extLst>
              <a:ext uri="{FF2B5EF4-FFF2-40B4-BE49-F238E27FC236}">
                <a16:creationId xmlns:a16="http://schemas.microsoft.com/office/drawing/2014/main" id="{1E3DC3F5-39F6-2D2B-AC76-02017D631300}"/>
              </a:ext>
            </a:extLst>
          </p:cNvPr>
          <p:cNvSpPr>
            <a:spLocks noGrp="1"/>
          </p:cNvSpPr>
          <p:nvPr>
            <p:ph idx="1"/>
          </p:nvPr>
        </p:nvSpPr>
        <p:spPr>
          <a:xfrm>
            <a:off x="792377" y="1552170"/>
            <a:ext cx="11095286" cy="4940705"/>
          </a:xfrm>
        </p:spPr>
        <p:txBody>
          <a:bodyPr vert="horz" lIns="91440" tIns="45720" rIns="91440" bIns="45720" rtlCol="0" anchor="t">
            <a:normAutofit fontScale="55000" lnSpcReduction="20000"/>
          </a:bodyPr>
          <a:lstStyle/>
          <a:p>
            <a:r>
              <a:rPr lang="en-GB" dirty="0"/>
              <a:t>Ainsworth, M.D.S., </a:t>
            </a:r>
            <a:r>
              <a:rPr lang="en-GB" dirty="0" err="1"/>
              <a:t>Blehar</a:t>
            </a:r>
            <a:r>
              <a:rPr lang="en-GB" dirty="0"/>
              <a:t>, M.C., Waters, E. and Wall, S. (1978) </a:t>
            </a:r>
            <a:r>
              <a:rPr lang="en-GB" i="1" dirty="0"/>
              <a:t>Patterns of Attachment</a:t>
            </a:r>
            <a:r>
              <a:rPr lang="en-GB" dirty="0"/>
              <a:t>. Hillsdale: Lawrence </a:t>
            </a:r>
            <a:r>
              <a:rPr lang="en-GB" dirty="0" err="1"/>
              <a:t>Erlbaum</a:t>
            </a:r>
            <a:r>
              <a:rPr lang="en-GB" dirty="0"/>
              <a:t>.</a:t>
            </a:r>
          </a:p>
          <a:p>
            <a:r>
              <a:rPr lang="en-GB" dirty="0" err="1"/>
              <a:t>Bowlby</a:t>
            </a:r>
            <a:r>
              <a:rPr lang="en-GB" dirty="0"/>
              <a:t>, J. (1969) </a:t>
            </a:r>
            <a:r>
              <a:rPr lang="en-GB" i="1" dirty="0"/>
              <a:t>Attachment and Loss: Volume 1: Attachment</a:t>
            </a:r>
            <a:r>
              <a:rPr lang="en-GB" dirty="0"/>
              <a:t>. London: Penguin.</a:t>
            </a:r>
          </a:p>
          <a:p>
            <a:r>
              <a:rPr lang="en-GB" dirty="0"/>
              <a:t>Gross, R. (2020) </a:t>
            </a:r>
            <a:r>
              <a:rPr lang="en-GB" i="1" dirty="0"/>
              <a:t>Psychology: The Science of Mind and Behaviour</a:t>
            </a:r>
            <a:r>
              <a:rPr lang="en-GB" dirty="0"/>
              <a:t>. 8th </a:t>
            </a:r>
            <a:r>
              <a:rPr lang="en-GB" dirty="0" err="1"/>
              <a:t>edn</a:t>
            </a:r>
            <a:r>
              <a:rPr lang="en-GB" dirty="0"/>
              <a:t>. London: </a:t>
            </a:r>
            <a:r>
              <a:rPr lang="en-GB" dirty="0" err="1"/>
              <a:t>Hodder</a:t>
            </a:r>
            <a:r>
              <a:rPr lang="en-GB" dirty="0"/>
              <a:t> Education.</a:t>
            </a:r>
          </a:p>
          <a:p>
            <a:r>
              <a:rPr lang="en-GB" dirty="0"/>
              <a:t>Howe, D. (2011) </a:t>
            </a:r>
            <a:r>
              <a:rPr lang="en-GB" i="1" dirty="0"/>
              <a:t>Attachment Across the </a:t>
            </a:r>
            <a:r>
              <a:rPr lang="en-GB" i="1" dirty="0" err="1"/>
              <a:t>Lifecourse</a:t>
            </a:r>
            <a:r>
              <a:rPr lang="en-GB" dirty="0"/>
              <a:t>. Basingstoke: </a:t>
            </a:r>
            <a:r>
              <a:rPr lang="en-GB" dirty="0" err="1"/>
              <a:t>Palgrave</a:t>
            </a:r>
            <a:r>
              <a:rPr lang="en-GB" dirty="0"/>
              <a:t> Macmillan.</a:t>
            </a:r>
          </a:p>
          <a:p>
            <a:r>
              <a:rPr lang="en-GB" dirty="0" err="1"/>
              <a:t>Shaffer</a:t>
            </a:r>
            <a:r>
              <a:rPr lang="en-GB" dirty="0"/>
              <a:t>, D.R. and Kipp, K. (2014) </a:t>
            </a:r>
            <a:r>
              <a:rPr lang="en-GB" i="1" dirty="0"/>
              <a:t>Developmental Psychology: Childhood and Adolescence</a:t>
            </a:r>
            <a:r>
              <a:rPr lang="en-GB" dirty="0"/>
              <a:t>. 9th </a:t>
            </a:r>
            <a:r>
              <a:rPr lang="en-GB" dirty="0" err="1"/>
              <a:t>edn</a:t>
            </a:r>
            <a:r>
              <a:rPr lang="en-GB" dirty="0"/>
              <a:t>. Belmont: Wadsworth.</a:t>
            </a:r>
          </a:p>
          <a:p>
            <a:r>
              <a:rPr lang="en-GB" dirty="0" err="1"/>
              <a:t>Sroufe</a:t>
            </a:r>
            <a:r>
              <a:rPr lang="en-GB" dirty="0"/>
              <a:t>, L.A. (2005) ‘Attachment and development: A prospective, longitudinal study from birth to adulthood’, </a:t>
            </a:r>
            <a:r>
              <a:rPr lang="en-GB" i="1" dirty="0"/>
              <a:t>Attachment and Human Development</a:t>
            </a:r>
            <a:r>
              <a:rPr lang="en-GB" dirty="0"/>
              <a:t>, 7(4), pp. 349–367.</a:t>
            </a:r>
          </a:p>
          <a:p>
            <a:r>
              <a:rPr lang="en-GB" dirty="0"/>
              <a:t>CDC (2024) </a:t>
            </a:r>
            <a:r>
              <a:rPr lang="en-GB" i="1" dirty="0"/>
              <a:t>Developmental milestones</a:t>
            </a:r>
            <a:r>
              <a:rPr lang="en-GB" dirty="0"/>
              <a:t>. Available at: </a:t>
            </a:r>
            <a:r>
              <a:rPr lang="en-GB" dirty="0">
                <a:hlinkClick r:id="rId2"/>
              </a:rPr>
              <a:t>https://www.cdc.gov</a:t>
            </a:r>
            <a:r>
              <a:rPr lang="en-GB" dirty="0"/>
              <a:t> (Accessed: 11 June 2026).</a:t>
            </a:r>
          </a:p>
          <a:p>
            <a:r>
              <a:rPr lang="en-GB" dirty="0"/>
              <a:t>Department for Education (2024) </a:t>
            </a:r>
            <a:r>
              <a:rPr lang="en-GB" i="1" dirty="0"/>
              <a:t>Early Years Foundation Stage Framework</a:t>
            </a:r>
            <a:r>
              <a:rPr lang="en-GB" dirty="0"/>
              <a:t>. London: DfE.</a:t>
            </a:r>
          </a:p>
          <a:p>
            <a:r>
              <a:rPr lang="en-GB" dirty="0"/>
              <a:t>iStock (2026) </a:t>
            </a:r>
            <a:r>
              <a:rPr lang="en-GB" i="1" dirty="0"/>
              <a:t>Separation anxiety in young children</a:t>
            </a:r>
            <a:r>
              <a:rPr lang="en-GB" dirty="0"/>
              <a:t>. Available at: </a:t>
            </a:r>
            <a:r>
              <a:rPr lang="en-GB" dirty="0">
                <a:hlinkClick r:id="rId3"/>
              </a:rPr>
              <a:t>https://</a:t>
            </a:r>
            <a:r>
              <a:rPr lang="en-GB" dirty="0" err="1">
                <a:hlinkClick r:id="rId3"/>
              </a:rPr>
              <a:t>www.istockphoto.com</a:t>
            </a:r>
            <a:r>
              <a:rPr lang="en-GB" dirty="0"/>
              <a:t> (Accessed: 11 June 2026).</a:t>
            </a:r>
          </a:p>
          <a:p>
            <a:r>
              <a:rPr lang="en-GB" dirty="0" err="1"/>
              <a:t>Pixabay</a:t>
            </a:r>
            <a:r>
              <a:rPr lang="en-GB" dirty="0"/>
              <a:t> (2026) </a:t>
            </a:r>
            <a:r>
              <a:rPr lang="en-GB" i="1" dirty="0"/>
              <a:t>Parent and child image</a:t>
            </a:r>
            <a:r>
              <a:rPr lang="en-GB" dirty="0"/>
              <a:t>. Available at: </a:t>
            </a:r>
            <a:r>
              <a:rPr lang="en-GB" dirty="0">
                <a:hlinkClick r:id="rId4"/>
              </a:rPr>
              <a:t>https://</a:t>
            </a:r>
            <a:r>
              <a:rPr lang="en-GB" dirty="0" err="1">
                <a:hlinkClick r:id="rId4"/>
              </a:rPr>
              <a:t>pixabay.com</a:t>
            </a:r>
            <a:r>
              <a:rPr lang="en-GB" dirty="0"/>
              <a:t> (Accessed: 11 June 2026).</a:t>
            </a:r>
          </a:p>
          <a:p>
            <a:r>
              <a:rPr lang="en-GB" dirty="0" err="1"/>
              <a:t>Pixabay</a:t>
            </a:r>
            <a:r>
              <a:rPr lang="en-GB" dirty="0"/>
              <a:t> (2026) </a:t>
            </a:r>
            <a:r>
              <a:rPr lang="en-GB" i="1" dirty="0"/>
              <a:t>Balance scale image</a:t>
            </a:r>
            <a:r>
              <a:rPr lang="en-GB" dirty="0"/>
              <a:t>. Available at: </a:t>
            </a:r>
            <a:r>
              <a:rPr lang="en-GB" dirty="0">
                <a:hlinkClick r:id="rId4"/>
              </a:rPr>
              <a:t>https://</a:t>
            </a:r>
            <a:r>
              <a:rPr lang="en-GB" dirty="0" err="1">
                <a:hlinkClick r:id="rId4"/>
              </a:rPr>
              <a:t>pixabay.com</a:t>
            </a:r>
            <a:r>
              <a:rPr lang="en-GB" dirty="0"/>
              <a:t> (Accessed: 11 June 2026).</a:t>
            </a:r>
          </a:p>
          <a:p>
            <a:r>
              <a:rPr lang="en-GB" dirty="0" err="1"/>
              <a:t>Pixabay</a:t>
            </a:r>
            <a:r>
              <a:rPr lang="en-GB" dirty="0"/>
              <a:t> (2026) </a:t>
            </a:r>
            <a:r>
              <a:rPr lang="en-GB" i="1" dirty="0"/>
              <a:t>Children playing together</a:t>
            </a:r>
            <a:r>
              <a:rPr lang="en-GB" dirty="0"/>
              <a:t>. Available at: </a:t>
            </a:r>
            <a:r>
              <a:rPr lang="en-GB" dirty="0">
                <a:hlinkClick r:id="rId4"/>
              </a:rPr>
              <a:t>https://</a:t>
            </a:r>
            <a:r>
              <a:rPr lang="en-GB" dirty="0" err="1">
                <a:hlinkClick r:id="rId4"/>
              </a:rPr>
              <a:t>pixabay.com</a:t>
            </a:r>
            <a:r>
              <a:rPr lang="en-GB" dirty="0"/>
              <a:t> (Accessed: 11 June 2026).</a:t>
            </a:r>
          </a:p>
          <a:p>
            <a:r>
              <a:rPr lang="en-GB" dirty="0"/>
              <a:t>Simply Psychology (2024) </a:t>
            </a:r>
            <a:r>
              <a:rPr lang="en-GB" i="1" dirty="0"/>
              <a:t>Attachment Theory</a:t>
            </a:r>
            <a:r>
              <a:rPr lang="en-GB" dirty="0"/>
              <a:t>. Available at: </a:t>
            </a:r>
            <a:r>
              <a:rPr lang="en-GB" dirty="0">
                <a:hlinkClick r:id="rId5"/>
              </a:rPr>
              <a:t>https://</a:t>
            </a:r>
            <a:r>
              <a:rPr lang="en-GB" dirty="0" err="1">
                <a:hlinkClick r:id="rId5"/>
              </a:rPr>
              <a:t>www.simplypsychology.org</a:t>
            </a:r>
            <a:r>
              <a:rPr lang="en-GB" dirty="0">
                <a:hlinkClick r:id="rId5"/>
              </a:rPr>
              <a:t>/attachment.html</a:t>
            </a:r>
            <a:r>
              <a:rPr lang="en-GB" dirty="0"/>
              <a:t> (Accessed: 11 June 2026).</a:t>
            </a:r>
          </a:p>
          <a:p>
            <a:r>
              <a:rPr lang="en-GB" dirty="0" err="1"/>
              <a:t>Verywell</a:t>
            </a:r>
            <a:r>
              <a:rPr lang="en-GB" dirty="0"/>
              <a:t> Mind (2024) </a:t>
            </a:r>
            <a:r>
              <a:rPr lang="en-GB" i="1" dirty="0"/>
              <a:t>Nature vs Nurture Debate</a:t>
            </a:r>
            <a:r>
              <a:rPr lang="en-GB" dirty="0"/>
              <a:t>. Available at: </a:t>
            </a:r>
            <a:r>
              <a:rPr lang="en-GB" dirty="0">
                <a:hlinkClick r:id="rId6"/>
              </a:rPr>
              <a:t>https://</a:t>
            </a:r>
            <a:r>
              <a:rPr lang="en-GB" dirty="0" err="1">
                <a:hlinkClick r:id="rId6"/>
              </a:rPr>
              <a:t>www.verywellmind.com</a:t>
            </a:r>
            <a:r>
              <a:rPr lang="en-GB" dirty="0"/>
              <a:t> (Accessed: 11 June 2026).</a:t>
            </a:r>
          </a:p>
          <a:p>
            <a:endParaRPr lang="en-GB" dirty="0"/>
          </a:p>
          <a:p>
            <a:endParaRPr lang="en-GB" dirty="0"/>
          </a:p>
          <a:p>
            <a:endParaRPr lang="en-GB" dirty="0"/>
          </a:p>
          <a:p>
            <a:endParaRPr lang="en-US" dirty="0"/>
          </a:p>
        </p:txBody>
      </p:sp>
    </p:spTree>
    <p:extLst>
      <p:ext uri="{BB962C8B-B14F-4D97-AF65-F5344CB8AC3E}">
        <p14:creationId xmlns:p14="http://schemas.microsoft.com/office/powerpoint/2010/main" val="3718607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Applying Attachment Theory to understand and Support Isaac's Development</vt:lpstr>
      <vt:lpstr>Introducing Isaac's Case</vt:lpstr>
      <vt:lpstr>Attachment Theory</vt:lpstr>
      <vt:lpstr>Applying Attachment Theory to Isaac </vt:lpstr>
      <vt:lpstr>Nature and Nurture</vt:lpstr>
      <vt:lpstr>Impact on Development</vt:lpstr>
      <vt:lpstr>Theory-Informed Support Plan </vt:lpstr>
      <vt:lpstr>Critical Evaluation and conclusions </vt:lpstr>
      <vt:lpstr>REFRENCE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Applying Attachment Theory to understand and Support Isaac's Development</dc:title>
  <dc:creator/>
  <cp:lastModifiedBy>Abibat Laura Bamidele (2513925)</cp:lastModifiedBy>
  <cp:revision>2</cp:revision>
  <dcterms:created xsi:type="dcterms:W3CDTF">2026-01-27T14:59:54Z</dcterms:created>
  <dcterms:modified xsi:type="dcterms:W3CDTF">2026-06-13T09:09:05Z</dcterms:modified>
</cp:coreProperties>
</file>