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5" r:id="rId3"/>
    <p:sldId id="267" r:id="rId4"/>
    <p:sldId id="257" r:id="rId5"/>
    <p:sldId id="260" r:id="rId6"/>
    <p:sldId id="258" r:id="rId7"/>
    <p:sldId id="262" r:id="rId8"/>
    <p:sldId id="263" r:id="rId9"/>
    <p:sldId id="268"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99DD22-9317-4B43-96E6-BCA4CBF0E45E}" v="323" dt="2026-02-15T20:23:42.7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144" autoAdjust="0"/>
  </p:normalViewPr>
  <p:slideViewPr>
    <p:cSldViewPr snapToGrid="0">
      <p:cViewPr varScale="1">
        <p:scale>
          <a:sx n="60" d="100"/>
          <a:sy n="60" d="100"/>
        </p:scale>
        <p:origin x="90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an kaur" userId="0626fc9f399b2dd7" providerId="LiveId" clId="{74AC8558-2B66-45C0-9D6F-D44F32249E48}"/>
    <pc:docChg chg="undo custSel addSld delSld modSld">
      <pc:chgData name="kiran kaur" userId="0626fc9f399b2dd7" providerId="LiveId" clId="{74AC8558-2B66-45C0-9D6F-D44F32249E48}" dt="2026-02-15T20:59:54.501" v="10288" actId="207"/>
      <pc:docMkLst>
        <pc:docMk/>
      </pc:docMkLst>
      <pc:sldChg chg="addSp delSp modSp mod setClrOvrMap">
        <pc:chgData name="kiran kaur" userId="0626fc9f399b2dd7" providerId="LiveId" clId="{74AC8558-2B66-45C0-9D6F-D44F32249E48}" dt="2026-02-15T20:51:21.209" v="10242" actId="27636"/>
        <pc:sldMkLst>
          <pc:docMk/>
          <pc:sldMk cId="3518909656" sldId="256"/>
        </pc:sldMkLst>
        <pc:spChg chg="mod">
          <ac:chgData name="kiran kaur" userId="0626fc9f399b2dd7" providerId="LiveId" clId="{74AC8558-2B66-45C0-9D6F-D44F32249E48}" dt="2026-02-15T20:51:21.209" v="10242" actId="27636"/>
          <ac:spMkLst>
            <pc:docMk/>
            <pc:sldMk cId="3518909656" sldId="256"/>
            <ac:spMk id="2" creationId="{C5AAE6B2-C2B0-3881-FE40-BF048A05F406}"/>
          </ac:spMkLst>
        </pc:spChg>
        <pc:spChg chg="mod">
          <ac:chgData name="kiran kaur" userId="0626fc9f399b2dd7" providerId="LiveId" clId="{74AC8558-2B66-45C0-9D6F-D44F32249E48}" dt="2026-02-15T20:51:21.201" v="10241" actId="26606"/>
          <ac:spMkLst>
            <pc:docMk/>
            <pc:sldMk cId="3518909656" sldId="256"/>
            <ac:spMk id="3" creationId="{31849B2E-F6B1-166F-6A0C-634B3BF3FBD2}"/>
          </ac:spMkLst>
        </pc:spChg>
        <pc:spChg chg="add del">
          <ac:chgData name="kiran kaur" userId="0626fc9f399b2dd7" providerId="LiveId" clId="{74AC8558-2B66-45C0-9D6F-D44F32249E48}" dt="2026-02-15T20:51:21.201" v="10241" actId="26606"/>
          <ac:spMkLst>
            <pc:docMk/>
            <pc:sldMk cId="3518909656" sldId="256"/>
            <ac:spMk id="9" creationId="{33E93247-6229-44AB-A550-739E971E690B}"/>
          </ac:spMkLst>
        </pc:spChg>
        <pc:spChg chg="add del">
          <ac:chgData name="kiran kaur" userId="0626fc9f399b2dd7" providerId="LiveId" clId="{74AC8558-2B66-45C0-9D6F-D44F32249E48}" dt="2026-02-15T20:51:21.201" v="10241" actId="26606"/>
          <ac:spMkLst>
            <pc:docMk/>
            <pc:sldMk cId="3518909656" sldId="256"/>
            <ac:spMk id="11" creationId="{912025B4-7337-735E-4DC9-E634D2011984}"/>
          </ac:spMkLst>
        </pc:spChg>
        <pc:spChg chg="add del">
          <ac:chgData name="kiran kaur" userId="0626fc9f399b2dd7" providerId="LiveId" clId="{74AC8558-2B66-45C0-9D6F-D44F32249E48}" dt="2026-02-15T20:51:21.201" v="10241" actId="26606"/>
          <ac:spMkLst>
            <pc:docMk/>
            <pc:sldMk cId="3518909656" sldId="256"/>
            <ac:spMk id="13" creationId="{150CDACD-D191-E642-F686-FCB54B7E5F67}"/>
          </ac:spMkLst>
        </pc:spChg>
        <pc:spChg chg="add del">
          <ac:chgData name="kiran kaur" userId="0626fc9f399b2dd7" providerId="LiveId" clId="{74AC8558-2B66-45C0-9D6F-D44F32249E48}" dt="2026-02-15T20:51:21.189" v="10240" actId="26606"/>
          <ac:spMkLst>
            <pc:docMk/>
            <pc:sldMk cId="3518909656" sldId="256"/>
            <ac:spMk id="18" creationId="{E20BB609-EF92-42DB-836C-0699A590B5CF}"/>
          </ac:spMkLst>
        </pc:spChg>
        <pc:spChg chg="add del">
          <ac:chgData name="kiran kaur" userId="0626fc9f399b2dd7" providerId="LiveId" clId="{74AC8558-2B66-45C0-9D6F-D44F32249E48}" dt="2026-02-15T20:51:21.189" v="10240" actId="26606"/>
          <ac:spMkLst>
            <pc:docMk/>
            <pc:sldMk cId="3518909656" sldId="256"/>
            <ac:spMk id="20" creationId="{637992A9-1E8C-4E57-B4F4-EE2D38E504A2}"/>
          </ac:spMkLst>
        </pc:spChg>
        <pc:spChg chg="add del">
          <ac:chgData name="kiran kaur" userId="0626fc9f399b2dd7" providerId="LiveId" clId="{74AC8558-2B66-45C0-9D6F-D44F32249E48}" dt="2026-02-15T20:51:21.189" v="10240" actId="26606"/>
          <ac:spMkLst>
            <pc:docMk/>
            <pc:sldMk cId="3518909656" sldId="256"/>
            <ac:spMk id="22" creationId="{B2C335F7-F61C-4EB4-80F2-4B1438FE66BB}"/>
          </ac:spMkLst>
        </pc:spChg>
        <pc:spChg chg="add">
          <ac:chgData name="kiran kaur" userId="0626fc9f399b2dd7" providerId="LiveId" clId="{74AC8558-2B66-45C0-9D6F-D44F32249E48}" dt="2026-02-15T20:51:21.201" v="10241" actId="26606"/>
          <ac:spMkLst>
            <pc:docMk/>
            <pc:sldMk cId="3518909656" sldId="256"/>
            <ac:spMk id="24" creationId="{E73AF435-44C8-C44B-9352-ACFA393E2F29}"/>
          </ac:spMkLst>
        </pc:spChg>
        <pc:spChg chg="add">
          <ac:chgData name="kiran kaur" userId="0626fc9f399b2dd7" providerId="LiveId" clId="{74AC8558-2B66-45C0-9D6F-D44F32249E48}" dt="2026-02-15T20:51:21.201" v="10241" actId="26606"/>
          <ac:spMkLst>
            <pc:docMk/>
            <pc:sldMk cId="3518909656" sldId="256"/>
            <ac:spMk id="25" creationId="{288058DF-7580-C88F-23F0-429412309B31}"/>
          </ac:spMkLst>
        </pc:spChg>
        <pc:spChg chg="add">
          <ac:chgData name="kiran kaur" userId="0626fc9f399b2dd7" providerId="LiveId" clId="{74AC8558-2B66-45C0-9D6F-D44F32249E48}" dt="2026-02-15T20:51:21.201" v="10241" actId="26606"/>
          <ac:spMkLst>
            <pc:docMk/>
            <pc:sldMk cId="3518909656" sldId="256"/>
            <ac:spMk id="26" creationId="{43F82943-4565-9E0E-E9DB-5B7B417E670A}"/>
          </ac:spMkLst>
        </pc:spChg>
        <pc:picChg chg="mod ord">
          <ac:chgData name="kiran kaur" userId="0626fc9f399b2dd7" providerId="LiveId" clId="{74AC8558-2B66-45C0-9D6F-D44F32249E48}" dt="2026-02-15T20:51:21.201" v="10241" actId="26606"/>
          <ac:picMkLst>
            <pc:docMk/>
            <pc:sldMk cId="3518909656" sldId="256"/>
            <ac:picMk id="4" creationId="{3236AF72-40EB-1821-B86C-8A1069567D52}"/>
          </ac:picMkLst>
        </pc:picChg>
      </pc:sldChg>
      <pc:sldChg chg="addSp delSp modSp mod setBg">
        <pc:chgData name="kiran kaur" userId="0626fc9f399b2dd7" providerId="LiveId" clId="{74AC8558-2B66-45C0-9D6F-D44F32249E48}" dt="2026-02-15T20:50:30.227" v="10236" actId="26606"/>
        <pc:sldMkLst>
          <pc:docMk/>
          <pc:sldMk cId="3127202372" sldId="257"/>
        </pc:sldMkLst>
        <pc:spChg chg="mod">
          <ac:chgData name="kiran kaur" userId="0626fc9f399b2dd7" providerId="LiveId" clId="{74AC8558-2B66-45C0-9D6F-D44F32249E48}" dt="2026-02-15T20:50:30.227" v="10236" actId="26606"/>
          <ac:spMkLst>
            <pc:docMk/>
            <pc:sldMk cId="3127202372" sldId="257"/>
            <ac:spMk id="2" creationId="{7E4A8A61-547C-D744-45B4-BE7A898E3ADD}"/>
          </ac:spMkLst>
        </pc:spChg>
        <pc:spChg chg="add del">
          <ac:chgData name="kiran kaur" userId="0626fc9f399b2dd7" providerId="LiveId" clId="{74AC8558-2B66-45C0-9D6F-D44F32249E48}" dt="2026-02-15T01:39:53.864" v="2188" actId="22"/>
          <ac:spMkLst>
            <pc:docMk/>
            <pc:sldMk cId="3127202372" sldId="257"/>
            <ac:spMk id="5" creationId="{A46F0D93-3CC3-0C8B-B3E0-21755BDA1EA9}"/>
          </ac:spMkLst>
        </pc:spChg>
        <pc:spChg chg="add">
          <ac:chgData name="kiran kaur" userId="0626fc9f399b2dd7" providerId="LiveId" clId="{74AC8558-2B66-45C0-9D6F-D44F32249E48}" dt="2026-02-15T20:50:30.227" v="10236" actId="26606"/>
          <ac:spMkLst>
            <pc:docMk/>
            <pc:sldMk cId="3127202372" sldId="257"/>
            <ac:spMk id="9" creationId="{F420BC5C-C418-4843-B04B-6918968D0982}"/>
          </ac:spMkLst>
        </pc:spChg>
        <pc:spChg chg="add">
          <ac:chgData name="kiran kaur" userId="0626fc9f399b2dd7" providerId="LiveId" clId="{74AC8558-2B66-45C0-9D6F-D44F32249E48}" dt="2026-02-15T20:50:30.227" v="10236" actId="26606"/>
          <ac:spMkLst>
            <pc:docMk/>
            <pc:sldMk cId="3127202372" sldId="257"/>
            <ac:spMk id="11" creationId="{04E511C3-750B-AA87-AE51-0FA2069EA0B9}"/>
          </ac:spMkLst>
        </pc:spChg>
        <pc:graphicFrameChg chg="mod modGraphic">
          <ac:chgData name="kiran kaur" userId="0626fc9f399b2dd7" providerId="LiveId" clId="{74AC8558-2B66-45C0-9D6F-D44F32249E48}" dt="2026-02-15T20:50:30.227" v="10236" actId="26606"/>
          <ac:graphicFrameMkLst>
            <pc:docMk/>
            <pc:sldMk cId="3127202372" sldId="257"/>
            <ac:graphicFrameMk id="4" creationId="{92B447CA-A49C-51AE-54BB-59C7A7B6F992}"/>
          </ac:graphicFrameMkLst>
        </pc:graphicFrameChg>
      </pc:sldChg>
      <pc:sldChg chg="addSp modSp mod setBg">
        <pc:chgData name="kiran kaur" userId="0626fc9f399b2dd7" providerId="LiveId" clId="{74AC8558-2B66-45C0-9D6F-D44F32249E48}" dt="2026-02-15T20:51:42.875" v="10243" actId="26606"/>
        <pc:sldMkLst>
          <pc:docMk/>
          <pc:sldMk cId="722573620" sldId="258"/>
        </pc:sldMkLst>
        <pc:spChg chg="mod">
          <ac:chgData name="kiran kaur" userId="0626fc9f399b2dd7" providerId="LiveId" clId="{74AC8558-2B66-45C0-9D6F-D44F32249E48}" dt="2026-02-15T20:51:42.875" v="10243" actId="26606"/>
          <ac:spMkLst>
            <pc:docMk/>
            <pc:sldMk cId="722573620" sldId="258"/>
            <ac:spMk id="2" creationId="{F2C47BA8-8E07-15F6-3C95-F35872985006}"/>
          </ac:spMkLst>
        </pc:spChg>
        <pc:spChg chg="add">
          <ac:chgData name="kiran kaur" userId="0626fc9f399b2dd7" providerId="LiveId" clId="{74AC8558-2B66-45C0-9D6F-D44F32249E48}" dt="2026-02-15T20:51:42.875" v="10243" actId="26606"/>
          <ac:spMkLst>
            <pc:docMk/>
            <pc:sldMk cId="722573620" sldId="258"/>
            <ac:spMk id="9" creationId="{817D949E-564D-4503-A64E-D22FA3232C29}"/>
          </ac:spMkLst>
        </pc:spChg>
        <pc:spChg chg="add">
          <ac:chgData name="kiran kaur" userId="0626fc9f399b2dd7" providerId="LiveId" clId="{74AC8558-2B66-45C0-9D6F-D44F32249E48}" dt="2026-02-15T20:51:42.875" v="10243" actId="26606"/>
          <ac:spMkLst>
            <pc:docMk/>
            <pc:sldMk cId="722573620" sldId="258"/>
            <ac:spMk id="11" creationId="{92BE0106-0C20-465B-A1BE-0BAC2737B1AD}"/>
          </ac:spMkLst>
        </pc:spChg>
        <pc:spChg chg="add">
          <ac:chgData name="kiran kaur" userId="0626fc9f399b2dd7" providerId="LiveId" clId="{74AC8558-2B66-45C0-9D6F-D44F32249E48}" dt="2026-02-15T20:51:42.875" v="10243" actId="26606"/>
          <ac:spMkLst>
            <pc:docMk/>
            <pc:sldMk cId="722573620" sldId="258"/>
            <ac:spMk id="13" creationId="{851808AB-2943-464C-A710-F2A18D869334}"/>
          </ac:spMkLst>
        </pc:spChg>
        <pc:graphicFrameChg chg="mod modGraphic">
          <ac:chgData name="kiran kaur" userId="0626fc9f399b2dd7" providerId="LiveId" clId="{74AC8558-2B66-45C0-9D6F-D44F32249E48}" dt="2026-02-15T20:51:42.875" v="10243" actId="26606"/>
          <ac:graphicFrameMkLst>
            <pc:docMk/>
            <pc:sldMk cId="722573620" sldId="258"/>
            <ac:graphicFrameMk id="4" creationId="{D14971C1-A1EE-2EEB-BA0C-4E5D235DECA5}"/>
          </ac:graphicFrameMkLst>
        </pc:graphicFrameChg>
      </pc:sldChg>
      <pc:sldChg chg="modSp del mod">
        <pc:chgData name="kiran kaur" userId="0626fc9f399b2dd7" providerId="LiveId" clId="{74AC8558-2B66-45C0-9D6F-D44F32249E48}" dt="2026-02-15T17:31:03.207" v="3862" actId="47"/>
        <pc:sldMkLst>
          <pc:docMk/>
          <pc:sldMk cId="1010407288" sldId="259"/>
        </pc:sldMkLst>
        <pc:spChg chg="mod">
          <ac:chgData name="kiran kaur" userId="0626fc9f399b2dd7" providerId="LiveId" clId="{74AC8558-2B66-45C0-9D6F-D44F32249E48}" dt="2026-02-15T17:30:13.072" v="3861" actId="20577"/>
          <ac:spMkLst>
            <pc:docMk/>
            <pc:sldMk cId="1010407288" sldId="259"/>
            <ac:spMk id="2" creationId="{D0825DB5-08DA-2E05-4BCE-F2AA9A8BDEEF}"/>
          </ac:spMkLst>
        </pc:spChg>
      </pc:sldChg>
      <pc:sldChg chg="addSp modSp mod setBg">
        <pc:chgData name="kiran kaur" userId="0626fc9f399b2dd7" providerId="LiveId" clId="{74AC8558-2B66-45C0-9D6F-D44F32249E48}" dt="2026-02-15T20:50:52.585" v="10238" actId="26606"/>
        <pc:sldMkLst>
          <pc:docMk/>
          <pc:sldMk cId="809748302" sldId="260"/>
        </pc:sldMkLst>
        <pc:spChg chg="mod">
          <ac:chgData name="kiran kaur" userId="0626fc9f399b2dd7" providerId="LiveId" clId="{74AC8558-2B66-45C0-9D6F-D44F32249E48}" dt="2026-02-15T20:50:52.585" v="10238" actId="26606"/>
          <ac:spMkLst>
            <pc:docMk/>
            <pc:sldMk cId="809748302" sldId="260"/>
            <ac:spMk id="2" creationId="{CC11D93F-BA6D-F5BF-BBCD-0FD0F1644A81}"/>
          </ac:spMkLst>
        </pc:spChg>
        <pc:spChg chg="add">
          <ac:chgData name="kiran kaur" userId="0626fc9f399b2dd7" providerId="LiveId" clId="{74AC8558-2B66-45C0-9D6F-D44F32249E48}" dt="2026-02-15T20:50:52.585" v="10238" actId="26606"/>
          <ac:spMkLst>
            <pc:docMk/>
            <pc:sldMk cId="809748302" sldId="260"/>
            <ac:spMk id="9" creationId="{817D949E-564D-4503-A64E-D22FA3232C29}"/>
          </ac:spMkLst>
        </pc:spChg>
        <pc:spChg chg="add">
          <ac:chgData name="kiran kaur" userId="0626fc9f399b2dd7" providerId="LiveId" clId="{74AC8558-2B66-45C0-9D6F-D44F32249E48}" dt="2026-02-15T20:50:52.585" v="10238" actId="26606"/>
          <ac:spMkLst>
            <pc:docMk/>
            <pc:sldMk cId="809748302" sldId="260"/>
            <ac:spMk id="11" creationId="{92BE0106-0C20-465B-A1BE-0BAC2737B1AD}"/>
          </ac:spMkLst>
        </pc:spChg>
        <pc:spChg chg="add">
          <ac:chgData name="kiran kaur" userId="0626fc9f399b2dd7" providerId="LiveId" clId="{74AC8558-2B66-45C0-9D6F-D44F32249E48}" dt="2026-02-15T20:50:52.585" v="10238" actId="26606"/>
          <ac:spMkLst>
            <pc:docMk/>
            <pc:sldMk cId="809748302" sldId="260"/>
            <ac:spMk id="13" creationId="{851808AB-2943-464C-A710-F2A18D869334}"/>
          </ac:spMkLst>
        </pc:spChg>
        <pc:graphicFrameChg chg="mod modGraphic">
          <ac:chgData name="kiran kaur" userId="0626fc9f399b2dd7" providerId="LiveId" clId="{74AC8558-2B66-45C0-9D6F-D44F32249E48}" dt="2026-02-15T20:50:52.585" v="10238" actId="26606"/>
          <ac:graphicFrameMkLst>
            <pc:docMk/>
            <pc:sldMk cId="809748302" sldId="260"/>
            <ac:graphicFrameMk id="4" creationId="{8F2BF3D8-ADD3-511F-689F-2DBBECDA0D04}"/>
          </ac:graphicFrameMkLst>
        </pc:graphicFrameChg>
      </pc:sldChg>
      <pc:sldChg chg="del">
        <pc:chgData name="kiran kaur" userId="0626fc9f399b2dd7" providerId="LiveId" clId="{74AC8558-2B66-45C0-9D6F-D44F32249E48}" dt="2026-02-15T17:31:08.359" v="3863" actId="47"/>
        <pc:sldMkLst>
          <pc:docMk/>
          <pc:sldMk cId="458346153" sldId="261"/>
        </pc:sldMkLst>
      </pc:sldChg>
      <pc:sldChg chg="addSp modSp mod setBg">
        <pc:chgData name="kiran kaur" userId="0626fc9f399b2dd7" providerId="LiveId" clId="{74AC8558-2B66-45C0-9D6F-D44F32249E48}" dt="2026-02-15T20:59:54.501" v="10288" actId="207"/>
        <pc:sldMkLst>
          <pc:docMk/>
          <pc:sldMk cId="2774947463" sldId="262"/>
        </pc:sldMkLst>
        <pc:spChg chg="mod">
          <ac:chgData name="kiran kaur" userId="0626fc9f399b2dd7" providerId="LiveId" clId="{74AC8558-2B66-45C0-9D6F-D44F32249E48}" dt="2026-02-15T20:51:58.439" v="10244" actId="26606"/>
          <ac:spMkLst>
            <pc:docMk/>
            <pc:sldMk cId="2774947463" sldId="262"/>
            <ac:spMk id="2" creationId="{F7946E97-0FEC-6E59-C6DB-C979130563B0}"/>
          </ac:spMkLst>
        </pc:spChg>
        <pc:spChg chg="add mod">
          <ac:chgData name="kiran kaur" userId="0626fc9f399b2dd7" providerId="LiveId" clId="{74AC8558-2B66-45C0-9D6F-D44F32249E48}" dt="2026-02-15T20:52:32.225" v="10248" actId="1076"/>
          <ac:spMkLst>
            <pc:docMk/>
            <pc:sldMk cId="2774947463" sldId="262"/>
            <ac:spMk id="5" creationId="{1669D812-239B-1ABC-3090-0FB7B82C2B47}"/>
          </ac:spMkLst>
        </pc:spChg>
        <pc:spChg chg="add">
          <ac:chgData name="kiran kaur" userId="0626fc9f399b2dd7" providerId="LiveId" clId="{74AC8558-2B66-45C0-9D6F-D44F32249E48}" dt="2026-02-15T20:51:58.439" v="10244" actId="26606"/>
          <ac:spMkLst>
            <pc:docMk/>
            <pc:sldMk cId="2774947463" sldId="262"/>
            <ac:spMk id="10" creationId="{774A975B-A886-5202-0489-6965514A0D14}"/>
          </ac:spMkLst>
        </pc:spChg>
        <pc:spChg chg="add">
          <ac:chgData name="kiran kaur" userId="0626fc9f399b2dd7" providerId="LiveId" clId="{74AC8558-2B66-45C0-9D6F-D44F32249E48}" dt="2026-02-15T20:51:58.439" v="10244" actId="26606"/>
          <ac:spMkLst>
            <pc:docMk/>
            <pc:sldMk cId="2774947463" sldId="262"/>
            <ac:spMk id="12" creationId="{EA67E988-5919-57BB-C7DE-D3EAD38A3045}"/>
          </ac:spMkLst>
        </pc:spChg>
        <pc:spChg chg="add">
          <ac:chgData name="kiran kaur" userId="0626fc9f399b2dd7" providerId="LiveId" clId="{74AC8558-2B66-45C0-9D6F-D44F32249E48}" dt="2026-02-15T20:51:58.439" v="10244" actId="26606"/>
          <ac:spMkLst>
            <pc:docMk/>
            <pc:sldMk cId="2774947463" sldId="262"/>
            <ac:spMk id="14" creationId="{CD7F9EC8-0E2C-4023-9DD1-73BEF6B80D13}"/>
          </ac:spMkLst>
        </pc:spChg>
        <pc:spChg chg="add">
          <ac:chgData name="kiran kaur" userId="0626fc9f399b2dd7" providerId="LiveId" clId="{74AC8558-2B66-45C0-9D6F-D44F32249E48}" dt="2026-02-15T20:51:58.439" v="10244" actId="26606"/>
          <ac:spMkLst>
            <pc:docMk/>
            <pc:sldMk cId="2774947463" sldId="262"/>
            <ac:spMk id="16" creationId="{DD646702-1788-B97D-918B-46834CD1E6B9}"/>
          </ac:spMkLst>
        </pc:spChg>
        <pc:spChg chg="add">
          <ac:chgData name="kiran kaur" userId="0626fc9f399b2dd7" providerId="LiveId" clId="{74AC8558-2B66-45C0-9D6F-D44F32249E48}" dt="2026-02-15T20:51:58.439" v="10244" actId="26606"/>
          <ac:spMkLst>
            <pc:docMk/>
            <pc:sldMk cId="2774947463" sldId="262"/>
            <ac:spMk id="18" creationId="{F6B4FCA5-23FA-C759-8E23-68410B3505AA}"/>
          </ac:spMkLst>
        </pc:spChg>
        <pc:graphicFrameChg chg="add mod ord modGraphic">
          <ac:chgData name="kiran kaur" userId="0626fc9f399b2dd7" providerId="LiveId" clId="{74AC8558-2B66-45C0-9D6F-D44F32249E48}" dt="2026-02-15T20:59:54.501" v="10288" actId="207"/>
          <ac:graphicFrameMkLst>
            <pc:docMk/>
            <pc:sldMk cId="2774947463" sldId="262"/>
            <ac:graphicFrameMk id="4" creationId="{164C98C1-0845-8B7D-0F8E-241EB1744E4B}"/>
          </ac:graphicFrameMkLst>
        </pc:graphicFrameChg>
        <pc:picChg chg="add mod ord">
          <ac:chgData name="kiran kaur" userId="0626fc9f399b2dd7" providerId="LiveId" clId="{74AC8558-2B66-45C0-9D6F-D44F32249E48}" dt="2026-02-15T20:51:58.439" v="10244" actId="26606"/>
          <ac:picMkLst>
            <pc:docMk/>
            <pc:sldMk cId="2774947463" sldId="262"/>
            <ac:picMk id="3" creationId="{6F3480EA-4A9A-FC69-1CFC-B60F4FD2097F}"/>
          </ac:picMkLst>
        </pc:picChg>
      </pc:sldChg>
      <pc:sldChg chg="addSp modSp mod setBg">
        <pc:chgData name="kiran kaur" userId="0626fc9f399b2dd7" providerId="LiveId" clId="{74AC8558-2B66-45C0-9D6F-D44F32249E48}" dt="2026-02-15T20:52:58.946" v="10249" actId="26606"/>
        <pc:sldMkLst>
          <pc:docMk/>
          <pc:sldMk cId="1648667570" sldId="263"/>
        </pc:sldMkLst>
        <pc:spChg chg="mod">
          <ac:chgData name="kiran kaur" userId="0626fc9f399b2dd7" providerId="LiveId" clId="{74AC8558-2B66-45C0-9D6F-D44F32249E48}" dt="2026-02-15T20:52:58.946" v="10249" actId="26606"/>
          <ac:spMkLst>
            <pc:docMk/>
            <pc:sldMk cId="1648667570" sldId="263"/>
            <ac:spMk id="2" creationId="{ED06EA30-EB2E-2CAE-4BE2-79A5D97D6F58}"/>
          </ac:spMkLst>
        </pc:spChg>
        <pc:spChg chg="add">
          <ac:chgData name="kiran kaur" userId="0626fc9f399b2dd7" providerId="LiveId" clId="{74AC8558-2B66-45C0-9D6F-D44F32249E48}" dt="2026-02-15T20:52:58.946" v="10249" actId="26606"/>
          <ac:spMkLst>
            <pc:docMk/>
            <pc:sldMk cId="1648667570" sldId="263"/>
            <ac:spMk id="9" creationId="{F420BC5C-C418-4843-B04B-6918968D0982}"/>
          </ac:spMkLst>
        </pc:spChg>
        <pc:spChg chg="add">
          <ac:chgData name="kiran kaur" userId="0626fc9f399b2dd7" providerId="LiveId" clId="{74AC8558-2B66-45C0-9D6F-D44F32249E48}" dt="2026-02-15T20:52:58.946" v="10249" actId="26606"/>
          <ac:spMkLst>
            <pc:docMk/>
            <pc:sldMk cId="1648667570" sldId="263"/>
            <ac:spMk id="11" creationId="{04E511C3-750B-AA87-AE51-0FA2069EA0B9}"/>
          </ac:spMkLst>
        </pc:spChg>
        <pc:graphicFrameChg chg="mod modGraphic">
          <ac:chgData name="kiran kaur" userId="0626fc9f399b2dd7" providerId="LiveId" clId="{74AC8558-2B66-45C0-9D6F-D44F32249E48}" dt="2026-02-15T20:52:58.946" v="10249" actId="26606"/>
          <ac:graphicFrameMkLst>
            <pc:docMk/>
            <pc:sldMk cId="1648667570" sldId="263"/>
            <ac:graphicFrameMk id="4" creationId="{F354B8E8-DE99-74B3-497A-1CADAA674BD9}"/>
          </ac:graphicFrameMkLst>
        </pc:graphicFrameChg>
      </pc:sldChg>
      <pc:sldChg chg="addSp delSp modSp mod setBg">
        <pc:chgData name="kiran kaur" userId="0626fc9f399b2dd7" providerId="LiveId" clId="{74AC8558-2B66-45C0-9D6F-D44F32249E48}" dt="2026-02-15T20:58:49.776" v="10287" actId="1076"/>
        <pc:sldMkLst>
          <pc:docMk/>
          <pc:sldMk cId="875212324" sldId="264"/>
        </pc:sldMkLst>
        <pc:spChg chg="mod">
          <ac:chgData name="kiran kaur" userId="0626fc9f399b2dd7" providerId="LiveId" clId="{74AC8558-2B66-45C0-9D6F-D44F32249E48}" dt="2026-02-15T20:58:49.776" v="10287" actId="1076"/>
          <ac:spMkLst>
            <pc:docMk/>
            <pc:sldMk cId="875212324" sldId="264"/>
            <ac:spMk id="2" creationId="{66DA8467-AD46-41BB-5E45-574E9502A440}"/>
          </ac:spMkLst>
        </pc:spChg>
        <pc:spChg chg="add del">
          <ac:chgData name="kiran kaur" userId="0626fc9f399b2dd7" providerId="LiveId" clId="{74AC8558-2B66-45C0-9D6F-D44F32249E48}" dt="2026-02-15T20:57:35.996" v="10283" actId="26606"/>
          <ac:spMkLst>
            <pc:docMk/>
            <pc:sldMk cId="875212324" sldId="264"/>
            <ac:spMk id="9" creationId="{817D949E-564D-4503-A64E-D22FA3232C29}"/>
          </ac:spMkLst>
        </pc:spChg>
        <pc:spChg chg="add del">
          <ac:chgData name="kiran kaur" userId="0626fc9f399b2dd7" providerId="LiveId" clId="{74AC8558-2B66-45C0-9D6F-D44F32249E48}" dt="2026-02-15T20:57:35.996" v="10283" actId="26606"/>
          <ac:spMkLst>
            <pc:docMk/>
            <pc:sldMk cId="875212324" sldId="264"/>
            <ac:spMk id="11" creationId="{92BE0106-0C20-465B-A1BE-0BAC2737B1AD}"/>
          </ac:spMkLst>
        </pc:spChg>
        <pc:spChg chg="add del">
          <ac:chgData name="kiran kaur" userId="0626fc9f399b2dd7" providerId="LiveId" clId="{74AC8558-2B66-45C0-9D6F-D44F32249E48}" dt="2026-02-15T20:57:35.996" v="10283" actId="26606"/>
          <ac:spMkLst>
            <pc:docMk/>
            <pc:sldMk cId="875212324" sldId="264"/>
            <ac:spMk id="13" creationId="{851808AB-2943-464C-A710-F2A18D869334}"/>
          </ac:spMkLst>
        </pc:spChg>
        <pc:spChg chg="add del">
          <ac:chgData name="kiran kaur" userId="0626fc9f399b2dd7" providerId="LiveId" clId="{74AC8558-2B66-45C0-9D6F-D44F32249E48}" dt="2026-02-15T20:57:25.367" v="10273" actId="26606"/>
          <ac:spMkLst>
            <pc:docMk/>
            <pc:sldMk cId="875212324" sldId="264"/>
            <ac:spMk id="18" creationId="{817D949E-564D-4503-A64E-D22FA3232C29}"/>
          </ac:spMkLst>
        </pc:spChg>
        <pc:spChg chg="add del">
          <ac:chgData name="kiran kaur" userId="0626fc9f399b2dd7" providerId="LiveId" clId="{74AC8558-2B66-45C0-9D6F-D44F32249E48}" dt="2026-02-15T20:57:25.367" v="10273" actId="26606"/>
          <ac:spMkLst>
            <pc:docMk/>
            <pc:sldMk cId="875212324" sldId="264"/>
            <ac:spMk id="20" creationId="{92BE0106-0C20-465B-A1BE-0BAC2737B1AD}"/>
          </ac:spMkLst>
        </pc:spChg>
        <pc:spChg chg="add del">
          <ac:chgData name="kiran kaur" userId="0626fc9f399b2dd7" providerId="LiveId" clId="{74AC8558-2B66-45C0-9D6F-D44F32249E48}" dt="2026-02-15T20:57:25.367" v="10273" actId="26606"/>
          <ac:spMkLst>
            <pc:docMk/>
            <pc:sldMk cId="875212324" sldId="264"/>
            <ac:spMk id="22" creationId="{851808AB-2943-464C-A710-F2A18D869334}"/>
          </ac:spMkLst>
        </pc:spChg>
        <pc:graphicFrameChg chg="mod modGraphic">
          <ac:chgData name="kiran kaur" userId="0626fc9f399b2dd7" providerId="LiveId" clId="{74AC8558-2B66-45C0-9D6F-D44F32249E48}" dt="2026-02-15T20:58:01.889" v="10286" actId="255"/>
          <ac:graphicFrameMkLst>
            <pc:docMk/>
            <pc:sldMk cId="875212324" sldId="264"/>
            <ac:graphicFrameMk id="4" creationId="{DC340C9A-3EC2-099B-A9DA-92D52AA156AB}"/>
          </ac:graphicFrameMkLst>
        </pc:graphicFrameChg>
      </pc:sldChg>
      <pc:sldChg chg="addSp delSp modSp new mod setBg setClrOvrMap">
        <pc:chgData name="kiran kaur" userId="0626fc9f399b2dd7" providerId="LiveId" clId="{74AC8558-2B66-45C0-9D6F-D44F32249E48}" dt="2026-02-15T20:40:44.792" v="9870" actId="27636"/>
        <pc:sldMkLst>
          <pc:docMk/>
          <pc:sldMk cId="254039428" sldId="265"/>
        </pc:sldMkLst>
        <pc:spChg chg="mod">
          <ac:chgData name="kiran kaur" userId="0626fc9f399b2dd7" providerId="LiveId" clId="{74AC8558-2B66-45C0-9D6F-D44F32249E48}" dt="2026-02-15T19:06:34.410" v="8453" actId="14100"/>
          <ac:spMkLst>
            <pc:docMk/>
            <pc:sldMk cId="254039428" sldId="265"/>
            <ac:spMk id="2" creationId="{F29AEEFE-4A03-44C4-B500-211CA7DE7728}"/>
          </ac:spMkLst>
        </pc:spChg>
        <pc:spChg chg="add del mod">
          <ac:chgData name="kiran kaur" userId="0626fc9f399b2dd7" providerId="LiveId" clId="{74AC8558-2B66-45C0-9D6F-D44F32249E48}" dt="2026-02-15T20:40:44.792" v="9870" actId="27636"/>
          <ac:spMkLst>
            <pc:docMk/>
            <pc:sldMk cId="254039428" sldId="265"/>
            <ac:spMk id="3" creationId="{903513A2-68FB-A791-ABCA-EDE818113CCA}"/>
          </ac:spMkLst>
        </pc:spChg>
        <pc:spChg chg="add del">
          <ac:chgData name="kiran kaur" userId="0626fc9f399b2dd7" providerId="LiveId" clId="{74AC8558-2B66-45C0-9D6F-D44F32249E48}" dt="2026-02-14T23:42:37.475" v="25" actId="26606"/>
          <ac:spMkLst>
            <pc:docMk/>
            <pc:sldMk cId="254039428" sldId="265"/>
            <ac:spMk id="9" creationId="{774A975B-A886-5202-0489-6965514A0D14}"/>
          </ac:spMkLst>
        </pc:spChg>
        <pc:spChg chg="add del">
          <ac:chgData name="kiran kaur" userId="0626fc9f399b2dd7" providerId="LiveId" clId="{74AC8558-2B66-45C0-9D6F-D44F32249E48}" dt="2026-02-14T23:42:37.475" v="25" actId="26606"/>
          <ac:spMkLst>
            <pc:docMk/>
            <pc:sldMk cId="254039428" sldId="265"/>
            <ac:spMk id="11" creationId="{EA67E988-5919-57BB-C7DE-D3EAD38A3045}"/>
          </ac:spMkLst>
        </pc:spChg>
        <pc:spChg chg="add del">
          <ac:chgData name="kiran kaur" userId="0626fc9f399b2dd7" providerId="LiveId" clId="{74AC8558-2B66-45C0-9D6F-D44F32249E48}" dt="2026-02-14T23:42:37.475" v="25" actId="26606"/>
          <ac:spMkLst>
            <pc:docMk/>
            <pc:sldMk cId="254039428" sldId="265"/>
            <ac:spMk id="13" creationId="{E20BB609-EF92-42DB-836C-0699A590B5CF}"/>
          </ac:spMkLst>
        </pc:spChg>
        <pc:spChg chg="add del">
          <ac:chgData name="kiran kaur" userId="0626fc9f399b2dd7" providerId="LiveId" clId="{74AC8558-2B66-45C0-9D6F-D44F32249E48}" dt="2026-02-14T23:42:37.475" v="25" actId="26606"/>
          <ac:spMkLst>
            <pc:docMk/>
            <pc:sldMk cId="254039428" sldId="265"/>
            <ac:spMk id="15" creationId="{ECF0998E-D577-43EA-A7B8-E3EC67F75955}"/>
          </ac:spMkLst>
        </pc:spChg>
        <pc:spChg chg="add del">
          <ac:chgData name="kiran kaur" userId="0626fc9f399b2dd7" providerId="LiveId" clId="{74AC8558-2B66-45C0-9D6F-D44F32249E48}" dt="2026-02-14T23:42:37.475" v="25" actId="26606"/>
          <ac:spMkLst>
            <pc:docMk/>
            <pc:sldMk cId="254039428" sldId="265"/>
            <ac:spMk id="17" creationId="{B2C335F7-F61C-4EB4-80F2-4B1438FE66BB}"/>
          </ac:spMkLst>
        </pc:spChg>
        <pc:spChg chg="add del">
          <ac:chgData name="kiran kaur" userId="0626fc9f399b2dd7" providerId="LiveId" clId="{74AC8558-2B66-45C0-9D6F-D44F32249E48}" dt="2026-02-14T23:42:37.475" v="25" actId="26606"/>
          <ac:spMkLst>
            <pc:docMk/>
            <pc:sldMk cId="254039428" sldId="265"/>
            <ac:spMk id="19" creationId="{E7DC364D-882B-4786-89FB-1703C1A5CFF0}"/>
          </ac:spMkLst>
        </pc:spChg>
        <pc:spChg chg="add del">
          <ac:chgData name="kiran kaur" userId="0626fc9f399b2dd7" providerId="LiveId" clId="{74AC8558-2B66-45C0-9D6F-D44F32249E48}" dt="2026-02-14T23:42:37.475" v="25" actId="26606"/>
          <ac:spMkLst>
            <pc:docMk/>
            <pc:sldMk cId="254039428" sldId="265"/>
            <ac:spMk id="21" creationId="{F1189494-2B67-46D2-93D6-A122A09BF6B2}"/>
          </ac:spMkLst>
        </pc:spChg>
        <pc:spChg chg="add del">
          <ac:chgData name="kiran kaur" userId="0626fc9f399b2dd7" providerId="LiveId" clId="{74AC8558-2B66-45C0-9D6F-D44F32249E48}" dt="2026-02-14T23:42:41.396" v="27" actId="26606"/>
          <ac:spMkLst>
            <pc:docMk/>
            <pc:sldMk cId="254039428" sldId="265"/>
            <ac:spMk id="23" creationId="{774A975B-A886-5202-0489-6965514A0D14}"/>
          </ac:spMkLst>
        </pc:spChg>
        <pc:spChg chg="add del">
          <ac:chgData name="kiran kaur" userId="0626fc9f399b2dd7" providerId="LiveId" clId="{74AC8558-2B66-45C0-9D6F-D44F32249E48}" dt="2026-02-14T23:42:41.396" v="27" actId="26606"/>
          <ac:spMkLst>
            <pc:docMk/>
            <pc:sldMk cId="254039428" sldId="265"/>
            <ac:spMk id="24" creationId="{EA67E988-5919-57BB-C7DE-D3EAD38A3045}"/>
          </ac:spMkLst>
        </pc:spChg>
        <pc:spChg chg="add del">
          <ac:chgData name="kiran kaur" userId="0626fc9f399b2dd7" providerId="LiveId" clId="{74AC8558-2B66-45C0-9D6F-D44F32249E48}" dt="2026-02-14T23:42:41.396" v="27" actId="26606"/>
          <ac:spMkLst>
            <pc:docMk/>
            <pc:sldMk cId="254039428" sldId="265"/>
            <ac:spMk id="25" creationId="{E20BB609-EF92-42DB-836C-0699A590B5CF}"/>
          </ac:spMkLst>
        </pc:spChg>
        <pc:spChg chg="add del">
          <ac:chgData name="kiran kaur" userId="0626fc9f399b2dd7" providerId="LiveId" clId="{74AC8558-2B66-45C0-9D6F-D44F32249E48}" dt="2026-02-14T23:42:41.396" v="27" actId="26606"/>
          <ac:spMkLst>
            <pc:docMk/>
            <pc:sldMk cId="254039428" sldId="265"/>
            <ac:spMk id="27" creationId="{637992A9-1E8C-4E57-B4F4-EE2D38E504A2}"/>
          </ac:spMkLst>
        </pc:spChg>
        <pc:spChg chg="add del">
          <ac:chgData name="kiran kaur" userId="0626fc9f399b2dd7" providerId="LiveId" clId="{74AC8558-2B66-45C0-9D6F-D44F32249E48}" dt="2026-02-14T23:42:41.396" v="27" actId="26606"/>
          <ac:spMkLst>
            <pc:docMk/>
            <pc:sldMk cId="254039428" sldId="265"/>
            <ac:spMk id="28" creationId="{B2C335F7-F61C-4EB4-80F2-4B1438FE66BB}"/>
          </ac:spMkLst>
        </pc:spChg>
        <pc:spChg chg="add del">
          <ac:chgData name="kiran kaur" userId="0626fc9f399b2dd7" providerId="LiveId" clId="{74AC8558-2B66-45C0-9D6F-D44F32249E48}" dt="2026-02-14T23:42:43.211" v="29" actId="26606"/>
          <ac:spMkLst>
            <pc:docMk/>
            <pc:sldMk cId="254039428" sldId="265"/>
            <ac:spMk id="30" creationId="{774A975B-A886-5202-0489-6965514A0D14}"/>
          </ac:spMkLst>
        </pc:spChg>
        <pc:spChg chg="add del">
          <ac:chgData name="kiran kaur" userId="0626fc9f399b2dd7" providerId="LiveId" clId="{74AC8558-2B66-45C0-9D6F-D44F32249E48}" dt="2026-02-14T23:42:43.211" v="29" actId="26606"/>
          <ac:spMkLst>
            <pc:docMk/>
            <pc:sldMk cId="254039428" sldId="265"/>
            <ac:spMk id="31" creationId="{EA67E988-5919-57BB-C7DE-D3EAD38A3045}"/>
          </ac:spMkLst>
        </pc:spChg>
        <pc:spChg chg="add del">
          <ac:chgData name="kiran kaur" userId="0626fc9f399b2dd7" providerId="LiveId" clId="{74AC8558-2B66-45C0-9D6F-D44F32249E48}" dt="2026-02-14T23:42:43.211" v="29" actId="26606"/>
          <ac:spMkLst>
            <pc:docMk/>
            <pc:sldMk cId="254039428" sldId="265"/>
            <ac:spMk id="32" creationId="{E20BB609-EF92-42DB-836C-0699A590B5CF}"/>
          </ac:spMkLst>
        </pc:spChg>
        <pc:spChg chg="add del">
          <ac:chgData name="kiran kaur" userId="0626fc9f399b2dd7" providerId="LiveId" clId="{74AC8558-2B66-45C0-9D6F-D44F32249E48}" dt="2026-02-14T23:42:43.211" v="29" actId="26606"/>
          <ac:spMkLst>
            <pc:docMk/>
            <pc:sldMk cId="254039428" sldId="265"/>
            <ac:spMk id="34" creationId="{ECF0998E-D577-43EA-A7B8-E3EC67F75955}"/>
          </ac:spMkLst>
        </pc:spChg>
        <pc:spChg chg="add del">
          <ac:chgData name="kiran kaur" userId="0626fc9f399b2dd7" providerId="LiveId" clId="{74AC8558-2B66-45C0-9D6F-D44F32249E48}" dt="2026-02-14T23:42:43.211" v="29" actId="26606"/>
          <ac:spMkLst>
            <pc:docMk/>
            <pc:sldMk cId="254039428" sldId="265"/>
            <ac:spMk id="35" creationId="{B2C335F7-F61C-4EB4-80F2-4B1438FE66BB}"/>
          </ac:spMkLst>
        </pc:spChg>
        <pc:spChg chg="add del">
          <ac:chgData name="kiran kaur" userId="0626fc9f399b2dd7" providerId="LiveId" clId="{74AC8558-2B66-45C0-9D6F-D44F32249E48}" dt="2026-02-14T23:42:43.211" v="29" actId="26606"/>
          <ac:spMkLst>
            <pc:docMk/>
            <pc:sldMk cId="254039428" sldId="265"/>
            <ac:spMk id="36" creationId="{E7DC364D-882B-4786-89FB-1703C1A5CFF0}"/>
          </ac:spMkLst>
        </pc:spChg>
        <pc:spChg chg="add del">
          <ac:chgData name="kiran kaur" userId="0626fc9f399b2dd7" providerId="LiveId" clId="{74AC8558-2B66-45C0-9D6F-D44F32249E48}" dt="2026-02-14T23:42:43.211" v="29" actId="26606"/>
          <ac:spMkLst>
            <pc:docMk/>
            <pc:sldMk cId="254039428" sldId="265"/>
            <ac:spMk id="37" creationId="{F1189494-2B67-46D2-93D6-A122A09BF6B2}"/>
          </ac:spMkLst>
        </pc:spChg>
        <pc:spChg chg="add del">
          <ac:chgData name="kiran kaur" userId="0626fc9f399b2dd7" providerId="LiveId" clId="{74AC8558-2B66-45C0-9D6F-D44F32249E48}" dt="2026-02-14T23:42:55.679" v="31" actId="26606"/>
          <ac:spMkLst>
            <pc:docMk/>
            <pc:sldMk cId="254039428" sldId="265"/>
            <ac:spMk id="39" creationId="{774A975B-A886-5202-0489-6965514A0D14}"/>
          </ac:spMkLst>
        </pc:spChg>
        <pc:spChg chg="add del">
          <ac:chgData name="kiran kaur" userId="0626fc9f399b2dd7" providerId="LiveId" clId="{74AC8558-2B66-45C0-9D6F-D44F32249E48}" dt="2026-02-14T23:42:55.679" v="31" actId="26606"/>
          <ac:spMkLst>
            <pc:docMk/>
            <pc:sldMk cId="254039428" sldId="265"/>
            <ac:spMk id="40" creationId="{EA67E988-5919-57BB-C7DE-D3EAD38A3045}"/>
          </ac:spMkLst>
        </pc:spChg>
        <pc:spChg chg="add del">
          <ac:chgData name="kiran kaur" userId="0626fc9f399b2dd7" providerId="LiveId" clId="{74AC8558-2B66-45C0-9D6F-D44F32249E48}" dt="2026-02-14T23:42:55.679" v="31" actId="26606"/>
          <ac:spMkLst>
            <pc:docMk/>
            <pc:sldMk cId="254039428" sldId="265"/>
            <ac:spMk id="41" creationId="{E20BB609-EF92-42DB-836C-0699A590B5CF}"/>
          </ac:spMkLst>
        </pc:spChg>
        <pc:spChg chg="add del">
          <ac:chgData name="kiran kaur" userId="0626fc9f399b2dd7" providerId="LiveId" clId="{74AC8558-2B66-45C0-9D6F-D44F32249E48}" dt="2026-02-14T23:42:55.679" v="31" actId="26606"/>
          <ac:spMkLst>
            <pc:docMk/>
            <pc:sldMk cId="254039428" sldId="265"/>
            <ac:spMk id="43" creationId="{637992A9-1E8C-4E57-B4F4-EE2D38E504A2}"/>
          </ac:spMkLst>
        </pc:spChg>
        <pc:spChg chg="add del">
          <ac:chgData name="kiran kaur" userId="0626fc9f399b2dd7" providerId="LiveId" clId="{74AC8558-2B66-45C0-9D6F-D44F32249E48}" dt="2026-02-14T23:42:55.679" v="31" actId="26606"/>
          <ac:spMkLst>
            <pc:docMk/>
            <pc:sldMk cId="254039428" sldId="265"/>
            <ac:spMk id="44" creationId="{B2C335F7-F61C-4EB4-80F2-4B1438FE66BB}"/>
          </ac:spMkLst>
        </pc:spChg>
        <pc:picChg chg="add del">
          <ac:chgData name="kiran kaur" userId="0626fc9f399b2dd7" providerId="LiveId" clId="{74AC8558-2B66-45C0-9D6F-D44F32249E48}" dt="2026-02-14T23:42:37.475" v="25" actId="26606"/>
          <ac:picMkLst>
            <pc:docMk/>
            <pc:sldMk cId="254039428" sldId="265"/>
            <ac:picMk id="5" creationId="{4D886D75-44FD-C5B9-66EF-4F0F8B2775C0}"/>
          </ac:picMkLst>
        </pc:picChg>
        <pc:picChg chg="add del">
          <ac:chgData name="kiran kaur" userId="0626fc9f399b2dd7" providerId="LiveId" clId="{74AC8558-2B66-45C0-9D6F-D44F32249E48}" dt="2026-02-14T23:42:41.396" v="27" actId="26606"/>
          <ac:picMkLst>
            <pc:docMk/>
            <pc:sldMk cId="254039428" sldId="265"/>
            <ac:picMk id="26" creationId="{0667C346-2401-14AA-2A0B-A335E91C5958}"/>
          </ac:picMkLst>
        </pc:picChg>
        <pc:picChg chg="add del">
          <ac:chgData name="kiran kaur" userId="0626fc9f399b2dd7" providerId="LiveId" clId="{74AC8558-2B66-45C0-9D6F-D44F32249E48}" dt="2026-02-14T23:42:43.211" v="29" actId="26606"/>
          <ac:picMkLst>
            <pc:docMk/>
            <pc:sldMk cId="254039428" sldId="265"/>
            <ac:picMk id="33" creationId="{4D886D75-44FD-C5B9-66EF-4F0F8B2775C0}"/>
          </ac:picMkLst>
        </pc:picChg>
        <pc:picChg chg="add del">
          <ac:chgData name="kiran kaur" userId="0626fc9f399b2dd7" providerId="LiveId" clId="{74AC8558-2B66-45C0-9D6F-D44F32249E48}" dt="2026-02-14T23:42:55.679" v="31" actId="26606"/>
          <ac:picMkLst>
            <pc:docMk/>
            <pc:sldMk cId="254039428" sldId="265"/>
            <ac:picMk id="42" creationId="{0667C346-2401-14AA-2A0B-A335E91C5958}"/>
          </ac:picMkLst>
        </pc:picChg>
      </pc:sldChg>
      <pc:sldChg chg="modSp new del mod">
        <pc:chgData name="kiran kaur" userId="0626fc9f399b2dd7" providerId="LiveId" clId="{74AC8558-2B66-45C0-9D6F-D44F32249E48}" dt="2026-02-15T17:29:10.779" v="3811" actId="47"/>
        <pc:sldMkLst>
          <pc:docMk/>
          <pc:sldMk cId="1363550646" sldId="266"/>
        </pc:sldMkLst>
        <pc:spChg chg="mod">
          <ac:chgData name="kiran kaur" userId="0626fc9f399b2dd7" providerId="LiveId" clId="{74AC8558-2B66-45C0-9D6F-D44F32249E48}" dt="2026-02-15T01:43:23.211" v="2539" actId="27636"/>
          <ac:spMkLst>
            <pc:docMk/>
            <pc:sldMk cId="1363550646" sldId="266"/>
            <ac:spMk id="2" creationId="{7AAEA41B-7E8E-BCB3-FAE5-91DDF1484B70}"/>
          </ac:spMkLst>
        </pc:spChg>
        <pc:spChg chg="mod">
          <ac:chgData name="kiran kaur" userId="0626fc9f399b2dd7" providerId="LiveId" clId="{74AC8558-2B66-45C0-9D6F-D44F32249E48}" dt="2026-02-15T01:43:06.640" v="2441" actId="20577"/>
          <ac:spMkLst>
            <pc:docMk/>
            <pc:sldMk cId="1363550646" sldId="266"/>
            <ac:spMk id="3" creationId="{CB3DB97B-BBE7-0C0C-2C44-4969E561A749}"/>
          </ac:spMkLst>
        </pc:spChg>
      </pc:sldChg>
      <pc:sldChg chg="addSp delSp modSp new mod setBg">
        <pc:chgData name="kiran kaur" userId="0626fc9f399b2dd7" providerId="LiveId" clId="{74AC8558-2B66-45C0-9D6F-D44F32249E48}" dt="2026-02-15T20:50:44.531" v="10237" actId="26606"/>
        <pc:sldMkLst>
          <pc:docMk/>
          <pc:sldMk cId="4071974221" sldId="267"/>
        </pc:sldMkLst>
        <pc:spChg chg="mod">
          <ac:chgData name="kiran kaur" userId="0626fc9f399b2dd7" providerId="LiveId" clId="{74AC8558-2B66-45C0-9D6F-D44F32249E48}" dt="2026-02-15T20:50:44.531" v="10237" actId="26606"/>
          <ac:spMkLst>
            <pc:docMk/>
            <pc:sldMk cId="4071974221" sldId="267"/>
            <ac:spMk id="2" creationId="{743B8EC4-003F-FCB4-CB74-8F30DD2114D6}"/>
          </ac:spMkLst>
        </pc:spChg>
        <pc:spChg chg="del">
          <ac:chgData name="kiran kaur" userId="0626fc9f399b2dd7" providerId="LiveId" clId="{74AC8558-2B66-45C0-9D6F-D44F32249E48}" dt="2026-02-15T00:43:40.819" v="1845"/>
          <ac:spMkLst>
            <pc:docMk/>
            <pc:sldMk cId="4071974221" sldId="267"/>
            <ac:spMk id="3" creationId="{2CF8BD2C-2A37-05DF-12EF-2C17D7F7CB85}"/>
          </ac:spMkLst>
        </pc:spChg>
        <pc:spChg chg="add del mod">
          <ac:chgData name="kiran kaur" userId="0626fc9f399b2dd7" providerId="LiveId" clId="{74AC8558-2B66-45C0-9D6F-D44F32249E48}" dt="2026-02-15T20:50:44.531" v="10237" actId="26606"/>
          <ac:spMkLst>
            <pc:docMk/>
            <pc:sldMk cId="4071974221" sldId="267"/>
            <ac:spMk id="4" creationId="{C1444A47-40C2-6EBE-653D-1814075CEAFE}"/>
          </ac:spMkLst>
        </pc:spChg>
        <pc:spChg chg="add">
          <ac:chgData name="kiran kaur" userId="0626fc9f399b2dd7" providerId="LiveId" clId="{74AC8558-2B66-45C0-9D6F-D44F32249E48}" dt="2026-02-15T20:50:44.531" v="10237" actId="26606"/>
          <ac:spMkLst>
            <pc:docMk/>
            <pc:sldMk cId="4071974221" sldId="267"/>
            <ac:spMk id="10" creationId="{817D949E-564D-4503-A64E-D22FA3232C29}"/>
          </ac:spMkLst>
        </pc:spChg>
        <pc:spChg chg="add">
          <ac:chgData name="kiran kaur" userId="0626fc9f399b2dd7" providerId="LiveId" clId="{74AC8558-2B66-45C0-9D6F-D44F32249E48}" dt="2026-02-15T20:50:44.531" v="10237" actId="26606"/>
          <ac:spMkLst>
            <pc:docMk/>
            <pc:sldMk cId="4071974221" sldId="267"/>
            <ac:spMk id="12" creationId="{92BE0106-0C20-465B-A1BE-0BAC2737B1AD}"/>
          </ac:spMkLst>
        </pc:spChg>
        <pc:spChg chg="add">
          <ac:chgData name="kiran kaur" userId="0626fc9f399b2dd7" providerId="LiveId" clId="{74AC8558-2B66-45C0-9D6F-D44F32249E48}" dt="2026-02-15T20:50:44.531" v="10237" actId="26606"/>
          <ac:spMkLst>
            <pc:docMk/>
            <pc:sldMk cId="4071974221" sldId="267"/>
            <ac:spMk id="14" creationId="{851808AB-2943-464C-A710-F2A18D869334}"/>
          </ac:spMkLst>
        </pc:spChg>
        <pc:graphicFrameChg chg="add">
          <ac:chgData name="kiran kaur" userId="0626fc9f399b2dd7" providerId="LiveId" clId="{74AC8558-2B66-45C0-9D6F-D44F32249E48}" dt="2026-02-15T20:50:44.531" v="10237" actId="26606"/>
          <ac:graphicFrameMkLst>
            <pc:docMk/>
            <pc:sldMk cId="4071974221" sldId="267"/>
            <ac:graphicFrameMk id="6" creationId="{1FDC132E-F65F-8D4F-93A2-6EE48A8E5503}"/>
          </ac:graphicFrameMkLst>
        </pc:graphicFrameChg>
      </pc:sldChg>
      <pc:sldChg chg="new del">
        <pc:chgData name="kiran kaur" userId="0626fc9f399b2dd7" providerId="LiveId" clId="{74AC8558-2B66-45C0-9D6F-D44F32249E48}" dt="2026-02-15T01:42:41.846" v="2240" actId="47"/>
        <pc:sldMkLst>
          <pc:docMk/>
          <pc:sldMk cId="667224152" sldId="268"/>
        </pc:sldMkLst>
      </pc:sldChg>
      <pc:sldChg chg="modSp new mod">
        <pc:chgData name="kiran kaur" userId="0626fc9f399b2dd7" providerId="LiveId" clId="{74AC8558-2B66-45C0-9D6F-D44F32249E48}" dt="2026-02-15T20:57:39.263" v="10284" actId="1076"/>
        <pc:sldMkLst>
          <pc:docMk/>
          <pc:sldMk cId="2035150474" sldId="268"/>
        </pc:sldMkLst>
        <pc:spChg chg="mod">
          <ac:chgData name="kiran kaur" userId="0626fc9f399b2dd7" providerId="LiveId" clId="{74AC8558-2B66-45C0-9D6F-D44F32249E48}" dt="2026-02-15T20:57:39.263" v="10284" actId="1076"/>
          <ac:spMkLst>
            <pc:docMk/>
            <pc:sldMk cId="2035150474" sldId="268"/>
            <ac:spMk id="2" creationId="{0245B896-15F3-940D-8F3F-8452FFCBF4C7}"/>
          </ac:spMkLst>
        </pc:spChg>
        <pc:spChg chg="mod">
          <ac:chgData name="kiran kaur" userId="0626fc9f399b2dd7" providerId="LiveId" clId="{74AC8558-2B66-45C0-9D6F-D44F32249E48}" dt="2026-02-15T20:53:17.355" v="10250" actId="1076"/>
          <ac:spMkLst>
            <pc:docMk/>
            <pc:sldMk cId="2035150474" sldId="268"/>
            <ac:spMk id="3" creationId="{5C9177C9-0C9E-F17A-156D-3A8DC4870261}"/>
          </ac:spMkLst>
        </pc:spChg>
      </pc:sldChg>
      <pc:sldChg chg="modSp new del mod">
        <pc:chgData name="kiran kaur" userId="0626fc9f399b2dd7" providerId="LiveId" clId="{74AC8558-2B66-45C0-9D6F-D44F32249E48}" dt="2026-02-15T18:25:32.779" v="5883" actId="47"/>
        <pc:sldMkLst>
          <pc:docMk/>
          <pc:sldMk cId="1075728193" sldId="269"/>
        </pc:sldMkLst>
        <pc:spChg chg="mod">
          <ac:chgData name="kiran kaur" userId="0626fc9f399b2dd7" providerId="LiveId" clId="{74AC8558-2B66-45C0-9D6F-D44F32249E48}" dt="2026-02-15T18:14:29.360" v="5843" actId="20577"/>
          <ac:spMkLst>
            <pc:docMk/>
            <pc:sldMk cId="1075728193" sldId="269"/>
            <ac:spMk id="2" creationId="{18F95013-FDFC-7705-16A4-E08F18B94AE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98FCD2-5D8E-4880-B731-33F2062C9F9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0579912-7635-493E-AAC8-EF5C25D19015}">
      <dgm:prSet/>
      <dgm:spPr/>
      <dgm:t>
        <a:bodyPr/>
        <a:lstStyle/>
        <a:p>
          <a:r>
            <a:rPr lang="en-US" b="1" i="0" baseline="0"/>
            <a:t>Comprehensive Lifespan Approach:</a:t>
          </a:r>
          <a:r>
            <a:rPr lang="en-US" b="0" i="0" baseline="0"/>
            <a:t> </a:t>
          </a:r>
          <a:endParaRPr lang="en-US"/>
        </a:p>
      </dgm:t>
    </dgm:pt>
    <dgm:pt modelId="{4938719A-4BB5-4374-8121-1AAB041C1C9F}" type="parTrans" cxnId="{B105DD8D-97C7-406E-ADF4-352EB27F61F9}">
      <dgm:prSet/>
      <dgm:spPr/>
      <dgm:t>
        <a:bodyPr/>
        <a:lstStyle/>
        <a:p>
          <a:endParaRPr lang="en-US"/>
        </a:p>
      </dgm:t>
    </dgm:pt>
    <dgm:pt modelId="{DBA0CE6E-8FD4-4A8F-B82D-B773C6012738}" type="sibTrans" cxnId="{B105DD8D-97C7-406E-ADF4-352EB27F61F9}">
      <dgm:prSet/>
      <dgm:spPr/>
      <dgm:t>
        <a:bodyPr/>
        <a:lstStyle/>
        <a:p>
          <a:endParaRPr lang="en-US"/>
        </a:p>
      </dgm:t>
    </dgm:pt>
    <dgm:pt modelId="{1E546C83-3B3F-499D-BFD6-12FE259E3917}">
      <dgm:prSet/>
      <dgm:spPr/>
      <dgm:t>
        <a:bodyPr/>
        <a:lstStyle/>
        <a:p>
          <a:r>
            <a:rPr lang="en-US" b="0" i="0" baseline="0"/>
            <a:t>Erikson's theory includes development from infancy to old age, </a:t>
          </a:r>
          <a:r>
            <a:rPr lang="en-US"/>
            <a:t>demonstrating </a:t>
          </a:r>
          <a:r>
            <a:rPr lang="en-US" b="0" i="0" baseline="0"/>
            <a:t>personal growth continues throughout the entire lifespan, not just in childhood. This is key for managing care in diverse settings, including pediatrics, adult care, and gerontology.</a:t>
          </a:r>
          <a:endParaRPr lang="en-US"/>
        </a:p>
      </dgm:t>
    </dgm:pt>
    <dgm:pt modelId="{F84957A3-6DCE-4AD2-B0D1-3562B547B39E}" type="parTrans" cxnId="{57F65B8D-EC09-41D5-A055-9B7760E931C3}">
      <dgm:prSet/>
      <dgm:spPr/>
      <dgm:t>
        <a:bodyPr/>
        <a:lstStyle/>
        <a:p>
          <a:endParaRPr lang="en-US"/>
        </a:p>
      </dgm:t>
    </dgm:pt>
    <dgm:pt modelId="{C1820463-687A-436B-8493-EFD19A317F6B}" type="sibTrans" cxnId="{57F65B8D-EC09-41D5-A055-9B7760E931C3}">
      <dgm:prSet/>
      <dgm:spPr/>
      <dgm:t>
        <a:bodyPr/>
        <a:lstStyle/>
        <a:p>
          <a:endParaRPr lang="en-US"/>
        </a:p>
      </dgm:t>
    </dgm:pt>
    <dgm:pt modelId="{5B836CDD-D84C-4FE5-AEFD-8ED7F9918D0C}">
      <dgm:prSet/>
      <dgm:spPr/>
      <dgm:t>
        <a:bodyPr/>
        <a:lstStyle/>
        <a:p>
          <a:r>
            <a:rPr lang="en-US" b="1" i="0" baseline="0"/>
            <a:t>Framework for Holistic Care:</a:t>
          </a:r>
          <a:r>
            <a:rPr lang="en-US" b="0" i="0" baseline="0"/>
            <a:t> It helps providers treat the "whole person" by addressing not only biological needs but also psychological and social needs. </a:t>
          </a:r>
          <a:r>
            <a:rPr lang="en-GB"/>
            <a:t>Logan, C. (2026).</a:t>
          </a:r>
          <a:endParaRPr lang="en-US"/>
        </a:p>
      </dgm:t>
    </dgm:pt>
    <dgm:pt modelId="{957717A7-82AA-42E8-B1A5-7B852F42AB74}" type="parTrans" cxnId="{12F059E5-AAFF-4DF1-B55D-60F5833B03E8}">
      <dgm:prSet/>
      <dgm:spPr/>
      <dgm:t>
        <a:bodyPr/>
        <a:lstStyle/>
        <a:p>
          <a:endParaRPr lang="en-US"/>
        </a:p>
      </dgm:t>
    </dgm:pt>
    <dgm:pt modelId="{10BB9457-AE75-44F0-9AA5-BFCC2C200D71}" type="sibTrans" cxnId="{12F059E5-AAFF-4DF1-B55D-60F5833B03E8}">
      <dgm:prSet/>
      <dgm:spPr/>
      <dgm:t>
        <a:bodyPr/>
        <a:lstStyle/>
        <a:p>
          <a:endParaRPr lang="en-US"/>
        </a:p>
      </dgm:t>
    </dgm:pt>
    <dgm:pt modelId="{4A57691E-02C9-4DD4-A444-7AC95ADE5B9F}">
      <dgm:prSet/>
      <dgm:spPr/>
      <dgm:t>
        <a:bodyPr/>
        <a:lstStyle/>
        <a:p>
          <a:r>
            <a:rPr lang="en-US" b="1" i="0" baseline="0"/>
            <a:t>Assessment Tool:</a:t>
          </a:r>
          <a:r>
            <a:rPr lang="en-US" b="0" i="0" baseline="0"/>
            <a:t> The stages provide a "maturation timetable" that helps healthcare professionals to identify a person's individual challenges and tailor support services.</a:t>
          </a:r>
          <a:endParaRPr lang="en-US"/>
        </a:p>
      </dgm:t>
    </dgm:pt>
    <dgm:pt modelId="{1C9C8184-00A5-42A7-964F-8815DE23D71A}" type="parTrans" cxnId="{32217A8F-A903-4670-AB9F-608688296A21}">
      <dgm:prSet/>
      <dgm:spPr/>
      <dgm:t>
        <a:bodyPr/>
        <a:lstStyle/>
        <a:p>
          <a:endParaRPr lang="en-US"/>
        </a:p>
      </dgm:t>
    </dgm:pt>
    <dgm:pt modelId="{7F6209E4-68B0-46F8-BD13-418DC1AE59CB}" type="sibTrans" cxnId="{32217A8F-A903-4670-AB9F-608688296A21}">
      <dgm:prSet/>
      <dgm:spPr/>
      <dgm:t>
        <a:bodyPr/>
        <a:lstStyle/>
        <a:p>
          <a:endParaRPr lang="en-US"/>
        </a:p>
      </dgm:t>
    </dgm:pt>
    <dgm:pt modelId="{32FB1AE8-BC59-4FFF-8CCB-90DBE591F9A0}">
      <dgm:prSet/>
      <dgm:spPr/>
      <dgm:t>
        <a:bodyPr/>
        <a:lstStyle/>
        <a:p>
          <a:r>
            <a:rPr lang="en-US" b="1" i="0" baseline="0"/>
            <a:t>Supporting Mental Health and Recovery:</a:t>
          </a:r>
          <a:r>
            <a:rPr lang="en-US" b="0" i="0" baseline="0"/>
            <a:t> The theory is used in psychiatric care to help patients navigate recovery by aligning it with the stages of development, such as building trust, gaining independence, or finding meaning. </a:t>
          </a:r>
          <a:endParaRPr lang="en-US"/>
        </a:p>
      </dgm:t>
    </dgm:pt>
    <dgm:pt modelId="{5E095CF3-A94F-48C0-8BFD-791920CA1C4D}" type="parTrans" cxnId="{A49C90A8-922C-46F1-971D-DC2295AF0339}">
      <dgm:prSet/>
      <dgm:spPr/>
      <dgm:t>
        <a:bodyPr/>
        <a:lstStyle/>
        <a:p>
          <a:endParaRPr lang="en-US"/>
        </a:p>
      </dgm:t>
    </dgm:pt>
    <dgm:pt modelId="{B815C735-6304-4220-9123-A24BE7EB9D4E}" type="sibTrans" cxnId="{A49C90A8-922C-46F1-971D-DC2295AF0339}">
      <dgm:prSet/>
      <dgm:spPr/>
      <dgm:t>
        <a:bodyPr/>
        <a:lstStyle/>
        <a:p>
          <a:endParaRPr lang="en-US"/>
        </a:p>
      </dgm:t>
    </dgm:pt>
    <dgm:pt modelId="{B32FF41D-8425-4B3D-95E8-05105E4E7287}" type="pres">
      <dgm:prSet presAssocID="{8698FCD2-5D8E-4880-B731-33F2062C9F90}" presName="linear" presStyleCnt="0">
        <dgm:presLayoutVars>
          <dgm:animLvl val="lvl"/>
          <dgm:resizeHandles val="exact"/>
        </dgm:presLayoutVars>
      </dgm:prSet>
      <dgm:spPr/>
    </dgm:pt>
    <dgm:pt modelId="{19266935-8A23-41E4-84A9-DE0FA7B3566A}" type="pres">
      <dgm:prSet presAssocID="{C0579912-7635-493E-AAC8-EF5C25D19015}" presName="parentText" presStyleLbl="node1" presStyleIdx="0" presStyleCnt="5">
        <dgm:presLayoutVars>
          <dgm:chMax val="0"/>
          <dgm:bulletEnabled val="1"/>
        </dgm:presLayoutVars>
      </dgm:prSet>
      <dgm:spPr/>
    </dgm:pt>
    <dgm:pt modelId="{70447E25-11B6-4258-86C5-DD9763E96870}" type="pres">
      <dgm:prSet presAssocID="{DBA0CE6E-8FD4-4A8F-B82D-B773C6012738}" presName="spacer" presStyleCnt="0"/>
      <dgm:spPr/>
    </dgm:pt>
    <dgm:pt modelId="{D65467B1-71DC-40ED-B219-90670B5AA7DD}" type="pres">
      <dgm:prSet presAssocID="{1E546C83-3B3F-499D-BFD6-12FE259E3917}" presName="parentText" presStyleLbl="node1" presStyleIdx="1" presStyleCnt="5">
        <dgm:presLayoutVars>
          <dgm:chMax val="0"/>
          <dgm:bulletEnabled val="1"/>
        </dgm:presLayoutVars>
      </dgm:prSet>
      <dgm:spPr/>
    </dgm:pt>
    <dgm:pt modelId="{813FD632-71C4-43F6-95C5-6B4DE0E41195}" type="pres">
      <dgm:prSet presAssocID="{C1820463-687A-436B-8493-EFD19A317F6B}" presName="spacer" presStyleCnt="0"/>
      <dgm:spPr/>
    </dgm:pt>
    <dgm:pt modelId="{2C178AC8-684B-4A11-BD20-F4AD24217D2B}" type="pres">
      <dgm:prSet presAssocID="{5B836CDD-D84C-4FE5-AEFD-8ED7F9918D0C}" presName="parentText" presStyleLbl="node1" presStyleIdx="2" presStyleCnt="5">
        <dgm:presLayoutVars>
          <dgm:chMax val="0"/>
          <dgm:bulletEnabled val="1"/>
        </dgm:presLayoutVars>
      </dgm:prSet>
      <dgm:spPr/>
    </dgm:pt>
    <dgm:pt modelId="{FA19787A-0009-4D44-9255-9A5D05A3CBA9}" type="pres">
      <dgm:prSet presAssocID="{10BB9457-AE75-44F0-9AA5-BFCC2C200D71}" presName="spacer" presStyleCnt="0"/>
      <dgm:spPr/>
    </dgm:pt>
    <dgm:pt modelId="{82D88798-46F8-49C6-AD25-2F10F10EB09F}" type="pres">
      <dgm:prSet presAssocID="{4A57691E-02C9-4DD4-A444-7AC95ADE5B9F}" presName="parentText" presStyleLbl="node1" presStyleIdx="3" presStyleCnt="5">
        <dgm:presLayoutVars>
          <dgm:chMax val="0"/>
          <dgm:bulletEnabled val="1"/>
        </dgm:presLayoutVars>
      </dgm:prSet>
      <dgm:spPr/>
    </dgm:pt>
    <dgm:pt modelId="{5C5BE813-8FD6-4A61-8DCC-BB26939EF323}" type="pres">
      <dgm:prSet presAssocID="{7F6209E4-68B0-46F8-BD13-418DC1AE59CB}" presName="spacer" presStyleCnt="0"/>
      <dgm:spPr/>
    </dgm:pt>
    <dgm:pt modelId="{F6A5D4C5-6E70-4EF0-B164-A1390770BACB}" type="pres">
      <dgm:prSet presAssocID="{32FB1AE8-BC59-4FFF-8CCB-90DBE591F9A0}" presName="parentText" presStyleLbl="node1" presStyleIdx="4" presStyleCnt="5">
        <dgm:presLayoutVars>
          <dgm:chMax val="0"/>
          <dgm:bulletEnabled val="1"/>
        </dgm:presLayoutVars>
      </dgm:prSet>
      <dgm:spPr/>
    </dgm:pt>
  </dgm:ptLst>
  <dgm:cxnLst>
    <dgm:cxn modelId="{9272DD01-0083-400D-8F41-2157578FF507}" type="presOf" srcId="{8698FCD2-5D8E-4880-B731-33F2062C9F90}" destId="{B32FF41D-8425-4B3D-95E8-05105E4E7287}" srcOrd="0" destOrd="0" presId="urn:microsoft.com/office/officeart/2005/8/layout/vList2"/>
    <dgm:cxn modelId="{59EE6C24-2F50-4C39-9830-BA5978A58944}" type="presOf" srcId="{C0579912-7635-493E-AAC8-EF5C25D19015}" destId="{19266935-8A23-41E4-84A9-DE0FA7B3566A}" srcOrd="0" destOrd="0" presId="urn:microsoft.com/office/officeart/2005/8/layout/vList2"/>
    <dgm:cxn modelId="{9742D92D-E6D2-42D2-B49B-819F9BCDE84B}" type="presOf" srcId="{4A57691E-02C9-4DD4-A444-7AC95ADE5B9F}" destId="{82D88798-46F8-49C6-AD25-2F10F10EB09F}" srcOrd="0" destOrd="0" presId="urn:microsoft.com/office/officeart/2005/8/layout/vList2"/>
    <dgm:cxn modelId="{60AA2640-F2D8-4CEC-AAFE-F3F0F434268C}" type="presOf" srcId="{5B836CDD-D84C-4FE5-AEFD-8ED7F9918D0C}" destId="{2C178AC8-684B-4A11-BD20-F4AD24217D2B}" srcOrd="0" destOrd="0" presId="urn:microsoft.com/office/officeart/2005/8/layout/vList2"/>
    <dgm:cxn modelId="{57F65B8D-EC09-41D5-A055-9B7760E931C3}" srcId="{8698FCD2-5D8E-4880-B731-33F2062C9F90}" destId="{1E546C83-3B3F-499D-BFD6-12FE259E3917}" srcOrd="1" destOrd="0" parTransId="{F84957A3-6DCE-4AD2-B0D1-3562B547B39E}" sibTransId="{C1820463-687A-436B-8493-EFD19A317F6B}"/>
    <dgm:cxn modelId="{B105DD8D-97C7-406E-ADF4-352EB27F61F9}" srcId="{8698FCD2-5D8E-4880-B731-33F2062C9F90}" destId="{C0579912-7635-493E-AAC8-EF5C25D19015}" srcOrd="0" destOrd="0" parTransId="{4938719A-4BB5-4374-8121-1AAB041C1C9F}" sibTransId="{DBA0CE6E-8FD4-4A8F-B82D-B773C6012738}"/>
    <dgm:cxn modelId="{32217A8F-A903-4670-AB9F-608688296A21}" srcId="{8698FCD2-5D8E-4880-B731-33F2062C9F90}" destId="{4A57691E-02C9-4DD4-A444-7AC95ADE5B9F}" srcOrd="3" destOrd="0" parTransId="{1C9C8184-00A5-42A7-964F-8815DE23D71A}" sibTransId="{7F6209E4-68B0-46F8-BD13-418DC1AE59CB}"/>
    <dgm:cxn modelId="{C00EB492-DD18-4521-90D3-002865057401}" type="presOf" srcId="{32FB1AE8-BC59-4FFF-8CCB-90DBE591F9A0}" destId="{F6A5D4C5-6E70-4EF0-B164-A1390770BACB}" srcOrd="0" destOrd="0" presId="urn:microsoft.com/office/officeart/2005/8/layout/vList2"/>
    <dgm:cxn modelId="{A49C90A8-922C-46F1-971D-DC2295AF0339}" srcId="{8698FCD2-5D8E-4880-B731-33F2062C9F90}" destId="{32FB1AE8-BC59-4FFF-8CCB-90DBE591F9A0}" srcOrd="4" destOrd="0" parTransId="{5E095CF3-A94F-48C0-8BFD-791920CA1C4D}" sibTransId="{B815C735-6304-4220-9123-A24BE7EB9D4E}"/>
    <dgm:cxn modelId="{A41009C4-3A30-48DC-82D8-5EED4C1AE704}" type="presOf" srcId="{1E546C83-3B3F-499D-BFD6-12FE259E3917}" destId="{D65467B1-71DC-40ED-B219-90670B5AA7DD}" srcOrd="0" destOrd="0" presId="urn:microsoft.com/office/officeart/2005/8/layout/vList2"/>
    <dgm:cxn modelId="{12F059E5-AAFF-4DF1-B55D-60F5833B03E8}" srcId="{8698FCD2-5D8E-4880-B731-33F2062C9F90}" destId="{5B836CDD-D84C-4FE5-AEFD-8ED7F9918D0C}" srcOrd="2" destOrd="0" parTransId="{957717A7-82AA-42E8-B1A5-7B852F42AB74}" sibTransId="{10BB9457-AE75-44F0-9AA5-BFCC2C200D71}"/>
    <dgm:cxn modelId="{462EB27E-9255-4AC1-BE2C-F5C8CAD49E38}" type="presParOf" srcId="{B32FF41D-8425-4B3D-95E8-05105E4E7287}" destId="{19266935-8A23-41E4-84A9-DE0FA7B3566A}" srcOrd="0" destOrd="0" presId="urn:microsoft.com/office/officeart/2005/8/layout/vList2"/>
    <dgm:cxn modelId="{0415C4FA-9C5C-4E4C-9184-E21172066A49}" type="presParOf" srcId="{B32FF41D-8425-4B3D-95E8-05105E4E7287}" destId="{70447E25-11B6-4258-86C5-DD9763E96870}" srcOrd="1" destOrd="0" presId="urn:microsoft.com/office/officeart/2005/8/layout/vList2"/>
    <dgm:cxn modelId="{604F8BF2-34B1-4564-B9B7-96FE2D1E6D9E}" type="presParOf" srcId="{B32FF41D-8425-4B3D-95E8-05105E4E7287}" destId="{D65467B1-71DC-40ED-B219-90670B5AA7DD}" srcOrd="2" destOrd="0" presId="urn:microsoft.com/office/officeart/2005/8/layout/vList2"/>
    <dgm:cxn modelId="{290DCB50-97B6-40F4-9A25-F092D57D9D55}" type="presParOf" srcId="{B32FF41D-8425-4B3D-95E8-05105E4E7287}" destId="{813FD632-71C4-43F6-95C5-6B4DE0E41195}" srcOrd="3" destOrd="0" presId="urn:microsoft.com/office/officeart/2005/8/layout/vList2"/>
    <dgm:cxn modelId="{E114E604-BBBA-4E71-8645-ECBCDA54F9EC}" type="presParOf" srcId="{B32FF41D-8425-4B3D-95E8-05105E4E7287}" destId="{2C178AC8-684B-4A11-BD20-F4AD24217D2B}" srcOrd="4" destOrd="0" presId="urn:microsoft.com/office/officeart/2005/8/layout/vList2"/>
    <dgm:cxn modelId="{F695050D-C328-42E7-8220-DEE624D6DE65}" type="presParOf" srcId="{B32FF41D-8425-4B3D-95E8-05105E4E7287}" destId="{FA19787A-0009-4D44-9255-9A5D05A3CBA9}" srcOrd="5" destOrd="0" presId="urn:microsoft.com/office/officeart/2005/8/layout/vList2"/>
    <dgm:cxn modelId="{0B28093D-BFD4-44A9-8183-F6EA9E988F8E}" type="presParOf" srcId="{B32FF41D-8425-4B3D-95E8-05105E4E7287}" destId="{82D88798-46F8-49C6-AD25-2F10F10EB09F}" srcOrd="6" destOrd="0" presId="urn:microsoft.com/office/officeart/2005/8/layout/vList2"/>
    <dgm:cxn modelId="{14940655-B3DE-469A-B44E-ED24F5DF35E9}" type="presParOf" srcId="{B32FF41D-8425-4B3D-95E8-05105E4E7287}" destId="{5C5BE813-8FD6-4A61-8DCC-BB26939EF323}" srcOrd="7" destOrd="0" presId="urn:microsoft.com/office/officeart/2005/8/layout/vList2"/>
    <dgm:cxn modelId="{BE1A4349-85E1-4501-B5F4-066B788FE7FC}" type="presParOf" srcId="{B32FF41D-8425-4B3D-95E8-05105E4E7287}" destId="{F6A5D4C5-6E70-4EF0-B164-A1390770BAC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66935-8A23-41E4-84A9-DE0FA7B3566A}">
      <dsp:nvSpPr>
        <dsp:cNvPr id="0" name=""/>
        <dsp:cNvSpPr/>
      </dsp:nvSpPr>
      <dsp:spPr>
        <a:xfrm>
          <a:off x="0" y="605093"/>
          <a:ext cx="6620255" cy="72104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Comprehensive Lifespan Approach:</a:t>
          </a:r>
          <a:r>
            <a:rPr lang="en-US" sz="1300" b="0" i="0" kern="1200" baseline="0"/>
            <a:t> </a:t>
          </a:r>
          <a:endParaRPr lang="en-US" sz="1300" kern="1200"/>
        </a:p>
      </dsp:txBody>
      <dsp:txXfrm>
        <a:off x="35199" y="640292"/>
        <a:ext cx="6549857" cy="650651"/>
      </dsp:txXfrm>
    </dsp:sp>
    <dsp:sp modelId="{D65467B1-71DC-40ED-B219-90670B5AA7DD}">
      <dsp:nvSpPr>
        <dsp:cNvPr id="0" name=""/>
        <dsp:cNvSpPr/>
      </dsp:nvSpPr>
      <dsp:spPr>
        <a:xfrm>
          <a:off x="0" y="1363582"/>
          <a:ext cx="6620255" cy="721049"/>
        </a:xfrm>
        <a:prstGeom prst="roundRect">
          <a:avLst/>
        </a:prstGeom>
        <a:solidFill>
          <a:schemeClr val="accent2">
            <a:hueOff val="-2592252"/>
            <a:satOff val="-5102"/>
            <a:lumOff val="31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0" i="0" kern="1200" baseline="0"/>
            <a:t>Erikson's theory includes development from infancy to old age, </a:t>
          </a:r>
          <a:r>
            <a:rPr lang="en-US" sz="1300" kern="1200"/>
            <a:t>demonstrating </a:t>
          </a:r>
          <a:r>
            <a:rPr lang="en-US" sz="1300" b="0" i="0" kern="1200" baseline="0"/>
            <a:t>personal growth continues throughout the entire lifespan, not just in childhood. This is key for managing care in diverse settings, including pediatrics, adult care, and gerontology.</a:t>
          </a:r>
          <a:endParaRPr lang="en-US" sz="1300" kern="1200"/>
        </a:p>
      </dsp:txBody>
      <dsp:txXfrm>
        <a:off x="35199" y="1398781"/>
        <a:ext cx="6549857" cy="650651"/>
      </dsp:txXfrm>
    </dsp:sp>
    <dsp:sp modelId="{2C178AC8-684B-4A11-BD20-F4AD24217D2B}">
      <dsp:nvSpPr>
        <dsp:cNvPr id="0" name=""/>
        <dsp:cNvSpPr/>
      </dsp:nvSpPr>
      <dsp:spPr>
        <a:xfrm>
          <a:off x="0" y="2122071"/>
          <a:ext cx="6620255" cy="721049"/>
        </a:xfrm>
        <a:prstGeom prst="roundRect">
          <a:avLst/>
        </a:prstGeom>
        <a:solidFill>
          <a:schemeClr val="accent2">
            <a:hueOff val="-5184504"/>
            <a:satOff val="-10204"/>
            <a:lumOff val="63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Framework for Holistic Care:</a:t>
          </a:r>
          <a:r>
            <a:rPr lang="en-US" sz="1300" b="0" i="0" kern="1200" baseline="0"/>
            <a:t> It helps providers treat the "whole person" by addressing not only biological needs but also psychological and social needs. </a:t>
          </a:r>
          <a:r>
            <a:rPr lang="en-GB" sz="1300" kern="1200"/>
            <a:t>Logan, C. (2026).</a:t>
          </a:r>
          <a:endParaRPr lang="en-US" sz="1300" kern="1200"/>
        </a:p>
      </dsp:txBody>
      <dsp:txXfrm>
        <a:off x="35199" y="2157270"/>
        <a:ext cx="6549857" cy="650651"/>
      </dsp:txXfrm>
    </dsp:sp>
    <dsp:sp modelId="{82D88798-46F8-49C6-AD25-2F10F10EB09F}">
      <dsp:nvSpPr>
        <dsp:cNvPr id="0" name=""/>
        <dsp:cNvSpPr/>
      </dsp:nvSpPr>
      <dsp:spPr>
        <a:xfrm>
          <a:off x="0" y="2880560"/>
          <a:ext cx="6620255" cy="721049"/>
        </a:xfrm>
        <a:prstGeom prst="roundRect">
          <a:avLst/>
        </a:prstGeom>
        <a:solidFill>
          <a:schemeClr val="accent2">
            <a:hueOff val="-7776756"/>
            <a:satOff val="-15306"/>
            <a:lumOff val="95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Assessment Tool:</a:t>
          </a:r>
          <a:r>
            <a:rPr lang="en-US" sz="1300" b="0" i="0" kern="1200" baseline="0"/>
            <a:t> The stages provide a "maturation timetable" that helps healthcare professionals to identify a person's individual challenges and tailor support services.</a:t>
          </a:r>
          <a:endParaRPr lang="en-US" sz="1300" kern="1200"/>
        </a:p>
      </dsp:txBody>
      <dsp:txXfrm>
        <a:off x="35199" y="2915759"/>
        <a:ext cx="6549857" cy="650651"/>
      </dsp:txXfrm>
    </dsp:sp>
    <dsp:sp modelId="{F6A5D4C5-6E70-4EF0-B164-A1390770BACB}">
      <dsp:nvSpPr>
        <dsp:cNvPr id="0" name=""/>
        <dsp:cNvSpPr/>
      </dsp:nvSpPr>
      <dsp:spPr>
        <a:xfrm>
          <a:off x="0" y="3639049"/>
          <a:ext cx="6620255" cy="721049"/>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0" kern="1200" baseline="0"/>
            <a:t>Supporting Mental Health and Recovery:</a:t>
          </a:r>
          <a:r>
            <a:rPr lang="en-US" sz="1300" b="0" i="0" kern="1200" baseline="0"/>
            <a:t> The theory is used in psychiatric care to help patients navigate recovery by aligning it with the stages of development, such as building trust, gaining independence, or finding meaning. </a:t>
          </a:r>
          <a:endParaRPr lang="en-US" sz="1300" kern="1200"/>
        </a:p>
      </dsp:txBody>
      <dsp:txXfrm>
        <a:off x="35199" y="3674248"/>
        <a:ext cx="6549857" cy="6506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94115-157B-40AD-8670-F9319065A98F}"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C3D32-1ACE-40AB-BD20-E925026D16CB}" type="slidenum">
              <a:rPr lang="en-GB" smtClean="0"/>
              <a:t>‹#›</a:t>
            </a:fld>
            <a:endParaRPr lang="en-GB"/>
          </a:p>
        </p:txBody>
      </p:sp>
    </p:spTree>
    <p:extLst>
      <p:ext uri="{BB962C8B-B14F-4D97-AF65-F5344CB8AC3E}">
        <p14:creationId xmlns:p14="http://schemas.microsoft.com/office/powerpoint/2010/main" val="2422620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C3D32-1ACE-40AB-BD20-E925026D16CB}" type="slidenum">
              <a:rPr lang="en-GB" smtClean="0"/>
              <a:t>1</a:t>
            </a:fld>
            <a:endParaRPr lang="en-GB"/>
          </a:p>
        </p:txBody>
      </p:sp>
    </p:spTree>
    <p:extLst>
      <p:ext uri="{BB962C8B-B14F-4D97-AF65-F5344CB8AC3E}">
        <p14:creationId xmlns:p14="http://schemas.microsoft.com/office/powerpoint/2010/main" val="86017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C3D32-1ACE-40AB-BD20-E925026D16CB}" type="slidenum">
              <a:rPr lang="en-GB" smtClean="0"/>
              <a:t>4</a:t>
            </a:fld>
            <a:endParaRPr lang="en-GB"/>
          </a:p>
        </p:txBody>
      </p:sp>
    </p:spTree>
    <p:extLst>
      <p:ext uri="{BB962C8B-B14F-4D97-AF65-F5344CB8AC3E}">
        <p14:creationId xmlns:p14="http://schemas.microsoft.com/office/powerpoint/2010/main" val="2900294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EC3D32-1ACE-40AB-BD20-E925026D16CB}" type="slidenum">
              <a:rPr lang="en-GB" smtClean="0"/>
              <a:t>10</a:t>
            </a:fld>
            <a:endParaRPr lang="en-GB"/>
          </a:p>
        </p:txBody>
      </p:sp>
    </p:spTree>
    <p:extLst>
      <p:ext uri="{BB962C8B-B14F-4D97-AF65-F5344CB8AC3E}">
        <p14:creationId xmlns:p14="http://schemas.microsoft.com/office/powerpoint/2010/main" val="278367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4152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89868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571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46883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7601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44484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4431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946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50013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79280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2/14/2026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940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2/14/2026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0767668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implypsychology.org/naturevsnurture.html" TargetMode="External"/><Relationship Id="rId3" Type="http://schemas.openxmlformats.org/officeDocument/2006/relationships/hyperlink" Target="https://nursingstudy.org/erikson-8-stages-of-psychosocial-development/" TargetMode="External"/><Relationship Id="rId7" Type="http://schemas.openxmlformats.org/officeDocument/2006/relationships/hyperlink" Target="https://www.nspcc.org.uk/advice-for-familie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ebmd.com/children/what-to-know-eriksons-8-stages-development" TargetMode="External"/><Relationship Id="rId5" Type="http://schemas.openxmlformats.org/officeDocument/2006/relationships/hyperlink" Target="https://www.simplypsychology.org/Erik-Erikson.html" TargetMode="External"/><Relationship Id="rId4" Type="http://schemas.openxmlformats.org/officeDocument/2006/relationships/hyperlink" Target="https://www.verywellmind.com/what-is-nature-versus-nurture-2795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3AF435-44C8-C44B-9352-ACFA393E2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AAE6B2-C2B0-3881-FE40-BF048A05F406}"/>
              </a:ext>
            </a:extLst>
          </p:cNvPr>
          <p:cNvSpPr>
            <a:spLocks noGrp="1"/>
          </p:cNvSpPr>
          <p:nvPr>
            <p:ph type="ctrTitle"/>
          </p:nvPr>
        </p:nvSpPr>
        <p:spPr>
          <a:xfrm>
            <a:off x="521208" y="978407"/>
            <a:ext cx="4358503" cy="3137941"/>
          </a:xfrm>
        </p:spPr>
        <p:txBody>
          <a:bodyPr anchor="t">
            <a:normAutofit fontScale="90000"/>
          </a:bodyPr>
          <a:lstStyle/>
          <a:p>
            <a:pPr>
              <a:lnSpc>
                <a:spcPct val="90000"/>
              </a:lnSpc>
            </a:pPr>
            <a:r>
              <a:rPr lang="en-US" sz="1500">
                <a:latin typeface="Arial" panose="020B0604020202020204" pitchFamily="34" charset="0"/>
                <a:cs typeface="Arial" panose="020B0604020202020204" pitchFamily="34" charset="0"/>
              </a:rPr>
              <a:t>Name: Kiran Kaur</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Student Number: 2434015</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Module Code: LCHS4010_BIRM</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Module Title: Psychology In Health And Social Care</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Lecturer Name: Helen Parson</a:t>
            </a:r>
            <a:br>
              <a:rPr lang="en-US" sz="1500">
                <a:latin typeface="Arial" panose="020B0604020202020204" pitchFamily="34" charset="0"/>
                <a:cs typeface="Arial" panose="020B0604020202020204" pitchFamily="34" charset="0"/>
              </a:rPr>
            </a:b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Assignment Title: Individual Presentation Using Theory</a:t>
            </a:r>
            <a:br>
              <a:rPr lang="en-US"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endParaRPr lang="en-GB" sz="15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1849B2E-F6B1-166F-6A0C-634B3BF3FBD2}"/>
              </a:ext>
            </a:extLst>
          </p:cNvPr>
          <p:cNvSpPr>
            <a:spLocks noGrp="1"/>
          </p:cNvSpPr>
          <p:nvPr>
            <p:ph type="subTitle" idx="1"/>
          </p:nvPr>
        </p:nvSpPr>
        <p:spPr>
          <a:xfrm>
            <a:off x="521208" y="4469641"/>
            <a:ext cx="4307405" cy="1376976"/>
          </a:xfrm>
        </p:spPr>
        <p:txBody>
          <a:bodyPr anchor="b">
            <a:normAutofit/>
          </a:bodyPr>
          <a:lstStyle/>
          <a:p>
            <a:r>
              <a:rPr lang="en-GB">
                <a:latin typeface="Arial" panose="020B0604020202020204" pitchFamily="34" charset="0"/>
                <a:cs typeface="Arial" panose="020B0604020202020204" pitchFamily="34" charset="0"/>
              </a:rPr>
              <a:t>Date:16/02/2026</a:t>
            </a:r>
          </a:p>
        </p:txBody>
      </p:sp>
      <p:sp>
        <p:nvSpPr>
          <p:cNvPr id="25" name="Freeform: Shape 19">
            <a:extLst>
              <a:ext uri="{FF2B5EF4-FFF2-40B4-BE49-F238E27FC236}">
                <a16:creationId xmlns:a16="http://schemas.microsoft.com/office/drawing/2014/main" id="{288058DF-7580-C88F-23F0-429412309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5" y="508090"/>
            <a:ext cx="4288568" cy="149279"/>
          </a:xfrm>
          <a:custGeom>
            <a:avLst/>
            <a:gdLst>
              <a:gd name="connsiteX0" fmla="*/ 0 w 6117427"/>
              <a:gd name="connsiteY0" fmla="*/ 0 h 149279"/>
              <a:gd name="connsiteX1" fmla="*/ 6117427 w 6117427"/>
              <a:gd name="connsiteY1" fmla="*/ 0 h 149279"/>
              <a:gd name="connsiteX2" fmla="*/ 6117427 w 6117427"/>
              <a:gd name="connsiteY2" fmla="*/ 149279 h 149279"/>
              <a:gd name="connsiteX3" fmla="*/ 0 w 611742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117427" h="149279">
                <a:moveTo>
                  <a:pt x="0" y="0"/>
                </a:moveTo>
                <a:lnTo>
                  <a:pt x="6117427" y="0"/>
                </a:lnTo>
                <a:lnTo>
                  <a:pt x="611742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1">
            <a:extLst>
              <a:ext uri="{FF2B5EF4-FFF2-40B4-BE49-F238E27FC236}">
                <a16:creationId xmlns:a16="http://schemas.microsoft.com/office/drawing/2014/main" id="{43F82943-4565-9E0E-E9DB-5B7B417E6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07749"/>
            <a:ext cx="4307405" cy="45720"/>
          </a:xfrm>
          <a:custGeom>
            <a:avLst/>
            <a:gdLst>
              <a:gd name="connsiteX0" fmla="*/ 0 w 6144298"/>
              <a:gd name="connsiteY0" fmla="*/ 0 h 45720"/>
              <a:gd name="connsiteX1" fmla="*/ 5021183 w 6144298"/>
              <a:gd name="connsiteY1" fmla="*/ 0 h 45720"/>
              <a:gd name="connsiteX2" fmla="*/ 5021183 w 6144298"/>
              <a:gd name="connsiteY2" fmla="*/ 1 h 45720"/>
              <a:gd name="connsiteX3" fmla="*/ 6144298 w 6144298"/>
              <a:gd name="connsiteY3" fmla="*/ 1 h 45720"/>
              <a:gd name="connsiteX4" fmla="*/ 6144298 w 6144298"/>
              <a:gd name="connsiteY4" fmla="*/ 45720 h 45720"/>
              <a:gd name="connsiteX5" fmla="*/ 1123115 w 6144298"/>
              <a:gd name="connsiteY5" fmla="*/ 45720 h 45720"/>
              <a:gd name="connsiteX6" fmla="*/ 1123115 w 6144298"/>
              <a:gd name="connsiteY6" fmla="*/ 45719 h 45720"/>
              <a:gd name="connsiteX7" fmla="*/ 0 w 6144298"/>
              <a:gd name="connsiteY7" fmla="*/ 45719 h 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4298" h="45720">
                <a:moveTo>
                  <a:pt x="0" y="0"/>
                </a:moveTo>
                <a:lnTo>
                  <a:pt x="5021183" y="0"/>
                </a:lnTo>
                <a:lnTo>
                  <a:pt x="5021183" y="1"/>
                </a:lnTo>
                <a:lnTo>
                  <a:pt x="6144298" y="1"/>
                </a:lnTo>
                <a:lnTo>
                  <a:pt x="6144298" y="45720"/>
                </a:lnTo>
                <a:lnTo>
                  <a:pt x="1123115" y="45720"/>
                </a:lnTo>
                <a:lnTo>
                  <a:pt x="112311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236AF72-40EB-1821-B86C-8A1069567D52}"/>
              </a:ext>
            </a:extLst>
          </p:cNvPr>
          <p:cNvPicPr>
            <a:picLocks noChangeAspect="1"/>
          </p:cNvPicPr>
          <p:nvPr/>
        </p:nvPicPr>
        <p:blipFill>
          <a:blip r:embed="rId3"/>
          <a:srcRect l="13572" r="13570" b="-1"/>
          <a:stretch>
            <a:fillRect/>
          </a:stretch>
        </p:blipFill>
        <p:spPr>
          <a:xfrm>
            <a:off x="5398477" y="508090"/>
            <a:ext cx="6271028" cy="5745379"/>
          </a:xfrm>
          <a:prstGeom prst="rect">
            <a:avLst/>
          </a:prstGeom>
        </p:spPr>
      </p:pic>
    </p:spTree>
    <p:extLst>
      <p:ext uri="{BB962C8B-B14F-4D97-AF65-F5344CB8AC3E}">
        <p14:creationId xmlns:p14="http://schemas.microsoft.com/office/powerpoint/2010/main" val="3518909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AEEFE-4A03-44C4-B500-211CA7DE7728}"/>
              </a:ext>
            </a:extLst>
          </p:cNvPr>
          <p:cNvSpPr>
            <a:spLocks noGrp="1"/>
          </p:cNvSpPr>
          <p:nvPr>
            <p:ph type="title"/>
          </p:nvPr>
        </p:nvSpPr>
        <p:spPr>
          <a:xfrm>
            <a:off x="521208" y="978408"/>
            <a:ext cx="11155680" cy="602742"/>
          </a:xfrm>
        </p:spPr>
        <p:txBody>
          <a:bodyPr>
            <a:normAutofit/>
          </a:bodyPr>
          <a:lstStyle/>
          <a:p>
            <a:pPr algn="ctr"/>
            <a:r>
              <a:rPr lang="en-GB" sz="2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03513A2-68FB-A791-ABCA-EDE818113CCA}"/>
              </a:ext>
            </a:extLst>
          </p:cNvPr>
          <p:cNvSpPr>
            <a:spLocks noGrp="1"/>
          </p:cNvSpPr>
          <p:nvPr>
            <p:ph idx="1"/>
          </p:nvPr>
        </p:nvSpPr>
        <p:spPr>
          <a:xfrm>
            <a:off x="435483" y="2112264"/>
            <a:ext cx="11155680" cy="3767328"/>
          </a:xfrm>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Jenny is 16 years of age, her father had passed away 5 years ago, ever since this tragic time, she has been providing care for her mother daily.  </a:t>
            </a:r>
          </a:p>
          <a:p>
            <a:pPr marL="0" indent="0">
              <a:buNone/>
            </a:pPr>
            <a:r>
              <a:rPr lang="en-GB" sz="2800" dirty="0">
                <a:latin typeface="Arial" panose="020B0604020202020204" pitchFamily="34" charset="0"/>
                <a:cs typeface="Arial" panose="020B0604020202020204" pitchFamily="34" charset="0"/>
              </a:rPr>
              <a:t>Jennys father would be the one to provide care but since his passing, Jenny assists her mother with duties involving administrative tasks, cooking/cleaning and shopping along with everyday chores which has become Jennys full responsibility as her mother suffers with memory problems, limited mobility and has low moods.</a:t>
            </a:r>
          </a:p>
          <a:p>
            <a:pPr marL="0" indent="0">
              <a:buNone/>
            </a:pPr>
            <a:r>
              <a:rPr lang="en-GB" sz="2800" dirty="0">
                <a:latin typeface="Arial" panose="020B0604020202020204" pitchFamily="34" charset="0"/>
                <a:cs typeface="Arial" panose="020B0604020202020204" pitchFamily="34" charset="0"/>
              </a:rPr>
              <a:t>This has impacted Jennys psychological development as she has stress and strain from stepping up taking on a mother role from a young age.</a:t>
            </a:r>
          </a:p>
        </p:txBody>
      </p:sp>
    </p:spTree>
    <p:extLst>
      <p:ext uri="{BB962C8B-B14F-4D97-AF65-F5344CB8AC3E}">
        <p14:creationId xmlns:p14="http://schemas.microsoft.com/office/powerpoint/2010/main" val="254039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3B8EC4-003F-FCB4-CB74-8F30DD2114D6}"/>
              </a:ext>
            </a:extLst>
          </p:cNvPr>
          <p:cNvSpPr>
            <a:spLocks noGrp="1"/>
          </p:cNvSpPr>
          <p:nvPr>
            <p:ph type="title"/>
          </p:nvPr>
        </p:nvSpPr>
        <p:spPr>
          <a:xfrm>
            <a:off x="521208" y="978408"/>
            <a:ext cx="4032504" cy="3364992"/>
          </a:xfrm>
        </p:spPr>
        <p:txBody>
          <a:bodyPr>
            <a:normAutofit/>
          </a:bodyPr>
          <a:lstStyle/>
          <a:p>
            <a:pPr>
              <a:lnSpc>
                <a:spcPct val="90000"/>
              </a:lnSpc>
            </a:pPr>
            <a:r>
              <a:rPr lang="en-GB" sz="3100" dirty="0">
                <a:latin typeface="Arial" panose="020B0604020202020204" pitchFamily="34" charset="0"/>
                <a:cs typeface="Arial" panose="020B0604020202020204" pitchFamily="34" charset="0"/>
              </a:rPr>
              <a:t>Erik Erickson - The importance of Psychosocial theory development within Health and Social Care</a:t>
            </a:r>
            <a:br>
              <a:rPr lang="en-GB" sz="3100"/>
            </a:br>
            <a:endParaRPr lang="en-GB" sz="3100"/>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1FDC132E-F65F-8D4F-93A2-6EE48A8E5503}"/>
              </a:ext>
            </a:extLst>
          </p:cNvPr>
          <p:cNvGraphicFramePr>
            <a:graphicFrameLocks noGrp="1"/>
          </p:cNvGraphicFramePr>
          <p:nvPr>
            <p:ph idx="1"/>
            <p:extLst>
              <p:ext uri="{D42A27DB-BD31-4B8C-83A1-F6EECF244321}">
                <p14:modId xmlns:p14="http://schemas.microsoft.com/office/powerpoint/2010/main" val="2577120115"/>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1974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A8A61-547C-D744-45B4-BE7A898E3ADD}"/>
              </a:ext>
            </a:extLst>
          </p:cNvPr>
          <p:cNvSpPr>
            <a:spLocks noGrp="1"/>
          </p:cNvSpPr>
          <p:nvPr>
            <p:ph type="title"/>
          </p:nvPr>
        </p:nvSpPr>
        <p:spPr>
          <a:xfrm>
            <a:off x="521208" y="978408"/>
            <a:ext cx="3154680" cy="4069080"/>
          </a:xfrm>
        </p:spPr>
        <p:txBody>
          <a:bodyPr>
            <a:normAutofit/>
          </a:bodyPr>
          <a:lstStyle/>
          <a:p>
            <a:pPr>
              <a:lnSpc>
                <a:spcPct val="90000"/>
              </a:lnSpc>
            </a:pPr>
            <a:r>
              <a:rPr lang="en-GB" sz="3400">
                <a:latin typeface="Arial" panose="020B0604020202020204" pitchFamily="34" charset="0"/>
                <a:cs typeface="Arial" panose="020B0604020202020204" pitchFamily="34" charset="0"/>
              </a:rPr>
              <a:t>The Eight Stages of Psychosocial Development</a:t>
            </a:r>
            <a:br>
              <a:rPr lang="en-GB" sz="3400"/>
            </a:br>
            <a:endParaRPr lang="en-GB" sz="3400"/>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2B447CA-A49C-51AE-54BB-59C7A7B6F992}"/>
              </a:ext>
            </a:extLst>
          </p:cNvPr>
          <p:cNvGraphicFramePr>
            <a:graphicFrameLocks noGrp="1"/>
          </p:cNvGraphicFramePr>
          <p:nvPr>
            <p:ph idx="1"/>
            <p:extLst>
              <p:ext uri="{D42A27DB-BD31-4B8C-83A1-F6EECF244321}">
                <p14:modId xmlns:p14="http://schemas.microsoft.com/office/powerpoint/2010/main" val="4179730155"/>
              </p:ext>
            </p:extLst>
          </p:nvPr>
        </p:nvGraphicFramePr>
        <p:xfrm>
          <a:off x="4187952" y="1036206"/>
          <a:ext cx="7488936" cy="5124993"/>
        </p:xfrm>
        <a:graphic>
          <a:graphicData uri="http://schemas.openxmlformats.org/drawingml/2006/table">
            <a:tbl>
              <a:tblPr>
                <a:tableStyleId>{5C22544A-7EE6-4342-B048-85BDC9FD1C3A}</a:tableStyleId>
              </a:tblPr>
              <a:tblGrid>
                <a:gridCol w="7488936">
                  <a:extLst>
                    <a:ext uri="{9D8B030D-6E8A-4147-A177-3AD203B41FA5}">
                      <a16:colId xmlns:a16="http://schemas.microsoft.com/office/drawing/2014/main" val="4197691444"/>
                    </a:ext>
                  </a:extLst>
                </a:gridCol>
              </a:tblGrid>
              <a:tr h="4916048">
                <a:tc>
                  <a:txBody>
                    <a:bodyPr/>
                    <a:lstStyle/>
                    <a:p>
                      <a:pPr marL="0" lvl="0" indent="0" algn="l">
                        <a:lnSpc>
                          <a:spcPct val="150000"/>
                        </a:lnSpc>
                        <a:buFont typeface="+mj-lt"/>
                        <a:buNone/>
                        <a:tabLst>
                          <a:tab pos="685800" algn="l"/>
                        </a:tabLst>
                      </a:pPr>
                      <a:r>
                        <a:rPr lang="en-GB" sz="1500" b="1" i="0" kern="1200" dirty="0">
                          <a:solidFill>
                            <a:schemeClr val="dk1"/>
                          </a:solidFill>
                          <a:effectLst/>
                          <a:latin typeface="Arial" panose="020B0604020202020204" pitchFamily="34" charset="0"/>
                          <a:ea typeface="+mn-ea"/>
                          <a:cs typeface="Arial" panose="020B0604020202020204" pitchFamily="34" charset="0"/>
                        </a:rPr>
                        <a:t>Infancy:</a:t>
                      </a:r>
                      <a:r>
                        <a:rPr lang="en-GB" sz="1500" b="0" i="0" kern="1200" dirty="0">
                          <a:solidFill>
                            <a:schemeClr val="dk1"/>
                          </a:solidFill>
                          <a:effectLst/>
                          <a:latin typeface="Arial" panose="020B0604020202020204" pitchFamily="34" charset="0"/>
                          <a:ea typeface="+mn-ea"/>
                          <a:cs typeface="Arial" panose="020B0604020202020204" pitchFamily="34" charset="0"/>
                        </a:rPr>
                        <a:t> Trust vs Mistrust – Establishing basic trust in caregivers.</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Early Childhood:</a:t>
                      </a:r>
                      <a:r>
                        <a:rPr lang="en-GB" sz="1500" b="0" i="0" kern="1200" dirty="0">
                          <a:solidFill>
                            <a:schemeClr val="dk1"/>
                          </a:solidFill>
                          <a:effectLst/>
                          <a:latin typeface="Arial" panose="020B0604020202020204" pitchFamily="34" charset="0"/>
                          <a:ea typeface="+mn-ea"/>
                          <a:cs typeface="Arial" panose="020B0604020202020204" pitchFamily="34" charset="0"/>
                        </a:rPr>
                        <a:t> Autonomy vs Shame and Doubt – Developing independence and self-control.</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Preschool:</a:t>
                      </a:r>
                      <a:r>
                        <a:rPr lang="en-GB" sz="1500" b="0" i="0" kern="1200" dirty="0">
                          <a:solidFill>
                            <a:schemeClr val="dk1"/>
                          </a:solidFill>
                          <a:effectLst/>
                          <a:latin typeface="Arial" panose="020B0604020202020204" pitchFamily="34" charset="0"/>
                          <a:ea typeface="+mn-ea"/>
                          <a:cs typeface="Arial" panose="020B0604020202020204" pitchFamily="34" charset="0"/>
                        </a:rPr>
                        <a:t> Initiative vs Guilt – Fostering initiative while managing feelings of guilt.</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School Age:</a:t>
                      </a:r>
                      <a:r>
                        <a:rPr lang="en-GB" sz="1500" b="0" i="0" kern="1200" dirty="0">
                          <a:solidFill>
                            <a:schemeClr val="dk1"/>
                          </a:solidFill>
                          <a:effectLst/>
                          <a:latin typeface="Arial" panose="020B0604020202020204" pitchFamily="34" charset="0"/>
                          <a:ea typeface="+mn-ea"/>
                          <a:cs typeface="Arial" panose="020B0604020202020204" pitchFamily="34" charset="0"/>
                        </a:rPr>
                        <a:t> Industry vs Inferiority – Developing competence and skills.</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Adolescence (Stage 5):</a:t>
                      </a:r>
                      <a:r>
                        <a:rPr lang="en-GB" sz="1500" b="0" i="0" kern="1200" dirty="0">
                          <a:solidFill>
                            <a:schemeClr val="dk1"/>
                          </a:solidFill>
                          <a:effectLst/>
                          <a:latin typeface="Arial" panose="020B0604020202020204" pitchFamily="34" charset="0"/>
                          <a:ea typeface="+mn-ea"/>
                          <a:cs typeface="Arial" panose="020B0604020202020204" pitchFamily="34" charset="0"/>
                        </a:rPr>
                        <a:t> Identity vs Role Confusion – Forming a personal and social identity.</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Young Adulthood:</a:t>
                      </a:r>
                      <a:r>
                        <a:rPr lang="en-GB" sz="1500" b="0" i="0" kern="1200" dirty="0">
                          <a:solidFill>
                            <a:schemeClr val="dk1"/>
                          </a:solidFill>
                          <a:effectLst/>
                          <a:latin typeface="Arial" panose="020B0604020202020204" pitchFamily="34" charset="0"/>
                          <a:ea typeface="+mn-ea"/>
                          <a:cs typeface="Arial" panose="020B0604020202020204" pitchFamily="34" charset="0"/>
                        </a:rPr>
                        <a:t> Intimacy vs Isolation – Establishing meaningful relationships.</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Middle Adulthood:</a:t>
                      </a:r>
                      <a:r>
                        <a:rPr lang="en-GB" sz="1500" b="0" i="0" kern="1200" dirty="0">
                          <a:solidFill>
                            <a:schemeClr val="dk1"/>
                          </a:solidFill>
                          <a:effectLst/>
                          <a:latin typeface="Arial" panose="020B0604020202020204" pitchFamily="34" charset="0"/>
                          <a:ea typeface="+mn-ea"/>
                          <a:cs typeface="Arial" panose="020B0604020202020204" pitchFamily="34" charset="0"/>
                        </a:rPr>
                        <a:t> Generativity vs Stagnation – Contributing to society and guiding the next generation.</a:t>
                      </a:r>
                    </a:p>
                    <a:p>
                      <a:endParaRPr lang="en-GB" sz="1500" b="1" i="0" kern="1200" dirty="0">
                        <a:solidFill>
                          <a:schemeClr val="dk1"/>
                        </a:solidFill>
                        <a:effectLst/>
                        <a:latin typeface="Arial" panose="020B0604020202020204" pitchFamily="34" charset="0"/>
                        <a:ea typeface="+mn-ea"/>
                        <a:cs typeface="Arial" panose="020B0604020202020204" pitchFamily="34" charset="0"/>
                      </a:endParaRPr>
                    </a:p>
                    <a:p>
                      <a:r>
                        <a:rPr lang="en-GB" sz="1500" b="1" i="0" kern="1200" dirty="0">
                          <a:solidFill>
                            <a:schemeClr val="dk1"/>
                          </a:solidFill>
                          <a:effectLst/>
                          <a:latin typeface="Arial" panose="020B0604020202020204" pitchFamily="34" charset="0"/>
                          <a:ea typeface="+mn-ea"/>
                          <a:cs typeface="Arial" panose="020B0604020202020204" pitchFamily="34" charset="0"/>
                        </a:rPr>
                        <a:t>Late Life (Stage 8):</a:t>
                      </a:r>
                      <a:r>
                        <a:rPr lang="en-GB" sz="1500" b="0" i="0" kern="1200" dirty="0">
                          <a:solidFill>
                            <a:schemeClr val="dk1"/>
                          </a:solidFill>
                          <a:effectLst/>
                          <a:latin typeface="Arial" panose="020B0604020202020204" pitchFamily="34" charset="0"/>
                          <a:ea typeface="+mn-ea"/>
                          <a:cs typeface="Arial" panose="020B0604020202020204" pitchFamily="34" charset="0"/>
                        </a:rPr>
                        <a:t> Integrity vs Despair – Reflecting on life with satisfaction or regret. </a:t>
                      </a:r>
                    </a:p>
                    <a:p>
                      <a:r>
                        <a:rPr lang="en-GB" sz="1700" b="0" i="0" kern="1200" dirty="0">
                          <a:solidFill>
                            <a:schemeClr val="dk1"/>
                          </a:solidFill>
                          <a:effectLst/>
                          <a:latin typeface="+mn-lt"/>
                          <a:ea typeface="+mn-ea"/>
                          <a:cs typeface="+mn-cs"/>
                        </a:rPr>
                        <a:t>McLeod, S. (2025)</a:t>
                      </a:r>
                      <a:endParaRPr lang="en-GB" sz="1500" b="0" i="0" kern="1200" dirty="0">
                        <a:solidFill>
                          <a:schemeClr val="dk1"/>
                        </a:solidFill>
                        <a:effectLst/>
                        <a:latin typeface="Arial" panose="020B0604020202020204" pitchFamily="34" charset="0"/>
                        <a:ea typeface="+mn-ea"/>
                        <a:cs typeface="Arial" panose="020B0604020202020204" pitchFamily="34" charset="0"/>
                      </a:endParaRPr>
                    </a:p>
                    <a:p>
                      <a:endParaRPr lang="en-GB" sz="1500" b="0" i="0" kern="1200" dirty="0">
                        <a:solidFill>
                          <a:schemeClr val="dk1"/>
                        </a:solidFill>
                        <a:effectLst/>
                        <a:latin typeface="Arial" panose="020B0604020202020204" pitchFamily="34" charset="0"/>
                        <a:ea typeface="+mn-ea"/>
                        <a:cs typeface="Arial" panose="020B0604020202020204" pitchFamily="34" charset="0"/>
                      </a:endParaRPr>
                    </a:p>
                    <a:p>
                      <a:pPr marL="342900" lvl="0" indent="-342900" algn="l">
                        <a:lnSpc>
                          <a:spcPct val="150000"/>
                        </a:lnSpc>
                        <a:buFont typeface="+mj-lt"/>
                        <a:buAutoNum type="arabicPeriod"/>
                        <a:tabLst>
                          <a:tab pos="685800" algn="l"/>
                        </a:tabLst>
                      </a:pPr>
                      <a:endParaRPr lang="en-GB" sz="1000" dirty="0">
                        <a:effectLst/>
                        <a:latin typeface="Arial" panose="020B0604020202020204" pitchFamily="34" charset="0"/>
                        <a:ea typeface="Arial" panose="020B0604020202020204" pitchFamily="34" charset="0"/>
                      </a:endParaRPr>
                    </a:p>
                  </a:txBody>
                  <a:tcPr marL="106297" marR="106297" marT="0" marB="0"/>
                </a:tc>
                <a:extLst>
                  <a:ext uri="{0D108BD9-81ED-4DB2-BD59-A6C34878D82A}">
                    <a16:rowId xmlns:a16="http://schemas.microsoft.com/office/drawing/2014/main" val="1393259252"/>
                  </a:ext>
                </a:extLst>
              </a:tr>
              <a:tr h="207870">
                <a:tc>
                  <a:txBody>
                    <a:bodyPr/>
                    <a:lstStyle/>
                    <a:p>
                      <a:pPr marL="342900" lvl="0" indent="-342900" algn="l">
                        <a:lnSpc>
                          <a:spcPct val="150000"/>
                        </a:lnSpc>
                        <a:buFont typeface="+mj-lt"/>
                        <a:buAutoNum type="arabicPeriod"/>
                        <a:tabLst>
                          <a:tab pos="685800" algn="l"/>
                        </a:tabLst>
                      </a:pPr>
                      <a:endParaRPr lang="en-GB" sz="1000">
                        <a:effectLst/>
                        <a:latin typeface="Arial" panose="020B0604020202020204" pitchFamily="34" charset="0"/>
                        <a:ea typeface="Arial" panose="020B0604020202020204" pitchFamily="34" charset="0"/>
                      </a:endParaRPr>
                    </a:p>
                  </a:txBody>
                  <a:tcPr marL="106297" marR="106297" marT="0" marB="0"/>
                </a:tc>
                <a:extLst>
                  <a:ext uri="{0D108BD9-81ED-4DB2-BD59-A6C34878D82A}">
                    <a16:rowId xmlns:a16="http://schemas.microsoft.com/office/drawing/2014/main" val="4057415580"/>
                  </a:ext>
                </a:extLst>
              </a:tr>
            </a:tbl>
          </a:graphicData>
        </a:graphic>
      </p:graphicFrame>
    </p:spTree>
    <p:extLst>
      <p:ext uri="{BB962C8B-B14F-4D97-AF65-F5344CB8AC3E}">
        <p14:creationId xmlns:p14="http://schemas.microsoft.com/office/powerpoint/2010/main" val="3127202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11D93F-BA6D-F5BF-BBCD-0FD0F1644A81}"/>
              </a:ext>
            </a:extLst>
          </p:cNvPr>
          <p:cNvSpPr>
            <a:spLocks noGrp="1"/>
          </p:cNvSpPr>
          <p:nvPr>
            <p:ph type="title"/>
          </p:nvPr>
        </p:nvSpPr>
        <p:spPr>
          <a:xfrm>
            <a:off x="521208" y="978408"/>
            <a:ext cx="4032504" cy="3364992"/>
          </a:xfrm>
        </p:spPr>
        <p:txBody>
          <a:bodyPr>
            <a:normAutofit/>
          </a:bodyPr>
          <a:lstStyle/>
          <a:p>
            <a:r>
              <a:rPr lang="en-GB">
                <a:latin typeface="Arial" panose="020B0604020202020204" pitchFamily="34" charset="0"/>
                <a:cs typeface="Arial" panose="020B0604020202020204" pitchFamily="34" charset="0"/>
              </a:rPr>
              <a:t>Jennys current and past experiences</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8F2BF3D8-ADD3-511F-689F-2DBBECDA0D04}"/>
              </a:ext>
            </a:extLst>
          </p:cNvPr>
          <p:cNvGraphicFramePr>
            <a:graphicFrameLocks noGrp="1"/>
          </p:cNvGraphicFramePr>
          <p:nvPr>
            <p:ph idx="1"/>
            <p:extLst>
              <p:ext uri="{D42A27DB-BD31-4B8C-83A1-F6EECF244321}">
                <p14:modId xmlns:p14="http://schemas.microsoft.com/office/powerpoint/2010/main" val="3707852060"/>
              </p:ext>
            </p:extLst>
          </p:nvPr>
        </p:nvGraphicFramePr>
        <p:xfrm>
          <a:off x="5065776" y="1071260"/>
          <a:ext cx="6620256" cy="4779488"/>
        </p:xfrm>
        <a:graphic>
          <a:graphicData uri="http://schemas.openxmlformats.org/drawingml/2006/table">
            <a:tbl>
              <a:tblPr>
                <a:tableStyleId>{5C22544A-7EE6-4342-B048-85BDC9FD1C3A}</a:tableStyleId>
              </a:tblPr>
              <a:tblGrid>
                <a:gridCol w="6620256">
                  <a:extLst>
                    <a:ext uri="{9D8B030D-6E8A-4147-A177-3AD203B41FA5}">
                      <a16:colId xmlns:a16="http://schemas.microsoft.com/office/drawing/2014/main" val="3303871999"/>
                    </a:ext>
                  </a:extLst>
                </a:gridCol>
              </a:tblGrid>
              <a:tr h="4779488">
                <a:tc>
                  <a:txBody>
                    <a:bodyPr/>
                    <a:lstStyle/>
                    <a:p>
                      <a:pPr marL="0" lvl="0" indent="0" algn="just">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Current experience</a:t>
                      </a:r>
                    </a:p>
                    <a:p>
                      <a:pPr marL="0" lvl="0" indent="0" algn="just">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Jenny took on a role to be the carer for her mother, after her father passed away when she was 11 years of age, this had given her a big responsibility as she was burdened with taking on a parentified role and unable to focus enough on her own well being, this can significantly shape identity development.  Instead of being able to experience friendship, hobbies and education pathways, she was cooking, cleaning, shopping and being responsible for administration tasks that were for her mother along with caring for her and assisting with daily duties.</a:t>
                      </a:r>
                    </a:p>
                    <a:p>
                      <a:pPr marL="0" lvl="0" indent="0" algn="just">
                        <a:lnSpc>
                          <a:spcPct val="150000"/>
                        </a:lnSpc>
                        <a:buFont typeface="+mj-lt"/>
                        <a:buNone/>
                        <a:tabLst>
                          <a:tab pos="685800" algn="l"/>
                        </a:tabLst>
                      </a:pPr>
                      <a:endParaRPr lang="en-GB" sz="1300" b="0">
                        <a:effectLst/>
                        <a:latin typeface="Arial" panose="020B0604020202020204" pitchFamily="34" charset="0"/>
                        <a:ea typeface="Arial" panose="020B0604020202020204" pitchFamily="34" charset="0"/>
                      </a:endParaRPr>
                    </a:p>
                    <a:p>
                      <a:pPr marL="0" lvl="0" indent="0" algn="just">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Current experience</a:t>
                      </a:r>
                    </a:p>
                    <a:p>
                      <a:pPr marL="0" lvl="0" indent="0" algn="just">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Increases risk of role confusion, where Jenny would feel guilt when engaging in normal teenage activities and have difficulty seeing a future separate from caregiving.  This is all she knows and has become a routine in her daily life.  Her identity at this point is limiting her exploration of personal interest in social roles and independence.</a:t>
                      </a:r>
                    </a:p>
                    <a:p>
                      <a:pPr marL="0" lvl="0" indent="0" algn="l">
                        <a:lnSpc>
                          <a:spcPct val="150000"/>
                        </a:lnSpc>
                        <a:buFont typeface="+mj-lt"/>
                        <a:buNone/>
                        <a:tabLst>
                          <a:tab pos="685800" algn="l"/>
                        </a:tabLst>
                      </a:pPr>
                      <a:endParaRPr lang="en-GB" sz="1300" b="1">
                        <a:effectLst/>
                        <a:latin typeface="Arial" panose="020B0604020202020204" pitchFamily="34" charset="0"/>
                        <a:ea typeface="Arial" panose="020B0604020202020204" pitchFamily="34" charset="0"/>
                      </a:endParaRPr>
                    </a:p>
                    <a:p>
                      <a:pPr marL="0" lvl="0" indent="0" algn="l">
                        <a:lnSpc>
                          <a:spcPct val="150000"/>
                        </a:lnSpc>
                        <a:buFont typeface="+mj-lt"/>
                        <a:buNone/>
                        <a:tabLst>
                          <a:tab pos="685800" algn="l"/>
                        </a:tabLst>
                      </a:pPr>
                      <a:endParaRPr lang="en-GB" sz="1300" b="1">
                        <a:effectLst/>
                        <a:latin typeface="Arial" panose="020B0604020202020204" pitchFamily="34" charset="0"/>
                        <a:ea typeface="Arial" panose="020B0604020202020204" pitchFamily="34" charset="0"/>
                      </a:endParaRPr>
                    </a:p>
                  </a:txBody>
                  <a:tcPr marL="93487" marR="93487" marT="0" marB="0"/>
                </a:tc>
                <a:extLst>
                  <a:ext uri="{0D108BD9-81ED-4DB2-BD59-A6C34878D82A}">
                    <a16:rowId xmlns:a16="http://schemas.microsoft.com/office/drawing/2014/main" val="3986388418"/>
                  </a:ext>
                </a:extLst>
              </a:tr>
            </a:tbl>
          </a:graphicData>
        </a:graphic>
      </p:graphicFrame>
    </p:spTree>
    <p:extLst>
      <p:ext uri="{BB962C8B-B14F-4D97-AF65-F5344CB8AC3E}">
        <p14:creationId xmlns:p14="http://schemas.microsoft.com/office/powerpoint/2010/main" val="809748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C47BA8-8E07-15F6-3C95-F35872985006}"/>
              </a:ext>
            </a:extLst>
          </p:cNvPr>
          <p:cNvSpPr>
            <a:spLocks noGrp="1"/>
          </p:cNvSpPr>
          <p:nvPr>
            <p:ph type="title"/>
          </p:nvPr>
        </p:nvSpPr>
        <p:spPr>
          <a:xfrm>
            <a:off x="521208" y="978408"/>
            <a:ext cx="4032504" cy="3364992"/>
          </a:xfrm>
        </p:spPr>
        <p:txBody>
          <a:bodyPr>
            <a:normAutofit/>
          </a:bodyPr>
          <a:lstStyle/>
          <a:p>
            <a:r>
              <a:rPr lang="en-GB">
                <a:latin typeface="Arial" panose="020B0604020202020204" pitchFamily="34" charset="0"/>
                <a:cs typeface="Arial" panose="020B0604020202020204" pitchFamily="34" charset="0"/>
              </a:rPr>
              <a:t>Cognitive Development</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D14971C1-A1EE-2EEB-BA0C-4E5D235DECA5}"/>
              </a:ext>
            </a:extLst>
          </p:cNvPr>
          <p:cNvGraphicFramePr>
            <a:graphicFrameLocks noGrp="1"/>
          </p:cNvGraphicFramePr>
          <p:nvPr>
            <p:ph idx="1"/>
            <p:extLst>
              <p:ext uri="{D42A27DB-BD31-4B8C-83A1-F6EECF244321}">
                <p14:modId xmlns:p14="http://schemas.microsoft.com/office/powerpoint/2010/main" val="1809097831"/>
              </p:ext>
            </p:extLst>
          </p:nvPr>
        </p:nvGraphicFramePr>
        <p:xfrm>
          <a:off x="5065776" y="1019921"/>
          <a:ext cx="6620256" cy="4882166"/>
        </p:xfrm>
        <a:graphic>
          <a:graphicData uri="http://schemas.openxmlformats.org/drawingml/2006/table">
            <a:tbl>
              <a:tblPr>
                <a:tableStyleId>{5C22544A-7EE6-4342-B048-85BDC9FD1C3A}</a:tableStyleId>
              </a:tblPr>
              <a:tblGrid>
                <a:gridCol w="6620256">
                  <a:extLst>
                    <a:ext uri="{9D8B030D-6E8A-4147-A177-3AD203B41FA5}">
                      <a16:colId xmlns:a16="http://schemas.microsoft.com/office/drawing/2014/main" val="458830996"/>
                    </a:ext>
                  </a:extLst>
                </a:gridCol>
              </a:tblGrid>
              <a:tr h="4882166">
                <a:tc>
                  <a:txBody>
                    <a:bodyPr/>
                    <a:lstStyle/>
                    <a:p>
                      <a:pPr marL="0" lvl="0" indent="0" algn="l">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Cognitive development according to Eriksons theory sees cognition as developing alongside social and emotional growth which consists of a childs ability to think, plan and problem-solve is shaped by whether their emotional and social needs are met.</a:t>
                      </a:r>
                      <a:r>
                        <a:rPr lang="en-GB" sz="1500" b="0" i="0" kern="1200">
                          <a:solidFill>
                            <a:schemeClr val="dk1"/>
                          </a:solidFill>
                          <a:effectLst/>
                          <a:latin typeface="+mn-lt"/>
                          <a:ea typeface="+mn-ea"/>
                          <a:cs typeface="+mn-cs"/>
                        </a:rPr>
                        <a:t> Brennan, D. (2021)</a:t>
                      </a:r>
                      <a:r>
                        <a:rPr lang="en-GB" sz="1300" b="0">
                          <a:effectLst/>
                          <a:latin typeface="Arial" panose="020B0604020202020204" pitchFamily="34" charset="0"/>
                          <a:ea typeface="Arial" panose="020B0604020202020204" pitchFamily="34" charset="0"/>
                        </a:rPr>
                        <a:t>   Cognitive skills grow in context of trust, independence, initiative and competence, not in isolation like Piaget emphasizes:</a:t>
                      </a:r>
                    </a:p>
                    <a:p>
                      <a:pPr marL="0" lvl="0" indent="0" algn="l">
                        <a:lnSpc>
                          <a:spcPct val="150000"/>
                        </a:lnSpc>
                        <a:buFont typeface="+mj-lt"/>
                        <a:buNone/>
                        <a:tabLst>
                          <a:tab pos="685800" algn="l"/>
                        </a:tabLst>
                      </a:pPr>
                      <a:endParaRPr lang="en-GB" sz="1300" b="0">
                        <a:effectLst/>
                        <a:latin typeface="Arial" panose="020B0604020202020204" pitchFamily="34" charset="0"/>
                        <a:ea typeface="Arial" panose="020B0604020202020204" pitchFamily="34" charset="0"/>
                      </a:endParaRP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 Jean Piaget theory looks at the changes and growth in children, here are some key points of Piagets theory:</a:t>
                      </a:r>
                    </a:p>
                    <a:p>
                      <a:pPr marL="285750" lvl="0" indent="-285750" algn="l">
                        <a:lnSpc>
                          <a:spcPct val="150000"/>
                        </a:lnSpc>
                        <a:buFont typeface="Arial" panose="020B0604020202020204" pitchFamily="34" charset="0"/>
                        <a:buChar char="•"/>
                        <a:tabLst>
                          <a:tab pos="685800" algn="l"/>
                        </a:tabLst>
                      </a:pPr>
                      <a:r>
                        <a:rPr lang="en-GB" sz="1300" b="0">
                          <a:effectLst/>
                          <a:latin typeface="Arial" panose="020B0604020202020204" pitchFamily="34" charset="0"/>
                          <a:ea typeface="Arial" panose="020B0604020202020204" pitchFamily="34" charset="0"/>
                        </a:rPr>
                        <a:t>How children seek balance between what they know and new experiences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685800" algn="l"/>
                        </a:tabLst>
                        <a:defRPr/>
                      </a:pPr>
                      <a:r>
                        <a:rPr lang="en-GB" sz="1300" b="0">
                          <a:effectLst/>
                          <a:latin typeface="Arial" panose="020B0604020202020204" pitchFamily="34" charset="0"/>
                          <a:ea typeface="Arial" panose="020B0604020202020204" pitchFamily="34" charset="0"/>
                        </a:rPr>
                        <a:t>Stages of development according to their age</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685800" algn="l"/>
                        </a:tabLst>
                        <a:defRPr/>
                      </a:pPr>
                      <a:r>
                        <a:rPr lang="en-GB" sz="1300" b="0">
                          <a:effectLst/>
                          <a:latin typeface="Arial" panose="020B0604020202020204" pitchFamily="34" charset="0"/>
                          <a:ea typeface="Arial" panose="020B0604020202020204" pitchFamily="34" charset="0"/>
                        </a:rPr>
                        <a:t>how active children are in learning by interacting within an environment in their lifespan perspective</a:t>
                      </a:r>
                    </a:p>
                    <a:p>
                      <a:pPr marL="0" marR="0" lvl="0" indent="0" algn="l" defTabSz="914400" rtl="0" eaLnBrk="1" fontAlgn="auto" latinLnBrk="0" hangingPunct="1">
                        <a:lnSpc>
                          <a:spcPct val="150000"/>
                        </a:lnSpc>
                        <a:spcBef>
                          <a:spcPts val="0"/>
                        </a:spcBef>
                        <a:spcAft>
                          <a:spcPts val="0"/>
                        </a:spcAft>
                        <a:buClrTx/>
                        <a:buSzTx/>
                        <a:buFont typeface="Arial" panose="020B0604020202020204" pitchFamily="34" charset="0"/>
                        <a:buNone/>
                        <a:tabLst>
                          <a:tab pos="685800" algn="l"/>
                        </a:tabLst>
                        <a:defRPr/>
                      </a:pPr>
                      <a:endParaRPr lang="en-GB" sz="1300" b="0">
                        <a:effectLst/>
                        <a:latin typeface="Arial" panose="020B0604020202020204" pitchFamily="34" charset="0"/>
                        <a:ea typeface="Arial" panose="020B0604020202020204" pitchFamily="34" charset="0"/>
                      </a:endParaRP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In Simple terms:</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Piaget: How children think</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Erikson: How children feel and develop socially</a:t>
                      </a:r>
                    </a:p>
                  </a:txBody>
                  <a:tcPr marL="94024" marR="94024" marT="0" marB="0"/>
                </a:tc>
                <a:extLst>
                  <a:ext uri="{0D108BD9-81ED-4DB2-BD59-A6C34878D82A}">
                    <a16:rowId xmlns:a16="http://schemas.microsoft.com/office/drawing/2014/main" val="2888980609"/>
                  </a:ext>
                </a:extLst>
              </a:tr>
            </a:tbl>
          </a:graphicData>
        </a:graphic>
      </p:graphicFrame>
    </p:spTree>
    <p:extLst>
      <p:ext uri="{BB962C8B-B14F-4D97-AF65-F5344CB8AC3E}">
        <p14:creationId xmlns:p14="http://schemas.microsoft.com/office/powerpoint/2010/main" val="722573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946E97-0FEC-6E59-C6DB-C979130563B0}"/>
              </a:ext>
            </a:extLst>
          </p:cNvPr>
          <p:cNvSpPr>
            <a:spLocks noGrp="1"/>
          </p:cNvSpPr>
          <p:nvPr>
            <p:ph type="title"/>
          </p:nvPr>
        </p:nvSpPr>
        <p:spPr>
          <a:xfrm>
            <a:off x="521208" y="978408"/>
            <a:ext cx="7565779" cy="1386996"/>
          </a:xfrm>
        </p:spPr>
        <p:txBody>
          <a:bodyPr vert="horz" lIns="91440" tIns="45720" rIns="91440" bIns="45720" rtlCol="0" anchor="t">
            <a:normAutofit/>
          </a:bodyPr>
          <a:lstStyle/>
          <a:p>
            <a:pPr>
              <a:lnSpc>
                <a:spcPct val="90000"/>
              </a:lnSpc>
            </a:pPr>
            <a:r>
              <a:rPr lang="en-US" sz="4600"/>
              <a:t>Environmental Influences On Nature and Nurture</a:t>
            </a:r>
          </a:p>
        </p:txBody>
      </p:sp>
      <p:sp>
        <p:nvSpPr>
          <p:cNvPr id="5" name="TextBox 4">
            <a:extLst>
              <a:ext uri="{FF2B5EF4-FFF2-40B4-BE49-F238E27FC236}">
                <a16:creationId xmlns:a16="http://schemas.microsoft.com/office/drawing/2014/main" id="{1669D812-239B-1ABC-3090-0FB7B82C2B47}"/>
              </a:ext>
            </a:extLst>
          </p:cNvPr>
          <p:cNvSpPr txBox="1"/>
          <p:nvPr/>
        </p:nvSpPr>
        <p:spPr>
          <a:xfrm>
            <a:off x="4609453" y="2244875"/>
            <a:ext cx="2283503" cy="498889"/>
          </a:xfrm>
          <a:prstGeom prst="rect">
            <a:avLst/>
          </a:prstGeom>
        </p:spPr>
        <p:txBody>
          <a:bodyPr vert="horz" lIns="91440" tIns="45720" rIns="91440" bIns="45720" rtlCol="0" anchor="t">
            <a:normAutofit/>
          </a:bodyPr>
          <a:lstStyle/>
          <a:p>
            <a:pPr>
              <a:lnSpc>
                <a:spcPct val="110000"/>
              </a:lnSpc>
              <a:spcBef>
                <a:spcPts val="1000"/>
              </a:spcBef>
            </a:pPr>
            <a:r>
              <a:rPr lang="en-US" sz="1400" i="1" kern="1200" dirty="0">
                <a:solidFill>
                  <a:schemeClr val="tx1"/>
                </a:solidFill>
                <a:latin typeface="+mn-lt"/>
                <a:ea typeface="+mn-ea"/>
                <a:cs typeface="+mn-cs"/>
              </a:rPr>
              <a:t>Cherry. K, (2025)</a:t>
            </a:r>
          </a:p>
        </p:txBody>
      </p:sp>
      <p:sp>
        <p:nvSpPr>
          <p:cNvPr id="16" name="Freeform: Shape 15">
            <a:extLst>
              <a:ext uri="{FF2B5EF4-FFF2-40B4-BE49-F238E27FC236}">
                <a16:creationId xmlns:a16="http://schemas.microsoft.com/office/drawing/2014/main" id="{DD646702-1788-B97D-918B-46834CD1E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6F3480EA-4A9A-FC69-1CFC-B60F4FD2097F}"/>
              </a:ext>
            </a:extLst>
          </p:cNvPr>
          <p:cNvPicPr>
            <a:picLocks noChangeAspect="1"/>
          </p:cNvPicPr>
          <p:nvPr/>
        </p:nvPicPr>
        <p:blipFill>
          <a:blip r:embed="rId2"/>
          <a:stretch>
            <a:fillRect/>
          </a:stretch>
        </p:blipFill>
        <p:spPr>
          <a:xfrm>
            <a:off x="567408" y="2516605"/>
            <a:ext cx="5416317" cy="3615392"/>
          </a:xfrm>
          <a:prstGeom prst="rect">
            <a:avLst/>
          </a:prstGeom>
        </p:spPr>
      </p:pic>
      <p:sp>
        <p:nvSpPr>
          <p:cNvPr id="18" name="Freeform: Shape 17">
            <a:extLst>
              <a:ext uri="{FF2B5EF4-FFF2-40B4-BE49-F238E27FC236}">
                <a16:creationId xmlns:a16="http://schemas.microsoft.com/office/drawing/2014/main" id="{F6B4FCA5-23FA-C759-8E23-68410B350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164C98C1-0845-8B7D-0F8E-241EB1744E4B}"/>
              </a:ext>
            </a:extLst>
          </p:cNvPr>
          <p:cNvGraphicFramePr>
            <a:graphicFrameLocks noGrp="1"/>
          </p:cNvGraphicFramePr>
          <p:nvPr>
            <p:ph idx="1"/>
            <p:extLst>
              <p:ext uri="{D42A27DB-BD31-4B8C-83A1-F6EECF244321}">
                <p14:modId xmlns:p14="http://schemas.microsoft.com/office/powerpoint/2010/main" val="3746810981"/>
              </p:ext>
            </p:extLst>
          </p:nvPr>
        </p:nvGraphicFramePr>
        <p:xfrm>
          <a:off x="6176831" y="2609374"/>
          <a:ext cx="5515396" cy="3430041"/>
        </p:xfrm>
        <a:graphic>
          <a:graphicData uri="http://schemas.openxmlformats.org/drawingml/2006/table">
            <a:tbl>
              <a:tblPr firstRow="1" bandRow="1">
                <a:tableStyleId>{5C22544A-7EE6-4342-B048-85BDC9FD1C3A}</a:tableStyleId>
              </a:tblPr>
              <a:tblGrid>
                <a:gridCol w="5515396">
                  <a:extLst>
                    <a:ext uri="{9D8B030D-6E8A-4147-A177-3AD203B41FA5}">
                      <a16:colId xmlns:a16="http://schemas.microsoft.com/office/drawing/2014/main" val="2077162118"/>
                    </a:ext>
                  </a:extLst>
                </a:gridCol>
              </a:tblGrid>
              <a:tr h="1411982">
                <a:tc>
                  <a:txBody>
                    <a:bodyPr/>
                    <a:lstStyle/>
                    <a:p>
                      <a:pPr marL="0" lvl="0" indent="0" algn="l">
                        <a:lnSpc>
                          <a:spcPct val="150000"/>
                        </a:lnSpc>
                        <a:buFont typeface="+mj-lt"/>
                        <a:buNone/>
                        <a:tabLst>
                          <a:tab pos="685800" algn="l"/>
                        </a:tabLst>
                      </a:pPr>
                      <a:r>
                        <a:rPr lang="en-GB" sz="1000" b="1" u="sng" dirty="0">
                          <a:solidFill>
                            <a:schemeClr val="tx1"/>
                          </a:solidFill>
                          <a:effectLst/>
                        </a:rPr>
                        <a:t>Nature (biological) </a:t>
                      </a:r>
                    </a:p>
                    <a:p>
                      <a:pPr marL="0" marR="0" lvl="0" indent="0" algn="l" defTabSz="914400" rtl="0" eaLnBrk="1" fontAlgn="auto" latinLnBrk="0" hangingPunct="1">
                        <a:lnSpc>
                          <a:spcPct val="150000"/>
                        </a:lnSpc>
                        <a:spcBef>
                          <a:spcPts val="0"/>
                        </a:spcBef>
                        <a:spcAft>
                          <a:spcPts val="0"/>
                        </a:spcAft>
                        <a:buClrTx/>
                        <a:buSzTx/>
                        <a:buFont typeface="+mj-lt"/>
                        <a:buNone/>
                        <a:tabLst>
                          <a:tab pos="685800" algn="l"/>
                        </a:tabLst>
                        <a:defRPr/>
                      </a:pPr>
                      <a:r>
                        <a:rPr lang="en-GB" sz="1000" b="0" dirty="0">
                          <a:solidFill>
                            <a:schemeClr val="tx1"/>
                          </a:solidFill>
                          <a:effectLst/>
                          <a:latin typeface="Arial" panose="020B0604020202020204" pitchFamily="34" charset="0"/>
                          <a:ea typeface="Arial" panose="020B0604020202020204" pitchFamily="34" charset="0"/>
                        </a:rPr>
                        <a:t>A secure environment regulates stress hormones and supports healthy brain development</a:t>
                      </a:r>
                    </a:p>
                    <a:p>
                      <a:pPr marL="0" marR="0" lvl="0" indent="0" algn="l" defTabSz="914400" rtl="0" eaLnBrk="1" fontAlgn="auto" latinLnBrk="0" hangingPunct="1">
                        <a:lnSpc>
                          <a:spcPct val="150000"/>
                        </a:lnSpc>
                        <a:spcBef>
                          <a:spcPts val="0"/>
                        </a:spcBef>
                        <a:spcAft>
                          <a:spcPts val="0"/>
                        </a:spcAft>
                        <a:buClrTx/>
                        <a:buSzTx/>
                        <a:buFont typeface="+mj-lt"/>
                        <a:buNone/>
                        <a:tabLst>
                          <a:tab pos="685800" algn="l"/>
                        </a:tabLst>
                        <a:defRPr/>
                      </a:pPr>
                      <a:r>
                        <a:rPr lang="en-GB" sz="1000" b="0" dirty="0">
                          <a:solidFill>
                            <a:schemeClr val="tx1"/>
                          </a:solidFill>
                          <a:effectLst/>
                          <a:latin typeface="Arial" panose="020B0604020202020204" pitchFamily="34" charset="0"/>
                          <a:ea typeface="Arial" panose="020B0604020202020204" pitchFamily="34" charset="0"/>
                        </a:rPr>
                        <a:t>Tendency toward anxiety or guilt when offers suffer</a:t>
                      </a:r>
                    </a:p>
                    <a:p>
                      <a:pPr marL="0" lvl="0" indent="0" algn="l">
                        <a:lnSpc>
                          <a:spcPct val="150000"/>
                        </a:lnSpc>
                        <a:buFont typeface="+mj-lt"/>
                        <a:buNone/>
                        <a:tabLst>
                          <a:tab pos="685800" algn="l"/>
                        </a:tabLst>
                      </a:pPr>
                      <a:r>
                        <a:rPr lang="en-GB" sz="1000" b="0" dirty="0">
                          <a:solidFill>
                            <a:schemeClr val="tx1"/>
                          </a:solidFill>
                          <a:effectLst/>
                        </a:rPr>
                        <a:t>Jenny possibly feels distressed when her mother struggles and finds is harder to switch off from responsibilities</a:t>
                      </a:r>
                    </a:p>
                    <a:p>
                      <a:pPr marL="0" lvl="0" indent="0" algn="l">
                        <a:lnSpc>
                          <a:spcPct val="150000"/>
                        </a:lnSpc>
                        <a:buFont typeface="+mj-lt"/>
                        <a:buNone/>
                        <a:tabLst>
                          <a:tab pos="685800" algn="l"/>
                        </a:tabLst>
                      </a:pPr>
                      <a:r>
                        <a:rPr lang="en-GB" sz="1000" b="1" u="sng" dirty="0">
                          <a:solidFill>
                            <a:schemeClr val="tx1"/>
                          </a:solidFill>
                          <a:effectLst/>
                        </a:rPr>
                        <a:t>Nurture (environmental)</a:t>
                      </a:r>
                      <a:endParaRPr lang="en-GB" sz="1000" b="1" u="sng" dirty="0">
                        <a:solidFill>
                          <a:schemeClr val="tx1"/>
                        </a:solidFill>
                        <a:effectLst/>
                        <a:latin typeface="Arial" panose="020B0604020202020204" pitchFamily="34" charset="0"/>
                        <a:ea typeface="Arial" panose="020B0604020202020204" pitchFamily="34" charset="0"/>
                      </a:endParaRPr>
                    </a:p>
                  </a:txBody>
                  <a:tcPr marL="84177" marR="84177" marT="0" marB="0"/>
                </a:tc>
                <a:extLst>
                  <a:ext uri="{0D108BD9-81ED-4DB2-BD59-A6C34878D82A}">
                    <a16:rowId xmlns:a16="http://schemas.microsoft.com/office/drawing/2014/main" val="231011014"/>
                  </a:ext>
                </a:extLst>
              </a:tr>
              <a:tr h="2018059">
                <a:tc>
                  <a:txBody>
                    <a:bodyPr/>
                    <a:lstStyle/>
                    <a:p>
                      <a:pPr marL="0" lvl="0" indent="0" algn="l">
                        <a:lnSpc>
                          <a:spcPct val="150000"/>
                        </a:lnSpc>
                        <a:buFont typeface="+mj-lt"/>
                        <a:buNone/>
                        <a:tabLst>
                          <a:tab pos="685800" algn="l"/>
                        </a:tabLst>
                      </a:pPr>
                      <a:r>
                        <a:rPr lang="en-GB" sz="1000" b="0" dirty="0">
                          <a:effectLst/>
                          <a:latin typeface="Arial" panose="020B0604020202020204" pitchFamily="34" charset="0"/>
                          <a:ea typeface="Arial" panose="020B0604020202020204" pitchFamily="34" charset="0"/>
                        </a:rPr>
                        <a:t>Stability of home life and emotional warmth</a:t>
                      </a:r>
                    </a:p>
                    <a:p>
                      <a:pPr marL="0" lvl="0" indent="0" algn="l">
                        <a:lnSpc>
                          <a:spcPct val="150000"/>
                        </a:lnSpc>
                        <a:buFont typeface="+mj-lt"/>
                        <a:buNone/>
                        <a:tabLst>
                          <a:tab pos="685800" algn="l"/>
                        </a:tabLst>
                      </a:pPr>
                      <a:r>
                        <a:rPr lang="en-GB" sz="1000" b="0" dirty="0">
                          <a:effectLst/>
                          <a:latin typeface="Arial" panose="020B0604020202020204" pitchFamily="34" charset="0"/>
                          <a:ea typeface="Arial" panose="020B0604020202020204" pitchFamily="34" charset="0"/>
                        </a:rPr>
                        <a:t>Mother’s mobility limitations</a:t>
                      </a:r>
                    </a:p>
                    <a:p>
                      <a:pPr marL="0" lvl="0" indent="0" algn="l">
                        <a:lnSpc>
                          <a:spcPct val="150000"/>
                        </a:lnSpc>
                        <a:buFont typeface="+mj-lt"/>
                        <a:buNone/>
                        <a:tabLst>
                          <a:tab pos="685800" algn="l"/>
                        </a:tabLst>
                      </a:pPr>
                      <a:r>
                        <a:rPr lang="en-GB" sz="1000" b="0" dirty="0">
                          <a:effectLst/>
                          <a:latin typeface="Arial" panose="020B0604020202020204" pitchFamily="34" charset="0"/>
                          <a:ea typeface="Arial" panose="020B0604020202020204" pitchFamily="34" charset="0"/>
                        </a:rPr>
                        <a:t>Absence of other caregiving adults</a:t>
                      </a:r>
                    </a:p>
                    <a:p>
                      <a:pPr marL="0" lvl="0" indent="0" algn="l">
                        <a:lnSpc>
                          <a:spcPct val="150000"/>
                        </a:lnSpc>
                        <a:buFont typeface="+mj-lt"/>
                        <a:buNone/>
                        <a:tabLst>
                          <a:tab pos="685800" algn="l"/>
                        </a:tabLst>
                      </a:pPr>
                      <a:r>
                        <a:rPr lang="en-GB" sz="1000" b="0" dirty="0">
                          <a:effectLst/>
                          <a:latin typeface="Arial" panose="020B0604020202020204" pitchFamily="34" charset="0"/>
                          <a:ea typeface="Arial" panose="020B0604020202020204" pitchFamily="34" charset="0"/>
                        </a:rPr>
                        <a:t>Social learning-Jenny may have learnt that independence is selfishness, and her needs are secondary compared to her mother.</a:t>
                      </a:r>
                      <a:r>
                        <a:rPr lang="en-GB" sz="1300" b="0" i="0" kern="1200" dirty="0">
                          <a:solidFill>
                            <a:schemeClr val="dk1"/>
                          </a:solidFill>
                          <a:effectLst/>
                          <a:latin typeface="+mn-lt"/>
                          <a:ea typeface="+mn-ea"/>
                          <a:cs typeface="+mn-cs"/>
                        </a:rPr>
                        <a:t> </a:t>
                      </a:r>
                    </a:p>
                    <a:p>
                      <a:pPr marL="0" lvl="0" indent="0" algn="l">
                        <a:lnSpc>
                          <a:spcPct val="150000"/>
                        </a:lnSpc>
                        <a:buFont typeface="+mj-lt"/>
                        <a:buNone/>
                        <a:tabLst>
                          <a:tab pos="685800" algn="l"/>
                        </a:tabLst>
                      </a:pPr>
                      <a:r>
                        <a:rPr lang="en-GB" sz="1300" b="0" i="0" kern="1200" dirty="0">
                          <a:solidFill>
                            <a:schemeClr val="dk1"/>
                          </a:solidFill>
                          <a:effectLst/>
                          <a:latin typeface="+mn-lt"/>
                          <a:ea typeface="+mn-ea"/>
                          <a:cs typeface="+mn-cs"/>
                        </a:rPr>
                        <a:t>McLeod, S. (2024)</a:t>
                      </a:r>
                      <a:endParaRPr lang="en-GB" sz="1000" b="0" dirty="0">
                        <a:effectLst/>
                        <a:latin typeface="Arial" panose="020B0604020202020204" pitchFamily="34" charset="0"/>
                        <a:ea typeface="Arial" panose="020B0604020202020204" pitchFamily="34" charset="0"/>
                      </a:endParaRPr>
                    </a:p>
                    <a:p>
                      <a:pPr marL="0" lvl="0" indent="0" algn="l">
                        <a:lnSpc>
                          <a:spcPct val="150000"/>
                        </a:lnSpc>
                        <a:buFont typeface="+mj-lt"/>
                        <a:buNone/>
                        <a:tabLst>
                          <a:tab pos="685800" algn="l"/>
                        </a:tabLst>
                      </a:pPr>
                      <a:endParaRPr lang="en-GB" sz="1000" b="0" dirty="0">
                        <a:effectLst/>
                        <a:latin typeface="Arial" panose="020B0604020202020204" pitchFamily="34" charset="0"/>
                        <a:ea typeface="Arial" panose="020B0604020202020204" pitchFamily="34" charset="0"/>
                      </a:endParaRPr>
                    </a:p>
                    <a:p>
                      <a:pPr marL="0" lvl="0" indent="0" algn="l">
                        <a:lnSpc>
                          <a:spcPct val="150000"/>
                        </a:lnSpc>
                        <a:buFont typeface="+mj-lt"/>
                        <a:buNone/>
                        <a:tabLst>
                          <a:tab pos="685800" algn="l"/>
                        </a:tabLst>
                      </a:pPr>
                      <a:endParaRPr lang="en-GB" sz="1000" b="1" dirty="0">
                        <a:effectLst/>
                        <a:latin typeface="Arial" panose="020B0604020202020204" pitchFamily="34" charset="0"/>
                        <a:ea typeface="Arial" panose="020B0604020202020204" pitchFamily="34" charset="0"/>
                      </a:endParaRPr>
                    </a:p>
                  </a:txBody>
                  <a:tcPr marL="84177" marR="84177" marT="0" marB="0"/>
                </a:tc>
                <a:extLst>
                  <a:ext uri="{0D108BD9-81ED-4DB2-BD59-A6C34878D82A}">
                    <a16:rowId xmlns:a16="http://schemas.microsoft.com/office/drawing/2014/main" val="1421757621"/>
                  </a:ext>
                </a:extLst>
              </a:tr>
            </a:tbl>
          </a:graphicData>
        </a:graphic>
      </p:graphicFrame>
    </p:spTree>
    <p:extLst>
      <p:ext uri="{BB962C8B-B14F-4D97-AF65-F5344CB8AC3E}">
        <p14:creationId xmlns:p14="http://schemas.microsoft.com/office/powerpoint/2010/main" val="2774947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06EA30-EB2E-2CAE-4BE2-79A5D97D6F58}"/>
              </a:ext>
            </a:extLst>
          </p:cNvPr>
          <p:cNvSpPr>
            <a:spLocks noGrp="1"/>
          </p:cNvSpPr>
          <p:nvPr>
            <p:ph type="title"/>
          </p:nvPr>
        </p:nvSpPr>
        <p:spPr>
          <a:xfrm>
            <a:off x="521208" y="978408"/>
            <a:ext cx="3154680" cy="4069080"/>
          </a:xfrm>
        </p:spPr>
        <p:txBody>
          <a:bodyPr>
            <a:normAutofit/>
          </a:bodyPr>
          <a:lstStyle/>
          <a:p>
            <a:r>
              <a:rPr lang="en-GB" sz="4000">
                <a:latin typeface="Arial" panose="020B0604020202020204" pitchFamily="34" charset="0"/>
                <a:cs typeface="Arial" panose="020B0604020202020204" pitchFamily="34" charset="0"/>
              </a:rPr>
              <a:t>Community support plan</a:t>
            </a:r>
            <a:br>
              <a:rPr lang="en-GB" sz="4000"/>
            </a:br>
            <a:endParaRPr lang="en-GB" sz="4000"/>
          </a:p>
        </p:txBody>
      </p:sp>
      <p:sp>
        <p:nvSpPr>
          <p:cNvPr id="11" name="Rectangle 1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F354B8E8-DE99-74B3-497A-1CADAA674BD9}"/>
              </a:ext>
            </a:extLst>
          </p:cNvPr>
          <p:cNvGraphicFramePr>
            <a:graphicFrameLocks noGrp="1"/>
          </p:cNvGraphicFramePr>
          <p:nvPr>
            <p:ph idx="1"/>
            <p:extLst>
              <p:ext uri="{D42A27DB-BD31-4B8C-83A1-F6EECF244321}">
                <p14:modId xmlns:p14="http://schemas.microsoft.com/office/powerpoint/2010/main" val="2682573498"/>
              </p:ext>
            </p:extLst>
          </p:nvPr>
        </p:nvGraphicFramePr>
        <p:xfrm>
          <a:off x="4333646" y="978408"/>
          <a:ext cx="7197547" cy="5377688"/>
        </p:xfrm>
        <a:graphic>
          <a:graphicData uri="http://schemas.openxmlformats.org/drawingml/2006/table">
            <a:tbl>
              <a:tblPr>
                <a:tableStyleId>{5C22544A-7EE6-4342-B048-85BDC9FD1C3A}</a:tableStyleId>
              </a:tblPr>
              <a:tblGrid>
                <a:gridCol w="7197547">
                  <a:extLst>
                    <a:ext uri="{9D8B030D-6E8A-4147-A177-3AD203B41FA5}">
                      <a16:colId xmlns:a16="http://schemas.microsoft.com/office/drawing/2014/main" val="1559059104"/>
                    </a:ext>
                  </a:extLst>
                </a:gridCol>
              </a:tblGrid>
              <a:tr h="5239512">
                <a:tc>
                  <a:txBody>
                    <a:bodyPr/>
                    <a:lstStyle/>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Jenny</a:t>
                      </a:r>
                      <a:r>
                        <a:rPr lang="en-GB" sz="1300" b="0">
                          <a:effectLst/>
                          <a:latin typeface="Arial" panose="020B0604020202020204" pitchFamily="34" charset="0"/>
                          <a:ea typeface="Arial" panose="020B0604020202020204" pitchFamily="34" charset="0"/>
                        </a:rPr>
                        <a:t>, regular school attendance and time to complete homework, socialise with peers, emotional support to ,manage stress, breaks from caring responsibilities, ability to explore her own interests, create future goals, </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Jennys mother</a:t>
                      </a:r>
                    </a:p>
                    <a:p>
                      <a:pPr marL="0" lvl="0" indent="0" algn="l">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Support with her mobility and daily tasks, emotional wellbeing support for her low mood, reduce reliance on jenny for her personal care, access to appropriate community services</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Recommended support for Jenny</a:t>
                      </a:r>
                    </a:p>
                    <a:p>
                      <a:pPr marL="0" lvl="0" indent="0" algn="l">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Peer support groups, mentoring, wellbeing support, advocacy within education school liaison, provided flexibility with homework when needed, consider counselling support, develop a young carers support plan, emergency backup care plan, school holiday opportunities, monthly organised activity  </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Support for mother </a:t>
                      </a:r>
                    </a:p>
                    <a:p>
                      <a:pPr marL="0" lvl="0" indent="0" algn="l">
                        <a:lnSpc>
                          <a:spcPct val="150000"/>
                        </a:lnSpc>
                        <a:buFont typeface="+mj-lt"/>
                        <a:buNone/>
                        <a:tabLst>
                          <a:tab pos="685800" algn="l"/>
                        </a:tabLst>
                      </a:pPr>
                      <a:r>
                        <a:rPr lang="en-GB" sz="1300" b="0">
                          <a:effectLst/>
                          <a:latin typeface="Arial" panose="020B0604020202020204" pitchFamily="34" charset="0"/>
                          <a:ea typeface="Arial" panose="020B0604020202020204" pitchFamily="34" charset="0"/>
                        </a:rPr>
                        <a:t>Assessment for mental health needs, referral to adult social care, home support worker, mobility equipment, assistants with personal care, occupational therapy assessment, advise regarding financial support, emergency planning and home adaptations</a:t>
                      </a:r>
                    </a:p>
                    <a:p>
                      <a:pPr marL="0" lvl="0" indent="0" algn="l">
                        <a:lnSpc>
                          <a:spcPct val="150000"/>
                        </a:lnSpc>
                        <a:buFont typeface="+mj-lt"/>
                        <a:buNone/>
                        <a:tabLst>
                          <a:tab pos="685800" algn="l"/>
                        </a:tabLst>
                      </a:pPr>
                      <a:r>
                        <a:rPr lang="en-GB" sz="1300" b="1">
                          <a:effectLst/>
                          <a:latin typeface="Arial" panose="020B0604020202020204" pitchFamily="34" charset="0"/>
                          <a:ea typeface="Arial" panose="020B0604020202020204" pitchFamily="34" charset="0"/>
                        </a:rPr>
                        <a:t>Future planning: </a:t>
                      </a:r>
                      <a:r>
                        <a:rPr lang="en-GB" sz="1300" b="0">
                          <a:effectLst/>
                          <a:latin typeface="Arial" panose="020B0604020202020204" pitchFamily="34" charset="0"/>
                          <a:ea typeface="Arial" panose="020B0604020202020204" pitchFamily="34" charset="0"/>
                        </a:rPr>
                        <a:t>Support with college or training applications, careers advice, planning for independence, managing caring responsibilities alongside education.</a:t>
                      </a:r>
                    </a:p>
                    <a:p>
                      <a:pPr marL="0" lvl="0" indent="0" algn="l">
                        <a:lnSpc>
                          <a:spcPct val="150000"/>
                        </a:lnSpc>
                        <a:buFont typeface="+mj-lt"/>
                        <a:buNone/>
                        <a:tabLst>
                          <a:tab pos="685800" algn="l"/>
                        </a:tabLst>
                      </a:pPr>
                      <a:r>
                        <a:rPr lang="en-GB" sz="1600" b="0" i="0" kern="1200">
                          <a:solidFill>
                            <a:schemeClr val="dk1"/>
                          </a:solidFill>
                          <a:effectLst/>
                          <a:latin typeface="+mn-lt"/>
                          <a:ea typeface="+mn-ea"/>
                          <a:cs typeface="+mn-cs"/>
                        </a:rPr>
                        <a:t>NSPCC (2025).</a:t>
                      </a:r>
                      <a:endParaRPr lang="en-GB" sz="1300" b="0">
                        <a:effectLst/>
                        <a:latin typeface="Arial" panose="020B0604020202020204" pitchFamily="34" charset="0"/>
                        <a:ea typeface="Arial" panose="020B0604020202020204" pitchFamily="34" charset="0"/>
                      </a:endParaRPr>
                    </a:p>
                  </a:txBody>
                  <a:tcPr marL="102584" marR="102584" marT="0" marB="0"/>
                </a:tc>
                <a:extLst>
                  <a:ext uri="{0D108BD9-81ED-4DB2-BD59-A6C34878D82A}">
                    <a16:rowId xmlns:a16="http://schemas.microsoft.com/office/drawing/2014/main" val="157860188"/>
                  </a:ext>
                </a:extLst>
              </a:tr>
            </a:tbl>
          </a:graphicData>
        </a:graphic>
      </p:graphicFrame>
    </p:spTree>
    <p:extLst>
      <p:ext uri="{BB962C8B-B14F-4D97-AF65-F5344CB8AC3E}">
        <p14:creationId xmlns:p14="http://schemas.microsoft.com/office/powerpoint/2010/main" val="164866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5B896-15F3-940D-8F3F-8452FFCBF4C7}"/>
              </a:ext>
            </a:extLst>
          </p:cNvPr>
          <p:cNvSpPr>
            <a:spLocks noGrp="1"/>
          </p:cNvSpPr>
          <p:nvPr>
            <p:ph type="title"/>
          </p:nvPr>
        </p:nvSpPr>
        <p:spPr>
          <a:xfrm>
            <a:off x="521208" y="1038225"/>
            <a:ext cx="11155680" cy="504825"/>
          </a:xfrm>
        </p:spPr>
        <p:txBody>
          <a:bodyPr>
            <a:noAutofit/>
          </a:bodyPr>
          <a:lstStyle/>
          <a:p>
            <a:pPr algn="ctr"/>
            <a:r>
              <a:rPr lang="en-GB" sz="2800" dirty="0"/>
              <a:t>Conclusion</a:t>
            </a:r>
          </a:p>
        </p:txBody>
      </p:sp>
      <p:sp>
        <p:nvSpPr>
          <p:cNvPr id="3" name="Content Placeholder 2">
            <a:extLst>
              <a:ext uri="{FF2B5EF4-FFF2-40B4-BE49-F238E27FC236}">
                <a16:creationId xmlns:a16="http://schemas.microsoft.com/office/drawing/2014/main" id="{5C9177C9-0C9E-F17A-156D-3A8DC4870261}"/>
              </a:ext>
            </a:extLst>
          </p:cNvPr>
          <p:cNvSpPr>
            <a:spLocks noGrp="1"/>
          </p:cNvSpPr>
          <p:nvPr>
            <p:ph idx="1"/>
          </p:nvPr>
        </p:nvSpPr>
        <p:spPr>
          <a:xfrm>
            <a:off x="518160" y="2474268"/>
            <a:ext cx="11155680" cy="3767328"/>
          </a:xfrm>
        </p:spPr>
        <p:txBody>
          <a:bodyPr/>
          <a:lstStyle/>
          <a:p>
            <a:pPr marL="0" indent="0">
              <a:buNone/>
            </a:pPr>
            <a:r>
              <a:rPr lang="en-GB" dirty="0"/>
              <a:t>Jenny cares for her mother which is a big responsibility for someone her age. This may affect her feelings, schoolwork and time with friends.  At 16, Jenny should have time to focus on herself, her education and her future, but due to her mother’s circumstances, this may be difficult and she is caring for her mother.</a:t>
            </a:r>
          </a:p>
          <a:p>
            <a:pPr marL="0" indent="0">
              <a:buNone/>
            </a:pPr>
            <a:r>
              <a:rPr lang="en-GB" dirty="0"/>
              <a:t>Jenny has shown that she is kind and responsible, but without support the caring role could become too much for her. It is important that both Jenny and her mother get the right support so that the caring responsibilities are more manageable. </a:t>
            </a:r>
          </a:p>
          <a:p>
            <a:pPr marL="0" indent="0">
              <a:buNone/>
            </a:pPr>
            <a:r>
              <a:rPr lang="en-GB" dirty="0"/>
              <a:t>With the right support Jenny can succeed at school, spend time with friends, plan for her future whilst still being able to support her mother.</a:t>
            </a:r>
          </a:p>
          <a:p>
            <a:endParaRPr lang="en-GB" dirty="0"/>
          </a:p>
        </p:txBody>
      </p:sp>
    </p:spTree>
    <p:extLst>
      <p:ext uri="{BB962C8B-B14F-4D97-AF65-F5344CB8AC3E}">
        <p14:creationId xmlns:p14="http://schemas.microsoft.com/office/powerpoint/2010/main" val="2035150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A8467-AD46-41BB-5E45-574E9502A440}"/>
              </a:ext>
            </a:extLst>
          </p:cNvPr>
          <p:cNvSpPr>
            <a:spLocks noGrp="1"/>
          </p:cNvSpPr>
          <p:nvPr>
            <p:ph type="title"/>
          </p:nvPr>
        </p:nvSpPr>
        <p:spPr>
          <a:xfrm>
            <a:off x="520700" y="815122"/>
            <a:ext cx="11155680" cy="593217"/>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graphicFrame>
        <p:nvGraphicFramePr>
          <p:cNvPr id="4" name="Content Placeholder 3">
            <a:extLst>
              <a:ext uri="{FF2B5EF4-FFF2-40B4-BE49-F238E27FC236}">
                <a16:creationId xmlns:a16="http://schemas.microsoft.com/office/drawing/2014/main" id="{DC340C9A-3EC2-099B-A9DA-92D52AA156AB}"/>
              </a:ext>
            </a:extLst>
          </p:cNvPr>
          <p:cNvGraphicFramePr>
            <a:graphicFrameLocks noGrp="1"/>
          </p:cNvGraphicFramePr>
          <p:nvPr>
            <p:ph idx="1"/>
            <p:extLst>
              <p:ext uri="{D42A27DB-BD31-4B8C-83A1-F6EECF244321}">
                <p14:modId xmlns:p14="http://schemas.microsoft.com/office/powerpoint/2010/main" val="607926624"/>
              </p:ext>
            </p:extLst>
          </p:nvPr>
        </p:nvGraphicFramePr>
        <p:xfrm>
          <a:off x="520700" y="1571625"/>
          <a:ext cx="11156950" cy="10915305"/>
        </p:xfrm>
        <a:graphic>
          <a:graphicData uri="http://schemas.openxmlformats.org/drawingml/2006/table">
            <a:tbl>
              <a:tblPr>
                <a:tableStyleId>{5C22544A-7EE6-4342-B048-85BDC9FD1C3A}</a:tableStyleId>
              </a:tblPr>
              <a:tblGrid>
                <a:gridCol w="11156950">
                  <a:extLst>
                    <a:ext uri="{9D8B030D-6E8A-4147-A177-3AD203B41FA5}">
                      <a16:colId xmlns:a16="http://schemas.microsoft.com/office/drawing/2014/main" val="1178047275"/>
                    </a:ext>
                  </a:extLst>
                </a:gridCol>
              </a:tblGrid>
              <a:tr h="3873917">
                <a:tc>
                  <a:txBody>
                    <a:bodyPr/>
                    <a:lstStyle/>
                    <a:p>
                      <a:pPr marL="342900" lvl="0" indent="-342900" algn="l">
                        <a:lnSpc>
                          <a:spcPct val="150000"/>
                        </a:lnSpc>
                        <a:buFont typeface="+mj-lt"/>
                        <a:buAutoNum type="arabicPeriod"/>
                        <a:tabLst>
                          <a:tab pos="685800" algn="l"/>
                        </a:tabLst>
                      </a:pPr>
                      <a:r>
                        <a:rPr lang="en-GB" sz="1400" b="0" i="0" kern="1200" dirty="0">
                          <a:solidFill>
                            <a:schemeClr val="dk1"/>
                          </a:solidFill>
                          <a:effectLst/>
                          <a:latin typeface="Arial" panose="020B0604020202020204" pitchFamily="34" charset="0"/>
                          <a:ea typeface="+mn-ea"/>
                          <a:cs typeface="Arial" panose="020B0604020202020204" pitchFamily="34" charset="0"/>
                        </a:rPr>
                        <a:t> </a:t>
                      </a:r>
                      <a:r>
                        <a:rPr lang="en-GB" sz="1400" dirty="0">
                          <a:latin typeface="Arial" panose="020B0604020202020204" pitchFamily="34" charset="0"/>
                          <a:cs typeface="Arial" panose="020B0604020202020204" pitchFamily="34" charset="0"/>
                        </a:rPr>
                        <a:t>Logan, C. (2026). </a:t>
                      </a:r>
                      <a:r>
                        <a:rPr lang="en-GB" sz="1400" b="0" i="0" kern="1200" dirty="0">
                          <a:solidFill>
                            <a:schemeClr val="dk1"/>
                          </a:solidFill>
                          <a:effectLst/>
                          <a:latin typeface="Arial" panose="020B0604020202020204" pitchFamily="34" charset="0"/>
                          <a:ea typeface="+mn-ea"/>
                          <a:cs typeface="Arial" panose="020B0604020202020204" pitchFamily="34" charset="0"/>
                          <a:hlinkClick r:id="rId3"/>
                        </a:rPr>
                        <a:t>https://nursingstudy.org/erikson-8-stages-of-psychosocial-development/</a:t>
                      </a:r>
                      <a:endParaRPr lang="en-GB" sz="1400" b="0" i="0" kern="1200" dirty="0">
                        <a:solidFill>
                          <a:schemeClr val="dk1"/>
                        </a:solidFill>
                        <a:effectLst/>
                        <a:latin typeface="Arial" panose="020B0604020202020204" pitchFamily="34" charset="0"/>
                        <a:ea typeface="+mn-ea"/>
                        <a:cs typeface="Arial" panose="020B0604020202020204" pitchFamily="34" charset="0"/>
                      </a:endParaRPr>
                    </a:p>
                    <a:p>
                      <a:pPr marL="0" lvl="0" indent="0" algn="l">
                        <a:lnSpc>
                          <a:spcPct val="150000"/>
                        </a:lnSpc>
                        <a:buFont typeface="+mj-lt"/>
                        <a:buNone/>
                        <a:tabLst>
                          <a:tab pos="685800" algn="l"/>
                        </a:tabLst>
                      </a:pPr>
                      <a:r>
                        <a:rPr lang="en-GB" sz="1400" b="0" i="0" kern="1200" dirty="0">
                          <a:solidFill>
                            <a:schemeClr val="dk1"/>
                          </a:solidFill>
                          <a:effectLst/>
                          <a:latin typeface="Arial" panose="020B0604020202020204" pitchFamily="34" charset="0"/>
                          <a:ea typeface="+mn-ea"/>
                          <a:cs typeface="Arial" panose="020B0604020202020204" pitchFamily="34" charset="0"/>
                        </a:rPr>
                        <a:t>       (Assessed on 14/02/2026).</a:t>
                      </a:r>
                    </a:p>
                    <a:p>
                      <a:pPr marL="0" marR="0" lvl="0" indent="0" algn="l" defTabSz="914400" rtl="0" eaLnBrk="1" fontAlgn="auto" latinLnBrk="0" hangingPunct="1">
                        <a:lnSpc>
                          <a:spcPct val="150000"/>
                        </a:lnSpc>
                        <a:spcBef>
                          <a:spcPts val="0"/>
                        </a:spcBef>
                        <a:spcAft>
                          <a:spcPts val="0"/>
                        </a:spcAft>
                        <a:buClrTx/>
                        <a:buSzTx/>
                        <a:buFont typeface="+mj-lt"/>
                        <a:buNone/>
                        <a:tabLst>
                          <a:tab pos="685800" algn="l"/>
                        </a:tabLst>
                        <a:defRPr/>
                      </a:pPr>
                      <a:r>
                        <a:rPr lang="en-GB" sz="1400" kern="1200" dirty="0">
                          <a:solidFill>
                            <a:schemeClr val="dk1"/>
                          </a:solidFill>
                          <a:effectLst/>
                          <a:latin typeface="Arial" panose="020B0604020202020204" pitchFamily="34" charset="0"/>
                          <a:ea typeface="+mn-ea"/>
                          <a:cs typeface="Arial" panose="020B0604020202020204" pitchFamily="34" charset="0"/>
                        </a:rPr>
                        <a:t>2.    Cherry, K. (2025). </a:t>
                      </a:r>
                      <a:r>
                        <a:rPr lang="en-GB" sz="1400" i="1" kern="1200" dirty="0">
                          <a:solidFill>
                            <a:schemeClr val="dk1"/>
                          </a:solidFill>
                          <a:effectLst/>
                          <a:latin typeface="Arial" panose="020B0604020202020204" pitchFamily="34" charset="0"/>
                          <a:ea typeface="+mn-ea"/>
                          <a:cs typeface="Arial" panose="020B0604020202020204" pitchFamily="34" charset="0"/>
                        </a:rPr>
                        <a:t>How Nature vs. Nurture Shapes Who We Become</a:t>
                      </a:r>
                      <a:r>
                        <a:rPr lang="en-GB" sz="1400" kern="1200" dirty="0">
                          <a:solidFill>
                            <a:schemeClr val="dk1"/>
                          </a:solidFill>
                          <a:effectLst/>
                          <a:latin typeface="Arial" panose="020B0604020202020204" pitchFamily="34" charset="0"/>
                          <a:ea typeface="+mn-ea"/>
                          <a:cs typeface="Arial" panose="020B0604020202020204" pitchFamily="34" charset="0"/>
                        </a:rPr>
                        <a:t>. [online] </a:t>
                      </a:r>
                      <a:r>
                        <a:rPr lang="en-GB" sz="1400" kern="1200" dirty="0" err="1">
                          <a:solidFill>
                            <a:schemeClr val="dk1"/>
                          </a:solidFill>
                          <a:effectLst/>
                          <a:latin typeface="Arial" panose="020B0604020202020204" pitchFamily="34" charset="0"/>
                          <a:ea typeface="+mn-ea"/>
                          <a:cs typeface="Arial" panose="020B0604020202020204" pitchFamily="34" charset="0"/>
                        </a:rPr>
                        <a:t>Verywell</a:t>
                      </a:r>
                      <a:r>
                        <a:rPr lang="en-GB" sz="1400" kern="1200" dirty="0">
                          <a:solidFill>
                            <a:schemeClr val="dk1"/>
                          </a:solidFill>
                          <a:effectLst/>
                          <a:latin typeface="Arial" panose="020B0604020202020204" pitchFamily="34" charset="0"/>
                          <a:ea typeface="+mn-ea"/>
                          <a:cs typeface="Arial" panose="020B0604020202020204" pitchFamily="34" charset="0"/>
                        </a:rPr>
                        <a:t> Mind. Available at:   </a:t>
                      </a:r>
                      <a:r>
                        <a:rPr lang="en-GB" sz="1400" kern="1200" dirty="0">
                          <a:solidFill>
                            <a:schemeClr val="dk1"/>
                          </a:solidFill>
                          <a:effectLst/>
                          <a:latin typeface="Arial" panose="020B0604020202020204" pitchFamily="34" charset="0"/>
                          <a:ea typeface="+mn-ea"/>
                          <a:cs typeface="Arial" panose="020B0604020202020204" pitchFamily="34" charset="0"/>
                          <a:hlinkClick r:id="rId4"/>
                        </a:rPr>
                        <a:t>https://www.verywellmind.com/what-is-nature-versus-nurture-2795392</a:t>
                      </a:r>
                      <a:r>
                        <a:rPr lang="en-GB" sz="1400" kern="1200" dirty="0">
                          <a:solidFill>
                            <a:schemeClr val="dk1"/>
                          </a:solidFill>
                          <a:effectLst/>
                          <a:latin typeface="Arial" panose="020B0604020202020204" pitchFamily="34" charset="0"/>
                          <a:ea typeface="+mn-ea"/>
                          <a:cs typeface="Arial" panose="020B0604020202020204" pitchFamily="34" charset="0"/>
                        </a:rPr>
                        <a:t>. (Assessed on 15/02/2026)</a:t>
                      </a:r>
                    </a:p>
                    <a:p>
                      <a:pPr marL="0" marR="0" lvl="0" indent="0" algn="l" defTabSz="914400" rtl="0" eaLnBrk="1" fontAlgn="auto" latinLnBrk="0" hangingPunct="1">
                        <a:lnSpc>
                          <a:spcPct val="150000"/>
                        </a:lnSpc>
                        <a:spcBef>
                          <a:spcPts val="0"/>
                        </a:spcBef>
                        <a:spcAft>
                          <a:spcPts val="0"/>
                        </a:spcAft>
                        <a:buClrTx/>
                        <a:buSzTx/>
                        <a:buFont typeface="+mj-lt"/>
                        <a:buNone/>
                        <a:tabLst>
                          <a:tab pos="685800" algn="l"/>
                        </a:tabLst>
                        <a:defRPr/>
                      </a:pPr>
                      <a:r>
                        <a:rPr lang="en-GB" sz="1400" b="0" i="0" kern="1200" dirty="0">
                          <a:solidFill>
                            <a:schemeClr val="dk1"/>
                          </a:solidFill>
                          <a:effectLst/>
                          <a:latin typeface="Arial" panose="020B0604020202020204" pitchFamily="34" charset="0"/>
                          <a:ea typeface="+mn-ea"/>
                          <a:cs typeface="Arial" panose="020B0604020202020204" pitchFamily="34" charset="0"/>
                        </a:rPr>
                        <a:t>3.     McLeod, S. (2025).  </a:t>
                      </a:r>
                      <a:r>
                        <a:rPr lang="en-GB" sz="1400" b="0" i="1" kern="1200" dirty="0">
                          <a:solidFill>
                            <a:schemeClr val="dk1"/>
                          </a:solidFill>
                          <a:effectLst/>
                          <a:latin typeface="Arial" panose="020B0604020202020204" pitchFamily="34" charset="0"/>
                          <a:ea typeface="+mn-ea"/>
                          <a:cs typeface="Arial" panose="020B0604020202020204" pitchFamily="34" charset="0"/>
                        </a:rPr>
                        <a:t>Erik Erikson’s Stages of Psychosocial Development</a:t>
                      </a:r>
                      <a:r>
                        <a:rPr lang="en-GB" sz="1400" b="0" i="0" kern="1200" dirty="0">
                          <a:solidFill>
                            <a:schemeClr val="dk1"/>
                          </a:solidFill>
                          <a:effectLst/>
                          <a:latin typeface="Arial" panose="020B0604020202020204" pitchFamily="34" charset="0"/>
                          <a:ea typeface="+mn-ea"/>
                          <a:cs typeface="Arial" panose="020B0604020202020204" pitchFamily="34" charset="0"/>
                        </a:rPr>
                        <a:t>. [online] Simply Psychology. Available at: </a:t>
                      </a:r>
                      <a:r>
                        <a:rPr lang="en-GB" sz="1400" b="0" i="0" kern="1200" dirty="0">
                          <a:solidFill>
                            <a:schemeClr val="dk1"/>
                          </a:solidFill>
                          <a:effectLst/>
                          <a:latin typeface="Arial" panose="020B0604020202020204" pitchFamily="34" charset="0"/>
                          <a:ea typeface="+mn-ea"/>
                          <a:cs typeface="Arial" panose="020B0604020202020204" pitchFamily="34" charset="0"/>
                          <a:hlinkClick r:id="rId5"/>
                        </a:rPr>
                        <a:t>https://www.simplypsychology.org/Erik-Erikson.html</a:t>
                      </a:r>
                      <a:r>
                        <a:rPr lang="en-GB" sz="1400" b="0" i="0" kern="1200" dirty="0">
                          <a:solidFill>
                            <a:schemeClr val="dk1"/>
                          </a:solidFill>
                          <a:effectLst/>
                          <a:latin typeface="Arial" panose="020B0604020202020204" pitchFamily="34" charset="0"/>
                          <a:ea typeface="+mn-ea"/>
                          <a:cs typeface="Arial" panose="020B0604020202020204" pitchFamily="34" charset="0"/>
                        </a:rPr>
                        <a:t>.  (Assessed on 15/02/2026)</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startAt="4"/>
                        <a:tabLst>
                          <a:tab pos="685800" algn="l"/>
                        </a:tabLst>
                        <a:defRPr/>
                      </a:pPr>
                      <a:r>
                        <a:rPr lang="en-GB" sz="1400" b="0" i="0" kern="1200" dirty="0">
                          <a:solidFill>
                            <a:schemeClr val="dk1"/>
                          </a:solidFill>
                          <a:effectLst/>
                          <a:latin typeface="Arial" panose="020B0604020202020204" pitchFamily="34" charset="0"/>
                          <a:ea typeface="+mn-ea"/>
                          <a:cs typeface="Arial" panose="020B0604020202020204" pitchFamily="34" charset="0"/>
                        </a:rPr>
                        <a:t>Brennan, D. (2021). </a:t>
                      </a:r>
                      <a:r>
                        <a:rPr lang="en-GB" sz="1400" b="0" i="1" kern="1200" dirty="0">
                          <a:solidFill>
                            <a:schemeClr val="dk1"/>
                          </a:solidFill>
                          <a:effectLst/>
                          <a:latin typeface="Arial" panose="020B0604020202020204" pitchFamily="34" charset="0"/>
                          <a:ea typeface="+mn-ea"/>
                          <a:cs typeface="Arial" panose="020B0604020202020204" pitchFamily="34" charset="0"/>
                        </a:rPr>
                        <a:t>What to know about </a:t>
                      </a:r>
                      <a:r>
                        <a:rPr lang="en-GB" sz="1400" b="0" i="1" kern="1200" dirty="0" err="1">
                          <a:solidFill>
                            <a:schemeClr val="dk1"/>
                          </a:solidFill>
                          <a:effectLst/>
                          <a:latin typeface="Arial" panose="020B0604020202020204" pitchFamily="34" charset="0"/>
                          <a:ea typeface="+mn-ea"/>
                          <a:cs typeface="Arial" panose="020B0604020202020204" pitchFamily="34" charset="0"/>
                        </a:rPr>
                        <a:t>erikson’s</a:t>
                      </a:r>
                      <a:r>
                        <a:rPr lang="en-GB" sz="1400" b="0" i="1" kern="1200" dirty="0">
                          <a:solidFill>
                            <a:schemeClr val="dk1"/>
                          </a:solidFill>
                          <a:effectLst/>
                          <a:latin typeface="Arial" panose="020B0604020202020204" pitchFamily="34" charset="0"/>
                          <a:ea typeface="+mn-ea"/>
                          <a:cs typeface="Arial" panose="020B0604020202020204" pitchFamily="34" charset="0"/>
                        </a:rPr>
                        <a:t> 8 stages of development</a:t>
                      </a:r>
                      <a:r>
                        <a:rPr lang="en-GB" sz="1400" b="0" i="0" kern="1200" dirty="0">
                          <a:solidFill>
                            <a:schemeClr val="dk1"/>
                          </a:solidFill>
                          <a:effectLst/>
                          <a:latin typeface="Arial" panose="020B0604020202020204" pitchFamily="34" charset="0"/>
                          <a:ea typeface="+mn-ea"/>
                          <a:cs typeface="Arial" panose="020B0604020202020204" pitchFamily="34" charset="0"/>
                        </a:rPr>
                        <a:t>. [online] WebMD. Available at: </a:t>
                      </a:r>
                      <a:r>
                        <a:rPr lang="en-GB" sz="1400" b="0" i="0" kern="1200" dirty="0">
                          <a:solidFill>
                            <a:schemeClr val="dk1"/>
                          </a:solidFill>
                          <a:effectLst/>
                          <a:latin typeface="Arial" panose="020B0604020202020204" pitchFamily="34" charset="0"/>
                          <a:ea typeface="+mn-ea"/>
                          <a:cs typeface="Arial" panose="020B0604020202020204" pitchFamily="34" charset="0"/>
                          <a:hlinkClick r:id="rId6"/>
                        </a:rPr>
                        <a:t>https://www.webmd.com/children/what-to-know-eriksons-8-stages-development</a:t>
                      </a:r>
                      <a:r>
                        <a:rPr lang="en-GB" sz="1400" b="0" i="0" kern="1200" dirty="0">
                          <a:solidFill>
                            <a:schemeClr val="dk1"/>
                          </a:solidFill>
                          <a:effectLst/>
                          <a:latin typeface="Arial" panose="020B0604020202020204" pitchFamily="34" charset="0"/>
                          <a:ea typeface="+mn-ea"/>
                          <a:cs typeface="Arial" panose="020B0604020202020204" pitchFamily="34" charset="0"/>
                        </a:rPr>
                        <a:t>.  (Assessed on 15/02/2026)</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startAt="4"/>
                        <a:tabLst>
                          <a:tab pos="685800" algn="l"/>
                        </a:tabLst>
                        <a:defRPr/>
                      </a:pPr>
                      <a:r>
                        <a:rPr lang="en-GB" sz="1400" b="0" i="0" kern="1200" dirty="0">
                          <a:solidFill>
                            <a:schemeClr val="dk1"/>
                          </a:solidFill>
                          <a:effectLst/>
                          <a:latin typeface="Arial" panose="020B0604020202020204" pitchFamily="34" charset="0"/>
                          <a:ea typeface="+mn-ea"/>
                          <a:cs typeface="Arial" panose="020B0604020202020204" pitchFamily="34" charset="0"/>
                        </a:rPr>
                        <a:t>NSPCC (2025). </a:t>
                      </a:r>
                      <a:r>
                        <a:rPr lang="en-GB" sz="1400" b="0" i="1" kern="1200" dirty="0">
                          <a:solidFill>
                            <a:schemeClr val="dk1"/>
                          </a:solidFill>
                          <a:effectLst/>
                          <a:latin typeface="Arial" panose="020B0604020202020204" pitchFamily="34" charset="0"/>
                          <a:ea typeface="+mn-ea"/>
                          <a:cs typeface="Arial" panose="020B0604020202020204" pitchFamily="34" charset="0"/>
                        </a:rPr>
                        <a:t>Support for parents</a:t>
                      </a:r>
                      <a:r>
                        <a:rPr lang="en-GB" sz="1400" b="0" i="0" kern="1200" dirty="0">
                          <a:solidFill>
                            <a:schemeClr val="dk1"/>
                          </a:solidFill>
                          <a:effectLst/>
                          <a:latin typeface="Arial" panose="020B0604020202020204" pitchFamily="34" charset="0"/>
                          <a:ea typeface="+mn-ea"/>
                          <a:cs typeface="Arial" panose="020B0604020202020204" pitchFamily="34" charset="0"/>
                        </a:rPr>
                        <a:t>. [online] NSPCC. Available at: </a:t>
                      </a:r>
                      <a:r>
                        <a:rPr lang="en-GB" sz="1400" b="0" i="0" kern="1200" dirty="0">
                          <a:solidFill>
                            <a:schemeClr val="dk1"/>
                          </a:solidFill>
                          <a:effectLst/>
                          <a:latin typeface="Arial" panose="020B0604020202020204" pitchFamily="34" charset="0"/>
                          <a:ea typeface="+mn-ea"/>
                          <a:cs typeface="Arial" panose="020B0604020202020204" pitchFamily="34" charset="0"/>
                          <a:hlinkClick r:id="rId7"/>
                        </a:rPr>
                        <a:t>https://www.nspcc.org.uk/advice-for-families/</a:t>
                      </a:r>
                      <a:r>
                        <a:rPr lang="en-GB" sz="1400" b="0" i="0" kern="1200" dirty="0">
                          <a:solidFill>
                            <a:schemeClr val="dk1"/>
                          </a:solidFill>
                          <a:effectLst/>
                          <a:latin typeface="Arial" panose="020B0604020202020204" pitchFamily="34" charset="0"/>
                          <a:ea typeface="+mn-ea"/>
                          <a:cs typeface="Arial" panose="020B0604020202020204" pitchFamily="34" charset="0"/>
                        </a:rPr>
                        <a:t> (Assessed on 15/02/2026)</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startAt="4"/>
                        <a:tabLst>
                          <a:tab pos="685800" algn="l"/>
                        </a:tabLst>
                        <a:defRPr/>
                      </a:pPr>
                      <a:r>
                        <a:rPr lang="en-GB" sz="1400" b="0" i="0" kern="1200" dirty="0">
                          <a:solidFill>
                            <a:schemeClr val="dk1"/>
                          </a:solidFill>
                          <a:effectLst/>
                          <a:latin typeface="Arial" panose="020B0604020202020204" pitchFamily="34" charset="0"/>
                          <a:ea typeface="+mn-ea"/>
                          <a:cs typeface="Arial" panose="020B0604020202020204" pitchFamily="34" charset="0"/>
                        </a:rPr>
                        <a:t>McLeod, S. (2024). </a:t>
                      </a:r>
                      <a:r>
                        <a:rPr lang="en-GB" sz="1400" b="0" i="1" kern="1200" dirty="0">
                          <a:solidFill>
                            <a:schemeClr val="dk1"/>
                          </a:solidFill>
                          <a:effectLst/>
                          <a:latin typeface="Arial" panose="020B0604020202020204" pitchFamily="34" charset="0"/>
                          <a:ea typeface="+mn-ea"/>
                          <a:cs typeface="Arial" panose="020B0604020202020204" pitchFamily="34" charset="0"/>
                        </a:rPr>
                        <a:t>Nature vs. Nurture Debate in Psychology</a:t>
                      </a:r>
                      <a:r>
                        <a:rPr lang="en-GB" sz="1400" b="0" i="0" kern="1200" dirty="0">
                          <a:solidFill>
                            <a:schemeClr val="dk1"/>
                          </a:solidFill>
                          <a:effectLst/>
                          <a:latin typeface="Arial" panose="020B0604020202020204" pitchFamily="34" charset="0"/>
                          <a:ea typeface="+mn-ea"/>
                          <a:cs typeface="Arial" panose="020B0604020202020204" pitchFamily="34" charset="0"/>
                        </a:rPr>
                        <a:t>. [online] Simply Psychology. Available at: </a:t>
                      </a:r>
                      <a:r>
                        <a:rPr lang="en-GB" sz="1400" b="0" i="0" kern="1200" dirty="0">
                          <a:solidFill>
                            <a:schemeClr val="dk1"/>
                          </a:solidFill>
                          <a:effectLst/>
                          <a:latin typeface="Arial" panose="020B0604020202020204" pitchFamily="34" charset="0"/>
                          <a:ea typeface="+mn-ea"/>
                          <a:cs typeface="Arial" panose="020B0604020202020204" pitchFamily="34" charset="0"/>
                          <a:hlinkClick r:id="rId8"/>
                        </a:rPr>
                        <a:t>https://www.simplypsychology.org/naturevsnurture.html</a:t>
                      </a:r>
                      <a:r>
                        <a:rPr lang="en-GB" sz="1400" b="0" i="0" kern="1200" dirty="0">
                          <a:solidFill>
                            <a:schemeClr val="dk1"/>
                          </a:solidFill>
                          <a:effectLst/>
                          <a:latin typeface="Arial" panose="020B0604020202020204" pitchFamily="34" charset="0"/>
                          <a:ea typeface="+mn-ea"/>
                          <a:cs typeface="Arial" panose="020B0604020202020204" pitchFamily="34" charset="0"/>
                        </a:rPr>
                        <a:t>. (Assessed on 15/02/2026).</a:t>
                      </a:r>
                    </a:p>
                    <a:p>
                      <a:pPr marL="342900" marR="0" lvl="0" indent="-342900" algn="l" defTabSz="914400" rtl="0" eaLnBrk="1" fontAlgn="auto" latinLnBrk="0" hangingPunct="1">
                        <a:lnSpc>
                          <a:spcPct val="150000"/>
                        </a:lnSpc>
                        <a:spcBef>
                          <a:spcPts val="0"/>
                        </a:spcBef>
                        <a:spcAft>
                          <a:spcPts val="0"/>
                        </a:spcAft>
                        <a:buClrTx/>
                        <a:buSzTx/>
                        <a:buFont typeface="+mj-lt"/>
                        <a:buAutoNum type="arabicPeriod" startAt="4"/>
                        <a:tabLst>
                          <a:tab pos="685800" algn="l"/>
                        </a:tabLst>
                        <a:defRPr/>
                      </a:pPr>
                      <a:endParaRPr lang="en-GB" sz="1800" b="0" i="0" kern="1200" dirty="0">
                        <a:solidFill>
                          <a:schemeClr val="dk1"/>
                        </a:solidFill>
                        <a:effectLst/>
                        <a:latin typeface="+mn-lt"/>
                        <a:ea typeface="+mn-ea"/>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685800" algn="l"/>
                        </a:tabLst>
                        <a:defRPr/>
                      </a:pPr>
                      <a:endParaRPr lang="en-GB" sz="1800" b="0" i="0" kern="1200" dirty="0">
                        <a:solidFill>
                          <a:schemeClr val="dk1"/>
                        </a:solidFill>
                        <a:effectLst/>
                        <a:latin typeface="+mn-lt"/>
                        <a:ea typeface="+mn-ea"/>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685800" algn="l"/>
                        </a:tabLst>
                        <a:defRPr/>
                      </a:pPr>
                      <a:endParaRPr lang="en-GB" sz="1800" b="0" i="0" kern="1200" dirty="0">
                        <a:solidFill>
                          <a:schemeClr val="dk1"/>
                        </a:solidFill>
                        <a:effectLst/>
                        <a:latin typeface="+mn-lt"/>
                        <a:ea typeface="+mn-ea"/>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685800" algn="l"/>
                        </a:tabLst>
                        <a:defRPr/>
                      </a:pPr>
                      <a:endParaRPr lang="en-GB" sz="1800" kern="1200" dirty="0">
                        <a:solidFill>
                          <a:schemeClr val="dk1"/>
                        </a:solidFill>
                        <a:effectLst/>
                        <a:latin typeface="+mn-lt"/>
                        <a:ea typeface="+mn-ea"/>
                        <a:cs typeface="+mn-cs"/>
                      </a:endParaRPr>
                    </a:p>
                    <a:p>
                      <a:pPr marL="342900" marR="0" lvl="0" indent="-342900" algn="l" defTabSz="914400" rtl="0" eaLnBrk="1" fontAlgn="auto" latinLnBrk="0" hangingPunct="1">
                        <a:lnSpc>
                          <a:spcPct val="150000"/>
                        </a:lnSpc>
                        <a:spcBef>
                          <a:spcPts val="0"/>
                        </a:spcBef>
                        <a:spcAft>
                          <a:spcPts val="0"/>
                        </a:spcAft>
                        <a:buClrTx/>
                        <a:buSzTx/>
                        <a:buFont typeface="+mj-lt"/>
                        <a:buAutoNum type="arabicPeriod"/>
                        <a:tabLst>
                          <a:tab pos="685800" algn="l"/>
                        </a:tabLst>
                        <a:defRPr/>
                      </a:pPr>
                      <a:endParaRPr lang="en-GB" sz="1800" kern="1200" dirty="0">
                        <a:solidFill>
                          <a:schemeClr val="dk1"/>
                        </a:solidFill>
                        <a:effectLst/>
                        <a:latin typeface="+mn-lt"/>
                        <a:ea typeface="+mn-ea"/>
                        <a:cs typeface="+mn-cs"/>
                      </a:endParaRPr>
                    </a:p>
                    <a:p>
                      <a:pPr marL="342900" lvl="0" indent="-342900" algn="l">
                        <a:lnSpc>
                          <a:spcPct val="150000"/>
                        </a:lnSpc>
                        <a:buFont typeface="+mj-lt"/>
                        <a:buAutoNum type="arabicPeriod"/>
                        <a:tabLst>
                          <a:tab pos="685800" algn="l"/>
                        </a:tabLst>
                      </a:pPr>
                      <a:endParaRPr lang="en-GB" sz="1800" b="0" i="0" kern="1200" dirty="0">
                        <a:solidFill>
                          <a:schemeClr val="dk1"/>
                        </a:solidFill>
                        <a:effectLst/>
                        <a:latin typeface="+mn-lt"/>
                        <a:ea typeface="+mn-ea"/>
                        <a:cs typeface="+mn-cs"/>
                      </a:endParaRPr>
                    </a:p>
                    <a:p>
                      <a:pPr marL="342900" lvl="0" indent="-342900" algn="l">
                        <a:lnSpc>
                          <a:spcPct val="150000"/>
                        </a:lnSpc>
                        <a:buFont typeface="+mj-lt"/>
                        <a:buAutoNum type="arabicPeriod"/>
                        <a:tabLst>
                          <a:tab pos="685800" algn="l"/>
                        </a:tabLst>
                      </a:pPr>
                      <a:endParaRPr lang="en-GB" sz="1800" b="0" i="0" kern="1200" dirty="0">
                        <a:solidFill>
                          <a:schemeClr val="dk1"/>
                        </a:solidFill>
                        <a:effectLst/>
                        <a:latin typeface="+mn-lt"/>
                        <a:ea typeface="+mn-ea"/>
                        <a:cs typeface="+mn-cs"/>
                      </a:endParaRPr>
                    </a:p>
                    <a:p>
                      <a:pPr marL="342900" lvl="0" indent="-342900" algn="l">
                        <a:lnSpc>
                          <a:spcPct val="150000"/>
                        </a:lnSpc>
                        <a:buFont typeface="+mj-lt"/>
                        <a:buAutoNum type="arabicPeriod"/>
                        <a:tabLst>
                          <a:tab pos="685800" algn="l"/>
                        </a:tabLst>
                      </a:pPr>
                      <a:endParaRPr lang="en-GB" sz="1600" b="1" dirty="0">
                        <a:effectLst/>
                        <a:latin typeface="Arial" panose="020B0604020202020204" pitchFamily="34" charset="0"/>
                        <a:ea typeface="Arial" panose="020B0604020202020204" pitchFamily="34" charset="0"/>
                      </a:endParaRPr>
                    </a:p>
                  </a:txBody>
                  <a:tcPr marL="114300" marR="114300" marT="0" marB="0"/>
                </a:tc>
                <a:extLst>
                  <a:ext uri="{0D108BD9-81ED-4DB2-BD59-A6C34878D82A}">
                    <a16:rowId xmlns:a16="http://schemas.microsoft.com/office/drawing/2014/main" val="3424600140"/>
                  </a:ext>
                </a:extLst>
              </a:tr>
              <a:tr h="3873917">
                <a:tc>
                  <a:txBody>
                    <a:bodyPr/>
                    <a:lstStyle/>
                    <a:p>
                      <a:pPr marL="342900" lvl="0" indent="-342900" algn="l">
                        <a:lnSpc>
                          <a:spcPct val="150000"/>
                        </a:lnSpc>
                        <a:buFont typeface="+mj-lt"/>
                        <a:buAutoNum type="arabicPeriod"/>
                        <a:tabLst>
                          <a:tab pos="685800" algn="l"/>
                        </a:tabLst>
                      </a:pPr>
                      <a:endParaRPr lang="en-GB" sz="1600" b="1" dirty="0">
                        <a:effectLst/>
                        <a:latin typeface="Arial" panose="020B0604020202020204" pitchFamily="34" charset="0"/>
                        <a:ea typeface="Arial" panose="020B0604020202020204" pitchFamily="34" charset="0"/>
                      </a:endParaRPr>
                    </a:p>
                  </a:txBody>
                  <a:tcPr marL="114300" marR="114300" marT="0" marB="0"/>
                </a:tc>
                <a:extLst>
                  <a:ext uri="{0D108BD9-81ED-4DB2-BD59-A6C34878D82A}">
                    <a16:rowId xmlns:a16="http://schemas.microsoft.com/office/drawing/2014/main" val="15244090"/>
                  </a:ext>
                </a:extLst>
              </a:tr>
            </a:tbl>
          </a:graphicData>
        </a:graphic>
      </p:graphicFrame>
    </p:spTree>
    <p:extLst>
      <p:ext uri="{BB962C8B-B14F-4D97-AF65-F5344CB8AC3E}">
        <p14:creationId xmlns:p14="http://schemas.microsoft.com/office/powerpoint/2010/main" val="87521232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3559</TotalTime>
  <Words>1419</Words>
  <Application>Microsoft Office PowerPoint</Application>
  <PresentationFormat>Widescreen</PresentationFormat>
  <Paragraphs>89</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Bierstadt</vt:lpstr>
      <vt:lpstr>GestaltVTI</vt:lpstr>
      <vt:lpstr>Name: Kiran Kaur  Student Number: 2434015  Module Code: LCHS4010_BIRM  Module Title: Psychology In Health And Social Care  Lecturer Name: Helen Parson  Assignment Title: Individual Presentation Using Theory  </vt:lpstr>
      <vt:lpstr>Introduction</vt:lpstr>
      <vt:lpstr>Erik Erickson - The importance of Psychosocial theory development within Health and Social Care </vt:lpstr>
      <vt:lpstr>The Eight Stages of Psychosocial Development </vt:lpstr>
      <vt:lpstr>Jennys current and past experiences</vt:lpstr>
      <vt:lpstr>Cognitive Development</vt:lpstr>
      <vt:lpstr>Environmental Influences On Nature and Nurture</vt:lpstr>
      <vt:lpstr>Community support plan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kiran kaur</dc:creator>
  <cp:lastModifiedBy>kiran kaur</cp:lastModifiedBy>
  <cp:revision>1</cp:revision>
  <dcterms:created xsi:type="dcterms:W3CDTF">2026-01-27T21:31:44Z</dcterms:created>
  <dcterms:modified xsi:type="dcterms:W3CDTF">2026-02-15T21:00:03Z</dcterms:modified>
</cp:coreProperties>
</file>