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1"/>
  </p:notesMasterIdLst>
  <p:sldIdLst>
    <p:sldId id="256" r:id="rId2"/>
    <p:sldId id="271" r:id="rId3"/>
    <p:sldId id="272" r:id="rId4"/>
    <p:sldId id="273" r:id="rId5"/>
    <p:sldId id="274" r:id="rId6"/>
    <p:sldId id="275" r:id="rId7"/>
    <p:sldId id="276" r:id="rId8"/>
    <p:sldId id="277" r:id="rId9"/>
    <p:sldId id="268" r:id="rId10"/>
  </p:sldIdLst>
  <p:sldSz cx="18288000" cy="10287000"/>
  <p:notesSz cx="6858000" cy="9144000"/>
  <p:embeddedFontLst>
    <p:embeddedFont>
      <p:font typeface="Poppins" panose="00000500000000000000" pitchFamily="2" charset="0"/>
      <p:regular r:id="rId12"/>
      <p:bold r:id="rId13"/>
      <p:italic r:id="rId14"/>
      <p:boldItalic r:id="rId15"/>
    </p:embeddedFont>
    <p:embeddedFont>
      <p:font typeface="Poppins Bold" panose="00000800000000000000" charset="0"/>
      <p:regular r:id="rId16"/>
    </p:embeddedFont>
    <p:embeddedFont>
      <p:font typeface="Poppins Italics" panose="020B0604020202020204" charset="0"/>
      <p:regular r:id="rId17"/>
    </p:embeddedFont>
    <p:embeddedFont>
      <p:font typeface="Poppins Ultra-Bold" panose="020B0604020202020204" charset="0"/>
      <p:regular r:id="rId18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52" d="100"/>
          <a:sy n="52" d="100"/>
        </p:scale>
        <p:origin x="850" y="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2.fntdata"/><Relationship Id="rId18" Type="http://schemas.openxmlformats.org/officeDocument/2006/relationships/font" Target="fonts/font7.fntdata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font" Target="fonts/font1.fntdata"/><Relationship Id="rId17" Type="http://schemas.openxmlformats.org/officeDocument/2006/relationships/font" Target="fonts/font6.fntdata"/><Relationship Id="rId2" Type="http://schemas.openxmlformats.org/officeDocument/2006/relationships/slide" Target="slides/slide1.xml"/><Relationship Id="rId16" Type="http://schemas.openxmlformats.org/officeDocument/2006/relationships/font" Target="fonts/font5.fntdata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font" Target="fonts/font4.fntdata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3.fntdata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верхнього колонтитула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Місце для дати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6D863B9-4158-4BC3-B413-E934C3365236}" type="datetimeFigureOut">
              <a:rPr lang="en-GB" smtClean="0"/>
              <a:t>29/06/2025</a:t>
            </a:fld>
            <a:endParaRPr lang="en-GB"/>
          </a:p>
        </p:txBody>
      </p:sp>
      <p:sp>
        <p:nvSpPr>
          <p:cNvPr id="4" name="Місце для зображення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Місце для нотаток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uk-UA"/>
              <a:t>Клацніть, щоб відредагувати стилі зразків тексту</a:t>
            </a:r>
          </a:p>
          <a:p>
            <a:pPr lvl="1"/>
            <a:r>
              <a:rPr lang="uk-UA"/>
              <a:t>Другий рівень</a:t>
            </a:r>
          </a:p>
          <a:p>
            <a:pPr lvl="2"/>
            <a:r>
              <a:rPr lang="uk-UA"/>
              <a:t>Третій рівень</a:t>
            </a:r>
          </a:p>
          <a:p>
            <a:pPr lvl="3"/>
            <a:r>
              <a:rPr lang="uk-UA"/>
              <a:t>Четвертий рівень</a:t>
            </a:r>
          </a:p>
          <a:p>
            <a:pPr lvl="4"/>
            <a:r>
              <a:rPr lang="uk-UA"/>
              <a:t>П’ятий рівень</a:t>
            </a:r>
            <a:endParaRPr lang="en-GB"/>
          </a:p>
        </p:txBody>
      </p:sp>
      <p:sp>
        <p:nvSpPr>
          <p:cNvPr id="6" name="Місце для нижнього колонтитула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Місце для номера слайда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159DB4-82EF-4BAC-AD66-CED08711735C}" type="slidenum">
              <a:rPr lang="en-GB" smtClean="0"/>
              <a:t>‹№›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53431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Місце для номера слайда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159DB4-82EF-4BAC-AD66-CED08711735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5712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8C6D1F-B3BE-8266-2173-2A8BF30DE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>
            <a:extLst>
              <a:ext uri="{FF2B5EF4-FFF2-40B4-BE49-F238E27FC236}">
                <a16:creationId xmlns:a16="http://schemas.microsoft.com/office/drawing/2014/main" id="{DD8EFD2A-46EA-5AE3-0652-F6ED1FD2458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>
            <a:extLst>
              <a:ext uri="{FF2B5EF4-FFF2-40B4-BE49-F238E27FC236}">
                <a16:creationId xmlns:a16="http://schemas.microsoft.com/office/drawing/2014/main" id="{C289D1B3-1711-73DC-45E4-2F99B7970EB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A45B2EE6-A181-37D4-22F7-7237EF468A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159DB4-82EF-4BAC-AD66-CED08711735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27196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BD46F6-9C0B-A58A-DD87-D261CB0BC1D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Місце для зображення 1">
            <a:extLst>
              <a:ext uri="{FF2B5EF4-FFF2-40B4-BE49-F238E27FC236}">
                <a16:creationId xmlns:a16="http://schemas.microsoft.com/office/drawing/2014/main" id="{48EB2DF4-8495-626F-D352-DA65BF3CEEA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Місце для нотаток 2">
            <a:extLst>
              <a:ext uri="{FF2B5EF4-FFF2-40B4-BE49-F238E27FC236}">
                <a16:creationId xmlns:a16="http://schemas.microsoft.com/office/drawing/2014/main" id="{50B6BD60-2E07-E3A0-A2B7-46811D4559A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Місце для номера слайда 3">
            <a:extLst>
              <a:ext uri="{FF2B5EF4-FFF2-40B4-BE49-F238E27FC236}">
                <a16:creationId xmlns:a16="http://schemas.microsoft.com/office/drawing/2014/main" id="{F3562014-512B-C751-0E6B-CFD6CB05E2B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5159DB4-82EF-4BAC-AD66-CED08711735C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7616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6/29/2025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‹№›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g"/><Relationship Id="rId4" Type="http://schemas.openxmlformats.org/officeDocument/2006/relationships/image" Target="../media/image4.sv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11.jp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0.jpg"/><Relationship Id="rId5" Type="http://schemas.openxmlformats.org/officeDocument/2006/relationships/image" Target="../media/image9.jpeg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TextBox 16">
            <a:extLst>
              <a:ext uri="{FF2B5EF4-FFF2-40B4-BE49-F238E27FC236}">
                <a16:creationId xmlns:a16="http://schemas.microsoft.com/office/drawing/2014/main" id="{829F81A7-DE4B-DCED-BB91-F58693906C3E}"/>
              </a:ext>
            </a:extLst>
          </p:cNvPr>
          <p:cNvSpPr txBox="1"/>
          <p:nvPr/>
        </p:nvSpPr>
        <p:spPr>
          <a:xfrm>
            <a:off x="560998" y="5082077"/>
            <a:ext cx="1224642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 (BMSW4009)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 Lead: Rhiannon Akers</a:t>
            </a:r>
            <a:endParaRPr lang="uk-UA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uk-UA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Group Presentation (individual Slides)</a:t>
            </a: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Kateryna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Koriuchkina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(2426099)</a:t>
            </a: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Submission deadline 30</a:t>
            </a:r>
            <a:r>
              <a:rPr lang="en-GB" sz="1800" b="1" baseline="300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June 2025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5B1E8B55-8AEF-AA40-3412-3DE21B325ECC}"/>
              </a:ext>
            </a:extLst>
          </p:cNvPr>
          <p:cNvSpPr txBox="1"/>
          <p:nvPr/>
        </p:nvSpPr>
        <p:spPr>
          <a:xfrm>
            <a:off x="560998" y="4070329"/>
            <a:ext cx="1224642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Certificate of Higher Education in Employability Skills</a:t>
            </a: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2" name="Рисунок 21">
            <a:extLst>
              <a:ext uri="{FF2B5EF4-FFF2-40B4-BE49-F238E27FC236}">
                <a16:creationId xmlns:a16="http://schemas.microsoft.com/office/drawing/2014/main" id="{C24344DF-8B84-C51F-4166-4BA666F9404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319716"/>
            <a:ext cx="1810385" cy="725170"/>
          </a:xfrm>
          <a:prstGeom prst="rect">
            <a:avLst/>
          </a:prstGeom>
          <a:noFill/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FAA52A2F-2D28-F409-18BE-973D6F5CBDBA}"/>
              </a:ext>
            </a:extLst>
          </p:cNvPr>
          <p:cNvSpPr txBox="1"/>
          <p:nvPr/>
        </p:nvSpPr>
        <p:spPr>
          <a:xfrm>
            <a:off x="152400" y="9250994"/>
            <a:ext cx="12246964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confirm that I have not presented any AI generated materials as my own work. </a:t>
            </a:r>
          </a:p>
          <a:p>
            <a:r>
              <a:rPr lang="en-GB" sz="1800" kern="100" dirty="0">
                <a:effectLst/>
                <a:latin typeface="Aptos" panose="020B00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confirm that I have copies of my drafts, notes, and other resources I used, which I may be asked to provide in evidence.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EBFA26C-5B49-BB76-C01F-7970D1F895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F46FBB3-C7C0-B295-FB6B-5EFC3CECBC3E}"/>
              </a:ext>
            </a:extLst>
          </p:cNvPr>
          <p:cNvSpPr/>
          <p:nvPr/>
        </p:nvSpPr>
        <p:spPr>
          <a:xfrm>
            <a:off x="-74364" y="-11373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21111" b="-21111"/>
            </a:stretch>
          </a:blipFill>
        </p:spPr>
      </p:sp>
      <p:grpSp>
        <p:nvGrpSpPr>
          <p:cNvPr id="3" name="Group 3">
            <a:extLst>
              <a:ext uri="{FF2B5EF4-FFF2-40B4-BE49-F238E27FC236}">
                <a16:creationId xmlns:a16="http://schemas.microsoft.com/office/drawing/2014/main" id="{65A25DE7-C135-D9E8-353E-8569D172A159}"/>
              </a:ext>
            </a:extLst>
          </p:cNvPr>
          <p:cNvGrpSpPr/>
          <p:nvPr/>
        </p:nvGrpSpPr>
        <p:grpSpPr>
          <a:xfrm>
            <a:off x="320270" y="347447"/>
            <a:ext cx="5351412" cy="9569361"/>
            <a:chOff x="0" y="0"/>
            <a:chExt cx="1310566" cy="2520326"/>
          </a:xfrm>
        </p:grpSpPr>
        <p:sp>
          <p:nvSpPr>
            <p:cNvPr id="4" name="Freeform 4">
              <a:extLst>
                <a:ext uri="{FF2B5EF4-FFF2-40B4-BE49-F238E27FC236}">
                  <a16:creationId xmlns:a16="http://schemas.microsoft.com/office/drawing/2014/main" id="{F11B7195-1421-1E6F-80A0-ACD52684E2B7}"/>
                </a:ext>
              </a:extLst>
            </p:cNvPr>
            <p:cNvSpPr/>
            <p:nvPr/>
          </p:nvSpPr>
          <p:spPr>
            <a:xfrm>
              <a:off x="0" y="0"/>
              <a:ext cx="1310566" cy="2520326"/>
            </a:xfrm>
            <a:custGeom>
              <a:avLst/>
              <a:gdLst/>
              <a:ahLst/>
              <a:cxnLst/>
              <a:rect l="l" t="t" r="r" b="b"/>
              <a:pathLst>
                <a:path w="1310566" h="2520326">
                  <a:moveTo>
                    <a:pt x="0" y="0"/>
                  </a:moveTo>
                  <a:lnTo>
                    <a:pt x="1310566" y="0"/>
                  </a:lnTo>
                  <a:lnTo>
                    <a:pt x="1310566" y="2520326"/>
                  </a:lnTo>
                  <a:lnTo>
                    <a:pt x="0" y="2520326"/>
                  </a:lnTo>
                  <a:close/>
                </a:path>
              </a:pathLst>
            </a:custGeom>
            <a:solidFill>
              <a:srgbClr val="F37335"/>
            </a:solidFill>
          </p:spPr>
          <p:txBody>
            <a:bodyPr/>
            <a:lstStyle/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endParaRPr lang="uk-UA" dirty="0"/>
            </a:p>
            <a:p>
              <a:r>
                <a:rPr lang="en-GB" sz="3600" dirty="0">
                  <a:solidFill>
                    <a:schemeClr val="bg1"/>
                  </a:solidFill>
                </a:rPr>
                <a:t>  </a:t>
              </a:r>
            </a:p>
          </p:txBody>
        </p:sp>
        <p:sp>
          <p:nvSpPr>
            <p:cNvPr id="5" name="TextBox 5">
              <a:extLst>
                <a:ext uri="{FF2B5EF4-FFF2-40B4-BE49-F238E27FC236}">
                  <a16:creationId xmlns:a16="http://schemas.microsoft.com/office/drawing/2014/main" id="{6822751B-64D3-3ACC-C56A-16557D6CE607}"/>
                </a:ext>
              </a:extLst>
            </p:cNvPr>
            <p:cNvSpPr txBox="1"/>
            <p:nvPr/>
          </p:nvSpPr>
          <p:spPr>
            <a:xfrm>
              <a:off x="0" y="-47625"/>
              <a:ext cx="1310566" cy="256795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26"/>
                </a:lnSpc>
              </a:pPr>
              <a:endParaRPr/>
            </a:p>
          </p:txBody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F815ABE9-41A6-14E1-FB4E-079B12B31566}"/>
              </a:ext>
            </a:extLst>
          </p:cNvPr>
          <p:cNvGrpSpPr/>
          <p:nvPr/>
        </p:nvGrpSpPr>
        <p:grpSpPr>
          <a:xfrm>
            <a:off x="-108092" y="743261"/>
            <a:ext cx="7709757" cy="2194484"/>
            <a:chOff x="0" y="0"/>
            <a:chExt cx="2030553" cy="577971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642CAE93-A295-F781-D67B-BF5504B27BDF}"/>
                </a:ext>
              </a:extLst>
            </p:cNvPr>
            <p:cNvSpPr/>
            <p:nvPr/>
          </p:nvSpPr>
          <p:spPr>
            <a:xfrm>
              <a:off x="0" y="0"/>
              <a:ext cx="2030553" cy="577971"/>
            </a:xfrm>
            <a:custGeom>
              <a:avLst/>
              <a:gdLst/>
              <a:ahLst/>
              <a:cxnLst/>
              <a:rect l="l" t="t" r="r" b="b"/>
              <a:pathLst>
                <a:path w="2030553" h="577971">
                  <a:moveTo>
                    <a:pt x="0" y="0"/>
                  </a:moveTo>
                  <a:lnTo>
                    <a:pt x="2030553" y="0"/>
                  </a:lnTo>
                  <a:lnTo>
                    <a:pt x="2030553" y="577971"/>
                  </a:lnTo>
                  <a:lnTo>
                    <a:pt x="0" y="577971"/>
                  </a:lnTo>
                  <a:close/>
                </a:path>
              </a:pathLst>
            </a:custGeom>
            <a:gradFill rotWithShape="1">
              <a:gsLst>
                <a:gs pos="0">
                  <a:srgbClr val="F37335">
                    <a:alpha val="100000"/>
                  </a:srgbClr>
                </a:gs>
                <a:gs pos="100000">
                  <a:srgbClr val="FFA45A">
                    <a:alpha val="100000"/>
                  </a:srgbClr>
                </a:gs>
              </a:gsLst>
              <a:lin ang="0"/>
            </a:gradFill>
          </p:spPr>
        </p:sp>
        <p:sp>
          <p:nvSpPr>
            <p:cNvPr id="8" name="TextBox 8">
              <a:extLst>
                <a:ext uri="{FF2B5EF4-FFF2-40B4-BE49-F238E27FC236}">
                  <a16:creationId xmlns:a16="http://schemas.microsoft.com/office/drawing/2014/main" id="{1ABFCF4E-C4C6-330F-DED4-B03F13C585B9}"/>
                </a:ext>
              </a:extLst>
            </p:cNvPr>
            <p:cNvSpPr txBox="1"/>
            <p:nvPr/>
          </p:nvSpPr>
          <p:spPr>
            <a:xfrm>
              <a:off x="0" y="-57150"/>
              <a:ext cx="2030553" cy="635121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27"/>
                </a:lnSpc>
              </a:pPr>
              <a:endParaRPr/>
            </a:p>
          </p:txBody>
        </p:sp>
      </p:grpSp>
      <p:sp>
        <p:nvSpPr>
          <p:cNvPr id="45" name="TextBox 45">
            <a:extLst>
              <a:ext uri="{FF2B5EF4-FFF2-40B4-BE49-F238E27FC236}">
                <a16:creationId xmlns:a16="http://schemas.microsoft.com/office/drawing/2014/main" id="{112A6288-F8C2-E238-4FB3-BADC2D841A1B}"/>
              </a:ext>
            </a:extLst>
          </p:cNvPr>
          <p:cNvSpPr txBox="1"/>
          <p:nvPr/>
        </p:nvSpPr>
        <p:spPr>
          <a:xfrm>
            <a:off x="1381451" y="1732007"/>
            <a:ext cx="4998113" cy="4678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554"/>
              </a:lnSpc>
              <a:spcBef>
                <a:spcPct val="0"/>
              </a:spcBef>
            </a:pPr>
            <a:r>
              <a:rPr lang="en-US" sz="3385" b="1" dirty="0">
                <a:solidFill>
                  <a:srgbClr val="FFFFFF"/>
                </a:solidFill>
                <a:latin typeface="Poppins Bold"/>
                <a:ea typeface="Poppins Bold"/>
                <a:cs typeface="Poppins Bold"/>
                <a:sym typeface="Poppins Bold"/>
              </a:rPr>
              <a:t>Belbin Team Roles</a:t>
            </a:r>
          </a:p>
        </p:txBody>
      </p:sp>
      <p:sp>
        <p:nvSpPr>
          <p:cNvPr id="59" name="Freeform 59">
            <a:extLst>
              <a:ext uri="{FF2B5EF4-FFF2-40B4-BE49-F238E27FC236}">
                <a16:creationId xmlns:a16="http://schemas.microsoft.com/office/drawing/2014/main" id="{979FD5AF-5AD6-95ED-F426-44E4C572FA2B}"/>
              </a:ext>
            </a:extLst>
          </p:cNvPr>
          <p:cNvSpPr/>
          <p:nvPr/>
        </p:nvSpPr>
        <p:spPr>
          <a:xfrm>
            <a:off x="-59850" y="1020564"/>
            <a:ext cx="1231400" cy="1639879"/>
          </a:xfrm>
          <a:custGeom>
            <a:avLst/>
            <a:gdLst/>
            <a:ahLst/>
            <a:cxnLst/>
            <a:rect l="l" t="t" r="r" b="b"/>
            <a:pathLst>
              <a:path w="1231400" h="1639879">
                <a:moveTo>
                  <a:pt x="0" y="0"/>
                </a:moveTo>
                <a:lnTo>
                  <a:pt x="1231400" y="0"/>
                </a:lnTo>
                <a:lnTo>
                  <a:pt x="1231400" y="1639879"/>
                </a:lnTo>
                <a:lnTo>
                  <a:pt x="0" y="163987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pic>
        <p:nvPicPr>
          <p:cNvPr id="65" name="Рисунок 64">
            <a:extLst>
              <a:ext uri="{FF2B5EF4-FFF2-40B4-BE49-F238E27FC236}">
                <a16:creationId xmlns:a16="http://schemas.microsoft.com/office/drawing/2014/main" id="{F792BFFC-C71C-5DB7-F66A-A0FA590B004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16398" y="257033"/>
            <a:ext cx="11101296" cy="975018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FDF31888-37BA-4792-7BA7-C491B276790A}"/>
              </a:ext>
            </a:extLst>
          </p:cNvPr>
          <p:cNvSpPr txBox="1"/>
          <p:nvPr/>
        </p:nvSpPr>
        <p:spPr>
          <a:xfrm>
            <a:off x="303064" y="3465288"/>
            <a:ext cx="484096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Mr Belbin began his research </a:t>
            </a:r>
          </a:p>
          <a:p>
            <a:r>
              <a:rPr lang="en-GB" sz="2400" dirty="0">
                <a:solidFill>
                  <a:schemeClr val="bg1"/>
                </a:solidFill>
              </a:rPr>
              <a:t>in the 1960s at Henley Management College, </a:t>
            </a:r>
          </a:p>
          <a:p>
            <a:r>
              <a:rPr lang="en-GB" sz="2400" dirty="0">
                <a:solidFill>
                  <a:schemeClr val="bg1"/>
                </a:solidFill>
              </a:rPr>
              <a:t>where he conducted various management games</a:t>
            </a:r>
          </a:p>
          <a:p>
            <a:r>
              <a:rPr lang="en-GB" sz="2400" dirty="0">
                <a:solidFill>
                  <a:schemeClr val="bg1"/>
                </a:solidFill>
              </a:rPr>
              <a:t>and observed the roles within teams (Belbin,2010)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7366A3-A7EF-FB4C-BDCF-662F3B5C7F0C}"/>
              </a:ext>
            </a:extLst>
          </p:cNvPr>
          <p:cNvSpPr txBox="1"/>
          <p:nvPr/>
        </p:nvSpPr>
        <p:spPr>
          <a:xfrm>
            <a:off x="335762" y="6175388"/>
            <a:ext cx="528343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>
                <a:solidFill>
                  <a:schemeClr val="bg1"/>
                </a:solidFill>
              </a:rPr>
              <a:t>In 1981, he published the book</a:t>
            </a:r>
          </a:p>
          <a:p>
            <a:r>
              <a:rPr lang="en-GB" sz="2400" dirty="0">
                <a:solidFill>
                  <a:schemeClr val="bg1"/>
                </a:solidFill>
              </a:rPr>
              <a:t>Management Teams: Why They Succeed </a:t>
            </a:r>
          </a:p>
          <a:p>
            <a:r>
              <a:rPr lang="en-GB" sz="2400" dirty="0">
                <a:solidFill>
                  <a:schemeClr val="bg1"/>
                </a:solidFill>
              </a:rPr>
              <a:t>or Fail, introducing eight team roles </a:t>
            </a:r>
          </a:p>
          <a:p>
            <a:r>
              <a:rPr lang="en-GB" sz="2400" dirty="0">
                <a:solidFill>
                  <a:schemeClr val="bg1"/>
                </a:solidFill>
              </a:rPr>
              <a:t>(without the Specialist).</a:t>
            </a:r>
          </a:p>
        </p:txBody>
      </p:sp>
    </p:spTree>
    <p:extLst>
      <p:ext uri="{BB962C8B-B14F-4D97-AF65-F5344CB8AC3E}">
        <p14:creationId xmlns:p14="http://schemas.microsoft.com/office/powerpoint/2010/main" val="287098471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69964" y="7808056"/>
            <a:ext cx="5544469" cy="5516001"/>
            <a:chOff x="0" y="0"/>
            <a:chExt cx="4640128" cy="4616303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640199" cy="4616323"/>
            </a:xfrm>
            <a:custGeom>
              <a:avLst/>
              <a:gdLst/>
              <a:ahLst/>
              <a:cxnLst/>
              <a:rect l="l" t="t" r="r" b="b"/>
              <a:pathLst>
                <a:path w="4640199" h="4616323">
                  <a:moveTo>
                    <a:pt x="1338961" y="3970020"/>
                  </a:moveTo>
                  <a:cubicBezTo>
                    <a:pt x="1385189" y="3900805"/>
                    <a:pt x="1431290" y="3854577"/>
                    <a:pt x="1454404" y="3762248"/>
                  </a:cubicBezTo>
                  <a:cubicBezTo>
                    <a:pt x="2308606" y="4616323"/>
                    <a:pt x="2308606" y="4616323"/>
                    <a:pt x="2308606" y="4616323"/>
                  </a:cubicBezTo>
                  <a:cubicBezTo>
                    <a:pt x="3139694" y="3785362"/>
                    <a:pt x="3139694" y="3785362"/>
                    <a:pt x="3139694" y="3785362"/>
                  </a:cubicBezTo>
                  <a:cubicBezTo>
                    <a:pt x="3162808" y="3831463"/>
                    <a:pt x="3185922" y="3854577"/>
                    <a:pt x="3208909" y="3900805"/>
                  </a:cubicBezTo>
                  <a:cubicBezTo>
                    <a:pt x="3416681" y="4085463"/>
                    <a:pt x="3716782" y="4085463"/>
                    <a:pt x="3901440" y="3900805"/>
                  </a:cubicBezTo>
                  <a:cubicBezTo>
                    <a:pt x="4086098" y="3716147"/>
                    <a:pt x="4086098" y="3393059"/>
                    <a:pt x="3901440" y="3208401"/>
                  </a:cubicBezTo>
                  <a:cubicBezTo>
                    <a:pt x="3878326" y="3185287"/>
                    <a:pt x="3832225" y="3162300"/>
                    <a:pt x="3785997" y="3139186"/>
                  </a:cubicBezTo>
                  <a:cubicBezTo>
                    <a:pt x="4640199" y="2308225"/>
                    <a:pt x="4640199" y="2308225"/>
                    <a:pt x="4640199" y="2308225"/>
                  </a:cubicBezTo>
                  <a:cubicBezTo>
                    <a:pt x="3924554" y="1592707"/>
                    <a:pt x="3924554" y="1592707"/>
                    <a:pt x="3924554" y="1592707"/>
                  </a:cubicBezTo>
                  <a:cubicBezTo>
                    <a:pt x="3809111" y="1477264"/>
                    <a:pt x="3809111" y="1477264"/>
                    <a:pt x="3809111" y="1477264"/>
                  </a:cubicBezTo>
                  <a:cubicBezTo>
                    <a:pt x="3832225" y="1454150"/>
                    <a:pt x="3878326" y="1431163"/>
                    <a:pt x="3901440" y="1408049"/>
                  </a:cubicBezTo>
                  <a:cubicBezTo>
                    <a:pt x="4086098" y="1200277"/>
                    <a:pt x="4086098" y="900303"/>
                    <a:pt x="3901440" y="715645"/>
                  </a:cubicBezTo>
                  <a:cubicBezTo>
                    <a:pt x="3716782" y="530987"/>
                    <a:pt x="3416681" y="530987"/>
                    <a:pt x="3232023" y="715645"/>
                  </a:cubicBezTo>
                  <a:cubicBezTo>
                    <a:pt x="3185795" y="738759"/>
                    <a:pt x="3162808" y="784860"/>
                    <a:pt x="3139694" y="807974"/>
                  </a:cubicBezTo>
                  <a:cubicBezTo>
                    <a:pt x="3024251" y="692531"/>
                    <a:pt x="3024251" y="692531"/>
                    <a:pt x="3024251" y="692531"/>
                  </a:cubicBezTo>
                  <a:cubicBezTo>
                    <a:pt x="2331593" y="0"/>
                    <a:pt x="2331593" y="0"/>
                    <a:pt x="2331593" y="0"/>
                  </a:cubicBezTo>
                  <a:cubicBezTo>
                    <a:pt x="1454404" y="854075"/>
                    <a:pt x="1454404" y="854075"/>
                    <a:pt x="1454404" y="854075"/>
                  </a:cubicBezTo>
                  <a:cubicBezTo>
                    <a:pt x="1431290" y="784860"/>
                    <a:pt x="1408176" y="738632"/>
                    <a:pt x="1362075" y="715645"/>
                  </a:cubicBezTo>
                  <a:cubicBezTo>
                    <a:pt x="1177417" y="507873"/>
                    <a:pt x="877316" y="507873"/>
                    <a:pt x="692658" y="715645"/>
                  </a:cubicBezTo>
                  <a:cubicBezTo>
                    <a:pt x="508000" y="900303"/>
                    <a:pt x="508000" y="1200404"/>
                    <a:pt x="692658" y="1385062"/>
                  </a:cubicBezTo>
                  <a:cubicBezTo>
                    <a:pt x="738886" y="1431163"/>
                    <a:pt x="784987" y="1454277"/>
                    <a:pt x="831215" y="1477391"/>
                  </a:cubicBezTo>
                  <a:cubicBezTo>
                    <a:pt x="0" y="2308098"/>
                    <a:pt x="0" y="2308098"/>
                    <a:pt x="0" y="2308098"/>
                  </a:cubicBezTo>
                  <a:cubicBezTo>
                    <a:pt x="854202" y="3162173"/>
                    <a:pt x="854202" y="3162173"/>
                    <a:pt x="854202" y="3162173"/>
                  </a:cubicBezTo>
                  <a:cubicBezTo>
                    <a:pt x="784987" y="3185287"/>
                    <a:pt x="715645" y="3231388"/>
                    <a:pt x="646430" y="3277616"/>
                  </a:cubicBezTo>
                  <a:cubicBezTo>
                    <a:pt x="461772" y="3485388"/>
                    <a:pt x="461772" y="3785362"/>
                    <a:pt x="646430" y="3970020"/>
                  </a:cubicBezTo>
                  <a:cubicBezTo>
                    <a:pt x="831088" y="4154678"/>
                    <a:pt x="1154303" y="4154678"/>
                    <a:pt x="1338961" y="3970020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grpSp>
        <p:nvGrpSpPr>
          <p:cNvPr id="4" name="Group 4"/>
          <p:cNvGrpSpPr/>
          <p:nvPr/>
        </p:nvGrpSpPr>
        <p:grpSpPr>
          <a:xfrm>
            <a:off x="140821" y="4818329"/>
            <a:ext cx="5685406" cy="5685406"/>
            <a:chOff x="0" y="0"/>
            <a:chExt cx="4662509" cy="4662509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662424" cy="4662678"/>
            </a:xfrm>
            <a:custGeom>
              <a:avLst/>
              <a:gdLst/>
              <a:ahLst/>
              <a:cxnLst/>
              <a:rect l="l" t="t" r="r" b="b"/>
              <a:pathLst>
                <a:path w="4662424" h="4662678">
                  <a:moveTo>
                    <a:pt x="1407922" y="3947033"/>
                  </a:moveTo>
                  <a:cubicBezTo>
                    <a:pt x="1454023" y="3900932"/>
                    <a:pt x="1477137" y="3854704"/>
                    <a:pt x="1500251" y="3808603"/>
                  </a:cubicBezTo>
                  <a:cubicBezTo>
                    <a:pt x="2331212" y="4662678"/>
                    <a:pt x="2331212" y="4662678"/>
                    <a:pt x="2331212" y="4662678"/>
                  </a:cubicBezTo>
                  <a:cubicBezTo>
                    <a:pt x="3046730" y="3947160"/>
                    <a:pt x="3046730" y="3947160"/>
                    <a:pt x="3046730" y="3947160"/>
                  </a:cubicBezTo>
                  <a:cubicBezTo>
                    <a:pt x="2792857" y="3693287"/>
                    <a:pt x="2792857" y="3277743"/>
                    <a:pt x="3046730" y="3046984"/>
                  </a:cubicBezTo>
                  <a:cubicBezTo>
                    <a:pt x="3300603" y="2793111"/>
                    <a:pt x="3693033" y="2793111"/>
                    <a:pt x="3946906" y="3046984"/>
                  </a:cubicBezTo>
                  <a:cubicBezTo>
                    <a:pt x="4662424" y="2331466"/>
                    <a:pt x="4662424" y="2331466"/>
                    <a:pt x="4662424" y="2331466"/>
                  </a:cubicBezTo>
                  <a:cubicBezTo>
                    <a:pt x="3831463" y="1500505"/>
                    <a:pt x="3831463" y="1500505"/>
                    <a:pt x="3831463" y="1500505"/>
                  </a:cubicBezTo>
                  <a:cubicBezTo>
                    <a:pt x="3854577" y="1477391"/>
                    <a:pt x="3900678" y="1454404"/>
                    <a:pt x="3923792" y="1431290"/>
                  </a:cubicBezTo>
                  <a:cubicBezTo>
                    <a:pt x="4108450" y="1223518"/>
                    <a:pt x="4108450" y="923544"/>
                    <a:pt x="3923792" y="738886"/>
                  </a:cubicBezTo>
                  <a:cubicBezTo>
                    <a:pt x="3739134" y="554228"/>
                    <a:pt x="3439033" y="554228"/>
                    <a:pt x="3254375" y="738886"/>
                  </a:cubicBezTo>
                  <a:cubicBezTo>
                    <a:pt x="3231261" y="762000"/>
                    <a:pt x="3185160" y="808101"/>
                    <a:pt x="3162046" y="854329"/>
                  </a:cubicBezTo>
                  <a:cubicBezTo>
                    <a:pt x="2331212" y="0"/>
                    <a:pt x="2331212" y="0"/>
                    <a:pt x="2331212" y="0"/>
                  </a:cubicBezTo>
                  <a:cubicBezTo>
                    <a:pt x="1638808" y="715518"/>
                    <a:pt x="1638808" y="715518"/>
                    <a:pt x="1638808" y="715518"/>
                  </a:cubicBezTo>
                  <a:cubicBezTo>
                    <a:pt x="1869567" y="946277"/>
                    <a:pt x="1869567" y="1361821"/>
                    <a:pt x="1615694" y="1615694"/>
                  </a:cubicBezTo>
                  <a:cubicBezTo>
                    <a:pt x="1361821" y="1846453"/>
                    <a:pt x="969391" y="1846453"/>
                    <a:pt x="715518" y="1615694"/>
                  </a:cubicBezTo>
                  <a:cubicBezTo>
                    <a:pt x="0" y="2331212"/>
                    <a:pt x="0" y="2331212"/>
                    <a:pt x="0" y="2331212"/>
                  </a:cubicBezTo>
                  <a:cubicBezTo>
                    <a:pt x="854075" y="3185287"/>
                    <a:pt x="854075" y="3185287"/>
                    <a:pt x="854075" y="3185287"/>
                  </a:cubicBezTo>
                  <a:cubicBezTo>
                    <a:pt x="807974" y="3185287"/>
                    <a:pt x="761746" y="3231388"/>
                    <a:pt x="738632" y="3254502"/>
                  </a:cubicBezTo>
                  <a:cubicBezTo>
                    <a:pt x="530860" y="3462274"/>
                    <a:pt x="530860" y="3762248"/>
                    <a:pt x="738632" y="3946906"/>
                  </a:cubicBezTo>
                  <a:cubicBezTo>
                    <a:pt x="923290" y="4131564"/>
                    <a:pt x="1223391" y="4131564"/>
                    <a:pt x="1408049" y="3946906"/>
                  </a:cubicBezTo>
                  <a:close/>
                </a:path>
              </a:pathLst>
            </a:custGeom>
            <a:solidFill>
              <a:srgbClr val="E94B27"/>
            </a:solidFill>
          </p:spPr>
        </p:sp>
      </p:grpSp>
      <p:grpSp>
        <p:nvGrpSpPr>
          <p:cNvPr id="6" name="Group 6"/>
          <p:cNvGrpSpPr/>
          <p:nvPr/>
        </p:nvGrpSpPr>
        <p:grpSpPr>
          <a:xfrm>
            <a:off x="221733" y="-1079865"/>
            <a:ext cx="5658114" cy="5658114"/>
            <a:chOff x="0" y="0"/>
            <a:chExt cx="4640128" cy="464012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640072" cy="4640072"/>
            </a:xfrm>
            <a:custGeom>
              <a:avLst/>
              <a:gdLst/>
              <a:ahLst/>
              <a:cxnLst/>
              <a:rect l="l" t="t" r="r" b="b"/>
              <a:pathLst>
                <a:path w="4640072" h="4640072">
                  <a:moveTo>
                    <a:pt x="1592834" y="3047238"/>
                  </a:moveTo>
                  <a:cubicBezTo>
                    <a:pt x="1846834" y="3278124"/>
                    <a:pt x="1846834" y="3693668"/>
                    <a:pt x="1615948" y="3947541"/>
                  </a:cubicBezTo>
                  <a:cubicBezTo>
                    <a:pt x="2331593" y="4640072"/>
                    <a:pt x="2331593" y="4640072"/>
                    <a:pt x="2331593" y="4640072"/>
                  </a:cubicBezTo>
                  <a:cubicBezTo>
                    <a:pt x="3162681" y="3808984"/>
                    <a:pt x="3162681" y="3808984"/>
                    <a:pt x="3162681" y="3808984"/>
                  </a:cubicBezTo>
                  <a:cubicBezTo>
                    <a:pt x="3185795" y="3832098"/>
                    <a:pt x="3208909" y="3878199"/>
                    <a:pt x="3231896" y="3901313"/>
                  </a:cubicBezTo>
                  <a:cubicBezTo>
                    <a:pt x="3439668" y="4085971"/>
                    <a:pt x="3739769" y="4085971"/>
                    <a:pt x="3924427" y="3901313"/>
                  </a:cubicBezTo>
                  <a:cubicBezTo>
                    <a:pt x="4109085" y="3716655"/>
                    <a:pt x="4109085" y="3416554"/>
                    <a:pt x="3924427" y="3231896"/>
                  </a:cubicBezTo>
                  <a:cubicBezTo>
                    <a:pt x="3901313" y="3185668"/>
                    <a:pt x="3855212" y="3162681"/>
                    <a:pt x="3808984" y="3139567"/>
                  </a:cubicBezTo>
                  <a:cubicBezTo>
                    <a:pt x="4640072" y="2331593"/>
                    <a:pt x="4640072" y="2331593"/>
                    <a:pt x="4640072" y="2331593"/>
                  </a:cubicBezTo>
                  <a:cubicBezTo>
                    <a:pt x="3808984" y="1500505"/>
                    <a:pt x="3808984" y="1500505"/>
                    <a:pt x="3808984" y="1500505"/>
                  </a:cubicBezTo>
                  <a:cubicBezTo>
                    <a:pt x="3832098" y="1477391"/>
                    <a:pt x="3855212" y="1454277"/>
                    <a:pt x="3901313" y="1431290"/>
                  </a:cubicBezTo>
                  <a:cubicBezTo>
                    <a:pt x="4085971" y="1246632"/>
                    <a:pt x="4085971" y="946531"/>
                    <a:pt x="3901313" y="761873"/>
                  </a:cubicBezTo>
                  <a:cubicBezTo>
                    <a:pt x="3693541" y="577215"/>
                    <a:pt x="3393440" y="577215"/>
                    <a:pt x="3208782" y="761873"/>
                  </a:cubicBezTo>
                  <a:cubicBezTo>
                    <a:pt x="3185668" y="784987"/>
                    <a:pt x="3162554" y="808101"/>
                    <a:pt x="3139567" y="831088"/>
                  </a:cubicBezTo>
                  <a:cubicBezTo>
                    <a:pt x="2308479" y="0"/>
                    <a:pt x="2308479" y="0"/>
                    <a:pt x="2308479" y="0"/>
                  </a:cubicBezTo>
                  <a:cubicBezTo>
                    <a:pt x="0" y="2308479"/>
                    <a:pt x="0" y="2308479"/>
                    <a:pt x="0" y="2308479"/>
                  </a:cubicBezTo>
                  <a:cubicBezTo>
                    <a:pt x="715645" y="3024124"/>
                    <a:pt x="715645" y="3024124"/>
                    <a:pt x="715645" y="3024124"/>
                  </a:cubicBezTo>
                  <a:cubicBezTo>
                    <a:pt x="969645" y="2793238"/>
                    <a:pt x="1362075" y="2793238"/>
                    <a:pt x="1592834" y="3047238"/>
                  </a:cubicBezTo>
                  <a:close/>
                </a:path>
              </a:pathLst>
            </a:custGeom>
            <a:solidFill>
              <a:srgbClr val="4DB0E6"/>
            </a:solidFill>
          </p:spPr>
        </p:sp>
      </p:grpSp>
      <p:grpSp>
        <p:nvGrpSpPr>
          <p:cNvPr id="8" name="Group 8"/>
          <p:cNvGrpSpPr/>
          <p:nvPr/>
        </p:nvGrpSpPr>
        <p:grpSpPr>
          <a:xfrm>
            <a:off x="-2705485" y="1903256"/>
            <a:ext cx="5658114" cy="5629062"/>
            <a:chOff x="0" y="0"/>
            <a:chExt cx="4640128" cy="461630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640199" cy="4616323"/>
            </a:xfrm>
            <a:custGeom>
              <a:avLst/>
              <a:gdLst/>
              <a:ahLst/>
              <a:cxnLst/>
              <a:rect l="l" t="t" r="r" b="b"/>
              <a:pathLst>
                <a:path w="4640199" h="4616323">
                  <a:moveTo>
                    <a:pt x="1338961" y="3970020"/>
                  </a:moveTo>
                  <a:cubicBezTo>
                    <a:pt x="1385189" y="3900805"/>
                    <a:pt x="1431290" y="3854577"/>
                    <a:pt x="1454404" y="3762248"/>
                  </a:cubicBezTo>
                  <a:cubicBezTo>
                    <a:pt x="2308606" y="4616323"/>
                    <a:pt x="2308606" y="4616323"/>
                    <a:pt x="2308606" y="4616323"/>
                  </a:cubicBezTo>
                  <a:cubicBezTo>
                    <a:pt x="3139694" y="3785362"/>
                    <a:pt x="3139694" y="3785362"/>
                    <a:pt x="3139694" y="3785362"/>
                  </a:cubicBezTo>
                  <a:cubicBezTo>
                    <a:pt x="3162808" y="3831463"/>
                    <a:pt x="3185922" y="3854577"/>
                    <a:pt x="3208909" y="3900805"/>
                  </a:cubicBezTo>
                  <a:cubicBezTo>
                    <a:pt x="3416681" y="4085463"/>
                    <a:pt x="3716782" y="4085463"/>
                    <a:pt x="3901440" y="3900805"/>
                  </a:cubicBezTo>
                  <a:cubicBezTo>
                    <a:pt x="4086098" y="3716147"/>
                    <a:pt x="4086098" y="3393059"/>
                    <a:pt x="3901440" y="3208401"/>
                  </a:cubicBezTo>
                  <a:cubicBezTo>
                    <a:pt x="3878326" y="3185287"/>
                    <a:pt x="3832225" y="3162300"/>
                    <a:pt x="3785997" y="3139186"/>
                  </a:cubicBezTo>
                  <a:cubicBezTo>
                    <a:pt x="4640199" y="2308225"/>
                    <a:pt x="4640199" y="2308225"/>
                    <a:pt x="4640199" y="2308225"/>
                  </a:cubicBezTo>
                  <a:cubicBezTo>
                    <a:pt x="3924554" y="1592707"/>
                    <a:pt x="3924554" y="1592707"/>
                    <a:pt x="3924554" y="1592707"/>
                  </a:cubicBezTo>
                  <a:cubicBezTo>
                    <a:pt x="3809111" y="1477264"/>
                    <a:pt x="3809111" y="1477264"/>
                    <a:pt x="3809111" y="1477264"/>
                  </a:cubicBezTo>
                  <a:cubicBezTo>
                    <a:pt x="3832225" y="1454150"/>
                    <a:pt x="3878326" y="1431163"/>
                    <a:pt x="3901440" y="1408049"/>
                  </a:cubicBezTo>
                  <a:cubicBezTo>
                    <a:pt x="4086098" y="1200277"/>
                    <a:pt x="4086098" y="900303"/>
                    <a:pt x="3901440" y="715645"/>
                  </a:cubicBezTo>
                  <a:cubicBezTo>
                    <a:pt x="3716782" y="530987"/>
                    <a:pt x="3416681" y="530987"/>
                    <a:pt x="3232023" y="715645"/>
                  </a:cubicBezTo>
                  <a:cubicBezTo>
                    <a:pt x="3185795" y="738759"/>
                    <a:pt x="3162808" y="784860"/>
                    <a:pt x="3139694" y="807974"/>
                  </a:cubicBezTo>
                  <a:cubicBezTo>
                    <a:pt x="3024251" y="692531"/>
                    <a:pt x="3024251" y="692531"/>
                    <a:pt x="3024251" y="692531"/>
                  </a:cubicBezTo>
                  <a:cubicBezTo>
                    <a:pt x="2331593" y="0"/>
                    <a:pt x="2331593" y="0"/>
                    <a:pt x="2331593" y="0"/>
                  </a:cubicBezTo>
                  <a:cubicBezTo>
                    <a:pt x="1454404" y="854075"/>
                    <a:pt x="1454404" y="854075"/>
                    <a:pt x="1454404" y="854075"/>
                  </a:cubicBezTo>
                  <a:cubicBezTo>
                    <a:pt x="1431290" y="784860"/>
                    <a:pt x="1408176" y="738632"/>
                    <a:pt x="1362075" y="715645"/>
                  </a:cubicBezTo>
                  <a:cubicBezTo>
                    <a:pt x="1177417" y="507873"/>
                    <a:pt x="877316" y="507873"/>
                    <a:pt x="692658" y="715645"/>
                  </a:cubicBezTo>
                  <a:cubicBezTo>
                    <a:pt x="508000" y="900303"/>
                    <a:pt x="508000" y="1200404"/>
                    <a:pt x="692658" y="1385062"/>
                  </a:cubicBezTo>
                  <a:cubicBezTo>
                    <a:pt x="738886" y="1431163"/>
                    <a:pt x="784987" y="1454277"/>
                    <a:pt x="831215" y="1477391"/>
                  </a:cubicBezTo>
                  <a:cubicBezTo>
                    <a:pt x="0" y="2308098"/>
                    <a:pt x="0" y="2308098"/>
                    <a:pt x="0" y="2308098"/>
                  </a:cubicBezTo>
                  <a:cubicBezTo>
                    <a:pt x="854202" y="3162173"/>
                    <a:pt x="854202" y="3162173"/>
                    <a:pt x="854202" y="3162173"/>
                  </a:cubicBezTo>
                  <a:cubicBezTo>
                    <a:pt x="784987" y="3185287"/>
                    <a:pt x="715645" y="3231388"/>
                    <a:pt x="646430" y="3277616"/>
                  </a:cubicBezTo>
                  <a:cubicBezTo>
                    <a:pt x="461772" y="3485388"/>
                    <a:pt x="461772" y="3785362"/>
                    <a:pt x="646430" y="3970020"/>
                  </a:cubicBezTo>
                  <a:cubicBezTo>
                    <a:pt x="831088" y="4154678"/>
                    <a:pt x="1154303" y="4154678"/>
                    <a:pt x="1338961" y="3970020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sp>
        <p:nvSpPr>
          <p:cNvPr id="16" name="TextBox 16"/>
          <p:cNvSpPr txBox="1"/>
          <p:nvPr/>
        </p:nvSpPr>
        <p:spPr>
          <a:xfrm>
            <a:off x="2286000" y="1855801"/>
            <a:ext cx="4898485" cy="3452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 indent="0" algn="l">
              <a:lnSpc>
                <a:spcPts val="2685"/>
              </a:lnSpc>
              <a:spcBef>
                <a:spcPct val="0"/>
              </a:spcBef>
            </a:pPr>
            <a:r>
              <a:rPr lang="en-US" sz="2065" dirty="0">
                <a:solidFill>
                  <a:srgbClr val="010101"/>
                </a:solidFill>
                <a:latin typeface="Poppins"/>
                <a:ea typeface="Poppins"/>
                <a:cs typeface="Poppins"/>
                <a:sym typeface="Poppins"/>
              </a:rPr>
              <a:t> 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3148193" y="1094803"/>
            <a:ext cx="7204495" cy="5112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l">
              <a:lnSpc>
                <a:spcPts val="3315"/>
              </a:lnSpc>
              <a:spcBef>
                <a:spcPct val="0"/>
              </a:spcBef>
            </a:pPr>
            <a:r>
              <a:rPr lang="en-US" sz="5400" b="1" dirty="0">
                <a:solidFill>
                  <a:srgbClr val="010101"/>
                </a:solidFill>
                <a:latin typeface="Poppins Bold"/>
                <a:ea typeface="Poppins Bold"/>
                <a:cs typeface="Poppins Bold"/>
                <a:sym typeface="Poppins Bold"/>
              </a:rPr>
              <a:t>Who they are?</a:t>
            </a:r>
          </a:p>
        </p:txBody>
      </p:sp>
      <p:pic>
        <p:nvPicPr>
          <p:cNvPr id="37" name="Рисунок 36">
            <a:extLst>
              <a:ext uri="{FF2B5EF4-FFF2-40B4-BE49-F238E27FC236}">
                <a16:creationId xmlns:a16="http://schemas.microsoft.com/office/drawing/2014/main" id="{EA79A2D1-8E21-56A3-558F-AE39CD55938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0693" y="0"/>
            <a:ext cx="8534399" cy="1028700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1ACCA730-3EE2-011D-8A23-37B399B265CA}"/>
              </a:ext>
            </a:extLst>
          </p:cNvPr>
          <p:cNvSpPr txBox="1"/>
          <p:nvPr/>
        </p:nvSpPr>
        <p:spPr>
          <a:xfrm>
            <a:off x="2399689" y="2149549"/>
            <a:ext cx="2723536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Lead</a:t>
            </a:r>
          </a:p>
          <a:p>
            <a:r>
              <a:rPr lang="en-GB" sz="2800" i="1" dirty="0"/>
              <a:t>Co-Ordinator, Shaper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82CC0D9-A5DC-305B-3964-BB5029B2C115}"/>
              </a:ext>
            </a:extLst>
          </p:cNvPr>
          <p:cNvSpPr txBox="1"/>
          <p:nvPr/>
        </p:nvSpPr>
        <p:spPr>
          <a:xfrm>
            <a:off x="130989" y="3485492"/>
            <a:ext cx="2259721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Create</a:t>
            </a:r>
          </a:p>
          <a:p>
            <a:r>
              <a:rPr lang="en-GB" sz="3200" i="1" dirty="0"/>
              <a:t>Plant, </a:t>
            </a:r>
          </a:p>
          <a:p>
            <a:r>
              <a:rPr lang="en-GB" sz="3200" i="1" dirty="0"/>
              <a:t>Resource</a:t>
            </a:r>
          </a:p>
          <a:p>
            <a:r>
              <a:rPr lang="en-GB" sz="3200" i="1" dirty="0"/>
              <a:t> Investigator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718FDF0-248B-F032-4559-85979BBCD0FB}"/>
              </a:ext>
            </a:extLst>
          </p:cNvPr>
          <p:cNvSpPr txBox="1"/>
          <p:nvPr/>
        </p:nvSpPr>
        <p:spPr>
          <a:xfrm>
            <a:off x="4568666" y="3546024"/>
            <a:ext cx="378727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/>
              <a:t>Do</a:t>
            </a:r>
          </a:p>
          <a:p>
            <a:r>
              <a:rPr lang="en-GB" sz="3200" i="1" dirty="0"/>
              <a:t>Implementor, </a:t>
            </a:r>
          </a:p>
          <a:p>
            <a:r>
              <a:rPr lang="en-GB" sz="3200" i="1" dirty="0"/>
              <a:t>Team Worker</a:t>
            </a:r>
          </a:p>
          <a:p>
            <a:r>
              <a:rPr lang="en-GB" sz="3200" i="1" dirty="0"/>
              <a:t>Specialist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A1EF11AB-3F54-A714-85D6-5DA423B568A6}"/>
              </a:ext>
            </a:extLst>
          </p:cNvPr>
          <p:cNvSpPr txBox="1"/>
          <p:nvPr/>
        </p:nvSpPr>
        <p:spPr>
          <a:xfrm>
            <a:off x="2269119" y="6123626"/>
            <a:ext cx="3352008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dirty="0"/>
              <a:t>Finish</a:t>
            </a:r>
          </a:p>
          <a:p>
            <a:r>
              <a:rPr lang="en-GB" sz="3200" i="1" dirty="0"/>
              <a:t>Completer Finisher</a:t>
            </a:r>
          </a:p>
          <a:p>
            <a:r>
              <a:rPr lang="en-GB" sz="3200" i="1" dirty="0"/>
              <a:t>Monitor Evaluator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123402" y="3512950"/>
            <a:ext cx="2731557" cy="928082"/>
            <a:chOff x="0" y="0"/>
            <a:chExt cx="783210" cy="266106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4DB0E6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0" y="-57150"/>
              <a:ext cx="783210" cy="3232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627"/>
                </a:lnSpc>
              </a:pPr>
              <a:endParaRPr lang="en-US" sz="3200" spc="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ctr">
                <a:lnSpc>
                  <a:spcPts val="2627"/>
                </a:lnSpc>
              </a:pPr>
              <a:r>
                <a:rPr lang="en-US" sz="32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KK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6044117" y="3512950"/>
            <a:ext cx="3010279" cy="928082"/>
            <a:chOff x="0" y="0"/>
            <a:chExt cx="783210" cy="266106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dirty="0"/>
            </a:p>
            <a:p>
              <a:pPr algn="ctr"/>
              <a:r>
                <a:rPr lang="en-GB" sz="2000" b="1" dirty="0">
                  <a:solidFill>
                    <a:schemeClr val="bg2">
                      <a:lumMod val="25000"/>
                    </a:schemeClr>
                  </a:solidFill>
                  <a:latin typeface="Poppins Italics" panose="020B0604020202020204" charset="0"/>
                  <a:cs typeface="Poppins Italics" panose="020B0604020202020204" charset="0"/>
                </a:rPr>
                <a:t>Recourse</a:t>
              </a:r>
              <a:r>
                <a:rPr lang="en-GB" b="1" dirty="0">
                  <a:solidFill>
                    <a:srgbClr val="7030A0"/>
                  </a:solidFill>
                  <a:latin typeface="Poppins Italics" panose="020B0604020202020204" charset="0"/>
                  <a:cs typeface="Poppins Italics" panose="020B0604020202020204" charset="0"/>
                </a:rPr>
                <a:t> </a:t>
              </a:r>
              <a:r>
                <a:rPr lang="en-GB" sz="2000" b="1" dirty="0">
                  <a:solidFill>
                    <a:schemeClr val="bg2">
                      <a:lumMod val="25000"/>
                    </a:schemeClr>
                  </a:solidFill>
                  <a:latin typeface="Poppins Italics" panose="020B0604020202020204" charset="0"/>
                  <a:cs typeface="Poppins Italics" panose="020B0604020202020204" charset="0"/>
                </a:rPr>
                <a:t>Investigator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0" y="-38100"/>
              <a:ext cx="783210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9220200" y="3380071"/>
            <a:ext cx="3263918" cy="1093591"/>
            <a:chOff x="-4267" y="-38100"/>
            <a:chExt cx="1038938" cy="313562"/>
          </a:xfrm>
        </p:grpSpPr>
        <p:sp>
          <p:nvSpPr>
            <p:cNvPr id="9" name="Freeform 9"/>
            <p:cNvSpPr/>
            <p:nvPr/>
          </p:nvSpPr>
          <p:spPr>
            <a:xfrm>
              <a:off x="-4267" y="9356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dirty="0">
                <a:latin typeface="Poppins Italics" panose="020B0604020202020204" charset="0"/>
                <a:cs typeface="Poppins Italics" panose="020B0604020202020204" charset="0"/>
              </a:endParaRPr>
            </a:p>
            <a:p>
              <a:pPr algn="ctr"/>
              <a:r>
                <a:rPr lang="en-GB" sz="2000" b="1" dirty="0">
                  <a:solidFill>
                    <a:srgbClr val="FF0000"/>
                  </a:solidFill>
                  <a:latin typeface="Poppins Italics" panose="020B0604020202020204" charset="0"/>
                  <a:cs typeface="Poppins Italics" panose="020B0604020202020204" charset="0"/>
                </a:rPr>
                <a:t>Shaper</a:t>
              </a:r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>
                <a:latin typeface="Poppins Italics" panose="020B0604020202020204" charset="0"/>
                <a:cs typeface="Poppins Italics" panose="020B0604020202020204" charset="0"/>
              </a:endParaRP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12579368" y="3512950"/>
            <a:ext cx="3608565" cy="928082"/>
            <a:chOff x="0" y="0"/>
            <a:chExt cx="1034671" cy="266106"/>
          </a:xfrm>
        </p:grpSpPr>
        <p:sp>
          <p:nvSpPr>
            <p:cNvPr id="12" name="Freeform 12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13" name="TextBox 13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r>
                <a:rPr lang="en-US" sz="2000" b="1" spc="4" dirty="0">
                  <a:solidFill>
                    <a:srgbClr val="010101"/>
                  </a:solidFill>
                  <a:latin typeface="Poppins Italics" panose="020B0604020202020204" charset="0"/>
                  <a:ea typeface="Poppins Italics"/>
                  <a:cs typeface="Poppins Italics" panose="020B0604020202020204" charset="0"/>
                  <a:sym typeface="Poppins Italics"/>
                </a:rPr>
                <a:t>Implementor</a:t>
              </a:r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6044117" y="2474323"/>
            <a:ext cx="3023684" cy="928082"/>
            <a:chOff x="0" y="0"/>
            <a:chExt cx="783210" cy="150737"/>
          </a:xfrm>
        </p:grpSpPr>
        <p:sp>
          <p:nvSpPr>
            <p:cNvPr id="15" name="Freeform 15"/>
            <p:cNvSpPr/>
            <p:nvPr/>
          </p:nvSpPr>
          <p:spPr>
            <a:xfrm>
              <a:off x="0" y="0"/>
              <a:ext cx="783210" cy="150737"/>
            </a:xfrm>
            <a:custGeom>
              <a:avLst/>
              <a:gdLst/>
              <a:ahLst/>
              <a:cxnLst/>
              <a:rect l="l" t="t" r="r" b="b"/>
              <a:pathLst>
                <a:path w="783210" h="150737">
                  <a:moveTo>
                    <a:pt x="0" y="0"/>
                  </a:moveTo>
                  <a:lnTo>
                    <a:pt x="783210" y="0"/>
                  </a:lnTo>
                  <a:lnTo>
                    <a:pt x="783210" y="150737"/>
                  </a:lnTo>
                  <a:lnTo>
                    <a:pt x="0" y="150737"/>
                  </a:lnTo>
                  <a:close/>
                </a:path>
              </a:pathLst>
            </a:custGeom>
            <a:solidFill>
              <a:srgbClr val="4DB0E6"/>
            </a:solidFill>
            <a:ln cap="sq">
              <a:noFill/>
              <a:prstDash val="solid"/>
              <a:miter/>
            </a:ln>
          </p:spPr>
        </p:sp>
        <p:sp>
          <p:nvSpPr>
            <p:cNvPr id="16" name="TextBox 16"/>
            <p:cNvSpPr txBox="1"/>
            <p:nvPr/>
          </p:nvSpPr>
          <p:spPr>
            <a:xfrm>
              <a:off x="0" y="-57150"/>
              <a:ext cx="783210" cy="207887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marL="0" lvl="0" indent="0" algn="ctr">
                <a:lnSpc>
                  <a:spcPts val="2627"/>
                </a:lnSpc>
                <a:spcBef>
                  <a:spcPct val="0"/>
                </a:spcBef>
              </a:pPr>
              <a:endParaRPr lang="en-US" sz="2800" spc="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marL="0" lvl="0" indent="0" algn="ctr">
                <a:lnSpc>
                  <a:spcPts val="2627"/>
                </a:lnSpc>
                <a:spcBef>
                  <a:spcPct val="0"/>
                </a:spcBef>
              </a:pPr>
              <a:r>
                <a:rPr lang="en-US" sz="28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Highest Team Role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9220200" y="2462734"/>
            <a:ext cx="3263918" cy="939671"/>
            <a:chOff x="0" y="-118692"/>
            <a:chExt cx="1034671" cy="269429"/>
          </a:xfrm>
        </p:grpSpPr>
        <p:sp>
          <p:nvSpPr>
            <p:cNvPr id="18" name="Freeform 18"/>
            <p:cNvSpPr/>
            <p:nvPr/>
          </p:nvSpPr>
          <p:spPr>
            <a:xfrm>
              <a:off x="0" y="-118692"/>
              <a:ext cx="1034671" cy="269429"/>
            </a:xfrm>
            <a:custGeom>
              <a:avLst/>
              <a:gdLst/>
              <a:ahLst/>
              <a:cxnLst/>
              <a:rect l="l" t="t" r="r" b="b"/>
              <a:pathLst>
                <a:path w="1034671" h="150737">
                  <a:moveTo>
                    <a:pt x="0" y="0"/>
                  </a:moveTo>
                  <a:lnTo>
                    <a:pt x="1034671" y="0"/>
                  </a:lnTo>
                  <a:lnTo>
                    <a:pt x="1034671" y="150737"/>
                  </a:lnTo>
                  <a:lnTo>
                    <a:pt x="0" y="150737"/>
                  </a:lnTo>
                  <a:close/>
                </a:path>
              </a:pathLst>
            </a:custGeom>
            <a:solidFill>
              <a:srgbClr val="4DB0E6"/>
            </a:solidFill>
            <a:ln cap="sq">
              <a:noFill/>
              <a:prstDash val="solid"/>
              <a:miter/>
            </a:ln>
          </p:spPr>
        </p:sp>
        <p:sp>
          <p:nvSpPr>
            <p:cNvPr id="19" name="TextBox 19"/>
            <p:cNvSpPr txBox="1"/>
            <p:nvPr/>
          </p:nvSpPr>
          <p:spPr>
            <a:xfrm>
              <a:off x="0" y="-118692"/>
              <a:ext cx="1034671" cy="269429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marL="0" lvl="0" indent="0" algn="ctr">
                <a:lnSpc>
                  <a:spcPts val="2627"/>
                </a:lnSpc>
                <a:spcBef>
                  <a:spcPct val="0"/>
                </a:spcBef>
              </a:pPr>
              <a:r>
                <a:rPr lang="en-US" sz="28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Second Highest </a:t>
              </a:r>
            </a:p>
            <a:p>
              <a:pPr marL="0" lvl="0" indent="0" algn="ctr">
                <a:lnSpc>
                  <a:spcPts val="2627"/>
                </a:lnSpc>
                <a:spcBef>
                  <a:spcPct val="0"/>
                </a:spcBef>
              </a:pPr>
              <a:r>
                <a:rPr lang="en-US" sz="28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Team Role</a:t>
              </a:r>
            </a:p>
          </p:txBody>
        </p:sp>
      </p:grpSp>
      <p:grpSp>
        <p:nvGrpSpPr>
          <p:cNvPr id="20" name="Group 20"/>
          <p:cNvGrpSpPr/>
          <p:nvPr/>
        </p:nvGrpSpPr>
        <p:grpSpPr>
          <a:xfrm>
            <a:off x="12579368" y="2381064"/>
            <a:ext cx="3608565" cy="1021341"/>
            <a:chOff x="0" y="-142109"/>
            <a:chExt cx="1034671" cy="292846"/>
          </a:xfrm>
        </p:grpSpPr>
        <p:sp>
          <p:nvSpPr>
            <p:cNvPr id="21" name="Freeform 21"/>
            <p:cNvSpPr/>
            <p:nvPr/>
          </p:nvSpPr>
          <p:spPr>
            <a:xfrm>
              <a:off x="0" y="-118692"/>
              <a:ext cx="1034671" cy="269429"/>
            </a:xfrm>
            <a:custGeom>
              <a:avLst/>
              <a:gdLst/>
              <a:ahLst/>
              <a:cxnLst/>
              <a:rect l="l" t="t" r="r" b="b"/>
              <a:pathLst>
                <a:path w="1034671" h="150737">
                  <a:moveTo>
                    <a:pt x="0" y="0"/>
                  </a:moveTo>
                  <a:lnTo>
                    <a:pt x="1034671" y="0"/>
                  </a:lnTo>
                  <a:lnTo>
                    <a:pt x="1034671" y="150737"/>
                  </a:lnTo>
                  <a:lnTo>
                    <a:pt x="0" y="150737"/>
                  </a:lnTo>
                  <a:close/>
                </a:path>
              </a:pathLst>
            </a:custGeom>
            <a:solidFill>
              <a:srgbClr val="4DB0E6"/>
            </a:solidFill>
            <a:ln cap="sq">
              <a:noFill/>
              <a:prstDash val="solid"/>
              <a:miter/>
            </a:ln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0" y="-142109"/>
              <a:ext cx="1034671" cy="29284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marL="0" lvl="0" indent="0" algn="ctr">
                <a:lnSpc>
                  <a:spcPts val="2627"/>
                </a:lnSpc>
                <a:spcBef>
                  <a:spcPct val="0"/>
                </a:spcBef>
              </a:pPr>
              <a:r>
                <a:rPr lang="en-US" sz="28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Lowest</a:t>
              </a:r>
            </a:p>
            <a:p>
              <a:pPr marL="0" lvl="0" indent="0" algn="ctr">
                <a:lnSpc>
                  <a:spcPts val="2627"/>
                </a:lnSpc>
                <a:spcBef>
                  <a:spcPct val="0"/>
                </a:spcBef>
              </a:pPr>
              <a:r>
                <a:rPr lang="en-US" sz="28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 Team Role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3123402" y="4555332"/>
            <a:ext cx="2731557" cy="928082"/>
            <a:chOff x="0" y="0"/>
            <a:chExt cx="783210" cy="266106"/>
          </a:xfrm>
        </p:grpSpPr>
        <p:sp>
          <p:nvSpPr>
            <p:cNvPr id="26" name="Freeform 26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4DB0E6"/>
            </a:solidFill>
          </p:spPr>
        </p:sp>
        <p:sp>
          <p:nvSpPr>
            <p:cNvPr id="27" name="TextBox 27"/>
            <p:cNvSpPr txBox="1"/>
            <p:nvPr/>
          </p:nvSpPr>
          <p:spPr>
            <a:xfrm>
              <a:off x="0" y="-57150"/>
              <a:ext cx="783210" cy="3232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627"/>
                </a:lnSpc>
              </a:pPr>
              <a:endParaRPr lang="en-US" sz="3200" spc="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ctr">
                <a:lnSpc>
                  <a:spcPts val="2627"/>
                </a:lnSpc>
              </a:pPr>
              <a:r>
                <a:rPr lang="en-US" sz="32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SJ</a:t>
              </a:r>
              <a:r>
                <a:rPr lang="en-US" sz="1903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 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6035998" y="4546043"/>
            <a:ext cx="3018398" cy="928082"/>
            <a:chOff x="0" y="0"/>
            <a:chExt cx="783210" cy="266106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dirty="0"/>
            </a:p>
            <a:p>
              <a:pPr algn="ctr"/>
              <a:r>
                <a:rPr lang="en-GB" sz="2000" b="1" dirty="0">
                  <a:solidFill>
                    <a:schemeClr val="bg2">
                      <a:lumMod val="25000"/>
                    </a:schemeClr>
                  </a:solidFill>
                  <a:latin typeface="Poppins Italics" panose="020B0604020202020204" charset="0"/>
                  <a:cs typeface="Poppins Italics" panose="020B0604020202020204" charset="0"/>
                </a:rPr>
                <a:t>Co-ordinator</a:t>
              </a:r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0" y="-38100"/>
              <a:ext cx="783210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9220200" y="4555332"/>
            <a:ext cx="3263918" cy="928082"/>
            <a:chOff x="0" y="0"/>
            <a:chExt cx="1034671" cy="266106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</p:sp>
        <p:sp>
          <p:nvSpPr>
            <p:cNvPr id="33" name="TextBox 33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r>
                <a:rPr lang="en-US" sz="2000" b="1" spc="4" dirty="0">
                  <a:solidFill>
                    <a:srgbClr val="FF0000"/>
                  </a:solidFill>
                  <a:latin typeface="Poppins Italics"/>
                  <a:ea typeface="Poppins Italics"/>
                  <a:cs typeface="Poppins Italics"/>
                  <a:sym typeface="Poppins Italics"/>
                </a:rPr>
                <a:t>Shaper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12579368" y="4555332"/>
            <a:ext cx="3608565" cy="928082"/>
            <a:chOff x="0" y="0"/>
            <a:chExt cx="1034671" cy="266106"/>
          </a:xfrm>
        </p:grpSpPr>
        <p:sp>
          <p:nvSpPr>
            <p:cNvPr id="35" name="Freeform 35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sz="2000" dirty="0">
                <a:latin typeface="Poppins Italics" panose="020B0604020202020204" charset="0"/>
                <a:cs typeface="Poppins Italics" panose="020B0604020202020204" charset="0"/>
              </a:endParaRPr>
            </a:p>
            <a:p>
              <a:pPr algn="ctr"/>
              <a:r>
                <a:rPr lang="en-GB" sz="2000" b="1" dirty="0">
                  <a:latin typeface="Poppins Italics" panose="020B0604020202020204" charset="0"/>
                  <a:cs typeface="Poppins Italics" panose="020B0604020202020204" charset="0"/>
                </a:rPr>
                <a:t>Complete</a:t>
              </a:r>
              <a:r>
                <a:rPr lang="en-GB" sz="2000" dirty="0">
                  <a:latin typeface="Poppins Italics" panose="020B0604020202020204" charset="0"/>
                  <a:cs typeface="Poppins Italics" panose="020B0604020202020204" charset="0"/>
                </a:rPr>
                <a:t> </a:t>
              </a:r>
              <a:r>
                <a:rPr lang="en-GB" sz="2000" b="1" dirty="0">
                  <a:latin typeface="Poppins Italics" panose="020B0604020202020204" charset="0"/>
                  <a:cs typeface="Poppins Italics" panose="020B0604020202020204" charset="0"/>
                </a:rPr>
                <a:t>Finisher</a:t>
              </a:r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/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3123402" y="5398395"/>
            <a:ext cx="2731557" cy="1127401"/>
            <a:chOff x="0" y="-57150"/>
            <a:chExt cx="783210" cy="323256"/>
          </a:xfrm>
        </p:grpSpPr>
        <p:sp>
          <p:nvSpPr>
            <p:cNvPr id="40" name="Freeform 40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4DB0E6"/>
            </a:solidFill>
          </p:spPr>
        </p:sp>
        <p:sp>
          <p:nvSpPr>
            <p:cNvPr id="41" name="TextBox 41"/>
            <p:cNvSpPr txBox="1"/>
            <p:nvPr/>
          </p:nvSpPr>
          <p:spPr>
            <a:xfrm>
              <a:off x="0" y="-57150"/>
              <a:ext cx="783210" cy="3232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627"/>
                </a:lnSpc>
              </a:pPr>
              <a:endParaRPr lang="en-US" sz="1903" spc="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ctr">
                <a:lnSpc>
                  <a:spcPts val="2627"/>
                </a:lnSpc>
              </a:pPr>
              <a:r>
                <a:rPr lang="en-US" sz="32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CM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030999" y="5464835"/>
            <a:ext cx="3023397" cy="1076070"/>
            <a:chOff x="-3413" y="-38100"/>
            <a:chExt cx="786623" cy="308538"/>
          </a:xfrm>
        </p:grpSpPr>
        <p:sp>
          <p:nvSpPr>
            <p:cNvPr id="43" name="Freeform 43"/>
            <p:cNvSpPr/>
            <p:nvPr/>
          </p:nvSpPr>
          <p:spPr>
            <a:xfrm>
              <a:off x="-3413" y="4332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dirty="0">
                <a:latin typeface="Poppins Italics" panose="020B0604020202020204" charset="0"/>
                <a:cs typeface="Poppins Italics" panose="020B0604020202020204" charset="0"/>
              </a:endParaRPr>
            </a:p>
            <a:p>
              <a:pPr algn="ctr"/>
              <a:r>
                <a:rPr lang="en-GB" sz="2000" b="1" dirty="0">
                  <a:solidFill>
                    <a:schemeClr val="bg2">
                      <a:lumMod val="25000"/>
                    </a:schemeClr>
                  </a:solidFill>
                  <a:latin typeface="Poppins Italics" panose="020B0604020202020204" charset="0"/>
                  <a:cs typeface="Poppins Italics" panose="020B0604020202020204" charset="0"/>
                </a:rPr>
                <a:t>Plant</a:t>
              </a:r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0" y="-38100"/>
              <a:ext cx="783210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>
                <a:latin typeface="Poppins Italics" panose="020B0604020202020204" charset="0"/>
                <a:cs typeface="Poppins Italics" panose="020B0604020202020204" charset="0"/>
              </a:endParaRP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9233605" y="5597714"/>
            <a:ext cx="3250513" cy="928082"/>
            <a:chOff x="0" y="0"/>
            <a:chExt cx="1034671" cy="266106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dirty="0"/>
            </a:p>
            <a:p>
              <a:pPr algn="ctr"/>
              <a:r>
                <a:rPr lang="en-GB" sz="2000" b="1" dirty="0">
                  <a:solidFill>
                    <a:srgbClr val="FF0000"/>
                  </a:solidFill>
                  <a:latin typeface="Poppins Italics" panose="020B0604020202020204" charset="0"/>
                  <a:cs typeface="Poppins Italics" panose="020B0604020202020204" charset="0"/>
                </a:rPr>
                <a:t>Shaper</a:t>
              </a:r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12579368" y="5597714"/>
            <a:ext cx="3608565" cy="928082"/>
            <a:chOff x="0" y="0"/>
            <a:chExt cx="1034671" cy="266106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dirty="0"/>
            </a:p>
            <a:p>
              <a:pPr algn="ctr"/>
              <a:r>
                <a:rPr lang="en-GB" sz="2000" b="1" dirty="0">
                  <a:latin typeface="Poppins Italics" panose="020B0604020202020204" charset="0"/>
                  <a:cs typeface="Poppins Italics" panose="020B0604020202020204" charset="0"/>
                </a:rPr>
                <a:t>Team</a:t>
              </a:r>
              <a:r>
                <a:rPr lang="en-GB" sz="2000" dirty="0">
                  <a:latin typeface="Poppins Italics" panose="020B0604020202020204" charset="0"/>
                  <a:cs typeface="Poppins Italics" panose="020B0604020202020204" charset="0"/>
                </a:rPr>
                <a:t> </a:t>
              </a:r>
              <a:r>
                <a:rPr lang="en-GB" sz="2000" b="1" dirty="0">
                  <a:latin typeface="Poppins Italics" panose="020B0604020202020204" charset="0"/>
                  <a:cs typeface="Poppins Italics" panose="020B0604020202020204" charset="0"/>
                </a:rPr>
                <a:t>worker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/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123402" y="6640096"/>
            <a:ext cx="2731557" cy="928082"/>
            <a:chOff x="0" y="0"/>
            <a:chExt cx="783210" cy="266106"/>
          </a:xfrm>
        </p:grpSpPr>
        <p:sp>
          <p:nvSpPr>
            <p:cNvPr id="54" name="Freeform 54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4DB0E6"/>
            </a:solidFill>
          </p:spPr>
        </p:sp>
        <p:sp>
          <p:nvSpPr>
            <p:cNvPr id="55" name="TextBox 55"/>
            <p:cNvSpPr txBox="1"/>
            <p:nvPr/>
          </p:nvSpPr>
          <p:spPr>
            <a:xfrm>
              <a:off x="0" y="-57150"/>
              <a:ext cx="783210" cy="3232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627"/>
                </a:lnSpc>
              </a:pPr>
              <a:endParaRPr lang="en-US" sz="3200" spc="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ctr">
                <a:lnSpc>
                  <a:spcPts val="2627"/>
                </a:lnSpc>
              </a:pPr>
              <a:r>
                <a:rPr lang="en-US" sz="32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RK</a:t>
              </a:r>
            </a:p>
          </p:txBody>
        </p:sp>
      </p:grpSp>
      <p:grpSp>
        <p:nvGrpSpPr>
          <p:cNvPr id="56" name="Group 56"/>
          <p:cNvGrpSpPr/>
          <p:nvPr/>
        </p:nvGrpSpPr>
        <p:grpSpPr>
          <a:xfrm>
            <a:off x="6044117" y="6640096"/>
            <a:ext cx="3010279" cy="928082"/>
            <a:chOff x="0" y="0"/>
            <a:chExt cx="783210" cy="266106"/>
          </a:xfrm>
        </p:grpSpPr>
        <p:sp>
          <p:nvSpPr>
            <p:cNvPr id="57" name="Freeform 57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sz="2000" dirty="0">
                <a:latin typeface="Poppins Italics" panose="020B0604020202020204" charset="0"/>
                <a:cs typeface="Poppins Italics" panose="020B0604020202020204" charset="0"/>
              </a:endParaRPr>
            </a:p>
            <a:p>
              <a:pPr algn="ctr"/>
              <a:r>
                <a:rPr lang="en-GB" sz="2000" b="1" dirty="0">
                  <a:solidFill>
                    <a:schemeClr val="bg2">
                      <a:lumMod val="25000"/>
                    </a:schemeClr>
                  </a:solidFill>
                  <a:latin typeface="Poppins Italics" panose="020B0604020202020204" charset="0"/>
                  <a:cs typeface="Poppins Italics" panose="020B0604020202020204" charset="0"/>
                </a:rPr>
                <a:t>Plant</a:t>
              </a:r>
            </a:p>
          </p:txBody>
        </p:sp>
        <p:sp>
          <p:nvSpPr>
            <p:cNvPr id="58" name="TextBox 58"/>
            <p:cNvSpPr txBox="1"/>
            <p:nvPr/>
          </p:nvSpPr>
          <p:spPr>
            <a:xfrm>
              <a:off x="0" y="-38100"/>
              <a:ext cx="783210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 sz="2000" dirty="0">
                <a:latin typeface="Poppins Italics" panose="020B0604020202020204" charset="0"/>
                <a:cs typeface="Poppins Italics" panose="020B0604020202020204" charset="0"/>
              </a:endParaRP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9220200" y="6640096"/>
            <a:ext cx="3263918" cy="928082"/>
            <a:chOff x="0" y="0"/>
            <a:chExt cx="1034671" cy="266106"/>
          </a:xfrm>
        </p:grpSpPr>
        <p:sp>
          <p:nvSpPr>
            <p:cNvPr id="60" name="Freeform 60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</p:sp>
        <p:sp>
          <p:nvSpPr>
            <p:cNvPr id="61" name="TextBox 61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r>
                <a:rPr lang="en-US" sz="2000" b="1" spc="4" dirty="0">
                  <a:solidFill>
                    <a:srgbClr val="FF0000"/>
                  </a:solidFill>
                  <a:latin typeface="Poppins Italics"/>
                  <a:ea typeface="Poppins Italics"/>
                  <a:cs typeface="Poppins Italics"/>
                  <a:sym typeface="Poppins Italics"/>
                </a:rPr>
                <a:t>Shaper</a:t>
              </a:r>
            </a:p>
          </p:txBody>
        </p:sp>
      </p:grpSp>
      <p:grpSp>
        <p:nvGrpSpPr>
          <p:cNvPr id="62" name="Group 62"/>
          <p:cNvGrpSpPr/>
          <p:nvPr/>
        </p:nvGrpSpPr>
        <p:grpSpPr>
          <a:xfrm>
            <a:off x="12579368" y="6640096"/>
            <a:ext cx="3608565" cy="928082"/>
            <a:chOff x="0" y="0"/>
            <a:chExt cx="1034671" cy="266106"/>
          </a:xfrm>
        </p:grpSpPr>
        <p:sp>
          <p:nvSpPr>
            <p:cNvPr id="63" name="Freeform 63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b="1" dirty="0"/>
            </a:p>
            <a:p>
              <a:pPr algn="ctr"/>
              <a:r>
                <a:rPr lang="en-GB" sz="2000" b="1" dirty="0">
                  <a:latin typeface="Poppins Italics" panose="020B0604020202020204" charset="0"/>
                  <a:cs typeface="Poppins Italics" panose="020B0604020202020204" charset="0"/>
                </a:rPr>
                <a:t>Specialist</a:t>
              </a:r>
            </a:p>
          </p:txBody>
        </p:sp>
        <p:sp>
          <p:nvSpPr>
            <p:cNvPr id="64" name="TextBox 64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 b="1"/>
            </a:p>
          </p:txBody>
        </p:sp>
      </p:grpSp>
      <p:grpSp>
        <p:nvGrpSpPr>
          <p:cNvPr id="67" name="Group 67"/>
          <p:cNvGrpSpPr/>
          <p:nvPr/>
        </p:nvGrpSpPr>
        <p:grpSpPr>
          <a:xfrm>
            <a:off x="3123402" y="7682478"/>
            <a:ext cx="2731557" cy="928082"/>
            <a:chOff x="0" y="0"/>
            <a:chExt cx="783210" cy="266106"/>
          </a:xfrm>
        </p:grpSpPr>
        <p:sp>
          <p:nvSpPr>
            <p:cNvPr id="68" name="Freeform 68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4DB0E6"/>
            </a:solidFill>
          </p:spPr>
        </p:sp>
        <p:sp>
          <p:nvSpPr>
            <p:cNvPr id="69" name="TextBox 69"/>
            <p:cNvSpPr txBox="1"/>
            <p:nvPr/>
          </p:nvSpPr>
          <p:spPr>
            <a:xfrm>
              <a:off x="0" y="-57150"/>
              <a:ext cx="783210" cy="32325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627"/>
                </a:lnSpc>
              </a:pPr>
              <a:endParaRPr lang="en-US" sz="3200" spc="5" dirty="0">
                <a:solidFill>
                  <a:srgbClr val="FFFFFF"/>
                </a:solidFill>
                <a:latin typeface="Poppins"/>
                <a:ea typeface="Poppins"/>
                <a:cs typeface="Poppins"/>
                <a:sym typeface="Poppins"/>
              </a:endParaRPr>
            </a:p>
            <a:p>
              <a:pPr algn="ctr">
                <a:lnSpc>
                  <a:spcPts val="2627"/>
                </a:lnSpc>
              </a:pPr>
              <a:r>
                <a:rPr lang="en-US" sz="3200" spc="5" dirty="0">
                  <a:solidFill>
                    <a:srgbClr val="FFFFFF"/>
                  </a:solidFill>
                  <a:latin typeface="Poppins"/>
                  <a:ea typeface="Poppins"/>
                  <a:cs typeface="Poppins"/>
                  <a:sym typeface="Poppins"/>
                </a:rPr>
                <a:t>LP</a:t>
              </a:r>
            </a:p>
          </p:txBody>
        </p:sp>
      </p:grpSp>
      <p:grpSp>
        <p:nvGrpSpPr>
          <p:cNvPr id="70" name="Group 70"/>
          <p:cNvGrpSpPr/>
          <p:nvPr/>
        </p:nvGrpSpPr>
        <p:grpSpPr>
          <a:xfrm>
            <a:off x="6044117" y="7682478"/>
            <a:ext cx="3010279" cy="928082"/>
            <a:chOff x="0" y="0"/>
            <a:chExt cx="783210" cy="266106"/>
          </a:xfrm>
        </p:grpSpPr>
        <p:sp>
          <p:nvSpPr>
            <p:cNvPr id="71" name="Freeform 71"/>
            <p:cNvSpPr/>
            <p:nvPr/>
          </p:nvSpPr>
          <p:spPr>
            <a:xfrm>
              <a:off x="0" y="0"/>
              <a:ext cx="783210" cy="266106"/>
            </a:xfrm>
            <a:custGeom>
              <a:avLst/>
              <a:gdLst/>
              <a:ahLst/>
              <a:cxnLst/>
              <a:rect l="l" t="t" r="r" b="b"/>
              <a:pathLst>
                <a:path w="783210" h="266106">
                  <a:moveTo>
                    <a:pt x="0" y="0"/>
                  </a:moveTo>
                  <a:lnTo>
                    <a:pt x="783210" y="0"/>
                  </a:lnTo>
                  <a:lnTo>
                    <a:pt x="783210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dirty="0">
                <a:latin typeface="Poppins Italics" panose="020B0604020202020204" charset="0"/>
                <a:cs typeface="Poppins Italics" panose="020B0604020202020204" charset="0"/>
              </a:endParaRPr>
            </a:p>
            <a:p>
              <a:pPr algn="ctr"/>
              <a:r>
                <a:rPr lang="en-GB" sz="2000" b="1" dirty="0">
                  <a:solidFill>
                    <a:schemeClr val="bg2">
                      <a:lumMod val="25000"/>
                    </a:schemeClr>
                  </a:solidFill>
                  <a:latin typeface="Poppins Italics" panose="020B0604020202020204" charset="0"/>
                  <a:cs typeface="Poppins Italics" panose="020B0604020202020204" charset="0"/>
                </a:rPr>
                <a:t>Specialist</a:t>
              </a:r>
            </a:p>
          </p:txBody>
        </p:sp>
        <p:sp>
          <p:nvSpPr>
            <p:cNvPr id="72" name="TextBox 72"/>
            <p:cNvSpPr txBox="1"/>
            <p:nvPr/>
          </p:nvSpPr>
          <p:spPr>
            <a:xfrm>
              <a:off x="0" y="-38100"/>
              <a:ext cx="783210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 dirty="0">
                <a:latin typeface="Poppins Italics" panose="020B0604020202020204" charset="0"/>
                <a:cs typeface="Poppins Italics" panose="020B0604020202020204" charset="0"/>
              </a:endParaRPr>
            </a:p>
          </p:txBody>
        </p:sp>
      </p:grpSp>
      <p:grpSp>
        <p:nvGrpSpPr>
          <p:cNvPr id="73" name="Group 73"/>
          <p:cNvGrpSpPr/>
          <p:nvPr/>
        </p:nvGrpSpPr>
        <p:grpSpPr>
          <a:xfrm>
            <a:off x="9220200" y="7682478"/>
            <a:ext cx="3263918" cy="928082"/>
            <a:chOff x="0" y="0"/>
            <a:chExt cx="1034671" cy="266106"/>
          </a:xfrm>
        </p:grpSpPr>
        <p:sp>
          <p:nvSpPr>
            <p:cNvPr id="74" name="Freeform 74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  <p:txBody>
            <a:bodyPr/>
            <a:lstStyle/>
            <a:p>
              <a:pPr algn="ctr"/>
              <a:endParaRPr lang="en-GB" sz="2000" dirty="0">
                <a:latin typeface="Poppins Italics" panose="020B0604020202020204" charset="0"/>
                <a:cs typeface="Poppins Italics" panose="020B0604020202020204" charset="0"/>
              </a:endParaRPr>
            </a:p>
            <a:p>
              <a:pPr algn="ctr"/>
              <a:r>
                <a:rPr lang="en-GB" sz="2000" b="1" dirty="0">
                  <a:solidFill>
                    <a:srgbClr val="FF0000"/>
                  </a:solidFill>
                  <a:latin typeface="Poppins Italics" panose="020B0604020202020204" charset="0"/>
                  <a:cs typeface="Poppins Italics" panose="020B0604020202020204" charset="0"/>
                </a:rPr>
                <a:t>Shaper</a:t>
              </a:r>
            </a:p>
          </p:txBody>
        </p:sp>
        <p:sp>
          <p:nvSpPr>
            <p:cNvPr id="75" name="TextBox 75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endParaRPr sz="2000">
                <a:latin typeface="Poppins Italics" panose="020B0604020202020204" charset="0"/>
                <a:cs typeface="Poppins Italics" panose="020B0604020202020204" charset="0"/>
              </a:endParaRPr>
            </a:p>
          </p:txBody>
        </p:sp>
      </p:grpSp>
      <p:grpSp>
        <p:nvGrpSpPr>
          <p:cNvPr id="76" name="Group 76"/>
          <p:cNvGrpSpPr/>
          <p:nvPr/>
        </p:nvGrpSpPr>
        <p:grpSpPr>
          <a:xfrm>
            <a:off x="12579368" y="7682478"/>
            <a:ext cx="3608565" cy="928082"/>
            <a:chOff x="0" y="0"/>
            <a:chExt cx="1034671" cy="266106"/>
          </a:xfrm>
        </p:grpSpPr>
        <p:sp>
          <p:nvSpPr>
            <p:cNvPr id="77" name="Freeform 77"/>
            <p:cNvSpPr/>
            <p:nvPr/>
          </p:nvSpPr>
          <p:spPr>
            <a:xfrm>
              <a:off x="0" y="0"/>
              <a:ext cx="1034671" cy="266106"/>
            </a:xfrm>
            <a:custGeom>
              <a:avLst/>
              <a:gdLst/>
              <a:ahLst/>
              <a:cxnLst/>
              <a:rect l="l" t="t" r="r" b="b"/>
              <a:pathLst>
                <a:path w="1034671" h="266106">
                  <a:moveTo>
                    <a:pt x="0" y="0"/>
                  </a:moveTo>
                  <a:lnTo>
                    <a:pt x="1034671" y="0"/>
                  </a:lnTo>
                  <a:lnTo>
                    <a:pt x="1034671" y="266106"/>
                  </a:lnTo>
                  <a:lnTo>
                    <a:pt x="0" y="266106"/>
                  </a:lnTo>
                  <a:close/>
                </a:path>
              </a:pathLst>
            </a:custGeom>
            <a:solidFill>
              <a:srgbClr val="FFFFFF"/>
            </a:solidFill>
            <a:ln w="19050" cap="sq">
              <a:solidFill>
                <a:srgbClr val="4DB0E6"/>
              </a:solidFill>
              <a:prstDash val="solid"/>
              <a:miter/>
            </a:ln>
          </p:spPr>
        </p:sp>
        <p:sp>
          <p:nvSpPr>
            <p:cNvPr id="78" name="TextBox 78"/>
            <p:cNvSpPr txBox="1"/>
            <p:nvPr/>
          </p:nvSpPr>
          <p:spPr>
            <a:xfrm>
              <a:off x="0" y="-38100"/>
              <a:ext cx="1034671" cy="304206"/>
            </a:xfrm>
            <a:prstGeom prst="rect">
              <a:avLst/>
            </a:prstGeom>
          </p:spPr>
          <p:txBody>
            <a:bodyPr lIns="0" tIns="0" rIns="0" bIns="0" rtlCol="0" anchor="ctr"/>
            <a:lstStyle/>
            <a:p>
              <a:pPr algn="ctr">
                <a:lnSpc>
                  <a:spcPts val="2075"/>
                </a:lnSpc>
              </a:pPr>
              <a:r>
                <a:rPr lang="en-US" sz="2000" b="1" spc="4" dirty="0">
                  <a:solidFill>
                    <a:srgbClr val="010101"/>
                  </a:solidFill>
                  <a:latin typeface="Poppins Italics"/>
                  <a:ea typeface="Poppins Italics"/>
                  <a:cs typeface="Poppins Italics"/>
                  <a:sym typeface="Poppins Italics"/>
                </a:rPr>
                <a:t>Team</a:t>
              </a:r>
              <a:r>
                <a:rPr lang="en-US" sz="2000" spc="4" dirty="0">
                  <a:solidFill>
                    <a:srgbClr val="010101"/>
                  </a:solidFill>
                  <a:latin typeface="Poppins Italics"/>
                  <a:ea typeface="Poppins Italics"/>
                  <a:cs typeface="Poppins Italics"/>
                  <a:sym typeface="Poppins Italics"/>
                </a:rPr>
                <a:t> </a:t>
              </a:r>
              <a:r>
                <a:rPr lang="en-US" sz="2000" b="1" spc="4" dirty="0">
                  <a:solidFill>
                    <a:srgbClr val="010101"/>
                  </a:solidFill>
                  <a:latin typeface="Poppins Italics"/>
                  <a:ea typeface="Poppins Italics"/>
                  <a:cs typeface="Poppins Italics"/>
                  <a:sym typeface="Poppins Italics"/>
                </a:rPr>
                <a:t>worker</a:t>
              </a:r>
            </a:p>
          </p:txBody>
        </p:sp>
      </p:grpSp>
      <p:grpSp>
        <p:nvGrpSpPr>
          <p:cNvPr id="81" name="Group 81"/>
          <p:cNvGrpSpPr/>
          <p:nvPr/>
        </p:nvGrpSpPr>
        <p:grpSpPr>
          <a:xfrm>
            <a:off x="6022257" y="1558957"/>
            <a:ext cx="5657981" cy="822109"/>
            <a:chOff x="0" y="0"/>
            <a:chExt cx="725180" cy="216523"/>
          </a:xfrm>
        </p:grpSpPr>
        <p:sp>
          <p:nvSpPr>
            <p:cNvPr id="82" name="Freeform 82"/>
            <p:cNvSpPr/>
            <p:nvPr/>
          </p:nvSpPr>
          <p:spPr>
            <a:xfrm>
              <a:off x="0" y="0"/>
              <a:ext cx="725180" cy="216523"/>
            </a:xfrm>
            <a:custGeom>
              <a:avLst/>
              <a:gdLst/>
              <a:ahLst/>
              <a:cxnLst/>
              <a:rect l="l" t="t" r="r" b="b"/>
              <a:pathLst>
                <a:path w="725180" h="216523">
                  <a:moveTo>
                    <a:pt x="19682" y="0"/>
                  </a:moveTo>
                  <a:lnTo>
                    <a:pt x="705497" y="0"/>
                  </a:lnTo>
                  <a:cubicBezTo>
                    <a:pt x="710717" y="0"/>
                    <a:pt x="715724" y="2074"/>
                    <a:pt x="719415" y="5765"/>
                  </a:cubicBezTo>
                  <a:cubicBezTo>
                    <a:pt x="723106" y="9456"/>
                    <a:pt x="725180" y="14462"/>
                    <a:pt x="725180" y="19682"/>
                  </a:cubicBezTo>
                  <a:lnTo>
                    <a:pt x="725180" y="196840"/>
                  </a:lnTo>
                  <a:cubicBezTo>
                    <a:pt x="725180" y="202060"/>
                    <a:pt x="723106" y="207067"/>
                    <a:pt x="719415" y="210758"/>
                  </a:cubicBezTo>
                  <a:cubicBezTo>
                    <a:pt x="715724" y="214449"/>
                    <a:pt x="710717" y="216523"/>
                    <a:pt x="705497" y="216523"/>
                  </a:cubicBezTo>
                  <a:lnTo>
                    <a:pt x="19682" y="216523"/>
                  </a:lnTo>
                  <a:cubicBezTo>
                    <a:pt x="14462" y="216523"/>
                    <a:pt x="9456" y="214449"/>
                    <a:pt x="5765" y="210758"/>
                  </a:cubicBezTo>
                  <a:cubicBezTo>
                    <a:pt x="2074" y="207067"/>
                    <a:pt x="0" y="202060"/>
                    <a:pt x="0" y="196840"/>
                  </a:cubicBezTo>
                  <a:lnTo>
                    <a:pt x="0" y="19682"/>
                  </a:lnTo>
                  <a:cubicBezTo>
                    <a:pt x="0" y="14462"/>
                    <a:pt x="2074" y="9456"/>
                    <a:pt x="5765" y="5765"/>
                  </a:cubicBezTo>
                  <a:cubicBezTo>
                    <a:pt x="9456" y="2074"/>
                    <a:pt x="14462" y="0"/>
                    <a:pt x="19682" y="0"/>
                  </a:cubicBezTo>
                  <a:close/>
                </a:path>
              </a:pathLst>
            </a:custGeom>
            <a:solidFill>
              <a:srgbClr val="FFC950"/>
            </a:solidFill>
            <a:ln cap="sq">
              <a:noFill/>
              <a:prstDash val="solid"/>
              <a:miter/>
            </a:ln>
          </p:spPr>
        </p:sp>
        <p:sp>
          <p:nvSpPr>
            <p:cNvPr id="83" name="TextBox 83"/>
            <p:cNvSpPr txBox="1"/>
            <p:nvPr/>
          </p:nvSpPr>
          <p:spPr>
            <a:xfrm>
              <a:off x="0" y="-76200"/>
              <a:ext cx="725180" cy="2927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45"/>
                </a:lnSpc>
              </a:pPr>
              <a:r>
                <a:rPr lang="en-US" sz="3003" b="1" spc="9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OUR BELBIN TEAM ROLES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 rot="-148153">
            <a:off x="18085166" y="-4963714"/>
            <a:ext cx="4655705" cy="4631800"/>
            <a:chOff x="0" y="0"/>
            <a:chExt cx="4640128" cy="4616303"/>
          </a:xfrm>
        </p:grpSpPr>
        <p:sp>
          <p:nvSpPr>
            <p:cNvPr id="85" name="Freeform 85"/>
            <p:cNvSpPr/>
            <p:nvPr/>
          </p:nvSpPr>
          <p:spPr>
            <a:xfrm>
              <a:off x="0" y="0"/>
              <a:ext cx="4640072" cy="4616196"/>
            </a:xfrm>
            <a:custGeom>
              <a:avLst/>
              <a:gdLst/>
              <a:ahLst/>
              <a:cxnLst/>
              <a:rect l="l" t="t" r="r" b="b"/>
              <a:pathLst>
                <a:path w="4640072" h="4616196">
                  <a:moveTo>
                    <a:pt x="1615948" y="3023616"/>
                  </a:moveTo>
                  <a:cubicBezTo>
                    <a:pt x="1846834" y="3277489"/>
                    <a:pt x="1846834" y="3669919"/>
                    <a:pt x="1615948" y="3923792"/>
                  </a:cubicBezTo>
                  <a:cubicBezTo>
                    <a:pt x="2331593" y="4616196"/>
                    <a:pt x="2331593" y="4616196"/>
                    <a:pt x="2331593" y="4616196"/>
                  </a:cubicBezTo>
                  <a:cubicBezTo>
                    <a:pt x="3162681" y="3785235"/>
                    <a:pt x="3162681" y="3785235"/>
                    <a:pt x="3162681" y="3785235"/>
                  </a:cubicBezTo>
                  <a:cubicBezTo>
                    <a:pt x="3185795" y="3831336"/>
                    <a:pt x="3208909" y="3877564"/>
                    <a:pt x="3255010" y="3923665"/>
                  </a:cubicBezTo>
                  <a:cubicBezTo>
                    <a:pt x="3439668" y="4108323"/>
                    <a:pt x="3739769" y="4108323"/>
                    <a:pt x="3924427" y="3923665"/>
                  </a:cubicBezTo>
                  <a:cubicBezTo>
                    <a:pt x="4132199" y="3715893"/>
                    <a:pt x="4132199" y="3415919"/>
                    <a:pt x="3924427" y="3231261"/>
                  </a:cubicBezTo>
                  <a:cubicBezTo>
                    <a:pt x="3901313" y="3185160"/>
                    <a:pt x="3855212" y="3162046"/>
                    <a:pt x="3808984" y="3138932"/>
                  </a:cubicBezTo>
                  <a:cubicBezTo>
                    <a:pt x="4640072" y="2307971"/>
                    <a:pt x="4640072" y="2307971"/>
                    <a:pt x="4640072" y="2307971"/>
                  </a:cubicBezTo>
                  <a:cubicBezTo>
                    <a:pt x="3808984" y="1500124"/>
                    <a:pt x="3808984" y="1500124"/>
                    <a:pt x="3808984" y="1500124"/>
                  </a:cubicBezTo>
                  <a:cubicBezTo>
                    <a:pt x="3832098" y="1477010"/>
                    <a:pt x="3855212" y="1454023"/>
                    <a:pt x="3901313" y="1430909"/>
                  </a:cubicBezTo>
                  <a:cubicBezTo>
                    <a:pt x="4085971" y="1223137"/>
                    <a:pt x="4085971" y="923163"/>
                    <a:pt x="3901313" y="738505"/>
                  </a:cubicBezTo>
                  <a:cubicBezTo>
                    <a:pt x="3693541" y="553847"/>
                    <a:pt x="3393440" y="553847"/>
                    <a:pt x="3208782" y="738505"/>
                  </a:cubicBezTo>
                  <a:cubicBezTo>
                    <a:pt x="3185668" y="761619"/>
                    <a:pt x="3162554" y="807720"/>
                    <a:pt x="3139567" y="830834"/>
                  </a:cubicBezTo>
                  <a:cubicBezTo>
                    <a:pt x="2308479" y="0"/>
                    <a:pt x="2308479" y="0"/>
                    <a:pt x="2308479" y="0"/>
                  </a:cubicBezTo>
                  <a:cubicBezTo>
                    <a:pt x="1615948" y="669417"/>
                    <a:pt x="1615948" y="669417"/>
                    <a:pt x="1615948" y="669417"/>
                  </a:cubicBezTo>
                  <a:cubicBezTo>
                    <a:pt x="1846834" y="923290"/>
                    <a:pt x="1846834" y="1338834"/>
                    <a:pt x="1615948" y="1592707"/>
                  </a:cubicBezTo>
                  <a:cubicBezTo>
                    <a:pt x="1361948" y="1823466"/>
                    <a:pt x="946531" y="1823466"/>
                    <a:pt x="692531" y="1592707"/>
                  </a:cubicBezTo>
                  <a:cubicBezTo>
                    <a:pt x="0" y="2308098"/>
                    <a:pt x="0" y="2308098"/>
                    <a:pt x="0" y="2308098"/>
                  </a:cubicBezTo>
                  <a:cubicBezTo>
                    <a:pt x="715645" y="3023616"/>
                    <a:pt x="715645" y="3023616"/>
                    <a:pt x="715645" y="3023616"/>
                  </a:cubicBezTo>
                  <a:cubicBezTo>
                    <a:pt x="969645" y="2769743"/>
                    <a:pt x="1362075" y="2769743"/>
                    <a:pt x="1615948" y="3023616"/>
                  </a:cubicBezTo>
                  <a:close/>
                </a:path>
              </a:pathLst>
            </a:custGeom>
            <a:solidFill>
              <a:srgbClr val="A1E44D"/>
            </a:solidFill>
          </p:spPr>
        </p:sp>
      </p:grpSp>
      <p:grpSp>
        <p:nvGrpSpPr>
          <p:cNvPr id="86" name="Group 86"/>
          <p:cNvGrpSpPr/>
          <p:nvPr/>
        </p:nvGrpSpPr>
        <p:grpSpPr>
          <a:xfrm rot="-5697623">
            <a:off x="13879012" y="-2355166"/>
            <a:ext cx="4320235" cy="4320235"/>
            <a:chOff x="0" y="0"/>
            <a:chExt cx="4640128" cy="4640128"/>
          </a:xfrm>
        </p:grpSpPr>
        <p:sp>
          <p:nvSpPr>
            <p:cNvPr id="87" name="Freeform 87"/>
            <p:cNvSpPr/>
            <p:nvPr/>
          </p:nvSpPr>
          <p:spPr>
            <a:xfrm>
              <a:off x="0" y="0"/>
              <a:ext cx="4640072" cy="4640072"/>
            </a:xfrm>
            <a:custGeom>
              <a:avLst/>
              <a:gdLst/>
              <a:ahLst/>
              <a:cxnLst/>
              <a:rect l="l" t="t" r="r" b="b"/>
              <a:pathLst>
                <a:path w="4640072" h="4640072">
                  <a:moveTo>
                    <a:pt x="1592834" y="3047238"/>
                  </a:moveTo>
                  <a:cubicBezTo>
                    <a:pt x="1846834" y="3278124"/>
                    <a:pt x="1846834" y="3693668"/>
                    <a:pt x="1615948" y="3947541"/>
                  </a:cubicBezTo>
                  <a:cubicBezTo>
                    <a:pt x="2331593" y="4640072"/>
                    <a:pt x="2331593" y="4640072"/>
                    <a:pt x="2331593" y="4640072"/>
                  </a:cubicBezTo>
                  <a:cubicBezTo>
                    <a:pt x="3162681" y="3808984"/>
                    <a:pt x="3162681" y="3808984"/>
                    <a:pt x="3162681" y="3808984"/>
                  </a:cubicBezTo>
                  <a:cubicBezTo>
                    <a:pt x="3185795" y="3832098"/>
                    <a:pt x="3208909" y="3878199"/>
                    <a:pt x="3231896" y="3901313"/>
                  </a:cubicBezTo>
                  <a:cubicBezTo>
                    <a:pt x="3439668" y="4085971"/>
                    <a:pt x="3739769" y="4085971"/>
                    <a:pt x="3924427" y="3901313"/>
                  </a:cubicBezTo>
                  <a:cubicBezTo>
                    <a:pt x="4109085" y="3716655"/>
                    <a:pt x="4109085" y="3416554"/>
                    <a:pt x="3924427" y="3231896"/>
                  </a:cubicBezTo>
                  <a:cubicBezTo>
                    <a:pt x="3901313" y="3185668"/>
                    <a:pt x="3855212" y="3162681"/>
                    <a:pt x="3808984" y="3139567"/>
                  </a:cubicBezTo>
                  <a:cubicBezTo>
                    <a:pt x="4640072" y="2331593"/>
                    <a:pt x="4640072" y="2331593"/>
                    <a:pt x="4640072" y="2331593"/>
                  </a:cubicBezTo>
                  <a:cubicBezTo>
                    <a:pt x="3808984" y="1500505"/>
                    <a:pt x="3808984" y="1500505"/>
                    <a:pt x="3808984" y="1500505"/>
                  </a:cubicBezTo>
                  <a:cubicBezTo>
                    <a:pt x="3832098" y="1477391"/>
                    <a:pt x="3855212" y="1454277"/>
                    <a:pt x="3901313" y="1431290"/>
                  </a:cubicBezTo>
                  <a:cubicBezTo>
                    <a:pt x="4085971" y="1246632"/>
                    <a:pt x="4085971" y="946531"/>
                    <a:pt x="3901313" y="761873"/>
                  </a:cubicBezTo>
                  <a:cubicBezTo>
                    <a:pt x="3693541" y="577215"/>
                    <a:pt x="3393440" y="577215"/>
                    <a:pt x="3208782" y="761873"/>
                  </a:cubicBezTo>
                  <a:cubicBezTo>
                    <a:pt x="3185668" y="784987"/>
                    <a:pt x="3162554" y="808101"/>
                    <a:pt x="3139567" y="831088"/>
                  </a:cubicBezTo>
                  <a:cubicBezTo>
                    <a:pt x="2308479" y="0"/>
                    <a:pt x="2308479" y="0"/>
                    <a:pt x="2308479" y="0"/>
                  </a:cubicBezTo>
                  <a:cubicBezTo>
                    <a:pt x="0" y="2308479"/>
                    <a:pt x="0" y="2308479"/>
                    <a:pt x="0" y="2308479"/>
                  </a:cubicBezTo>
                  <a:cubicBezTo>
                    <a:pt x="715645" y="3024124"/>
                    <a:pt x="715645" y="3024124"/>
                    <a:pt x="715645" y="3024124"/>
                  </a:cubicBezTo>
                  <a:cubicBezTo>
                    <a:pt x="969645" y="2793238"/>
                    <a:pt x="1362075" y="2793238"/>
                    <a:pt x="1592834" y="3047238"/>
                  </a:cubicBezTo>
                  <a:close/>
                </a:path>
              </a:pathLst>
            </a:custGeom>
            <a:solidFill>
              <a:srgbClr val="4DB0E6"/>
            </a:solidFill>
          </p:spPr>
        </p:sp>
      </p:grpSp>
      <p:grpSp>
        <p:nvGrpSpPr>
          <p:cNvPr id="88" name="Group 88"/>
          <p:cNvGrpSpPr/>
          <p:nvPr/>
        </p:nvGrpSpPr>
        <p:grpSpPr>
          <a:xfrm rot="-5697623">
            <a:off x="16330444" y="-313369"/>
            <a:ext cx="4320235" cy="4298052"/>
            <a:chOff x="0" y="0"/>
            <a:chExt cx="4640128" cy="4616303"/>
          </a:xfrm>
        </p:grpSpPr>
        <p:sp>
          <p:nvSpPr>
            <p:cNvPr id="89" name="Freeform 89"/>
            <p:cNvSpPr/>
            <p:nvPr/>
          </p:nvSpPr>
          <p:spPr>
            <a:xfrm>
              <a:off x="0" y="0"/>
              <a:ext cx="4640199" cy="4616323"/>
            </a:xfrm>
            <a:custGeom>
              <a:avLst/>
              <a:gdLst/>
              <a:ahLst/>
              <a:cxnLst/>
              <a:rect l="l" t="t" r="r" b="b"/>
              <a:pathLst>
                <a:path w="4640199" h="4616323">
                  <a:moveTo>
                    <a:pt x="1338961" y="3970020"/>
                  </a:moveTo>
                  <a:cubicBezTo>
                    <a:pt x="1385189" y="3900805"/>
                    <a:pt x="1431290" y="3854577"/>
                    <a:pt x="1454404" y="3762248"/>
                  </a:cubicBezTo>
                  <a:cubicBezTo>
                    <a:pt x="2308606" y="4616323"/>
                    <a:pt x="2308606" y="4616323"/>
                    <a:pt x="2308606" y="4616323"/>
                  </a:cubicBezTo>
                  <a:cubicBezTo>
                    <a:pt x="3139694" y="3785362"/>
                    <a:pt x="3139694" y="3785362"/>
                    <a:pt x="3139694" y="3785362"/>
                  </a:cubicBezTo>
                  <a:cubicBezTo>
                    <a:pt x="3162808" y="3831463"/>
                    <a:pt x="3185922" y="3854577"/>
                    <a:pt x="3208909" y="3900805"/>
                  </a:cubicBezTo>
                  <a:cubicBezTo>
                    <a:pt x="3416681" y="4085463"/>
                    <a:pt x="3716782" y="4085463"/>
                    <a:pt x="3901440" y="3900805"/>
                  </a:cubicBezTo>
                  <a:cubicBezTo>
                    <a:pt x="4086098" y="3716147"/>
                    <a:pt x="4086098" y="3393059"/>
                    <a:pt x="3901440" y="3208401"/>
                  </a:cubicBezTo>
                  <a:cubicBezTo>
                    <a:pt x="3878326" y="3185287"/>
                    <a:pt x="3832225" y="3162300"/>
                    <a:pt x="3785997" y="3139186"/>
                  </a:cubicBezTo>
                  <a:cubicBezTo>
                    <a:pt x="4640199" y="2308225"/>
                    <a:pt x="4640199" y="2308225"/>
                    <a:pt x="4640199" y="2308225"/>
                  </a:cubicBezTo>
                  <a:cubicBezTo>
                    <a:pt x="3924554" y="1592707"/>
                    <a:pt x="3924554" y="1592707"/>
                    <a:pt x="3924554" y="1592707"/>
                  </a:cubicBezTo>
                  <a:cubicBezTo>
                    <a:pt x="3809111" y="1477264"/>
                    <a:pt x="3809111" y="1477264"/>
                    <a:pt x="3809111" y="1477264"/>
                  </a:cubicBezTo>
                  <a:cubicBezTo>
                    <a:pt x="3832225" y="1454150"/>
                    <a:pt x="3878326" y="1431163"/>
                    <a:pt x="3901440" y="1408049"/>
                  </a:cubicBezTo>
                  <a:cubicBezTo>
                    <a:pt x="4086098" y="1200277"/>
                    <a:pt x="4086098" y="900303"/>
                    <a:pt x="3901440" y="715645"/>
                  </a:cubicBezTo>
                  <a:cubicBezTo>
                    <a:pt x="3716782" y="530987"/>
                    <a:pt x="3416681" y="530987"/>
                    <a:pt x="3232023" y="715645"/>
                  </a:cubicBezTo>
                  <a:cubicBezTo>
                    <a:pt x="3185795" y="738759"/>
                    <a:pt x="3162808" y="784860"/>
                    <a:pt x="3139694" y="807974"/>
                  </a:cubicBezTo>
                  <a:cubicBezTo>
                    <a:pt x="3024251" y="692531"/>
                    <a:pt x="3024251" y="692531"/>
                    <a:pt x="3024251" y="692531"/>
                  </a:cubicBezTo>
                  <a:cubicBezTo>
                    <a:pt x="2331593" y="0"/>
                    <a:pt x="2331593" y="0"/>
                    <a:pt x="2331593" y="0"/>
                  </a:cubicBezTo>
                  <a:cubicBezTo>
                    <a:pt x="1454404" y="854075"/>
                    <a:pt x="1454404" y="854075"/>
                    <a:pt x="1454404" y="854075"/>
                  </a:cubicBezTo>
                  <a:cubicBezTo>
                    <a:pt x="1431290" y="784860"/>
                    <a:pt x="1408176" y="738632"/>
                    <a:pt x="1362075" y="715645"/>
                  </a:cubicBezTo>
                  <a:cubicBezTo>
                    <a:pt x="1177417" y="507873"/>
                    <a:pt x="877316" y="507873"/>
                    <a:pt x="692658" y="715645"/>
                  </a:cubicBezTo>
                  <a:cubicBezTo>
                    <a:pt x="508000" y="900303"/>
                    <a:pt x="508000" y="1200404"/>
                    <a:pt x="692658" y="1385062"/>
                  </a:cubicBezTo>
                  <a:cubicBezTo>
                    <a:pt x="738886" y="1431163"/>
                    <a:pt x="784987" y="1454277"/>
                    <a:pt x="831215" y="1477391"/>
                  </a:cubicBezTo>
                  <a:cubicBezTo>
                    <a:pt x="0" y="2308098"/>
                    <a:pt x="0" y="2308098"/>
                    <a:pt x="0" y="2308098"/>
                  </a:cubicBezTo>
                  <a:cubicBezTo>
                    <a:pt x="854202" y="3162173"/>
                    <a:pt x="854202" y="3162173"/>
                    <a:pt x="854202" y="3162173"/>
                  </a:cubicBezTo>
                  <a:cubicBezTo>
                    <a:pt x="784987" y="3185287"/>
                    <a:pt x="715645" y="3231388"/>
                    <a:pt x="646430" y="3277616"/>
                  </a:cubicBezTo>
                  <a:cubicBezTo>
                    <a:pt x="461772" y="3485388"/>
                    <a:pt x="461772" y="3785362"/>
                    <a:pt x="646430" y="3970020"/>
                  </a:cubicBezTo>
                  <a:cubicBezTo>
                    <a:pt x="831088" y="4154678"/>
                    <a:pt x="1154303" y="4154678"/>
                    <a:pt x="1338961" y="3970020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grpSp>
        <p:nvGrpSpPr>
          <p:cNvPr id="90" name="Group 90"/>
          <p:cNvGrpSpPr/>
          <p:nvPr/>
        </p:nvGrpSpPr>
        <p:grpSpPr>
          <a:xfrm rot="-5697623">
            <a:off x="-2810713" y="6818784"/>
            <a:ext cx="4320235" cy="4320235"/>
            <a:chOff x="0" y="0"/>
            <a:chExt cx="4640128" cy="4640128"/>
          </a:xfrm>
        </p:grpSpPr>
        <p:sp>
          <p:nvSpPr>
            <p:cNvPr id="91" name="Freeform 91"/>
            <p:cNvSpPr/>
            <p:nvPr/>
          </p:nvSpPr>
          <p:spPr>
            <a:xfrm>
              <a:off x="0" y="0"/>
              <a:ext cx="4640072" cy="4640072"/>
            </a:xfrm>
            <a:custGeom>
              <a:avLst/>
              <a:gdLst/>
              <a:ahLst/>
              <a:cxnLst/>
              <a:rect l="l" t="t" r="r" b="b"/>
              <a:pathLst>
                <a:path w="4640072" h="4640072">
                  <a:moveTo>
                    <a:pt x="1592834" y="3047238"/>
                  </a:moveTo>
                  <a:cubicBezTo>
                    <a:pt x="1846834" y="3278124"/>
                    <a:pt x="1846834" y="3693668"/>
                    <a:pt x="1615948" y="3947541"/>
                  </a:cubicBezTo>
                  <a:cubicBezTo>
                    <a:pt x="2331593" y="4640072"/>
                    <a:pt x="2331593" y="4640072"/>
                    <a:pt x="2331593" y="4640072"/>
                  </a:cubicBezTo>
                  <a:cubicBezTo>
                    <a:pt x="3162681" y="3808984"/>
                    <a:pt x="3162681" y="3808984"/>
                    <a:pt x="3162681" y="3808984"/>
                  </a:cubicBezTo>
                  <a:cubicBezTo>
                    <a:pt x="3185795" y="3832098"/>
                    <a:pt x="3208909" y="3878199"/>
                    <a:pt x="3231896" y="3901313"/>
                  </a:cubicBezTo>
                  <a:cubicBezTo>
                    <a:pt x="3439668" y="4085971"/>
                    <a:pt x="3739769" y="4085971"/>
                    <a:pt x="3924427" y="3901313"/>
                  </a:cubicBezTo>
                  <a:cubicBezTo>
                    <a:pt x="4109085" y="3716655"/>
                    <a:pt x="4109085" y="3416554"/>
                    <a:pt x="3924427" y="3231896"/>
                  </a:cubicBezTo>
                  <a:cubicBezTo>
                    <a:pt x="3901313" y="3185668"/>
                    <a:pt x="3855212" y="3162681"/>
                    <a:pt x="3808984" y="3139567"/>
                  </a:cubicBezTo>
                  <a:cubicBezTo>
                    <a:pt x="4640072" y="2331593"/>
                    <a:pt x="4640072" y="2331593"/>
                    <a:pt x="4640072" y="2331593"/>
                  </a:cubicBezTo>
                  <a:cubicBezTo>
                    <a:pt x="3808984" y="1500505"/>
                    <a:pt x="3808984" y="1500505"/>
                    <a:pt x="3808984" y="1500505"/>
                  </a:cubicBezTo>
                  <a:cubicBezTo>
                    <a:pt x="3832098" y="1477391"/>
                    <a:pt x="3855212" y="1454277"/>
                    <a:pt x="3901313" y="1431290"/>
                  </a:cubicBezTo>
                  <a:cubicBezTo>
                    <a:pt x="4085971" y="1246632"/>
                    <a:pt x="4085971" y="946531"/>
                    <a:pt x="3901313" y="761873"/>
                  </a:cubicBezTo>
                  <a:cubicBezTo>
                    <a:pt x="3693541" y="577215"/>
                    <a:pt x="3393440" y="577215"/>
                    <a:pt x="3208782" y="761873"/>
                  </a:cubicBezTo>
                  <a:cubicBezTo>
                    <a:pt x="3185668" y="784987"/>
                    <a:pt x="3162554" y="808101"/>
                    <a:pt x="3139567" y="831088"/>
                  </a:cubicBezTo>
                  <a:cubicBezTo>
                    <a:pt x="2308479" y="0"/>
                    <a:pt x="2308479" y="0"/>
                    <a:pt x="2308479" y="0"/>
                  </a:cubicBezTo>
                  <a:cubicBezTo>
                    <a:pt x="0" y="2308479"/>
                    <a:pt x="0" y="2308479"/>
                    <a:pt x="0" y="2308479"/>
                  </a:cubicBezTo>
                  <a:cubicBezTo>
                    <a:pt x="715645" y="3024124"/>
                    <a:pt x="715645" y="3024124"/>
                    <a:pt x="715645" y="3024124"/>
                  </a:cubicBezTo>
                  <a:cubicBezTo>
                    <a:pt x="969645" y="2793238"/>
                    <a:pt x="1362075" y="2793238"/>
                    <a:pt x="1592834" y="3047238"/>
                  </a:cubicBezTo>
                  <a:close/>
                </a:path>
              </a:pathLst>
            </a:custGeom>
            <a:solidFill>
              <a:srgbClr val="4DB0E6"/>
            </a:solidFill>
          </p:spPr>
        </p:sp>
      </p:grpSp>
      <p:grpSp>
        <p:nvGrpSpPr>
          <p:cNvPr id="92" name="Group 92"/>
          <p:cNvGrpSpPr/>
          <p:nvPr/>
        </p:nvGrpSpPr>
        <p:grpSpPr>
          <a:xfrm rot="-5697623">
            <a:off x="-359281" y="8860581"/>
            <a:ext cx="4320235" cy="4298052"/>
            <a:chOff x="0" y="0"/>
            <a:chExt cx="4640128" cy="4616303"/>
          </a:xfrm>
        </p:grpSpPr>
        <p:sp>
          <p:nvSpPr>
            <p:cNvPr id="93" name="Freeform 93"/>
            <p:cNvSpPr/>
            <p:nvPr/>
          </p:nvSpPr>
          <p:spPr>
            <a:xfrm>
              <a:off x="0" y="0"/>
              <a:ext cx="4640199" cy="4616323"/>
            </a:xfrm>
            <a:custGeom>
              <a:avLst/>
              <a:gdLst/>
              <a:ahLst/>
              <a:cxnLst/>
              <a:rect l="l" t="t" r="r" b="b"/>
              <a:pathLst>
                <a:path w="4640199" h="4616323">
                  <a:moveTo>
                    <a:pt x="1338961" y="3970020"/>
                  </a:moveTo>
                  <a:cubicBezTo>
                    <a:pt x="1385189" y="3900805"/>
                    <a:pt x="1431290" y="3854577"/>
                    <a:pt x="1454404" y="3762248"/>
                  </a:cubicBezTo>
                  <a:cubicBezTo>
                    <a:pt x="2308606" y="4616323"/>
                    <a:pt x="2308606" y="4616323"/>
                    <a:pt x="2308606" y="4616323"/>
                  </a:cubicBezTo>
                  <a:cubicBezTo>
                    <a:pt x="3139694" y="3785362"/>
                    <a:pt x="3139694" y="3785362"/>
                    <a:pt x="3139694" y="3785362"/>
                  </a:cubicBezTo>
                  <a:cubicBezTo>
                    <a:pt x="3162808" y="3831463"/>
                    <a:pt x="3185922" y="3854577"/>
                    <a:pt x="3208909" y="3900805"/>
                  </a:cubicBezTo>
                  <a:cubicBezTo>
                    <a:pt x="3416681" y="4085463"/>
                    <a:pt x="3716782" y="4085463"/>
                    <a:pt x="3901440" y="3900805"/>
                  </a:cubicBezTo>
                  <a:cubicBezTo>
                    <a:pt x="4086098" y="3716147"/>
                    <a:pt x="4086098" y="3393059"/>
                    <a:pt x="3901440" y="3208401"/>
                  </a:cubicBezTo>
                  <a:cubicBezTo>
                    <a:pt x="3878326" y="3185287"/>
                    <a:pt x="3832225" y="3162300"/>
                    <a:pt x="3785997" y="3139186"/>
                  </a:cubicBezTo>
                  <a:cubicBezTo>
                    <a:pt x="4640199" y="2308225"/>
                    <a:pt x="4640199" y="2308225"/>
                    <a:pt x="4640199" y="2308225"/>
                  </a:cubicBezTo>
                  <a:cubicBezTo>
                    <a:pt x="3924554" y="1592707"/>
                    <a:pt x="3924554" y="1592707"/>
                    <a:pt x="3924554" y="1592707"/>
                  </a:cubicBezTo>
                  <a:cubicBezTo>
                    <a:pt x="3809111" y="1477264"/>
                    <a:pt x="3809111" y="1477264"/>
                    <a:pt x="3809111" y="1477264"/>
                  </a:cubicBezTo>
                  <a:cubicBezTo>
                    <a:pt x="3832225" y="1454150"/>
                    <a:pt x="3878326" y="1431163"/>
                    <a:pt x="3901440" y="1408049"/>
                  </a:cubicBezTo>
                  <a:cubicBezTo>
                    <a:pt x="4086098" y="1200277"/>
                    <a:pt x="4086098" y="900303"/>
                    <a:pt x="3901440" y="715645"/>
                  </a:cubicBezTo>
                  <a:cubicBezTo>
                    <a:pt x="3716782" y="530987"/>
                    <a:pt x="3416681" y="530987"/>
                    <a:pt x="3232023" y="715645"/>
                  </a:cubicBezTo>
                  <a:cubicBezTo>
                    <a:pt x="3185795" y="738759"/>
                    <a:pt x="3162808" y="784860"/>
                    <a:pt x="3139694" y="807974"/>
                  </a:cubicBezTo>
                  <a:cubicBezTo>
                    <a:pt x="3024251" y="692531"/>
                    <a:pt x="3024251" y="692531"/>
                    <a:pt x="3024251" y="692531"/>
                  </a:cubicBezTo>
                  <a:cubicBezTo>
                    <a:pt x="2331593" y="0"/>
                    <a:pt x="2331593" y="0"/>
                    <a:pt x="2331593" y="0"/>
                  </a:cubicBezTo>
                  <a:cubicBezTo>
                    <a:pt x="1454404" y="854075"/>
                    <a:pt x="1454404" y="854075"/>
                    <a:pt x="1454404" y="854075"/>
                  </a:cubicBezTo>
                  <a:cubicBezTo>
                    <a:pt x="1431290" y="784860"/>
                    <a:pt x="1408176" y="738632"/>
                    <a:pt x="1362075" y="715645"/>
                  </a:cubicBezTo>
                  <a:cubicBezTo>
                    <a:pt x="1177417" y="507873"/>
                    <a:pt x="877316" y="507873"/>
                    <a:pt x="692658" y="715645"/>
                  </a:cubicBezTo>
                  <a:cubicBezTo>
                    <a:pt x="508000" y="900303"/>
                    <a:pt x="508000" y="1200404"/>
                    <a:pt x="692658" y="1385062"/>
                  </a:cubicBezTo>
                  <a:cubicBezTo>
                    <a:pt x="738886" y="1431163"/>
                    <a:pt x="784987" y="1454277"/>
                    <a:pt x="831215" y="1477391"/>
                  </a:cubicBezTo>
                  <a:cubicBezTo>
                    <a:pt x="0" y="2308098"/>
                    <a:pt x="0" y="2308098"/>
                    <a:pt x="0" y="2308098"/>
                  </a:cubicBezTo>
                  <a:cubicBezTo>
                    <a:pt x="854202" y="3162173"/>
                    <a:pt x="854202" y="3162173"/>
                    <a:pt x="854202" y="3162173"/>
                  </a:cubicBezTo>
                  <a:cubicBezTo>
                    <a:pt x="784987" y="3185287"/>
                    <a:pt x="715645" y="3231388"/>
                    <a:pt x="646430" y="3277616"/>
                  </a:cubicBezTo>
                  <a:cubicBezTo>
                    <a:pt x="461772" y="3485388"/>
                    <a:pt x="461772" y="3785362"/>
                    <a:pt x="646430" y="3970020"/>
                  </a:cubicBezTo>
                  <a:cubicBezTo>
                    <a:pt x="831088" y="4154678"/>
                    <a:pt x="1154303" y="4154678"/>
                    <a:pt x="1338961" y="3970020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pic>
        <p:nvPicPr>
          <p:cNvPr id="95" name="Рисунок 94">
            <a:extLst>
              <a:ext uri="{FF2B5EF4-FFF2-40B4-BE49-F238E27FC236}">
                <a16:creationId xmlns:a16="http://schemas.microsoft.com/office/drawing/2014/main" id="{BD4D1FBA-35E7-8382-84E4-C769080B84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  <a14:imgEffect>
                      <a14:sharpenSoften amount="5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5955" y="7659146"/>
            <a:ext cx="1122631" cy="1099523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7" name="Рисунок 96">
            <a:extLst>
              <a:ext uri="{FF2B5EF4-FFF2-40B4-BE49-F238E27FC236}">
                <a16:creationId xmlns:a16="http://schemas.microsoft.com/office/drawing/2014/main" id="{BEA12BDA-DC67-E4F6-2DA3-DB0C789B5FA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19448" y="4595427"/>
            <a:ext cx="974965" cy="974965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99" name="Рисунок 98">
            <a:extLst>
              <a:ext uri="{FF2B5EF4-FFF2-40B4-BE49-F238E27FC236}">
                <a16:creationId xmlns:a16="http://schemas.microsoft.com/office/drawing/2014/main" id="{65D994A9-8FFE-B424-B916-D9C074EC04AA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509" y="3510698"/>
            <a:ext cx="974965" cy="999774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1" name="Рисунок 100">
            <a:extLst>
              <a:ext uri="{FF2B5EF4-FFF2-40B4-BE49-F238E27FC236}">
                <a16:creationId xmlns:a16="http://schemas.microsoft.com/office/drawing/2014/main" id="{F3901294-8BA6-032E-0C2E-FE65CD6E69D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92509" y="6733246"/>
            <a:ext cx="931898" cy="931898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  <p:pic>
        <p:nvPicPr>
          <p:cNvPr id="103" name="Рисунок 102">
            <a:extLst>
              <a:ext uri="{FF2B5EF4-FFF2-40B4-BE49-F238E27FC236}">
                <a16:creationId xmlns:a16="http://schemas.microsoft.com/office/drawing/2014/main" id="{75519CD2-D9EA-66BE-783F-0963F142B5C7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7770" y="5643823"/>
            <a:ext cx="1020382" cy="1048869"/>
          </a:xfrm>
          <a:prstGeom prst="ellipse">
            <a:avLst/>
          </a:prstGeom>
          <a:ln w="63500" cap="rnd">
            <a:noFill/>
          </a:ln>
          <a:effectLst>
            <a:outerShdw blurRad="381000" dist="292100" dir="5400000" sx="-80000" sy="-18000" rotWithShape="0">
              <a:srgbClr val="000000">
                <a:alpha val="22000"/>
              </a:srgbClr>
            </a:outerShdw>
          </a:effectLst>
          <a:scene3d>
            <a:camera prst="orthographicFront"/>
            <a:lightRig rig="contrasting" dir="t">
              <a:rot lat="0" lon="0" rev="3000000"/>
            </a:lightRig>
          </a:scene3d>
          <a:sp3d contourW="7620">
            <a:bevelT w="95250" h="31750"/>
            <a:contourClr>
              <a:srgbClr val="333333"/>
            </a:contourClr>
          </a:sp3d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3220800">
            <a:off x="2407924" y="2551246"/>
            <a:ext cx="4102130" cy="2416491"/>
            <a:chOff x="0" y="0"/>
            <a:chExt cx="4101840" cy="2416320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101719" cy="2416302"/>
            </a:xfrm>
            <a:custGeom>
              <a:avLst/>
              <a:gdLst/>
              <a:ahLst/>
              <a:cxnLst/>
              <a:rect l="l" t="t" r="r" b="b"/>
              <a:pathLst>
                <a:path w="4101719" h="2416302">
                  <a:moveTo>
                    <a:pt x="837311" y="2416302"/>
                  </a:moveTo>
                  <a:cubicBezTo>
                    <a:pt x="804418" y="2194433"/>
                    <a:pt x="771398" y="1982089"/>
                    <a:pt x="743204" y="1765046"/>
                  </a:cubicBezTo>
                  <a:cubicBezTo>
                    <a:pt x="729107" y="1675384"/>
                    <a:pt x="729107" y="1585722"/>
                    <a:pt x="719709" y="1496060"/>
                  </a:cubicBezTo>
                  <a:cubicBezTo>
                    <a:pt x="719709" y="1481963"/>
                    <a:pt x="710311" y="1463040"/>
                    <a:pt x="696214" y="1458341"/>
                  </a:cubicBezTo>
                  <a:cubicBezTo>
                    <a:pt x="691515" y="1453642"/>
                    <a:pt x="668020" y="1463040"/>
                    <a:pt x="658622" y="1472438"/>
                  </a:cubicBezTo>
                  <a:cubicBezTo>
                    <a:pt x="536321" y="1590421"/>
                    <a:pt x="367030" y="1618742"/>
                    <a:pt x="221107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592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428" y="94361"/>
                    <a:pt x="1759331" y="127381"/>
                  </a:cubicBezTo>
                  <a:cubicBezTo>
                    <a:pt x="1773428" y="127381"/>
                    <a:pt x="1792224" y="141478"/>
                    <a:pt x="1806321" y="146304"/>
                  </a:cubicBezTo>
                  <a:cubicBezTo>
                    <a:pt x="1801622" y="160401"/>
                    <a:pt x="1796923" y="179324"/>
                    <a:pt x="1787525" y="193548"/>
                  </a:cubicBezTo>
                  <a:cubicBezTo>
                    <a:pt x="1674622" y="311531"/>
                    <a:pt x="1646428" y="481457"/>
                    <a:pt x="1716913" y="623062"/>
                  </a:cubicBezTo>
                  <a:cubicBezTo>
                    <a:pt x="1792224" y="769366"/>
                    <a:pt x="1942719" y="844931"/>
                    <a:pt x="2107311" y="826008"/>
                  </a:cubicBezTo>
                  <a:cubicBezTo>
                    <a:pt x="2257806" y="802386"/>
                    <a:pt x="2384806" y="684403"/>
                    <a:pt x="2417826" y="524002"/>
                  </a:cubicBezTo>
                  <a:cubicBezTo>
                    <a:pt x="2441321" y="396621"/>
                    <a:pt x="2403729" y="283337"/>
                    <a:pt x="2309622" y="184150"/>
                  </a:cubicBezTo>
                  <a:cubicBezTo>
                    <a:pt x="2300224" y="174752"/>
                    <a:pt x="2290826" y="155829"/>
                    <a:pt x="2295525" y="151130"/>
                  </a:cubicBezTo>
                  <a:cubicBezTo>
                    <a:pt x="2300224" y="137033"/>
                    <a:pt x="2319020" y="127508"/>
                    <a:pt x="2333117" y="127508"/>
                  </a:cubicBezTo>
                  <a:cubicBezTo>
                    <a:pt x="2483612" y="108585"/>
                    <a:pt x="2638933" y="99187"/>
                    <a:pt x="2789428" y="80264"/>
                  </a:cubicBezTo>
                  <a:cubicBezTo>
                    <a:pt x="2944622" y="61341"/>
                    <a:pt x="3095244" y="33020"/>
                    <a:pt x="3250438" y="4699"/>
                  </a:cubicBezTo>
                  <a:cubicBezTo>
                    <a:pt x="3259836" y="37719"/>
                    <a:pt x="3269234" y="75438"/>
                    <a:pt x="3278632" y="117983"/>
                  </a:cubicBezTo>
                  <a:cubicBezTo>
                    <a:pt x="3330321" y="382270"/>
                    <a:pt x="3368040" y="651256"/>
                    <a:pt x="3382137" y="924941"/>
                  </a:cubicBezTo>
                  <a:cubicBezTo>
                    <a:pt x="3382137" y="934339"/>
                    <a:pt x="3391535" y="957961"/>
                    <a:pt x="3400933" y="957961"/>
                  </a:cubicBezTo>
                  <a:cubicBezTo>
                    <a:pt x="3410331" y="962660"/>
                    <a:pt x="3429127" y="953262"/>
                    <a:pt x="3443224" y="943864"/>
                  </a:cubicBezTo>
                  <a:cubicBezTo>
                    <a:pt x="3556127" y="839978"/>
                    <a:pt x="3687826" y="802259"/>
                    <a:pt x="3838321" y="858901"/>
                  </a:cubicBezTo>
                  <a:cubicBezTo>
                    <a:pt x="3984117" y="910844"/>
                    <a:pt x="4064127" y="1028827"/>
                    <a:pt x="4082923" y="1184529"/>
                  </a:cubicBezTo>
                  <a:cubicBezTo>
                    <a:pt x="4101719" y="1368552"/>
                    <a:pt x="3946525" y="1557401"/>
                    <a:pt x="3758311" y="1576197"/>
                  </a:cubicBezTo>
                  <a:cubicBezTo>
                    <a:pt x="3636010" y="1595120"/>
                    <a:pt x="3532505" y="1557274"/>
                    <a:pt x="3443097" y="1472311"/>
                  </a:cubicBezTo>
                  <a:cubicBezTo>
                    <a:pt x="3433699" y="1462913"/>
                    <a:pt x="3410204" y="1453388"/>
                    <a:pt x="3400806" y="1458214"/>
                  </a:cubicBezTo>
                  <a:cubicBezTo>
                    <a:pt x="3386709" y="1462913"/>
                    <a:pt x="3382010" y="1486535"/>
                    <a:pt x="3377311" y="1500632"/>
                  </a:cubicBezTo>
                  <a:cubicBezTo>
                    <a:pt x="3363214" y="1797939"/>
                    <a:pt x="3320923" y="2095246"/>
                    <a:pt x="3259709" y="2387854"/>
                  </a:cubicBezTo>
                  <a:cubicBezTo>
                    <a:pt x="3259709" y="2397252"/>
                    <a:pt x="3255010" y="2401951"/>
                    <a:pt x="3250311" y="2416175"/>
                  </a:cubicBezTo>
                  <a:cubicBezTo>
                    <a:pt x="3170301" y="2402078"/>
                    <a:pt x="3095117" y="2383155"/>
                    <a:pt x="3015107" y="2373757"/>
                  </a:cubicBezTo>
                  <a:cubicBezTo>
                    <a:pt x="2794000" y="2345436"/>
                    <a:pt x="2568194" y="2317115"/>
                    <a:pt x="2342388" y="2293493"/>
                  </a:cubicBezTo>
                  <a:cubicBezTo>
                    <a:pt x="2328291" y="2288794"/>
                    <a:pt x="2309495" y="2279396"/>
                    <a:pt x="2295398" y="2269871"/>
                  </a:cubicBezTo>
                  <a:cubicBezTo>
                    <a:pt x="2300097" y="2255774"/>
                    <a:pt x="2304796" y="2236851"/>
                    <a:pt x="2314194" y="2222627"/>
                  </a:cubicBezTo>
                  <a:cubicBezTo>
                    <a:pt x="2459990" y="2071624"/>
                    <a:pt x="2459990" y="1840357"/>
                    <a:pt x="2314194" y="1698752"/>
                  </a:cubicBezTo>
                  <a:cubicBezTo>
                    <a:pt x="2168398" y="1552448"/>
                    <a:pt x="1933194" y="1552448"/>
                    <a:pt x="1787398" y="1698752"/>
                  </a:cubicBezTo>
                  <a:cubicBezTo>
                    <a:pt x="1641602" y="1845056"/>
                    <a:pt x="1641602" y="2071624"/>
                    <a:pt x="1787398" y="2222627"/>
                  </a:cubicBezTo>
                  <a:cubicBezTo>
                    <a:pt x="1796796" y="2236724"/>
                    <a:pt x="1806194" y="2255647"/>
                    <a:pt x="1806194" y="2269871"/>
                  </a:cubicBezTo>
                  <a:cubicBezTo>
                    <a:pt x="1806194" y="2279269"/>
                    <a:pt x="1778000" y="2288794"/>
                    <a:pt x="1763903" y="2293493"/>
                  </a:cubicBezTo>
                  <a:cubicBezTo>
                    <a:pt x="1472311" y="2307590"/>
                    <a:pt x="1180592" y="2345436"/>
                    <a:pt x="889000" y="2411476"/>
                  </a:cubicBezTo>
                  <a:cubicBezTo>
                    <a:pt x="879602" y="2411476"/>
                    <a:pt x="865505" y="2411476"/>
                    <a:pt x="837311" y="2416175"/>
                  </a:cubicBezTo>
                  <a:close/>
                </a:path>
              </a:pathLst>
            </a:custGeom>
            <a:solidFill>
              <a:srgbClr val="039BE5"/>
            </a:solidFill>
          </p:spPr>
        </p:sp>
      </p:grpSp>
      <p:grpSp>
        <p:nvGrpSpPr>
          <p:cNvPr id="4" name="Group 4"/>
          <p:cNvGrpSpPr/>
          <p:nvPr/>
        </p:nvGrpSpPr>
        <p:grpSpPr>
          <a:xfrm rot="8620800">
            <a:off x="3838665" y="4493223"/>
            <a:ext cx="4105730" cy="2416491"/>
            <a:chOff x="0" y="0"/>
            <a:chExt cx="4105440" cy="2416320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4105402" cy="2416302"/>
            </a:xfrm>
            <a:custGeom>
              <a:avLst/>
              <a:gdLst/>
              <a:ahLst/>
              <a:cxnLst/>
              <a:rect l="l" t="t" r="r" b="b"/>
              <a:pathLst>
                <a:path w="4105402" h="2416302">
                  <a:moveTo>
                    <a:pt x="838073" y="2416302"/>
                  </a:moveTo>
                  <a:cubicBezTo>
                    <a:pt x="805053" y="2194433"/>
                    <a:pt x="772160" y="1982089"/>
                    <a:pt x="743966" y="1765046"/>
                  </a:cubicBezTo>
                  <a:cubicBezTo>
                    <a:pt x="729869" y="1675384"/>
                    <a:pt x="729869" y="1585722"/>
                    <a:pt x="720471" y="1496060"/>
                  </a:cubicBezTo>
                  <a:cubicBezTo>
                    <a:pt x="720471" y="1481963"/>
                    <a:pt x="711073" y="1463040"/>
                    <a:pt x="696976" y="1458341"/>
                  </a:cubicBezTo>
                  <a:cubicBezTo>
                    <a:pt x="692277" y="1453642"/>
                    <a:pt x="668782" y="1463040"/>
                    <a:pt x="659257" y="1472438"/>
                  </a:cubicBezTo>
                  <a:cubicBezTo>
                    <a:pt x="536829" y="1590421"/>
                    <a:pt x="367411" y="1618742"/>
                    <a:pt x="221361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7117" y="995807"/>
                    <a:pt x="164846" y="868426"/>
                    <a:pt x="334264" y="840105"/>
                  </a:cubicBezTo>
                  <a:cubicBezTo>
                    <a:pt x="451993" y="816483"/>
                    <a:pt x="560197" y="854202"/>
                    <a:pt x="654431" y="939165"/>
                  </a:cubicBezTo>
                  <a:cubicBezTo>
                    <a:pt x="663829" y="948563"/>
                    <a:pt x="682625" y="953262"/>
                    <a:pt x="701548" y="962787"/>
                  </a:cubicBezTo>
                  <a:cubicBezTo>
                    <a:pt x="706247" y="943864"/>
                    <a:pt x="720344" y="929767"/>
                    <a:pt x="725043" y="910844"/>
                  </a:cubicBezTo>
                  <a:cubicBezTo>
                    <a:pt x="739140" y="613537"/>
                    <a:pt x="776859" y="316230"/>
                    <a:pt x="842772" y="28321"/>
                  </a:cubicBezTo>
                  <a:cubicBezTo>
                    <a:pt x="842772" y="18923"/>
                    <a:pt x="847471" y="14224"/>
                    <a:pt x="847471" y="0"/>
                  </a:cubicBezTo>
                  <a:cubicBezTo>
                    <a:pt x="913384" y="14097"/>
                    <a:pt x="974598" y="28321"/>
                    <a:pt x="1040511" y="37719"/>
                  </a:cubicBezTo>
                  <a:cubicBezTo>
                    <a:pt x="1280668" y="66040"/>
                    <a:pt x="1520698" y="94361"/>
                    <a:pt x="1760855" y="127381"/>
                  </a:cubicBezTo>
                  <a:cubicBezTo>
                    <a:pt x="1774952" y="127381"/>
                    <a:pt x="1793875" y="141478"/>
                    <a:pt x="1807972" y="146304"/>
                  </a:cubicBezTo>
                  <a:cubicBezTo>
                    <a:pt x="1803273" y="160401"/>
                    <a:pt x="1798574" y="179324"/>
                    <a:pt x="1789176" y="193548"/>
                  </a:cubicBezTo>
                  <a:cubicBezTo>
                    <a:pt x="1676146" y="311531"/>
                    <a:pt x="1647952" y="481457"/>
                    <a:pt x="1718564" y="623062"/>
                  </a:cubicBezTo>
                  <a:cubicBezTo>
                    <a:pt x="1793875" y="769366"/>
                    <a:pt x="1944497" y="844931"/>
                    <a:pt x="2109343" y="826008"/>
                  </a:cubicBezTo>
                  <a:cubicBezTo>
                    <a:pt x="2259965" y="802386"/>
                    <a:pt x="2387092" y="684403"/>
                    <a:pt x="2420112" y="524002"/>
                  </a:cubicBezTo>
                  <a:cubicBezTo>
                    <a:pt x="2443607" y="396621"/>
                    <a:pt x="2406015" y="283337"/>
                    <a:pt x="2311781" y="184150"/>
                  </a:cubicBezTo>
                  <a:cubicBezTo>
                    <a:pt x="2302383" y="174752"/>
                    <a:pt x="2292985" y="155829"/>
                    <a:pt x="2297684" y="151130"/>
                  </a:cubicBezTo>
                  <a:cubicBezTo>
                    <a:pt x="2302383" y="137033"/>
                    <a:pt x="2321179" y="127508"/>
                    <a:pt x="2335403" y="127508"/>
                  </a:cubicBezTo>
                  <a:cubicBezTo>
                    <a:pt x="2486025" y="108585"/>
                    <a:pt x="2641473" y="99187"/>
                    <a:pt x="2792095" y="80264"/>
                  </a:cubicBezTo>
                  <a:cubicBezTo>
                    <a:pt x="2947416" y="61341"/>
                    <a:pt x="3098165" y="33020"/>
                    <a:pt x="3253486" y="4699"/>
                  </a:cubicBezTo>
                  <a:cubicBezTo>
                    <a:pt x="3262884" y="37719"/>
                    <a:pt x="3272282" y="75438"/>
                    <a:pt x="3281680" y="117983"/>
                  </a:cubicBezTo>
                  <a:cubicBezTo>
                    <a:pt x="3333496" y="382270"/>
                    <a:pt x="3371088" y="651256"/>
                    <a:pt x="3385312" y="924941"/>
                  </a:cubicBezTo>
                  <a:cubicBezTo>
                    <a:pt x="3385312" y="934339"/>
                    <a:pt x="3394710" y="957961"/>
                    <a:pt x="3404108" y="957961"/>
                  </a:cubicBezTo>
                  <a:cubicBezTo>
                    <a:pt x="3413506" y="962660"/>
                    <a:pt x="3432302" y="953262"/>
                    <a:pt x="3446526" y="943864"/>
                  </a:cubicBezTo>
                  <a:cubicBezTo>
                    <a:pt x="3559556" y="839978"/>
                    <a:pt x="3691382" y="802259"/>
                    <a:pt x="3842004" y="858901"/>
                  </a:cubicBezTo>
                  <a:cubicBezTo>
                    <a:pt x="3987800" y="910844"/>
                    <a:pt x="4067810" y="1028827"/>
                    <a:pt x="4086606" y="1184529"/>
                  </a:cubicBezTo>
                  <a:cubicBezTo>
                    <a:pt x="4105402" y="1368552"/>
                    <a:pt x="3950081" y="1557401"/>
                    <a:pt x="3761740" y="1576197"/>
                  </a:cubicBezTo>
                  <a:cubicBezTo>
                    <a:pt x="3639312" y="1595120"/>
                    <a:pt x="3535807" y="1557274"/>
                    <a:pt x="3446272" y="1472311"/>
                  </a:cubicBezTo>
                  <a:cubicBezTo>
                    <a:pt x="3436874" y="1462913"/>
                    <a:pt x="3413252" y="1453388"/>
                    <a:pt x="3403854" y="1458214"/>
                  </a:cubicBezTo>
                  <a:cubicBezTo>
                    <a:pt x="3389757" y="1462913"/>
                    <a:pt x="3385058" y="1486535"/>
                    <a:pt x="3380359" y="1500632"/>
                  </a:cubicBezTo>
                  <a:cubicBezTo>
                    <a:pt x="3366262" y="1797939"/>
                    <a:pt x="3323844" y="2095246"/>
                    <a:pt x="3262630" y="2387854"/>
                  </a:cubicBezTo>
                  <a:cubicBezTo>
                    <a:pt x="3262630" y="2397252"/>
                    <a:pt x="3257931" y="2401951"/>
                    <a:pt x="3253232" y="2416175"/>
                  </a:cubicBezTo>
                  <a:cubicBezTo>
                    <a:pt x="3173222" y="2402078"/>
                    <a:pt x="3097911" y="2383155"/>
                    <a:pt x="3017774" y="2373757"/>
                  </a:cubicBezTo>
                  <a:cubicBezTo>
                    <a:pt x="2796540" y="2345436"/>
                    <a:pt x="2570480" y="2317115"/>
                    <a:pt x="2344547" y="2293493"/>
                  </a:cubicBezTo>
                  <a:cubicBezTo>
                    <a:pt x="2330450" y="2288794"/>
                    <a:pt x="2311527" y="2279396"/>
                    <a:pt x="2297430" y="2269871"/>
                  </a:cubicBezTo>
                  <a:cubicBezTo>
                    <a:pt x="2302129" y="2255774"/>
                    <a:pt x="2306828" y="2236851"/>
                    <a:pt x="2316226" y="2222627"/>
                  </a:cubicBezTo>
                  <a:cubicBezTo>
                    <a:pt x="2462149" y="2071624"/>
                    <a:pt x="2462149" y="1840357"/>
                    <a:pt x="2316226" y="1698752"/>
                  </a:cubicBezTo>
                  <a:cubicBezTo>
                    <a:pt x="2170303" y="1552448"/>
                    <a:pt x="1934845" y="1552448"/>
                    <a:pt x="1788922" y="1698752"/>
                  </a:cubicBezTo>
                  <a:cubicBezTo>
                    <a:pt x="1642999" y="1845056"/>
                    <a:pt x="1642999" y="2071624"/>
                    <a:pt x="1788922" y="2222627"/>
                  </a:cubicBezTo>
                  <a:cubicBezTo>
                    <a:pt x="1798320" y="2236724"/>
                    <a:pt x="1807718" y="2255647"/>
                    <a:pt x="1807718" y="2269871"/>
                  </a:cubicBezTo>
                  <a:cubicBezTo>
                    <a:pt x="1807718" y="2279269"/>
                    <a:pt x="1779524" y="2288794"/>
                    <a:pt x="1765300" y="2293493"/>
                  </a:cubicBezTo>
                  <a:cubicBezTo>
                    <a:pt x="1473454" y="2307590"/>
                    <a:pt x="1181481" y="2345436"/>
                    <a:pt x="889635" y="2411476"/>
                  </a:cubicBezTo>
                  <a:cubicBezTo>
                    <a:pt x="880237" y="2411476"/>
                    <a:pt x="866140" y="2411476"/>
                    <a:pt x="837819" y="2416175"/>
                  </a:cubicBezTo>
                  <a:close/>
                </a:path>
              </a:pathLst>
            </a:custGeom>
            <a:solidFill>
              <a:srgbClr val="A1E44D"/>
            </a:solidFill>
          </p:spPr>
        </p:sp>
      </p:grpSp>
      <p:grpSp>
        <p:nvGrpSpPr>
          <p:cNvPr id="6" name="Group 6"/>
          <p:cNvGrpSpPr/>
          <p:nvPr/>
        </p:nvGrpSpPr>
        <p:grpSpPr>
          <a:xfrm rot="3220800">
            <a:off x="1899568" y="5921084"/>
            <a:ext cx="4102850" cy="2416491"/>
            <a:chOff x="0" y="0"/>
            <a:chExt cx="4102560" cy="2416320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102354" cy="2416302"/>
            </a:xfrm>
            <a:custGeom>
              <a:avLst/>
              <a:gdLst/>
              <a:ahLst/>
              <a:cxnLst/>
              <a:rect l="l" t="t" r="r" b="b"/>
              <a:pathLst>
                <a:path w="4102354" h="2416302">
                  <a:moveTo>
                    <a:pt x="837438" y="2416302"/>
                  </a:moveTo>
                  <a:cubicBezTo>
                    <a:pt x="804545" y="2194433"/>
                    <a:pt x="771525" y="1982089"/>
                    <a:pt x="743331" y="1765046"/>
                  </a:cubicBezTo>
                  <a:cubicBezTo>
                    <a:pt x="729234" y="1675384"/>
                    <a:pt x="729234" y="1585722"/>
                    <a:pt x="719836" y="1496060"/>
                  </a:cubicBezTo>
                  <a:cubicBezTo>
                    <a:pt x="719836" y="1481963"/>
                    <a:pt x="710438" y="1463040"/>
                    <a:pt x="696341" y="1458341"/>
                  </a:cubicBezTo>
                  <a:cubicBezTo>
                    <a:pt x="691642" y="1453642"/>
                    <a:pt x="668147" y="1463040"/>
                    <a:pt x="658749" y="1472438"/>
                  </a:cubicBezTo>
                  <a:cubicBezTo>
                    <a:pt x="536448" y="1590421"/>
                    <a:pt x="367030" y="1618742"/>
                    <a:pt x="221234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719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555" y="94361"/>
                    <a:pt x="1759458" y="127381"/>
                  </a:cubicBezTo>
                  <a:cubicBezTo>
                    <a:pt x="1773555" y="127381"/>
                    <a:pt x="1792351" y="141478"/>
                    <a:pt x="1806448" y="146304"/>
                  </a:cubicBezTo>
                  <a:cubicBezTo>
                    <a:pt x="1801749" y="160401"/>
                    <a:pt x="1797050" y="179324"/>
                    <a:pt x="1787652" y="193548"/>
                  </a:cubicBezTo>
                  <a:cubicBezTo>
                    <a:pt x="1674749" y="311531"/>
                    <a:pt x="1646555" y="481457"/>
                    <a:pt x="1717040" y="623062"/>
                  </a:cubicBezTo>
                  <a:cubicBezTo>
                    <a:pt x="1792351" y="769366"/>
                    <a:pt x="1942846" y="844931"/>
                    <a:pt x="2107565" y="826008"/>
                  </a:cubicBezTo>
                  <a:cubicBezTo>
                    <a:pt x="2258060" y="802386"/>
                    <a:pt x="2385187" y="684403"/>
                    <a:pt x="2418080" y="524002"/>
                  </a:cubicBezTo>
                  <a:cubicBezTo>
                    <a:pt x="2441575" y="396621"/>
                    <a:pt x="2403983" y="283337"/>
                    <a:pt x="2309876" y="184150"/>
                  </a:cubicBezTo>
                  <a:cubicBezTo>
                    <a:pt x="2300478" y="174752"/>
                    <a:pt x="2291080" y="155829"/>
                    <a:pt x="2295779" y="151130"/>
                  </a:cubicBezTo>
                  <a:cubicBezTo>
                    <a:pt x="2300478" y="137033"/>
                    <a:pt x="2319274" y="127508"/>
                    <a:pt x="2333371" y="127508"/>
                  </a:cubicBezTo>
                  <a:cubicBezTo>
                    <a:pt x="2483866" y="108585"/>
                    <a:pt x="2639187" y="99187"/>
                    <a:pt x="2789682" y="80264"/>
                  </a:cubicBezTo>
                  <a:cubicBezTo>
                    <a:pt x="2945130" y="61341"/>
                    <a:pt x="3095752" y="33020"/>
                    <a:pt x="3250946" y="4699"/>
                  </a:cubicBezTo>
                  <a:cubicBezTo>
                    <a:pt x="3260344" y="37719"/>
                    <a:pt x="3269742" y="75438"/>
                    <a:pt x="3279140" y="117983"/>
                  </a:cubicBezTo>
                  <a:cubicBezTo>
                    <a:pt x="3330829" y="382270"/>
                    <a:pt x="3368548" y="651256"/>
                    <a:pt x="3382645" y="924941"/>
                  </a:cubicBezTo>
                  <a:cubicBezTo>
                    <a:pt x="3382645" y="934339"/>
                    <a:pt x="3392043" y="957961"/>
                    <a:pt x="3401441" y="957961"/>
                  </a:cubicBezTo>
                  <a:cubicBezTo>
                    <a:pt x="3410839" y="962660"/>
                    <a:pt x="3429635" y="953262"/>
                    <a:pt x="3443732" y="943864"/>
                  </a:cubicBezTo>
                  <a:cubicBezTo>
                    <a:pt x="3556635" y="839978"/>
                    <a:pt x="3688334" y="802259"/>
                    <a:pt x="3838956" y="858901"/>
                  </a:cubicBezTo>
                  <a:cubicBezTo>
                    <a:pt x="3984752" y="910844"/>
                    <a:pt x="4064762" y="1028827"/>
                    <a:pt x="4083558" y="1184529"/>
                  </a:cubicBezTo>
                  <a:cubicBezTo>
                    <a:pt x="4102354" y="1368552"/>
                    <a:pt x="3947160" y="1557401"/>
                    <a:pt x="3758946" y="1576197"/>
                  </a:cubicBezTo>
                  <a:cubicBezTo>
                    <a:pt x="3636645" y="1595120"/>
                    <a:pt x="3533140" y="1557274"/>
                    <a:pt x="3443732" y="1472311"/>
                  </a:cubicBezTo>
                  <a:cubicBezTo>
                    <a:pt x="3434334" y="1462913"/>
                    <a:pt x="3410839" y="1453388"/>
                    <a:pt x="3401441" y="1458214"/>
                  </a:cubicBezTo>
                  <a:cubicBezTo>
                    <a:pt x="3387344" y="1462913"/>
                    <a:pt x="3382645" y="1486535"/>
                    <a:pt x="3377946" y="1500632"/>
                  </a:cubicBezTo>
                  <a:cubicBezTo>
                    <a:pt x="3363849" y="1797939"/>
                    <a:pt x="3321431" y="2095246"/>
                    <a:pt x="3260344" y="2387854"/>
                  </a:cubicBezTo>
                  <a:cubicBezTo>
                    <a:pt x="3260344" y="2397252"/>
                    <a:pt x="3255645" y="2401951"/>
                    <a:pt x="3250946" y="2416175"/>
                  </a:cubicBezTo>
                  <a:cubicBezTo>
                    <a:pt x="3170936" y="2402078"/>
                    <a:pt x="3095752" y="2383155"/>
                    <a:pt x="3015742" y="2373757"/>
                  </a:cubicBezTo>
                  <a:cubicBezTo>
                    <a:pt x="2794635" y="2345436"/>
                    <a:pt x="2568829" y="2317115"/>
                    <a:pt x="2343023" y="2293493"/>
                  </a:cubicBezTo>
                  <a:cubicBezTo>
                    <a:pt x="2328926" y="2288794"/>
                    <a:pt x="2310130" y="2279396"/>
                    <a:pt x="2296033" y="2269871"/>
                  </a:cubicBezTo>
                  <a:cubicBezTo>
                    <a:pt x="2300732" y="2255774"/>
                    <a:pt x="2305431" y="2236851"/>
                    <a:pt x="2314829" y="2222627"/>
                  </a:cubicBezTo>
                  <a:cubicBezTo>
                    <a:pt x="2460625" y="2071624"/>
                    <a:pt x="2460625" y="1840357"/>
                    <a:pt x="2314829" y="1698752"/>
                  </a:cubicBezTo>
                  <a:cubicBezTo>
                    <a:pt x="2169033" y="1552448"/>
                    <a:pt x="1933702" y="1552448"/>
                    <a:pt x="1787906" y="1698752"/>
                  </a:cubicBezTo>
                  <a:cubicBezTo>
                    <a:pt x="1642110" y="1845056"/>
                    <a:pt x="1642110" y="2071624"/>
                    <a:pt x="1787906" y="2222627"/>
                  </a:cubicBezTo>
                  <a:cubicBezTo>
                    <a:pt x="1797304" y="2236724"/>
                    <a:pt x="1806702" y="2255647"/>
                    <a:pt x="1806702" y="2269871"/>
                  </a:cubicBezTo>
                  <a:cubicBezTo>
                    <a:pt x="1806702" y="2279269"/>
                    <a:pt x="1778508" y="2288794"/>
                    <a:pt x="1764411" y="2293493"/>
                  </a:cubicBezTo>
                  <a:cubicBezTo>
                    <a:pt x="1472692" y="2307590"/>
                    <a:pt x="1180973" y="2345436"/>
                    <a:pt x="889381" y="2411476"/>
                  </a:cubicBezTo>
                  <a:cubicBezTo>
                    <a:pt x="879983" y="2411476"/>
                    <a:pt x="865886" y="2411476"/>
                    <a:pt x="837692" y="2416175"/>
                  </a:cubicBezTo>
                  <a:close/>
                </a:path>
              </a:pathLst>
            </a:custGeom>
            <a:solidFill>
              <a:srgbClr val="F37335"/>
            </a:solidFill>
          </p:spPr>
        </p:sp>
      </p:grpSp>
      <p:grpSp>
        <p:nvGrpSpPr>
          <p:cNvPr id="8" name="Group 8"/>
          <p:cNvGrpSpPr/>
          <p:nvPr/>
        </p:nvGrpSpPr>
        <p:grpSpPr>
          <a:xfrm rot="8620800">
            <a:off x="468827" y="3976227"/>
            <a:ext cx="4102130" cy="2416491"/>
            <a:chOff x="0" y="0"/>
            <a:chExt cx="4101840" cy="2416320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101719" cy="2416302"/>
            </a:xfrm>
            <a:custGeom>
              <a:avLst/>
              <a:gdLst/>
              <a:ahLst/>
              <a:cxnLst/>
              <a:rect l="l" t="t" r="r" b="b"/>
              <a:pathLst>
                <a:path w="4101719" h="2416302">
                  <a:moveTo>
                    <a:pt x="837311" y="2416302"/>
                  </a:moveTo>
                  <a:cubicBezTo>
                    <a:pt x="804418" y="2194433"/>
                    <a:pt x="771398" y="1982089"/>
                    <a:pt x="743204" y="1765046"/>
                  </a:cubicBezTo>
                  <a:cubicBezTo>
                    <a:pt x="729107" y="1675384"/>
                    <a:pt x="729107" y="1585722"/>
                    <a:pt x="719709" y="1496060"/>
                  </a:cubicBezTo>
                  <a:cubicBezTo>
                    <a:pt x="719709" y="1481963"/>
                    <a:pt x="710311" y="1463040"/>
                    <a:pt x="696214" y="1458341"/>
                  </a:cubicBezTo>
                  <a:cubicBezTo>
                    <a:pt x="691515" y="1453642"/>
                    <a:pt x="668020" y="1463040"/>
                    <a:pt x="658622" y="1472438"/>
                  </a:cubicBezTo>
                  <a:cubicBezTo>
                    <a:pt x="536321" y="1590421"/>
                    <a:pt x="367030" y="1618742"/>
                    <a:pt x="221107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592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428" y="94361"/>
                    <a:pt x="1759331" y="127381"/>
                  </a:cubicBezTo>
                  <a:cubicBezTo>
                    <a:pt x="1773428" y="127381"/>
                    <a:pt x="1792224" y="141478"/>
                    <a:pt x="1806321" y="146304"/>
                  </a:cubicBezTo>
                  <a:cubicBezTo>
                    <a:pt x="1801622" y="160401"/>
                    <a:pt x="1796923" y="179324"/>
                    <a:pt x="1787525" y="193548"/>
                  </a:cubicBezTo>
                  <a:cubicBezTo>
                    <a:pt x="1674622" y="311531"/>
                    <a:pt x="1646428" y="481457"/>
                    <a:pt x="1716913" y="623062"/>
                  </a:cubicBezTo>
                  <a:cubicBezTo>
                    <a:pt x="1792224" y="769366"/>
                    <a:pt x="1942719" y="844931"/>
                    <a:pt x="2107311" y="826008"/>
                  </a:cubicBezTo>
                  <a:cubicBezTo>
                    <a:pt x="2257806" y="802386"/>
                    <a:pt x="2384806" y="684403"/>
                    <a:pt x="2417826" y="524002"/>
                  </a:cubicBezTo>
                  <a:cubicBezTo>
                    <a:pt x="2441321" y="396621"/>
                    <a:pt x="2403729" y="283337"/>
                    <a:pt x="2309622" y="184150"/>
                  </a:cubicBezTo>
                  <a:cubicBezTo>
                    <a:pt x="2300224" y="174752"/>
                    <a:pt x="2290826" y="155829"/>
                    <a:pt x="2295525" y="151130"/>
                  </a:cubicBezTo>
                  <a:cubicBezTo>
                    <a:pt x="2300224" y="137033"/>
                    <a:pt x="2319020" y="127508"/>
                    <a:pt x="2333117" y="127508"/>
                  </a:cubicBezTo>
                  <a:cubicBezTo>
                    <a:pt x="2483612" y="108585"/>
                    <a:pt x="2638933" y="99187"/>
                    <a:pt x="2789428" y="80264"/>
                  </a:cubicBezTo>
                  <a:cubicBezTo>
                    <a:pt x="2944622" y="61341"/>
                    <a:pt x="3095244" y="33020"/>
                    <a:pt x="3250438" y="4699"/>
                  </a:cubicBezTo>
                  <a:cubicBezTo>
                    <a:pt x="3259836" y="37719"/>
                    <a:pt x="3269234" y="75438"/>
                    <a:pt x="3278632" y="117983"/>
                  </a:cubicBezTo>
                  <a:cubicBezTo>
                    <a:pt x="3330321" y="382270"/>
                    <a:pt x="3368040" y="651256"/>
                    <a:pt x="3382137" y="924941"/>
                  </a:cubicBezTo>
                  <a:cubicBezTo>
                    <a:pt x="3382137" y="934339"/>
                    <a:pt x="3391535" y="957961"/>
                    <a:pt x="3400933" y="957961"/>
                  </a:cubicBezTo>
                  <a:cubicBezTo>
                    <a:pt x="3410331" y="962660"/>
                    <a:pt x="3429127" y="953262"/>
                    <a:pt x="3443224" y="943864"/>
                  </a:cubicBezTo>
                  <a:cubicBezTo>
                    <a:pt x="3556127" y="839978"/>
                    <a:pt x="3687826" y="802259"/>
                    <a:pt x="3838321" y="858901"/>
                  </a:cubicBezTo>
                  <a:cubicBezTo>
                    <a:pt x="3984117" y="910844"/>
                    <a:pt x="4064127" y="1028827"/>
                    <a:pt x="4082923" y="1184529"/>
                  </a:cubicBezTo>
                  <a:cubicBezTo>
                    <a:pt x="4101719" y="1368552"/>
                    <a:pt x="3946525" y="1557401"/>
                    <a:pt x="3758311" y="1576197"/>
                  </a:cubicBezTo>
                  <a:cubicBezTo>
                    <a:pt x="3636010" y="1595120"/>
                    <a:pt x="3532505" y="1557274"/>
                    <a:pt x="3443097" y="1472311"/>
                  </a:cubicBezTo>
                  <a:cubicBezTo>
                    <a:pt x="3433699" y="1462913"/>
                    <a:pt x="3410204" y="1453388"/>
                    <a:pt x="3400806" y="1458214"/>
                  </a:cubicBezTo>
                  <a:cubicBezTo>
                    <a:pt x="3386709" y="1462913"/>
                    <a:pt x="3382010" y="1486535"/>
                    <a:pt x="3377311" y="1500632"/>
                  </a:cubicBezTo>
                  <a:cubicBezTo>
                    <a:pt x="3363214" y="1797939"/>
                    <a:pt x="3320923" y="2095246"/>
                    <a:pt x="3259709" y="2387854"/>
                  </a:cubicBezTo>
                  <a:cubicBezTo>
                    <a:pt x="3259709" y="2397252"/>
                    <a:pt x="3255010" y="2401951"/>
                    <a:pt x="3250311" y="2416175"/>
                  </a:cubicBezTo>
                  <a:cubicBezTo>
                    <a:pt x="3170301" y="2402078"/>
                    <a:pt x="3095117" y="2383155"/>
                    <a:pt x="3015107" y="2373757"/>
                  </a:cubicBezTo>
                  <a:cubicBezTo>
                    <a:pt x="2794000" y="2345436"/>
                    <a:pt x="2568194" y="2317115"/>
                    <a:pt x="2342388" y="2293493"/>
                  </a:cubicBezTo>
                  <a:cubicBezTo>
                    <a:pt x="2328291" y="2288794"/>
                    <a:pt x="2309495" y="2279396"/>
                    <a:pt x="2295398" y="2269871"/>
                  </a:cubicBezTo>
                  <a:cubicBezTo>
                    <a:pt x="2300097" y="2255774"/>
                    <a:pt x="2304796" y="2236851"/>
                    <a:pt x="2314194" y="2222627"/>
                  </a:cubicBezTo>
                  <a:cubicBezTo>
                    <a:pt x="2459990" y="2071624"/>
                    <a:pt x="2459990" y="1840357"/>
                    <a:pt x="2314194" y="1698752"/>
                  </a:cubicBezTo>
                  <a:cubicBezTo>
                    <a:pt x="2168398" y="1552448"/>
                    <a:pt x="1933194" y="1552448"/>
                    <a:pt x="1787398" y="1698752"/>
                  </a:cubicBezTo>
                  <a:cubicBezTo>
                    <a:pt x="1641602" y="1845056"/>
                    <a:pt x="1641602" y="2071624"/>
                    <a:pt x="1787398" y="2222627"/>
                  </a:cubicBezTo>
                  <a:cubicBezTo>
                    <a:pt x="1796796" y="2236724"/>
                    <a:pt x="1806194" y="2255647"/>
                    <a:pt x="1806194" y="2269871"/>
                  </a:cubicBezTo>
                  <a:cubicBezTo>
                    <a:pt x="1806194" y="2279269"/>
                    <a:pt x="1778000" y="2288794"/>
                    <a:pt x="1763903" y="2293493"/>
                  </a:cubicBezTo>
                  <a:cubicBezTo>
                    <a:pt x="1472311" y="2307590"/>
                    <a:pt x="1180592" y="2345436"/>
                    <a:pt x="889000" y="2411476"/>
                  </a:cubicBezTo>
                  <a:cubicBezTo>
                    <a:pt x="879602" y="2411476"/>
                    <a:pt x="865505" y="2411476"/>
                    <a:pt x="837311" y="2416175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grpSp>
        <p:nvGrpSpPr>
          <p:cNvPr id="10" name="Group 10"/>
          <p:cNvGrpSpPr/>
          <p:nvPr/>
        </p:nvGrpSpPr>
        <p:grpSpPr>
          <a:xfrm>
            <a:off x="8382000" y="2523747"/>
            <a:ext cx="5311747" cy="944790"/>
            <a:chOff x="0" y="0"/>
            <a:chExt cx="1197193" cy="248834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1197193" cy="248834"/>
            </a:xfrm>
            <a:custGeom>
              <a:avLst/>
              <a:gdLst/>
              <a:ahLst/>
              <a:cxnLst/>
              <a:rect l="l" t="t" r="r" b="b"/>
              <a:pathLst>
                <a:path w="1197193" h="248834">
                  <a:moveTo>
                    <a:pt x="25548" y="0"/>
                  </a:moveTo>
                  <a:lnTo>
                    <a:pt x="1171645" y="0"/>
                  </a:lnTo>
                  <a:cubicBezTo>
                    <a:pt x="1178421" y="0"/>
                    <a:pt x="1184919" y="2692"/>
                    <a:pt x="1189710" y="7483"/>
                  </a:cubicBezTo>
                  <a:cubicBezTo>
                    <a:pt x="1194501" y="12274"/>
                    <a:pt x="1197193" y="18772"/>
                    <a:pt x="1197193" y="25548"/>
                  </a:cubicBezTo>
                  <a:lnTo>
                    <a:pt x="1197193" y="223286"/>
                  </a:lnTo>
                  <a:cubicBezTo>
                    <a:pt x="1197193" y="237396"/>
                    <a:pt x="1185755" y="248834"/>
                    <a:pt x="1171645" y="248834"/>
                  </a:cubicBezTo>
                  <a:lnTo>
                    <a:pt x="25548" y="248834"/>
                  </a:lnTo>
                  <a:cubicBezTo>
                    <a:pt x="18772" y="248834"/>
                    <a:pt x="12274" y="246142"/>
                    <a:pt x="7483" y="241351"/>
                  </a:cubicBezTo>
                  <a:cubicBezTo>
                    <a:pt x="2692" y="236560"/>
                    <a:pt x="0" y="230062"/>
                    <a:pt x="0" y="223286"/>
                  </a:cubicBezTo>
                  <a:lnTo>
                    <a:pt x="0" y="25548"/>
                  </a:lnTo>
                  <a:cubicBezTo>
                    <a:pt x="0" y="18772"/>
                    <a:pt x="2692" y="12274"/>
                    <a:pt x="7483" y="7483"/>
                  </a:cubicBezTo>
                  <a:cubicBezTo>
                    <a:pt x="12274" y="2692"/>
                    <a:pt x="18772" y="0"/>
                    <a:pt x="25548" y="0"/>
                  </a:cubicBezTo>
                  <a:close/>
                </a:path>
              </a:pathLst>
            </a:custGeom>
            <a:solidFill>
              <a:srgbClr val="A1E44D"/>
            </a:solidFill>
            <a:ln cap="sq">
              <a:noFill/>
              <a:prstDash val="solid"/>
              <a:miter/>
            </a:ln>
          </p:spPr>
        </p:sp>
        <p:sp>
          <p:nvSpPr>
            <p:cNvPr id="12" name="TextBox 12"/>
            <p:cNvSpPr txBox="1"/>
            <p:nvPr/>
          </p:nvSpPr>
          <p:spPr>
            <a:xfrm>
              <a:off x="0" y="-95250"/>
              <a:ext cx="1197193" cy="3440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35"/>
                </a:lnSpc>
              </a:pPr>
              <a:r>
                <a:rPr lang="en-US" sz="3503" b="1" spc="10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Our Team Strengths </a:t>
              </a:r>
            </a:p>
          </p:txBody>
        </p:sp>
      </p:grpSp>
      <p:sp>
        <p:nvSpPr>
          <p:cNvPr id="13" name="TextBox 13"/>
          <p:cNvSpPr txBox="1"/>
          <p:nvPr/>
        </p:nvSpPr>
        <p:spPr>
          <a:xfrm>
            <a:off x="8261205" y="7473047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>
                <a:solidFill>
                  <a:srgbClr val="FFC950"/>
                </a:solidFill>
                <a:latin typeface="Poppins Bold"/>
                <a:ea typeface="Poppins Bold"/>
                <a:cs typeface="Poppins Bold"/>
                <a:sym typeface="Poppins Bold"/>
              </a:rPr>
              <a:t>04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1205" y="4646515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 dirty="0">
                <a:solidFill>
                  <a:srgbClr val="A1E44D"/>
                </a:solidFill>
                <a:latin typeface="Poppins Bold"/>
                <a:ea typeface="Poppins Bold"/>
                <a:cs typeface="Poppins Bold"/>
                <a:sym typeface="Poppins Bold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261205" y="6530991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>
                <a:solidFill>
                  <a:srgbClr val="F37335"/>
                </a:solidFill>
                <a:latin typeface="Poppins Bold"/>
                <a:ea typeface="Poppins Bold"/>
                <a:cs typeface="Poppins Bold"/>
                <a:sym typeface="Poppins Bold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261205" y="5588936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 dirty="0">
                <a:solidFill>
                  <a:srgbClr val="039BE5"/>
                </a:solidFill>
                <a:latin typeface="Poppins Bold"/>
                <a:ea typeface="Poppins Bold"/>
                <a:cs typeface="Poppins Bold"/>
                <a:sym typeface="Poppins Bold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50334" y="4848140"/>
            <a:ext cx="7481642" cy="554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 Strong presence of leadership and initiative (Shaper roles in all team members).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9277766" y="5748601"/>
            <a:ext cx="7481642" cy="272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High creative potential thanks to two core Plants (CM and RK).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9277766" y="6686724"/>
            <a:ext cx="7481642" cy="272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Clear result-oriented mindset — team pushes toward goals.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" name="TextBox 20"/>
          <p:cNvSpPr txBox="1"/>
          <p:nvPr/>
        </p:nvSpPr>
        <p:spPr>
          <a:xfrm>
            <a:off x="9277766" y="7632895"/>
            <a:ext cx="7481642" cy="554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Diversity in primary roles brings different perspectives (Co-ordinator, Specialist, Plant, etc.).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FB085D-DCE9-7E44-7F0A-0E15DC234C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79D3DA6-4531-684F-C5D4-52E6D9E62D84}"/>
              </a:ext>
            </a:extLst>
          </p:cNvPr>
          <p:cNvGrpSpPr/>
          <p:nvPr/>
        </p:nvGrpSpPr>
        <p:grpSpPr>
          <a:xfrm rot="3220800">
            <a:off x="2407924" y="2551246"/>
            <a:ext cx="4102130" cy="2416491"/>
            <a:chOff x="0" y="0"/>
            <a:chExt cx="4101840" cy="241632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97D0E9FC-6ED1-5734-BD16-F03CE0934AF5}"/>
                </a:ext>
              </a:extLst>
            </p:cNvPr>
            <p:cNvSpPr/>
            <p:nvPr/>
          </p:nvSpPr>
          <p:spPr>
            <a:xfrm>
              <a:off x="0" y="0"/>
              <a:ext cx="4101719" cy="2416302"/>
            </a:xfrm>
            <a:custGeom>
              <a:avLst/>
              <a:gdLst/>
              <a:ahLst/>
              <a:cxnLst/>
              <a:rect l="l" t="t" r="r" b="b"/>
              <a:pathLst>
                <a:path w="4101719" h="2416302">
                  <a:moveTo>
                    <a:pt x="837311" y="2416302"/>
                  </a:moveTo>
                  <a:cubicBezTo>
                    <a:pt x="804418" y="2194433"/>
                    <a:pt x="771398" y="1982089"/>
                    <a:pt x="743204" y="1765046"/>
                  </a:cubicBezTo>
                  <a:cubicBezTo>
                    <a:pt x="729107" y="1675384"/>
                    <a:pt x="729107" y="1585722"/>
                    <a:pt x="719709" y="1496060"/>
                  </a:cubicBezTo>
                  <a:cubicBezTo>
                    <a:pt x="719709" y="1481963"/>
                    <a:pt x="710311" y="1463040"/>
                    <a:pt x="696214" y="1458341"/>
                  </a:cubicBezTo>
                  <a:cubicBezTo>
                    <a:pt x="691515" y="1453642"/>
                    <a:pt x="668020" y="1463040"/>
                    <a:pt x="658622" y="1472438"/>
                  </a:cubicBezTo>
                  <a:cubicBezTo>
                    <a:pt x="536321" y="1590421"/>
                    <a:pt x="367030" y="1618742"/>
                    <a:pt x="221107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592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428" y="94361"/>
                    <a:pt x="1759331" y="127381"/>
                  </a:cubicBezTo>
                  <a:cubicBezTo>
                    <a:pt x="1773428" y="127381"/>
                    <a:pt x="1792224" y="141478"/>
                    <a:pt x="1806321" y="146304"/>
                  </a:cubicBezTo>
                  <a:cubicBezTo>
                    <a:pt x="1801622" y="160401"/>
                    <a:pt x="1796923" y="179324"/>
                    <a:pt x="1787525" y="193548"/>
                  </a:cubicBezTo>
                  <a:cubicBezTo>
                    <a:pt x="1674622" y="311531"/>
                    <a:pt x="1646428" y="481457"/>
                    <a:pt x="1716913" y="623062"/>
                  </a:cubicBezTo>
                  <a:cubicBezTo>
                    <a:pt x="1792224" y="769366"/>
                    <a:pt x="1942719" y="844931"/>
                    <a:pt x="2107311" y="826008"/>
                  </a:cubicBezTo>
                  <a:cubicBezTo>
                    <a:pt x="2257806" y="802386"/>
                    <a:pt x="2384806" y="684403"/>
                    <a:pt x="2417826" y="524002"/>
                  </a:cubicBezTo>
                  <a:cubicBezTo>
                    <a:pt x="2441321" y="396621"/>
                    <a:pt x="2403729" y="283337"/>
                    <a:pt x="2309622" y="184150"/>
                  </a:cubicBezTo>
                  <a:cubicBezTo>
                    <a:pt x="2300224" y="174752"/>
                    <a:pt x="2290826" y="155829"/>
                    <a:pt x="2295525" y="151130"/>
                  </a:cubicBezTo>
                  <a:cubicBezTo>
                    <a:pt x="2300224" y="137033"/>
                    <a:pt x="2319020" y="127508"/>
                    <a:pt x="2333117" y="127508"/>
                  </a:cubicBezTo>
                  <a:cubicBezTo>
                    <a:pt x="2483612" y="108585"/>
                    <a:pt x="2638933" y="99187"/>
                    <a:pt x="2789428" y="80264"/>
                  </a:cubicBezTo>
                  <a:cubicBezTo>
                    <a:pt x="2944622" y="61341"/>
                    <a:pt x="3095244" y="33020"/>
                    <a:pt x="3250438" y="4699"/>
                  </a:cubicBezTo>
                  <a:cubicBezTo>
                    <a:pt x="3259836" y="37719"/>
                    <a:pt x="3269234" y="75438"/>
                    <a:pt x="3278632" y="117983"/>
                  </a:cubicBezTo>
                  <a:cubicBezTo>
                    <a:pt x="3330321" y="382270"/>
                    <a:pt x="3368040" y="651256"/>
                    <a:pt x="3382137" y="924941"/>
                  </a:cubicBezTo>
                  <a:cubicBezTo>
                    <a:pt x="3382137" y="934339"/>
                    <a:pt x="3391535" y="957961"/>
                    <a:pt x="3400933" y="957961"/>
                  </a:cubicBezTo>
                  <a:cubicBezTo>
                    <a:pt x="3410331" y="962660"/>
                    <a:pt x="3429127" y="953262"/>
                    <a:pt x="3443224" y="943864"/>
                  </a:cubicBezTo>
                  <a:cubicBezTo>
                    <a:pt x="3556127" y="839978"/>
                    <a:pt x="3687826" y="802259"/>
                    <a:pt x="3838321" y="858901"/>
                  </a:cubicBezTo>
                  <a:cubicBezTo>
                    <a:pt x="3984117" y="910844"/>
                    <a:pt x="4064127" y="1028827"/>
                    <a:pt x="4082923" y="1184529"/>
                  </a:cubicBezTo>
                  <a:cubicBezTo>
                    <a:pt x="4101719" y="1368552"/>
                    <a:pt x="3946525" y="1557401"/>
                    <a:pt x="3758311" y="1576197"/>
                  </a:cubicBezTo>
                  <a:cubicBezTo>
                    <a:pt x="3636010" y="1595120"/>
                    <a:pt x="3532505" y="1557274"/>
                    <a:pt x="3443097" y="1472311"/>
                  </a:cubicBezTo>
                  <a:cubicBezTo>
                    <a:pt x="3433699" y="1462913"/>
                    <a:pt x="3410204" y="1453388"/>
                    <a:pt x="3400806" y="1458214"/>
                  </a:cubicBezTo>
                  <a:cubicBezTo>
                    <a:pt x="3386709" y="1462913"/>
                    <a:pt x="3382010" y="1486535"/>
                    <a:pt x="3377311" y="1500632"/>
                  </a:cubicBezTo>
                  <a:cubicBezTo>
                    <a:pt x="3363214" y="1797939"/>
                    <a:pt x="3320923" y="2095246"/>
                    <a:pt x="3259709" y="2387854"/>
                  </a:cubicBezTo>
                  <a:cubicBezTo>
                    <a:pt x="3259709" y="2397252"/>
                    <a:pt x="3255010" y="2401951"/>
                    <a:pt x="3250311" y="2416175"/>
                  </a:cubicBezTo>
                  <a:cubicBezTo>
                    <a:pt x="3170301" y="2402078"/>
                    <a:pt x="3095117" y="2383155"/>
                    <a:pt x="3015107" y="2373757"/>
                  </a:cubicBezTo>
                  <a:cubicBezTo>
                    <a:pt x="2794000" y="2345436"/>
                    <a:pt x="2568194" y="2317115"/>
                    <a:pt x="2342388" y="2293493"/>
                  </a:cubicBezTo>
                  <a:cubicBezTo>
                    <a:pt x="2328291" y="2288794"/>
                    <a:pt x="2309495" y="2279396"/>
                    <a:pt x="2295398" y="2269871"/>
                  </a:cubicBezTo>
                  <a:cubicBezTo>
                    <a:pt x="2300097" y="2255774"/>
                    <a:pt x="2304796" y="2236851"/>
                    <a:pt x="2314194" y="2222627"/>
                  </a:cubicBezTo>
                  <a:cubicBezTo>
                    <a:pt x="2459990" y="2071624"/>
                    <a:pt x="2459990" y="1840357"/>
                    <a:pt x="2314194" y="1698752"/>
                  </a:cubicBezTo>
                  <a:cubicBezTo>
                    <a:pt x="2168398" y="1552448"/>
                    <a:pt x="1933194" y="1552448"/>
                    <a:pt x="1787398" y="1698752"/>
                  </a:cubicBezTo>
                  <a:cubicBezTo>
                    <a:pt x="1641602" y="1845056"/>
                    <a:pt x="1641602" y="2071624"/>
                    <a:pt x="1787398" y="2222627"/>
                  </a:cubicBezTo>
                  <a:cubicBezTo>
                    <a:pt x="1796796" y="2236724"/>
                    <a:pt x="1806194" y="2255647"/>
                    <a:pt x="1806194" y="2269871"/>
                  </a:cubicBezTo>
                  <a:cubicBezTo>
                    <a:pt x="1806194" y="2279269"/>
                    <a:pt x="1778000" y="2288794"/>
                    <a:pt x="1763903" y="2293493"/>
                  </a:cubicBezTo>
                  <a:cubicBezTo>
                    <a:pt x="1472311" y="2307590"/>
                    <a:pt x="1180592" y="2345436"/>
                    <a:pt x="889000" y="2411476"/>
                  </a:cubicBezTo>
                  <a:cubicBezTo>
                    <a:pt x="879602" y="2411476"/>
                    <a:pt x="865505" y="2411476"/>
                    <a:pt x="837311" y="2416175"/>
                  </a:cubicBezTo>
                  <a:close/>
                </a:path>
              </a:pathLst>
            </a:custGeom>
            <a:solidFill>
              <a:srgbClr val="039BE5"/>
            </a:solidFill>
          </p:spPr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2E85E5F3-C350-8294-938B-55CF78103C3F}"/>
              </a:ext>
            </a:extLst>
          </p:cNvPr>
          <p:cNvGrpSpPr/>
          <p:nvPr/>
        </p:nvGrpSpPr>
        <p:grpSpPr>
          <a:xfrm rot="8620800">
            <a:off x="3838665" y="4493223"/>
            <a:ext cx="4105730" cy="2416491"/>
            <a:chOff x="0" y="0"/>
            <a:chExt cx="4105440" cy="2416320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657A7EA2-EA86-0444-009B-80CF8DA20E6A}"/>
                </a:ext>
              </a:extLst>
            </p:cNvPr>
            <p:cNvSpPr/>
            <p:nvPr/>
          </p:nvSpPr>
          <p:spPr>
            <a:xfrm>
              <a:off x="0" y="0"/>
              <a:ext cx="4105402" cy="2416302"/>
            </a:xfrm>
            <a:custGeom>
              <a:avLst/>
              <a:gdLst/>
              <a:ahLst/>
              <a:cxnLst/>
              <a:rect l="l" t="t" r="r" b="b"/>
              <a:pathLst>
                <a:path w="4105402" h="2416302">
                  <a:moveTo>
                    <a:pt x="838073" y="2416302"/>
                  </a:moveTo>
                  <a:cubicBezTo>
                    <a:pt x="805053" y="2194433"/>
                    <a:pt x="772160" y="1982089"/>
                    <a:pt x="743966" y="1765046"/>
                  </a:cubicBezTo>
                  <a:cubicBezTo>
                    <a:pt x="729869" y="1675384"/>
                    <a:pt x="729869" y="1585722"/>
                    <a:pt x="720471" y="1496060"/>
                  </a:cubicBezTo>
                  <a:cubicBezTo>
                    <a:pt x="720471" y="1481963"/>
                    <a:pt x="711073" y="1463040"/>
                    <a:pt x="696976" y="1458341"/>
                  </a:cubicBezTo>
                  <a:cubicBezTo>
                    <a:pt x="692277" y="1453642"/>
                    <a:pt x="668782" y="1463040"/>
                    <a:pt x="659257" y="1472438"/>
                  </a:cubicBezTo>
                  <a:cubicBezTo>
                    <a:pt x="536829" y="1590421"/>
                    <a:pt x="367411" y="1618742"/>
                    <a:pt x="221361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7117" y="995807"/>
                    <a:pt x="164846" y="868426"/>
                    <a:pt x="334264" y="840105"/>
                  </a:cubicBezTo>
                  <a:cubicBezTo>
                    <a:pt x="451993" y="816483"/>
                    <a:pt x="560197" y="854202"/>
                    <a:pt x="654431" y="939165"/>
                  </a:cubicBezTo>
                  <a:cubicBezTo>
                    <a:pt x="663829" y="948563"/>
                    <a:pt x="682625" y="953262"/>
                    <a:pt x="701548" y="962787"/>
                  </a:cubicBezTo>
                  <a:cubicBezTo>
                    <a:pt x="706247" y="943864"/>
                    <a:pt x="720344" y="929767"/>
                    <a:pt x="725043" y="910844"/>
                  </a:cubicBezTo>
                  <a:cubicBezTo>
                    <a:pt x="739140" y="613537"/>
                    <a:pt x="776859" y="316230"/>
                    <a:pt x="842772" y="28321"/>
                  </a:cubicBezTo>
                  <a:cubicBezTo>
                    <a:pt x="842772" y="18923"/>
                    <a:pt x="847471" y="14224"/>
                    <a:pt x="847471" y="0"/>
                  </a:cubicBezTo>
                  <a:cubicBezTo>
                    <a:pt x="913384" y="14097"/>
                    <a:pt x="974598" y="28321"/>
                    <a:pt x="1040511" y="37719"/>
                  </a:cubicBezTo>
                  <a:cubicBezTo>
                    <a:pt x="1280668" y="66040"/>
                    <a:pt x="1520698" y="94361"/>
                    <a:pt x="1760855" y="127381"/>
                  </a:cubicBezTo>
                  <a:cubicBezTo>
                    <a:pt x="1774952" y="127381"/>
                    <a:pt x="1793875" y="141478"/>
                    <a:pt x="1807972" y="146304"/>
                  </a:cubicBezTo>
                  <a:cubicBezTo>
                    <a:pt x="1803273" y="160401"/>
                    <a:pt x="1798574" y="179324"/>
                    <a:pt x="1789176" y="193548"/>
                  </a:cubicBezTo>
                  <a:cubicBezTo>
                    <a:pt x="1676146" y="311531"/>
                    <a:pt x="1647952" y="481457"/>
                    <a:pt x="1718564" y="623062"/>
                  </a:cubicBezTo>
                  <a:cubicBezTo>
                    <a:pt x="1793875" y="769366"/>
                    <a:pt x="1944497" y="844931"/>
                    <a:pt x="2109343" y="826008"/>
                  </a:cubicBezTo>
                  <a:cubicBezTo>
                    <a:pt x="2259965" y="802386"/>
                    <a:pt x="2387092" y="684403"/>
                    <a:pt x="2420112" y="524002"/>
                  </a:cubicBezTo>
                  <a:cubicBezTo>
                    <a:pt x="2443607" y="396621"/>
                    <a:pt x="2406015" y="283337"/>
                    <a:pt x="2311781" y="184150"/>
                  </a:cubicBezTo>
                  <a:cubicBezTo>
                    <a:pt x="2302383" y="174752"/>
                    <a:pt x="2292985" y="155829"/>
                    <a:pt x="2297684" y="151130"/>
                  </a:cubicBezTo>
                  <a:cubicBezTo>
                    <a:pt x="2302383" y="137033"/>
                    <a:pt x="2321179" y="127508"/>
                    <a:pt x="2335403" y="127508"/>
                  </a:cubicBezTo>
                  <a:cubicBezTo>
                    <a:pt x="2486025" y="108585"/>
                    <a:pt x="2641473" y="99187"/>
                    <a:pt x="2792095" y="80264"/>
                  </a:cubicBezTo>
                  <a:cubicBezTo>
                    <a:pt x="2947416" y="61341"/>
                    <a:pt x="3098165" y="33020"/>
                    <a:pt x="3253486" y="4699"/>
                  </a:cubicBezTo>
                  <a:cubicBezTo>
                    <a:pt x="3262884" y="37719"/>
                    <a:pt x="3272282" y="75438"/>
                    <a:pt x="3281680" y="117983"/>
                  </a:cubicBezTo>
                  <a:cubicBezTo>
                    <a:pt x="3333496" y="382270"/>
                    <a:pt x="3371088" y="651256"/>
                    <a:pt x="3385312" y="924941"/>
                  </a:cubicBezTo>
                  <a:cubicBezTo>
                    <a:pt x="3385312" y="934339"/>
                    <a:pt x="3394710" y="957961"/>
                    <a:pt x="3404108" y="957961"/>
                  </a:cubicBezTo>
                  <a:cubicBezTo>
                    <a:pt x="3413506" y="962660"/>
                    <a:pt x="3432302" y="953262"/>
                    <a:pt x="3446526" y="943864"/>
                  </a:cubicBezTo>
                  <a:cubicBezTo>
                    <a:pt x="3559556" y="839978"/>
                    <a:pt x="3691382" y="802259"/>
                    <a:pt x="3842004" y="858901"/>
                  </a:cubicBezTo>
                  <a:cubicBezTo>
                    <a:pt x="3987800" y="910844"/>
                    <a:pt x="4067810" y="1028827"/>
                    <a:pt x="4086606" y="1184529"/>
                  </a:cubicBezTo>
                  <a:cubicBezTo>
                    <a:pt x="4105402" y="1368552"/>
                    <a:pt x="3950081" y="1557401"/>
                    <a:pt x="3761740" y="1576197"/>
                  </a:cubicBezTo>
                  <a:cubicBezTo>
                    <a:pt x="3639312" y="1595120"/>
                    <a:pt x="3535807" y="1557274"/>
                    <a:pt x="3446272" y="1472311"/>
                  </a:cubicBezTo>
                  <a:cubicBezTo>
                    <a:pt x="3436874" y="1462913"/>
                    <a:pt x="3413252" y="1453388"/>
                    <a:pt x="3403854" y="1458214"/>
                  </a:cubicBezTo>
                  <a:cubicBezTo>
                    <a:pt x="3389757" y="1462913"/>
                    <a:pt x="3385058" y="1486535"/>
                    <a:pt x="3380359" y="1500632"/>
                  </a:cubicBezTo>
                  <a:cubicBezTo>
                    <a:pt x="3366262" y="1797939"/>
                    <a:pt x="3323844" y="2095246"/>
                    <a:pt x="3262630" y="2387854"/>
                  </a:cubicBezTo>
                  <a:cubicBezTo>
                    <a:pt x="3262630" y="2397252"/>
                    <a:pt x="3257931" y="2401951"/>
                    <a:pt x="3253232" y="2416175"/>
                  </a:cubicBezTo>
                  <a:cubicBezTo>
                    <a:pt x="3173222" y="2402078"/>
                    <a:pt x="3097911" y="2383155"/>
                    <a:pt x="3017774" y="2373757"/>
                  </a:cubicBezTo>
                  <a:cubicBezTo>
                    <a:pt x="2796540" y="2345436"/>
                    <a:pt x="2570480" y="2317115"/>
                    <a:pt x="2344547" y="2293493"/>
                  </a:cubicBezTo>
                  <a:cubicBezTo>
                    <a:pt x="2330450" y="2288794"/>
                    <a:pt x="2311527" y="2279396"/>
                    <a:pt x="2297430" y="2269871"/>
                  </a:cubicBezTo>
                  <a:cubicBezTo>
                    <a:pt x="2302129" y="2255774"/>
                    <a:pt x="2306828" y="2236851"/>
                    <a:pt x="2316226" y="2222627"/>
                  </a:cubicBezTo>
                  <a:cubicBezTo>
                    <a:pt x="2462149" y="2071624"/>
                    <a:pt x="2462149" y="1840357"/>
                    <a:pt x="2316226" y="1698752"/>
                  </a:cubicBezTo>
                  <a:cubicBezTo>
                    <a:pt x="2170303" y="1552448"/>
                    <a:pt x="1934845" y="1552448"/>
                    <a:pt x="1788922" y="1698752"/>
                  </a:cubicBezTo>
                  <a:cubicBezTo>
                    <a:pt x="1642999" y="1845056"/>
                    <a:pt x="1642999" y="2071624"/>
                    <a:pt x="1788922" y="2222627"/>
                  </a:cubicBezTo>
                  <a:cubicBezTo>
                    <a:pt x="1798320" y="2236724"/>
                    <a:pt x="1807718" y="2255647"/>
                    <a:pt x="1807718" y="2269871"/>
                  </a:cubicBezTo>
                  <a:cubicBezTo>
                    <a:pt x="1807718" y="2279269"/>
                    <a:pt x="1779524" y="2288794"/>
                    <a:pt x="1765300" y="2293493"/>
                  </a:cubicBezTo>
                  <a:cubicBezTo>
                    <a:pt x="1473454" y="2307590"/>
                    <a:pt x="1181481" y="2345436"/>
                    <a:pt x="889635" y="2411476"/>
                  </a:cubicBezTo>
                  <a:cubicBezTo>
                    <a:pt x="880237" y="2411476"/>
                    <a:pt x="866140" y="2411476"/>
                    <a:pt x="837819" y="2416175"/>
                  </a:cubicBezTo>
                  <a:close/>
                </a:path>
              </a:pathLst>
            </a:custGeom>
            <a:solidFill>
              <a:srgbClr val="A1E44D"/>
            </a:solidFill>
          </p:spPr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D499F691-E161-3BC9-CC12-48FC6F2FFF20}"/>
              </a:ext>
            </a:extLst>
          </p:cNvPr>
          <p:cNvGrpSpPr/>
          <p:nvPr/>
        </p:nvGrpSpPr>
        <p:grpSpPr>
          <a:xfrm rot="3220800">
            <a:off x="1899568" y="5921084"/>
            <a:ext cx="4102850" cy="2416491"/>
            <a:chOff x="0" y="0"/>
            <a:chExt cx="4102560" cy="2416320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2AF6D807-9E0B-DDA7-CDEB-9C58E981B37B}"/>
                </a:ext>
              </a:extLst>
            </p:cNvPr>
            <p:cNvSpPr/>
            <p:nvPr/>
          </p:nvSpPr>
          <p:spPr>
            <a:xfrm>
              <a:off x="0" y="0"/>
              <a:ext cx="4102354" cy="2416302"/>
            </a:xfrm>
            <a:custGeom>
              <a:avLst/>
              <a:gdLst/>
              <a:ahLst/>
              <a:cxnLst/>
              <a:rect l="l" t="t" r="r" b="b"/>
              <a:pathLst>
                <a:path w="4102354" h="2416302">
                  <a:moveTo>
                    <a:pt x="837438" y="2416302"/>
                  </a:moveTo>
                  <a:cubicBezTo>
                    <a:pt x="804545" y="2194433"/>
                    <a:pt x="771525" y="1982089"/>
                    <a:pt x="743331" y="1765046"/>
                  </a:cubicBezTo>
                  <a:cubicBezTo>
                    <a:pt x="729234" y="1675384"/>
                    <a:pt x="729234" y="1585722"/>
                    <a:pt x="719836" y="1496060"/>
                  </a:cubicBezTo>
                  <a:cubicBezTo>
                    <a:pt x="719836" y="1481963"/>
                    <a:pt x="710438" y="1463040"/>
                    <a:pt x="696341" y="1458341"/>
                  </a:cubicBezTo>
                  <a:cubicBezTo>
                    <a:pt x="691642" y="1453642"/>
                    <a:pt x="668147" y="1463040"/>
                    <a:pt x="658749" y="1472438"/>
                  </a:cubicBezTo>
                  <a:cubicBezTo>
                    <a:pt x="536448" y="1590421"/>
                    <a:pt x="367030" y="1618742"/>
                    <a:pt x="221234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719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555" y="94361"/>
                    <a:pt x="1759458" y="127381"/>
                  </a:cubicBezTo>
                  <a:cubicBezTo>
                    <a:pt x="1773555" y="127381"/>
                    <a:pt x="1792351" y="141478"/>
                    <a:pt x="1806448" y="146304"/>
                  </a:cubicBezTo>
                  <a:cubicBezTo>
                    <a:pt x="1801749" y="160401"/>
                    <a:pt x="1797050" y="179324"/>
                    <a:pt x="1787652" y="193548"/>
                  </a:cubicBezTo>
                  <a:cubicBezTo>
                    <a:pt x="1674749" y="311531"/>
                    <a:pt x="1646555" y="481457"/>
                    <a:pt x="1717040" y="623062"/>
                  </a:cubicBezTo>
                  <a:cubicBezTo>
                    <a:pt x="1792351" y="769366"/>
                    <a:pt x="1942846" y="844931"/>
                    <a:pt x="2107565" y="826008"/>
                  </a:cubicBezTo>
                  <a:cubicBezTo>
                    <a:pt x="2258060" y="802386"/>
                    <a:pt x="2385187" y="684403"/>
                    <a:pt x="2418080" y="524002"/>
                  </a:cubicBezTo>
                  <a:cubicBezTo>
                    <a:pt x="2441575" y="396621"/>
                    <a:pt x="2403983" y="283337"/>
                    <a:pt x="2309876" y="184150"/>
                  </a:cubicBezTo>
                  <a:cubicBezTo>
                    <a:pt x="2300478" y="174752"/>
                    <a:pt x="2291080" y="155829"/>
                    <a:pt x="2295779" y="151130"/>
                  </a:cubicBezTo>
                  <a:cubicBezTo>
                    <a:pt x="2300478" y="137033"/>
                    <a:pt x="2319274" y="127508"/>
                    <a:pt x="2333371" y="127508"/>
                  </a:cubicBezTo>
                  <a:cubicBezTo>
                    <a:pt x="2483866" y="108585"/>
                    <a:pt x="2639187" y="99187"/>
                    <a:pt x="2789682" y="80264"/>
                  </a:cubicBezTo>
                  <a:cubicBezTo>
                    <a:pt x="2945130" y="61341"/>
                    <a:pt x="3095752" y="33020"/>
                    <a:pt x="3250946" y="4699"/>
                  </a:cubicBezTo>
                  <a:cubicBezTo>
                    <a:pt x="3260344" y="37719"/>
                    <a:pt x="3269742" y="75438"/>
                    <a:pt x="3279140" y="117983"/>
                  </a:cubicBezTo>
                  <a:cubicBezTo>
                    <a:pt x="3330829" y="382270"/>
                    <a:pt x="3368548" y="651256"/>
                    <a:pt x="3382645" y="924941"/>
                  </a:cubicBezTo>
                  <a:cubicBezTo>
                    <a:pt x="3382645" y="934339"/>
                    <a:pt x="3392043" y="957961"/>
                    <a:pt x="3401441" y="957961"/>
                  </a:cubicBezTo>
                  <a:cubicBezTo>
                    <a:pt x="3410839" y="962660"/>
                    <a:pt x="3429635" y="953262"/>
                    <a:pt x="3443732" y="943864"/>
                  </a:cubicBezTo>
                  <a:cubicBezTo>
                    <a:pt x="3556635" y="839978"/>
                    <a:pt x="3688334" y="802259"/>
                    <a:pt x="3838956" y="858901"/>
                  </a:cubicBezTo>
                  <a:cubicBezTo>
                    <a:pt x="3984752" y="910844"/>
                    <a:pt x="4064762" y="1028827"/>
                    <a:pt x="4083558" y="1184529"/>
                  </a:cubicBezTo>
                  <a:cubicBezTo>
                    <a:pt x="4102354" y="1368552"/>
                    <a:pt x="3947160" y="1557401"/>
                    <a:pt x="3758946" y="1576197"/>
                  </a:cubicBezTo>
                  <a:cubicBezTo>
                    <a:pt x="3636645" y="1595120"/>
                    <a:pt x="3533140" y="1557274"/>
                    <a:pt x="3443732" y="1472311"/>
                  </a:cubicBezTo>
                  <a:cubicBezTo>
                    <a:pt x="3434334" y="1462913"/>
                    <a:pt x="3410839" y="1453388"/>
                    <a:pt x="3401441" y="1458214"/>
                  </a:cubicBezTo>
                  <a:cubicBezTo>
                    <a:pt x="3387344" y="1462913"/>
                    <a:pt x="3382645" y="1486535"/>
                    <a:pt x="3377946" y="1500632"/>
                  </a:cubicBezTo>
                  <a:cubicBezTo>
                    <a:pt x="3363849" y="1797939"/>
                    <a:pt x="3321431" y="2095246"/>
                    <a:pt x="3260344" y="2387854"/>
                  </a:cubicBezTo>
                  <a:cubicBezTo>
                    <a:pt x="3260344" y="2397252"/>
                    <a:pt x="3255645" y="2401951"/>
                    <a:pt x="3250946" y="2416175"/>
                  </a:cubicBezTo>
                  <a:cubicBezTo>
                    <a:pt x="3170936" y="2402078"/>
                    <a:pt x="3095752" y="2383155"/>
                    <a:pt x="3015742" y="2373757"/>
                  </a:cubicBezTo>
                  <a:cubicBezTo>
                    <a:pt x="2794635" y="2345436"/>
                    <a:pt x="2568829" y="2317115"/>
                    <a:pt x="2343023" y="2293493"/>
                  </a:cubicBezTo>
                  <a:cubicBezTo>
                    <a:pt x="2328926" y="2288794"/>
                    <a:pt x="2310130" y="2279396"/>
                    <a:pt x="2296033" y="2269871"/>
                  </a:cubicBezTo>
                  <a:cubicBezTo>
                    <a:pt x="2300732" y="2255774"/>
                    <a:pt x="2305431" y="2236851"/>
                    <a:pt x="2314829" y="2222627"/>
                  </a:cubicBezTo>
                  <a:cubicBezTo>
                    <a:pt x="2460625" y="2071624"/>
                    <a:pt x="2460625" y="1840357"/>
                    <a:pt x="2314829" y="1698752"/>
                  </a:cubicBezTo>
                  <a:cubicBezTo>
                    <a:pt x="2169033" y="1552448"/>
                    <a:pt x="1933702" y="1552448"/>
                    <a:pt x="1787906" y="1698752"/>
                  </a:cubicBezTo>
                  <a:cubicBezTo>
                    <a:pt x="1642110" y="1845056"/>
                    <a:pt x="1642110" y="2071624"/>
                    <a:pt x="1787906" y="2222627"/>
                  </a:cubicBezTo>
                  <a:cubicBezTo>
                    <a:pt x="1797304" y="2236724"/>
                    <a:pt x="1806702" y="2255647"/>
                    <a:pt x="1806702" y="2269871"/>
                  </a:cubicBezTo>
                  <a:cubicBezTo>
                    <a:pt x="1806702" y="2279269"/>
                    <a:pt x="1778508" y="2288794"/>
                    <a:pt x="1764411" y="2293493"/>
                  </a:cubicBezTo>
                  <a:cubicBezTo>
                    <a:pt x="1472692" y="2307590"/>
                    <a:pt x="1180973" y="2345436"/>
                    <a:pt x="889381" y="2411476"/>
                  </a:cubicBezTo>
                  <a:cubicBezTo>
                    <a:pt x="879983" y="2411476"/>
                    <a:pt x="865886" y="2411476"/>
                    <a:pt x="837692" y="2416175"/>
                  </a:cubicBezTo>
                  <a:close/>
                </a:path>
              </a:pathLst>
            </a:custGeom>
            <a:solidFill>
              <a:srgbClr val="F37335"/>
            </a:solidFill>
          </p:spPr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94C77645-D241-28ED-1A09-F8029919BC8A}"/>
              </a:ext>
            </a:extLst>
          </p:cNvPr>
          <p:cNvGrpSpPr/>
          <p:nvPr/>
        </p:nvGrpSpPr>
        <p:grpSpPr>
          <a:xfrm rot="8620800">
            <a:off x="468827" y="3976227"/>
            <a:ext cx="4102130" cy="2416491"/>
            <a:chOff x="0" y="0"/>
            <a:chExt cx="4101840" cy="2416320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2AE8D134-EB36-40AB-9850-74727B34B075}"/>
                </a:ext>
              </a:extLst>
            </p:cNvPr>
            <p:cNvSpPr/>
            <p:nvPr/>
          </p:nvSpPr>
          <p:spPr>
            <a:xfrm>
              <a:off x="0" y="0"/>
              <a:ext cx="4101719" cy="2416302"/>
            </a:xfrm>
            <a:custGeom>
              <a:avLst/>
              <a:gdLst/>
              <a:ahLst/>
              <a:cxnLst/>
              <a:rect l="l" t="t" r="r" b="b"/>
              <a:pathLst>
                <a:path w="4101719" h="2416302">
                  <a:moveTo>
                    <a:pt x="837311" y="2416302"/>
                  </a:moveTo>
                  <a:cubicBezTo>
                    <a:pt x="804418" y="2194433"/>
                    <a:pt x="771398" y="1982089"/>
                    <a:pt x="743204" y="1765046"/>
                  </a:cubicBezTo>
                  <a:cubicBezTo>
                    <a:pt x="729107" y="1675384"/>
                    <a:pt x="729107" y="1585722"/>
                    <a:pt x="719709" y="1496060"/>
                  </a:cubicBezTo>
                  <a:cubicBezTo>
                    <a:pt x="719709" y="1481963"/>
                    <a:pt x="710311" y="1463040"/>
                    <a:pt x="696214" y="1458341"/>
                  </a:cubicBezTo>
                  <a:cubicBezTo>
                    <a:pt x="691515" y="1453642"/>
                    <a:pt x="668020" y="1463040"/>
                    <a:pt x="658622" y="1472438"/>
                  </a:cubicBezTo>
                  <a:cubicBezTo>
                    <a:pt x="536321" y="1590421"/>
                    <a:pt x="367030" y="1618742"/>
                    <a:pt x="221107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592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428" y="94361"/>
                    <a:pt x="1759331" y="127381"/>
                  </a:cubicBezTo>
                  <a:cubicBezTo>
                    <a:pt x="1773428" y="127381"/>
                    <a:pt x="1792224" y="141478"/>
                    <a:pt x="1806321" y="146304"/>
                  </a:cubicBezTo>
                  <a:cubicBezTo>
                    <a:pt x="1801622" y="160401"/>
                    <a:pt x="1796923" y="179324"/>
                    <a:pt x="1787525" y="193548"/>
                  </a:cubicBezTo>
                  <a:cubicBezTo>
                    <a:pt x="1674622" y="311531"/>
                    <a:pt x="1646428" y="481457"/>
                    <a:pt x="1716913" y="623062"/>
                  </a:cubicBezTo>
                  <a:cubicBezTo>
                    <a:pt x="1792224" y="769366"/>
                    <a:pt x="1942719" y="844931"/>
                    <a:pt x="2107311" y="826008"/>
                  </a:cubicBezTo>
                  <a:cubicBezTo>
                    <a:pt x="2257806" y="802386"/>
                    <a:pt x="2384806" y="684403"/>
                    <a:pt x="2417826" y="524002"/>
                  </a:cubicBezTo>
                  <a:cubicBezTo>
                    <a:pt x="2441321" y="396621"/>
                    <a:pt x="2403729" y="283337"/>
                    <a:pt x="2309622" y="184150"/>
                  </a:cubicBezTo>
                  <a:cubicBezTo>
                    <a:pt x="2300224" y="174752"/>
                    <a:pt x="2290826" y="155829"/>
                    <a:pt x="2295525" y="151130"/>
                  </a:cubicBezTo>
                  <a:cubicBezTo>
                    <a:pt x="2300224" y="137033"/>
                    <a:pt x="2319020" y="127508"/>
                    <a:pt x="2333117" y="127508"/>
                  </a:cubicBezTo>
                  <a:cubicBezTo>
                    <a:pt x="2483612" y="108585"/>
                    <a:pt x="2638933" y="99187"/>
                    <a:pt x="2789428" y="80264"/>
                  </a:cubicBezTo>
                  <a:cubicBezTo>
                    <a:pt x="2944622" y="61341"/>
                    <a:pt x="3095244" y="33020"/>
                    <a:pt x="3250438" y="4699"/>
                  </a:cubicBezTo>
                  <a:cubicBezTo>
                    <a:pt x="3259836" y="37719"/>
                    <a:pt x="3269234" y="75438"/>
                    <a:pt x="3278632" y="117983"/>
                  </a:cubicBezTo>
                  <a:cubicBezTo>
                    <a:pt x="3330321" y="382270"/>
                    <a:pt x="3368040" y="651256"/>
                    <a:pt x="3382137" y="924941"/>
                  </a:cubicBezTo>
                  <a:cubicBezTo>
                    <a:pt x="3382137" y="934339"/>
                    <a:pt x="3391535" y="957961"/>
                    <a:pt x="3400933" y="957961"/>
                  </a:cubicBezTo>
                  <a:cubicBezTo>
                    <a:pt x="3410331" y="962660"/>
                    <a:pt x="3429127" y="953262"/>
                    <a:pt x="3443224" y="943864"/>
                  </a:cubicBezTo>
                  <a:cubicBezTo>
                    <a:pt x="3556127" y="839978"/>
                    <a:pt x="3687826" y="802259"/>
                    <a:pt x="3838321" y="858901"/>
                  </a:cubicBezTo>
                  <a:cubicBezTo>
                    <a:pt x="3984117" y="910844"/>
                    <a:pt x="4064127" y="1028827"/>
                    <a:pt x="4082923" y="1184529"/>
                  </a:cubicBezTo>
                  <a:cubicBezTo>
                    <a:pt x="4101719" y="1368552"/>
                    <a:pt x="3946525" y="1557401"/>
                    <a:pt x="3758311" y="1576197"/>
                  </a:cubicBezTo>
                  <a:cubicBezTo>
                    <a:pt x="3636010" y="1595120"/>
                    <a:pt x="3532505" y="1557274"/>
                    <a:pt x="3443097" y="1472311"/>
                  </a:cubicBezTo>
                  <a:cubicBezTo>
                    <a:pt x="3433699" y="1462913"/>
                    <a:pt x="3410204" y="1453388"/>
                    <a:pt x="3400806" y="1458214"/>
                  </a:cubicBezTo>
                  <a:cubicBezTo>
                    <a:pt x="3386709" y="1462913"/>
                    <a:pt x="3382010" y="1486535"/>
                    <a:pt x="3377311" y="1500632"/>
                  </a:cubicBezTo>
                  <a:cubicBezTo>
                    <a:pt x="3363214" y="1797939"/>
                    <a:pt x="3320923" y="2095246"/>
                    <a:pt x="3259709" y="2387854"/>
                  </a:cubicBezTo>
                  <a:cubicBezTo>
                    <a:pt x="3259709" y="2397252"/>
                    <a:pt x="3255010" y="2401951"/>
                    <a:pt x="3250311" y="2416175"/>
                  </a:cubicBezTo>
                  <a:cubicBezTo>
                    <a:pt x="3170301" y="2402078"/>
                    <a:pt x="3095117" y="2383155"/>
                    <a:pt x="3015107" y="2373757"/>
                  </a:cubicBezTo>
                  <a:cubicBezTo>
                    <a:pt x="2794000" y="2345436"/>
                    <a:pt x="2568194" y="2317115"/>
                    <a:pt x="2342388" y="2293493"/>
                  </a:cubicBezTo>
                  <a:cubicBezTo>
                    <a:pt x="2328291" y="2288794"/>
                    <a:pt x="2309495" y="2279396"/>
                    <a:pt x="2295398" y="2269871"/>
                  </a:cubicBezTo>
                  <a:cubicBezTo>
                    <a:pt x="2300097" y="2255774"/>
                    <a:pt x="2304796" y="2236851"/>
                    <a:pt x="2314194" y="2222627"/>
                  </a:cubicBezTo>
                  <a:cubicBezTo>
                    <a:pt x="2459990" y="2071624"/>
                    <a:pt x="2459990" y="1840357"/>
                    <a:pt x="2314194" y="1698752"/>
                  </a:cubicBezTo>
                  <a:cubicBezTo>
                    <a:pt x="2168398" y="1552448"/>
                    <a:pt x="1933194" y="1552448"/>
                    <a:pt x="1787398" y="1698752"/>
                  </a:cubicBezTo>
                  <a:cubicBezTo>
                    <a:pt x="1641602" y="1845056"/>
                    <a:pt x="1641602" y="2071624"/>
                    <a:pt x="1787398" y="2222627"/>
                  </a:cubicBezTo>
                  <a:cubicBezTo>
                    <a:pt x="1796796" y="2236724"/>
                    <a:pt x="1806194" y="2255647"/>
                    <a:pt x="1806194" y="2269871"/>
                  </a:cubicBezTo>
                  <a:cubicBezTo>
                    <a:pt x="1806194" y="2279269"/>
                    <a:pt x="1778000" y="2288794"/>
                    <a:pt x="1763903" y="2293493"/>
                  </a:cubicBezTo>
                  <a:cubicBezTo>
                    <a:pt x="1472311" y="2307590"/>
                    <a:pt x="1180592" y="2345436"/>
                    <a:pt x="889000" y="2411476"/>
                  </a:cubicBezTo>
                  <a:cubicBezTo>
                    <a:pt x="879602" y="2411476"/>
                    <a:pt x="865505" y="2411476"/>
                    <a:pt x="837311" y="2416175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grpSp>
        <p:nvGrpSpPr>
          <p:cNvPr id="10" name="Group 10">
            <a:extLst>
              <a:ext uri="{FF2B5EF4-FFF2-40B4-BE49-F238E27FC236}">
                <a16:creationId xmlns:a16="http://schemas.microsoft.com/office/drawing/2014/main" id="{2846F6B5-9BE9-EB2F-2662-3AB14D1C1AC5}"/>
              </a:ext>
            </a:extLst>
          </p:cNvPr>
          <p:cNvGrpSpPr/>
          <p:nvPr/>
        </p:nvGrpSpPr>
        <p:grpSpPr>
          <a:xfrm>
            <a:off x="8458200" y="2400300"/>
            <a:ext cx="6607147" cy="944790"/>
            <a:chOff x="0" y="0"/>
            <a:chExt cx="1197193" cy="248834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5930FC85-516A-7AD3-1630-72E15DA53BBB}"/>
                </a:ext>
              </a:extLst>
            </p:cNvPr>
            <p:cNvSpPr/>
            <p:nvPr/>
          </p:nvSpPr>
          <p:spPr>
            <a:xfrm>
              <a:off x="0" y="0"/>
              <a:ext cx="1197193" cy="248834"/>
            </a:xfrm>
            <a:custGeom>
              <a:avLst/>
              <a:gdLst/>
              <a:ahLst/>
              <a:cxnLst/>
              <a:rect l="l" t="t" r="r" b="b"/>
              <a:pathLst>
                <a:path w="1197193" h="248834">
                  <a:moveTo>
                    <a:pt x="25548" y="0"/>
                  </a:moveTo>
                  <a:lnTo>
                    <a:pt x="1171645" y="0"/>
                  </a:lnTo>
                  <a:cubicBezTo>
                    <a:pt x="1178421" y="0"/>
                    <a:pt x="1184919" y="2692"/>
                    <a:pt x="1189710" y="7483"/>
                  </a:cubicBezTo>
                  <a:cubicBezTo>
                    <a:pt x="1194501" y="12274"/>
                    <a:pt x="1197193" y="18772"/>
                    <a:pt x="1197193" y="25548"/>
                  </a:cubicBezTo>
                  <a:lnTo>
                    <a:pt x="1197193" y="223286"/>
                  </a:lnTo>
                  <a:cubicBezTo>
                    <a:pt x="1197193" y="237396"/>
                    <a:pt x="1185755" y="248834"/>
                    <a:pt x="1171645" y="248834"/>
                  </a:cubicBezTo>
                  <a:lnTo>
                    <a:pt x="25548" y="248834"/>
                  </a:lnTo>
                  <a:cubicBezTo>
                    <a:pt x="18772" y="248834"/>
                    <a:pt x="12274" y="246142"/>
                    <a:pt x="7483" y="241351"/>
                  </a:cubicBezTo>
                  <a:cubicBezTo>
                    <a:pt x="2692" y="236560"/>
                    <a:pt x="0" y="230062"/>
                    <a:pt x="0" y="223286"/>
                  </a:cubicBezTo>
                  <a:lnTo>
                    <a:pt x="0" y="25548"/>
                  </a:lnTo>
                  <a:cubicBezTo>
                    <a:pt x="0" y="18772"/>
                    <a:pt x="2692" y="12274"/>
                    <a:pt x="7483" y="7483"/>
                  </a:cubicBezTo>
                  <a:cubicBezTo>
                    <a:pt x="12274" y="2692"/>
                    <a:pt x="18772" y="0"/>
                    <a:pt x="25548" y="0"/>
                  </a:cubicBezTo>
                  <a:close/>
                </a:path>
              </a:pathLst>
            </a:custGeom>
            <a:solidFill>
              <a:srgbClr val="A1E44D"/>
            </a:solidFill>
            <a:ln cap="sq">
              <a:noFill/>
              <a:prstDash val="solid"/>
              <a:miter/>
            </a:ln>
          </p:spPr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BBE1A02A-2E5F-3410-A6BF-A1DCDF368AF0}"/>
                </a:ext>
              </a:extLst>
            </p:cNvPr>
            <p:cNvSpPr txBox="1"/>
            <p:nvPr/>
          </p:nvSpPr>
          <p:spPr>
            <a:xfrm>
              <a:off x="0" y="-95250"/>
              <a:ext cx="1197193" cy="3440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35"/>
                </a:lnSpc>
              </a:pPr>
              <a:r>
                <a:rPr lang="en-US" sz="3503" b="1" spc="10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Our Team Weaknesses </a:t>
              </a:r>
            </a:p>
          </p:txBody>
        </p:sp>
      </p:grpSp>
      <p:sp>
        <p:nvSpPr>
          <p:cNvPr id="13" name="TextBox 13">
            <a:extLst>
              <a:ext uri="{FF2B5EF4-FFF2-40B4-BE49-F238E27FC236}">
                <a16:creationId xmlns:a16="http://schemas.microsoft.com/office/drawing/2014/main" id="{8CF8830B-6D97-7DF3-8E33-7A996AD2A131}"/>
              </a:ext>
            </a:extLst>
          </p:cNvPr>
          <p:cNvSpPr txBox="1"/>
          <p:nvPr/>
        </p:nvSpPr>
        <p:spPr>
          <a:xfrm>
            <a:off x="8261205" y="7473047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>
                <a:solidFill>
                  <a:srgbClr val="FFC950"/>
                </a:solidFill>
                <a:latin typeface="Poppins Bold"/>
                <a:ea typeface="Poppins Bold"/>
                <a:cs typeface="Poppins Bold"/>
                <a:sym typeface="Poppins Bold"/>
              </a:rPr>
              <a:t>04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6F8D2457-6E74-4ACE-6709-ADCA27D1E6D1}"/>
              </a:ext>
            </a:extLst>
          </p:cNvPr>
          <p:cNvSpPr txBox="1"/>
          <p:nvPr/>
        </p:nvSpPr>
        <p:spPr>
          <a:xfrm>
            <a:off x="8261205" y="4646515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 dirty="0">
                <a:solidFill>
                  <a:srgbClr val="A1E44D"/>
                </a:solidFill>
                <a:latin typeface="Poppins Bold"/>
                <a:ea typeface="Poppins Bold"/>
                <a:cs typeface="Poppins Bold"/>
                <a:sym typeface="Poppins Bold"/>
              </a:rPr>
              <a:t>01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4AA1B105-8BBA-A987-8643-4B9F16BBF5F0}"/>
              </a:ext>
            </a:extLst>
          </p:cNvPr>
          <p:cNvSpPr txBox="1"/>
          <p:nvPr/>
        </p:nvSpPr>
        <p:spPr>
          <a:xfrm>
            <a:off x="8261205" y="6530991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>
                <a:solidFill>
                  <a:srgbClr val="F37335"/>
                </a:solidFill>
                <a:latin typeface="Poppins Bold"/>
                <a:ea typeface="Poppins Bold"/>
                <a:cs typeface="Poppins Bold"/>
                <a:sym typeface="Poppins Bold"/>
              </a:rPr>
              <a:t>03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450F6DAB-07F9-5B56-EF24-97C06A0EEF23}"/>
              </a:ext>
            </a:extLst>
          </p:cNvPr>
          <p:cNvSpPr txBox="1"/>
          <p:nvPr/>
        </p:nvSpPr>
        <p:spPr>
          <a:xfrm>
            <a:off x="8261205" y="5588936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 dirty="0">
                <a:solidFill>
                  <a:srgbClr val="039BE5"/>
                </a:solidFill>
                <a:latin typeface="Poppins Bold"/>
                <a:ea typeface="Poppins Bold"/>
                <a:cs typeface="Poppins Bold"/>
                <a:sym typeface="Poppins Bold"/>
              </a:rPr>
              <a:t>02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E92CBFBB-406F-E86E-8F15-8A370D6CC660}"/>
              </a:ext>
            </a:extLst>
          </p:cNvPr>
          <p:cNvSpPr txBox="1"/>
          <p:nvPr/>
        </p:nvSpPr>
        <p:spPr>
          <a:xfrm>
            <a:off x="9250334" y="4848140"/>
            <a:ext cx="7481642" cy="554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 Underrepresentation of Implementer and Complete Finisher roles — may lead to poor execution or unfinished tasks.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16F06121-180F-865B-5C71-86C0BC93EB5B}"/>
              </a:ext>
            </a:extLst>
          </p:cNvPr>
          <p:cNvSpPr txBox="1"/>
          <p:nvPr/>
        </p:nvSpPr>
        <p:spPr>
          <a:xfrm>
            <a:off x="9277766" y="5748601"/>
            <a:ext cx="7481642" cy="554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Team Worker role is weak — risk of reduced collaboration and team cohesion.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69DB0387-A5C1-BE1C-B144-BD7CB80819E9}"/>
              </a:ext>
            </a:extLst>
          </p:cNvPr>
          <p:cNvSpPr txBox="1"/>
          <p:nvPr/>
        </p:nvSpPr>
        <p:spPr>
          <a:xfrm>
            <a:off x="9277766" y="6686724"/>
            <a:ext cx="7481642" cy="554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Too many Shapers can lead to competition or conflict over direction and control..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1957E35B-6C21-F544-7992-B351F2FD08DC}"/>
              </a:ext>
            </a:extLst>
          </p:cNvPr>
          <p:cNvSpPr txBox="1"/>
          <p:nvPr/>
        </p:nvSpPr>
        <p:spPr>
          <a:xfrm>
            <a:off x="9277766" y="7632895"/>
            <a:ext cx="7481642" cy="554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Lack of balance between idea generation and follow-through — strong at starting but may struggle to finish.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  <p:extLst>
      <p:ext uri="{BB962C8B-B14F-4D97-AF65-F5344CB8AC3E}">
        <p14:creationId xmlns:p14="http://schemas.microsoft.com/office/powerpoint/2010/main" val="8615965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7E8910-D104-F1C1-79CB-A719011B6C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1C37F9F4-E713-EA00-1408-38F6EF82C820}"/>
              </a:ext>
            </a:extLst>
          </p:cNvPr>
          <p:cNvGrpSpPr/>
          <p:nvPr/>
        </p:nvGrpSpPr>
        <p:grpSpPr>
          <a:xfrm rot="3220800">
            <a:off x="2407924" y="2551246"/>
            <a:ext cx="4102130" cy="2416491"/>
            <a:chOff x="0" y="0"/>
            <a:chExt cx="4101840" cy="2416320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C5FB688C-29DB-99CB-E599-EC1D4132350A}"/>
                </a:ext>
              </a:extLst>
            </p:cNvPr>
            <p:cNvSpPr/>
            <p:nvPr/>
          </p:nvSpPr>
          <p:spPr>
            <a:xfrm>
              <a:off x="0" y="0"/>
              <a:ext cx="4101719" cy="2416302"/>
            </a:xfrm>
            <a:custGeom>
              <a:avLst/>
              <a:gdLst/>
              <a:ahLst/>
              <a:cxnLst/>
              <a:rect l="l" t="t" r="r" b="b"/>
              <a:pathLst>
                <a:path w="4101719" h="2416302">
                  <a:moveTo>
                    <a:pt x="837311" y="2416302"/>
                  </a:moveTo>
                  <a:cubicBezTo>
                    <a:pt x="804418" y="2194433"/>
                    <a:pt x="771398" y="1982089"/>
                    <a:pt x="743204" y="1765046"/>
                  </a:cubicBezTo>
                  <a:cubicBezTo>
                    <a:pt x="729107" y="1675384"/>
                    <a:pt x="729107" y="1585722"/>
                    <a:pt x="719709" y="1496060"/>
                  </a:cubicBezTo>
                  <a:cubicBezTo>
                    <a:pt x="719709" y="1481963"/>
                    <a:pt x="710311" y="1463040"/>
                    <a:pt x="696214" y="1458341"/>
                  </a:cubicBezTo>
                  <a:cubicBezTo>
                    <a:pt x="691515" y="1453642"/>
                    <a:pt x="668020" y="1463040"/>
                    <a:pt x="658622" y="1472438"/>
                  </a:cubicBezTo>
                  <a:cubicBezTo>
                    <a:pt x="536321" y="1590421"/>
                    <a:pt x="367030" y="1618742"/>
                    <a:pt x="221107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592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428" y="94361"/>
                    <a:pt x="1759331" y="127381"/>
                  </a:cubicBezTo>
                  <a:cubicBezTo>
                    <a:pt x="1773428" y="127381"/>
                    <a:pt x="1792224" y="141478"/>
                    <a:pt x="1806321" y="146304"/>
                  </a:cubicBezTo>
                  <a:cubicBezTo>
                    <a:pt x="1801622" y="160401"/>
                    <a:pt x="1796923" y="179324"/>
                    <a:pt x="1787525" y="193548"/>
                  </a:cubicBezTo>
                  <a:cubicBezTo>
                    <a:pt x="1674622" y="311531"/>
                    <a:pt x="1646428" y="481457"/>
                    <a:pt x="1716913" y="623062"/>
                  </a:cubicBezTo>
                  <a:cubicBezTo>
                    <a:pt x="1792224" y="769366"/>
                    <a:pt x="1942719" y="844931"/>
                    <a:pt x="2107311" y="826008"/>
                  </a:cubicBezTo>
                  <a:cubicBezTo>
                    <a:pt x="2257806" y="802386"/>
                    <a:pt x="2384806" y="684403"/>
                    <a:pt x="2417826" y="524002"/>
                  </a:cubicBezTo>
                  <a:cubicBezTo>
                    <a:pt x="2441321" y="396621"/>
                    <a:pt x="2403729" y="283337"/>
                    <a:pt x="2309622" y="184150"/>
                  </a:cubicBezTo>
                  <a:cubicBezTo>
                    <a:pt x="2300224" y="174752"/>
                    <a:pt x="2290826" y="155829"/>
                    <a:pt x="2295525" y="151130"/>
                  </a:cubicBezTo>
                  <a:cubicBezTo>
                    <a:pt x="2300224" y="137033"/>
                    <a:pt x="2319020" y="127508"/>
                    <a:pt x="2333117" y="127508"/>
                  </a:cubicBezTo>
                  <a:cubicBezTo>
                    <a:pt x="2483612" y="108585"/>
                    <a:pt x="2638933" y="99187"/>
                    <a:pt x="2789428" y="80264"/>
                  </a:cubicBezTo>
                  <a:cubicBezTo>
                    <a:pt x="2944622" y="61341"/>
                    <a:pt x="3095244" y="33020"/>
                    <a:pt x="3250438" y="4699"/>
                  </a:cubicBezTo>
                  <a:cubicBezTo>
                    <a:pt x="3259836" y="37719"/>
                    <a:pt x="3269234" y="75438"/>
                    <a:pt x="3278632" y="117983"/>
                  </a:cubicBezTo>
                  <a:cubicBezTo>
                    <a:pt x="3330321" y="382270"/>
                    <a:pt x="3368040" y="651256"/>
                    <a:pt x="3382137" y="924941"/>
                  </a:cubicBezTo>
                  <a:cubicBezTo>
                    <a:pt x="3382137" y="934339"/>
                    <a:pt x="3391535" y="957961"/>
                    <a:pt x="3400933" y="957961"/>
                  </a:cubicBezTo>
                  <a:cubicBezTo>
                    <a:pt x="3410331" y="962660"/>
                    <a:pt x="3429127" y="953262"/>
                    <a:pt x="3443224" y="943864"/>
                  </a:cubicBezTo>
                  <a:cubicBezTo>
                    <a:pt x="3556127" y="839978"/>
                    <a:pt x="3687826" y="802259"/>
                    <a:pt x="3838321" y="858901"/>
                  </a:cubicBezTo>
                  <a:cubicBezTo>
                    <a:pt x="3984117" y="910844"/>
                    <a:pt x="4064127" y="1028827"/>
                    <a:pt x="4082923" y="1184529"/>
                  </a:cubicBezTo>
                  <a:cubicBezTo>
                    <a:pt x="4101719" y="1368552"/>
                    <a:pt x="3946525" y="1557401"/>
                    <a:pt x="3758311" y="1576197"/>
                  </a:cubicBezTo>
                  <a:cubicBezTo>
                    <a:pt x="3636010" y="1595120"/>
                    <a:pt x="3532505" y="1557274"/>
                    <a:pt x="3443097" y="1472311"/>
                  </a:cubicBezTo>
                  <a:cubicBezTo>
                    <a:pt x="3433699" y="1462913"/>
                    <a:pt x="3410204" y="1453388"/>
                    <a:pt x="3400806" y="1458214"/>
                  </a:cubicBezTo>
                  <a:cubicBezTo>
                    <a:pt x="3386709" y="1462913"/>
                    <a:pt x="3382010" y="1486535"/>
                    <a:pt x="3377311" y="1500632"/>
                  </a:cubicBezTo>
                  <a:cubicBezTo>
                    <a:pt x="3363214" y="1797939"/>
                    <a:pt x="3320923" y="2095246"/>
                    <a:pt x="3259709" y="2387854"/>
                  </a:cubicBezTo>
                  <a:cubicBezTo>
                    <a:pt x="3259709" y="2397252"/>
                    <a:pt x="3255010" y="2401951"/>
                    <a:pt x="3250311" y="2416175"/>
                  </a:cubicBezTo>
                  <a:cubicBezTo>
                    <a:pt x="3170301" y="2402078"/>
                    <a:pt x="3095117" y="2383155"/>
                    <a:pt x="3015107" y="2373757"/>
                  </a:cubicBezTo>
                  <a:cubicBezTo>
                    <a:pt x="2794000" y="2345436"/>
                    <a:pt x="2568194" y="2317115"/>
                    <a:pt x="2342388" y="2293493"/>
                  </a:cubicBezTo>
                  <a:cubicBezTo>
                    <a:pt x="2328291" y="2288794"/>
                    <a:pt x="2309495" y="2279396"/>
                    <a:pt x="2295398" y="2269871"/>
                  </a:cubicBezTo>
                  <a:cubicBezTo>
                    <a:pt x="2300097" y="2255774"/>
                    <a:pt x="2304796" y="2236851"/>
                    <a:pt x="2314194" y="2222627"/>
                  </a:cubicBezTo>
                  <a:cubicBezTo>
                    <a:pt x="2459990" y="2071624"/>
                    <a:pt x="2459990" y="1840357"/>
                    <a:pt x="2314194" y="1698752"/>
                  </a:cubicBezTo>
                  <a:cubicBezTo>
                    <a:pt x="2168398" y="1552448"/>
                    <a:pt x="1933194" y="1552448"/>
                    <a:pt x="1787398" y="1698752"/>
                  </a:cubicBezTo>
                  <a:cubicBezTo>
                    <a:pt x="1641602" y="1845056"/>
                    <a:pt x="1641602" y="2071624"/>
                    <a:pt x="1787398" y="2222627"/>
                  </a:cubicBezTo>
                  <a:cubicBezTo>
                    <a:pt x="1796796" y="2236724"/>
                    <a:pt x="1806194" y="2255647"/>
                    <a:pt x="1806194" y="2269871"/>
                  </a:cubicBezTo>
                  <a:cubicBezTo>
                    <a:pt x="1806194" y="2279269"/>
                    <a:pt x="1778000" y="2288794"/>
                    <a:pt x="1763903" y="2293493"/>
                  </a:cubicBezTo>
                  <a:cubicBezTo>
                    <a:pt x="1472311" y="2307590"/>
                    <a:pt x="1180592" y="2345436"/>
                    <a:pt x="889000" y="2411476"/>
                  </a:cubicBezTo>
                  <a:cubicBezTo>
                    <a:pt x="879602" y="2411476"/>
                    <a:pt x="865505" y="2411476"/>
                    <a:pt x="837311" y="2416175"/>
                  </a:cubicBezTo>
                  <a:close/>
                </a:path>
              </a:pathLst>
            </a:custGeom>
            <a:solidFill>
              <a:srgbClr val="039BE5"/>
            </a:solidFill>
          </p:spPr>
        </p:sp>
      </p:grpSp>
      <p:grpSp>
        <p:nvGrpSpPr>
          <p:cNvPr id="4" name="Group 4">
            <a:extLst>
              <a:ext uri="{FF2B5EF4-FFF2-40B4-BE49-F238E27FC236}">
                <a16:creationId xmlns:a16="http://schemas.microsoft.com/office/drawing/2014/main" id="{50465F0E-4A50-0214-FBBA-5D40A052D5A3}"/>
              </a:ext>
            </a:extLst>
          </p:cNvPr>
          <p:cNvGrpSpPr/>
          <p:nvPr/>
        </p:nvGrpSpPr>
        <p:grpSpPr>
          <a:xfrm rot="8620800">
            <a:off x="3838665" y="4493223"/>
            <a:ext cx="4105730" cy="2416491"/>
            <a:chOff x="0" y="0"/>
            <a:chExt cx="4105440" cy="2416320"/>
          </a:xfrm>
        </p:grpSpPr>
        <p:sp>
          <p:nvSpPr>
            <p:cNvPr id="5" name="Freeform 5">
              <a:extLst>
                <a:ext uri="{FF2B5EF4-FFF2-40B4-BE49-F238E27FC236}">
                  <a16:creationId xmlns:a16="http://schemas.microsoft.com/office/drawing/2014/main" id="{27ED428B-224B-F1AB-4182-A62F8D8EBB7F}"/>
                </a:ext>
              </a:extLst>
            </p:cNvPr>
            <p:cNvSpPr/>
            <p:nvPr/>
          </p:nvSpPr>
          <p:spPr>
            <a:xfrm>
              <a:off x="0" y="0"/>
              <a:ext cx="4105402" cy="2416302"/>
            </a:xfrm>
            <a:custGeom>
              <a:avLst/>
              <a:gdLst/>
              <a:ahLst/>
              <a:cxnLst/>
              <a:rect l="l" t="t" r="r" b="b"/>
              <a:pathLst>
                <a:path w="4105402" h="2416302">
                  <a:moveTo>
                    <a:pt x="838073" y="2416302"/>
                  </a:moveTo>
                  <a:cubicBezTo>
                    <a:pt x="805053" y="2194433"/>
                    <a:pt x="772160" y="1982089"/>
                    <a:pt x="743966" y="1765046"/>
                  </a:cubicBezTo>
                  <a:cubicBezTo>
                    <a:pt x="729869" y="1675384"/>
                    <a:pt x="729869" y="1585722"/>
                    <a:pt x="720471" y="1496060"/>
                  </a:cubicBezTo>
                  <a:cubicBezTo>
                    <a:pt x="720471" y="1481963"/>
                    <a:pt x="711073" y="1463040"/>
                    <a:pt x="696976" y="1458341"/>
                  </a:cubicBezTo>
                  <a:cubicBezTo>
                    <a:pt x="692277" y="1453642"/>
                    <a:pt x="668782" y="1463040"/>
                    <a:pt x="659257" y="1472438"/>
                  </a:cubicBezTo>
                  <a:cubicBezTo>
                    <a:pt x="536829" y="1590421"/>
                    <a:pt x="367411" y="1618742"/>
                    <a:pt x="221361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7117" y="995807"/>
                    <a:pt x="164846" y="868426"/>
                    <a:pt x="334264" y="840105"/>
                  </a:cubicBezTo>
                  <a:cubicBezTo>
                    <a:pt x="451993" y="816483"/>
                    <a:pt x="560197" y="854202"/>
                    <a:pt x="654431" y="939165"/>
                  </a:cubicBezTo>
                  <a:cubicBezTo>
                    <a:pt x="663829" y="948563"/>
                    <a:pt x="682625" y="953262"/>
                    <a:pt x="701548" y="962787"/>
                  </a:cubicBezTo>
                  <a:cubicBezTo>
                    <a:pt x="706247" y="943864"/>
                    <a:pt x="720344" y="929767"/>
                    <a:pt x="725043" y="910844"/>
                  </a:cubicBezTo>
                  <a:cubicBezTo>
                    <a:pt x="739140" y="613537"/>
                    <a:pt x="776859" y="316230"/>
                    <a:pt x="842772" y="28321"/>
                  </a:cubicBezTo>
                  <a:cubicBezTo>
                    <a:pt x="842772" y="18923"/>
                    <a:pt x="847471" y="14224"/>
                    <a:pt x="847471" y="0"/>
                  </a:cubicBezTo>
                  <a:cubicBezTo>
                    <a:pt x="913384" y="14097"/>
                    <a:pt x="974598" y="28321"/>
                    <a:pt x="1040511" y="37719"/>
                  </a:cubicBezTo>
                  <a:cubicBezTo>
                    <a:pt x="1280668" y="66040"/>
                    <a:pt x="1520698" y="94361"/>
                    <a:pt x="1760855" y="127381"/>
                  </a:cubicBezTo>
                  <a:cubicBezTo>
                    <a:pt x="1774952" y="127381"/>
                    <a:pt x="1793875" y="141478"/>
                    <a:pt x="1807972" y="146304"/>
                  </a:cubicBezTo>
                  <a:cubicBezTo>
                    <a:pt x="1803273" y="160401"/>
                    <a:pt x="1798574" y="179324"/>
                    <a:pt x="1789176" y="193548"/>
                  </a:cubicBezTo>
                  <a:cubicBezTo>
                    <a:pt x="1676146" y="311531"/>
                    <a:pt x="1647952" y="481457"/>
                    <a:pt x="1718564" y="623062"/>
                  </a:cubicBezTo>
                  <a:cubicBezTo>
                    <a:pt x="1793875" y="769366"/>
                    <a:pt x="1944497" y="844931"/>
                    <a:pt x="2109343" y="826008"/>
                  </a:cubicBezTo>
                  <a:cubicBezTo>
                    <a:pt x="2259965" y="802386"/>
                    <a:pt x="2387092" y="684403"/>
                    <a:pt x="2420112" y="524002"/>
                  </a:cubicBezTo>
                  <a:cubicBezTo>
                    <a:pt x="2443607" y="396621"/>
                    <a:pt x="2406015" y="283337"/>
                    <a:pt x="2311781" y="184150"/>
                  </a:cubicBezTo>
                  <a:cubicBezTo>
                    <a:pt x="2302383" y="174752"/>
                    <a:pt x="2292985" y="155829"/>
                    <a:pt x="2297684" y="151130"/>
                  </a:cubicBezTo>
                  <a:cubicBezTo>
                    <a:pt x="2302383" y="137033"/>
                    <a:pt x="2321179" y="127508"/>
                    <a:pt x="2335403" y="127508"/>
                  </a:cubicBezTo>
                  <a:cubicBezTo>
                    <a:pt x="2486025" y="108585"/>
                    <a:pt x="2641473" y="99187"/>
                    <a:pt x="2792095" y="80264"/>
                  </a:cubicBezTo>
                  <a:cubicBezTo>
                    <a:pt x="2947416" y="61341"/>
                    <a:pt x="3098165" y="33020"/>
                    <a:pt x="3253486" y="4699"/>
                  </a:cubicBezTo>
                  <a:cubicBezTo>
                    <a:pt x="3262884" y="37719"/>
                    <a:pt x="3272282" y="75438"/>
                    <a:pt x="3281680" y="117983"/>
                  </a:cubicBezTo>
                  <a:cubicBezTo>
                    <a:pt x="3333496" y="382270"/>
                    <a:pt x="3371088" y="651256"/>
                    <a:pt x="3385312" y="924941"/>
                  </a:cubicBezTo>
                  <a:cubicBezTo>
                    <a:pt x="3385312" y="934339"/>
                    <a:pt x="3394710" y="957961"/>
                    <a:pt x="3404108" y="957961"/>
                  </a:cubicBezTo>
                  <a:cubicBezTo>
                    <a:pt x="3413506" y="962660"/>
                    <a:pt x="3432302" y="953262"/>
                    <a:pt x="3446526" y="943864"/>
                  </a:cubicBezTo>
                  <a:cubicBezTo>
                    <a:pt x="3559556" y="839978"/>
                    <a:pt x="3691382" y="802259"/>
                    <a:pt x="3842004" y="858901"/>
                  </a:cubicBezTo>
                  <a:cubicBezTo>
                    <a:pt x="3987800" y="910844"/>
                    <a:pt x="4067810" y="1028827"/>
                    <a:pt x="4086606" y="1184529"/>
                  </a:cubicBezTo>
                  <a:cubicBezTo>
                    <a:pt x="4105402" y="1368552"/>
                    <a:pt x="3950081" y="1557401"/>
                    <a:pt x="3761740" y="1576197"/>
                  </a:cubicBezTo>
                  <a:cubicBezTo>
                    <a:pt x="3639312" y="1595120"/>
                    <a:pt x="3535807" y="1557274"/>
                    <a:pt x="3446272" y="1472311"/>
                  </a:cubicBezTo>
                  <a:cubicBezTo>
                    <a:pt x="3436874" y="1462913"/>
                    <a:pt x="3413252" y="1453388"/>
                    <a:pt x="3403854" y="1458214"/>
                  </a:cubicBezTo>
                  <a:cubicBezTo>
                    <a:pt x="3389757" y="1462913"/>
                    <a:pt x="3385058" y="1486535"/>
                    <a:pt x="3380359" y="1500632"/>
                  </a:cubicBezTo>
                  <a:cubicBezTo>
                    <a:pt x="3366262" y="1797939"/>
                    <a:pt x="3323844" y="2095246"/>
                    <a:pt x="3262630" y="2387854"/>
                  </a:cubicBezTo>
                  <a:cubicBezTo>
                    <a:pt x="3262630" y="2397252"/>
                    <a:pt x="3257931" y="2401951"/>
                    <a:pt x="3253232" y="2416175"/>
                  </a:cubicBezTo>
                  <a:cubicBezTo>
                    <a:pt x="3173222" y="2402078"/>
                    <a:pt x="3097911" y="2383155"/>
                    <a:pt x="3017774" y="2373757"/>
                  </a:cubicBezTo>
                  <a:cubicBezTo>
                    <a:pt x="2796540" y="2345436"/>
                    <a:pt x="2570480" y="2317115"/>
                    <a:pt x="2344547" y="2293493"/>
                  </a:cubicBezTo>
                  <a:cubicBezTo>
                    <a:pt x="2330450" y="2288794"/>
                    <a:pt x="2311527" y="2279396"/>
                    <a:pt x="2297430" y="2269871"/>
                  </a:cubicBezTo>
                  <a:cubicBezTo>
                    <a:pt x="2302129" y="2255774"/>
                    <a:pt x="2306828" y="2236851"/>
                    <a:pt x="2316226" y="2222627"/>
                  </a:cubicBezTo>
                  <a:cubicBezTo>
                    <a:pt x="2462149" y="2071624"/>
                    <a:pt x="2462149" y="1840357"/>
                    <a:pt x="2316226" y="1698752"/>
                  </a:cubicBezTo>
                  <a:cubicBezTo>
                    <a:pt x="2170303" y="1552448"/>
                    <a:pt x="1934845" y="1552448"/>
                    <a:pt x="1788922" y="1698752"/>
                  </a:cubicBezTo>
                  <a:cubicBezTo>
                    <a:pt x="1642999" y="1845056"/>
                    <a:pt x="1642999" y="2071624"/>
                    <a:pt x="1788922" y="2222627"/>
                  </a:cubicBezTo>
                  <a:cubicBezTo>
                    <a:pt x="1798320" y="2236724"/>
                    <a:pt x="1807718" y="2255647"/>
                    <a:pt x="1807718" y="2269871"/>
                  </a:cubicBezTo>
                  <a:cubicBezTo>
                    <a:pt x="1807718" y="2279269"/>
                    <a:pt x="1779524" y="2288794"/>
                    <a:pt x="1765300" y="2293493"/>
                  </a:cubicBezTo>
                  <a:cubicBezTo>
                    <a:pt x="1473454" y="2307590"/>
                    <a:pt x="1181481" y="2345436"/>
                    <a:pt x="889635" y="2411476"/>
                  </a:cubicBezTo>
                  <a:cubicBezTo>
                    <a:pt x="880237" y="2411476"/>
                    <a:pt x="866140" y="2411476"/>
                    <a:pt x="837819" y="2416175"/>
                  </a:cubicBezTo>
                  <a:close/>
                </a:path>
              </a:pathLst>
            </a:custGeom>
            <a:solidFill>
              <a:srgbClr val="A1E44D"/>
            </a:solidFill>
          </p:spPr>
        </p:sp>
      </p:grpSp>
      <p:grpSp>
        <p:nvGrpSpPr>
          <p:cNvPr id="6" name="Group 6">
            <a:extLst>
              <a:ext uri="{FF2B5EF4-FFF2-40B4-BE49-F238E27FC236}">
                <a16:creationId xmlns:a16="http://schemas.microsoft.com/office/drawing/2014/main" id="{4C2421CE-FBA7-81ED-9EE0-2C9EED1C35F8}"/>
              </a:ext>
            </a:extLst>
          </p:cNvPr>
          <p:cNvGrpSpPr/>
          <p:nvPr/>
        </p:nvGrpSpPr>
        <p:grpSpPr>
          <a:xfrm rot="3220800">
            <a:off x="1899568" y="5921084"/>
            <a:ext cx="4102850" cy="2416491"/>
            <a:chOff x="0" y="0"/>
            <a:chExt cx="4102560" cy="2416320"/>
          </a:xfrm>
        </p:grpSpPr>
        <p:sp>
          <p:nvSpPr>
            <p:cNvPr id="7" name="Freeform 7">
              <a:extLst>
                <a:ext uri="{FF2B5EF4-FFF2-40B4-BE49-F238E27FC236}">
                  <a16:creationId xmlns:a16="http://schemas.microsoft.com/office/drawing/2014/main" id="{B5533374-1997-8E5A-A861-3DA69C8271C8}"/>
                </a:ext>
              </a:extLst>
            </p:cNvPr>
            <p:cNvSpPr/>
            <p:nvPr/>
          </p:nvSpPr>
          <p:spPr>
            <a:xfrm>
              <a:off x="0" y="0"/>
              <a:ext cx="4102354" cy="2416302"/>
            </a:xfrm>
            <a:custGeom>
              <a:avLst/>
              <a:gdLst/>
              <a:ahLst/>
              <a:cxnLst/>
              <a:rect l="l" t="t" r="r" b="b"/>
              <a:pathLst>
                <a:path w="4102354" h="2416302">
                  <a:moveTo>
                    <a:pt x="837438" y="2416302"/>
                  </a:moveTo>
                  <a:cubicBezTo>
                    <a:pt x="804545" y="2194433"/>
                    <a:pt x="771525" y="1982089"/>
                    <a:pt x="743331" y="1765046"/>
                  </a:cubicBezTo>
                  <a:cubicBezTo>
                    <a:pt x="729234" y="1675384"/>
                    <a:pt x="729234" y="1585722"/>
                    <a:pt x="719836" y="1496060"/>
                  </a:cubicBezTo>
                  <a:cubicBezTo>
                    <a:pt x="719836" y="1481963"/>
                    <a:pt x="710438" y="1463040"/>
                    <a:pt x="696341" y="1458341"/>
                  </a:cubicBezTo>
                  <a:cubicBezTo>
                    <a:pt x="691642" y="1453642"/>
                    <a:pt x="668147" y="1463040"/>
                    <a:pt x="658749" y="1472438"/>
                  </a:cubicBezTo>
                  <a:cubicBezTo>
                    <a:pt x="536448" y="1590421"/>
                    <a:pt x="367030" y="1618742"/>
                    <a:pt x="221234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719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555" y="94361"/>
                    <a:pt x="1759458" y="127381"/>
                  </a:cubicBezTo>
                  <a:cubicBezTo>
                    <a:pt x="1773555" y="127381"/>
                    <a:pt x="1792351" y="141478"/>
                    <a:pt x="1806448" y="146304"/>
                  </a:cubicBezTo>
                  <a:cubicBezTo>
                    <a:pt x="1801749" y="160401"/>
                    <a:pt x="1797050" y="179324"/>
                    <a:pt x="1787652" y="193548"/>
                  </a:cubicBezTo>
                  <a:cubicBezTo>
                    <a:pt x="1674749" y="311531"/>
                    <a:pt x="1646555" y="481457"/>
                    <a:pt x="1717040" y="623062"/>
                  </a:cubicBezTo>
                  <a:cubicBezTo>
                    <a:pt x="1792351" y="769366"/>
                    <a:pt x="1942846" y="844931"/>
                    <a:pt x="2107565" y="826008"/>
                  </a:cubicBezTo>
                  <a:cubicBezTo>
                    <a:pt x="2258060" y="802386"/>
                    <a:pt x="2385187" y="684403"/>
                    <a:pt x="2418080" y="524002"/>
                  </a:cubicBezTo>
                  <a:cubicBezTo>
                    <a:pt x="2441575" y="396621"/>
                    <a:pt x="2403983" y="283337"/>
                    <a:pt x="2309876" y="184150"/>
                  </a:cubicBezTo>
                  <a:cubicBezTo>
                    <a:pt x="2300478" y="174752"/>
                    <a:pt x="2291080" y="155829"/>
                    <a:pt x="2295779" y="151130"/>
                  </a:cubicBezTo>
                  <a:cubicBezTo>
                    <a:pt x="2300478" y="137033"/>
                    <a:pt x="2319274" y="127508"/>
                    <a:pt x="2333371" y="127508"/>
                  </a:cubicBezTo>
                  <a:cubicBezTo>
                    <a:pt x="2483866" y="108585"/>
                    <a:pt x="2639187" y="99187"/>
                    <a:pt x="2789682" y="80264"/>
                  </a:cubicBezTo>
                  <a:cubicBezTo>
                    <a:pt x="2945130" y="61341"/>
                    <a:pt x="3095752" y="33020"/>
                    <a:pt x="3250946" y="4699"/>
                  </a:cubicBezTo>
                  <a:cubicBezTo>
                    <a:pt x="3260344" y="37719"/>
                    <a:pt x="3269742" y="75438"/>
                    <a:pt x="3279140" y="117983"/>
                  </a:cubicBezTo>
                  <a:cubicBezTo>
                    <a:pt x="3330829" y="382270"/>
                    <a:pt x="3368548" y="651256"/>
                    <a:pt x="3382645" y="924941"/>
                  </a:cubicBezTo>
                  <a:cubicBezTo>
                    <a:pt x="3382645" y="934339"/>
                    <a:pt x="3392043" y="957961"/>
                    <a:pt x="3401441" y="957961"/>
                  </a:cubicBezTo>
                  <a:cubicBezTo>
                    <a:pt x="3410839" y="962660"/>
                    <a:pt x="3429635" y="953262"/>
                    <a:pt x="3443732" y="943864"/>
                  </a:cubicBezTo>
                  <a:cubicBezTo>
                    <a:pt x="3556635" y="839978"/>
                    <a:pt x="3688334" y="802259"/>
                    <a:pt x="3838956" y="858901"/>
                  </a:cubicBezTo>
                  <a:cubicBezTo>
                    <a:pt x="3984752" y="910844"/>
                    <a:pt x="4064762" y="1028827"/>
                    <a:pt x="4083558" y="1184529"/>
                  </a:cubicBezTo>
                  <a:cubicBezTo>
                    <a:pt x="4102354" y="1368552"/>
                    <a:pt x="3947160" y="1557401"/>
                    <a:pt x="3758946" y="1576197"/>
                  </a:cubicBezTo>
                  <a:cubicBezTo>
                    <a:pt x="3636645" y="1595120"/>
                    <a:pt x="3533140" y="1557274"/>
                    <a:pt x="3443732" y="1472311"/>
                  </a:cubicBezTo>
                  <a:cubicBezTo>
                    <a:pt x="3434334" y="1462913"/>
                    <a:pt x="3410839" y="1453388"/>
                    <a:pt x="3401441" y="1458214"/>
                  </a:cubicBezTo>
                  <a:cubicBezTo>
                    <a:pt x="3387344" y="1462913"/>
                    <a:pt x="3382645" y="1486535"/>
                    <a:pt x="3377946" y="1500632"/>
                  </a:cubicBezTo>
                  <a:cubicBezTo>
                    <a:pt x="3363849" y="1797939"/>
                    <a:pt x="3321431" y="2095246"/>
                    <a:pt x="3260344" y="2387854"/>
                  </a:cubicBezTo>
                  <a:cubicBezTo>
                    <a:pt x="3260344" y="2397252"/>
                    <a:pt x="3255645" y="2401951"/>
                    <a:pt x="3250946" y="2416175"/>
                  </a:cubicBezTo>
                  <a:cubicBezTo>
                    <a:pt x="3170936" y="2402078"/>
                    <a:pt x="3095752" y="2383155"/>
                    <a:pt x="3015742" y="2373757"/>
                  </a:cubicBezTo>
                  <a:cubicBezTo>
                    <a:pt x="2794635" y="2345436"/>
                    <a:pt x="2568829" y="2317115"/>
                    <a:pt x="2343023" y="2293493"/>
                  </a:cubicBezTo>
                  <a:cubicBezTo>
                    <a:pt x="2328926" y="2288794"/>
                    <a:pt x="2310130" y="2279396"/>
                    <a:pt x="2296033" y="2269871"/>
                  </a:cubicBezTo>
                  <a:cubicBezTo>
                    <a:pt x="2300732" y="2255774"/>
                    <a:pt x="2305431" y="2236851"/>
                    <a:pt x="2314829" y="2222627"/>
                  </a:cubicBezTo>
                  <a:cubicBezTo>
                    <a:pt x="2460625" y="2071624"/>
                    <a:pt x="2460625" y="1840357"/>
                    <a:pt x="2314829" y="1698752"/>
                  </a:cubicBezTo>
                  <a:cubicBezTo>
                    <a:pt x="2169033" y="1552448"/>
                    <a:pt x="1933702" y="1552448"/>
                    <a:pt x="1787906" y="1698752"/>
                  </a:cubicBezTo>
                  <a:cubicBezTo>
                    <a:pt x="1642110" y="1845056"/>
                    <a:pt x="1642110" y="2071624"/>
                    <a:pt x="1787906" y="2222627"/>
                  </a:cubicBezTo>
                  <a:cubicBezTo>
                    <a:pt x="1797304" y="2236724"/>
                    <a:pt x="1806702" y="2255647"/>
                    <a:pt x="1806702" y="2269871"/>
                  </a:cubicBezTo>
                  <a:cubicBezTo>
                    <a:pt x="1806702" y="2279269"/>
                    <a:pt x="1778508" y="2288794"/>
                    <a:pt x="1764411" y="2293493"/>
                  </a:cubicBezTo>
                  <a:cubicBezTo>
                    <a:pt x="1472692" y="2307590"/>
                    <a:pt x="1180973" y="2345436"/>
                    <a:pt x="889381" y="2411476"/>
                  </a:cubicBezTo>
                  <a:cubicBezTo>
                    <a:pt x="879983" y="2411476"/>
                    <a:pt x="865886" y="2411476"/>
                    <a:pt x="837692" y="2416175"/>
                  </a:cubicBezTo>
                  <a:close/>
                </a:path>
              </a:pathLst>
            </a:custGeom>
            <a:solidFill>
              <a:srgbClr val="F37335"/>
            </a:solidFill>
          </p:spPr>
        </p:sp>
      </p:grpSp>
      <p:grpSp>
        <p:nvGrpSpPr>
          <p:cNvPr id="8" name="Group 8">
            <a:extLst>
              <a:ext uri="{FF2B5EF4-FFF2-40B4-BE49-F238E27FC236}">
                <a16:creationId xmlns:a16="http://schemas.microsoft.com/office/drawing/2014/main" id="{97E34E21-B1AD-B1C5-6248-1DCB526468C3}"/>
              </a:ext>
            </a:extLst>
          </p:cNvPr>
          <p:cNvGrpSpPr/>
          <p:nvPr/>
        </p:nvGrpSpPr>
        <p:grpSpPr>
          <a:xfrm rot="8620800">
            <a:off x="468827" y="3976227"/>
            <a:ext cx="4102130" cy="2416491"/>
            <a:chOff x="0" y="0"/>
            <a:chExt cx="4101840" cy="2416320"/>
          </a:xfrm>
        </p:grpSpPr>
        <p:sp>
          <p:nvSpPr>
            <p:cNvPr id="9" name="Freeform 9">
              <a:extLst>
                <a:ext uri="{FF2B5EF4-FFF2-40B4-BE49-F238E27FC236}">
                  <a16:creationId xmlns:a16="http://schemas.microsoft.com/office/drawing/2014/main" id="{AC9F469D-4AA1-AED9-1E8F-EEBC41D06287}"/>
                </a:ext>
              </a:extLst>
            </p:cNvPr>
            <p:cNvSpPr/>
            <p:nvPr/>
          </p:nvSpPr>
          <p:spPr>
            <a:xfrm>
              <a:off x="0" y="0"/>
              <a:ext cx="4101719" cy="2416302"/>
            </a:xfrm>
            <a:custGeom>
              <a:avLst/>
              <a:gdLst/>
              <a:ahLst/>
              <a:cxnLst/>
              <a:rect l="l" t="t" r="r" b="b"/>
              <a:pathLst>
                <a:path w="4101719" h="2416302">
                  <a:moveTo>
                    <a:pt x="837311" y="2416302"/>
                  </a:moveTo>
                  <a:cubicBezTo>
                    <a:pt x="804418" y="2194433"/>
                    <a:pt x="771398" y="1982089"/>
                    <a:pt x="743204" y="1765046"/>
                  </a:cubicBezTo>
                  <a:cubicBezTo>
                    <a:pt x="729107" y="1675384"/>
                    <a:pt x="729107" y="1585722"/>
                    <a:pt x="719709" y="1496060"/>
                  </a:cubicBezTo>
                  <a:cubicBezTo>
                    <a:pt x="719709" y="1481963"/>
                    <a:pt x="710311" y="1463040"/>
                    <a:pt x="696214" y="1458341"/>
                  </a:cubicBezTo>
                  <a:cubicBezTo>
                    <a:pt x="691515" y="1453642"/>
                    <a:pt x="668020" y="1463040"/>
                    <a:pt x="658622" y="1472438"/>
                  </a:cubicBezTo>
                  <a:cubicBezTo>
                    <a:pt x="536321" y="1590421"/>
                    <a:pt x="367030" y="1618742"/>
                    <a:pt x="221107" y="1543177"/>
                  </a:cubicBezTo>
                  <a:cubicBezTo>
                    <a:pt x="80010" y="1467739"/>
                    <a:pt x="0" y="1312037"/>
                    <a:pt x="23495" y="1160907"/>
                  </a:cubicBezTo>
                  <a:cubicBezTo>
                    <a:pt x="46990" y="995807"/>
                    <a:pt x="164592" y="868426"/>
                    <a:pt x="334010" y="840105"/>
                  </a:cubicBezTo>
                  <a:cubicBezTo>
                    <a:pt x="451612" y="816483"/>
                    <a:pt x="559816" y="854202"/>
                    <a:pt x="653923" y="939165"/>
                  </a:cubicBezTo>
                  <a:cubicBezTo>
                    <a:pt x="663321" y="948563"/>
                    <a:pt x="682117" y="953262"/>
                    <a:pt x="700913" y="962787"/>
                  </a:cubicBezTo>
                  <a:cubicBezTo>
                    <a:pt x="705612" y="943864"/>
                    <a:pt x="719709" y="929767"/>
                    <a:pt x="724408" y="910844"/>
                  </a:cubicBezTo>
                  <a:cubicBezTo>
                    <a:pt x="738505" y="613537"/>
                    <a:pt x="776097" y="316230"/>
                    <a:pt x="842010" y="28321"/>
                  </a:cubicBezTo>
                  <a:cubicBezTo>
                    <a:pt x="842010" y="18923"/>
                    <a:pt x="846709" y="14224"/>
                    <a:pt x="846709" y="0"/>
                  </a:cubicBezTo>
                  <a:cubicBezTo>
                    <a:pt x="912622" y="14097"/>
                    <a:pt x="973709" y="28321"/>
                    <a:pt x="1039622" y="37719"/>
                  </a:cubicBezTo>
                  <a:cubicBezTo>
                    <a:pt x="1279525" y="66040"/>
                    <a:pt x="1519428" y="94361"/>
                    <a:pt x="1759331" y="127381"/>
                  </a:cubicBezTo>
                  <a:cubicBezTo>
                    <a:pt x="1773428" y="127381"/>
                    <a:pt x="1792224" y="141478"/>
                    <a:pt x="1806321" y="146304"/>
                  </a:cubicBezTo>
                  <a:cubicBezTo>
                    <a:pt x="1801622" y="160401"/>
                    <a:pt x="1796923" y="179324"/>
                    <a:pt x="1787525" y="193548"/>
                  </a:cubicBezTo>
                  <a:cubicBezTo>
                    <a:pt x="1674622" y="311531"/>
                    <a:pt x="1646428" y="481457"/>
                    <a:pt x="1716913" y="623062"/>
                  </a:cubicBezTo>
                  <a:cubicBezTo>
                    <a:pt x="1792224" y="769366"/>
                    <a:pt x="1942719" y="844931"/>
                    <a:pt x="2107311" y="826008"/>
                  </a:cubicBezTo>
                  <a:cubicBezTo>
                    <a:pt x="2257806" y="802386"/>
                    <a:pt x="2384806" y="684403"/>
                    <a:pt x="2417826" y="524002"/>
                  </a:cubicBezTo>
                  <a:cubicBezTo>
                    <a:pt x="2441321" y="396621"/>
                    <a:pt x="2403729" y="283337"/>
                    <a:pt x="2309622" y="184150"/>
                  </a:cubicBezTo>
                  <a:cubicBezTo>
                    <a:pt x="2300224" y="174752"/>
                    <a:pt x="2290826" y="155829"/>
                    <a:pt x="2295525" y="151130"/>
                  </a:cubicBezTo>
                  <a:cubicBezTo>
                    <a:pt x="2300224" y="137033"/>
                    <a:pt x="2319020" y="127508"/>
                    <a:pt x="2333117" y="127508"/>
                  </a:cubicBezTo>
                  <a:cubicBezTo>
                    <a:pt x="2483612" y="108585"/>
                    <a:pt x="2638933" y="99187"/>
                    <a:pt x="2789428" y="80264"/>
                  </a:cubicBezTo>
                  <a:cubicBezTo>
                    <a:pt x="2944622" y="61341"/>
                    <a:pt x="3095244" y="33020"/>
                    <a:pt x="3250438" y="4699"/>
                  </a:cubicBezTo>
                  <a:cubicBezTo>
                    <a:pt x="3259836" y="37719"/>
                    <a:pt x="3269234" y="75438"/>
                    <a:pt x="3278632" y="117983"/>
                  </a:cubicBezTo>
                  <a:cubicBezTo>
                    <a:pt x="3330321" y="382270"/>
                    <a:pt x="3368040" y="651256"/>
                    <a:pt x="3382137" y="924941"/>
                  </a:cubicBezTo>
                  <a:cubicBezTo>
                    <a:pt x="3382137" y="934339"/>
                    <a:pt x="3391535" y="957961"/>
                    <a:pt x="3400933" y="957961"/>
                  </a:cubicBezTo>
                  <a:cubicBezTo>
                    <a:pt x="3410331" y="962660"/>
                    <a:pt x="3429127" y="953262"/>
                    <a:pt x="3443224" y="943864"/>
                  </a:cubicBezTo>
                  <a:cubicBezTo>
                    <a:pt x="3556127" y="839978"/>
                    <a:pt x="3687826" y="802259"/>
                    <a:pt x="3838321" y="858901"/>
                  </a:cubicBezTo>
                  <a:cubicBezTo>
                    <a:pt x="3984117" y="910844"/>
                    <a:pt x="4064127" y="1028827"/>
                    <a:pt x="4082923" y="1184529"/>
                  </a:cubicBezTo>
                  <a:cubicBezTo>
                    <a:pt x="4101719" y="1368552"/>
                    <a:pt x="3946525" y="1557401"/>
                    <a:pt x="3758311" y="1576197"/>
                  </a:cubicBezTo>
                  <a:cubicBezTo>
                    <a:pt x="3636010" y="1595120"/>
                    <a:pt x="3532505" y="1557274"/>
                    <a:pt x="3443097" y="1472311"/>
                  </a:cubicBezTo>
                  <a:cubicBezTo>
                    <a:pt x="3433699" y="1462913"/>
                    <a:pt x="3410204" y="1453388"/>
                    <a:pt x="3400806" y="1458214"/>
                  </a:cubicBezTo>
                  <a:cubicBezTo>
                    <a:pt x="3386709" y="1462913"/>
                    <a:pt x="3382010" y="1486535"/>
                    <a:pt x="3377311" y="1500632"/>
                  </a:cubicBezTo>
                  <a:cubicBezTo>
                    <a:pt x="3363214" y="1797939"/>
                    <a:pt x="3320923" y="2095246"/>
                    <a:pt x="3259709" y="2387854"/>
                  </a:cubicBezTo>
                  <a:cubicBezTo>
                    <a:pt x="3259709" y="2397252"/>
                    <a:pt x="3255010" y="2401951"/>
                    <a:pt x="3250311" y="2416175"/>
                  </a:cubicBezTo>
                  <a:cubicBezTo>
                    <a:pt x="3170301" y="2402078"/>
                    <a:pt x="3095117" y="2383155"/>
                    <a:pt x="3015107" y="2373757"/>
                  </a:cubicBezTo>
                  <a:cubicBezTo>
                    <a:pt x="2794000" y="2345436"/>
                    <a:pt x="2568194" y="2317115"/>
                    <a:pt x="2342388" y="2293493"/>
                  </a:cubicBezTo>
                  <a:cubicBezTo>
                    <a:pt x="2328291" y="2288794"/>
                    <a:pt x="2309495" y="2279396"/>
                    <a:pt x="2295398" y="2269871"/>
                  </a:cubicBezTo>
                  <a:cubicBezTo>
                    <a:pt x="2300097" y="2255774"/>
                    <a:pt x="2304796" y="2236851"/>
                    <a:pt x="2314194" y="2222627"/>
                  </a:cubicBezTo>
                  <a:cubicBezTo>
                    <a:pt x="2459990" y="2071624"/>
                    <a:pt x="2459990" y="1840357"/>
                    <a:pt x="2314194" y="1698752"/>
                  </a:cubicBezTo>
                  <a:cubicBezTo>
                    <a:pt x="2168398" y="1552448"/>
                    <a:pt x="1933194" y="1552448"/>
                    <a:pt x="1787398" y="1698752"/>
                  </a:cubicBezTo>
                  <a:cubicBezTo>
                    <a:pt x="1641602" y="1845056"/>
                    <a:pt x="1641602" y="2071624"/>
                    <a:pt x="1787398" y="2222627"/>
                  </a:cubicBezTo>
                  <a:cubicBezTo>
                    <a:pt x="1796796" y="2236724"/>
                    <a:pt x="1806194" y="2255647"/>
                    <a:pt x="1806194" y="2269871"/>
                  </a:cubicBezTo>
                  <a:cubicBezTo>
                    <a:pt x="1806194" y="2279269"/>
                    <a:pt x="1778000" y="2288794"/>
                    <a:pt x="1763903" y="2293493"/>
                  </a:cubicBezTo>
                  <a:cubicBezTo>
                    <a:pt x="1472311" y="2307590"/>
                    <a:pt x="1180592" y="2345436"/>
                    <a:pt x="889000" y="2411476"/>
                  </a:cubicBezTo>
                  <a:cubicBezTo>
                    <a:pt x="879602" y="2411476"/>
                    <a:pt x="865505" y="2411476"/>
                    <a:pt x="837311" y="2416175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grpSp>
        <p:nvGrpSpPr>
          <p:cNvPr id="10" name="Group 10">
            <a:extLst>
              <a:ext uri="{FF2B5EF4-FFF2-40B4-BE49-F238E27FC236}">
                <a16:creationId xmlns:a16="http://schemas.microsoft.com/office/drawing/2014/main" id="{24DC6DCC-D6AE-8B79-42FB-E756ED3F0391}"/>
              </a:ext>
            </a:extLst>
          </p:cNvPr>
          <p:cNvGrpSpPr/>
          <p:nvPr/>
        </p:nvGrpSpPr>
        <p:grpSpPr>
          <a:xfrm>
            <a:off x="8458200" y="2392177"/>
            <a:ext cx="6607147" cy="944790"/>
            <a:chOff x="0" y="0"/>
            <a:chExt cx="1197193" cy="248834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BF242E4C-DE4E-1FB7-D9D2-45BA8C0BEF93}"/>
                </a:ext>
              </a:extLst>
            </p:cNvPr>
            <p:cNvSpPr/>
            <p:nvPr/>
          </p:nvSpPr>
          <p:spPr>
            <a:xfrm>
              <a:off x="0" y="0"/>
              <a:ext cx="1197193" cy="248834"/>
            </a:xfrm>
            <a:custGeom>
              <a:avLst/>
              <a:gdLst/>
              <a:ahLst/>
              <a:cxnLst/>
              <a:rect l="l" t="t" r="r" b="b"/>
              <a:pathLst>
                <a:path w="1197193" h="248834">
                  <a:moveTo>
                    <a:pt x="25548" y="0"/>
                  </a:moveTo>
                  <a:lnTo>
                    <a:pt x="1171645" y="0"/>
                  </a:lnTo>
                  <a:cubicBezTo>
                    <a:pt x="1178421" y="0"/>
                    <a:pt x="1184919" y="2692"/>
                    <a:pt x="1189710" y="7483"/>
                  </a:cubicBezTo>
                  <a:cubicBezTo>
                    <a:pt x="1194501" y="12274"/>
                    <a:pt x="1197193" y="18772"/>
                    <a:pt x="1197193" y="25548"/>
                  </a:cubicBezTo>
                  <a:lnTo>
                    <a:pt x="1197193" y="223286"/>
                  </a:lnTo>
                  <a:cubicBezTo>
                    <a:pt x="1197193" y="237396"/>
                    <a:pt x="1185755" y="248834"/>
                    <a:pt x="1171645" y="248834"/>
                  </a:cubicBezTo>
                  <a:lnTo>
                    <a:pt x="25548" y="248834"/>
                  </a:lnTo>
                  <a:cubicBezTo>
                    <a:pt x="18772" y="248834"/>
                    <a:pt x="12274" y="246142"/>
                    <a:pt x="7483" y="241351"/>
                  </a:cubicBezTo>
                  <a:cubicBezTo>
                    <a:pt x="2692" y="236560"/>
                    <a:pt x="0" y="230062"/>
                    <a:pt x="0" y="223286"/>
                  </a:cubicBezTo>
                  <a:lnTo>
                    <a:pt x="0" y="25548"/>
                  </a:lnTo>
                  <a:cubicBezTo>
                    <a:pt x="0" y="18772"/>
                    <a:pt x="2692" y="12274"/>
                    <a:pt x="7483" y="7483"/>
                  </a:cubicBezTo>
                  <a:cubicBezTo>
                    <a:pt x="12274" y="2692"/>
                    <a:pt x="18772" y="0"/>
                    <a:pt x="25548" y="0"/>
                  </a:cubicBezTo>
                  <a:close/>
                </a:path>
              </a:pathLst>
            </a:custGeom>
            <a:solidFill>
              <a:srgbClr val="A1E44D"/>
            </a:solidFill>
            <a:ln cap="sq">
              <a:noFill/>
              <a:prstDash val="solid"/>
              <a:miter/>
            </a:ln>
          </p:spPr>
        </p:sp>
        <p:sp>
          <p:nvSpPr>
            <p:cNvPr id="12" name="TextBox 12">
              <a:extLst>
                <a:ext uri="{FF2B5EF4-FFF2-40B4-BE49-F238E27FC236}">
                  <a16:creationId xmlns:a16="http://schemas.microsoft.com/office/drawing/2014/main" id="{A43C0E83-B6D8-6174-9F92-FE1C3681B696}"/>
                </a:ext>
              </a:extLst>
            </p:cNvPr>
            <p:cNvSpPr txBox="1"/>
            <p:nvPr/>
          </p:nvSpPr>
          <p:spPr>
            <a:xfrm>
              <a:off x="0" y="-95250"/>
              <a:ext cx="1197193" cy="34408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835"/>
                </a:lnSpc>
              </a:pPr>
              <a:r>
                <a:rPr lang="en-US" sz="3503" b="1" spc="10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Challenges</a:t>
              </a:r>
            </a:p>
          </p:txBody>
        </p:sp>
      </p:grpSp>
      <p:sp>
        <p:nvSpPr>
          <p:cNvPr id="13" name="TextBox 13">
            <a:extLst>
              <a:ext uri="{FF2B5EF4-FFF2-40B4-BE49-F238E27FC236}">
                <a16:creationId xmlns:a16="http://schemas.microsoft.com/office/drawing/2014/main" id="{D7AEA50C-620E-21A2-2358-8945CE12033E}"/>
              </a:ext>
            </a:extLst>
          </p:cNvPr>
          <p:cNvSpPr txBox="1"/>
          <p:nvPr/>
        </p:nvSpPr>
        <p:spPr>
          <a:xfrm>
            <a:off x="8261205" y="7473047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>
                <a:solidFill>
                  <a:srgbClr val="FFC950"/>
                </a:solidFill>
                <a:latin typeface="Poppins Bold"/>
                <a:ea typeface="Poppins Bold"/>
                <a:cs typeface="Poppins Bold"/>
                <a:sym typeface="Poppins Bold"/>
              </a:rPr>
              <a:t>04</a:t>
            </a:r>
          </a:p>
        </p:txBody>
      </p:sp>
      <p:sp>
        <p:nvSpPr>
          <p:cNvPr id="14" name="TextBox 14">
            <a:extLst>
              <a:ext uri="{FF2B5EF4-FFF2-40B4-BE49-F238E27FC236}">
                <a16:creationId xmlns:a16="http://schemas.microsoft.com/office/drawing/2014/main" id="{C30825EB-F381-12B3-3E80-8AC2BB38DC7F}"/>
              </a:ext>
            </a:extLst>
          </p:cNvPr>
          <p:cNvSpPr txBox="1"/>
          <p:nvPr/>
        </p:nvSpPr>
        <p:spPr>
          <a:xfrm>
            <a:off x="8261205" y="4646515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 dirty="0">
                <a:solidFill>
                  <a:srgbClr val="A1E44D"/>
                </a:solidFill>
                <a:latin typeface="Poppins Bold"/>
                <a:ea typeface="Poppins Bold"/>
                <a:cs typeface="Poppins Bold"/>
                <a:sym typeface="Poppins Bold"/>
              </a:rPr>
              <a:t>01</a:t>
            </a:r>
          </a:p>
        </p:txBody>
      </p:sp>
      <p:sp>
        <p:nvSpPr>
          <p:cNvPr id="15" name="TextBox 15">
            <a:extLst>
              <a:ext uri="{FF2B5EF4-FFF2-40B4-BE49-F238E27FC236}">
                <a16:creationId xmlns:a16="http://schemas.microsoft.com/office/drawing/2014/main" id="{F10C9AF7-3820-8D42-1D5D-5B97ECEB3081}"/>
              </a:ext>
            </a:extLst>
          </p:cNvPr>
          <p:cNvSpPr txBox="1"/>
          <p:nvPr/>
        </p:nvSpPr>
        <p:spPr>
          <a:xfrm>
            <a:off x="8261205" y="6530991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>
                <a:solidFill>
                  <a:srgbClr val="F37335"/>
                </a:solidFill>
                <a:latin typeface="Poppins Bold"/>
                <a:ea typeface="Poppins Bold"/>
                <a:cs typeface="Poppins Bold"/>
                <a:sym typeface="Poppins Bold"/>
              </a:rPr>
              <a:t>03</a:t>
            </a:r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3F5688D3-7EC8-BBEF-E14D-2DDDD1242749}"/>
              </a:ext>
            </a:extLst>
          </p:cNvPr>
          <p:cNvSpPr txBox="1"/>
          <p:nvPr/>
        </p:nvSpPr>
        <p:spPr>
          <a:xfrm>
            <a:off x="8261205" y="5588936"/>
            <a:ext cx="1016562" cy="81203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6322"/>
              </a:lnSpc>
              <a:spcBef>
                <a:spcPct val="0"/>
              </a:spcBef>
            </a:pPr>
            <a:r>
              <a:rPr lang="en-US" sz="4581" b="1" spc="13" dirty="0">
                <a:solidFill>
                  <a:srgbClr val="039BE5"/>
                </a:solidFill>
                <a:latin typeface="Poppins Bold"/>
                <a:ea typeface="Poppins Bold"/>
                <a:cs typeface="Poppins Bold"/>
                <a:sym typeface="Poppins Bold"/>
              </a:rPr>
              <a:t>02</a:t>
            </a:r>
          </a:p>
        </p:txBody>
      </p:sp>
      <p:sp>
        <p:nvSpPr>
          <p:cNvPr id="17" name="TextBox 17">
            <a:extLst>
              <a:ext uri="{FF2B5EF4-FFF2-40B4-BE49-F238E27FC236}">
                <a16:creationId xmlns:a16="http://schemas.microsoft.com/office/drawing/2014/main" id="{279110AC-4D55-59E4-F764-4AA1FA95AF28}"/>
              </a:ext>
            </a:extLst>
          </p:cNvPr>
          <p:cNvSpPr txBox="1"/>
          <p:nvPr/>
        </p:nvSpPr>
        <p:spPr>
          <a:xfrm>
            <a:off x="9250334" y="4848140"/>
            <a:ext cx="7481642" cy="55444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 Noise in communication</a:t>
            </a:r>
          </a:p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u="none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(Standler</a:t>
            </a: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,</a:t>
            </a:r>
            <a:r>
              <a:rPr lang="en-GB" sz="1691" u="none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2019)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A0494EA6-1777-2259-5096-F084F0BB6BAF}"/>
              </a:ext>
            </a:extLst>
          </p:cNvPr>
          <p:cNvSpPr txBox="1"/>
          <p:nvPr/>
        </p:nvSpPr>
        <p:spPr>
          <a:xfrm>
            <a:off x="9277766" y="5748601"/>
            <a:ext cx="7481642" cy="83657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US" sz="1691" u="none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Stay in Adult Position</a:t>
            </a:r>
          </a:p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US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(Duck and McMahan, 2021)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marL="0" lvl="1">
              <a:lnSpc>
                <a:spcPts val="2198"/>
              </a:lnSpc>
              <a:spcBef>
                <a:spcPct val="0"/>
              </a:spcBef>
            </a:pP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19" name="TextBox 19">
            <a:extLst>
              <a:ext uri="{FF2B5EF4-FFF2-40B4-BE49-F238E27FC236}">
                <a16:creationId xmlns:a16="http://schemas.microsoft.com/office/drawing/2014/main" id="{2E7AAC38-1CFB-8943-6F32-4DEA6CAEB8C4}"/>
              </a:ext>
            </a:extLst>
          </p:cNvPr>
          <p:cNvSpPr txBox="1"/>
          <p:nvPr/>
        </p:nvSpPr>
        <p:spPr>
          <a:xfrm>
            <a:off x="9277766" y="6686724"/>
            <a:ext cx="7481642" cy="5575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GB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Both autonomic and part of the team </a:t>
            </a:r>
          </a:p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US" dirty="0"/>
              <a:t>Relational Dialectical Theory (Baxter and Montgomery,1996)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  <p:sp>
        <p:nvSpPr>
          <p:cNvPr id="20" name="TextBox 20">
            <a:extLst>
              <a:ext uri="{FF2B5EF4-FFF2-40B4-BE49-F238E27FC236}">
                <a16:creationId xmlns:a16="http://schemas.microsoft.com/office/drawing/2014/main" id="{C0BE98B7-3F31-B2A5-D585-6E3065E9BAEC}"/>
              </a:ext>
            </a:extLst>
          </p:cNvPr>
          <p:cNvSpPr txBox="1"/>
          <p:nvPr/>
        </p:nvSpPr>
        <p:spPr>
          <a:xfrm>
            <a:off x="9277766" y="7632895"/>
            <a:ext cx="7481642" cy="27231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1">
              <a:lnSpc>
                <a:spcPts val="2198"/>
              </a:lnSpc>
              <a:spcBef>
                <a:spcPct val="0"/>
              </a:spcBef>
            </a:pPr>
            <a:r>
              <a:rPr lang="en-US" sz="1691" u="none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Complete</a:t>
            </a:r>
            <a:r>
              <a:rPr lang="en-US" sz="1691" dirty="0">
                <a:solidFill>
                  <a:srgbClr val="231F20"/>
                </a:solidFill>
                <a:latin typeface="Poppins"/>
                <a:ea typeface="Poppins"/>
                <a:cs typeface="Poppins"/>
                <a:sym typeface="Poppins"/>
              </a:rPr>
              <a:t> the work</a:t>
            </a:r>
            <a:endParaRPr lang="en-US" sz="1691" u="none" dirty="0">
              <a:solidFill>
                <a:srgbClr val="231F20"/>
              </a:solidFill>
              <a:latin typeface="Poppins"/>
              <a:ea typeface="Poppins"/>
              <a:cs typeface="Poppins"/>
              <a:sym typeface="Poppins"/>
            </a:endParaRPr>
          </a:p>
        </p:txBody>
      </p:sp>
    </p:spTree>
    <p:extLst>
      <p:ext uri="{BB962C8B-B14F-4D97-AF65-F5344CB8AC3E}">
        <p14:creationId xmlns:p14="http://schemas.microsoft.com/office/powerpoint/2010/main" val="4152889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8" grpId="0"/>
      <p:bldP spid="19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 noChangeAspect="1"/>
          </p:cNvGrpSpPr>
          <p:nvPr/>
        </p:nvGrpSpPr>
        <p:grpSpPr>
          <a:xfrm>
            <a:off x="5366617" y="3298312"/>
            <a:ext cx="1892041" cy="1892033"/>
            <a:chOff x="0" y="0"/>
            <a:chExt cx="6350000" cy="6349975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2"/>
              <a:stretch>
                <a:fillRect t="-24906" b="-24906"/>
              </a:stretch>
            </a:blipFill>
          </p:spPr>
        </p:sp>
      </p:grpSp>
      <p:grpSp>
        <p:nvGrpSpPr>
          <p:cNvPr id="4" name="Group 4"/>
          <p:cNvGrpSpPr>
            <a:grpSpLocks noChangeAspect="1"/>
          </p:cNvGrpSpPr>
          <p:nvPr/>
        </p:nvGrpSpPr>
        <p:grpSpPr>
          <a:xfrm>
            <a:off x="8297364" y="3298312"/>
            <a:ext cx="1892041" cy="1892033"/>
            <a:chOff x="0" y="0"/>
            <a:chExt cx="6350000" cy="6349975"/>
          </a:xfrm>
        </p:grpSpPr>
        <p:sp>
          <p:nvSpPr>
            <p:cNvPr id="5" name="Freeform 5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3"/>
              <a:stretch>
                <a:fillRect l="-24906" r="-24906"/>
              </a:stretch>
            </a:blipFill>
          </p:spPr>
        </p:sp>
      </p:grpSp>
      <p:grpSp>
        <p:nvGrpSpPr>
          <p:cNvPr id="6" name="Group 6"/>
          <p:cNvGrpSpPr/>
          <p:nvPr/>
        </p:nvGrpSpPr>
        <p:grpSpPr>
          <a:xfrm rot="-142425">
            <a:off x="15564695" y="3570892"/>
            <a:ext cx="7071608" cy="7071608"/>
            <a:chOff x="0" y="0"/>
            <a:chExt cx="4640128" cy="4640128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640072" cy="4640072"/>
            </a:xfrm>
            <a:custGeom>
              <a:avLst/>
              <a:gdLst/>
              <a:ahLst/>
              <a:cxnLst/>
              <a:rect l="l" t="t" r="r" b="b"/>
              <a:pathLst>
                <a:path w="4640072" h="4640072">
                  <a:moveTo>
                    <a:pt x="1592834" y="3047238"/>
                  </a:moveTo>
                  <a:cubicBezTo>
                    <a:pt x="1846834" y="3278124"/>
                    <a:pt x="1846834" y="3693668"/>
                    <a:pt x="1615948" y="3947541"/>
                  </a:cubicBezTo>
                  <a:cubicBezTo>
                    <a:pt x="2331593" y="4640072"/>
                    <a:pt x="2331593" y="4640072"/>
                    <a:pt x="2331593" y="4640072"/>
                  </a:cubicBezTo>
                  <a:cubicBezTo>
                    <a:pt x="3162681" y="3808984"/>
                    <a:pt x="3162681" y="3808984"/>
                    <a:pt x="3162681" y="3808984"/>
                  </a:cubicBezTo>
                  <a:cubicBezTo>
                    <a:pt x="3185795" y="3832098"/>
                    <a:pt x="3208909" y="3878199"/>
                    <a:pt x="3231896" y="3901313"/>
                  </a:cubicBezTo>
                  <a:cubicBezTo>
                    <a:pt x="3439668" y="4085971"/>
                    <a:pt x="3739769" y="4085971"/>
                    <a:pt x="3924427" y="3901313"/>
                  </a:cubicBezTo>
                  <a:cubicBezTo>
                    <a:pt x="4109085" y="3716655"/>
                    <a:pt x="4109085" y="3416554"/>
                    <a:pt x="3924427" y="3231896"/>
                  </a:cubicBezTo>
                  <a:cubicBezTo>
                    <a:pt x="3901313" y="3185668"/>
                    <a:pt x="3855212" y="3162681"/>
                    <a:pt x="3808984" y="3139567"/>
                  </a:cubicBezTo>
                  <a:cubicBezTo>
                    <a:pt x="4640072" y="2331593"/>
                    <a:pt x="4640072" y="2331593"/>
                    <a:pt x="4640072" y="2331593"/>
                  </a:cubicBezTo>
                  <a:cubicBezTo>
                    <a:pt x="3808984" y="1500505"/>
                    <a:pt x="3808984" y="1500505"/>
                    <a:pt x="3808984" y="1500505"/>
                  </a:cubicBezTo>
                  <a:cubicBezTo>
                    <a:pt x="3832098" y="1477391"/>
                    <a:pt x="3855212" y="1454277"/>
                    <a:pt x="3901313" y="1431290"/>
                  </a:cubicBezTo>
                  <a:cubicBezTo>
                    <a:pt x="4085971" y="1246632"/>
                    <a:pt x="4085971" y="946531"/>
                    <a:pt x="3901313" y="761873"/>
                  </a:cubicBezTo>
                  <a:cubicBezTo>
                    <a:pt x="3693541" y="577215"/>
                    <a:pt x="3393440" y="577215"/>
                    <a:pt x="3208782" y="761873"/>
                  </a:cubicBezTo>
                  <a:cubicBezTo>
                    <a:pt x="3185668" y="784987"/>
                    <a:pt x="3162554" y="808101"/>
                    <a:pt x="3139567" y="831088"/>
                  </a:cubicBezTo>
                  <a:cubicBezTo>
                    <a:pt x="2308479" y="0"/>
                    <a:pt x="2308479" y="0"/>
                    <a:pt x="2308479" y="0"/>
                  </a:cubicBezTo>
                  <a:cubicBezTo>
                    <a:pt x="0" y="2308479"/>
                    <a:pt x="0" y="2308479"/>
                    <a:pt x="0" y="2308479"/>
                  </a:cubicBezTo>
                  <a:cubicBezTo>
                    <a:pt x="715645" y="3024124"/>
                    <a:pt x="715645" y="3024124"/>
                    <a:pt x="715645" y="3024124"/>
                  </a:cubicBezTo>
                  <a:cubicBezTo>
                    <a:pt x="969645" y="2793238"/>
                    <a:pt x="1362075" y="2793238"/>
                    <a:pt x="1592834" y="3047238"/>
                  </a:cubicBezTo>
                  <a:close/>
                </a:path>
              </a:pathLst>
            </a:custGeom>
            <a:solidFill>
              <a:srgbClr val="4DB0E6"/>
            </a:solidFill>
          </p:spPr>
        </p:sp>
      </p:grpSp>
      <p:grpSp>
        <p:nvGrpSpPr>
          <p:cNvPr id="8" name="Group 8"/>
          <p:cNvGrpSpPr/>
          <p:nvPr/>
        </p:nvGrpSpPr>
        <p:grpSpPr>
          <a:xfrm rot="-142425">
            <a:off x="12063017" y="7447592"/>
            <a:ext cx="7071608" cy="7035298"/>
            <a:chOff x="0" y="0"/>
            <a:chExt cx="4640128" cy="4616303"/>
          </a:xfrm>
        </p:grpSpPr>
        <p:sp>
          <p:nvSpPr>
            <p:cNvPr id="9" name="Freeform 9"/>
            <p:cNvSpPr/>
            <p:nvPr/>
          </p:nvSpPr>
          <p:spPr>
            <a:xfrm>
              <a:off x="0" y="0"/>
              <a:ext cx="4640199" cy="4616323"/>
            </a:xfrm>
            <a:custGeom>
              <a:avLst/>
              <a:gdLst/>
              <a:ahLst/>
              <a:cxnLst/>
              <a:rect l="l" t="t" r="r" b="b"/>
              <a:pathLst>
                <a:path w="4640199" h="4616323">
                  <a:moveTo>
                    <a:pt x="1338961" y="3970020"/>
                  </a:moveTo>
                  <a:cubicBezTo>
                    <a:pt x="1385189" y="3900805"/>
                    <a:pt x="1431290" y="3854577"/>
                    <a:pt x="1454404" y="3762248"/>
                  </a:cubicBezTo>
                  <a:cubicBezTo>
                    <a:pt x="2308606" y="4616323"/>
                    <a:pt x="2308606" y="4616323"/>
                    <a:pt x="2308606" y="4616323"/>
                  </a:cubicBezTo>
                  <a:cubicBezTo>
                    <a:pt x="3139694" y="3785362"/>
                    <a:pt x="3139694" y="3785362"/>
                    <a:pt x="3139694" y="3785362"/>
                  </a:cubicBezTo>
                  <a:cubicBezTo>
                    <a:pt x="3162808" y="3831463"/>
                    <a:pt x="3185922" y="3854577"/>
                    <a:pt x="3208909" y="3900805"/>
                  </a:cubicBezTo>
                  <a:cubicBezTo>
                    <a:pt x="3416681" y="4085463"/>
                    <a:pt x="3716782" y="4085463"/>
                    <a:pt x="3901440" y="3900805"/>
                  </a:cubicBezTo>
                  <a:cubicBezTo>
                    <a:pt x="4086098" y="3716147"/>
                    <a:pt x="4086098" y="3393059"/>
                    <a:pt x="3901440" y="3208401"/>
                  </a:cubicBezTo>
                  <a:cubicBezTo>
                    <a:pt x="3878326" y="3185287"/>
                    <a:pt x="3832225" y="3162300"/>
                    <a:pt x="3785997" y="3139186"/>
                  </a:cubicBezTo>
                  <a:cubicBezTo>
                    <a:pt x="4640199" y="2308225"/>
                    <a:pt x="4640199" y="2308225"/>
                    <a:pt x="4640199" y="2308225"/>
                  </a:cubicBezTo>
                  <a:cubicBezTo>
                    <a:pt x="3924554" y="1592707"/>
                    <a:pt x="3924554" y="1592707"/>
                    <a:pt x="3924554" y="1592707"/>
                  </a:cubicBezTo>
                  <a:cubicBezTo>
                    <a:pt x="3809111" y="1477264"/>
                    <a:pt x="3809111" y="1477264"/>
                    <a:pt x="3809111" y="1477264"/>
                  </a:cubicBezTo>
                  <a:cubicBezTo>
                    <a:pt x="3832225" y="1454150"/>
                    <a:pt x="3878326" y="1431163"/>
                    <a:pt x="3901440" y="1408049"/>
                  </a:cubicBezTo>
                  <a:cubicBezTo>
                    <a:pt x="4086098" y="1200277"/>
                    <a:pt x="4086098" y="900303"/>
                    <a:pt x="3901440" y="715645"/>
                  </a:cubicBezTo>
                  <a:cubicBezTo>
                    <a:pt x="3716782" y="530987"/>
                    <a:pt x="3416681" y="530987"/>
                    <a:pt x="3232023" y="715645"/>
                  </a:cubicBezTo>
                  <a:cubicBezTo>
                    <a:pt x="3185795" y="738759"/>
                    <a:pt x="3162808" y="784860"/>
                    <a:pt x="3139694" y="807974"/>
                  </a:cubicBezTo>
                  <a:cubicBezTo>
                    <a:pt x="3024251" y="692531"/>
                    <a:pt x="3024251" y="692531"/>
                    <a:pt x="3024251" y="692531"/>
                  </a:cubicBezTo>
                  <a:cubicBezTo>
                    <a:pt x="2331593" y="0"/>
                    <a:pt x="2331593" y="0"/>
                    <a:pt x="2331593" y="0"/>
                  </a:cubicBezTo>
                  <a:cubicBezTo>
                    <a:pt x="1454404" y="854075"/>
                    <a:pt x="1454404" y="854075"/>
                    <a:pt x="1454404" y="854075"/>
                  </a:cubicBezTo>
                  <a:cubicBezTo>
                    <a:pt x="1431290" y="784860"/>
                    <a:pt x="1408176" y="738632"/>
                    <a:pt x="1362075" y="715645"/>
                  </a:cubicBezTo>
                  <a:cubicBezTo>
                    <a:pt x="1177417" y="507873"/>
                    <a:pt x="877316" y="507873"/>
                    <a:pt x="692658" y="715645"/>
                  </a:cubicBezTo>
                  <a:cubicBezTo>
                    <a:pt x="508000" y="900303"/>
                    <a:pt x="508000" y="1200404"/>
                    <a:pt x="692658" y="1385062"/>
                  </a:cubicBezTo>
                  <a:cubicBezTo>
                    <a:pt x="738886" y="1431163"/>
                    <a:pt x="784987" y="1454277"/>
                    <a:pt x="831215" y="1477391"/>
                  </a:cubicBezTo>
                  <a:cubicBezTo>
                    <a:pt x="0" y="2308098"/>
                    <a:pt x="0" y="2308098"/>
                    <a:pt x="0" y="2308098"/>
                  </a:cubicBezTo>
                  <a:cubicBezTo>
                    <a:pt x="854202" y="3162173"/>
                    <a:pt x="854202" y="3162173"/>
                    <a:pt x="854202" y="3162173"/>
                  </a:cubicBezTo>
                  <a:cubicBezTo>
                    <a:pt x="784987" y="3185287"/>
                    <a:pt x="715645" y="3231388"/>
                    <a:pt x="646430" y="3277616"/>
                  </a:cubicBezTo>
                  <a:cubicBezTo>
                    <a:pt x="461772" y="3485388"/>
                    <a:pt x="461772" y="3785362"/>
                    <a:pt x="646430" y="3970020"/>
                  </a:cubicBezTo>
                  <a:cubicBezTo>
                    <a:pt x="831088" y="4154678"/>
                    <a:pt x="1154303" y="4154678"/>
                    <a:pt x="1338961" y="3970020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grpSp>
        <p:nvGrpSpPr>
          <p:cNvPr id="10" name="Group 10"/>
          <p:cNvGrpSpPr>
            <a:grpSpLocks noChangeAspect="1"/>
          </p:cNvGrpSpPr>
          <p:nvPr/>
        </p:nvGrpSpPr>
        <p:grpSpPr>
          <a:xfrm>
            <a:off x="11228111" y="3298312"/>
            <a:ext cx="1892041" cy="1892033"/>
            <a:chOff x="0" y="0"/>
            <a:chExt cx="6350000" cy="6349975"/>
          </a:xfrm>
        </p:grpSpPr>
        <p:sp>
          <p:nvSpPr>
            <p:cNvPr id="11" name="Freeform 11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4"/>
              <a:stretch>
                <a:fillRect t="-24906" b="-24906"/>
              </a:stretch>
            </a:blipFill>
          </p:spPr>
        </p:sp>
      </p:grpSp>
      <p:grpSp>
        <p:nvGrpSpPr>
          <p:cNvPr id="18" name="Group 18"/>
          <p:cNvGrpSpPr>
            <a:grpSpLocks noChangeAspect="1"/>
          </p:cNvGrpSpPr>
          <p:nvPr/>
        </p:nvGrpSpPr>
        <p:grpSpPr>
          <a:xfrm>
            <a:off x="14158856" y="3250698"/>
            <a:ext cx="1892041" cy="1892033"/>
            <a:chOff x="0" y="0"/>
            <a:chExt cx="6350000" cy="6349975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6350000" cy="6349974"/>
            </a:xfrm>
            <a:custGeom>
              <a:avLst/>
              <a:gdLst/>
              <a:ahLst/>
              <a:cxnLst/>
              <a:rect l="l" t="t" r="r" b="b"/>
              <a:pathLst>
                <a:path w="6350000" h="6349974">
                  <a:moveTo>
                    <a:pt x="6350000" y="3175025"/>
                  </a:moveTo>
                  <a:cubicBezTo>
                    <a:pt x="6350000" y="4928451"/>
                    <a:pt x="4928476" y="6349974"/>
                    <a:pt x="3175000" y="6349974"/>
                  </a:cubicBezTo>
                  <a:cubicBezTo>
                    <a:pt x="1421498" y="6349974"/>
                    <a:pt x="0" y="4928451"/>
                    <a:pt x="0" y="3175025"/>
                  </a:cubicBezTo>
                  <a:cubicBezTo>
                    <a:pt x="0" y="1421511"/>
                    <a:pt x="1421498" y="0"/>
                    <a:pt x="3175000" y="0"/>
                  </a:cubicBezTo>
                  <a:cubicBezTo>
                    <a:pt x="4928501" y="0"/>
                    <a:pt x="6350000" y="1421511"/>
                    <a:pt x="6350000" y="3175025"/>
                  </a:cubicBezTo>
                  <a:close/>
                </a:path>
              </a:pathLst>
            </a:custGeom>
            <a:blipFill>
              <a:blip r:embed="rId5"/>
              <a:stretch>
                <a:fillRect l="-846" r="-48965"/>
              </a:stretch>
            </a:blipFill>
          </p:spPr>
        </p:sp>
      </p:grpSp>
      <p:grpSp>
        <p:nvGrpSpPr>
          <p:cNvPr id="22" name="Group 22"/>
          <p:cNvGrpSpPr/>
          <p:nvPr/>
        </p:nvGrpSpPr>
        <p:grpSpPr>
          <a:xfrm>
            <a:off x="8354034" y="1569578"/>
            <a:ext cx="4567349" cy="822109"/>
            <a:chOff x="0" y="0"/>
            <a:chExt cx="1202923" cy="216523"/>
          </a:xfrm>
        </p:grpSpPr>
        <p:sp>
          <p:nvSpPr>
            <p:cNvPr id="23" name="Freeform 23"/>
            <p:cNvSpPr/>
            <p:nvPr/>
          </p:nvSpPr>
          <p:spPr>
            <a:xfrm>
              <a:off x="0" y="0"/>
              <a:ext cx="1202923" cy="216523"/>
            </a:xfrm>
            <a:custGeom>
              <a:avLst/>
              <a:gdLst/>
              <a:ahLst/>
              <a:cxnLst/>
              <a:rect l="l" t="t" r="r" b="b"/>
              <a:pathLst>
                <a:path w="1202923" h="216523">
                  <a:moveTo>
                    <a:pt x="11865" y="0"/>
                  </a:moveTo>
                  <a:lnTo>
                    <a:pt x="1191058" y="0"/>
                  </a:lnTo>
                  <a:cubicBezTo>
                    <a:pt x="1197611" y="0"/>
                    <a:pt x="1202923" y="5312"/>
                    <a:pt x="1202923" y="11865"/>
                  </a:cubicBezTo>
                  <a:lnTo>
                    <a:pt x="1202923" y="204657"/>
                  </a:lnTo>
                  <a:cubicBezTo>
                    <a:pt x="1202923" y="207804"/>
                    <a:pt x="1201673" y="210822"/>
                    <a:pt x="1199448" y="213047"/>
                  </a:cubicBezTo>
                  <a:cubicBezTo>
                    <a:pt x="1197223" y="215272"/>
                    <a:pt x="1194205" y="216523"/>
                    <a:pt x="1191058" y="216523"/>
                  </a:cubicBezTo>
                  <a:lnTo>
                    <a:pt x="11865" y="216523"/>
                  </a:lnTo>
                  <a:cubicBezTo>
                    <a:pt x="5312" y="216523"/>
                    <a:pt x="0" y="211210"/>
                    <a:pt x="0" y="204657"/>
                  </a:cubicBezTo>
                  <a:lnTo>
                    <a:pt x="0" y="11865"/>
                  </a:lnTo>
                  <a:cubicBezTo>
                    <a:pt x="0" y="5312"/>
                    <a:pt x="5312" y="0"/>
                    <a:pt x="11865" y="0"/>
                  </a:cubicBezTo>
                  <a:close/>
                </a:path>
              </a:pathLst>
            </a:custGeom>
            <a:solidFill>
              <a:srgbClr val="EA41A3"/>
            </a:solidFill>
            <a:ln cap="sq">
              <a:noFill/>
              <a:prstDash val="solid"/>
              <a:miter/>
            </a:ln>
          </p:spPr>
        </p:sp>
        <p:sp>
          <p:nvSpPr>
            <p:cNvPr id="24" name="TextBox 24"/>
            <p:cNvSpPr txBox="1"/>
            <p:nvPr/>
          </p:nvSpPr>
          <p:spPr>
            <a:xfrm>
              <a:off x="0" y="-76200"/>
              <a:ext cx="1202923" cy="292723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4145"/>
                </a:lnSpc>
              </a:pPr>
              <a:r>
                <a:rPr lang="en-US" sz="3003" b="1" spc="9" dirty="0">
                  <a:solidFill>
                    <a:srgbClr val="FFFFFF"/>
                  </a:solidFill>
                  <a:latin typeface="Poppins Bold"/>
                  <a:ea typeface="Poppins Bold"/>
                  <a:cs typeface="Poppins Bold"/>
                  <a:sym typeface="Poppins Bold"/>
                </a:rPr>
                <a:t>Open Positions 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5366617" y="5253622"/>
            <a:ext cx="1892041" cy="8329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26"/>
              </a:lnSpc>
            </a:pPr>
            <a:r>
              <a:rPr lang="en-US" sz="159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Team Worker</a:t>
            </a:r>
          </a:p>
          <a:p>
            <a:pPr algn="ctr">
              <a:lnSpc>
                <a:spcPts val="2226"/>
              </a:lnSpc>
            </a:pPr>
            <a:endParaRPr lang="en-US" sz="159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ctr">
              <a:lnSpc>
                <a:spcPts val="2226"/>
              </a:lnSpc>
            </a:pPr>
            <a:r>
              <a:rPr lang="en-US" sz="159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Brings team spirit 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8297364" y="5253622"/>
            <a:ext cx="1892041" cy="11150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26"/>
              </a:lnSpc>
            </a:pPr>
            <a:r>
              <a:rPr lang="en-US" sz="159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Implementor</a:t>
            </a:r>
          </a:p>
          <a:p>
            <a:pPr algn="ctr">
              <a:lnSpc>
                <a:spcPts val="2226"/>
              </a:lnSpc>
            </a:pPr>
            <a:endParaRPr lang="en-US" sz="159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ctr">
              <a:lnSpc>
                <a:spcPts val="2226"/>
              </a:lnSpc>
            </a:pPr>
            <a:r>
              <a:rPr lang="en-US" sz="159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Turns ideas in the life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1228111" y="5253622"/>
            <a:ext cx="1892041" cy="1397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26"/>
              </a:lnSpc>
            </a:pPr>
            <a:r>
              <a:rPr lang="en-US" sz="159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Complete Finisher</a:t>
            </a:r>
          </a:p>
          <a:p>
            <a:pPr algn="ctr">
              <a:lnSpc>
                <a:spcPts val="2226"/>
              </a:lnSpc>
            </a:pPr>
            <a:endParaRPr lang="en-US" sz="159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ctr">
              <a:lnSpc>
                <a:spcPts val="2226"/>
              </a:lnSpc>
            </a:pPr>
            <a:r>
              <a:rPr lang="en-US" sz="159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Finds errors and polish all the work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4158857" y="5253622"/>
            <a:ext cx="1892041" cy="139717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2226"/>
              </a:lnSpc>
            </a:pPr>
            <a:r>
              <a:rPr lang="en-US" sz="159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Monitor Evaluator</a:t>
            </a:r>
          </a:p>
          <a:p>
            <a:pPr algn="ctr">
              <a:lnSpc>
                <a:spcPts val="2226"/>
              </a:lnSpc>
            </a:pPr>
            <a:endParaRPr lang="en-US" sz="1590" b="1" dirty="0">
              <a:solidFill>
                <a:srgbClr val="000000"/>
              </a:solidFill>
              <a:latin typeface="Poppins Bold"/>
              <a:ea typeface="Poppins Bold"/>
              <a:cs typeface="Poppins Bold"/>
              <a:sym typeface="Poppins Bold"/>
            </a:endParaRPr>
          </a:p>
          <a:p>
            <a:pPr algn="ctr">
              <a:lnSpc>
                <a:spcPts val="2226"/>
              </a:lnSpc>
            </a:pPr>
            <a:r>
              <a:rPr lang="en-US" sz="1590" b="1" dirty="0">
                <a:solidFill>
                  <a:srgbClr val="000000"/>
                </a:solidFill>
                <a:latin typeface="Poppins Bold"/>
                <a:ea typeface="Poppins Bold"/>
                <a:cs typeface="Poppins Bold"/>
                <a:sym typeface="Poppins Bold"/>
              </a:rPr>
              <a:t>Sees all options and reflects on what we’ve done</a:t>
            </a:r>
          </a:p>
        </p:txBody>
      </p:sp>
      <p:grpSp>
        <p:nvGrpSpPr>
          <p:cNvPr id="41" name="Group 41"/>
          <p:cNvGrpSpPr/>
          <p:nvPr/>
        </p:nvGrpSpPr>
        <p:grpSpPr>
          <a:xfrm rot="-148153">
            <a:off x="-520180" y="-3324031"/>
            <a:ext cx="7071608" cy="7035298"/>
            <a:chOff x="0" y="0"/>
            <a:chExt cx="4640128" cy="4616303"/>
          </a:xfrm>
        </p:grpSpPr>
        <p:sp>
          <p:nvSpPr>
            <p:cNvPr id="42" name="Freeform 42"/>
            <p:cNvSpPr/>
            <p:nvPr/>
          </p:nvSpPr>
          <p:spPr>
            <a:xfrm>
              <a:off x="0" y="0"/>
              <a:ext cx="4640072" cy="4616196"/>
            </a:xfrm>
            <a:custGeom>
              <a:avLst/>
              <a:gdLst/>
              <a:ahLst/>
              <a:cxnLst/>
              <a:rect l="l" t="t" r="r" b="b"/>
              <a:pathLst>
                <a:path w="4640072" h="4616196">
                  <a:moveTo>
                    <a:pt x="1615948" y="3023616"/>
                  </a:moveTo>
                  <a:cubicBezTo>
                    <a:pt x="1846834" y="3277489"/>
                    <a:pt x="1846834" y="3669919"/>
                    <a:pt x="1615948" y="3923792"/>
                  </a:cubicBezTo>
                  <a:cubicBezTo>
                    <a:pt x="2331593" y="4616196"/>
                    <a:pt x="2331593" y="4616196"/>
                    <a:pt x="2331593" y="4616196"/>
                  </a:cubicBezTo>
                  <a:cubicBezTo>
                    <a:pt x="3162681" y="3785235"/>
                    <a:pt x="3162681" y="3785235"/>
                    <a:pt x="3162681" y="3785235"/>
                  </a:cubicBezTo>
                  <a:cubicBezTo>
                    <a:pt x="3185795" y="3831336"/>
                    <a:pt x="3208909" y="3877564"/>
                    <a:pt x="3255010" y="3923665"/>
                  </a:cubicBezTo>
                  <a:cubicBezTo>
                    <a:pt x="3439668" y="4108323"/>
                    <a:pt x="3739769" y="4108323"/>
                    <a:pt x="3924427" y="3923665"/>
                  </a:cubicBezTo>
                  <a:cubicBezTo>
                    <a:pt x="4132199" y="3715893"/>
                    <a:pt x="4132199" y="3415919"/>
                    <a:pt x="3924427" y="3231261"/>
                  </a:cubicBezTo>
                  <a:cubicBezTo>
                    <a:pt x="3901313" y="3185160"/>
                    <a:pt x="3855212" y="3162046"/>
                    <a:pt x="3808984" y="3138932"/>
                  </a:cubicBezTo>
                  <a:cubicBezTo>
                    <a:pt x="4640072" y="2307971"/>
                    <a:pt x="4640072" y="2307971"/>
                    <a:pt x="4640072" y="2307971"/>
                  </a:cubicBezTo>
                  <a:cubicBezTo>
                    <a:pt x="3808984" y="1500124"/>
                    <a:pt x="3808984" y="1500124"/>
                    <a:pt x="3808984" y="1500124"/>
                  </a:cubicBezTo>
                  <a:cubicBezTo>
                    <a:pt x="3832098" y="1477010"/>
                    <a:pt x="3855212" y="1454023"/>
                    <a:pt x="3901313" y="1430909"/>
                  </a:cubicBezTo>
                  <a:cubicBezTo>
                    <a:pt x="4085971" y="1223137"/>
                    <a:pt x="4085971" y="923163"/>
                    <a:pt x="3901313" y="738505"/>
                  </a:cubicBezTo>
                  <a:cubicBezTo>
                    <a:pt x="3693541" y="553847"/>
                    <a:pt x="3393440" y="553847"/>
                    <a:pt x="3208782" y="738505"/>
                  </a:cubicBezTo>
                  <a:cubicBezTo>
                    <a:pt x="3185668" y="761619"/>
                    <a:pt x="3162554" y="807720"/>
                    <a:pt x="3139567" y="830834"/>
                  </a:cubicBezTo>
                  <a:cubicBezTo>
                    <a:pt x="2308479" y="0"/>
                    <a:pt x="2308479" y="0"/>
                    <a:pt x="2308479" y="0"/>
                  </a:cubicBezTo>
                  <a:cubicBezTo>
                    <a:pt x="1615948" y="669417"/>
                    <a:pt x="1615948" y="669417"/>
                    <a:pt x="1615948" y="669417"/>
                  </a:cubicBezTo>
                  <a:cubicBezTo>
                    <a:pt x="1846834" y="923290"/>
                    <a:pt x="1846834" y="1338834"/>
                    <a:pt x="1615948" y="1592707"/>
                  </a:cubicBezTo>
                  <a:cubicBezTo>
                    <a:pt x="1361948" y="1823466"/>
                    <a:pt x="946531" y="1823466"/>
                    <a:pt x="692531" y="1592707"/>
                  </a:cubicBezTo>
                  <a:cubicBezTo>
                    <a:pt x="0" y="2308098"/>
                    <a:pt x="0" y="2308098"/>
                    <a:pt x="0" y="2308098"/>
                  </a:cubicBezTo>
                  <a:cubicBezTo>
                    <a:pt x="715645" y="3023616"/>
                    <a:pt x="715645" y="3023616"/>
                    <a:pt x="715645" y="3023616"/>
                  </a:cubicBezTo>
                  <a:cubicBezTo>
                    <a:pt x="969645" y="2769743"/>
                    <a:pt x="1362075" y="2769743"/>
                    <a:pt x="1615948" y="3023616"/>
                  </a:cubicBezTo>
                  <a:close/>
                </a:path>
              </a:pathLst>
            </a:custGeom>
            <a:solidFill>
              <a:srgbClr val="A1E44D"/>
            </a:solidFill>
          </p:spPr>
        </p:sp>
      </p:grpSp>
      <p:grpSp>
        <p:nvGrpSpPr>
          <p:cNvPr id="43" name="Group 43"/>
          <p:cNvGrpSpPr/>
          <p:nvPr/>
        </p:nvGrpSpPr>
        <p:grpSpPr>
          <a:xfrm rot="-148153">
            <a:off x="-4120583" y="492412"/>
            <a:ext cx="7105717" cy="7105717"/>
            <a:chOff x="0" y="0"/>
            <a:chExt cx="4662509" cy="4662509"/>
          </a:xfrm>
        </p:grpSpPr>
        <p:sp>
          <p:nvSpPr>
            <p:cNvPr id="44" name="Freeform 44"/>
            <p:cNvSpPr/>
            <p:nvPr/>
          </p:nvSpPr>
          <p:spPr>
            <a:xfrm>
              <a:off x="0" y="0"/>
              <a:ext cx="4662424" cy="4662678"/>
            </a:xfrm>
            <a:custGeom>
              <a:avLst/>
              <a:gdLst/>
              <a:ahLst/>
              <a:cxnLst/>
              <a:rect l="l" t="t" r="r" b="b"/>
              <a:pathLst>
                <a:path w="4662424" h="4662678">
                  <a:moveTo>
                    <a:pt x="1407922" y="3947033"/>
                  </a:moveTo>
                  <a:cubicBezTo>
                    <a:pt x="1454023" y="3900932"/>
                    <a:pt x="1477137" y="3854704"/>
                    <a:pt x="1500251" y="3808603"/>
                  </a:cubicBezTo>
                  <a:cubicBezTo>
                    <a:pt x="2331212" y="4662678"/>
                    <a:pt x="2331212" y="4662678"/>
                    <a:pt x="2331212" y="4662678"/>
                  </a:cubicBezTo>
                  <a:cubicBezTo>
                    <a:pt x="3046730" y="3947160"/>
                    <a:pt x="3046730" y="3947160"/>
                    <a:pt x="3046730" y="3947160"/>
                  </a:cubicBezTo>
                  <a:cubicBezTo>
                    <a:pt x="2792857" y="3693287"/>
                    <a:pt x="2792857" y="3277743"/>
                    <a:pt x="3046730" y="3046984"/>
                  </a:cubicBezTo>
                  <a:cubicBezTo>
                    <a:pt x="3300603" y="2793111"/>
                    <a:pt x="3693033" y="2793111"/>
                    <a:pt x="3946906" y="3046984"/>
                  </a:cubicBezTo>
                  <a:cubicBezTo>
                    <a:pt x="4662424" y="2331466"/>
                    <a:pt x="4662424" y="2331466"/>
                    <a:pt x="4662424" y="2331466"/>
                  </a:cubicBezTo>
                  <a:cubicBezTo>
                    <a:pt x="3831463" y="1500505"/>
                    <a:pt x="3831463" y="1500505"/>
                    <a:pt x="3831463" y="1500505"/>
                  </a:cubicBezTo>
                  <a:cubicBezTo>
                    <a:pt x="3854577" y="1477391"/>
                    <a:pt x="3900678" y="1454404"/>
                    <a:pt x="3923792" y="1431290"/>
                  </a:cubicBezTo>
                  <a:cubicBezTo>
                    <a:pt x="4108450" y="1223518"/>
                    <a:pt x="4108450" y="923544"/>
                    <a:pt x="3923792" y="738886"/>
                  </a:cubicBezTo>
                  <a:cubicBezTo>
                    <a:pt x="3739134" y="554228"/>
                    <a:pt x="3439033" y="554228"/>
                    <a:pt x="3254375" y="738886"/>
                  </a:cubicBezTo>
                  <a:cubicBezTo>
                    <a:pt x="3231261" y="762000"/>
                    <a:pt x="3185160" y="808101"/>
                    <a:pt x="3162046" y="854329"/>
                  </a:cubicBezTo>
                  <a:cubicBezTo>
                    <a:pt x="2331212" y="0"/>
                    <a:pt x="2331212" y="0"/>
                    <a:pt x="2331212" y="0"/>
                  </a:cubicBezTo>
                  <a:cubicBezTo>
                    <a:pt x="1638808" y="715518"/>
                    <a:pt x="1638808" y="715518"/>
                    <a:pt x="1638808" y="715518"/>
                  </a:cubicBezTo>
                  <a:cubicBezTo>
                    <a:pt x="1869567" y="946277"/>
                    <a:pt x="1869567" y="1361821"/>
                    <a:pt x="1615694" y="1615694"/>
                  </a:cubicBezTo>
                  <a:cubicBezTo>
                    <a:pt x="1361821" y="1846453"/>
                    <a:pt x="969391" y="1846453"/>
                    <a:pt x="715518" y="1615694"/>
                  </a:cubicBezTo>
                  <a:cubicBezTo>
                    <a:pt x="0" y="2331212"/>
                    <a:pt x="0" y="2331212"/>
                    <a:pt x="0" y="2331212"/>
                  </a:cubicBezTo>
                  <a:cubicBezTo>
                    <a:pt x="854075" y="3185287"/>
                    <a:pt x="854075" y="3185287"/>
                    <a:pt x="854075" y="3185287"/>
                  </a:cubicBezTo>
                  <a:cubicBezTo>
                    <a:pt x="807974" y="3185287"/>
                    <a:pt x="761746" y="3231388"/>
                    <a:pt x="738632" y="3254502"/>
                  </a:cubicBezTo>
                  <a:cubicBezTo>
                    <a:pt x="530860" y="3462274"/>
                    <a:pt x="530860" y="3762248"/>
                    <a:pt x="738632" y="3946906"/>
                  </a:cubicBezTo>
                  <a:cubicBezTo>
                    <a:pt x="923290" y="4131564"/>
                    <a:pt x="1223391" y="4131564"/>
                    <a:pt x="1408049" y="3946906"/>
                  </a:cubicBezTo>
                  <a:close/>
                </a:path>
              </a:pathLst>
            </a:custGeom>
            <a:solidFill>
              <a:srgbClr val="E94B27"/>
            </a:solidFill>
          </p:spPr>
        </p:sp>
      </p:grpSp>
      <p:grpSp>
        <p:nvGrpSpPr>
          <p:cNvPr id="45" name="Group 45"/>
          <p:cNvGrpSpPr/>
          <p:nvPr/>
        </p:nvGrpSpPr>
        <p:grpSpPr>
          <a:xfrm>
            <a:off x="-7055126" y="-4504229"/>
            <a:ext cx="7071608" cy="7035298"/>
            <a:chOff x="0" y="0"/>
            <a:chExt cx="4640128" cy="4616303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4640199" cy="4616323"/>
            </a:xfrm>
            <a:custGeom>
              <a:avLst/>
              <a:gdLst/>
              <a:ahLst/>
              <a:cxnLst/>
              <a:rect l="l" t="t" r="r" b="b"/>
              <a:pathLst>
                <a:path w="4640199" h="4616323">
                  <a:moveTo>
                    <a:pt x="1338961" y="3970020"/>
                  </a:moveTo>
                  <a:cubicBezTo>
                    <a:pt x="1385189" y="3900805"/>
                    <a:pt x="1431290" y="3854577"/>
                    <a:pt x="1454404" y="3762248"/>
                  </a:cubicBezTo>
                  <a:cubicBezTo>
                    <a:pt x="2308606" y="4616323"/>
                    <a:pt x="2308606" y="4616323"/>
                    <a:pt x="2308606" y="4616323"/>
                  </a:cubicBezTo>
                  <a:cubicBezTo>
                    <a:pt x="3139694" y="3785362"/>
                    <a:pt x="3139694" y="3785362"/>
                    <a:pt x="3139694" y="3785362"/>
                  </a:cubicBezTo>
                  <a:cubicBezTo>
                    <a:pt x="3162808" y="3831463"/>
                    <a:pt x="3185922" y="3854577"/>
                    <a:pt x="3208909" y="3900805"/>
                  </a:cubicBezTo>
                  <a:cubicBezTo>
                    <a:pt x="3416681" y="4085463"/>
                    <a:pt x="3716782" y="4085463"/>
                    <a:pt x="3901440" y="3900805"/>
                  </a:cubicBezTo>
                  <a:cubicBezTo>
                    <a:pt x="4086098" y="3716147"/>
                    <a:pt x="4086098" y="3393059"/>
                    <a:pt x="3901440" y="3208401"/>
                  </a:cubicBezTo>
                  <a:cubicBezTo>
                    <a:pt x="3878326" y="3185287"/>
                    <a:pt x="3832225" y="3162300"/>
                    <a:pt x="3785997" y="3139186"/>
                  </a:cubicBezTo>
                  <a:cubicBezTo>
                    <a:pt x="4640199" y="2308225"/>
                    <a:pt x="4640199" y="2308225"/>
                    <a:pt x="4640199" y="2308225"/>
                  </a:cubicBezTo>
                  <a:cubicBezTo>
                    <a:pt x="3924554" y="1592707"/>
                    <a:pt x="3924554" y="1592707"/>
                    <a:pt x="3924554" y="1592707"/>
                  </a:cubicBezTo>
                  <a:cubicBezTo>
                    <a:pt x="3809111" y="1477264"/>
                    <a:pt x="3809111" y="1477264"/>
                    <a:pt x="3809111" y="1477264"/>
                  </a:cubicBezTo>
                  <a:cubicBezTo>
                    <a:pt x="3832225" y="1454150"/>
                    <a:pt x="3878326" y="1431163"/>
                    <a:pt x="3901440" y="1408049"/>
                  </a:cubicBezTo>
                  <a:cubicBezTo>
                    <a:pt x="4086098" y="1200277"/>
                    <a:pt x="4086098" y="900303"/>
                    <a:pt x="3901440" y="715645"/>
                  </a:cubicBezTo>
                  <a:cubicBezTo>
                    <a:pt x="3716782" y="530987"/>
                    <a:pt x="3416681" y="530987"/>
                    <a:pt x="3232023" y="715645"/>
                  </a:cubicBezTo>
                  <a:cubicBezTo>
                    <a:pt x="3185795" y="738759"/>
                    <a:pt x="3162808" y="784860"/>
                    <a:pt x="3139694" y="807974"/>
                  </a:cubicBezTo>
                  <a:cubicBezTo>
                    <a:pt x="3024251" y="692531"/>
                    <a:pt x="3024251" y="692531"/>
                    <a:pt x="3024251" y="692531"/>
                  </a:cubicBezTo>
                  <a:cubicBezTo>
                    <a:pt x="2331593" y="0"/>
                    <a:pt x="2331593" y="0"/>
                    <a:pt x="2331593" y="0"/>
                  </a:cubicBezTo>
                  <a:cubicBezTo>
                    <a:pt x="1454404" y="854075"/>
                    <a:pt x="1454404" y="854075"/>
                    <a:pt x="1454404" y="854075"/>
                  </a:cubicBezTo>
                  <a:cubicBezTo>
                    <a:pt x="1431290" y="784860"/>
                    <a:pt x="1408176" y="738632"/>
                    <a:pt x="1362075" y="715645"/>
                  </a:cubicBezTo>
                  <a:cubicBezTo>
                    <a:pt x="1177417" y="507873"/>
                    <a:pt x="877316" y="507873"/>
                    <a:pt x="692658" y="715645"/>
                  </a:cubicBezTo>
                  <a:cubicBezTo>
                    <a:pt x="508000" y="900303"/>
                    <a:pt x="508000" y="1200404"/>
                    <a:pt x="692658" y="1385062"/>
                  </a:cubicBezTo>
                  <a:cubicBezTo>
                    <a:pt x="738886" y="1431163"/>
                    <a:pt x="784987" y="1454277"/>
                    <a:pt x="831215" y="1477391"/>
                  </a:cubicBezTo>
                  <a:cubicBezTo>
                    <a:pt x="0" y="2308098"/>
                    <a:pt x="0" y="2308098"/>
                    <a:pt x="0" y="2308098"/>
                  </a:cubicBezTo>
                  <a:cubicBezTo>
                    <a:pt x="854202" y="3162173"/>
                    <a:pt x="854202" y="3162173"/>
                    <a:pt x="854202" y="3162173"/>
                  </a:cubicBezTo>
                  <a:cubicBezTo>
                    <a:pt x="784987" y="3185287"/>
                    <a:pt x="715645" y="3231388"/>
                    <a:pt x="646430" y="3277616"/>
                  </a:cubicBezTo>
                  <a:cubicBezTo>
                    <a:pt x="461772" y="3485388"/>
                    <a:pt x="461772" y="3785362"/>
                    <a:pt x="646430" y="3970020"/>
                  </a:cubicBezTo>
                  <a:cubicBezTo>
                    <a:pt x="831088" y="4154678"/>
                    <a:pt x="1154303" y="4154678"/>
                    <a:pt x="1338961" y="3970020"/>
                  </a:cubicBezTo>
                  <a:close/>
                </a:path>
              </a:pathLst>
            </a:custGeom>
            <a:solidFill>
              <a:srgbClr val="FFC950"/>
            </a:solidFill>
          </p:spPr>
        </p:sp>
      </p:grpSp>
      <p:sp>
        <p:nvSpPr>
          <p:cNvPr id="13" name="TextBox 12">
            <a:extLst>
              <a:ext uri="{FF2B5EF4-FFF2-40B4-BE49-F238E27FC236}">
                <a16:creationId xmlns:a16="http://schemas.microsoft.com/office/drawing/2014/main" id="{FF944E90-1BEF-CB59-E0CE-B5BBA877A19D}"/>
              </a:ext>
            </a:extLst>
          </p:cNvPr>
          <p:cNvSpPr txBox="1"/>
          <p:nvPr/>
        </p:nvSpPr>
        <p:spPr>
          <a:xfrm>
            <a:off x="9982200" y="9006743"/>
            <a:ext cx="20079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According to Belbin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  <p:bldP spid="27" grpId="0"/>
      <p:bldP spid="29" grpId="0"/>
      <p:bldP spid="3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TextBox 28"/>
          <p:cNvSpPr txBox="1"/>
          <p:nvPr/>
        </p:nvSpPr>
        <p:spPr>
          <a:xfrm>
            <a:off x="5467554" y="2109755"/>
            <a:ext cx="7352893" cy="102989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7898"/>
              </a:lnSpc>
              <a:spcBef>
                <a:spcPct val="0"/>
              </a:spcBef>
            </a:pPr>
            <a:r>
              <a:rPr lang="en-US" sz="7522" b="1" dirty="0">
                <a:solidFill>
                  <a:srgbClr val="191919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R</a:t>
            </a:r>
            <a:r>
              <a:rPr lang="en-US" sz="7522" b="1" u="none" dirty="0">
                <a:solidFill>
                  <a:srgbClr val="191919"/>
                </a:solidFill>
                <a:latin typeface="Poppins Ultra-Bold"/>
                <a:ea typeface="Poppins Ultra-Bold"/>
                <a:cs typeface="Poppins Ultra-Bold"/>
                <a:sym typeface="Poppins Ultra-Bold"/>
              </a:rPr>
              <a:t>eference List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4C8D90D-6068-E036-B054-2C82F14B2274}"/>
              </a:ext>
            </a:extLst>
          </p:cNvPr>
          <p:cNvSpPr txBox="1"/>
          <p:nvPr/>
        </p:nvSpPr>
        <p:spPr>
          <a:xfrm>
            <a:off x="1066800" y="3301741"/>
            <a:ext cx="15849600" cy="4208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US" sz="2000" dirty="0"/>
              <a:t>Baxter, L.A. and Montgomery, B.M. (1996) </a:t>
            </a:r>
            <a:r>
              <a:rPr lang="en-US" sz="2000" i="1" dirty="0"/>
              <a:t>Relating: Dialogues and Dialectics</a:t>
            </a:r>
            <a:r>
              <a:rPr lang="en-US" sz="2000" dirty="0"/>
              <a:t>. New York: Guilford Press.</a:t>
            </a:r>
            <a:endParaRPr lang="en-GB" sz="2000" dirty="0"/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Belbin Associates (n.d.) Team Roles. Available at: https://www.belbin.com/about/belbin-team-roles (Accessed: 29 June 2025).</a:t>
            </a:r>
          </a:p>
          <a:p>
            <a:pPr marL="342900" lvl="0" indent="-342900">
              <a:lnSpc>
                <a:spcPct val="150000"/>
              </a:lnSpc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Belbin, R. M &amp; Belbin, R. Meredith, 2010. </a:t>
            </a:r>
            <a:r>
              <a:rPr lang="en-GB" sz="200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Management teams why they succeed or fail 3rd ed</a:t>
            </a:r>
            <a:r>
              <a:rPr lang="en-GB" sz="20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., Amsterdam ; Oxford: Butterworth-Heinemann.</a:t>
            </a:r>
          </a:p>
          <a:p>
            <a:pPr marL="342900" lvl="0" indent="-342900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uk-UA" sz="2000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Berne</a:t>
            </a:r>
            <a:r>
              <a:rPr lang="uk-UA" sz="20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, E. (1964) </a:t>
            </a:r>
            <a:r>
              <a:rPr lang="uk-UA" sz="2000" i="1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Games</a:t>
            </a:r>
            <a:r>
              <a:rPr lang="uk-UA" sz="20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000" i="1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People</a:t>
            </a:r>
            <a:r>
              <a:rPr lang="uk-UA" sz="20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000" i="1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Play</a:t>
            </a:r>
            <a:r>
              <a:rPr lang="uk-UA" sz="20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uk-UA" sz="2000" i="1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New</a:t>
            </a:r>
            <a:r>
              <a:rPr lang="uk-UA" sz="2000" i="1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000" i="1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York</a:t>
            </a:r>
            <a:r>
              <a:rPr lang="uk-UA" sz="20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: </a:t>
            </a:r>
            <a:r>
              <a:rPr lang="uk-UA" sz="2000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Grove</a:t>
            </a:r>
            <a:r>
              <a:rPr lang="uk-UA" sz="2000" kern="0" dirty="0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uk-UA" sz="2000" kern="0" dirty="0" err="1">
                <a:effectLst/>
                <a:latin typeface="+mj-lt"/>
                <a:ea typeface="Times New Roman" panose="02020603050405020304" pitchFamily="18" charset="0"/>
                <a:cs typeface="Times New Roman" panose="02020603050405020304" pitchFamily="18" charset="0"/>
              </a:rPr>
              <a:t>Press</a:t>
            </a:r>
            <a:endParaRPr lang="en-GB" sz="20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Duck, S. &amp; McMahan, D.T., 2021. </a:t>
            </a:r>
            <a:r>
              <a:rPr lang="en-GB" sz="2000" i="1" kern="1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Communication in everyday life: a survey of communication</a:t>
            </a:r>
            <a:r>
              <a:rPr lang="en-GB" sz="2000" kern="1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 (4</a:t>
            </a:r>
            <a:r>
              <a:rPr lang="en-GB" sz="2000" kern="100" baseline="300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th</a:t>
            </a:r>
            <a:r>
              <a:rPr lang="en-GB" sz="2000" kern="100" dirty="0">
                <a:effectLst/>
                <a:latin typeface="+mj-lt"/>
                <a:ea typeface="Arial" panose="020B0604020202020204" pitchFamily="34" charset="0"/>
                <a:cs typeface="Times New Roman" panose="02020603050405020304" pitchFamily="18" charset="0"/>
              </a:rPr>
              <a:t> Edition), Los Angeles: SAGE</a:t>
            </a:r>
            <a:endParaRPr lang="en-GB" sz="2000" kern="1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50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20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Stadler, S., (2019). </a:t>
            </a:r>
            <a:r>
              <a:rPr lang="en-GB" sz="2000" i="1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Conflict, Culture and Communication</a:t>
            </a:r>
            <a:r>
              <a:rPr lang="en-GB" sz="2000" kern="100" dirty="0">
                <a:effectLst/>
                <a:latin typeface="+mj-lt"/>
                <a:ea typeface="Calibri" panose="020F0502020204030204" pitchFamily="34" charset="0"/>
                <a:cs typeface="Times New Roman" panose="02020603050405020304" pitchFamily="18" charset="0"/>
              </a:rPr>
              <a:t>, Milton: Routledge.</a:t>
            </a:r>
          </a:p>
          <a:p>
            <a:pPr marL="457200"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Aft>
                <a:spcPts val="800"/>
              </a:spcAft>
            </a:pPr>
            <a:r>
              <a:rPr lang="en-GB" sz="24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4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Тема Office">
  <a:themeElements>
    <a:clrScheme name="Офіс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Офіс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Офіс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1735</TotalTime>
  <Words>576</Words>
  <Application>Microsoft Office PowerPoint</Application>
  <PresentationFormat>Довільний</PresentationFormat>
  <Paragraphs>149</Paragraphs>
  <Slides>9</Slides>
  <Notes>3</Notes>
  <HiddenSlides>0</HiddenSlides>
  <MMClips>0</MMClips>
  <ScaleCrop>false</ScaleCrop>
  <HeadingPairs>
    <vt:vector size="6" baseType="variant">
      <vt:variant>
        <vt:lpstr>Використані шрифти</vt:lpstr>
      </vt:variant>
      <vt:variant>
        <vt:i4>7</vt:i4>
      </vt:variant>
      <vt:variant>
        <vt:lpstr>Тема</vt:lpstr>
      </vt:variant>
      <vt:variant>
        <vt:i4>1</vt:i4>
      </vt:variant>
      <vt:variant>
        <vt:lpstr>Заголовки слайдів</vt:lpstr>
      </vt:variant>
      <vt:variant>
        <vt:i4>9</vt:i4>
      </vt:variant>
    </vt:vector>
  </HeadingPairs>
  <TitlesOfParts>
    <vt:vector size="17" baseType="lpstr">
      <vt:lpstr>Poppins Bold</vt:lpstr>
      <vt:lpstr>Calibri</vt:lpstr>
      <vt:lpstr>Aptos</vt:lpstr>
      <vt:lpstr>Poppins</vt:lpstr>
      <vt:lpstr>Poppins Italics</vt:lpstr>
      <vt:lpstr>Poppins Ultra-Bold</vt:lpstr>
      <vt:lpstr>Arial</vt:lpstr>
      <vt:lpstr>Office Theme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  <vt:lpstr>Презентація PowerPoint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Colorful creative about the team presentation</dc:title>
  <dc:creator>Oleksandr</dc:creator>
  <cp:lastModifiedBy>house Budduy</cp:lastModifiedBy>
  <cp:revision>6</cp:revision>
  <dcterms:created xsi:type="dcterms:W3CDTF">2006-08-16T00:00:00Z</dcterms:created>
  <dcterms:modified xsi:type="dcterms:W3CDTF">2025-06-29T17:23:31Z</dcterms:modified>
  <dc:identifier>DAGroqelVwQ</dc:identifier>
</cp:coreProperties>
</file>