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7"/>
  </p:notesMasterIdLst>
  <p:sldIdLst>
    <p:sldId id="256" r:id="rId2"/>
    <p:sldId id="264" r:id="rId3"/>
    <p:sldId id="257" r:id="rId4"/>
    <p:sldId id="258" r:id="rId5"/>
    <p:sldId id="259" r:id="rId6"/>
    <p:sldId id="266" r:id="rId7"/>
    <p:sldId id="260" r:id="rId8"/>
    <p:sldId id="265" r:id="rId9"/>
    <p:sldId id="267" r:id="rId10"/>
    <p:sldId id="261" r:id="rId11"/>
    <p:sldId id="262" r:id="rId12"/>
    <p:sldId id="268" r:id="rId13"/>
    <p:sldId id="263"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FAFF"/>
    <a:srgbClr val="C5F0FF"/>
    <a:srgbClr val="BCE5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8E727-DD79-457B-A327-F6497B044E3D}" v="5" dt="2023-10-09T15:01:35.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189" autoAdjust="0"/>
  </p:normalViewPr>
  <p:slideViewPr>
    <p:cSldViewPr snapToGrid="0">
      <p:cViewPr varScale="1">
        <p:scale>
          <a:sx n="60" d="100"/>
          <a:sy n="60" d="100"/>
        </p:scale>
        <p:origin x="96" y="1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12C8E727-DD79-457B-A327-F6497B044E3D}"/>
    <pc:docChg chg="modSld">
      <pc:chgData name="Julie Thomas" userId="2af13b6d24d29b42" providerId="LiveId" clId="{12C8E727-DD79-457B-A327-F6497B044E3D}" dt="2023-10-09T14:04:22.783" v="2" actId="14100"/>
      <pc:docMkLst>
        <pc:docMk/>
      </pc:docMkLst>
      <pc:sldChg chg="modSp mod">
        <pc:chgData name="Julie Thomas" userId="2af13b6d24d29b42" providerId="LiveId" clId="{12C8E727-DD79-457B-A327-F6497B044E3D}" dt="2023-10-09T14:04:22.783" v="2" actId="14100"/>
        <pc:sldMkLst>
          <pc:docMk/>
          <pc:sldMk cId="3947339009" sldId="265"/>
        </pc:sldMkLst>
        <pc:spChg chg="mod">
          <ac:chgData name="Julie Thomas" userId="2af13b6d24d29b42" providerId="LiveId" clId="{12C8E727-DD79-457B-A327-F6497B044E3D}" dt="2023-10-09T14:04:22.783" v="2" actId="14100"/>
          <ac:spMkLst>
            <pc:docMk/>
            <pc:sldMk cId="3947339009" sldId="265"/>
            <ac:spMk id="3" creationId="{43DA36AC-1B6C-A445-4BCC-104C9D187F00}"/>
          </ac:spMkLst>
        </pc:spChg>
      </pc:sldChg>
    </pc:docChg>
  </pc:docChgLst>
  <pc:docChgLst>
    <pc:chgData name="Julie Thomas" userId="2af13b6d24d29b42" providerId="LiveId" clId="{10EB0CBA-D926-4806-A23D-46872E7FEE41}"/>
    <pc:docChg chg="undo custSel addSld delSld modSld sldOrd addMainMaster delMainMaster">
      <pc:chgData name="Julie Thomas" userId="2af13b6d24d29b42" providerId="LiveId" clId="{10EB0CBA-D926-4806-A23D-46872E7FEE41}" dt="2023-08-26T15:49:58.922" v="12757" actId="20577"/>
      <pc:docMkLst>
        <pc:docMk/>
      </pc:docMkLst>
      <pc:sldChg chg="addSp delSp modSp mod setBg modClrScheme addAnim chgLayout">
        <pc:chgData name="Julie Thomas" userId="2af13b6d24d29b42" providerId="LiveId" clId="{10EB0CBA-D926-4806-A23D-46872E7FEE41}" dt="2023-08-26T14:30:40.673" v="11905" actId="478"/>
        <pc:sldMkLst>
          <pc:docMk/>
          <pc:sldMk cId="1648759318" sldId="256"/>
        </pc:sldMkLst>
        <pc:spChg chg="mod">
          <ac:chgData name="Julie Thomas" userId="2af13b6d24d29b42" providerId="LiveId" clId="{10EB0CBA-D926-4806-A23D-46872E7FEE41}" dt="2023-08-26T10:24:00.637" v="1806" actId="26606"/>
          <ac:spMkLst>
            <pc:docMk/>
            <pc:sldMk cId="1648759318" sldId="256"/>
            <ac:spMk id="2" creationId="{5CBC3A33-D2F5-E7C6-109E-096BA1691ACC}"/>
          </ac:spMkLst>
        </pc:spChg>
        <pc:spChg chg="mod">
          <ac:chgData name="Julie Thomas" userId="2af13b6d24d29b42" providerId="LiveId" clId="{10EB0CBA-D926-4806-A23D-46872E7FEE41}" dt="2023-08-26T10:24:00.637" v="1806" actId="26606"/>
          <ac:spMkLst>
            <pc:docMk/>
            <pc:sldMk cId="1648759318" sldId="256"/>
            <ac:spMk id="3" creationId="{2F99EF00-A4A8-C755-856D-5AB9960C6F0A}"/>
          </ac:spMkLst>
        </pc:spChg>
        <pc:spChg chg="add del">
          <ac:chgData name="Julie Thomas" userId="2af13b6d24d29b42" providerId="LiveId" clId="{10EB0CBA-D926-4806-A23D-46872E7FEE41}" dt="2023-08-20T13:34:23.474" v="151" actId="26606"/>
          <ac:spMkLst>
            <pc:docMk/>
            <pc:sldMk cId="1648759318" sldId="256"/>
            <ac:spMk id="9" creationId="{82950D9A-4705-4314-961A-4F88B2CE412D}"/>
          </ac:spMkLst>
        </pc:spChg>
        <pc:spChg chg="add del">
          <ac:chgData name="Julie Thomas" userId="2af13b6d24d29b42" providerId="LiveId" clId="{10EB0CBA-D926-4806-A23D-46872E7FEE41}" dt="2023-08-20T13:35:22.557" v="160" actId="26606"/>
          <ac:spMkLst>
            <pc:docMk/>
            <pc:sldMk cId="1648759318" sldId="256"/>
            <ac:spMk id="15" creationId="{70766076-46F5-42D5-A773-2B3BEF2B8B74}"/>
          </ac:spMkLst>
        </pc:spChg>
        <pc:spChg chg="add del">
          <ac:chgData name="Julie Thomas" userId="2af13b6d24d29b42" providerId="LiveId" clId="{10EB0CBA-D926-4806-A23D-46872E7FEE41}" dt="2023-08-20T13:35:22.557" v="160" actId="26606"/>
          <ac:spMkLst>
            <pc:docMk/>
            <pc:sldMk cId="1648759318" sldId="256"/>
            <ac:spMk id="16" creationId="{0DBF1ABE-8590-450D-BB49-BDDCCF3EEA9E}"/>
          </ac:spMkLst>
        </pc:spChg>
        <pc:spChg chg="add del">
          <ac:chgData name="Julie Thomas" userId="2af13b6d24d29b42" providerId="LiveId" clId="{10EB0CBA-D926-4806-A23D-46872E7FEE41}" dt="2023-08-20T13:35:22.557" v="160" actId="26606"/>
          <ac:spMkLst>
            <pc:docMk/>
            <pc:sldMk cId="1648759318" sldId="256"/>
            <ac:spMk id="17" creationId="{96CB0275-66F1-4491-93B8-121D0C7176BF}"/>
          </ac:spMkLst>
        </pc:spChg>
        <pc:spChg chg="add del">
          <ac:chgData name="Julie Thomas" userId="2af13b6d24d29b42" providerId="LiveId" clId="{10EB0CBA-D926-4806-A23D-46872E7FEE41}" dt="2023-08-20T13:35:22.557" v="160" actId="26606"/>
          <ac:spMkLst>
            <pc:docMk/>
            <pc:sldMk cId="1648759318" sldId="256"/>
            <ac:spMk id="18" creationId="{18D32C3D-8F76-4E99-BE56-0836CC38CC84}"/>
          </ac:spMkLst>
        </pc:spChg>
        <pc:spChg chg="add del">
          <ac:chgData name="Julie Thomas" userId="2af13b6d24d29b42" providerId="LiveId" clId="{10EB0CBA-D926-4806-A23D-46872E7FEE41}" dt="2023-08-20T13:34:57.196" v="155" actId="26606"/>
          <ac:spMkLst>
            <pc:docMk/>
            <pc:sldMk cId="1648759318" sldId="256"/>
            <ac:spMk id="24" creationId="{F1174801-1395-44C5-9B00-CCAC45C056E7}"/>
          </ac:spMkLst>
        </pc:spChg>
        <pc:spChg chg="add del">
          <ac:chgData name="Julie Thomas" userId="2af13b6d24d29b42" providerId="LiveId" clId="{10EB0CBA-D926-4806-A23D-46872E7FEE41}" dt="2023-08-20T13:34:57.196" v="155" actId="26606"/>
          <ac:spMkLst>
            <pc:docMk/>
            <pc:sldMk cId="1648759318" sldId="256"/>
            <ac:spMk id="26" creationId="{996DFAFB-BCE1-4BEC-82FB-D574234DEF0A}"/>
          </ac:spMkLst>
        </pc:spChg>
        <pc:spChg chg="add del">
          <ac:chgData name="Julie Thomas" userId="2af13b6d24d29b42" providerId="LiveId" clId="{10EB0CBA-D926-4806-A23D-46872E7FEE41}" dt="2023-08-20T13:34:57.196" v="155" actId="26606"/>
          <ac:spMkLst>
            <pc:docMk/>
            <pc:sldMk cId="1648759318" sldId="256"/>
            <ac:spMk id="28" creationId="{60E728E6-A07E-4A6C-AB92-D56E1402F61A}"/>
          </ac:spMkLst>
        </pc:spChg>
        <pc:spChg chg="add del">
          <ac:chgData name="Julie Thomas" userId="2af13b6d24d29b42" providerId="LiveId" clId="{10EB0CBA-D926-4806-A23D-46872E7FEE41}" dt="2023-08-20T13:35:14.587" v="157" actId="26606"/>
          <ac:spMkLst>
            <pc:docMk/>
            <pc:sldMk cId="1648759318" sldId="256"/>
            <ac:spMk id="54" creationId="{A88F843D-1C1B-C740-AC27-E3238D0F5F47}"/>
          </ac:spMkLst>
        </pc:spChg>
        <pc:spChg chg="add del">
          <ac:chgData name="Julie Thomas" userId="2af13b6d24d29b42" providerId="LiveId" clId="{10EB0CBA-D926-4806-A23D-46872E7FEE41}" dt="2023-08-20T13:35:14.587" v="157" actId="26606"/>
          <ac:spMkLst>
            <pc:docMk/>
            <pc:sldMk cId="1648759318" sldId="256"/>
            <ac:spMk id="55" creationId="{A21C8291-E3D5-4240-8FF4-E5213CBCC453}"/>
          </ac:spMkLst>
        </pc:spChg>
        <pc:spChg chg="add del">
          <ac:chgData name="Julie Thomas" userId="2af13b6d24d29b42" providerId="LiveId" clId="{10EB0CBA-D926-4806-A23D-46872E7FEE41}" dt="2023-08-20T13:35:14.587" v="157" actId="26606"/>
          <ac:spMkLst>
            <pc:docMk/>
            <pc:sldMk cId="1648759318" sldId="256"/>
            <ac:spMk id="56" creationId="{08B44AFE-C181-7047-8CC9-CA00BD385EEA}"/>
          </ac:spMkLst>
        </pc:spChg>
        <pc:spChg chg="add del">
          <ac:chgData name="Julie Thomas" userId="2af13b6d24d29b42" providerId="LiveId" clId="{10EB0CBA-D926-4806-A23D-46872E7FEE41}" dt="2023-08-20T13:35:22.526" v="159" actId="26606"/>
          <ac:spMkLst>
            <pc:docMk/>
            <pc:sldMk cId="1648759318" sldId="256"/>
            <ac:spMk id="58" creationId="{33E93247-6229-44AB-A550-739E971E690B}"/>
          </ac:spMkLst>
        </pc:spChg>
        <pc:spChg chg="add del">
          <ac:chgData name="Julie Thomas" userId="2af13b6d24d29b42" providerId="LiveId" clId="{10EB0CBA-D926-4806-A23D-46872E7FEE41}" dt="2023-08-20T13:35:48.631" v="164" actId="26606"/>
          <ac:spMkLst>
            <pc:docMk/>
            <pc:sldMk cId="1648759318" sldId="256"/>
            <ac:spMk id="62" creationId="{F1CE6CDF-ADB7-468C-85C9-B20A076F3C16}"/>
          </ac:spMkLst>
        </pc:spChg>
        <pc:spChg chg="add del">
          <ac:chgData name="Julie Thomas" userId="2af13b6d24d29b42" providerId="LiveId" clId="{10EB0CBA-D926-4806-A23D-46872E7FEE41}" dt="2023-08-20T13:35:48.631" v="164" actId="26606"/>
          <ac:spMkLst>
            <pc:docMk/>
            <pc:sldMk cId="1648759318" sldId="256"/>
            <ac:spMk id="63" creationId="{639EA3C6-5BB9-4426-BF58-2B808502F815}"/>
          </ac:spMkLst>
        </pc:spChg>
        <pc:spChg chg="add del">
          <ac:chgData name="Julie Thomas" userId="2af13b6d24d29b42" providerId="LiveId" clId="{10EB0CBA-D926-4806-A23D-46872E7FEE41}" dt="2023-08-20T13:35:48.631" v="164" actId="26606"/>
          <ac:spMkLst>
            <pc:docMk/>
            <pc:sldMk cId="1648759318" sldId="256"/>
            <ac:spMk id="64" creationId="{480A35E7-9EF6-40E1-A6C5-0B6D3D7245DD}"/>
          </ac:spMkLst>
        </pc:spChg>
        <pc:spChg chg="add mod">
          <ac:chgData name="Julie Thomas" userId="2af13b6d24d29b42" providerId="LiveId" clId="{10EB0CBA-D926-4806-A23D-46872E7FEE41}" dt="2023-08-26T10:24:00.637" v="1806" actId="26606"/>
          <ac:spMkLst>
            <pc:docMk/>
            <pc:sldMk cId="1648759318" sldId="256"/>
            <ac:spMk id="69" creationId="{136942C3-91AC-4FA1-824B-F446C8709FDA}"/>
          </ac:spMkLst>
        </pc:spChg>
        <pc:spChg chg="add del mod">
          <ac:chgData name="Julie Thomas" userId="2af13b6d24d29b42" providerId="LiveId" clId="{10EB0CBA-D926-4806-A23D-46872E7FEE41}" dt="2023-08-26T14:30:40.673" v="11905" actId="478"/>
          <ac:spMkLst>
            <pc:docMk/>
            <pc:sldMk cId="1648759318" sldId="256"/>
            <ac:spMk id="71" creationId="{54F1E905-35D9-4FC6-9058-55FDD453EBBA}"/>
          </ac:spMkLst>
        </pc:spChg>
        <pc:spChg chg="add mod">
          <ac:chgData name="Julie Thomas" userId="2af13b6d24d29b42" providerId="LiveId" clId="{10EB0CBA-D926-4806-A23D-46872E7FEE41}" dt="2023-08-26T10:24:00.637" v="1806" actId="26606"/>
          <ac:spMkLst>
            <pc:docMk/>
            <pc:sldMk cId="1648759318" sldId="256"/>
            <ac:spMk id="73" creationId="{08EC9005-5705-4BF3-9E28-A32B3886CE50}"/>
          </ac:spMkLst>
        </pc:spChg>
        <pc:grpChg chg="add del">
          <ac:chgData name="Julie Thomas" userId="2af13b6d24d29b42" providerId="LiveId" clId="{10EB0CBA-D926-4806-A23D-46872E7FEE41}" dt="2023-08-20T13:34:57.196" v="155" actId="26606"/>
          <ac:grpSpMkLst>
            <pc:docMk/>
            <pc:sldMk cId="1648759318" sldId="256"/>
            <ac:grpSpMk id="30" creationId="{18579DB9-24B0-487B-81E3-8D02AD5F8C81}"/>
          </ac:grpSpMkLst>
        </pc:grpChg>
        <pc:grpChg chg="add del">
          <ac:chgData name="Julie Thomas" userId="2af13b6d24d29b42" providerId="LiveId" clId="{10EB0CBA-D926-4806-A23D-46872E7FEE41}" dt="2023-08-20T13:34:57.196" v="155" actId="26606"/>
          <ac:grpSpMkLst>
            <pc:docMk/>
            <pc:sldMk cId="1648759318" sldId="256"/>
            <ac:grpSpMk id="39" creationId="{5C0E6139-8A19-4905-87E2-E547D7B7F1AF}"/>
          </ac:grpSpMkLst>
        </pc:grpChg>
        <pc:grpChg chg="add del">
          <ac:chgData name="Julie Thomas" userId="2af13b6d24d29b42" providerId="LiveId" clId="{10EB0CBA-D926-4806-A23D-46872E7FEE41}" dt="2023-08-20T13:34:57.196" v="155" actId="26606"/>
          <ac:grpSpMkLst>
            <pc:docMk/>
            <pc:sldMk cId="1648759318" sldId="256"/>
            <ac:grpSpMk id="43" creationId="{8F281804-17FE-49B9-9065-1A44CD473CAE}"/>
          </ac:grpSpMkLst>
        </pc:grpChg>
        <pc:picChg chg="add del">
          <ac:chgData name="Julie Thomas" userId="2af13b6d24d29b42" providerId="LiveId" clId="{10EB0CBA-D926-4806-A23D-46872E7FEE41}" dt="2023-08-20T13:34:23.474" v="151" actId="26606"/>
          <ac:picMkLst>
            <pc:docMk/>
            <pc:sldMk cId="1648759318" sldId="256"/>
            <ac:picMk id="4" creationId="{066D7297-5B26-35D2-B369-F27698FF3FBD}"/>
          </ac:picMkLst>
        </pc:picChg>
        <pc:picChg chg="add mod ord">
          <ac:chgData name="Julie Thomas" userId="2af13b6d24d29b42" providerId="LiveId" clId="{10EB0CBA-D926-4806-A23D-46872E7FEE41}" dt="2023-08-26T10:24:00.637" v="1806" actId="26606"/>
          <ac:picMkLst>
            <pc:docMk/>
            <pc:sldMk cId="1648759318" sldId="256"/>
            <ac:picMk id="5" creationId="{002B7469-6300-DC04-1AFC-B9F950133E33}"/>
          </ac:picMkLst>
        </pc:picChg>
        <pc:picChg chg="add del mod ord">
          <ac:chgData name="Julie Thomas" userId="2af13b6d24d29b42" providerId="LiveId" clId="{10EB0CBA-D926-4806-A23D-46872E7FEE41}" dt="2023-08-26T10:23:54.630" v="1805" actId="478"/>
          <ac:picMkLst>
            <pc:docMk/>
            <pc:sldMk cId="1648759318" sldId="256"/>
            <ac:picMk id="19" creationId="{3205B3B6-DCA9-2B46-1C29-34357AC07A7C}"/>
          </ac:picMkLst>
        </pc:picChg>
        <pc:cxnChg chg="add del">
          <ac:chgData name="Julie Thomas" userId="2af13b6d24d29b42" providerId="LiveId" clId="{10EB0CBA-D926-4806-A23D-46872E7FEE41}" dt="2023-08-20T13:34:23.474" v="151" actId="26606"/>
          <ac:cxnSpMkLst>
            <pc:docMk/>
            <pc:sldMk cId="1648759318" sldId="256"/>
            <ac:cxnSpMk id="11" creationId="{13AC671C-E66F-43C5-A66A-C477339DD232}"/>
          </ac:cxnSpMkLst>
        </pc:cxnChg>
        <pc:cxnChg chg="add del">
          <ac:chgData name="Julie Thomas" userId="2af13b6d24d29b42" providerId="LiveId" clId="{10EB0CBA-D926-4806-A23D-46872E7FEE41}" dt="2023-08-20T13:34:23.474" v="151" actId="26606"/>
          <ac:cxnSpMkLst>
            <pc:docMk/>
            <pc:sldMk cId="1648759318" sldId="256"/>
            <ac:cxnSpMk id="13" creationId="{EEE10AC2-20ED-4628-9A8E-14F8437B55CB}"/>
          </ac:cxnSpMkLst>
        </pc:cxnChg>
        <pc:cxnChg chg="add del">
          <ac:chgData name="Julie Thomas" userId="2af13b6d24d29b42" providerId="LiveId" clId="{10EB0CBA-D926-4806-A23D-46872E7FEE41}" dt="2023-08-20T13:35:22.526" v="159" actId="26606"/>
          <ac:cxnSpMkLst>
            <pc:docMk/>
            <pc:sldMk cId="1648759318" sldId="256"/>
            <ac:cxnSpMk id="59" creationId="{EE2E603F-4A95-4FE8-BB06-211DFD75DBEF}"/>
          </ac:cxnSpMkLst>
        </pc:cxnChg>
        <pc:cxnChg chg="add del">
          <ac:chgData name="Julie Thomas" userId="2af13b6d24d29b42" providerId="LiveId" clId="{10EB0CBA-D926-4806-A23D-46872E7FEE41}" dt="2023-08-20T13:35:22.526" v="159" actId="26606"/>
          <ac:cxnSpMkLst>
            <pc:docMk/>
            <pc:sldMk cId="1648759318" sldId="256"/>
            <ac:cxnSpMk id="60" creationId="{D7CC41EB-2D81-4303-9171-6401B388BA35}"/>
          </ac:cxnSpMkLst>
        </pc:cxnChg>
      </pc:sldChg>
      <pc:sldChg chg="addSp delSp modSp new mod">
        <pc:chgData name="Julie Thomas" userId="2af13b6d24d29b42" providerId="LiveId" clId="{10EB0CBA-D926-4806-A23D-46872E7FEE41}" dt="2023-08-26T14:30:53.488" v="11907" actId="478"/>
        <pc:sldMkLst>
          <pc:docMk/>
          <pc:sldMk cId="1030265045" sldId="257"/>
        </pc:sldMkLst>
        <pc:spChg chg="mod">
          <ac:chgData name="Julie Thomas" userId="2af13b6d24d29b42" providerId="LiveId" clId="{10EB0CBA-D926-4806-A23D-46872E7FEE41}" dt="2023-08-26T10:19:23.497" v="1801" actId="14100"/>
          <ac:spMkLst>
            <pc:docMk/>
            <pc:sldMk cId="1030265045" sldId="257"/>
            <ac:spMk id="2" creationId="{ED13B068-E556-CB7E-1F50-54C4FD36607D}"/>
          </ac:spMkLst>
        </pc:spChg>
        <pc:spChg chg="mod">
          <ac:chgData name="Julie Thomas" userId="2af13b6d24d29b42" providerId="LiveId" clId="{10EB0CBA-D926-4806-A23D-46872E7FEE41}" dt="2023-08-26T10:19:31.367" v="1802" actId="113"/>
          <ac:spMkLst>
            <pc:docMk/>
            <pc:sldMk cId="1030265045" sldId="257"/>
            <ac:spMk id="3" creationId="{906726A5-AA7C-D243-061D-A98217D60B27}"/>
          </ac:spMkLst>
        </pc:spChg>
        <pc:spChg chg="add">
          <ac:chgData name="Julie Thomas" userId="2af13b6d24d29b42" providerId="LiveId" clId="{10EB0CBA-D926-4806-A23D-46872E7FEE41}" dt="2023-08-26T10:18:53.330" v="1796" actId="26606"/>
          <ac:spMkLst>
            <pc:docMk/>
            <pc:sldMk cId="1030265045" sldId="257"/>
            <ac:spMk id="10" creationId="{EA212C5A-8FAE-471C-AF2F-1E8E9BE94D0C}"/>
          </ac:spMkLst>
        </pc:spChg>
        <pc:spChg chg="add del">
          <ac:chgData name="Julie Thomas" userId="2af13b6d24d29b42" providerId="LiveId" clId="{10EB0CBA-D926-4806-A23D-46872E7FEE41}" dt="2023-08-26T14:30:53.488" v="11907" actId="478"/>
          <ac:spMkLst>
            <pc:docMk/>
            <pc:sldMk cId="1030265045" sldId="257"/>
            <ac:spMk id="12" creationId="{C1C9EDAE-C2E5-46B5-A644-497C25568184}"/>
          </ac:spMkLst>
        </pc:spChg>
        <pc:spChg chg="add">
          <ac:chgData name="Julie Thomas" userId="2af13b6d24d29b42" providerId="LiveId" clId="{10EB0CBA-D926-4806-A23D-46872E7FEE41}" dt="2023-08-26T10:18:53.330" v="1796" actId="26606"/>
          <ac:spMkLst>
            <pc:docMk/>
            <pc:sldMk cId="1030265045" sldId="257"/>
            <ac:spMk id="14" creationId="{FE4C4A6C-CDCF-47F8-9700-290D2AAB130B}"/>
          </ac:spMkLst>
        </pc:spChg>
        <pc:picChg chg="add mod ord">
          <ac:chgData name="Julie Thomas" userId="2af13b6d24d29b42" providerId="LiveId" clId="{10EB0CBA-D926-4806-A23D-46872E7FEE41}" dt="2023-08-26T10:18:53.330" v="1796" actId="26606"/>
          <ac:picMkLst>
            <pc:docMk/>
            <pc:sldMk cId="1030265045" sldId="257"/>
            <ac:picMk id="5" creationId="{7484C601-89B5-E6CB-069B-8FDB3B010B0D}"/>
          </ac:picMkLst>
        </pc:picChg>
      </pc:sldChg>
      <pc:sldChg chg="addSp delSp modSp new mod ord modNotesTx">
        <pc:chgData name="Julie Thomas" userId="2af13b6d24d29b42" providerId="LiveId" clId="{10EB0CBA-D926-4806-A23D-46872E7FEE41}" dt="2023-08-26T15:18:17.652" v="12553" actId="20577"/>
        <pc:sldMkLst>
          <pc:docMk/>
          <pc:sldMk cId="959128570" sldId="258"/>
        </pc:sldMkLst>
        <pc:spChg chg="mod">
          <ac:chgData name="Julie Thomas" userId="2af13b6d24d29b42" providerId="LiveId" clId="{10EB0CBA-D926-4806-A23D-46872E7FEE41}" dt="2023-08-26T12:07:41.265" v="6142" actId="26606"/>
          <ac:spMkLst>
            <pc:docMk/>
            <pc:sldMk cId="959128570" sldId="258"/>
            <ac:spMk id="2" creationId="{2901897A-A757-6A72-F79E-4A5F76E666BE}"/>
          </ac:spMkLst>
        </pc:spChg>
        <pc:spChg chg="mod ord">
          <ac:chgData name="Julie Thomas" userId="2af13b6d24d29b42" providerId="LiveId" clId="{10EB0CBA-D926-4806-A23D-46872E7FEE41}" dt="2023-08-26T12:08:10.981" v="6147" actId="27636"/>
          <ac:spMkLst>
            <pc:docMk/>
            <pc:sldMk cId="959128570" sldId="258"/>
            <ac:spMk id="3" creationId="{8EC83C46-EA19-4073-5C13-5387BDB9D24F}"/>
          </ac:spMkLst>
        </pc:spChg>
        <pc:spChg chg="add mod">
          <ac:chgData name="Julie Thomas" userId="2af13b6d24d29b42" providerId="LiveId" clId="{10EB0CBA-D926-4806-A23D-46872E7FEE41}" dt="2023-08-26T12:07:01.315" v="6137" actId="26606"/>
          <ac:spMkLst>
            <pc:docMk/>
            <pc:sldMk cId="959128570" sldId="258"/>
            <ac:spMk id="12" creationId="{B9EB0472-F505-4D1D-A3EE-FED6D85BC981}"/>
          </ac:spMkLst>
        </pc:spChg>
        <pc:spChg chg="add del mod">
          <ac:chgData name="Julie Thomas" userId="2af13b6d24d29b42" providerId="LiveId" clId="{10EB0CBA-D926-4806-A23D-46872E7FEE41}" dt="2023-08-26T14:30:59.814" v="11908" actId="478"/>
          <ac:spMkLst>
            <pc:docMk/>
            <pc:sldMk cId="959128570" sldId="258"/>
            <ac:spMk id="14" creationId="{C3699620-738E-4A53-8C81-FFFBBBCBBE05}"/>
          </ac:spMkLst>
        </pc:spChg>
        <pc:spChg chg="add mod">
          <ac:chgData name="Julie Thomas" userId="2af13b6d24d29b42" providerId="LiveId" clId="{10EB0CBA-D926-4806-A23D-46872E7FEE41}" dt="2023-08-26T12:07:01.315" v="6137" actId="26606"/>
          <ac:spMkLst>
            <pc:docMk/>
            <pc:sldMk cId="959128570" sldId="258"/>
            <ac:spMk id="16" creationId="{3109FE0B-0AFC-4929-8515-CCE334CA89A5}"/>
          </ac:spMkLst>
        </pc:spChg>
        <pc:picChg chg="add del mod">
          <ac:chgData name="Julie Thomas" userId="2af13b6d24d29b42" providerId="LiveId" clId="{10EB0CBA-D926-4806-A23D-46872E7FEE41}" dt="2023-08-26T12:06:57.976" v="6136" actId="478"/>
          <ac:picMkLst>
            <pc:docMk/>
            <pc:sldMk cId="959128570" sldId="258"/>
            <ac:picMk id="5" creationId="{1283872A-DDDB-C821-0703-5A225B5857B0}"/>
          </ac:picMkLst>
        </pc:picChg>
        <pc:picChg chg="add mod ord">
          <ac:chgData name="Julie Thomas" userId="2af13b6d24d29b42" providerId="LiveId" clId="{10EB0CBA-D926-4806-A23D-46872E7FEE41}" dt="2023-08-26T12:07:57.723" v="6144" actId="14100"/>
          <ac:picMkLst>
            <pc:docMk/>
            <pc:sldMk cId="959128570" sldId="258"/>
            <ac:picMk id="7" creationId="{A92F5222-4DEA-FBAD-A0B2-109B3ED5BA99}"/>
          </ac:picMkLst>
        </pc:picChg>
      </pc:sldChg>
      <pc:sldChg chg="addSp delSp modSp new mod ord setBg">
        <pc:chgData name="Julie Thomas" userId="2af13b6d24d29b42" providerId="LiveId" clId="{10EB0CBA-D926-4806-A23D-46872E7FEE41}" dt="2023-08-26T11:42:30.734" v="6062" actId="20577"/>
        <pc:sldMkLst>
          <pc:docMk/>
          <pc:sldMk cId="2053461519" sldId="259"/>
        </pc:sldMkLst>
        <pc:spChg chg="mod">
          <ac:chgData name="Julie Thomas" userId="2af13b6d24d29b42" providerId="LiveId" clId="{10EB0CBA-D926-4806-A23D-46872E7FEE41}" dt="2023-08-26T10:29:31.441" v="1821" actId="1076"/>
          <ac:spMkLst>
            <pc:docMk/>
            <pc:sldMk cId="2053461519" sldId="259"/>
            <ac:spMk id="2" creationId="{7227C46E-148C-7FBD-8A90-7050C1C10223}"/>
          </ac:spMkLst>
        </pc:spChg>
        <pc:spChg chg="mod">
          <ac:chgData name="Julie Thomas" userId="2af13b6d24d29b42" providerId="LiveId" clId="{10EB0CBA-D926-4806-A23D-46872E7FEE41}" dt="2023-08-26T11:42:30.734" v="6062" actId="20577"/>
          <ac:spMkLst>
            <pc:docMk/>
            <pc:sldMk cId="2053461519" sldId="259"/>
            <ac:spMk id="3" creationId="{17FA1361-154D-4762-C8D1-F23986E4699D}"/>
          </ac:spMkLst>
        </pc:spChg>
        <pc:picChg chg="add del mod">
          <ac:chgData name="Julie Thomas" userId="2af13b6d24d29b42" providerId="LiveId" clId="{10EB0CBA-D926-4806-A23D-46872E7FEE41}" dt="2023-08-26T10:28:49.491" v="1815" actId="478"/>
          <ac:picMkLst>
            <pc:docMk/>
            <pc:sldMk cId="2053461519" sldId="259"/>
            <ac:picMk id="5" creationId="{31598346-8DCA-DA8F-669F-28F660BD026E}"/>
          </ac:picMkLst>
        </pc:picChg>
      </pc:sldChg>
      <pc:sldChg chg="addSp delSp modSp new mod ord">
        <pc:chgData name="Julie Thomas" userId="2af13b6d24d29b42" providerId="LiveId" clId="{10EB0CBA-D926-4806-A23D-46872E7FEE41}" dt="2023-08-26T14:43:27.590" v="12538" actId="255"/>
        <pc:sldMkLst>
          <pc:docMk/>
          <pc:sldMk cId="3844733079" sldId="260"/>
        </pc:sldMkLst>
        <pc:spChg chg="mod">
          <ac:chgData name="Julie Thomas" userId="2af13b6d24d29b42" providerId="LiveId" clId="{10EB0CBA-D926-4806-A23D-46872E7FEE41}" dt="2023-08-26T11:50:07.076" v="6087" actId="26606"/>
          <ac:spMkLst>
            <pc:docMk/>
            <pc:sldMk cId="3844733079" sldId="260"/>
            <ac:spMk id="2" creationId="{CD2FC6DF-71F5-043E-2FB6-258FB2A4BA47}"/>
          </ac:spMkLst>
        </pc:spChg>
        <pc:spChg chg="mod">
          <ac:chgData name="Julie Thomas" userId="2af13b6d24d29b42" providerId="LiveId" clId="{10EB0CBA-D926-4806-A23D-46872E7FEE41}" dt="2023-08-26T14:43:27.590" v="12538" actId="255"/>
          <ac:spMkLst>
            <pc:docMk/>
            <pc:sldMk cId="3844733079" sldId="260"/>
            <ac:spMk id="3" creationId="{2A2FD5D8-5936-635E-3F54-96C55E809C75}"/>
          </ac:spMkLst>
        </pc:spChg>
        <pc:spChg chg="add del">
          <ac:chgData name="Julie Thomas" userId="2af13b6d24d29b42" providerId="LiveId" clId="{10EB0CBA-D926-4806-A23D-46872E7FEE41}" dt="2023-08-26T11:49:53.059" v="6080" actId="26606"/>
          <ac:spMkLst>
            <pc:docMk/>
            <pc:sldMk cId="3844733079" sldId="260"/>
            <ac:spMk id="10" creationId="{B9EB0472-F505-4D1D-A3EE-FED6D85BC981}"/>
          </ac:spMkLst>
        </pc:spChg>
        <pc:spChg chg="add del">
          <ac:chgData name="Julie Thomas" userId="2af13b6d24d29b42" providerId="LiveId" clId="{10EB0CBA-D926-4806-A23D-46872E7FEE41}" dt="2023-08-26T11:49:53.059" v="6080" actId="26606"/>
          <ac:spMkLst>
            <pc:docMk/>
            <pc:sldMk cId="3844733079" sldId="260"/>
            <ac:spMk id="12" creationId="{C3699620-738E-4A53-8C81-FFFBBBCBBE05}"/>
          </ac:spMkLst>
        </pc:spChg>
        <pc:spChg chg="add del">
          <ac:chgData name="Julie Thomas" userId="2af13b6d24d29b42" providerId="LiveId" clId="{10EB0CBA-D926-4806-A23D-46872E7FEE41}" dt="2023-08-26T11:49:53.059" v="6080" actId="26606"/>
          <ac:spMkLst>
            <pc:docMk/>
            <pc:sldMk cId="3844733079" sldId="260"/>
            <ac:spMk id="14" creationId="{3109FE0B-0AFC-4929-8515-CCE334CA89A5}"/>
          </ac:spMkLst>
        </pc:spChg>
        <pc:spChg chg="add del">
          <ac:chgData name="Julie Thomas" userId="2af13b6d24d29b42" providerId="LiveId" clId="{10EB0CBA-D926-4806-A23D-46872E7FEE41}" dt="2023-08-26T11:49:58.548" v="6082" actId="26606"/>
          <ac:spMkLst>
            <pc:docMk/>
            <pc:sldMk cId="3844733079" sldId="260"/>
            <ac:spMk id="16" creationId="{B9EB0472-F505-4D1D-A3EE-FED6D85BC981}"/>
          </ac:spMkLst>
        </pc:spChg>
        <pc:spChg chg="add del">
          <ac:chgData name="Julie Thomas" userId="2af13b6d24d29b42" providerId="LiveId" clId="{10EB0CBA-D926-4806-A23D-46872E7FEE41}" dt="2023-08-26T11:49:58.548" v="6082" actId="26606"/>
          <ac:spMkLst>
            <pc:docMk/>
            <pc:sldMk cId="3844733079" sldId="260"/>
            <ac:spMk id="17" creationId="{C3699620-738E-4A53-8C81-FFFBBBCBBE05}"/>
          </ac:spMkLst>
        </pc:spChg>
        <pc:spChg chg="add del">
          <ac:chgData name="Julie Thomas" userId="2af13b6d24d29b42" providerId="LiveId" clId="{10EB0CBA-D926-4806-A23D-46872E7FEE41}" dt="2023-08-26T11:49:58.548" v="6082" actId="26606"/>
          <ac:spMkLst>
            <pc:docMk/>
            <pc:sldMk cId="3844733079" sldId="260"/>
            <ac:spMk id="18" creationId="{3109FE0B-0AFC-4929-8515-CCE334CA89A5}"/>
          </ac:spMkLst>
        </pc:spChg>
        <pc:spChg chg="add del">
          <ac:chgData name="Julie Thomas" userId="2af13b6d24d29b42" providerId="LiveId" clId="{10EB0CBA-D926-4806-A23D-46872E7FEE41}" dt="2023-08-26T11:50:05.355" v="6084" actId="26606"/>
          <ac:spMkLst>
            <pc:docMk/>
            <pc:sldMk cId="3844733079" sldId="260"/>
            <ac:spMk id="20" creationId="{EA212C5A-8FAE-471C-AF2F-1E8E9BE94D0C}"/>
          </ac:spMkLst>
        </pc:spChg>
        <pc:spChg chg="add del">
          <ac:chgData name="Julie Thomas" userId="2af13b6d24d29b42" providerId="LiveId" clId="{10EB0CBA-D926-4806-A23D-46872E7FEE41}" dt="2023-08-26T11:50:05.355" v="6084" actId="26606"/>
          <ac:spMkLst>
            <pc:docMk/>
            <pc:sldMk cId="3844733079" sldId="260"/>
            <ac:spMk id="21" creationId="{C1C9EDAE-C2E5-46B5-A644-497C25568184}"/>
          </ac:spMkLst>
        </pc:spChg>
        <pc:spChg chg="add del">
          <ac:chgData name="Julie Thomas" userId="2af13b6d24d29b42" providerId="LiveId" clId="{10EB0CBA-D926-4806-A23D-46872E7FEE41}" dt="2023-08-26T11:50:05.355" v="6084" actId="26606"/>
          <ac:spMkLst>
            <pc:docMk/>
            <pc:sldMk cId="3844733079" sldId="260"/>
            <ac:spMk id="22" creationId="{FE4C4A6C-CDCF-47F8-9700-290D2AAB130B}"/>
          </ac:spMkLst>
        </pc:spChg>
        <pc:spChg chg="add del">
          <ac:chgData name="Julie Thomas" userId="2af13b6d24d29b42" providerId="LiveId" clId="{10EB0CBA-D926-4806-A23D-46872E7FEE41}" dt="2023-08-26T11:50:07.076" v="6086" actId="26606"/>
          <ac:spMkLst>
            <pc:docMk/>
            <pc:sldMk cId="3844733079" sldId="260"/>
            <ac:spMk id="24" creationId="{D43CCAB2-22D6-47AE-BDF4-5E1E0EDFDC8F}"/>
          </ac:spMkLst>
        </pc:spChg>
        <pc:spChg chg="add del">
          <ac:chgData name="Julie Thomas" userId="2af13b6d24d29b42" providerId="LiveId" clId="{10EB0CBA-D926-4806-A23D-46872E7FEE41}" dt="2023-08-26T11:50:07.076" v="6086" actId="26606"/>
          <ac:spMkLst>
            <pc:docMk/>
            <pc:sldMk cId="3844733079" sldId="260"/>
            <ac:spMk id="25" creationId="{F4AD6949-88FF-48FF-8190-99C87E364906}"/>
          </ac:spMkLst>
        </pc:spChg>
        <pc:spChg chg="add del">
          <ac:chgData name="Julie Thomas" userId="2af13b6d24d29b42" providerId="LiveId" clId="{10EB0CBA-D926-4806-A23D-46872E7FEE41}" dt="2023-08-26T11:50:07.076" v="6086" actId="26606"/>
          <ac:spMkLst>
            <pc:docMk/>
            <pc:sldMk cId="3844733079" sldId="260"/>
            <ac:spMk id="26" creationId="{50E2B0EB-3E00-4ED9-8E36-A8AF03FD3CCC}"/>
          </ac:spMkLst>
        </pc:spChg>
        <pc:spChg chg="add">
          <ac:chgData name="Julie Thomas" userId="2af13b6d24d29b42" providerId="LiveId" clId="{10EB0CBA-D926-4806-A23D-46872E7FEE41}" dt="2023-08-26T11:50:07.076" v="6087" actId="26606"/>
          <ac:spMkLst>
            <pc:docMk/>
            <pc:sldMk cId="3844733079" sldId="260"/>
            <ac:spMk id="28" creationId="{B9EB0472-F505-4D1D-A3EE-FED6D85BC981}"/>
          </ac:spMkLst>
        </pc:spChg>
        <pc:spChg chg="add del">
          <ac:chgData name="Julie Thomas" userId="2af13b6d24d29b42" providerId="LiveId" clId="{10EB0CBA-D926-4806-A23D-46872E7FEE41}" dt="2023-08-26T14:31:11.281" v="11909" actId="478"/>
          <ac:spMkLst>
            <pc:docMk/>
            <pc:sldMk cId="3844733079" sldId="260"/>
            <ac:spMk id="29" creationId="{C3699620-738E-4A53-8C81-FFFBBBCBBE05}"/>
          </ac:spMkLst>
        </pc:spChg>
        <pc:spChg chg="add">
          <ac:chgData name="Julie Thomas" userId="2af13b6d24d29b42" providerId="LiveId" clId="{10EB0CBA-D926-4806-A23D-46872E7FEE41}" dt="2023-08-26T11:50:07.076" v="6087" actId="26606"/>
          <ac:spMkLst>
            <pc:docMk/>
            <pc:sldMk cId="3844733079" sldId="260"/>
            <ac:spMk id="30" creationId="{3109FE0B-0AFC-4929-8515-CCE334CA89A5}"/>
          </ac:spMkLst>
        </pc:spChg>
        <pc:picChg chg="add mod ord">
          <ac:chgData name="Julie Thomas" userId="2af13b6d24d29b42" providerId="LiveId" clId="{10EB0CBA-D926-4806-A23D-46872E7FEE41}" dt="2023-08-26T11:51:32.466" v="6093" actId="14100"/>
          <ac:picMkLst>
            <pc:docMk/>
            <pc:sldMk cId="3844733079" sldId="260"/>
            <ac:picMk id="5" creationId="{39FA572D-F976-C796-201D-420EFFC45CF2}"/>
          </ac:picMkLst>
        </pc:picChg>
      </pc:sldChg>
      <pc:sldChg chg="addSp delSp modSp new mod modNotesTx">
        <pc:chgData name="Julie Thomas" userId="2af13b6d24d29b42" providerId="LiveId" clId="{10EB0CBA-D926-4806-A23D-46872E7FEE41}" dt="2023-08-26T15:49:58.922" v="12757" actId="20577"/>
        <pc:sldMkLst>
          <pc:docMk/>
          <pc:sldMk cId="2856769315" sldId="261"/>
        </pc:sldMkLst>
        <pc:spChg chg="mod ord">
          <ac:chgData name="Julie Thomas" userId="2af13b6d24d29b42" providerId="LiveId" clId="{10EB0CBA-D926-4806-A23D-46872E7FEE41}" dt="2023-08-26T11:51:19.411" v="6092" actId="1076"/>
          <ac:spMkLst>
            <pc:docMk/>
            <pc:sldMk cId="2856769315" sldId="261"/>
            <ac:spMk id="2" creationId="{C9C38F91-E35C-5BB4-0845-DF038E0E31CD}"/>
          </ac:spMkLst>
        </pc:spChg>
        <pc:spChg chg="del">
          <ac:chgData name="Julie Thomas" userId="2af13b6d24d29b42" providerId="LiveId" clId="{10EB0CBA-D926-4806-A23D-46872E7FEE41}" dt="2023-08-26T11:50:43.947" v="6088" actId="931"/>
          <ac:spMkLst>
            <pc:docMk/>
            <pc:sldMk cId="2856769315" sldId="261"/>
            <ac:spMk id="3" creationId="{C6317DBC-B305-1CEC-F3B2-F8E0FD6BFC45}"/>
          </ac:spMkLst>
        </pc:spChg>
        <pc:spChg chg="add del">
          <ac:chgData name="Julie Thomas" userId="2af13b6d24d29b42" providerId="LiveId" clId="{10EB0CBA-D926-4806-A23D-46872E7FEE41}" dt="2023-08-26T11:51:12.927" v="6090" actId="26606"/>
          <ac:spMkLst>
            <pc:docMk/>
            <pc:sldMk cId="2856769315" sldId="261"/>
            <ac:spMk id="10" creationId="{654B9665-32B0-4DA3-8F62-196D98F1C6A6}"/>
          </ac:spMkLst>
        </pc:spChg>
        <pc:spChg chg="add del">
          <ac:chgData name="Julie Thomas" userId="2af13b6d24d29b42" providerId="LiveId" clId="{10EB0CBA-D926-4806-A23D-46872E7FEE41}" dt="2023-08-26T11:51:12.927" v="6090" actId="26606"/>
          <ac:spMkLst>
            <pc:docMk/>
            <pc:sldMk cId="2856769315" sldId="261"/>
            <ac:spMk id="12" creationId="{2C656694-E8B8-4DAB-A4FD-23655A1F1187}"/>
          </ac:spMkLst>
        </pc:spChg>
        <pc:spChg chg="add del">
          <ac:chgData name="Julie Thomas" userId="2af13b6d24d29b42" providerId="LiveId" clId="{10EB0CBA-D926-4806-A23D-46872E7FEE41}" dt="2023-08-26T11:51:12.927" v="6090" actId="26606"/>
          <ac:spMkLst>
            <pc:docMk/>
            <pc:sldMk cId="2856769315" sldId="261"/>
            <ac:spMk id="14" creationId="{2C26A52E-FD03-472C-B2A6-1828C634DA21}"/>
          </ac:spMkLst>
        </pc:spChg>
        <pc:spChg chg="add del">
          <ac:chgData name="Julie Thomas" userId="2af13b6d24d29b42" providerId="LiveId" clId="{10EB0CBA-D926-4806-A23D-46872E7FEE41}" dt="2023-08-26T11:51:12.927" v="6090" actId="26606"/>
          <ac:spMkLst>
            <pc:docMk/>
            <pc:sldMk cId="2856769315" sldId="261"/>
            <ac:spMk id="16" creationId="{1F03B11F-7EA0-4DD0-B80D-8B0E6DF73819}"/>
          </ac:spMkLst>
        </pc:spChg>
        <pc:spChg chg="add mod">
          <ac:chgData name="Julie Thomas" userId="2af13b6d24d29b42" providerId="LiveId" clId="{10EB0CBA-D926-4806-A23D-46872E7FEE41}" dt="2023-08-26T14:44:43.361" v="12548" actId="14100"/>
          <ac:spMkLst>
            <pc:docMk/>
            <pc:sldMk cId="2856769315" sldId="261"/>
            <ac:spMk id="18" creationId="{1554BF97-481B-4829-AA97-9FB605CF867E}"/>
          </ac:spMkLst>
        </pc:spChg>
        <pc:spChg chg="add">
          <ac:chgData name="Julie Thomas" userId="2af13b6d24d29b42" providerId="LiveId" clId="{10EB0CBA-D926-4806-A23D-46872E7FEE41}" dt="2023-08-26T11:51:12.927" v="6091" actId="26606"/>
          <ac:spMkLst>
            <pc:docMk/>
            <pc:sldMk cId="2856769315" sldId="261"/>
            <ac:spMk id="19" creationId="{EA212C5A-8FAE-471C-AF2F-1E8E9BE94D0C}"/>
          </ac:spMkLst>
        </pc:spChg>
        <pc:spChg chg="add del">
          <ac:chgData name="Julie Thomas" userId="2af13b6d24d29b42" providerId="LiveId" clId="{10EB0CBA-D926-4806-A23D-46872E7FEE41}" dt="2023-08-26T14:31:23.536" v="11911" actId="478"/>
          <ac:spMkLst>
            <pc:docMk/>
            <pc:sldMk cId="2856769315" sldId="261"/>
            <ac:spMk id="20" creationId="{C1C9EDAE-C2E5-46B5-A644-497C25568184}"/>
          </ac:spMkLst>
        </pc:spChg>
        <pc:spChg chg="add">
          <ac:chgData name="Julie Thomas" userId="2af13b6d24d29b42" providerId="LiveId" clId="{10EB0CBA-D926-4806-A23D-46872E7FEE41}" dt="2023-08-26T11:51:12.927" v="6091" actId="26606"/>
          <ac:spMkLst>
            <pc:docMk/>
            <pc:sldMk cId="2856769315" sldId="261"/>
            <ac:spMk id="21" creationId="{FE4C4A6C-CDCF-47F8-9700-290D2AAB130B}"/>
          </ac:spMkLst>
        </pc:spChg>
        <pc:picChg chg="add mod">
          <ac:chgData name="Julie Thomas" userId="2af13b6d24d29b42" providerId="LiveId" clId="{10EB0CBA-D926-4806-A23D-46872E7FEE41}" dt="2023-08-26T11:51:12.927" v="6091" actId="26606"/>
          <ac:picMkLst>
            <pc:docMk/>
            <pc:sldMk cId="2856769315" sldId="261"/>
            <ac:picMk id="5" creationId="{78EF3ADE-A393-2A1C-E45B-DC7BB8BFC893}"/>
          </ac:picMkLst>
        </pc:picChg>
      </pc:sldChg>
      <pc:sldChg chg="addSp delSp modSp new mod">
        <pc:chgData name="Julie Thomas" userId="2af13b6d24d29b42" providerId="LiveId" clId="{10EB0CBA-D926-4806-A23D-46872E7FEE41}" dt="2023-08-26T14:31:30.401" v="11912" actId="478"/>
        <pc:sldMkLst>
          <pc:docMk/>
          <pc:sldMk cId="769590041" sldId="262"/>
        </pc:sldMkLst>
        <pc:spChg chg="mod">
          <ac:chgData name="Julie Thomas" userId="2af13b6d24d29b42" providerId="LiveId" clId="{10EB0CBA-D926-4806-A23D-46872E7FEE41}" dt="2023-08-26T12:02:20.835" v="6129" actId="26606"/>
          <ac:spMkLst>
            <pc:docMk/>
            <pc:sldMk cId="769590041" sldId="262"/>
            <ac:spMk id="2" creationId="{3E120582-86D0-3A5C-A9E1-2F90926521DA}"/>
          </ac:spMkLst>
        </pc:spChg>
        <pc:spChg chg="del">
          <ac:chgData name="Julie Thomas" userId="2af13b6d24d29b42" providerId="LiveId" clId="{10EB0CBA-D926-4806-A23D-46872E7FEE41}" dt="2023-08-26T12:02:13.749" v="6128" actId="931"/>
          <ac:spMkLst>
            <pc:docMk/>
            <pc:sldMk cId="769590041" sldId="262"/>
            <ac:spMk id="3" creationId="{83FA77EF-58F9-0243-7E0F-19C293D47E02}"/>
          </ac:spMkLst>
        </pc:spChg>
        <pc:spChg chg="add mod">
          <ac:chgData name="Julie Thomas" userId="2af13b6d24d29b42" providerId="LiveId" clId="{10EB0CBA-D926-4806-A23D-46872E7FEE41}" dt="2023-08-26T14:21:35.205" v="11734" actId="20577"/>
          <ac:spMkLst>
            <pc:docMk/>
            <pc:sldMk cId="769590041" sldId="262"/>
            <ac:spMk id="10" creationId="{AE576CDA-FA28-42AD-9F60-84FA2A8F4910}"/>
          </ac:spMkLst>
        </pc:spChg>
        <pc:spChg chg="add">
          <ac:chgData name="Julie Thomas" userId="2af13b6d24d29b42" providerId="LiveId" clId="{10EB0CBA-D926-4806-A23D-46872E7FEE41}" dt="2023-08-26T12:02:20.835" v="6129" actId="26606"/>
          <ac:spMkLst>
            <pc:docMk/>
            <pc:sldMk cId="769590041" sldId="262"/>
            <ac:spMk id="12" creationId="{B9EB0472-F505-4D1D-A3EE-FED6D85BC981}"/>
          </ac:spMkLst>
        </pc:spChg>
        <pc:spChg chg="add del">
          <ac:chgData name="Julie Thomas" userId="2af13b6d24d29b42" providerId="LiveId" clId="{10EB0CBA-D926-4806-A23D-46872E7FEE41}" dt="2023-08-26T14:31:30.401" v="11912" actId="478"/>
          <ac:spMkLst>
            <pc:docMk/>
            <pc:sldMk cId="769590041" sldId="262"/>
            <ac:spMk id="14" creationId="{C3699620-738E-4A53-8C81-FFFBBBCBBE05}"/>
          </ac:spMkLst>
        </pc:spChg>
        <pc:spChg chg="add">
          <ac:chgData name="Julie Thomas" userId="2af13b6d24d29b42" providerId="LiveId" clId="{10EB0CBA-D926-4806-A23D-46872E7FEE41}" dt="2023-08-26T12:02:20.835" v="6129" actId="26606"/>
          <ac:spMkLst>
            <pc:docMk/>
            <pc:sldMk cId="769590041" sldId="262"/>
            <ac:spMk id="16" creationId="{3109FE0B-0AFC-4929-8515-CCE334CA89A5}"/>
          </ac:spMkLst>
        </pc:spChg>
        <pc:picChg chg="add mod">
          <ac:chgData name="Julie Thomas" userId="2af13b6d24d29b42" providerId="LiveId" clId="{10EB0CBA-D926-4806-A23D-46872E7FEE41}" dt="2023-08-26T12:02:20.835" v="6129" actId="26606"/>
          <ac:picMkLst>
            <pc:docMk/>
            <pc:sldMk cId="769590041" sldId="262"/>
            <ac:picMk id="5" creationId="{DD1F7267-1029-4E5C-265D-31A6E968D422}"/>
          </ac:picMkLst>
        </pc:picChg>
      </pc:sldChg>
      <pc:sldChg chg="modSp new mod setBg">
        <pc:chgData name="Julie Thomas" userId="2af13b6d24d29b42" providerId="LiveId" clId="{10EB0CBA-D926-4806-A23D-46872E7FEE41}" dt="2023-08-26T14:33:52.288" v="11930" actId="1076"/>
        <pc:sldMkLst>
          <pc:docMk/>
          <pc:sldMk cId="2669998931" sldId="263"/>
        </pc:sldMkLst>
        <pc:spChg chg="mod">
          <ac:chgData name="Julie Thomas" userId="2af13b6d24d29b42" providerId="LiveId" clId="{10EB0CBA-D926-4806-A23D-46872E7FEE41}" dt="2023-08-26T13:54:21.096" v="11613" actId="122"/>
          <ac:spMkLst>
            <pc:docMk/>
            <pc:sldMk cId="2669998931" sldId="263"/>
            <ac:spMk id="2" creationId="{55573343-4675-4D25-D757-39F707834041}"/>
          </ac:spMkLst>
        </pc:spChg>
        <pc:spChg chg="mod">
          <ac:chgData name="Julie Thomas" userId="2af13b6d24d29b42" providerId="LiveId" clId="{10EB0CBA-D926-4806-A23D-46872E7FEE41}" dt="2023-08-26T14:33:52.288" v="11930" actId="1076"/>
          <ac:spMkLst>
            <pc:docMk/>
            <pc:sldMk cId="2669998931" sldId="263"/>
            <ac:spMk id="3" creationId="{6E8BF70A-DD2D-2990-8E71-F8C733ADF859}"/>
          </ac:spMkLst>
        </pc:spChg>
      </pc:sldChg>
      <pc:sldChg chg="modSp new del mod">
        <pc:chgData name="Julie Thomas" userId="2af13b6d24d29b42" providerId="LiveId" clId="{10EB0CBA-D926-4806-A23D-46872E7FEE41}" dt="2023-08-20T15:27:53.657" v="1423" actId="2696"/>
        <pc:sldMkLst>
          <pc:docMk/>
          <pc:sldMk cId="3144461457" sldId="264"/>
        </pc:sldMkLst>
        <pc:spChg chg="mod">
          <ac:chgData name="Julie Thomas" userId="2af13b6d24d29b42" providerId="LiveId" clId="{10EB0CBA-D926-4806-A23D-46872E7FEE41}" dt="2023-08-20T15:27:32.768" v="1405" actId="20577"/>
          <ac:spMkLst>
            <pc:docMk/>
            <pc:sldMk cId="3144461457" sldId="264"/>
            <ac:spMk id="2" creationId="{B7D76A3F-552D-9CB8-BF39-912771FBF69C}"/>
          </ac:spMkLst>
        </pc:spChg>
        <pc:spChg chg="mod">
          <ac:chgData name="Julie Thomas" userId="2af13b6d24d29b42" providerId="LiveId" clId="{10EB0CBA-D926-4806-A23D-46872E7FEE41}" dt="2023-08-20T15:27:38.526" v="1422" actId="20577"/>
          <ac:spMkLst>
            <pc:docMk/>
            <pc:sldMk cId="3144461457" sldId="264"/>
            <ac:spMk id="3" creationId="{D805C484-DEEE-5033-C4CC-2BC9E99C69CA}"/>
          </ac:spMkLst>
        </pc:spChg>
      </pc:sldChg>
      <pc:sldChg chg="addSp delSp modSp new mod ord">
        <pc:chgData name="Julie Thomas" userId="2af13b6d24d29b42" providerId="LiveId" clId="{10EB0CBA-D926-4806-A23D-46872E7FEE41}" dt="2023-08-26T14:30:47.408" v="11906" actId="478"/>
        <pc:sldMkLst>
          <pc:docMk/>
          <pc:sldMk cId="3444258106" sldId="264"/>
        </pc:sldMkLst>
        <pc:spChg chg="mod">
          <ac:chgData name="Julie Thomas" userId="2af13b6d24d29b42" providerId="LiveId" clId="{10EB0CBA-D926-4806-A23D-46872E7FEE41}" dt="2023-08-26T10:16:50.399" v="1793" actId="1076"/>
          <ac:spMkLst>
            <pc:docMk/>
            <pc:sldMk cId="3444258106" sldId="264"/>
            <ac:spMk id="2" creationId="{D38AA62A-F206-B48C-E23F-0BC49D72F8B9}"/>
          </ac:spMkLst>
        </pc:spChg>
        <pc:spChg chg="mod">
          <ac:chgData name="Julie Thomas" userId="2af13b6d24d29b42" providerId="LiveId" clId="{10EB0CBA-D926-4806-A23D-46872E7FEE41}" dt="2023-08-26T10:17:02.931" v="1794" actId="255"/>
          <ac:spMkLst>
            <pc:docMk/>
            <pc:sldMk cId="3444258106" sldId="264"/>
            <ac:spMk id="3" creationId="{74587139-D1B5-5C72-FB58-0451EA40E7EC}"/>
          </ac:spMkLst>
        </pc:spChg>
        <pc:spChg chg="add">
          <ac:chgData name="Julie Thomas" userId="2af13b6d24d29b42" providerId="LiveId" clId="{10EB0CBA-D926-4806-A23D-46872E7FEE41}" dt="2023-08-26T10:16:19.162" v="1792" actId="26606"/>
          <ac:spMkLst>
            <pc:docMk/>
            <pc:sldMk cId="3444258106" sldId="264"/>
            <ac:spMk id="10" creationId="{EA212C5A-8FAE-471C-AF2F-1E8E9BE94D0C}"/>
          </ac:spMkLst>
        </pc:spChg>
        <pc:spChg chg="add del">
          <ac:chgData name="Julie Thomas" userId="2af13b6d24d29b42" providerId="LiveId" clId="{10EB0CBA-D926-4806-A23D-46872E7FEE41}" dt="2023-08-26T14:30:47.408" v="11906" actId="478"/>
          <ac:spMkLst>
            <pc:docMk/>
            <pc:sldMk cId="3444258106" sldId="264"/>
            <ac:spMk id="12" creationId="{C1C9EDAE-C2E5-46B5-A644-497C25568184}"/>
          </ac:spMkLst>
        </pc:spChg>
        <pc:spChg chg="add">
          <ac:chgData name="Julie Thomas" userId="2af13b6d24d29b42" providerId="LiveId" clId="{10EB0CBA-D926-4806-A23D-46872E7FEE41}" dt="2023-08-26T10:16:19.162" v="1792" actId="26606"/>
          <ac:spMkLst>
            <pc:docMk/>
            <pc:sldMk cId="3444258106" sldId="264"/>
            <ac:spMk id="14" creationId="{FE4C4A6C-CDCF-47F8-9700-290D2AAB130B}"/>
          </ac:spMkLst>
        </pc:spChg>
        <pc:picChg chg="add mod ord">
          <ac:chgData name="Julie Thomas" userId="2af13b6d24d29b42" providerId="LiveId" clId="{10EB0CBA-D926-4806-A23D-46872E7FEE41}" dt="2023-08-26T10:16:19.162" v="1792" actId="26606"/>
          <ac:picMkLst>
            <pc:docMk/>
            <pc:sldMk cId="3444258106" sldId="264"/>
            <ac:picMk id="5" creationId="{D2C23FEA-D190-FE74-A766-8A4227FFDE01}"/>
          </ac:picMkLst>
        </pc:picChg>
      </pc:sldChg>
      <pc:sldChg chg="modSp new mod setBg modNotesTx">
        <pc:chgData name="Julie Thomas" userId="2af13b6d24d29b42" providerId="LiveId" clId="{10EB0CBA-D926-4806-A23D-46872E7FEE41}" dt="2023-08-26T15:48:45.684" v="12754" actId="20577"/>
        <pc:sldMkLst>
          <pc:docMk/>
          <pc:sldMk cId="3947339009" sldId="265"/>
        </pc:sldMkLst>
        <pc:spChg chg="mod">
          <ac:chgData name="Julie Thomas" userId="2af13b6d24d29b42" providerId="LiveId" clId="{10EB0CBA-D926-4806-A23D-46872E7FEE41}" dt="2023-08-26T14:44:07.468" v="12542" actId="14100"/>
          <ac:spMkLst>
            <pc:docMk/>
            <pc:sldMk cId="3947339009" sldId="265"/>
            <ac:spMk id="2" creationId="{33E7CCF3-D99D-1F10-A302-B548D5E5A0C6}"/>
          </ac:spMkLst>
        </pc:spChg>
        <pc:spChg chg="mod">
          <ac:chgData name="Julie Thomas" userId="2af13b6d24d29b42" providerId="LiveId" clId="{10EB0CBA-D926-4806-A23D-46872E7FEE41}" dt="2023-08-26T14:44:01.427" v="12541" actId="255"/>
          <ac:spMkLst>
            <pc:docMk/>
            <pc:sldMk cId="3947339009" sldId="265"/>
            <ac:spMk id="3" creationId="{43DA36AC-1B6C-A445-4BCC-104C9D187F00}"/>
          </ac:spMkLst>
        </pc:spChg>
      </pc:sldChg>
      <pc:sldChg chg="delSp modSp new mod setBg modNotesTx">
        <pc:chgData name="Julie Thomas" userId="2af13b6d24d29b42" providerId="LiveId" clId="{10EB0CBA-D926-4806-A23D-46872E7FEE41}" dt="2023-08-26T15:19:53.565" v="12597" actId="20577"/>
        <pc:sldMkLst>
          <pc:docMk/>
          <pc:sldMk cId="637888860" sldId="266"/>
        </pc:sldMkLst>
        <pc:spChg chg="mod">
          <ac:chgData name="Julie Thomas" userId="2af13b6d24d29b42" providerId="LiveId" clId="{10EB0CBA-D926-4806-A23D-46872E7FEE41}" dt="2023-08-26T14:43:09.211" v="12536" actId="14100"/>
          <ac:spMkLst>
            <pc:docMk/>
            <pc:sldMk cId="637888860" sldId="266"/>
            <ac:spMk id="2" creationId="{A71DAAC9-7C93-F3A8-39B7-BAF94190F1BD}"/>
          </ac:spMkLst>
        </pc:spChg>
        <pc:spChg chg="del">
          <ac:chgData name="Julie Thomas" userId="2af13b6d24d29b42" providerId="LiveId" clId="{10EB0CBA-D926-4806-A23D-46872E7FEE41}" dt="2023-08-26T10:53:37.358" v="2813" actId="478"/>
          <ac:spMkLst>
            <pc:docMk/>
            <pc:sldMk cId="637888860" sldId="266"/>
            <ac:spMk id="3" creationId="{17A5FA72-5A88-98AD-3024-57FCF5D8C097}"/>
          </ac:spMkLst>
        </pc:spChg>
      </pc:sldChg>
      <pc:sldChg chg="addSp delSp modSp new mod modNotesTx">
        <pc:chgData name="Julie Thomas" userId="2af13b6d24d29b42" providerId="LiveId" clId="{10EB0CBA-D926-4806-A23D-46872E7FEE41}" dt="2023-08-26T15:49:35.982" v="12756" actId="313"/>
        <pc:sldMkLst>
          <pc:docMk/>
          <pc:sldMk cId="2109399750" sldId="267"/>
        </pc:sldMkLst>
        <pc:spChg chg="mod">
          <ac:chgData name="Julie Thomas" userId="2af13b6d24d29b42" providerId="LiveId" clId="{10EB0CBA-D926-4806-A23D-46872E7FEE41}" dt="2023-08-26T12:00:54.840" v="6123" actId="1076"/>
          <ac:spMkLst>
            <pc:docMk/>
            <pc:sldMk cId="2109399750" sldId="267"/>
            <ac:spMk id="2" creationId="{CA93B340-3E6E-AF0A-4612-99A05D8BF2E3}"/>
          </ac:spMkLst>
        </pc:spChg>
        <pc:spChg chg="mod">
          <ac:chgData name="Julie Thomas" userId="2af13b6d24d29b42" providerId="LiveId" clId="{10EB0CBA-D926-4806-A23D-46872E7FEE41}" dt="2023-08-26T12:01:11.839" v="6127" actId="1076"/>
          <ac:spMkLst>
            <pc:docMk/>
            <pc:sldMk cId="2109399750" sldId="267"/>
            <ac:spMk id="3" creationId="{49C41C2F-89F1-93C5-FD4F-6A288AD43B6B}"/>
          </ac:spMkLst>
        </pc:spChg>
        <pc:spChg chg="add">
          <ac:chgData name="Julie Thomas" userId="2af13b6d24d29b42" providerId="LiveId" clId="{10EB0CBA-D926-4806-A23D-46872E7FEE41}" dt="2023-08-26T12:00:22.977" v="6119" actId="26606"/>
          <ac:spMkLst>
            <pc:docMk/>
            <pc:sldMk cId="2109399750" sldId="267"/>
            <ac:spMk id="10" creationId="{EA212C5A-8FAE-471C-AF2F-1E8E9BE94D0C}"/>
          </ac:spMkLst>
        </pc:spChg>
        <pc:spChg chg="add del">
          <ac:chgData name="Julie Thomas" userId="2af13b6d24d29b42" providerId="LiveId" clId="{10EB0CBA-D926-4806-A23D-46872E7FEE41}" dt="2023-08-26T14:31:19.446" v="11910" actId="478"/>
          <ac:spMkLst>
            <pc:docMk/>
            <pc:sldMk cId="2109399750" sldId="267"/>
            <ac:spMk id="12" creationId="{C1C9EDAE-C2E5-46B5-A644-497C25568184}"/>
          </ac:spMkLst>
        </pc:spChg>
        <pc:spChg chg="add">
          <ac:chgData name="Julie Thomas" userId="2af13b6d24d29b42" providerId="LiveId" clId="{10EB0CBA-D926-4806-A23D-46872E7FEE41}" dt="2023-08-26T12:00:22.977" v="6119" actId="26606"/>
          <ac:spMkLst>
            <pc:docMk/>
            <pc:sldMk cId="2109399750" sldId="267"/>
            <ac:spMk id="14" creationId="{FE4C4A6C-CDCF-47F8-9700-290D2AAB130B}"/>
          </ac:spMkLst>
        </pc:spChg>
        <pc:picChg chg="add mod ord">
          <ac:chgData name="Julie Thomas" userId="2af13b6d24d29b42" providerId="LiveId" clId="{10EB0CBA-D926-4806-A23D-46872E7FEE41}" dt="2023-08-26T12:00:50.265" v="6122" actId="14100"/>
          <ac:picMkLst>
            <pc:docMk/>
            <pc:sldMk cId="2109399750" sldId="267"/>
            <ac:picMk id="5" creationId="{80D846CE-0150-64F6-9752-49DDA30D8FD8}"/>
          </ac:picMkLst>
        </pc:picChg>
      </pc:sldChg>
      <pc:sldChg chg="modSp new mod ord setBg">
        <pc:chgData name="Julie Thomas" userId="2af13b6d24d29b42" providerId="LiveId" clId="{10EB0CBA-D926-4806-A23D-46872E7FEE41}" dt="2023-08-26T14:25:05.800" v="11872" actId="113"/>
        <pc:sldMkLst>
          <pc:docMk/>
          <pc:sldMk cId="62964590" sldId="268"/>
        </pc:sldMkLst>
        <pc:spChg chg="mod">
          <ac:chgData name="Julie Thomas" userId="2af13b6d24d29b42" providerId="LiveId" clId="{10EB0CBA-D926-4806-A23D-46872E7FEE41}" dt="2023-08-26T13:51:25.593" v="11531" actId="14100"/>
          <ac:spMkLst>
            <pc:docMk/>
            <pc:sldMk cId="62964590" sldId="268"/>
            <ac:spMk id="2" creationId="{3783F1E7-6D13-98BA-F978-BD7190C41AFB}"/>
          </ac:spMkLst>
        </pc:spChg>
        <pc:spChg chg="mod">
          <ac:chgData name="Julie Thomas" userId="2af13b6d24d29b42" providerId="LiveId" clId="{10EB0CBA-D926-4806-A23D-46872E7FEE41}" dt="2023-08-26T14:25:05.800" v="11872" actId="113"/>
          <ac:spMkLst>
            <pc:docMk/>
            <pc:sldMk cId="62964590" sldId="268"/>
            <ac:spMk id="3" creationId="{8E3C927C-FBA0-B949-F502-53DA8259D46C}"/>
          </ac:spMkLst>
        </pc:spChg>
      </pc:sldChg>
      <pc:sldChg chg="modSp new mod setBg">
        <pc:chgData name="Julie Thomas" userId="2af13b6d24d29b42" providerId="LiveId" clId="{10EB0CBA-D926-4806-A23D-46872E7FEE41}" dt="2023-08-26T15:41:40.895" v="12741" actId="20577"/>
        <pc:sldMkLst>
          <pc:docMk/>
          <pc:sldMk cId="4181339269" sldId="269"/>
        </pc:sldMkLst>
        <pc:spChg chg="mod">
          <ac:chgData name="Julie Thomas" userId="2af13b6d24d29b42" providerId="LiveId" clId="{10EB0CBA-D926-4806-A23D-46872E7FEE41}" dt="2023-08-26T13:47:28.759" v="11504" actId="122"/>
          <ac:spMkLst>
            <pc:docMk/>
            <pc:sldMk cId="4181339269" sldId="269"/>
            <ac:spMk id="2" creationId="{C0679C81-FE8A-50AB-67C7-B634AEEF48E4}"/>
          </ac:spMkLst>
        </pc:spChg>
        <pc:spChg chg="mod">
          <ac:chgData name="Julie Thomas" userId="2af13b6d24d29b42" providerId="LiveId" clId="{10EB0CBA-D926-4806-A23D-46872E7FEE41}" dt="2023-08-26T15:41:40.895" v="12741" actId="20577"/>
          <ac:spMkLst>
            <pc:docMk/>
            <pc:sldMk cId="4181339269" sldId="269"/>
            <ac:spMk id="3" creationId="{5C471B02-82DB-20F9-6C45-DB6ED9F72122}"/>
          </ac:spMkLst>
        </pc:spChg>
      </pc:sldChg>
      <pc:sldChg chg="modSp new mod setBg">
        <pc:chgData name="Julie Thomas" userId="2af13b6d24d29b42" providerId="LiveId" clId="{10EB0CBA-D926-4806-A23D-46872E7FEE41}" dt="2023-08-26T15:36:01.243" v="12736"/>
        <pc:sldMkLst>
          <pc:docMk/>
          <pc:sldMk cId="202653748" sldId="270"/>
        </pc:sldMkLst>
        <pc:spChg chg="mod">
          <ac:chgData name="Julie Thomas" userId="2af13b6d24d29b42" providerId="LiveId" clId="{10EB0CBA-D926-4806-A23D-46872E7FEE41}" dt="2023-08-26T14:22:23.655" v="11763" actId="14100"/>
          <ac:spMkLst>
            <pc:docMk/>
            <pc:sldMk cId="202653748" sldId="270"/>
            <ac:spMk id="2" creationId="{7F21CD6D-BC2E-13D5-8B9C-70AFF61F2C55}"/>
          </ac:spMkLst>
        </pc:spChg>
        <pc:spChg chg="mod">
          <ac:chgData name="Julie Thomas" userId="2af13b6d24d29b42" providerId="LiveId" clId="{10EB0CBA-D926-4806-A23D-46872E7FEE41}" dt="2023-08-26T15:36:01.243" v="12736"/>
          <ac:spMkLst>
            <pc:docMk/>
            <pc:sldMk cId="202653748" sldId="270"/>
            <ac:spMk id="3" creationId="{90D47C14-0E5E-0AA5-EC4B-F6AD6E62A509}"/>
          </ac:spMkLst>
        </pc:spChg>
      </pc:sldChg>
      <pc:sldMasterChg chg="add del addSldLayout delSldLayout">
        <pc:chgData name="Julie Thomas" userId="2af13b6d24d29b42" providerId="LiveId" clId="{10EB0CBA-D926-4806-A23D-46872E7FEE41}" dt="2023-08-20T13:34:23.506" v="152" actId="26606"/>
        <pc:sldMasterMkLst>
          <pc:docMk/>
          <pc:sldMasterMk cId="3576884038" sldId="2147483648"/>
        </pc:sldMasterMkLst>
        <pc:sldLayoutChg chg="add del">
          <pc:chgData name="Julie Thomas" userId="2af13b6d24d29b42" providerId="LiveId" clId="{10EB0CBA-D926-4806-A23D-46872E7FEE41}" dt="2023-08-20T13:34:23.506" v="152" actId="26606"/>
          <pc:sldLayoutMkLst>
            <pc:docMk/>
            <pc:sldMasterMk cId="3576884038" sldId="2147483648"/>
            <pc:sldLayoutMk cId="2301381600" sldId="2147483649"/>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541180214" sldId="2147483650"/>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2873964864" sldId="2147483651"/>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763105489" sldId="2147483652"/>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525429212" sldId="2147483653"/>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717286847" sldId="2147483654"/>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267253911" sldId="2147483655"/>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812505398" sldId="2147483656"/>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1820337522" sldId="2147483657"/>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2083733870" sldId="2147483658"/>
          </pc:sldLayoutMkLst>
        </pc:sldLayoutChg>
        <pc:sldLayoutChg chg="add del">
          <pc:chgData name="Julie Thomas" userId="2af13b6d24d29b42" providerId="LiveId" clId="{10EB0CBA-D926-4806-A23D-46872E7FEE41}" dt="2023-08-20T13:34:23.506" v="152" actId="26606"/>
          <pc:sldLayoutMkLst>
            <pc:docMk/>
            <pc:sldMasterMk cId="3576884038" sldId="2147483648"/>
            <pc:sldLayoutMk cId="489484300" sldId="2147483659"/>
          </pc:sldLayoutMkLst>
        </pc:sldLayoutChg>
      </pc:sldMasterChg>
      <pc:sldMasterChg chg="add del addSldLayout delSldLayout">
        <pc:chgData name="Julie Thomas" userId="2af13b6d24d29b42" providerId="LiveId" clId="{10EB0CBA-D926-4806-A23D-46872E7FEE41}" dt="2023-08-20T13:35:22.557" v="160" actId="26606"/>
        <pc:sldMasterMkLst>
          <pc:docMk/>
          <pc:sldMasterMk cId="514101023" sldId="2147483725"/>
        </pc:sldMasterMkLst>
        <pc:sldLayoutChg chg="add del">
          <pc:chgData name="Julie Thomas" userId="2af13b6d24d29b42" providerId="LiveId" clId="{10EB0CBA-D926-4806-A23D-46872E7FEE41}" dt="2023-08-20T13:35:22.557" v="160" actId="26606"/>
          <pc:sldLayoutMkLst>
            <pc:docMk/>
            <pc:sldMasterMk cId="514101023" sldId="2147483725"/>
            <pc:sldLayoutMk cId="1899568818" sldId="2147483714"/>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3134635852" sldId="2147483715"/>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505185578" sldId="2147483716"/>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3228389355" sldId="2147483717"/>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4129125391" sldId="2147483718"/>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917714793" sldId="2147483719"/>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1216699244" sldId="2147483720"/>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292520545" sldId="2147483721"/>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4074328064" sldId="2147483722"/>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56230526" sldId="2147483723"/>
          </pc:sldLayoutMkLst>
        </pc:sldLayoutChg>
        <pc:sldLayoutChg chg="add del">
          <pc:chgData name="Julie Thomas" userId="2af13b6d24d29b42" providerId="LiveId" clId="{10EB0CBA-D926-4806-A23D-46872E7FEE41}" dt="2023-08-20T13:35:22.557" v="160" actId="26606"/>
          <pc:sldLayoutMkLst>
            <pc:docMk/>
            <pc:sldMasterMk cId="514101023" sldId="2147483725"/>
            <pc:sldLayoutMk cId="93993137" sldId="2147483724"/>
          </pc:sldLayoutMkLst>
        </pc:sldLayoutChg>
      </pc:sldMasterChg>
      <pc:sldMasterChg chg="add del addSldLayout delSldLayout">
        <pc:chgData name="Julie Thomas" userId="2af13b6d24d29b42" providerId="LiveId" clId="{10EB0CBA-D926-4806-A23D-46872E7FEE41}" dt="2023-08-20T13:34:23.474" v="151" actId="26606"/>
        <pc:sldMasterMkLst>
          <pc:docMk/>
          <pc:sldMasterMk cId="1049662848" sldId="2147483725"/>
        </pc:sldMasterMkLst>
        <pc:sldLayoutChg chg="add del">
          <pc:chgData name="Julie Thomas" userId="2af13b6d24d29b42" providerId="LiveId" clId="{10EB0CBA-D926-4806-A23D-46872E7FEE41}" dt="2023-08-20T13:34:23.474" v="151" actId="26606"/>
          <pc:sldLayoutMkLst>
            <pc:docMk/>
            <pc:sldMasterMk cId="1049662848" sldId="2147483725"/>
            <pc:sldLayoutMk cId="2023345118" sldId="2147483714"/>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1390347120" sldId="2147483715"/>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3077271504" sldId="2147483716"/>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1126646171" sldId="2147483717"/>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3792512039" sldId="2147483718"/>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3483064939" sldId="2147483719"/>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374382198" sldId="2147483720"/>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2784426643" sldId="2147483721"/>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2447353832" sldId="2147483722"/>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2235246242" sldId="2147483723"/>
          </pc:sldLayoutMkLst>
        </pc:sldLayoutChg>
        <pc:sldLayoutChg chg="add del">
          <pc:chgData name="Julie Thomas" userId="2af13b6d24d29b42" providerId="LiveId" clId="{10EB0CBA-D926-4806-A23D-46872E7FEE41}" dt="2023-08-20T13:34:23.474" v="151" actId="26606"/>
          <pc:sldLayoutMkLst>
            <pc:docMk/>
            <pc:sldMasterMk cId="1049662848" sldId="2147483725"/>
            <pc:sldLayoutMk cId="2825662861" sldId="2147483724"/>
          </pc:sldLayoutMkLst>
        </pc:sldLayoutChg>
      </pc:sldMasterChg>
      <pc:sldMasterChg chg="add addSldLayout">
        <pc:chgData name="Julie Thomas" userId="2af13b6d24d29b42" providerId="LiveId" clId="{10EB0CBA-D926-4806-A23D-46872E7FEE41}" dt="2023-08-20T13:35:22.557" v="160" actId="26606"/>
        <pc:sldMasterMkLst>
          <pc:docMk/>
          <pc:sldMasterMk cId="173682975" sldId="2147483726"/>
        </pc:sldMasterMkLst>
        <pc:sldLayoutChg chg="add">
          <pc:chgData name="Julie Thomas" userId="2af13b6d24d29b42" providerId="LiveId" clId="{10EB0CBA-D926-4806-A23D-46872E7FEE41}" dt="2023-08-20T13:35:22.557" v="160" actId="26606"/>
          <pc:sldLayoutMkLst>
            <pc:docMk/>
            <pc:sldMasterMk cId="173682975" sldId="2147483726"/>
            <pc:sldLayoutMk cId="197875319" sldId="2147483727"/>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3715538947" sldId="2147483728"/>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3034057321" sldId="2147483729"/>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2312491624" sldId="2147483730"/>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3505970872" sldId="2147483731"/>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1666949305" sldId="2147483732"/>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4182781725" sldId="2147483733"/>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2498984132" sldId="2147483734"/>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3251609082" sldId="2147483735"/>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443625833" sldId="2147483736"/>
          </pc:sldLayoutMkLst>
        </pc:sldLayoutChg>
        <pc:sldLayoutChg chg="add">
          <pc:chgData name="Julie Thomas" userId="2af13b6d24d29b42" providerId="LiveId" clId="{10EB0CBA-D926-4806-A23D-46872E7FEE41}" dt="2023-08-20T13:35:22.557" v="160" actId="26606"/>
          <pc:sldLayoutMkLst>
            <pc:docMk/>
            <pc:sldMasterMk cId="173682975" sldId="2147483726"/>
            <pc:sldLayoutMk cId="320781146" sldId="2147483737"/>
          </pc:sldLayoutMkLst>
        </pc:sldLayoutChg>
      </pc:sldMasterChg>
      <pc:sldMasterChg chg="add del addSldLayout delSldLayout">
        <pc:chgData name="Julie Thomas" userId="2af13b6d24d29b42" providerId="LiveId" clId="{10EB0CBA-D926-4806-A23D-46872E7FEE41}" dt="2023-08-20T13:35:22.526" v="159" actId="26606"/>
        <pc:sldMasterMkLst>
          <pc:docMk/>
          <pc:sldMasterMk cId="3842281704" sldId="2147483814"/>
        </pc:sldMasterMkLst>
        <pc:sldLayoutChg chg="add del">
          <pc:chgData name="Julie Thomas" userId="2af13b6d24d29b42" providerId="LiveId" clId="{10EB0CBA-D926-4806-A23D-46872E7FEE41}" dt="2023-08-20T13:35:22.526" v="159" actId="26606"/>
          <pc:sldLayoutMkLst>
            <pc:docMk/>
            <pc:sldMasterMk cId="3842281704" sldId="2147483814"/>
            <pc:sldLayoutMk cId="449850478" sldId="2147483803"/>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3016970314" sldId="2147483804"/>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705765631" sldId="2147483805"/>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779407243" sldId="2147483806"/>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4080015828" sldId="2147483807"/>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3065984123" sldId="2147483808"/>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3390183833" sldId="2147483809"/>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2018923123" sldId="2147483810"/>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176243182" sldId="2147483811"/>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3524656940" sldId="2147483812"/>
          </pc:sldLayoutMkLst>
        </pc:sldLayoutChg>
        <pc:sldLayoutChg chg="add del">
          <pc:chgData name="Julie Thomas" userId="2af13b6d24d29b42" providerId="LiveId" clId="{10EB0CBA-D926-4806-A23D-46872E7FEE41}" dt="2023-08-20T13:35:22.526" v="159" actId="26606"/>
          <pc:sldLayoutMkLst>
            <pc:docMk/>
            <pc:sldMasterMk cId="3842281704" sldId="2147483814"/>
            <pc:sldLayoutMk cId="3702247558" sldId="2147483813"/>
          </pc:sldLayoutMkLst>
        </pc:sldLayoutChg>
      </pc:sldMasterChg>
      <pc:sldMasterChg chg="add del addSldLayout delSldLayout">
        <pc:chgData name="Julie Thomas" userId="2af13b6d24d29b42" providerId="LiveId" clId="{10EB0CBA-D926-4806-A23D-46872E7FEE41}" dt="2023-08-20T13:35:14.587" v="157" actId="26606"/>
        <pc:sldMasterMkLst>
          <pc:docMk/>
          <pc:sldMasterMk cId="2122611249" sldId="2147483827"/>
        </pc:sldMasterMkLst>
        <pc:sldLayoutChg chg="add del">
          <pc:chgData name="Julie Thomas" userId="2af13b6d24d29b42" providerId="LiveId" clId="{10EB0CBA-D926-4806-A23D-46872E7FEE41}" dt="2023-08-20T13:35:14.587" v="157" actId="26606"/>
          <pc:sldLayoutMkLst>
            <pc:docMk/>
            <pc:sldMasterMk cId="2122611249" sldId="2147483827"/>
            <pc:sldLayoutMk cId="932479068" sldId="2147483816"/>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3713679511" sldId="2147483817"/>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732063953" sldId="2147483818"/>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810475567" sldId="2147483819"/>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3047878683" sldId="2147483820"/>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4138008514" sldId="2147483821"/>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254990286" sldId="2147483822"/>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1168817068" sldId="2147483823"/>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1533265445" sldId="2147483824"/>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1113853679" sldId="2147483825"/>
          </pc:sldLayoutMkLst>
        </pc:sldLayoutChg>
        <pc:sldLayoutChg chg="add del">
          <pc:chgData name="Julie Thomas" userId="2af13b6d24d29b42" providerId="LiveId" clId="{10EB0CBA-D926-4806-A23D-46872E7FEE41}" dt="2023-08-20T13:35:14.587" v="157" actId="26606"/>
          <pc:sldLayoutMkLst>
            <pc:docMk/>
            <pc:sldMasterMk cId="2122611249" sldId="2147483827"/>
            <pc:sldLayoutMk cId="1325812234" sldId="2147483826"/>
          </pc:sldLayoutMkLst>
        </pc:sldLayoutChg>
      </pc:sldMasterChg>
      <pc:sldMasterChg chg="add del addSldLayout delSldLayout">
        <pc:chgData name="Julie Thomas" userId="2af13b6d24d29b42" providerId="LiveId" clId="{10EB0CBA-D926-4806-A23D-46872E7FEE41}" dt="2023-08-20T13:34:57.196" v="155" actId="26606"/>
        <pc:sldMasterMkLst>
          <pc:docMk/>
          <pc:sldMasterMk cId="2853602601" sldId="2147483827"/>
        </pc:sldMasterMkLst>
        <pc:sldLayoutChg chg="add del">
          <pc:chgData name="Julie Thomas" userId="2af13b6d24d29b42" providerId="LiveId" clId="{10EB0CBA-D926-4806-A23D-46872E7FEE41}" dt="2023-08-20T13:34:57.196" v="155" actId="26606"/>
          <pc:sldLayoutMkLst>
            <pc:docMk/>
            <pc:sldMasterMk cId="2853602601" sldId="2147483827"/>
            <pc:sldLayoutMk cId="100010470" sldId="2147483816"/>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1220691901" sldId="2147483817"/>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918618841" sldId="2147483818"/>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425884801" sldId="2147483819"/>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1817588638" sldId="2147483820"/>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3930501296" sldId="2147483821"/>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3889424054" sldId="2147483822"/>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764958412" sldId="2147483823"/>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2715538822" sldId="2147483824"/>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3334836026" sldId="2147483825"/>
          </pc:sldLayoutMkLst>
        </pc:sldLayoutChg>
        <pc:sldLayoutChg chg="add del">
          <pc:chgData name="Julie Thomas" userId="2af13b6d24d29b42" providerId="LiveId" clId="{10EB0CBA-D926-4806-A23D-46872E7FEE41}" dt="2023-08-20T13:34:57.196" v="155" actId="26606"/>
          <pc:sldLayoutMkLst>
            <pc:docMk/>
            <pc:sldMasterMk cId="2853602601" sldId="2147483827"/>
            <pc:sldLayoutMk cId="536206030" sldId="214748382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48DCB-8D38-4CF1-85FB-292506C68D44}"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DC8DE-CC04-4A0F-A9C2-92D50147A17B}" type="slidenum">
              <a:rPr lang="en-GB" smtClean="0"/>
              <a:t>‹#›</a:t>
            </a:fld>
            <a:endParaRPr lang="en-GB"/>
          </a:p>
        </p:txBody>
      </p:sp>
    </p:spTree>
    <p:extLst>
      <p:ext uri="{BB962C8B-B14F-4D97-AF65-F5344CB8AC3E}">
        <p14:creationId xmlns:p14="http://schemas.microsoft.com/office/powerpoint/2010/main" val="591668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DC8DE-CC04-4A0F-A9C2-92D50147A17B}" type="slidenum">
              <a:rPr lang="en-GB" smtClean="0"/>
              <a:t>1</a:t>
            </a:fld>
            <a:endParaRPr lang="en-GB"/>
          </a:p>
        </p:txBody>
      </p:sp>
    </p:spTree>
    <p:extLst>
      <p:ext uri="{BB962C8B-B14F-4D97-AF65-F5344CB8AC3E}">
        <p14:creationId xmlns:p14="http://schemas.microsoft.com/office/powerpoint/2010/main" val="956985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DC8DE-CC04-4A0F-A9C2-92D50147A17B}" type="slidenum">
              <a:rPr lang="en-GB" smtClean="0"/>
              <a:t>2</a:t>
            </a:fld>
            <a:endParaRPr lang="en-GB"/>
          </a:p>
        </p:txBody>
      </p:sp>
    </p:spTree>
    <p:extLst>
      <p:ext uri="{BB962C8B-B14F-4D97-AF65-F5344CB8AC3E}">
        <p14:creationId xmlns:p14="http://schemas.microsoft.com/office/powerpoint/2010/main" val="719411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3</a:t>
            </a:fld>
            <a:endParaRPr lang="en-GB"/>
          </a:p>
        </p:txBody>
      </p:sp>
    </p:spTree>
    <p:extLst>
      <p:ext uri="{BB962C8B-B14F-4D97-AF65-F5344CB8AC3E}">
        <p14:creationId xmlns:p14="http://schemas.microsoft.com/office/powerpoint/2010/main" val="2703740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Labour – e.g. nurses, doctors, social workers, police officers, teachers, paramedics, family lawyers – have regular interactions with people in emotionally charged situations, which requires them to manage and suppress their true feelings (</a:t>
            </a:r>
            <a:r>
              <a:rPr lang="en-GB" dirty="0" err="1"/>
              <a:t>Dudau</a:t>
            </a:r>
            <a:r>
              <a:rPr lang="en-GB" dirty="0"/>
              <a:t> and </a:t>
            </a:r>
            <a:r>
              <a:rPr lang="en-GB" dirty="0" err="1"/>
              <a:t>Brunetto</a:t>
            </a:r>
            <a:r>
              <a:rPr lang="en-GB" dirty="0"/>
              <a:t>, 2023). </a:t>
            </a:r>
          </a:p>
          <a:p>
            <a:endParaRPr lang="en-GB" dirty="0"/>
          </a:p>
          <a:p>
            <a:r>
              <a:rPr lang="en-GB" dirty="0"/>
              <a:t>Critical workers – as highlighted by the pandemic. Not likely to be replaced by AI any time soon (World Economic Forum, 2023). </a:t>
            </a:r>
          </a:p>
          <a:p>
            <a:endParaRPr lang="en-GB" dirty="0"/>
          </a:p>
          <a:p>
            <a:r>
              <a:rPr lang="en-GB" dirty="0"/>
              <a:t>The Health Foundation analysed information gathered by the Commonwealth Fund, who surveyed 9,526 primary care physicians in 10 high-income countries, including 1012 G.P.’s from the UK, in 2022 (</a:t>
            </a:r>
            <a:r>
              <a:rPr lang="en-GB" dirty="0" err="1"/>
              <a:t>PSLHub</a:t>
            </a:r>
            <a:r>
              <a:rPr lang="en-GB" dirty="0"/>
              <a:t>, 2023). </a:t>
            </a:r>
          </a:p>
          <a:p>
            <a:endParaRPr lang="en-GB" dirty="0"/>
          </a:p>
          <a:p>
            <a:r>
              <a:rPr lang="en-GB" dirty="0"/>
              <a:t>Vacancy rate of 17% for HDUHB in 2021-2022 (HDUHB, 2022), compared to 5.3% in December 2022, in Wales (Welsh Government, 2023). </a:t>
            </a:r>
          </a:p>
        </p:txBody>
      </p:sp>
      <p:sp>
        <p:nvSpPr>
          <p:cNvPr id="4" name="Slide Number Placeholder 3"/>
          <p:cNvSpPr>
            <a:spLocks noGrp="1"/>
          </p:cNvSpPr>
          <p:nvPr>
            <p:ph type="sldNum" sz="quarter" idx="5"/>
          </p:nvPr>
        </p:nvSpPr>
        <p:spPr/>
        <p:txBody>
          <a:bodyPr/>
          <a:lstStyle/>
          <a:p>
            <a:fld id="{DD2DC8DE-CC04-4A0F-A9C2-92D50147A17B}" type="slidenum">
              <a:rPr lang="en-GB" smtClean="0"/>
              <a:t>4</a:t>
            </a:fld>
            <a:endParaRPr lang="en-GB"/>
          </a:p>
        </p:txBody>
      </p:sp>
    </p:spTree>
    <p:extLst>
      <p:ext uri="{BB962C8B-B14F-4D97-AF65-F5344CB8AC3E}">
        <p14:creationId xmlns:p14="http://schemas.microsoft.com/office/powerpoint/2010/main" val="1632633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DC8DE-CC04-4A0F-A9C2-92D50147A17B}" type="slidenum">
              <a:rPr lang="en-GB" smtClean="0"/>
              <a:t>5</a:t>
            </a:fld>
            <a:endParaRPr lang="en-GB"/>
          </a:p>
        </p:txBody>
      </p:sp>
    </p:spTree>
    <p:extLst>
      <p:ext uri="{BB962C8B-B14F-4D97-AF65-F5344CB8AC3E}">
        <p14:creationId xmlns:p14="http://schemas.microsoft.com/office/powerpoint/2010/main" val="212451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 of being healthy and happy, and of having a good quality of life (Rogers, </a:t>
            </a:r>
            <a:r>
              <a:rPr lang="en-GB" dirty="0" err="1"/>
              <a:t>Castree</a:t>
            </a:r>
            <a:r>
              <a:rPr lang="en-GB" dirty="0"/>
              <a:t> and </a:t>
            </a:r>
            <a:r>
              <a:rPr lang="en-GB" dirty="0" err="1"/>
              <a:t>Kitchin</a:t>
            </a:r>
            <a:r>
              <a:rPr lang="en-GB" dirty="0"/>
              <a:t>, 2013). </a:t>
            </a:r>
          </a:p>
          <a:p>
            <a:r>
              <a:rPr lang="en-GB" dirty="0"/>
              <a:t>States of psychological wellbeing described as hedonic (relating to happiness – job satisfaction, for example) and eudemonic (relating to a sense of purpose – for example, meaningful jobs), (Guest, 2017). </a:t>
            </a:r>
          </a:p>
          <a:p>
            <a:r>
              <a:rPr lang="en-GB" dirty="0"/>
              <a:t>For this study, wellbeing will be defined as psychological (mental health), physical and social wellbeing (good relationships at work). </a:t>
            </a:r>
          </a:p>
        </p:txBody>
      </p:sp>
      <p:sp>
        <p:nvSpPr>
          <p:cNvPr id="4" name="Slide Number Placeholder 3"/>
          <p:cNvSpPr>
            <a:spLocks noGrp="1"/>
          </p:cNvSpPr>
          <p:nvPr>
            <p:ph type="sldNum" sz="quarter" idx="5"/>
          </p:nvPr>
        </p:nvSpPr>
        <p:spPr/>
        <p:txBody>
          <a:bodyPr/>
          <a:lstStyle/>
          <a:p>
            <a:fld id="{DD2DC8DE-CC04-4A0F-A9C2-92D50147A17B}" type="slidenum">
              <a:rPr lang="en-GB" smtClean="0"/>
              <a:t>6</a:t>
            </a:fld>
            <a:endParaRPr lang="en-GB"/>
          </a:p>
        </p:txBody>
      </p:sp>
    </p:spTree>
    <p:extLst>
      <p:ext uri="{BB962C8B-B14F-4D97-AF65-F5344CB8AC3E}">
        <p14:creationId xmlns:p14="http://schemas.microsoft.com/office/powerpoint/2010/main" val="2865304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DC8DE-CC04-4A0F-A9C2-92D50147A17B}" type="slidenum">
              <a:rPr lang="en-GB" smtClean="0"/>
              <a:t>7</a:t>
            </a:fld>
            <a:endParaRPr lang="en-GB"/>
          </a:p>
        </p:txBody>
      </p:sp>
    </p:spTree>
    <p:extLst>
      <p:ext uri="{BB962C8B-B14F-4D97-AF65-F5344CB8AC3E}">
        <p14:creationId xmlns:p14="http://schemas.microsoft.com/office/powerpoint/2010/main" val="2672009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domains of wellbeing – health, social wellbeing, financial wellbeing, lifestyle choices, values and principles, good work, personal growth. Wellbeing can be affected by stress, poor relationships, poor nutrition and exercise, discrimination and bullying, low quality jobs, lack of learning opportunities (</a:t>
            </a:r>
            <a:r>
              <a:rPr lang="en-GB" dirty="0" err="1"/>
              <a:t>Suff</a:t>
            </a:r>
            <a:r>
              <a:rPr lang="en-GB" dirty="0"/>
              <a:t>, 2022). </a:t>
            </a:r>
          </a:p>
          <a:p>
            <a:endParaRPr lang="en-GB" dirty="0"/>
          </a:p>
          <a:p>
            <a:r>
              <a:rPr lang="en-GB" dirty="0"/>
              <a:t>Particular issues for emotional labour include scarce resources, low autonomy, lack of recognition and training (Smith </a:t>
            </a:r>
            <a:r>
              <a:rPr lang="en-GB" i="1" dirty="0"/>
              <a:t>et al, </a:t>
            </a:r>
            <a:r>
              <a:rPr lang="en-GB" dirty="0"/>
              <a:t>2021). </a:t>
            </a:r>
          </a:p>
          <a:p>
            <a:endParaRPr lang="en-GB" dirty="0"/>
          </a:p>
          <a:p>
            <a:r>
              <a:rPr lang="en-GB" dirty="0"/>
              <a:t>Managers are in unique position to buffer against some of the emotional demands (</a:t>
            </a:r>
            <a:r>
              <a:rPr lang="en-GB" dirty="0" err="1"/>
              <a:t>Kinman</a:t>
            </a:r>
            <a:r>
              <a:rPr lang="en-GB" dirty="0"/>
              <a:t> and </a:t>
            </a:r>
            <a:r>
              <a:rPr lang="en-GB" dirty="0" err="1"/>
              <a:t>Leggetter</a:t>
            </a:r>
            <a:r>
              <a:rPr lang="en-GB" dirty="0"/>
              <a:t>, 2016). </a:t>
            </a:r>
          </a:p>
          <a:p>
            <a:endParaRPr lang="en-GB" dirty="0"/>
          </a:p>
          <a:p>
            <a:r>
              <a:rPr lang="en-GB" dirty="0"/>
              <a:t>Recent literature points to need for elements of both transactional and relationship orientated leadership (Russell et al, 2018). Paradoxical leadership, whereby managers are navigating two paradoxes – the need to set clear goals, but to give enough autonomy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rPr>
              <a:t>Fürstenberg</a:t>
            </a:r>
            <a:r>
              <a:rPr lang="en-GB" sz="1800" dirty="0">
                <a:effectLst/>
                <a:latin typeface="Calibri" panose="020F0502020204030204" pitchFamily="34" charset="0"/>
                <a:ea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rPr>
              <a:t>Alfes</a:t>
            </a:r>
            <a:r>
              <a:rPr lang="en-GB" sz="1800" dirty="0">
                <a:effectLst/>
                <a:latin typeface="Calibri" panose="020F0502020204030204" pitchFamily="34" charset="0"/>
                <a:ea typeface="Times New Roman" panose="02020603050405020304" pitchFamily="18" charset="0"/>
              </a:rPr>
              <a:t>, and Kearney, 2021)</a:t>
            </a:r>
            <a:r>
              <a:rPr lang="en-GB" dirty="0"/>
              <a:t>. </a:t>
            </a:r>
          </a:p>
          <a:p>
            <a:endParaRPr lang="en-GB" dirty="0"/>
          </a:p>
          <a:p>
            <a:r>
              <a:rPr lang="en-GB" dirty="0"/>
              <a:t>Effective management styles for emotional labour appear to be compassionate leadership, authentic and resource-providing leadership. Way they manage is important.</a:t>
            </a:r>
          </a:p>
          <a:p>
            <a:endParaRPr lang="en-GB" dirty="0"/>
          </a:p>
          <a:p>
            <a:r>
              <a:rPr lang="en-GB" dirty="0"/>
              <a:t>CIPD Good Work index for Wales – those in public sector working hard and at risk of burnout, plus are at risk of financial hardship (CIPD, 2023). </a:t>
            </a:r>
          </a:p>
          <a:p>
            <a:endParaRPr lang="en-GB" dirty="0"/>
          </a:p>
          <a:p>
            <a:r>
              <a:rPr lang="en-GB" dirty="0"/>
              <a:t>All public bodies required to contribute to 7 wellbeing goals contained in the Wellbeing of Future Generations (Wales) Act, 2015. Most recent report indicates that half of single parents are in material deprivation and number of households at threat of homelessness has increased; mental health concerns and poor lifestyle, as well as equality issues. Therefore, need for managers in Wales to focus on employee wellbeing.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8</a:t>
            </a:fld>
            <a:endParaRPr lang="en-GB"/>
          </a:p>
        </p:txBody>
      </p:sp>
    </p:spTree>
    <p:extLst>
      <p:ext uri="{BB962C8B-B14F-4D97-AF65-F5344CB8AC3E}">
        <p14:creationId xmlns:p14="http://schemas.microsoft.com/office/powerpoint/2010/main" val="9777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JD-R, job demands such as workload and job resources such as social support, affect wellbeing (Guest, 2017). Job resources can buffer against job demands.</a:t>
            </a:r>
          </a:p>
          <a:p>
            <a:endParaRPr lang="en-GB" dirty="0"/>
          </a:p>
          <a:p>
            <a:r>
              <a:rPr lang="en-GB" dirty="0"/>
              <a:t>Leader-Member Exchange – describes the nature of the relationship between manager and employer being that of mutual gains (Mao and Tian, 2022). Managers provide support and in return employees perform well. Strong relationships may help employees overcome work stressors.</a:t>
            </a:r>
          </a:p>
          <a:p>
            <a:endParaRPr lang="en-GB" dirty="0"/>
          </a:p>
          <a:p>
            <a:r>
              <a:rPr lang="en-GB" dirty="0"/>
              <a:t>Self-Determination Theory claims that employees have basic psychological needs that need to be met to maintain motivation and wellbeing – these are autonomy, competence and relatedness (Ryan and Deci, 2017). Managers are in a position to influence all three. </a:t>
            </a:r>
          </a:p>
          <a:p>
            <a:endParaRPr lang="en-GB" dirty="0"/>
          </a:p>
          <a:p>
            <a:r>
              <a:rPr lang="en-GB" dirty="0"/>
              <a:t>Conservation of Resources theory maintains that employees behave in such a way to conserve their resources, so if they perceive that their wellbeing is being affected, they will seek to protect it by, for example, neglecting their job (Halbesleben et al, 2014). It is therefore in managers’ interest to preserve employee wellbeing. </a:t>
            </a:r>
          </a:p>
        </p:txBody>
      </p:sp>
      <p:sp>
        <p:nvSpPr>
          <p:cNvPr id="4" name="Slide Number Placeholder 3"/>
          <p:cNvSpPr>
            <a:spLocks noGrp="1"/>
          </p:cNvSpPr>
          <p:nvPr>
            <p:ph type="sldNum" sz="quarter" idx="5"/>
          </p:nvPr>
        </p:nvSpPr>
        <p:spPr/>
        <p:txBody>
          <a:bodyPr/>
          <a:lstStyle/>
          <a:p>
            <a:fld id="{DD2DC8DE-CC04-4A0F-A9C2-92D50147A17B}" type="slidenum">
              <a:rPr lang="en-GB" smtClean="0"/>
              <a:t>9</a:t>
            </a:fld>
            <a:endParaRPr lang="en-GB"/>
          </a:p>
        </p:txBody>
      </p:sp>
    </p:spTree>
    <p:extLst>
      <p:ext uri="{BB962C8B-B14F-4D97-AF65-F5344CB8AC3E}">
        <p14:creationId xmlns:p14="http://schemas.microsoft.com/office/powerpoint/2010/main" val="1814260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Multi-Method, to construct a holistic picture of how management style impacts wellbeing and performance. Two perspectives, providing triangulation, as well as adding to the robustness of the conclusions. More appropriate than a questionnaire, which would not provide the depth the author was looking for, as well as observation, which has issues of confidentiality and a greater risk of participants modifying their behaviour due to the presence of the researcher (Creswell and Creswell, 2018). </a:t>
            </a:r>
          </a:p>
          <a:p>
            <a:endParaRPr lang="en-GB" dirty="0"/>
          </a:p>
          <a:p>
            <a:r>
              <a:rPr lang="en-GB" dirty="0"/>
              <a:t>Validity and reliability – Bryman </a:t>
            </a:r>
            <a:r>
              <a:rPr lang="en-GB" i="1" dirty="0"/>
              <a:t>et al</a:t>
            </a:r>
            <a:r>
              <a:rPr lang="en-GB" dirty="0"/>
              <a:t> (2021) suggest the use of Scott’s (1990) criteria for assessing the quality of documents – authenticity, credibility, representativeness and meaning. Documents are likely to be authentic and credible due to the reflections being submitted for a degree course. They will represent one group of workers and they are likely to be clear and comprehensible. </a:t>
            </a:r>
          </a:p>
          <a:p>
            <a:r>
              <a:rPr lang="en-GB" dirty="0"/>
              <a:t>Interviews – standard questions will be used and a pilot will be conducted. Data will be carefully analysed. </a:t>
            </a:r>
          </a:p>
          <a:p>
            <a:endParaRPr lang="en-GB" dirty="0"/>
          </a:p>
          <a:p>
            <a:r>
              <a:rPr lang="en-GB" dirty="0"/>
              <a:t>Sampling strategy – volunteer (random), though initial pool will be selected by researcher. </a:t>
            </a:r>
          </a:p>
        </p:txBody>
      </p:sp>
      <p:sp>
        <p:nvSpPr>
          <p:cNvPr id="4" name="Slide Number Placeholder 3"/>
          <p:cNvSpPr>
            <a:spLocks noGrp="1"/>
          </p:cNvSpPr>
          <p:nvPr>
            <p:ph type="sldNum" sz="quarter" idx="5"/>
          </p:nvPr>
        </p:nvSpPr>
        <p:spPr/>
        <p:txBody>
          <a:bodyPr/>
          <a:lstStyle/>
          <a:p>
            <a:fld id="{DD2DC8DE-CC04-4A0F-A9C2-92D50147A17B}" type="slidenum">
              <a:rPr lang="en-GB" smtClean="0"/>
              <a:t>10</a:t>
            </a:fld>
            <a:endParaRPr lang="en-GB"/>
          </a:p>
        </p:txBody>
      </p:sp>
    </p:spTree>
    <p:extLst>
      <p:ext uri="{BB962C8B-B14F-4D97-AF65-F5344CB8AC3E}">
        <p14:creationId xmlns:p14="http://schemas.microsoft.com/office/powerpoint/2010/main" val="30027887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11</a:t>
            </a:fld>
            <a:endParaRPr lang="en-GB"/>
          </a:p>
        </p:txBody>
      </p:sp>
    </p:spTree>
    <p:extLst>
      <p:ext uri="{BB962C8B-B14F-4D97-AF65-F5344CB8AC3E}">
        <p14:creationId xmlns:p14="http://schemas.microsoft.com/office/powerpoint/2010/main" val="4140437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12</a:t>
            </a:fld>
            <a:endParaRPr lang="en-GB"/>
          </a:p>
        </p:txBody>
      </p:sp>
    </p:spTree>
    <p:extLst>
      <p:ext uri="{BB962C8B-B14F-4D97-AF65-F5344CB8AC3E}">
        <p14:creationId xmlns:p14="http://schemas.microsoft.com/office/powerpoint/2010/main" val="97798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13</a:t>
            </a:fld>
            <a:endParaRPr lang="en-GB"/>
          </a:p>
        </p:txBody>
      </p:sp>
    </p:spTree>
    <p:extLst>
      <p:ext uri="{BB962C8B-B14F-4D97-AF65-F5344CB8AC3E}">
        <p14:creationId xmlns:p14="http://schemas.microsoft.com/office/powerpoint/2010/main" val="1706126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14</a:t>
            </a:fld>
            <a:endParaRPr lang="en-GB"/>
          </a:p>
        </p:txBody>
      </p:sp>
    </p:spTree>
    <p:extLst>
      <p:ext uri="{BB962C8B-B14F-4D97-AF65-F5344CB8AC3E}">
        <p14:creationId xmlns:p14="http://schemas.microsoft.com/office/powerpoint/2010/main" val="153948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DC8DE-CC04-4A0F-A9C2-92D50147A17B}" type="slidenum">
              <a:rPr lang="en-GB" smtClean="0"/>
              <a:t>15</a:t>
            </a:fld>
            <a:endParaRPr lang="en-GB"/>
          </a:p>
        </p:txBody>
      </p:sp>
    </p:spTree>
    <p:extLst>
      <p:ext uri="{BB962C8B-B14F-4D97-AF65-F5344CB8AC3E}">
        <p14:creationId xmlns:p14="http://schemas.microsoft.com/office/powerpoint/2010/main" val="3466116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97875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715538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034057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312491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505970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666949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182781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498984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25160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4362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10/9/2023</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2078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10/9/2023</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17368297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ezproxy.uwtsd.ac.uk/10.1080/09540962.2022.2073080" TargetMode="External"/><Relationship Id="rId3" Type="http://schemas.openxmlformats.org/officeDocument/2006/relationships/image" Target="../media/image13.jpg"/><Relationship Id="rId7" Type="http://schemas.openxmlformats.org/officeDocument/2006/relationships/hyperlink" Target="https://doi.org/10.1080/09540962.2019.166591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cipd.org/globalassets/media/knowledge/knowledge-hub/reports/2023-pdfs/2023-cipd-good-work-index-wales-report-8407.pdf" TargetMode="External"/><Relationship Id="rId5" Type="http://schemas.openxmlformats.org/officeDocument/2006/relationships/hyperlink" Target="https://www.cipd.org/globalassets/media/comms/news/ahealth-wellbeing-work-report-2022_tcm18-108440.pdf" TargetMode="External"/><Relationship Id="rId4" Type="http://schemas.openxmlformats.org/officeDocument/2006/relationships/hyperlink" Target="https://doi.org/10.1111/1467-8500.12467"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hduhb.nhs.wales/about-us/your-health-board/board-meetings-2022/annual-general-meeting-agenda-and-papers-28th-july-2022/agm-agenda-and-papers-28th-july-2022/hywel-dda-uhb-annual-report-and-accounts-2021-22-bilingual/" TargetMode="External"/><Relationship Id="rId13" Type="http://schemas.openxmlformats.org/officeDocument/2006/relationships/hyperlink" Target="https://www.pslhub.org/learn/patient-safety-in-health-and-care/care-settings/gp-and-primary-care/stressed-and-overworked-what-the-commonwealth-fund%E2%80%99s-2022-international-health-policy-survey-of-primary-care-physicians-in-10-countries-means-for-the-uk-r9058/#:~:text=The%20Health%20Foundation%20worked%20with%20the%20Commonwealth%20Fund,UK%20and%20how%20they%20compare%20to%20other%20countries." TargetMode="External"/><Relationship Id="rId3" Type="http://schemas.openxmlformats.org/officeDocument/2006/relationships/image" Target="../media/image14.jpg"/><Relationship Id="rId7" Type="http://schemas.openxmlformats.org/officeDocument/2006/relationships/hyperlink" Target="https://doi.org/10.1177/0149206314527130" TargetMode="External"/><Relationship Id="rId12" Type="http://schemas.openxmlformats.org/officeDocument/2006/relationships/hyperlink" Target="https://doi.org/10.1177/15480518221114854"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1111/1748-8583.12139" TargetMode="External"/><Relationship Id="rId11" Type="http://schemas.openxmlformats.org/officeDocument/2006/relationships/hyperlink" Target="https://doi.org/10.2224/sbp.11266" TargetMode="External"/><Relationship Id="rId5" Type="http://schemas.openxmlformats.org/officeDocument/2006/relationships/hyperlink" Target="https://doi.org/10.1111/joop.12344" TargetMode="External"/><Relationship Id="rId10" Type="http://schemas.openxmlformats.org/officeDocument/2006/relationships/hyperlink" Target="https://ps.psychiatryonline.org/pb-assets/journals/ps/homepage/The%20Mental%20Health%20of%20Frontline%20Healthcare%20Providers%20During%20Pandemics%20-%20A%20Rapid%20Review%20of%20the%20Literature.pdf" TargetMode="External"/><Relationship Id="rId4" Type="http://schemas.openxmlformats.org/officeDocument/2006/relationships/hyperlink" Target="https://doi.org/10.1017/jmo.2023.24" TargetMode="External"/><Relationship Id="rId9" Type="http://schemas.openxmlformats.org/officeDocument/2006/relationships/hyperlink" Target="https://doi.org/10.3390/healthcare4040089"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cipd.co.uk/knowledge/culture/well-being/factsheet#19501" TargetMode="External"/><Relationship Id="rId13" Type="http://schemas.openxmlformats.org/officeDocument/2006/relationships/hyperlink" Target="https://www3.weforum.org/docs/WEF_Future_of_Jobs_2023.pdf" TargetMode="External"/><Relationship Id="rId3" Type="http://schemas.openxmlformats.org/officeDocument/2006/relationships/image" Target="../media/image15.jpg"/><Relationship Id="rId7" Type="http://schemas.openxmlformats.org/officeDocument/2006/relationships/hyperlink" Target="https://doi.org/10.1177/17449871211014021" TargetMode="External"/><Relationship Id="rId12" Type="http://schemas.openxmlformats.org/officeDocument/2006/relationships/hyperlink" Target="https://www.gov.wales/nhs-vacancy-statistics-31-december-2022#:~:text=The%20estimated%20number%20of%20FTE%20vacancies%20by%20each,an%20estimated%20vacancy%20rate%20of%206.2%25%20More%20item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google.com/books/edition/Self_Determination_Theory/th5rDwAAQBAJ?hl=en&amp;gbpv=1&amp;dq=inauthor:%22Richard+M.+Ryan%22" TargetMode="External"/><Relationship Id="rId11" Type="http://schemas.openxmlformats.org/officeDocument/2006/relationships/hyperlink" Target="https://www.gov.wales/sites/default/files/statistics-and-research/2022-09/wellbeing-of-wales-2022-easy-read.pdf" TargetMode="External"/><Relationship Id="rId5" Type="http://schemas.openxmlformats.org/officeDocument/2006/relationships/hyperlink" Target="https://doi.org/10.1016/j.hrmr.2018.02.003" TargetMode="External"/><Relationship Id="rId10" Type="http://schemas.openxmlformats.org/officeDocument/2006/relationships/hyperlink" Target="https://www.kingsfund.org.uk/blog/2023/04/nhs-staff-survey-2022-what-do-results-tell-us" TargetMode="External"/><Relationship Id="rId4" Type="http://schemas.openxmlformats.org/officeDocument/2006/relationships/hyperlink" Target="https://www-oxfordreference-com.ezproxy.uwtsd.ac.uk/view/10.1093/acref/9780199599868.001.0001/acref-9780199599868-e-2038" TargetMode="External"/><Relationship Id="rId9" Type="http://schemas.openxmlformats.org/officeDocument/2006/relationships/hyperlink" Target="https://www.uwtsd.ac.uk/media/uwtsd-website/content-assets/documents/research/REICoP-July-202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using laptop computer">
            <a:extLst>
              <a:ext uri="{FF2B5EF4-FFF2-40B4-BE49-F238E27FC236}">
                <a16:creationId xmlns:a16="http://schemas.microsoft.com/office/drawing/2014/main" id="{002B7469-6300-DC04-1AFC-B9F950133E33}"/>
              </a:ext>
            </a:extLst>
          </p:cNvPr>
          <p:cNvPicPr>
            <a:picLocks noChangeAspect="1"/>
          </p:cNvPicPr>
          <p:nvPr/>
        </p:nvPicPr>
        <p:blipFill rotWithShape="1">
          <a:blip r:embed="rId3">
            <a:extLst>
              <a:ext uri="{28A0092B-C50C-407E-A947-70E740481C1C}">
                <a14:useLocalDpi xmlns:a14="http://schemas.microsoft.com/office/drawing/2010/main" val="0"/>
              </a:ext>
            </a:extLst>
          </a:blip>
          <a:srcRect t="2174"/>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5CBC3A33-D2F5-E7C6-109E-096BA1691ACC}"/>
              </a:ext>
            </a:extLst>
          </p:cNvPr>
          <p:cNvSpPr>
            <a:spLocks noGrp="1"/>
          </p:cNvSpPr>
          <p:nvPr>
            <p:ph type="ctrTitle"/>
          </p:nvPr>
        </p:nvSpPr>
        <p:spPr>
          <a:xfrm>
            <a:off x="1228436" y="1371600"/>
            <a:ext cx="6086764" cy="2736443"/>
          </a:xfrm>
        </p:spPr>
        <p:txBody>
          <a:bodyPr>
            <a:normAutofit/>
          </a:bodyPr>
          <a:lstStyle/>
          <a:p>
            <a:pPr>
              <a:lnSpc>
                <a:spcPct val="90000"/>
              </a:lnSpc>
            </a:pPr>
            <a:r>
              <a:rPr lang="en-GB" sz="3700">
                <a:solidFill>
                  <a:srgbClr val="FFFFFF"/>
                </a:solidFill>
              </a:rPr>
              <a:t>Doctorate in Professional Practice (Part 1)</a:t>
            </a:r>
            <a:br>
              <a:rPr lang="en-GB" sz="3700">
                <a:solidFill>
                  <a:srgbClr val="FFFFFF"/>
                </a:solidFill>
              </a:rPr>
            </a:br>
            <a:r>
              <a:rPr lang="en-GB" sz="3700">
                <a:solidFill>
                  <a:srgbClr val="FFFFFF"/>
                </a:solidFill>
              </a:rPr>
              <a:t>Practitioner Research Proposal (Module Code BMPF7200)</a:t>
            </a:r>
          </a:p>
        </p:txBody>
      </p:sp>
      <p:sp>
        <p:nvSpPr>
          <p:cNvPr id="3" name="Subtitle 2">
            <a:extLst>
              <a:ext uri="{FF2B5EF4-FFF2-40B4-BE49-F238E27FC236}">
                <a16:creationId xmlns:a16="http://schemas.microsoft.com/office/drawing/2014/main" id="{2F99EF00-A4A8-C755-856D-5AB9960C6F0A}"/>
              </a:ext>
            </a:extLst>
          </p:cNvPr>
          <p:cNvSpPr>
            <a:spLocks noGrp="1"/>
          </p:cNvSpPr>
          <p:nvPr>
            <p:ph type="subTitle" idx="1"/>
          </p:nvPr>
        </p:nvSpPr>
        <p:spPr>
          <a:xfrm>
            <a:off x="1228436" y="4299358"/>
            <a:ext cx="6086764" cy="1187042"/>
          </a:xfrm>
        </p:spPr>
        <p:txBody>
          <a:bodyPr>
            <a:normAutofit/>
          </a:bodyPr>
          <a:lstStyle/>
          <a:p>
            <a:r>
              <a:rPr lang="en-GB" b="1" i="1">
                <a:solidFill>
                  <a:srgbClr val="FFFFFF"/>
                </a:solidFill>
              </a:rPr>
              <a:t>Julie Thomas</a:t>
            </a:r>
          </a:p>
        </p:txBody>
      </p:sp>
      <p:sp>
        <p:nvSpPr>
          <p:cNvPr id="69" name="Date Placeholder 3">
            <a:extLst>
              <a:ext uri="{FF2B5EF4-FFF2-40B4-BE49-F238E27FC236}">
                <a16:creationId xmlns:a16="http://schemas.microsoft.com/office/drawing/2014/main" id="{136942C3-91AC-4FA1-824B-F446C8709FDA}"/>
              </a:ext>
            </a:extLst>
          </p:cNvPr>
          <p:cNvSpPr>
            <a:spLocks noGrp="1"/>
          </p:cNvSpPr>
          <p:nvPr>
            <p:ph type="dt" sz="half" idx="10"/>
          </p:nvPr>
        </p:nvSpPr>
        <p:spPr>
          <a:xfrm rot="5400000">
            <a:off x="-1001475" y="1517536"/>
            <a:ext cx="2801123" cy="365125"/>
          </a:xfrm>
        </p:spPr>
        <p:txBody>
          <a:bodyPr>
            <a:normAutofit/>
          </a:bodyPr>
          <a:lstStyle/>
          <a:p>
            <a:pPr>
              <a:spcAft>
                <a:spcPts val="600"/>
              </a:spcAft>
            </a:pPr>
            <a:fld id="{672F5759-5409-4BE3-93A8-A440F771213B}" type="datetime1">
              <a:rPr lang="en-US">
                <a:solidFill>
                  <a:srgbClr val="FFFFFF"/>
                </a:solidFill>
              </a:rPr>
              <a:pPr>
                <a:spcAft>
                  <a:spcPts val="600"/>
                </a:spcAft>
              </a:pPr>
              <a:t>10/9/2023</a:t>
            </a:fld>
            <a:endParaRPr lang="en-US">
              <a:solidFill>
                <a:srgbClr val="FFFFFF"/>
              </a:solidFill>
            </a:endParaRPr>
          </a:p>
        </p:txBody>
      </p:sp>
      <p:sp>
        <p:nvSpPr>
          <p:cNvPr id="73" name="Slide Number Placeholder 5">
            <a:extLst>
              <a:ext uri="{FF2B5EF4-FFF2-40B4-BE49-F238E27FC236}">
                <a16:creationId xmlns:a16="http://schemas.microsoft.com/office/drawing/2014/main" id="{08EC9005-5705-4BF3-9E28-A32B3886CE50}"/>
              </a:ext>
            </a:extLst>
          </p:cNvPr>
          <p:cNvSpPr>
            <a:spLocks noGrp="1"/>
          </p:cNvSpPr>
          <p:nvPr>
            <p:ph type="sldNum" sz="quarter" idx="12"/>
          </p:nvPr>
        </p:nvSpPr>
        <p:spPr>
          <a:xfrm>
            <a:off x="11228877" y="6319138"/>
            <a:ext cx="710647" cy="365125"/>
          </a:xfrm>
        </p:spPr>
        <p:txBody>
          <a:bodyPr>
            <a:normAutofit/>
          </a:bodyPr>
          <a:lstStyle/>
          <a:p>
            <a:pPr>
              <a:spcAft>
                <a:spcPts val="600"/>
              </a:spcAft>
            </a:pPr>
            <a:fld id="{18F23307-8124-4758-BAB0-3667EABA0B67}"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164875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man wearing mask">
            <a:extLst>
              <a:ext uri="{FF2B5EF4-FFF2-40B4-BE49-F238E27FC236}">
                <a16:creationId xmlns:a16="http://schemas.microsoft.com/office/drawing/2014/main" id="{D2C23FEA-D190-FE74-A766-8A4227FFDE01}"/>
              </a:ext>
            </a:extLst>
          </p:cNvPr>
          <p:cNvPicPr>
            <a:picLocks noChangeAspect="1"/>
          </p:cNvPicPr>
          <p:nvPr/>
        </p:nvPicPr>
        <p:blipFill rotWithShape="1">
          <a:blip r:embed="rId3">
            <a:extLst>
              <a:ext uri="{28A0092B-C50C-407E-A947-70E740481C1C}">
                <a14:useLocalDpi xmlns:a14="http://schemas.microsoft.com/office/drawing/2010/main" val="0"/>
              </a:ext>
            </a:extLst>
          </a:blip>
          <a:srcRect r="25092" b="1"/>
          <a:stretch/>
        </p:blipFill>
        <p:spPr>
          <a:xfrm>
            <a:off x="20" y="10"/>
            <a:ext cx="7312860" cy="6857990"/>
          </a:xfrm>
          <a:prstGeom prst="rect">
            <a:avLst/>
          </a:prstGeom>
          <a:noFill/>
        </p:spPr>
      </p:pic>
      <p:sp>
        <p:nvSpPr>
          <p:cNvPr id="2" name="Title 1">
            <a:extLst>
              <a:ext uri="{FF2B5EF4-FFF2-40B4-BE49-F238E27FC236}">
                <a16:creationId xmlns:a16="http://schemas.microsoft.com/office/drawing/2014/main" id="{D38AA62A-F206-B48C-E23F-0BC49D72F8B9}"/>
              </a:ext>
            </a:extLst>
          </p:cNvPr>
          <p:cNvSpPr>
            <a:spLocks noGrp="1"/>
          </p:cNvSpPr>
          <p:nvPr>
            <p:ph type="title"/>
          </p:nvPr>
        </p:nvSpPr>
        <p:spPr>
          <a:xfrm>
            <a:off x="8171108" y="763980"/>
            <a:ext cx="2860276" cy="2743200"/>
          </a:xfrm>
        </p:spPr>
        <p:txBody>
          <a:bodyPr anchor="t">
            <a:normAutofit/>
          </a:bodyPr>
          <a:lstStyle/>
          <a:p>
            <a:r>
              <a:rPr lang="en-GB" dirty="0"/>
              <a:t>Title of Study</a:t>
            </a:r>
          </a:p>
        </p:txBody>
      </p:sp>
      <p:sp>
        <p:nvSpPr>
          <p:cNvPr id="3" name="Content Placeholder 2">
            <a:extLst>
              <a:ext uri="{FF2B5EF4-FFF2-40B4-BE49-F238E27FC236}">
                <a16:creationId xmlns:a16="http://schemas.microsoft.com/office/drawing/2014/main" id="{74587139-D1B5-5C72-FB58-0451EA40E7EC}"/>
              </a:ext>
            </a:extLst>
          </p:cNvPr>
          <p:cNvSpPr>
            <a:spLocks noGrp="1"/>
          </p:cNvSpPr>
          <p:nvPr>
            <p:ph idx="1"/>
          </p:nvPr>
        </p:nvSpPr>
        <p:spPr>
          <a:xfrm>
            <a:off x="8115300" y="2079860"/>
            <a:ext cx="3274280" cy="2764644"/>
          </a:xfrm>
        </p:spPr>
        <p:txBody>
          <a:bodyPr>
            <a:noAutofit/>
          </a:bodyPr>
          <a:lstStyle/>
          <a:p>
            <a:pPr marL="0" indent="0">
              <a:buNone/>
            </a:pPr>
            <a:r>
              <a:rPr lang="en-GB" sz="2400" b="1" i="1" dirty="0"/>
              <a:t>The Impact of Management Style on the Wellbeing and Performance of Emotional Labour in Wales – A Qualitative Study</a:t>
            </a:r>
          </a:p>
        </p:txBody>
      </p:sp>
      <p:sp>
        <p:nvSpPr>
          <p:cNvPr id="10" name="Date Placeholder 3">
            <a:extLst>
              <a:ext uri="{FF2B5EF4-FFF2-40B4-BE49-F238E27FC236}">
                <a16:creationId xmlns:a16="http://schemas.microsoft.com/office/drawing/2014/main" id="{EA212C5A-8FAE-471C-AF2F-1E8E9BE94D0C}"/>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solidFill>
                  <a:srgbClr val="FFFFFF"/>
                </a:solidFill>
                <a:effectLst>
                  <a:outerShdw blurRad="38100" dist="38100" dir="2700000" algn="tl">
                    <a:srgbClr val="000000">
                      <a:alpha val="43137"/>
                    </a:srgbClr>
                  </a:outerShdw>
                </a:effectLst>
              </a:rPr>
              <a:pPr>
                <a:spcAft>
                  <a:spcPts val="600"/>
                </a:spcAft>
              </a:pPr>
              <a:t>10/9/2023</a:t>
            </a:fld>
            <a:endParaRPr lang="en-US" dirty="0">
              <a:solidFill>
                <a:srgbClr val="FFFFFF"/>
              </a:solidFill>
              <a:effectLst>
                <a:outerShdw blurRad="38100" dist="38100" dir="2700000" algn="tl">
                  <a:srgbClr val="000000">
                    <a:alpha val="43137"/>
                  </a:srgbClr>
                </a:outerShdw>
              </a:effectLst>
            </a:endParaRPr>
          </a:p>
        </p:txBody>
      </p:sp>
      <p:sp>
        <p:nvSpPr>
          <p:cNvPr id="14" name="Slide Number Placeholder 5">
            <a:extLst>
              <a:ext uri="{FF2B5EF4-FFF2-40B4-BE49-F238E27FC236}">
                <a16:creationId xmlns:a16="http://schemas.microsoft.com/office/drawing/2014/main" id="{FE4C4A6C-CDCF-47F8-9700-290D2AAB130B}"/>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2</a:t>
            </a:fld>
            <a:endParaRPr lang="en-US"/>
          </a:p>
        </p:txBody>
      </p:sp>
    </p:spTree>
    <p:extLst>
      <p:ext uri="{BB962C8B-B14F-4D97-AF65-F5344CB8AC3E}">
        <p14:creationId xmlns:p14="http://schemas.microsoft.com/office/powerpoint/2010/main" val="3444258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ethoscope on flat surface">
            <a:extLst>
              <a:ext uri="{FF2B5EF4-FFF2-40B4-BE49-F238E27FC236}">
                <a16:creationId xmlns:a16="http://schemas.microsoft.com/office/drawing/2014/main" id="{7484C601-89B5-E6CB-069B-8FDB3B010B0D}"/>
              </a:ext>
            </a:extLst>
          </p:cNvPr>
          <p:cNvPicPr>
            <a:picLocks noChangeAspect="1"/>
          </p:cNvPicPr>
          <p:nvPr/>
        </p:nvPicPr>
        <p:blipFill rotWithShape="1">
          <a:blip r:embed="rId3">
            <a:extLst>
              <a:ext uri="{28A0092B-C50C-407E-A947-70E740481C1C}">
                <a14:useLocalDpi xmlns:a14="http://schemas.microsoft.com/office/drawing/2010/main" val="0"/>
              </a:ext>
            </a:extLst>
          </a:blip>
          <a:srcRect r="28822" b="-1"/>
          <a:stretch/>
        </p:blipFill>
        <p:spPr>
          <a:xfrm>
            <a:off x="20" y="10"/>
            <a:ext cx="7312860" cy="6857990"/>
          </a:xfrm>
          <a:prstGeom prst="rect">
            <a:avLst/>
          </a:prstGeom>
          <a:noFill/>
        </p:spPr>
      </p:pic>
      <p:sp>
        <p:nvSpPr>
          <p:cNvPr id="2" name="Title 1">
            <a:extLst>
              <a:ext uri="{FF2B5EF4-FFF2-40B4-BE49-F238E27FC236}">
                <a16:creationId xmlns:a16="http://schemas.microsoft.com/office/drawing/2014/main" id="{ED13B068-E556-CB7E-1F50-54C4FD36607D}"/>
              </a:ext>
            </a:extLst>
          </p:cNvPr>
          <p:cNvSpPr>
            <a:spLocks noGrp="1"/>
          </p:cNvSpPr>
          <p:nvPr>
            <p:ph type="title"/>
          </p:nvPr>
        </p:nvSpPr>
        <p:spPr>
          <a:xfrm>
            <a:off x="3930608" y="2079860"/>
            <a:ext cx="3088378" cy="2743200"/>
          </a:xfrm>
        </p:spPr>
        <p:txBody>
          <a:bodyPr anchor="t">
            <a:normAutofit/>
          </a:bodyPr>
          <a:lstStyle/>
          <a:p>
            <a:r>
              <a:rPr lang="en-GB" sz="3600" dirty="0"/>
              <a:t>Contents of Presentation</a:t>
            </a:r>
          </a:p>
        </p:txBody>
      </p:sp>
      <p:sp>
        <p:nvSpPr>
          <p:cNvPr id="3" name="Content Placeholder 2">
            <a:extLst>
              <a:ext uri="{FF2B5EF4-FFF2-40B4-BE49-F238E27FC236}">
                <a16:creationId xmlns:a16="http://schemas.microsoft.com/office/drawing/2014/main" id="{906726A5-AA7C-D243-061D-A98217D60B27}"/>
              </a:ext>
            </a:extLst>
          </p:cNvPr>
          <p:cNvSpPr>
            <a:spLocks noGrp="1"/>
          </p:cNvSpPr>
          <p:nvPr>
            <p:ph idx="1"/>
          </p:nvPr>
        </p:nvSpPr>
        <p:spPr>
          <a:xfrm>
            <a:off x="8102421" y="1113945"/>
            <a:ext cx="3274280" cy="2764644"/>
          </a:xfrm>
        </p:spPr>
        <p:txBody>
          <a:bodyPr>
            <a:noAutofit/>
          </a:bodyPr>
          <a:lstStyle/>
          <a:p>
            <a:pPr>
              <a:lnSpc>
                <a:spcPct val="110000"/>
              </a:lnSpc>
            </a:pPr>
            <a:r>
              <a:rPr lang="en-GB" sz="2400" dirty="0"/>
              <a:t>Background and Context</a:t>
            </a:r>
          </a:p>
          <a:p>
            <a:pPr>
              <a:lnSpc>
                <a:spcPct val="110000"/>
              </a:lnSpc>
            </a:pPr>
            <a:r>
              <a:rPr lang="en-GB" sz="2400" dirty="0"/>
              <a:t>Aims and Objectives</a:t>
            </a:r>
          </a:p>
          <a:p>
            <a:pPr>
              <a:lnSpc>
                <a:spcPct val="110000"/>
              </a:lnSpc>
            </a:pPr>
            <a:r>
              <a:rPr lang="en-GB" sz="2400" dirty="0"/>
              <a:t>Indicative Review of Literature</a:t>
            </a:r>
          </a:p>
          <a:p>
            <a:pPr>
              <a:lnSpc>
                <a:spcPct val="110000"/>
              </a:lnSpc>
            </a:pPr>
            <a:r>
              <a:rPr lang="en-GB" sz="2400" dirty="0"/>
              <a:t>Proposed Methodology</a:t>
            </a:r>
          </a:p>
          <a:p>
            <a:pPr>
              <a:lnSpc>
                <a:spcPct val="110000"/>
              </a:lnSpc>
            </a:pPr>
            <a:r>
              <a:rPr lang="en-GB" sz="2400" dirty="0"/>
              <a:t>Ethical Considerations</a:t>
            </a:r>
          </a:p>
          <a:p>
            <a:pPr>
              <a:lnSpc>
                <a:spcPct val="110000"/>
              </a:lnSpc>
            </a:pPr>
            <a:r>
              <a:rPr lang="en-GB" sz="2400" dirty="0"/>
              <a:t>References</a:t>
            </a:r>
          </a:p>
        </p:txBody>
      </p:sp>
      <p:sp>
        <p:nvSpPr>
          <p:cNvPr id="10" name="Date Placeholder 3">
            <a:extLst>
              <a:ext uri="{FF2B5EF4-FFF2-40B4-BE49-F238E27FC236}">
                <a16:creationId xmlns:a16="http://schemas.microsoft.com/office/drawing/2014/main" id="{EA212C5A-8FAE-471C-AF2F-1E8E9BE94D0C}"/>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solidFill>
                  <a:srgbClr val="FFFFFF"/>
                </a:solidFill>
                <a:effectLst>
                  <a:outerShdw blurRad="38100" dist="38100" dir="2700000" algn="tl">
                    <a:srgbClr val="000000">
                      <a:alpha val="43137"/>
                    </a:srgbClr>
                  </a:outerShdw>
                </a:effectLst>
              </a:rPr>
              <a:pPr>
                <a:spcAft>
                  <a:spcPts val="600"/>
                </a:spcAft>
              </a:pPr>
              <a:t>10/9/2023</a:t>
            </a:fld>
            <a:endParaRPr lang="en-US" dirty="0">
              <a:solidFill>
                <a:srgbClr val="FFFFFF"/>
              </a:solidFill>
              <a:effectLst>
                <a:outerShdw blurRad="38100" dist="38100" dir="2700000" algn="tl">
                  <a:srgbClr val="000000">
                    <a:alpha val="43137"/>
                  </a:srgbClr>
                </a:outerShdw>
              </a:effectLst>
            </a:endParaRPr>
          </a:p>
        </p:txBody>
      </p:sp>
      <p:sp>
        <p:nvSpPr>
          <p:cNvPr id="14" name="Slide Number Placeholder 5">
            <a:extLst>
              <a:ext uri="{FF2B5EF4-FFF2-40B4-BE49-F238E27FC236}">
                <a16:creationId xmlns:a16="http://schemas.microsoft.com/office/drawing/2014/main" id="{FE4C4A6C-CDCF-47F8-9700-290D2AAB130B}"/>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3</a:t>
            </a:fld>
            <a:endParaRPr lang="en-US"/>
          </a:p>
        </p:txBody>
      </p:sp>
    </p:spTree>
    <p:extLst>
      <p:ext uri="{BB962C8B-B14F-4D97-AF65-F5344CB8AC3E}">
        <p14:creationId xmlns:p14="http://schemas.microsoft.com/office/powerpoint/2010/main" val="1030265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1897A-A757-6A72-F79E-4A5F76E666BE}"/>
              </a:ext>
            </a:extLst>
          </p:cNvPr>
          <p:cNvSpPr>
            <a:spLocks noGrp="1"/>
          </p:cNvSpPr>
          <p:nvPr>
            <p:ph type="title"/>
          </p:nvPr>
        </p:nvSpPr>
        <p:spPr>
          <a:xfrm>
            <a:off x="798173" y="403798"/>
            <a:ext cx="5678827" cy="1244765"/>
          </a:xfrm>
        </p:spPr>
        <p:txBody>
          <a:bodyPr>
            <a:normAutofit/>
          </a:bodyPr>
          <a:lstStyle/>
          <a:p>
            <a:r>
              <a:rPr lang="en-GB" dirty="0"/>
              <a:t>Background and Context</a:t>
            </a:r>
          </a:p>
        </p:txBody>
      </p:sp>
      <p:sp>
        <p:nvSpPr>
          <p:cNvPr id="3" name="Content Placeholder 2">
            <a:extLst>
              <a:ext uri="{FF2B5EF4-FFF2-40B4-BE49-F238E27FC236}">
                <a16:creationId xmlns:a16="http://schemas.microsoft.com/office/drawing/2014/main" id="{8EC83C46-EA19-4073-5C13-5387BDB9D24F}"/>
              </a:ext>
            </a:extLst>
          </p:cNvPr>
          <p:cNvSpPr>
            <a:spLocks noGrp="1"/>
          </p:cNvSpPr>
          <p:nvPr>
            <p:ph idx="1"/>
          </p:nvPr>
        </p:nvSpPr>
        <p:spPr>
          <a:xfrm>
            <a:off x="7418231" y="685800"/>
            <a:ext cx="3971349" cy="5508859"/>
          </a:xfrm>
        </p:spPr>
        <p:txBody>
          <a:bodyPr>
            <a:normAutofit fontScale="92500"/>
          </a:bodyPr>
          <a:lstStyle/>
          <a:p>
            <a:pPr>
              <a:lnSpc>
                <a:spcPct val="110000"/>
              </a:lnSpc>
            </a:pPr>
            <a:r>
              <a:rPr lang="en-GB" dirty="0"/>
              <a:t>What is  ‘Emotional Labour’?</a:t>
            </a:r>
          </a:p>
          <a:p>
            <a:pPr>
              <a:lnSpc>
                <a:spcPct val="110000"/>
              </a:lnSpc>
            </a:pPr>
            <a:r>
              <a:rPr lang="en-GB" dirty="0"/>
              <a:t>Critical workers, under immense pressure:</a:t>
            </a:r>
          </a:p>
          <a:p>
            <a:pPr marL="0" indent="0">
              <a:lnSpc>
                <a:spcPct val="110000"/>
              </a:lnSpc>
              <a:buNone/>
            </a:pPr>
            <a:endParaRPr lang="en-GB" dirty="0"/>
          </a:p>
          <a:p>
            <a:pPr marL="0" indent="0">
              <a:lnSpc>
                <a:spcPct val="110000"/>
              </a:lnSpc>
              <a:buNone/>
            </a:pPr>
            <a:r>
              <a:rPr lang="en-GB" b="1" i="1" dirty="0"/>
              <a:t>NHS Staff Survey (2023) with 636,348 respondents (46% return rate) revealed that nearly a third often think about leaving their job (</a:t>
            </a:r>
            <a:r>
              <a:rPr lang="en-GB" b="1" i="1" dirty="0" err="1"/>
              <a:t>Wallbank</a:t>
            </a:r>
            <a:r>
              <a:rPr lang="en-GB" b="1" i="1" dirty="0"/>
              <a:t>, 2023)</a:t>
            </a:r>
          </a:p>
          <a:p>
            <a:pPr marL="0" indent="0">
              <a:lnSpc>
                <a:spcPct val="110000"/>
              </a:lnSpc>
              <a:buNone/>
            </a:pPr>
            <a:r>
              <a:rPr lang="en-GB" b="1" i="1" dirty="0"/>
              <a:t>According to a Health Foundation Report, 71 per cent of G.P.’s within the UK said their job is extremely or very stressful (</a:t>
            </a:r>
            <a:r>
              <a:rPr lang="en-GB" b="1" i="1" dirty="0" err="1"/>
              <a:t>Wallbank</a:t>
            </a:r>
            <a:r>
              <a:rPr lang="en-GB" b="1" i="1" dirty="0"/>
              <a:t>, 2023)</a:t>
            </a:r>
          </a:p>
          <a:p>
            <a:pPr marL="0" indent="0">
              <a:lnSpc>
                <a:spcPct val="110000"/>
              </a:lnSpc>
              <a:buNone/>
            </a:pPr>
            <a:endParaRPr lang="en-GB" b="1" i="1" dirty="0"/>
          </a:p>
          <a:p>
            <a:pPr>
              <a:lnSpc>
                <a:spcPct val="110000"/>
              </a:lnSpc>
            </a:pPr>
            <a:r>
              <a:rPr lang="en-GB" dirty="0"/>
              <a:t>Situation in Wales – rural setting accentuates issues of recruitment and retention</a:t>
            </a:r>
          </a:p>
          <a:p>
            <a:pPr marL="0" indent="0">
              <a:lnSpc>
                <a:spcPct val="110000"/>
              </a:lnSpc>
              <a:buNone/>
            </a:pPr>
            <a:endParaRPr lang="en-GB" sz="1500" dirty="0"/>
          </a:p>
        </p:txBody>
      </p:sp>
      <p:pic>
        <p:nvPicPr>
          <p:cNvPr id="7" name="Picture 6" descr="Smiling hospital staff">
            <a:extLst>
              <a:ext uri="{FF2B5EF4-FFF2-40B4-BE49-F238E27FC236}">
                <a16:creationId xmlns:a16="http://schemas.microsoft.com/office/drawing/2014/main" id="{A92F5222-4DEA-FBAD-A0B2-109B3ED5BA99}"/>
              </a:ext>
            </a:extLst>
          </p:cNvPr>
          <p:cNvPicPr>
            <a:picLocks noChangeAspect="1"/>
          </p:cNvPicPr>
          <p:nvPr/>
        </p:nvPicPr>
        <p:blipFill rotWithShape="1">
          <a:blip r:embed="rId3">
            <a:extLst>
              <a:ext uri="{28A0092B-C50C-407E-A947-70E740481C1C}">
                <a14:useLocalDpi xmlns:a14="http://schemas.microsoft.com/office/drawing/2010/main" val="0"/>
              </a:ext>
            </a:extLst>
          </a:blip>
          <a:srcRect r="-1" b="6553"/>
          <a:stretch/>
        </p:blipFill>
        <p:spPr>
          <a:xfrm>
            <a:off x="21" y="2057400"/>
            <a:ext cx="6825782" cy="4800600"/>
          </a:xfrm>
          <a:prstGeom prst="rect">
            <a:avLst/>
          </a:prstGeom>
          <a:noFill/>
        </p:spPr>
      </p:pic>
      <p:sp>
        <p:nvSpPr>
          <p:cNvPr id="12" name="Date Placeholder 3">
            <a:extLst>
              <a:ext uri="{FF2B5EF4-FFF2-40B4-BE49-F238E27FC236}">
                <a16:creationId xmlns:a16="http://schemas.microsoft.com/office/drawing/2014/main" id="{B9EB0472-F505-4D1D-A3EE-FED6D85BC981}"/>
              </a:ext>
            </a:extLst>
          </p:cNvPr>
          <p:cNvSpPr>
            <a:spLocks noGrp="1"/>
          </p:cNvSpPr>
          <p:nvPr>
            <p:ph type="dt" sz="half" idx="10"/>
          </p:nvPr>
        </p:nvSpPr>
        <p:spPr>
          <a:xfrm rot="5400000">
            <a:off x="-1001475" y="1517536"/>
            <a:ext cx="2801123" cy="365125"/>
          </a:xfrm>
        </p:spPr>
        <p:txBody>
          <a:bodyPr>
            <a:normAutofit/>
          </a:bodyPr>
          <a:lstStyle/>
          <a:p>
            <a:pPr>
              <a:spcAft>
                <a:spcPts val="600"/>
              </a:spcAft>
            </a:pPr>
            <a:fld id="{A42CE256-A16D-4C05-82F9-D2517162EDD4}" type="datetime1">
              <a:rPr lang="en-US" smtClean="0"/>
              <a:pPr>
                <a:spcAft>
                  <a:spcPts val="600"/>
                </a:spcAft>
              </a:pPr>
              <a:t>10/9/2023</a:t>
            </a:fld>
            <a:endParaRPr lang="en-US"/>
          </a:p>
        </p:txBody>
      </p:sp>
      <p:sp>
        <p:nvSpPr>
          <p:cNvPr id="16"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a:xfrm>
            <a:off x="11228877" y="6319138"/>
            <a:ext cx="710647" cy="365125"/>
          </a:xfrm>
        </p:spPr>
        <p:txBody>
          <a:bodyPr>
            <a:normAutofit/>
          </a:bodyPr>
          <a:lstStyle/>
          <a:p>
            <a:pPr>
              <a:spcAft>
                <a:spcPts val="600"/>
              </a:spcAft>
            </a:pPr>
            <a:fld id="{C15563AB-8317-4F4A-8C10-D6F570F02A77}" type="slidenum">
              <a:rPr lang="en-US" smtClean="0"/>
              <a:pPr>
                <a:spcAft>
                  <a:spcPts val="600"/>
                </a:spcAft>
              </a:pPr>
              <a:t>4</a:t>
            </a:fld>
            <a:endParaRPr lang="en-US"/>
          </a:p>
        </p:txBody>
      </p:sp>
    </p:spTree>
    <p:extLst>
      <p:ext uri="{BB962C8B-B14F-4D97-AF65-F5344CB8AC3E}">
        <p14:creationId xmlns:p14="http://schemas.microsoft.com/office/powerpoint/2010/main" val="95912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8000"/>
            <a:lum/>
          </a:blip>
          <a:srcRect/>
          <a:stretch>
            <a:fillRect l="-21000" r="-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C46E-148C-7FBD-8A90-7050C1C10223}"/>
              </a:ext>
            </a:extLst>
          </p:cNvPr>
          <p:cNvSpPr>
            <a:spLocks noGrp="1"/>
          </p:cNvSpPr>
          <p:nvPr>
            <p:ph type="title"/>
          </p:nvPr>
        </p:nvSpPr>
        <p:spPr>
          <a:xfrm>
            <a:off x="1483753" y="262407"/>
            <a:ext cx="8915402" cy="846786"/>
          </a:xfrm>
        </p:spPr>
        <p:txBody>
          <a:bodyPr/>
          <a:lstStyle/>
          <a:p>
            <a:pPr algn="ctr"/>
            <a:r>
              <a:rPr lang="en-GB" dirty="0"/>
              <a:t>Aims and Objectives</a:t>
            </a:r>
          </a:p>
        </p:txBody>
      </p:sp>
      <p:sp>
        <p:nvSpPr>
          <p:cNvPr id="3" name="Content Placeholder 2">
            <a:extLst>
              <a:ext uri="{FF2B5EF4-FFF2-40B4-BE49-F238E27FC236}">
                <a16:creationId xmlns:a16="http://schemas.microsoft.com/office/drawing/2014/main" id="{17FA1361-154D-4762-C8D1-F23986E4699D}"/>
              </a:ext>
            </a:extLst>
          </p:cNvPr>
          <p:cNvSpPr>
            <a:spLocks noGrp="1"/>
          </p:cNvSpPr>
          <p:nvPr>
            <p:ph idx="1"/>
          </p:nvPr>
        </p:nvSpPr>
        <p:spPr>
          <a:xfrm>
            <a:off x="698740" y="1210614"/>
            <a:ext cx="7788437" cy="5190185"/>
          </a:xfrm>
        </p:spPr>
        <p:txBody>
          <a:bodyPr>
            <a:normAutofit fontScale="92500" lnSpcReduction="10000"/>
          </a:bodyPr>
          <a:lstStyle/>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aim of the research will be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to explore the impact of management style on the wellbeing and performance of emotional labour in Wales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Objectives:</a:t>
            </a:r>
          </a:p>
          <a:p>
            <a:pPr marL="342900" lvl="0" indent="-342900">
              <a:lnSpc>
                <a:spcPct val="107000"/>
              </a:lnSpc>
              <a:buFont typeface="+mj-lt"/>
              <a:buAutoNum type="arabicPeriod"/>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identify and critically analyse the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factors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that affect the wellbeing and performance of emotional labour.</a:t>
            </a:r>
          </a:p>
          <a:p>
            <a:pPr marL="342900" lvl="0" indent="-342900">
              <a:lnSpc>
                <a:spcPct val="107000"/>
              </a:lnSpc>
              <a:buFont typeface="+mj-lt"/>
              <a:buAutoNum type="arabicPeriod"/>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identify and critically analyse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the role of management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in maintaining the wellbeing of employees, generally and in Wales.</a:t>
            </a:r>
          </a:p>
          <a:p>
            <a:pPr marL="342900" lvl="0" indent="-342900">
              <a:lnSpc>
                <a:spcPct val="107000"/>
              </a:lnSpc>
              <a:buFont typeface="+mj-lt"/>
              <a:buAutoNum type="arabicPeriod"/>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identify and critically analyse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management styles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that are effective in maintaining wellbeing and performance.</a:t>
            </a:r>
          </a:p>
          <a:p>
            <a:pPr marL="342900" lvl="0" indent="-342900">
              <a:lnSpc>
                <a:spcPct val="107000"/>
              </a:lnSpc>
              <a:buFont typeface="+mj-lt"/>
              <a:buAutoNum type="arabicPeriod"/>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explore how management style has affected the wellbeing and performance of emotional labour in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Wales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mj-lt"/>
              <a:buAutoNum type="arabicPeriod"/>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To make </a:t>
            </a: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recommendations</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regarding the management style most likely to maintain the wellbeing and performance of emotional labour in Wales, now and in the future. </a:t>
            </a:r>
          </a:p>
          <a:p>
            <a:endParaRPr lang="en-GB" dirty="0"/>
          </a:p>
        </p:txBody>
      </p:sp>
    </p:spTree>
    <p:extLst>
      <p:ext uri="{BB962C8B-B14F-4D97-AF65-F5344CB8AC3E}">
        <p14:creationId xmlns:p14="http://schemas.microsoft.com/office/powerpoint/2010/main" val="2053461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DAAC9-7C93-F3A8-39B7-BAF94190F1BD}"/>
              </a:ext>
            </a:extLst>
          </p:cNvPr>
          <p:cNvSpPr>
            <a:spLocks noGrp="1"/>
          </p:cNvSpPr>
          <p:nvPr>
            <p:ph type="title"/>
          </p:nvPr>
        </p:nvSpPr>
        <p:spPr>
          <a:xfrm>
            <a:off x="7981627" y="685799"/>
            <a:ext cx="3241776" cy="2743201"/>
          </a:xfrm>
        </p:spPr>
        <p:txBody>
          <a:bodyPr>
            <a:normAutofit/>
          </a:bodyPr>
          <a:lstStyle/>
          <a:p>
            <a:pPr algn="ctr"/>
            <a:r>
              <a:rPr lang="en-GB" sz="3600" dirty="0"/>
              <a:t>What is ‘Wellbeing’? </a:t>
            </a:r>
            <a:br>
              <a:rPr lang="en-GB" dirty="0"/>
            </a:br>
            <a:br>
              <a:rPr lang="en-GB" dirty="0"/>
            </a:br>
            <a:endParaRPr lang="en-GB" dirty="0"/>
          </a:p>
        </p:txBody>
      </p:sp>
    </p:spTree>
    <p:extLst>
      <p:ext uri="{BB962C8B-B14F-4D97-AF65-F5344CB8AC3E}">
        <p14:creationId xmlns:p14="http://schemas.microsoft.com/office/powerpoint/2010/main" val="637888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FC6DF-71F5-043E-2FB6-258FB2A4BA47}"/>
              </a:ext>
            </a:extLst>
          </p:cNvPr>
          <p:cNvSpPr>
            <a:spLocks noGrp="1"/>
          </p:cNvSpPr>
          <p:nvPr>
            <p:ph type="title"/>
          </p:nvPr>
        </p:nvSpPr>
        <p:spPr>
          <a:xfrm>
            <a:off x="798173" y="403798"/>
            <a:ext cx="5678827" cy="1244765"/>
          </a:xfrm>
        </p:spPr>
        <p:txBody>
          <a:bodyPr>
            <a:normAutofit/>
          </a:bodyPr>
          <a:lstStyle/>
          <a:p>
            <a:r>
              <a:rPr lang="en-GB" dirty="0"/>
              <a:t>Indicative Review of Literature - GAPS</a:t>
            </a:r>
          </a:p>
        </p:txBody>
      </p:sp>
      <p:sp>
        <p:nvSpPr>
          <p:cNvPr id="3" name="Content Placeholder 2">
            <a:extLst>
              <a:ext uri="{FF2B5EF4-FFF2-40B4-BE49-F238E27FC236}">
                <a16:creationId xmlns:a16="http://schemas.microsoft.com/office/drawing/2014/main" id="{2A2FD5D8-5936-635E-3F54-96C55E809C75}"/>
              </a:ext>
            </a:extLst>
          </p:cNvPr>
          <p:cNvSpPr>
            <a:spLocks noGrp="1"/>
          </p:cNvSpPr>
          <p:nvPr>
            <p:ph idx="1"/>
          </p:nvPr>
        </p:nvSpPr>
        <p:spPr>
          <a:xfrm>
            <a:off x="6477000" y="403798"/>
            <a:ext cx="4912580" cy="6280465"/>
          </a:xfrm>
        </p:spPr>
        <p:txBody>
          <a:bodyPr>
            <a:normAutofit/>
          </a:bodyPr>
          <a:lstStyle/>
          <a:p>
            <a:pPr>
              <a:lnSpc>
                <a:spcPct val="110000"/>
              </a:lnSpc>
            </a:pPr>
            <a:r>
              <a:rPr lang="en-GB" sz="2400" dirty="0"/>
              <a:t>Gap in literature regarding leadership and management of high emotional labour internationally and in Wales (</a:t>
            </a:r>
            <a:r>
              <a:rPr lang="en-GB" sz="2400" dirty="0" err="1"/>
              <a:t>Adendorff</a:t>
            </a:r>
            <a:r>
              <a:rPr lang="en-GB" sz="2400" dirty="0"/>
              <a:t> et al, 2021; </a:t>
            </a:r>
            <a:r>
              <a:rPr lang="en-GB" sz="2400" dirty="0" err="1"/>
              <a:t>Dudau</a:t>
            </a:r>
            <a:r>
              <a:rPr lang="en-GB" sz="2400" dirty="0"/>
              <a:t> and </a:t>
            </a:r>
            <a:r>
              <a:rPr lang="en-GB" sz="2400" dirty="0" err="1"/>
              <a:t>Brunetto</a:t>
            </a:r>
            <a:r>
              <a:rPr lang="en-GB" sz="2400" dirty="0"/>
              <a:t>, 2023)</a:t>
            </a:r>
          </a:p>
          <a:p>
            <a:pPr>
              <a:lnSpc>
                <a:spcPct val="110000"/>
              </a:lnSpc>
            </a:pPr>
            <a:r>
              <a:rPr lang="en-GB" sz="2400" dirty="0"/>
              <a:t>Gap regarding impact of leadership on wellbeing (Montano, </a:t>
            </a:r>
            <a:r>
              <a:rPr lang="en-GB" sz="2400" dirty="0" err="1"/>
              <a:t>Schleu</a:t>
            </a:r>
            <a:r>
              <a:rPr lang="en-GB" sz="2400" dirty="0"/>
              <a:t> and </a:t>
            </a:r>
            <a:r>
              <a:rPr lang="en-GB" sz="2400" dirty="0" err="1">
                <a:effectLst/>
              </a:rPr>
              <a:t>Hüffmeier</a:t>
            </a:r>
            <a:r>
              <a:rPr lang="en-GB" sz="2400" dirty="0">
                <a:effectLst/>
              </a:rPr>
              <a:t>, 2023)</a:t>
            </a:r>
          </a:p>
          <a:p>
            <a:pPr>
              <a:lnSpc>
                <a:spcPct val="110000"/>
              </a:lnSpc>
            </a:pPr>
            <a:r>
              <a:rPr lang="en-GB" sz="2400" dirty="0"/>
              <a:t>Call for more qualitative research on lived experiences post-pandemic (</a:t>
            </a:r>
            <a:r>
              <a:rPr lang="en-GB" sz="2400" dirty="0" err="1"/>
              <a:t>Dundon</a:t>
            </a:r>
            <a:r>
              <a:rPr lang="en-GB" sz="2400" dirty="0"/>
              <a:t> et al, 2023)</a:t>
            </a:r>
          </a:p>
        </p:txBody>
      </p:sp>
      <p:pic>
        <p:nvPicPr>
          <p:cNvPr id="5" name="Picture 4" descr="Close-up of stacked books">
            <a:extLst>
              <a:ext uri="{FF2B5EF4-FFF2-40B4-BE49-F238E27FC236}">
                <a16:creationId xmlns:a16="http://schemas.microsoft.com/office/drawing/2014/main" id="{39FA572D-F976-C796-201D-420EFFC45CF2}"/>
              </a:ext>
            </a:extLst>
          </p:cNvPr>
          <p:cNvPicPr>
            <a:picLocks noChangeAspect="1"/>
          </p:cNvPicPr>
          <p:nvPr/>
        </p:nvPicPr>
        <p:blipFill rotWithShape="1">
          <a:blip r:embed="rId3">
            <a:extLst>
              <a:ext uri="{28A0092B-C50C-407E-A947-70E740481C1C}">
                <a14:useLocalDpi xmlns:a14="http://schemas.microsoft.com/office/drawing/2010/main" val="0"/>
              </a:ext>
            </a:extLst>
          </a:blip>
          <a:srcRect l="14313"/>
          <a:stretch/>
        </p:blipFill>
        <p:spPr>
          <a:xfrm>
            <a:off x="21" y="2057400"/>
            <a:ext cx="5512138" cy="4800600"/>
          </a:xfrm>
          <a:prstGeom prst="rect">
            <a:avLst/>
          </a:prstGeom>
          <a:noFill/>
        </p:spPr>
      </p:pic>
      <p:sp>
        <p:nvSpPr>
          <p:cNvPr id="28" name="Date Placeholder 3">
            <a:extLst>
              <a:ext uri="{FF2B5EF4-FFF2-40B4-BE49-F238E27FC236}">
                <a16:creationId xmlns:a16="http://schemas.microsoft.com/office/drawing/2014/main" id="{B9EB0472-F505-4D1D-A3EE-FED6D85BC981}"/>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pPr>
                <a:spcAft>
                  <a:spcPts val="600"/>
                </a:spcAft>
              </a:pPr>
              <a:t>10/9/2023</a:t>
            </a:fld>
            <a:endParaRPr lang="en-US"/>
          </a:p>
        </p:txBody>
      </p:sp>
      <p:sp>
        <p:nvSpPr>
          <p:cNvPr id="30"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7</a:t>
            </a:fld>
            <a:endParaRPr lang="en-US"/>
          </a:p>
        </p:txBody>
      </p:sp>
    </p:spTree>
    <p:extLst>
      <p:ext uri="{BB962C8B-B14F-4D97-AF65-F5344CB8AC3E}">
        <p14:creationId xmlns:p14="http://schemas.microsoft.com/office/powerpoint/2010/main" val="3844733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CCF3-D99D-1F10-A302-B548D5E5A0C6}"/>
              </a:ext>
            </a:extLst>
          </p:cNvPr>
          <p:cNvSpPr>
            <a:spLocks noGrp="1"/>
          </p:cNvSpPr>
          <p:nvPr>
            <p:ph type="title"/>
          </p:nvPr>
        </p:nvSpPr>
        <p:spPr>
          <a:xfrm>
            <a:off x="1638299" y="224590"/>
            <a:ext cx="8915402" cy="627818"/>
          </a:xfrm>
        </p:spPr>
        <p:txBody>
          <a:bodyPr/>
          <a:lstStyle/>
          <a:p>
            <a:pPr algn="ctr"/>
            <a:r>
              <a:rPr lang="en-GB" dirty="0"/>
              <a:t>Themes</a:t>
            </a:r>
          </a:p>
        </p:txBody>
      </p:sp>
      <p:sp>
        <p:nvSpPr>
          <p:cNvPr id="3" name="Content Placeholder 2">
            <a:extLst>
              <a:ext uri="{FF2B5EF4-FFF2-40B4-BE49-F238E27FC236}">
                <a16:creationId xmlns:a16="http://schemas.microsoft.com/office/drawing/2014/main" id="{43DA36AC-1B6C-A445-4BCC-104C9D187F00}"/>
              </a:ext>
            </a:extLst>
          </p:cNvPr>
          <p:cNvSpPr>
            <a:spLocks noGrp="1"/>
          </p:cNvSpPr>
          <p:nvPr>
            <p:ph idx="1"/>
          </p:nvPr>
        </p:nvSpPr>
        <p:spPr>
          <a:xfrm>
            <a:off x="526942" y="1203158"/>
            <a:ext cx="11251770" cy="5228639"/>
          </a:xfrm>
        </p:spPr>
        <p:txBody>
          <a:bodyPr/>
          <a:lstStyle/>
          <a:p>
            <a:r>
              <a:rPr lang="en-GB" sz="2000" dirty="0">
                <a:latin typeface="+mj-lt"/>
                <a:ea typeface="Calibri" panose="020F0502020204030204" pitchFamily="34" charset="0"/>
              </a:rPr>
              <a:t>Wellbeing influenced by many factors  – CIPD (</a:t>
            </a:r>
            <a:r>
              <a:rPr lang="en-GB" sz="2000" dirty="0" err="1">
                <a:latin typeface="+mj-lt"/>
                <a:ea typeface="Calibri" panose="020F0502020204030204" pitchFamily="34" charset="0"/>
              </a:rPr>
              <a:t>Suff</a:t>
            </a:r>
            <a:r>
              <a:rPr lang="en-GB" sz="2000" dirty="0">
                <a:latin typeface="+mj-lt"/>
                <a:ea typeface="Calibri" panose="020F0502020204030204" pitchFamily="34" charset="0"/>
              </a:rPr>
              <a:t>, 2022)</a:t>
            </a:r>
            <a:r>
              <a:rPr lang="en-GB" sz="2000" dirty="0">
                <a:latin typeface="+mj-lt"/>
              </a:rPr>
              <a:t> </a:t>
            </a:r>
          </a:p>
          <a:p>
            <a:r>
              <a:rPr lang="en-GB" sz="2000" dirty="0">
                <a:latin typeface="+mj-lt"/>
              </a:rPr>
              <a:t>Particular wellbeing issues for emotional labour (Smith </a:t>
            </a:r>
            <a:r>
              <a:rPr lang="en-GB" sz="2000" i="1" dirty="0">
                <a:latin typeface="+mj-lt"/>
              </a:rPr>
              <a:t>et al</a:t>
            </a:r>
            <a:r>
              <a:rPr lang="en-GB" sz="2000" dirty="0">
                <a:latin typeface="+mj-lt"/>
              </a:rPr>
              <a:t>, 2021)</a:t>
            </a:r>
          </a:p>
          <a:p>
            <a:r>
              <a:rPr lang="en-GB" sz="2000" dirty="0">
                <a:latin typeface="+mj-lt"/>
              </a:rPr>
              <a:t>Certain factors buffer against emotional demands, including management support (</a:t>
            </a:r>
            <a:r>
              <a:rPr lang="en-GB" sz="2000" dirty="0" err="1">
                <a:latin typeface="+mj-lt"/>
              </a:rPr>
              <a:t>Kinman</a:t>
            </a:r>
            <a:r>
              <a:rPr lang="en-GB" sz="2000" dirty="0">
                <a:latin typeface="+mj-lt"/>
              </a:rPr>
              <a:t> and </a:t>
            </a:r>
            <a:r>
              <a:rPr lang="en-GB" sz="2000" dirty="0" err="1">
                <a:latin typeface="+mj-lt"/>
              </a:rPr>
              <a:t>Leggetter</a:t>
            </a:r>
            <a:r>
              <a:rPr lang="en-GB" sz="2000" dirty="0">
                <a:latin typeface="+mj-lt"/>
              </a:rPr>
              <a:t>, 2016)</a:t>
            </a:r>
          </a:p>
          <a:p>
            <a:r>
              <a:rPr lang="en-GB" sz="2000" dirty="0">
                <a:latin typeface="+mj-lt"/>
              </a:rPr>
              <a:t>Nurse leaders considered vital to wellbeing (Magill, Siegel and Pike, 2020; Smith, </a:t>
            </a:r>
            <a:r>
              <a:rPr lang="en-GB" sz="2000" i="1" dirty="0">
                <a:latin typeface="+mj-lt"/>
              </a:rPr>
              <a:t>et al</a:t>
            </a:r>
            <a:r>
              <a:rPr lang="en-GB" sz="2000" dirty="0">
                <a:latin typeface="+mj-lt"/>
              </a:rPr>
              <a:t>, 2021)</a:t>
            </a:r>
          </a:p>
          <a:p>
            <a:r>
              <a:rPr lang="en-GB" sz="2000" dirty="0">
                <a:latin typeface="+mj-lt"/>
              </a:rPr>
              <a:t>Effective management styles include relationship-orientated styles, but dominant style in public sector is largely transactional (</a:t>
            </a:r>
            <a:r>
              <a:rPr lang="en-GB" sz="2000" dirty="0" err="1">
                <a:latin typeface="+mj-lt"/>
              </a:rPr>
              <a:t>Adendorff</a:t>
            </a:r>
            <a:r>
              <a:rPr lang="en-GB" sz="2000" dirty="0">
                <a:latin typeface="+mj-lt"/>
              </a:rPr>
              <a:t> </a:t>
            </a:r>
            <a:r>
              <a:rPr lang="en-GB" sz="2000" i="1" dirty="0">
                <a:latin typeface="+mj-lt"/>
              </a:rPr>
              <a:t>et al</a:t>
            </a:r>
            <a:r>
              <a:rPr lang="en-GB" sz="2000" dirty="0">
                <a:latin typeface="+mj-lt"/>
              </a:rPr>
              <a:t>, 2021; Farr-Wharton </a:t>
            </a:r>
            <a:r>
              <a:rPr lang="en-GB" sz="2000" i="1" dirty="0">
                <a:latin typeface="+mj-lt"/>
              </a:rPr>
              <a:t>et al</a:t>
            </a:r>
            <a:r>
              <a:rPr lang="en-GB" sz="2000" dirty="0">
                <a:latin typeface="+mj-lt"/>
              </a:rPr>
              <a:t>, 2023)</a:t>
            </a:r>
          </a:p>
          <a:p>
            <a:r>
              <a:rPr lang="en-GB" sz="2000" dirty="0">
                <a:latin typeface="+mj-lt"/>
              </a:rPr>
              <a:t>Welsh emotional labour requires managers who focus on relationships and provide tangible support (CIPD, 2023; Welsh Government, 2022). </a:t>
            </a:r>
          </a:p>
          <a:p>
            <a:endParaRPr lang="en-GB" dirty="0"/>
          </a:p>
        </p:txBody>
      </p:sp>
    </p:spTree>
    <p:extLst>
      <p:ext uri="{BB962C8B-B14F-4D97-AF65-F5344CB8AC3E}">
        <p14:creationId xmlns:p14="http://schemas.microsoft.com/office/powerpoint/2010/main" val="3947339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holding paper">
            <a:extLst>
              <a:ext uri="{FF2B5EF4-FFF2-40B4-BE49-F238E27FC236}">
                <a16:creationId xmlns:a16="http://schemas.microsoft.com/office/drawing/2014/main" id="{80D846CE-0150-64F6-9752-49DDA30D8FD8}"/>
              </a:ext>
            </a:extLst>
          </p:cNvPr>
          <p:cNvPicPr>
            <a:picLocks noChangeAspect="1"/>
          </p:cNvPicPr>
          <p:nvPr/>
        </p:nvPicPr>
        <p:blipFill rotWithShape="1">
          <a:blip r:embed="rId3">
            <a:extLst>
              <a:ext uri="{28A0092B-C50C-407E-A947-70E740481C1C}">
                <a14:useLocalDpi xmlns:a14="http://schemas.microsoft.com/office/drawing/2010/main" val="0"/>
              </a:ext>
            </a:extLst>
          </a:blip>
          <a:srcRect l="2434" r="26388" b="-1"/>
          <a:stretch/>
        </p:blipFill>
        <p:spPr>
          <a:xfrm>
            <a:off x="20" y="10"/>
            <a:ext cx="6400780" cy="6857990"/>
          </a:xfrm>
          <a:prstGeom prst="rect">
            <a:avLst/>
          </a:prstGeom>
          <a:noFill/>
        </p:spPr>
      </p:pic>
      <p:sp>
        <p:nvSpPr>
          <p:cNvPr id="2" name="Title 1">
            <a:extLst>
              <a:ext uri="{FF2B5EF4-FFF2-40B4-BE49-F238E27FC236}">
                <a16:creationId xmlns:a16="http://schemas.microsoft.com/office/drawing/2014/main" id="{CA93B340-3E6E-AF0A-4612-99A05D8BF2E3}"/>
              </a:ext>
            </a:extLst>
          </p:cNvPr>
          <p:cNvSpPr>
            <a:spLocks noGrp="1"/>
          </p:cNvSpPr>
          <p:nvPr>
            <p:ph type="title"/>
          </p:nvPr>
        </p:nvSpPr>
        <p:spPr>
          <a:xfrm>
            <a:off x="3200410" y="463639"/>
            <a:ext cx="2860276" cy="3560930"/>
          </a:xfrm>
        </p:spPr>
        <p:txBody>
          <a:bodyPr anchor="t">
            <a:normAutofit/>
          </a:bodyPr>
          <a:lstStyle/>
          <a:p>
            <a:r>
              <a:rPr lang="en-GB" dirty="0"/>
              <a:t>Relevant Theories and Models</a:t>
            </a:r>
          </a:p>
        </p:txBody>
      </p:sp>
      <p:sp>
        <p:nvSpPr>
          <p:cNvPr id="3" name="Content Placeholder 2">
            <a:extLst>
              <a:ext uri="{FF2B5EF4-FFF2-40B4-BE49-F238E27FC236}">
                <a16:creationId xmlns:a16="http://schemas.microsoft.com/office/drawing/2014/main" id="{49C41C2F-89F1-93C5-FD4F-6A288AD43B6B}"/>
              </a:ext>
            </a:extLst>
          </p:cNvPr>
          <p:cNvSpPr>
            <a:spLocks noGrp="1"/>
          </p:cNvSpPr>
          <p:nvPr>
            <p:ph idx="1"/>
          </p:nvPr>
        </p:nvSpPr>
        <p:spPr>
          <a:xfrm>
            <a:off x="7318261" y="1300766"/>
            <a:ext cx="3984228" cy="4007377"/>
          </a:xfrm>
        </p:spPr>
        <p:txBody>
          <a:bodyPr>
            <a:normAutofit/>
          </a:bodyPr>
          <a:lstStyle/>
          <a:p>
            <a:r>
              <a:rPr lang="en-GB" sz="2400" dirty="0"/>
              <a:t>Job-Demands Resources Model</a:t>
            </a:r>
          </a:p>
          <a:p>
            <a:r>
              <a:rPr lang="en-GB" sz="2400" dirty="0"/>
              <a:t>Leader-Member Exchange</a:t>
            </a:r>
          </a:p>
          <a:p>
            <a:r>
              <a:rPr lang="en-GB" sz="2400" dirty="0"/>
              <a:t>Self-Determination Theory</a:t>
            </a:r>
          </a:p>
          <a:p>
            <a:r>
              <a:rPr lang="en-GB" sz="2400" dirty="0"/>
              <a:t>Conservation of Resources (COR) Theory</a:t>
            </a:r>
          </a:p>
        </p:txBody>
      </p:sp>
      <p:sp>
        <p:nvSpPr>
          <p:cNvPr id="10" name="Date Placeholder 3">
            <a:extLst>
              <a:ext uri="{FF2B5EF4-FFF2-40B4-BE49-F238E27FC236}">
                <a16:creationId xmlns:a16="http://schemas.microsoft.com/office/drawing/2014/main" id="{EA212C5A-8FAE-471C-AF2F-1E8E9BE94D0C}"/>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solidFill>
                  <a:srgbClr val="FFFFFF"/>
                </a:solidFill>
                <a:effectLst>
                  <a:outerShdw blurRad="38100" dist="38100" dir="2700000" algn="tl">
                    <a:srgbClr val="000000">
                      <a:alpha val="43137"/>
                    </a:srgbClr>
                  </a:outerShdw>
                </a:effectLst>
              </a:rPr>
              <a:pPr>
                <a:spcAft>
                  <a:spcPts val="600"/>
                </a:spcAft>
              </a:pPr>
              <a:t>10/9/2023</a:t>
            </a:fld>
            <a:endParaRPr lang="en-US" dirty="0">
              <a:solidFill>
                <a:srgbClr val="FFFFFF"/>
              </a:solidFill>
              <a:effectLst>
                <a:outerShdw blurRad="38100" dist="38100" dir="2700000" algn="tl">
                  <a:srgbClr val="000000">
                    <a:alpha val="43137"/>
                  </a:srgbClr>
                </a:outerShdw>
              </a:effectLst>
            </a:endParaRPr>
          </a:p>
        </p:txBody>
      </p:sp>
      <p:sp>
        <p:nvSpPr>
          <p:cNvPr id="14" name="Slide Number Placeholder 5">
            <a:extLst>
              <a:ext uri="{FF2B5EF4-FFF2-40B4-BE49-F238E27FC236}">
                <a16:creationId xmlns:a16="http://schemas.microsoft.com/office/drawing/2014/main" id="{FE4C4A6C-CDCF-47F8-9700-290D2AAB130B}"/>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9</a:t>
            </a:fld>
            <a:endParaRPr lang="en-US"/>
          </a:p>
        </p:txBody>
      </p:sp>
    </p:spTree>
    <p:extLst>
      <p:ext uri="{BB962C8B-B14F-4D97-AF65-F5344CB8AC3E}">
        <p14:creationId xmlns:p14="http://schemas.microsoft.com/office/powerpoint/2010/main" val="2109399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erson in telemedicine call">
            <a:extLst>
              <a:ext uri="{FF2B5EF4-FFF2-40B4-BE49-F238E27FC236}">
                <a16:creationId xmlns:a16="http://schemas.microsoft.com/office/drawing/2014/main" id="{78EF3ADE-A393-2A1C-E45B-DC7BB8BFC89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6741" r="22081" b="-1"/>
          <a:stretch/>
        </p:blipFill>
        <p:spPr>
          <a:xfrm>
            <a:off x="20" y="10"/>
            <a:ext cx="7312860" cy="6857990"/>
          </a:xfrm>
          <a:noFill/>
        </p:spPr>
      </p:pic>
      <p:sp>
        <p:nvSpPr>
          <p:cNvPr id="2" name="Title 1">
            <a:extLst>
              <a:ext uri="{FF2B5EF4-FFF2-40B4-BE49-F238E27FC236}">
                <a16:creationId xmlns:a16="http://schemas.microsoft.com/office/drawing/2014/main" id="{C9C38F91-E35C-5BB4-0845-DF038E0E31CD}"/>
              </a:ext>
            </a:extLst>
          </p:cNvPr>
          <p:cNvSpPr>
            <a:spLocks noGrp="1"/>
          </p:cNvSpPr>
          <p:nvPr>
            <p:ph type="title"/>
          </p:nvPr>
        </p:nvSpPr>
        <p:spPr>
          <a:xfrm>
            <a:off x="796174" y="679283"/>
            <a:ext cx="2860276" cy="2743200"/>
          </a:xfrm>
        </p:spPr>
        <p:txBody>
          <a:bodyPr anchor="t">
            <a:normAutofit/>
          </a:bodyPr>
          <a:lstStyle/>
          <a:p>
            <a:r>
              <a:rPr lang="en-GB" sz="3000" dirty="0"/>
              <a:t>Proposed Methodology</a:t>
            </a:r>
          </a:p>
        </p:txBody>
      </p:sp>
      <p:sp>
        <p:nvSpPr>
          <p:cNvPr id="18" name="Content Placeholder 2">
            <a:extLst>
              <a:ext uri="{FF2B5EF4-FFF2-40B4-BE49-F238E27FC236}">
                <a16:creationId xmlns:a16="http://schemas.microsoft.com/office/drawing/2014/main" id="{1554BF97-481B-4829-AA97-9FB605CF867E}"/>
              </a:ext>
            </a:extLst>
          </p:cNvPr>
          <p:cNvSpPr>
            <a:spLocks noGrp="1"/>
          </p:cNvSpPr>
          <p:nvPr>
            <p:ph idx="1"/>
          </p:nvPr>
        </p:nvSpPr>
        <p:spPr>
          <a:xfrm>
            <a:off x="7904136" y="1131375"/>
            <a:ext cx="3688596" cy="4804475"/>
          </a:xfrm>
        </p:spPr>
        <p:txBody>
          <a:bodyPr>
            <a:normAutofit/>
          </a:bodyPr>
          <a:lstStyle/>
          <a:p>
            <a:pPr marL="0" indent="0">
              <a:buNone/>
            </a:pPr>
            <a:r>
              <a:rPr lang="en-US" dirty="0"/>
              <a:t>Philosophical Approach - Interpretivist </a:t>
            </a:r>
          </a:p>
          <a:p>
            <a:pPr marL="0" indent="0">
              <a:buNone/>
            </a:pPr>
            <a:r>
              <a:rPr lang="en-US" dirty="0"/>
              <a:t>Deploying Hermeneutic Phenomenology</a:t>
            </a:r>
          </a:p>
          <a:p>
            <a:pPr marL="0" indent="0">
              <a:buNone/>
            </a:pPr>
            <a:r>
              <a:rPr lang="en-US" dirty="0"/>
              <a:t>Qualitative study</a:t>
            </a:r>
          </a:p>
          <a:p>
            <a:pPr marL="0" indent="0">
              <a:buNone/>
            </a:pPr>
            <a:r>
              <a:rPr lang="en-US" dirty="0"/>
              <a:t>Multi-method – Document analysis and semi-structured interviews</a:t>
            </a:r>
          </a:p>
          <a:p>
            <a:pPr marL="0" indent="0">
              <a:buNone/>
            </a:pPr>
            <a:r>
              <a:rPr lang="en-US" dirty="0"/>
              <a:t>Inductive and exploratory in nature</a:t>
            </a:r>
          </a:p>
          <a:p>
            <a:pPr marL="0" indent="0">
              <a:buNone/>
            </a:pPr>
            <a:r>
              <a:rPr lang="en-US" dirty="0"/>
              <a:t>Data </a:t>
            </a:r>
            <a:r>
              <a:rPr lang="en-US" dirty="0" err="1"/>
              <a:t>analysed</a:t>
            </a:r>
            <a:r>
              <a:rPr lang="en-US" dirty="0"/>
              <a:t> using content analysis</a:t>
            </a:r>
          </a:p>
          <a:p>
            <a:pPr marL="0" indent="0">
              <a:buNone/>
            </a:pPr>
            <a:endParaRPr lang="en-US" dirty="0"/>
          </a:p>
          <a:p>
            <a:pPr marL="0" indent="0">
              <a:buNone/>
            </a:pPr>
            <a:endParaRPr lang="en-US" dirty="0"/>
          </a:p>
        </p:txBody>
      </p:sp>
      <p:sp>
        <p:nvSpPr>
          <p:cNvPr id="19" name="Date Placeholder 3">
            <a:extLst>
              <a:ext uri="{FF2B5EF4-FFF2-40B4-BE49-F238E27FC236}">
                <a16:creationId xmlns:a16="http://schemas.microsoft.com/office/drawing/2014/main" id="{EA212C5A-8FAE-471C-AF2F-1E8E9BE94D0C}"/>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solidFill>
                  <a:srgbClr val="FFFFFF"/>
                </a:solidFill>
                <a:effectLst>
                  <a:outerShdw blurRad="38100" dist="38100" dir="2700000" algn="tl">
                    <a:srgbClr val="000000">
                      <a:alpha val="43137"/>
                    </a:srgbClr>
                  </a:outerShdw>
                </a:effectLst>
              </a:rPr>
              <a:pPr>
                <a:spcAft>
                  <a:spcPts val="600"/>
                </a:spcAft>
              </a:pPr>
              <a:t>10/9/2023</a:t>
            </a:fld>
            <a:endParaRPr lang="en-US" dirty="0">
              <a:solidFill>
                <a:srgbClr val="FFFFFF"/>
              </a:solidFill>
              <a:effectLst>
                <a:outerShdw blurRad="38100" dist="38100" dir="2700000" algn="tl">
                  <a:srgbClr val="000000">
                    <a:alpha val="43137"/>
                  </a:srgbClr>
                </a:outerShdw>
              </a:effectLst>
            </a:endParaRPr>
          </a:p>
        </p:txBody>
      </p:sp>
      <p:sp>
        <p:nvSpPr>
          <p:cNvPr id="21" name="Slide Number Placeholder 5">
            <a:extLst>
              <a:ext uri="{FF2B5EF4-FFF2-40B4-BE49-F238E27FC236}">
                <a16:creationId xmlns:a16="http://schemas.microsoft.com/office/drawing/2014/main" id="{FE4C4A6C-CDCF-47F8-9700-290D2AAB130B}"/>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10</a:t>
            </a:fld>
            <a:endParaRPr lang="en-US"/>
          </a:p>
        </p:txBody>
      </p:sp>
    </p:spTree>
    <p:extLst>
      <p:ext uri="{BB962C8B-B14F-4D97-AF65-F5344CB8AC3E}">
        <p14:creationId xmlns:p14="http://schemas.microsoft.com/office/powerpoint/2010/main" val="2856769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0582-86D0-3A5C-A9E1-2F90926521DA}"/>
              </a:ext>
            </a:extLst>
          </p:cNvPr>
          <p:cNvSpPr>
            <a:spLocks noGrp="1"/>
          </p:cNvSpPr>
          <p:nvPr>
            <p:ph type="title"/>
          </p:nvPr>
        </p:nvSpPr>
        <p:spPr>
          <a:xfrm>
            <a:off x="798173" y="403798"/>
            <a:ext cx="5678827" cy="1244765"/>
          </a:xfrm>
        </p:spPr>
        <p:txBody>
          <a:bodyPr>
            <a:normAutofit/>
          </a:bodyPr>
          <a:lstStyle/>
          <a:p>
            <a:r>
              <a:rPr lang="en-GB" dirty="0"/>
              <a:t>Ethical Considerations</a:t>
            </a:r>
          </a:p>
        </p:txBody>
      </p:sp>
      <p:sp>
        <p:nvSpPr>
          <p:cNvPr id="10" name="Content Placeholder 2">
            <a:extLst>
              <a:ext uri="{FF2B5EF4-FFF2-40B4-BE49-F238E27FC236}">
                <a16:creationId xmlns:a16="http://schemas.microsoft.com/office/drawing/2014/main" id="{AE576CDA-FA28-42AD-9F60-84FA2A8F4910}"/>
              </a:ext>
            </a:extLst>
          </p:cNvPr>
          <p:cNvSpPr>
            <a:spLocks noGrp="1"/>
          </p:cNvSpPr>
          <p:nvPr>
            <p:ph idx="1"/>
          </p:nvPr>
        </p:nvSpPr>
        <p:spPr>
          <a:xfrm>
            <a:off x="8115300" y="685800"/>
            <a:ext cx="3274280" cy="5508859"/>
          </a:xfrm>
        </p:spPr>
        <p:txBody>
          <a:bodyPr>
            <a:normAutofit/>
          </a:bodyPr>
          <a:lstStyle/>
          <a:p>
            <a:pPr marL="0" indent="0">
              <a:buNone/>
            </a:pPr>
            <a:r>
              <a:rPr lang="en-US" dirty="0"/>
              <a:t>Reflections – explicit consent from participants to use the data</a:t>
            </a:r>
          </a:p>
          <a:p>
            <a:pPr marL="0" indent="0">
              <a:buNone/>
            </a:pPr>
            <a:r>
              <a:rPr lang="en-US" dirty="0"/>
              <a:t>Interviews – potentially emotionally charged, so participants to be given support.</a:t>
            </a:r>
          </a:p>
          <a:p>
            <a:pPr marL="0" indent="0">
              <a:buNone/>
            </a:pPr>
            <a:r>
              <a:rPr lang="en-US" dirty="0"/>
              <a:t>Reflexive memos to be used to document personal experience of researcher</a:t>
            </a:r>
          </a:p>
          <a:p>
            <a:pPr marL="0" indent="0">
              <a:buNone/>
            </a:pPr>
            <a:r>
              <a:rPr lang="en-US" dirty="0"/>
              <a:t>University guidelines followed in respect of confidentiality and data protection (UWTSD, 2022).</a:t>
            </a:r>
          </a:p>
          <a:p>
            <a:pPr marL="0" indent="0">
              <a:buNone/>
            </a:pPr>
            <a:endParaRPr lang="en-US" dirty="0"/>
          </a:p>
        </p:txBody>
      </p:sp>
      <p:pic>
        <p:nvPicPr>
          <p:cNvPr id="5" name="Content Placeholder 4" descr="Healthcare professional with tablet">
            <a:extLst>
              <a:ext uri="{FF2B5EF4-FFF2-40B4-BE49-F238E27FC236}">
                <a16:creationId xmlns:a16="http://schemas.microsoft.com/office/drawing/2014/main" id="{DD1F7267-1029-4E5C-265D-31A6E968D42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412" r="1" b="1"/>
          <a:stretch/>
        </p:blipFill>
        <p:spPr>
          <a:xfrm>
            <a:off x="20" y="2057400"/>
            <a:ext cx="7312859" cy="4800600"/>
          </a:xfrm>
          <a:noFill/>
        </p:spPr>
      </p:pic>
      <p:sp>
        <p:nvSpPr>
          <p:cNvPr id="12" name="Date Placeholder 3">
            <a:extLst>
              <a:ext uri="{FF2B5EF4-FFF2-40B4-BE49-F238E27FC236}">
                <a16:creationId xmlns:a16="http://schemas.microsoft.com/office/drawing/2014/main" id="{B9EB0472-F505-4D1D-A3EE-FED6D85BC981}"/>
              </a:ext>
            </a:extLst>
          </p:cNvPr>
          <p:cNvSpPr>
            <a:spLocks noGrp="1"/>
          </p:cNvSpPr>
          <p:nvPr>
            <p:ph type="dt" sz="half" idx="10"/>
          </p:nvPr>
        </p:nvSpPr>
        <p:spPr>
          <a:xfrm rot="5400000">
            <a:off x="-1001475" y="1517536"/>
            <a:ext cx="2801123" cy="365125"/>
          </a:xfrm>
        </p:spPr>
        <p:txBody>
          <a:bodyPr/>
          <a:lstStyle/>
          <a:p>
            <a:pPr>
              <a:spcAft>
                <a:spcPts val="600"/>
              </a:spcAft>
            </a:pPr>
            <a:fld id="{A42CE256-A16D-4C05-82F9-D2517162EDD4}" type="datetime1">
              <a:rPr lang="en-US" smtClean="0"/>
              <a:pPr>
                <a:spcAft>
                  <a:spcPts val="600"/>
                </a:spcAft>
              </a:pPr>
              <a:t>10/9/2023</a:t>
            </a:fld>
            <a:endParaRPr lang="en-US"/>
          </a:p>
        </p:txBody>
      </p:sp>
      <p:sp>
        <p:nvSpPr>
          <p:cNvPr id="16"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11</a:t>
            </a:fld>
            <a:endParaRPr lang="en-US"/>
          </a:p>
        </p:txBody>
      </p:sp>
    </p:spTree>
    <p:extLst>
      <p:ext uri="{BB962C8B-B14F-4D97-AF65-F5344CB8AC3E}">
        <p14:creationId xmlns:p14="http://schemas.microsoft.com/office/powerpoint/2010/main" val="769590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F1E7-6D13-98BA-F978-BD7190C41AFB}"/>
              </a:ext>
            </a:extLst>
          </p:cNvPr>
          <p:cNvSpPr>
            <a:spLocks noGrp="1"/>
          </p:cNvSpPr>
          <p:nvPr>
            <p:ph type="title"/>
          </p:nvPr>
        </p:nvSpPr>
        <p:spPr>
          <a:xfrm>
            <a:off x="790414" y="108488"/>
            <a:ext cx="9763287" cy="712922"/>
          </a:xfrm>
        </p:spPr>
        <p:txBody>
          <a:bodyPr/>
          <a:lstStyle/>
          <a:p>
            <a:r>
              <a:rPr lang="en-GB" dirty="0"/>
              <a:t>Summary</a:t>
            </a:r>
          </a:p>
        </p:txBody>
      </p:sp>
      <p:sp>
        <p:nvSpPr>
          <p:cNvPr id="3" name="Content Placeholder 2">
            <a:extLst>
              <a:ext uri="{FF2B5EF4-FFF2-40B4-BE49-F238E27FC236}">
                <a16:creationId xmlns:a16="http://schemas.microsoft.com/office/drawing/2014/main" id="{8E3C927C-FBA0-B949-F502-53DA8259D46C}"/>
              </a:ext>
            </a:extLst>
          </p:cNvPr>
          <p:cNvSpPr>
            <a:spLocks noGrp="1"/>
          </p:cNvSpPr>
          <p:nvPr>
            <p:ph idx="1"/>
          </p:nvPr>
        </p:nvSpPr>
        <p:spPr>
          <a:xfrm>
            <a:off x="402957" y="1193369"/>
            <a:ext cx="6633274" cy="5300422"/>
          </a:xfrm>
          <a:solidFill>
            <a:srgbClr val="EBFAFF"/>
          </a:solidFill>
        </p:spPr>
        <p:txBody>
          <a:bodyPr>
            <a:normAutofit/>
          </a:bodyPr>
          <a:lstStyle/>
          <a:p>
            <a:r>
              <a:rPr lang="en-GB" b="1" dirty="0"/>
              <a:t>Aim is to explore impact of management style on wellbeing and performance of emotional labour in Wales</a:t>
            </a:r>
          </a:p>
          <a:p>
            <a:r>
              <a:rPr lang="en-GB" b="1" dirty="0"/>
              <a:t>Research is of importance as recruitment and retention of such workers is an issue</a:t>
            </a:r>
          </a:p>
          <a:p>
            <a:r>
              <a:rPr lang="en-GB" b="1" dirty="0"/>
              <a:t>Literature indicates that managers are key and that a relationship-based style is effective</a:t>
            </a:r>
          </a:p>
          <a:p>
            <a:r>
              <a:rPr lang="en-GB" b="1" dirty="0"/>
              <a:t>However, there is a lack of literature, justifying further research</a:t>
            </a:r>
          </a:p>
          <a:p>
            <a:r>
              <a:rPr lang="en-GB" b="1" dirty="0"/>
              <a:t>A phenomenological approach will be adopted, utilising document analysis and interviews to gain an in depth understanding</a:t>
            </a:r>
          </a:p>
          <a:p>
            <a:r>
              <a:rPr lang="en-GB" b="1" dirty="0"/>
              <a:t>Recommendations likely to positively impact wellbeing, recruitment and retention in Wales</a:t>
            </a:r>
          </a:p>
        </p:txBody>
      </p:sp>
    </p:spTree>
    <p:extLst>
      <p:ext uri="{BB962C8B-B14F-4D97-AF65-F5344CB8AC3E}">
        <p14:creationId xmlns:p14="http://schemas.microsoft.com/office/powerpoint/2010/main" val="62964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3343-4675-4D25-D757-39F707834041}"/>
              </a:ext>
            </a:extLst>
          </p:cNvPr>
          <p:cNvSpPr>
            <a:spLocks noGrp="1"/>
          </p:cNvSpPr>
          <p:nvPr>
            <p:ph type="title"/>
          </p:nvPr>
        </p:nvSpPr>
        <p:spPr>
          <a:xfrm>
            <a:off x="1638299" y="128338"/>
            <a:ext cx="8915402" cy="705852"/>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E8BF70A-DD2D-2990-8E71-F8C733ADF859}"/>
              </a:ext>
            </a:extLst>
          </p:cNvPr>
          <p:cNvSpPr>
            <a:spLocks noGrp="1"/>
          </p:cNvSpPr>
          <p:nvPr>
            <p:ph idx="1"/>
          </p:nvPr>
        </p:nvSpPr>
        <p:spPr>
          <a:xfrm>
            <a:off x="490286" y="989173"/>
            <a:ext cx="11211427" cy="5287641"/>
          </a:xfrm>
        </p:spPr>
        <p:txBody>
          <a:bodyPr>
            <a:normAutofit fontScale="85000" lnSpcReduction="10000"/>
          </a:bodyPr>
          <a:lstStyle/>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Adendorff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G. et al. (2021) ‘Does the talk match the walk for Australian local government employees: The link between leadership and employee well-being’,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Australian journal of public administration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80(4), pp. 769–789.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https://doi.org/10.1111/1467-8500.12467</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2023).</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Bryman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(2021)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Bryman’s Social Research Methods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6</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edn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Oxford: Oxford University Press.</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CIPD (2022)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Health and Wellbeing at Work 2022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[online].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https://www.cipd.org/globalassets/media/comms/news/ahealth-wellbeing-work-report-2022_tcm18-108440.pdf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15th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CIPD (2023)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CIPD Good Work Index 2023 Wales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https://www.cipd.org/globalassets/media/knowledge/knowledge-hub/reports/2023-pdfs/2023-cipd-good-work-index-wales-report-8407.pdf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Creswell, J. and Creswell J. (2018)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Research Design: Qualitative, Quantitative and Mixed Methods Approaches.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5th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edn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London: Sage Publications Ltd.</a:t>
            </a:r>
          </a:p>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Dudau</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Brunetto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Y. (2020) ‘Debate: Managing emotional labour in the public sector’, Public money &amp; management, 40(1), pp. 11–13.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https://doi.org/10.1080/09540962.2019.1665912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2023). </a:t>
            </a:r>
          </a:p>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Dudau</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Brunetto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Y. (2023) Editorial: Walking the talk of managing emotional labour,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Public Money &amp; Management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43:5, 383-385, DOI: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10.1080/09540962.2022.2073080</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2023). </a:t>
            </a:r>
          </a:p>
          <a:p>
            <a:pPr marL="0" indent="0">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Dundon</a:t>
            </a:r>
            <a:r>
              <a:rPr lang="en-GB" sz="1800" dirty="0">
                <a:effectLst/>
                <a:latin typeface="Calibri" panose="020F0502020204030204" pitchFamily="34" charset="0"/>
                <a:ea typeface="Calibri" panose="020F0502020204030204" pitchFamily="34" charset="0"/>
                <a:cs typeface="Times New Roman" panose="02020603050405020304" pitchFamily="18" charset="0"/>
              </a:rPr>
              <a:t>, T. et al. (2023) ‘Engagement Through Disruption: Rhetoric, Reality and ‘Reimaging’ Wellbeing at Work</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Kinder, A., Hughes, R. and Cooper, C. (ed)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Occupational Health and Wellbeing: Challenges and Opportunities in Theory and 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Routledge: London, pp.194-211.</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9998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stretch>
            <a:fillRect t="-40000" b="-4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9C81-FE8A-50AB-67C7-B634AEEF48E4}"/>
              </a:ext>
            </a:extLst>
          </p:cNvPr>
          <p:cNvSpPr>
            <a:spLocks noGrp="1"/>
          </p:cNvSpPr>
          <p:nvPr>
            <p:ph type="title"/>
          </p:nvPr>
        </p:nvSpPr>
        <p:spPr>
          <a:xfrm>
            <a:off x="1638299" y="160421"/>
            <a:ext cx="8915402" cy="593558"/>
          </a:xfrm>
        </p:spPr>
        <p:txBody>
          <a:bodyPr/>
          <a:lstStyle/>
          <a:p>
            <a:pPr algn="ctr"/>
            <a:r>
              <a:rPr lang="en-GB" dirty="0"/>
              <a:t>References Continued:</a:t>
            </a:r>
          </a:p>
        </p:txBody>
      </p:sp>
      <p:sp>
        <p:nvSpPr>
          <p:cNvPr id="3" name="Content Placeholder 2">
            <a:extLst>
              <a:ext uri="{FF2B5EF4-FFF2-40B4-BE49-F238E27FC236}">
                <a16:creationId xmlns:a16="http://schemas.microsoft.com/office/drawing/2014/main" id="{5C471B02-82DB-20F9-6C45-DB6ED9F72122}"/>
              </a:ext>
            </a:extLst>
          </p:cNvPr>
          <p:cNvSpPr>
            <a:spLocks noGrp="1"/>
          </p:cNvSpPr>
          <p:nvPr>
            <p:ph idx="1"/>
          </p:nvPr>
        </p:nvSpPr>
        <p:spPr>
          <a:xfrm>
            <a:off x="352927" y="753979"/>
            <a:ext cx="11534274" cy="6104021"/>
          </a:xfrm>
        </p:spPr>
        <p:txBody>
          <a:bodyPr>
            <a:normAutofit fontScale="70000" lnSpcReduction="20000"/>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Farr-Wharton, B.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(2023) ‘The role of team compassion in mitigating the impact of hierarchical bullying’,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management &amp; organization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pp. 1–15.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https://doi.org/10.1017/jmo.2023.24</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18</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2023. </a:t>
            </a:r>
          </a:p>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Fürstenberg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N.,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Alfes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K. and Kearney, E. (2021) ‘How and when paradoxical leadership benefits work engagement: The role of goal clarity and work autonomy’,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occupational and organizational psychology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94(3), pp. 672–705.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https://doi.org/10.1111/joop.12344</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Guest, D.E. (2017) ‘Human resource management and employee well‐being: towards a new analytic framework’, Human resource management journal, 27(1), pp. 22–38.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https://doi.org/10.1111/1748-8583.12139</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March 2023).</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Halbesleben, J.R.B. et al. (2014) ‘Getting to the “COR”: Understanding the Role of Resources in Conservation of Resources Theory’, Journal of management, 40(5), pp. 1334–1364.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https://doi.org/10.1177/0149206314527130</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2023).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HDUHB (2022)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Hywel </a:t>
            </a:r>
            <a:r>
              <a:rPr lang="en-GB" sz="1800" i="1" dirty="0" err="1">
                <a:effectLst/>
                <a:latin typeface="Calibri" panose="020F0502020204030204" pitchFamily="34" charset="0"/>
                <a:ea typeface="Times New Roman" panose="02020603050405020304" pitchFamily="18" charset="0"/>
                <a:cs typeface="Times New Roman" panose="02020603050405020304" pitchFamily="18" charset="0"/>
              </a:rPr>
              <a:t>Dda</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University Health Board Annual Report 2021/2022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https://hduhb.nhs.wales/about-us/your-health-board/board-meetings-2022/annual-general-meeting-agenda-and-papers-28th-july-2022/agm-agenda-and-papers-28th-july-2022/hywel-dda-uhb-annual-report-and-accounts-2021-22-bilingual/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23</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rd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Kinman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G. and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Leggetter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 (2016) ‘Emotional Labour and Wellbeing: What Protects Nurses?’,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Healthcare (Basel)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4(4), p. 89–.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https://doi.org/10.3390/healthcare4040089</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22</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nd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Magill E., Siegel Z. and Pike K.M. (2020) The Mental Health of Frontline Healthcare Providers During Pandemics: A Rapid Review of the Literature.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Psychiatry Online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https://ps.psychiatryonline.org/pb-assets/journals/ps/homepage/The%20Mental%20Health%20of%20Frontline%20Healthcare%20Providers%20During%20Pandemics%20-%20A%20Rapid%20Review%20of%20the%20Literature.pdf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22</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nd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Mao, J. and Tian, K. (2022) ‘Psychological safety mediates the relationship between leader-member exchange and employees’ work engagement’,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Social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and Personality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50(3), pp. 31–39.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https://doi.org/10.2224/sbp.11266</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7</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2023).</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Montano, 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Schleu</a:t>
            </a:r>
            <a:r>
              <a:rPr lang="en-GB" sz="1800" dirty="0">
                <a:effectLst/>
                <a:latin typeface="Calibri" panose="020F0502020204030204" pitchFamily="34" charset="0"/>
                <a:ea typeface="Calibri" panose="020F0502020204030204" pitchFamily="34" charset="0"/>
                <a:cs typeface="Times New Roman" panose="02020603050405020304" pitchFamily="18" charset="0"/>
              </a:rPr>
              <a:t>, J..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Hüffmeier</a:t>
            </a:r>
            <a:r>
              <a:rPr lang="en-GB" sz="1800" dirty="0">
                <a:effectLst/>
                <a:latin typeface="Calibri" panose="020F0502020204030204" pitchFamily="34" charset="0"/>
                <a:ea typeface="Calibri" panose="020F0502020204030204" pitchFamily="34" charset="0"/>
                <a:cs typeface="Times New Roman" panose="02020603050405020304" pitchFamily="18" charset="0"/>
              </a:rPr>
              <a:t>, J. (2023) ‘A meta-analysis of the relative contribution of leadership styles to followers’ mental health’,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leadership &amp; organizational studies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30(1), pp. 90–107.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https://doi.org/10.1177/15480518221114854</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February 2023).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Pslhub</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(2023)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Stressed and Overworked: What the Commonwealth Fund’s 2022 International Health Policy Survey of Primary Care Physicians in 10 countries means for the UK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Stressed and overworked: What the Commonwealth Fund’s 2022 International Health Policy Survey of Primary Care Physicians in 10 Countries means for the UK - GP and primary care - Patient Safety Learning - the hub (pslhub.org)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20</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August 2023). </a:t>
            </a:r>
          </a:p>
          <a:p>
            <a:pPr marL="0" indent="0">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8133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9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CD6D-BC2E-13D5-8B9C-70AFF61F2C55}"/>
              </a:ext>
            </a:extLst>
          </p:cNvPr>
          <p:cNvSpPr>
            <a:spLocks noGrp="1"/>
          </p:cNvSpPr>
          <p:nvPr>
            <p:ph type="title"/>
          </p:nvPr>
        </p:nvSpPr>
        <p:spPr>
          <a:xfrm>
            <a:off x="1638299" y="139486"/>
            <a:ext cx="8915402" cy="743918"/>
          </a:xfrm>
        </p:spPr>
        <p:txBody>
          <a:bodyPr/>
          <a:lstStyle/>
          <a:p>
            <a:pPr algn="ctr"/>
            <a:r>
              <a:rPr lang="en-GB" dirty="0"/>
              <a:t>References Continued:</a:t>
            </a:r>
          </a:p>
        </p:txBody>
      </p:sp>
      <p:sp>
        <p:nvSpPr>
          <p:cNvPr id="3" name="Content Placeholder 2">
            <a:extLst>
              <a:ext uri="{FF2B5EF4-FFF2-40B4-BE49-F238E27FC236}">
                <a16:creationId xmlns:a16="http://schemas.microsoft.com/office/drawing/2014/main" id="{90D47C14-0E5E-0AA5-EC4B-F6AD6E62A509}"/>
              </a:ext>
            </a:extLst>
          </p:cNvPr>
          <p:cNvSpPr>
            <a:spLocks noGrp="1"/>
          </p:cNvSpPr>
          <p:nvPr>
            <p:ph idx="1"/>
          </p:nvPr>
        </p:nvSpPr>
        <p:spPr>
          <a:xfrm>
            <a:off x="588936" y="883404"/>
            <a:ext cx="11189776" cy="5594888"/>
          </a:xfrm>
        </p:spPr>
        <p:txBody>
          <a:bodyPr>
            <a:normAutofit fontScale="70000" lnSpcReduction="20000"/>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Rogers, A.,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Castree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N., &amp;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Kitchin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R. (2013). ‘Well-being’. In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A Dictionary of Human Geography</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Oxford University Press.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https://www-oxfordreference-com.ezproxy.uwtsd.ac.uk/view/10.1093/acref/9780199599868.001.0001/acref-9780199599868-e-2038</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Russell, Z.A.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(2018) ‘High performance work practice implementation and employee impressions of line manager leadership’,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Human resource management review</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28(3), pp. 258–270.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https://doi.org/10.1016/j.hrmr.2018.02.003</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9</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Ryan, R.M. and Deci, E.L. (2017)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Self-determination theory: basic psychological needs in motivation, development, and wellness.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New York: The Guilford Press.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https://www.google.com/books/edition/Self_Determination_Theory/th5rDwAAQBAJ?hl=en&amp;gbpv=1&amp;dq=inauthor:%22Richard+M.+Ryan%22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30</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Smith, P.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(2021) ‘Perspectives: This house believes that a natural facet of nursing work is that it depletes nurses’ wellbeing’,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Journal of research in nursing</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26(3), pp. 264–271.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https://doi.org/10.1177/17449871211014021</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22</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nd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pPr marL="0" indent="0">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Suff</a:t>
            </a:r>
            <a:r>
              <a:rPr lang="en-GB" sz="1800" dirty="0">
                <a:effectLst/>
                <a:latin typeface="Calibri" panose="020F0502020204030204" pitchFamily="34" charset="0"/>
                <a:ea typeface="Calibri" panose="020F0502020204030204" pitchFamily="34" charset="0"/>
                <a:cs typeface="Times New Roman" panose="02020603050405020304" pitchFamily="18" charset="0"/>
              </a:rPr>
              <a:t>, R. (2022) ‘Wellbeing at Work’.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CIPD Factsheet</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https://www.cipd.co.uk/knowledge/culture/well-being/factsheet#19501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February 2023). </a:t>
            </a:r>
          </a:p>
          <a:p>
            <a:pPr marL="0" indent="0">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UWTSD (2022) </a:t>
            </a:r>
            <a:r>
              <a:rPr lang="en-GB" sz="1800" i="1" dirty="0">
                <a:effectLst/>
                <a:latin typeface="Calibri" panose="020F0502020204030204" pitchFamily="34" charset="0"/>
                <a:ea typeface="Times New Roman" panose="02020603050405020304" pitchFamily="18" charset="0"/>
                <a:cs typeface="Calibri" panose="020F0502020204030204" pitchFamily="34" charset="0"/>
              </a:rPr>
              <a:t>Research Ethics and Integrity Code of Practice</a:t>
            </a:r>
            <a:r>
              <a:rPr lang="en-GB" sz="1800" dirty="0">
                <a:effectLst/>
                <a:latin typeface="Calibri" panose="020F0502020204030204" pitchFamily="34" charset="0"/>
                <a:ea typeface="Times New Roman" panose="02020603050405020304" pitchFamily="18" charset="0"/>
                <a:cs typeface="Calibri" panose="020F0502020204030204" pitchFamily="34" charset="0"/>
              </a:rPr>
              <a:t>, July. Available at: </a:t>
            </a:r>
            <a:r>
              <a:rPr lang="en-GB" sz="18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9"/>
              </a:rPr>
              <a:t>https://www.uwtsd.ac.uk/media/uwtsd-website/content-assets/documents/research/REICoP-July-2022.pdf</a:t>
            </a:r>
            <a:r>
              <a:rPr lang="en-GB" sz="1800" dirty="0">
                <a:effectLst/>
                <a:latin typeface="Calibri" panose="020F0502020204030204" pitchFamily="34" charset="0"/>
                <a:ea typeface="Times New Roman" panose="02020603050405020304" pitchFamily="18" charset="0"/>
                <a:cs typeface="Calibri" panose="020F0502020204030204" pitchFamily="34" charset="0"/>
              </a:rPr>
              <a:t> (Accessed: 26</a:t>
            </a:r>
            <a:r>
              <a:rPr lang="en-GB" sz="1800" baseline="30000" dirty="0">
                <a:effectLst/>
                <a:latin typeface="Calibri" panose="020F0502020204030204" pitchFamily="34" charset="0"/>
                <a:ea typeface="Times New Roman" panose="02020603050405020304" pitchFamily="18" charset="0"/>
                <a:cs typeface="Calibri" panose="020F0502020204030204" pitchFamily="34" charset="0"/>
              </a:rPr>
              <a:t>th</a:t>
            </a:r>
            <a:r>
              <a:rPr lang="en-GB" sz="1800" dirty="0">
                <a:effectLst/>
                <a:latin typeface="Calibri" panose="020F0502020204030204" pitchFamily="34" charset="0"/>
                <a:ea typeface="Times New Roman" panose="02020603050405020304" pitchFamily="18" charset="0"/>
                <a:cs typeface="Calibri" panose="020F0502020204030204" pitchFamily="34" charset="0"/>
              </a:rPr>
              <a:t> August 2023).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err="1">
                <a:effectLst/>
                <a:latin typeface="Calibri" panose="020F0502020204030204" pitchFamily="34" charset="0"/>
                <a:ea typeface="Times New Roman" panose="02020603050405020304" pitchFamily="18" charset="0"/>
                <a:cs typeface="Calibri" panose="020F0502020204030204" pitchFamily="34" charset="0"/>
              </a:rPr>
              <a:t>Wallbank</a:t>
            </a:r>
            <a:r>
              <a:rPr lang="en-GB" sz="1800" dirty="0">
                <a:effectLst/>
                <a:latin typeface="Calibri" panose="020F0502020204030204" pitchFamily="34" charset="0"/>
                <a:ea typeface="Times New Roman" panose="02020603050405020304" pitchFamily="18" charset="0"/>
                <a:cs typeface="Calibri" panose="020F0502020204030204" pitchFamily="34" charset="0"/>
              </a:rPr>
              <a:t>, S. (2023) ‘The NHS Staff Survey 2022: what do the results tell us?’ </a:t>
            </a:r>
            <a:r>
              <a:rPr lang="en-GB" sz="1800" i="1" dirty="0">
                <a:effectLst/>
                <a:latin typeface="Calibri" panose="020F0502020204030204" pitchFamily="34" charset="0"/>
                <a:ea typeface="Times New Roman" panose="02020603050405020304" pitchFamily="18" charset="0"/>
                <a:cs typeface="Calibri" panose="020F0502020204030204" pitchFamily="34" charset="0"/>
              </a:rPr>
              <a:t>The </a:t>
            </a:r>
            <a:r>
              <a:rPr lang="en-GB" sz="1800" i="1" dirty="0" err="1">
                <a:effectLst/>
                <a:latin typeface="Calibri" panose="020F0502020204030204" pitchFamily="34" charset="0"/>
                <a:ea typeface="Times New Roman" panose="02020603050405020304" pitchFamily="18" charset="0"/>
                <a:cs typeface="Calibri" panose="020F0502020204030204" pitchFamily="34" charset="0"/>
              </a:rPr>
              <a:t>Kingsfund</a:t>
            </a:r>
            <a:r>
              <a:rPr lang="en-GB" sz="1800" dirty="0">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10"/>
              </a:rPr>
              <a:t>https://www.kingsfund.org.uk/blog/2023/04/nhs-staff-survey-2022-what-do-results-tell-us</a:t>
            </a:r>
            <a:r>
              <a:rPr lang="en-GB" sz="1800" dirty="0">
                <a:effectLst/>
                <a:latin typeface="Calibri" panose="020F0502020204030204" pitchFamily="34" charset="0"/>
                <a:ea typeface="Times New Roman" panose="02020603050405020304" pitchFamily="18" charset="0"/>
                <a:cs typeface="Calibri" panose="020F0502020204030204" pitchFamily="34" charset="0"/>
              </a:rPr>
              <a:t>. (Accessed: 20</a:t>
            </a:r>
            <a:r>
              <a:rPr lang="en-GB" sz="1800" baseline="30000" dirty="0">
                <a:effectLst/>
                <a:latin typeface="Calibri" panose="020F0502020204030204" pitchFamily="34" charset="0"/>
                <a:ea typeface="Times New Roman" panose="02020603050405020304" pitchFamily="18" charset="0"/>
                <a:cs typeface="Calibri" panose="020F0502020204030204" pitchFamily="34" charset="0"/>
              </a:rPr>
              <a:t>th</a:t>
            </a:r>
            <a:r>
              <a:rPr lang="en-GB" sz="1800" dirty="0">
                <a:effectLst/>
                <a:latin typeface="Calibri" panose="020F0502020204030204" pitchFamily="34" charset="0"/>
                <a:ea typeface="Times New Roman" panose="02020603050405020304" pitchFamily="18" charset="0"/>
                <a:cs typeface="Calibri" panose="020F0502020204030204" pitchFamily="34" charset="0"/>
              </a:rPr>
              <a:t> August 2023).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Government (2022)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Well-being of Wales: 2022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[online].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https://www.gov.wales/sites/default/files/statistics-and-research/2022-09/wellbeing-of-wales-2022-easy-read.pdf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Welsh Government (2023)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NHS Vacancy Statistics on 31</a:t>
            </a:r>
            <a:r>
              <a:rPr lang="en-GB" sz="1800" i="1" baseline="30000" dirty="0">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December 2022</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https://www.gov.wales/nhs-vacancy-statistics-31-december-2022#:~:text=The%20estimated%20number%20of%20FTE%20vacancies%20by%20each,an%20estimated%20vacancy%20rate%20of%206.2%25%20More%20items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23</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rd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World Economic Forum (2023)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The Future of Jobs Report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https://www3.weforum.org/docs/WEF_Future_of_Jobs_2023.pdf</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29</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July 2023).</a:t>
            </a:r>
          </a:p>
          <a:p>
            <a:endParaRPr lang="en-GB" dirty="0"/>
          </a:p>
        </p:txBody>
      </p:sp>
    </p:spTree>
    <p:extLst>
      <p:ext uri="{BB962C8B-B14F-4D97-AF65-F5344CB8AC3E}">
        <p14:creationId xmlns:p14="http://schemas.microsoft.com/office/powerpoint/2010/main" val="202653748"/>
      </p:ext>
    </p:extLst>
  </p:cSld>
  <p:clrMapOvr>
    <a:masterClrMapping/>
  </p:clrMapOvr>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TotalTime>
  <Words>3118</Words>
  <Application>Microsoft Office PowerPoint</Application>
  <PresentationFormat>Widescreen</PresentationFormat>
  <Paragraphs>162</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Avenir Next LT Pro</vt:lpstr>
      <vt:lpstr>Avenir Next LT Pro Light</vt:lpstr>
      <vt:lpstr>Calibri</vt:lpstr>
      <vt:lpstr>EncaseVTI</vt:lpstr>
      <vt:lpstr>Doctorate in Professional Practice (Part 1) Practitioner Research Proposal (Module Code BMPF7200)</vt:lpstr>
      <vt:lpstr>Title of Study</vt:lpstr>
      <vt:lpstr>Contents of Presentation</vt:lpstr>
      <vt:lpstr>Background and Context</vt:lpstr>
      <vt:lpstr>Aims and Objectives</vt:lpstr>
      <vt:lpstr>What is ‘Wellbeing’?   </vt:lpstr>
      <vt:lpstr>Indicative Review of Literature - GAPS</vt:lpstr>
      <vt:lpstr>Themes</vt:lpstr>
      <vt:lpstr>Relevant Theories and Models</vt:lpstr>
      <vt:lpstr>Proposed Methodology</vt:lpstr>
      <vt:lpstr>Ethical Considerations</vt:lpstr>
      <vt:lpstr>Summary</vt:lpstr>
      <vt:lpstr>References</vt:lpstr>
      <vt:lpstr>References Continued:</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cp:revision>
  <dcterms:created xsi:type="dcterms:W3CDTF">2023-08-20T13:30:50Z</dcterms:created>
  <dcterms:modified xsi:type="dcterms:W3CDTF">2023-10-09T15:01:46Z</dcterms:modified>
</cp:coreProperties>
</file>