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0.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3.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4.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5.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6.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7.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8.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29.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0.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1.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32.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3.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42.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51.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7"/>
  </p:notesMasterIdLst>
  <p:sldIdLst>
    <p:sldId id="256" r:id="rId2"/>
    <p:sldId id="398" r:id="rId3"/>
    <p:sldId id="358" r:id="rId4"/>
    <p:sldId id="360" r:id="rId5"/>
    <p:sldId id="361" r:id="rId6"/>
    <p:sldId id="362" r:id="rId7"/>
    <p:sldId id="364" r:id="rId8"/>
    <p:sldId id="363" r:id="rId9"/>
    <p:sldId id="366" r:id="rId10"/>
    <p:sldId id="367" r:id="rId11"/>
    <p:sldId id="365" r:id="rId12"/>
    <p:sldId id="369" r:id="rId13"/>
    <p:sldId id="370" r:id="rId14"/>
    <p:sldId id="386" r:id="rId15"/>
    <p:sldId id="371" r:id="rId16"/>
    <p:sldId id="372" r:id="rId17"/>
    <p:sldId id="389" r:id="rId18"/>
    <p:sldId id="388" r:id="rId19"/>
    <p:sldId id="387" r:id="rId20"/>
    <p:sldId id="373" r:id="rId21"/>
    <p:sldId id="390" r:id="rId22"/>
    <p:sldId id="374" r:id="rId23"/>
    <p:sldId id="375" r:id="rId24"/>
    <p:sldId id="392" r:id="rId25"/>
    <p:sldId id="376" r:id="rId26"/>
    <p:sldId id="393" r:id="rId27"/>
    <p:sldId id="368" r:id="rId28"/>
    <p:sldId id="377" r:id="rId29"/>
    <p:sldId id="378" r:id="rId30"/>
    <p:sldId id="379" r:id="rId31"/>
    <p:sldId id="380" r:id="rId32"/>
    <p:sldId id="381" r:id="rId33"/>
    <p:sldId id="394" r:id="rId34"/>
    <p:sldId id="395" r:id="rId35"/>
    <p:sldId id="382" r:id="rId36"/>
    <p:sldId id="396" r:id="rId37"/>
    <p:sldId id="383" r:id="rId38"/>
    <p:sldId id="397" r:id="rId39"/>
    <p:sldId id="384" r:id="rId40"/>
    <p:sldId id="399" r:id="rId41"/>
    <p:sldId id="257" r:id="rId42"/>
    <p:sldId id="405" r:id="rId43"/>
    <p:sldId id="339" r:id="rId44"/>
    <p:sldId id="342" r:id="rId45"/>
    <p:sldId id="406" r:id="rId46"/>
    <p:sldId id="341" r:id="rId47"/>
    <p:sldId id="340" r:id="rId48"/>
    <p:sldId id="343" r:id="rId49"/>
    <p:sldId id="407" r:id="rId50"/>
    <p:sldId id="408" r:id="rId51"/>
    <p:sldId id="409" r:id="rId52"/>
    <p:sldId id="348" r:id="rId53"/>
    <p:sldId id="351" r:id="rId54"/>
    <p:sldId id="353" r:id="rId55"/>
    <p:sldId id="400"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93"/>
    <p:restoredTop sz="53401"/>
  </p:normalViewPr>
  <p:slideViewPr>
    <p:cSldViewPr snapToGrid="0">
      <p:cViewPr varScale="1">
        <p:scale>
          <a:sx n="51" d="100"/>
          <a:sy n="51" d="100"/>
        </p:scale>
        <p:origin x="1685"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61"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s>
</file>

<file path=ppt/diagrams/_rels/data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s>
</file>

<file path=ppt/diagrams/_rels/data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image" Target="../media/image24.png"/></Relationships>
</file>

<file path=ppt/diagrams/_rels/data1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image" Target="../media/image28.png"/></Relationships>
</file>

<file path=ppt/diagrams/_rels/data32.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jpeg"/><Relationship Id="rId1" Type="http://schemas.openxmlformats.org/officeDocument/2006/relationships/image" Target="../media/image56.png"/></Relationships>
</file>

<file path=ppt/diagrams/_rels/drawing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image" Target="../media/image17.png"/></Relationships>
</file>

<file path=ppt/diagrams/_rels/drawing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image" Target="../media/image24.png"/></Relationships>
</file>

<file path=ppt/diagrams/_rels/drawing1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image" Target="../media/image28.png"/></Relationships>
</file>

<file path=ppt/diagrams/_rels/drawing32.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jpeg"/><Relationship Id="rId1" Type="http://schemas.openxmlformats.org/officeDocument/2006/relationships/image" Target="../media/image56.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1A5784-F87E-41CF-8F53-3BD2D2512FF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514F9FD-BFCB-4948-9D70-2C864DA6E2CE}">
      <dgm:prSet/>
      <dgm:spPr/>
      <dgm:t>
        <a:bodyPr/>
        <a:lstStyle/>
        <a:p>
          <a:r>
            <a:rPr lang="en-GB"/>
            <a:t>Public Order Offences</a:t>
          </a:r>
          <a:endParaRPr lang="en-US"/>
        </a:p>
      </dgm:t>
    </dgm:pt>
    <dgm:pt modelId="{4EB92BE6-E944-4D38-BFE5-7E0EC3717C5B}" type="parTrans" cxnId="{5D5D71AD-8D19-4508-A8DE-75663BF9BC4D}">
      <dgm:prSet/>
      <dgm:spPr/>
      <dgm:t>
        <a:bodyPr/>
        <a:lstStyle/>
        <a:p>
          <a:endParaRPr lang="en-US"/>
        </a:p>
      </dgm:t>
    </dgm:pt>
    <dgm:pt modelId="{65824EA8-EBAB-4B22-9FE7-5E2338360004}" type="sibTrans" cxnId="{5D5D71AD-8D19-4508-A8DE-75663BF9BC4D}">
      <dgm:prSet/>
      <dgm:spPr/>
      <dgm:t>
        <a:bodyPr/>
        <a:lstStyle/>
        <a:p>
          <a:endParaRPr lang="en-US"/>
        </a:p>
      </dgm:t>
    </dgm:pt>
    <dgm:pt modelId="{D2870B7C-0678-42BB-B42C-942A4FDF63B1}">
      <dgm:prSet/>
      <dgm:spPr/>
      <dgm:t>
        <a:bodyPr/>
        <a:lstStyle/>
        <a:p>
          <a:r>
            <a:rPr lang="en-GB"/>
            <a:t>Offensive Weapons</a:t>
          </a:r>
          <a:endParaRPr lang="en-US"/>
        </a:p>
      </dgm:t>
    </dgm:pt>
    <dgm:pt modelId="{D936505E-F908-4568-BB3A-94313328B07B}" type="parTrans" cxnId="{55A86A57-0563-4C92-B592-764A780659BC}">
      <dgm:prSet/>
      <dgm:spPr/>
      <dgm:t>
        <a:bodyPr/>
        <a:lstStyle/>
        <a:p>
          <a:endParaRPr lang="en-US"/>
        </a:p>
      </dgm:t>
    </dgm:pt>
    <dgm:pt modelId="{669683E6-4960-4969-9CAF-3B10DAF7D979}" type="sibTrans" cxnId="{55A86A57-0563-4C92-B592-764A780659BC}">
      <dgm:prSet/>
      <dgm:spPr/>
      <dgm:t>
        <a:bodyPr/>
        <a:lstStyle/>
        <a:p>
          <a:endParaRPr lang="en-US"/>
        </a:p>
      </dgm:t>
    </dgm:pt>
    <dgm:pt modelId="{2607E33D-8C8C-4DAF-8CC1-111CB7141EFE}" type="pres">
      <dgm:prSet presAssocID="{8A1A5784-F87E-41CF-8F53-3BD2D2512FF2}" presName="linear" presStyleCnt="0">
        <dgm:presLayoutVars>
          <dgm:animLvl val="lvl"/>
          <dgm:resizeHandles val="exact"/>
        </dgm:presLayoutVars>
      </dgm:prSet>
      <dgm:spPr/>
    </dgm:pt>
    <dgm:pt modelId="{263BBE96-8BE7-40C0-AA7C-5E7AE5128065}" type="pres">
      <dgm:prSet presAssocID="{F514F9FD-BFCB-4948-9D70-2C864DA6E2CE}" presName="parentText" presStyleLbl="node1" presStyleIdx="0" presStyleCnt="2">
        <dgm:presLayoutVars>
          <dgm:chMax val="0"/>
          <dgm:bulletEnabled val="1"/>
        </dgm:presLayoutVars>
      </dgm:prSet>
      <dgm:spPr/>
    </dgm:pt>
    <dgm:pt modelId="{B52F3CAD-0EAF-4ECF-9565-56C05EBDDEB8}" type="pres">
      <dgm:prSet presAssocID="{65824EA8-EBAB-4B22-9FE7-5E2338360004}" presName="spacer" presStyleCnt="0"/>
      <dgm:spPr/>
    </dgm:pt>
    <dgm:pt modelId="{70DD7B94-4427-48D3-A44A-BC61ECFE7572}" type="pres">
      <dgm:prSet presAssocID="{D2870B7C-0678-42BB-B42C-942A4FDF63B1}" presName="parentText" presStyleLbl="node1" presStyleIdx="1" presStyleCnt="2">
        <dgm:presLayoutVars>
          <dgm:chMax val="0"/>
          <dgm:bulletEnabled val="1"/>
        </dgm:presLayoutVars>
      </dgm:prSet>
      <dgm:spPr/>
    </dgm:pt>
  </dgm:ptLst>
  <dgm:cxnLst>
    <dgm:cxn modelId="{55A86A57-0563-4C92-B592-764A780659BC}" srcId="{8A1A5784-F87E-41CF-8F53-3BD2D2512FF2}" destId="{D2870B7C-0678-42BB-B42C-942A4FDF63B1}" srcOrd="1" destOrd="0" parTransId="{D936505E-F908-4568-BB3A-94313328B07B}" sibTransId="{669683E6-4960-4969-9CAF-3B10DAF7D979}"/>
    <dgm:cxn modelId="{5D5D71AD-8D19-4508-A8DE-75663BF9BC4D}" srcId="{8A1A5784-F87E-41CF-8F53-3BD2D2512FF2}" destId="{F514F9FD-BFCB-4948-9D70-2C864DA6E2CE}" srcOrd="0" destOrd="0" parTransId="{4EB92BE6-E944-4D38-BFE5-7E0EC3717C5B}" sibTransId="{65824EA8-EBAB-4B22-9FE7-5E2338360004}"/>
    <dgm:cxn modelId="{85952ABB-6018-4C51-B89B-D4AD6853200A}" type="presOf" srcId="{F514F9FD-BFCB-4948-9D70-2C864DA6E2CE}" destId="{263BBE96-8BE7-40C0-AA7C-5E7AE5128065}" srcOrd="0" destOrd="0" presId="urn:microsoft.com/office/officeart/2005/8/layout/vList2"/>
    <dgm:cxn modelId="{872CF2BF-F60C-480C-BE12-9DFEB2A9BAA9}" type="presOf" srcId="{8A1A5784-F87E-41CF-8F53-3BD2D2512FF2}" destId="{2607E33D-8C8C-4DAF-8CC1-111CB7141EFE}" srcOrd="0" destOrd="0" presId="urn:microsoft.com/office/officeart/2005/8/layout/vList2"/>
    <dgm:cxn modelId="{0645C9D5-C6A9-4B1A-9F7A-14D004FE15EB}" type="presOf" srcId="{D2870B7C-0678-42BB-B42C-942A4FDF63B1}" destId="{70DD7B94-4427-48D3-A44A-BC61ECFE7572}" srcOrd="0" destOrd="0" presId="urn:microsoft.com/office/officeart/2005/8/layout/vList2"/>
    <dgm:cxn modelId="{46AEE321-023F-4902-862F-1FE165472C46}" type="presParOf" srcId="{2607E33D-8C8C-4DAF-8CC1-111CB7141EFE}" destId="{263BBE96-8BE7-40C0-AA7C-5E7AE5128065}" srcOrd="0" destOrd="0" presId="urn:microsoft.com/office/officeart/2005/8/layout/vList2"/>
    <dgm:cxn modelId="{FD96C8DB-D64F-4EC0-A29B-7805DEDC95FE}" type="presParOf" srcId="{2607E33D-8C8C-4DAF-8CC1-111CB7141EFE}" destId="{B52F3CAD-0EAF-4ECF-9565-56C05EBDDEB8}" srcOrd="1" destOrd="0" presId="urn:microsoft.com/office/officeart/2005/8/layout/vList2"/>
    <dgm:cxn modelId="{4A3D3482-61AE-4987-A14A-417875CED20D}" type="presParOf" srcId="{2607E33D-8C8C-4DAF-8CC1-111CB7141EFE}" destId="{70DD7B94-4427-48D3-A44A-BC61ECFE7572}"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4CAF26-B569-4A1E-AE08-17FCA4D1B81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8044C28-00A0-4940-BE27-1964CAF08F29}">
      <dgm:prSet phldrT="[Text]" custT="1"/>
      <dgm:spPr/>
      <dgm:t>
        <a:bodyPr/>
        <a:lstStyle/>
        <a:p>
          <a:r>
            <a:rPr lang="en-US" sz="2400" dirty="0"/>
            <a:t>S1 -  Riot</a:t>
          </a:r>
        </a:p>
      </dgm:t>
    </dgm:pt>
    <dgm:pt modelId="{18B3618B-A24D-4344-A219-045739F379BE}" type="parTrans" cxnId="{ABF48AEF-90B5-49E2-81EC-936AD95C0D39}">
      <dgm:prSet/>
      <dgm:spPr/>
      <dgm:t>
        <a:bodyPr/>
        <a:lstStyle/>
        <a:p>
          <a:endParaRPr lang="en-US"/>
        </a:p>
      </dgm:t>
    </dgm:pt>
    <dgm:pt modelId="{23EDFD12-5B15-4D25-8847-63DC5FF364C1}" type="sibTrans" cxnId="{ABF48AEF-90B5-49E2-81EC-936AD95C0D39}">
      <dgm:prSet/>
      <dgm:spPr/>
      <dgm:t>
        <a:bodyPr/>
        <a:lstStyle/>
        <a:p>
          <a:endParaRPr lang="en-US"/>
        </a:p>
      </dgm:t>
    </dgm:pt>
    <dgm:pt modelId="{5829ACFB-DDA1-4BB2-B80C-EC456944AB4C}">
      <dgm:prSet phldrT="[Text]" custT="1"/>
      <dgm:spPr/>
      <dgm:t>
        <a:bodyPr/>
        <a:lstStyle/>
        <a:p>
          <a:r>
            <a:rPr lang="en-US" sz="2400" dirty="0"/>
            <a:t>S2  - Violent Disorder</a:t>
          </a:r>
        </a:p>
      </dgm:t>
    </dgm:pt>
    <dgm:pt modelId="{D0F9E47C-62ED-4688-A4D8-DDD1C55B052E}" type="parTrans" cxnId="{83641016-81E8-4647-8DEC-97EA6AD44489}">
      <dgm:prSet/>
      <dgm:spPr/>
      <dgm:t>
        <a:bodyPr/>
        <a:lstStyle/>
        <a:p>
          <a:endParaRPr lang="en-US"/>
        </a:p>
      </dgm:t>
    </dgm:pt>
    <dgm:pt modelId="{119A26B7-8F2C-4858-91FA-53C49E7CF3C9}" type="sibTrans" cxnId="{83641016-81E8-4647-8DEC-97EA6AD44489}">
      <dgm:prSet/>
      <dgm:spPr/>
      <dgm:t>
        <a:bodyPr/>
        <a:lstStyle/>
        <a:p>
          <a:endParaRPr lang="en-US"/>
        </a:p>
      </dgm:t>
    </dgm:pt>
    <dgm:pt modelId="{E35530B3-886E-4162-8065-C645AB8B9D44}">
      <dgm:prSet phldrT="[Text]" custT="1"/>
      <dgm:spPr/>
      <dgm:t>
        <a:bodyPr/>
        <a:lstStyle/>
        <a:p>
          <a:r>
            <a:rPr lang="en-US" sz="2400" dirty="0"/>
            <a:t>S3 - Affray</a:t>
          </a:r>
        </a:p>
      </dgm:t>
    </dgm:pt>
    <dgm:pt modelId="{8775A8D4-2C4C-48C4-AC41-6A917C01C9D6}" type="parTrans" cxnId="{4E0E4E45-DCA0-48CB-BECE-F4043F0E8D63}">
      <dgm:prSet/>
      <dgm:spPr/>
      <dgm:t>
        <a:bodyPr/>
        <a:lstStyle/>
        <a:p>
          <a:endParaRPr lang="en-US"/>
        </a:p>
      </dgm:t>
    </dgm:pt>
    <dgm:pt modelId="{B64F7FBF-E369-423D-A815-E7E35B50C5FF}" type="sibTrans" cxnId="{4E0E4E45-DCA0-48CB-BECE-F4043F0E8D63}">
      <dgm:prSet/>
      <dgm:spPr/>
      <dgm:t>
        <a:bodyPr/>
        <a:lstStyle/>
        <a:p>
          <a:endParaRPr lang="en-US"/>
        </a:p>
      </dgm:t>
    </dgm:pt>
    <dgm:pt modelId="{EE3BD19D-8BDD-4274-ADEA-D4144FBA3849}">
      <dgm:prSet phldrT="[Text]" custT="1"/>
      <dgm:spPr/>
      <dgm:t>
        <a:bodyPr/>
        <a:lstStyle/>
        <a:p>
          <a:r>
            <a:rPr lang="en-US" sz="2400" dirty="0"/>
            <a:t>S4 - Intentional fear of provocation of violence</a:t>
          </a:r>
        </a:p>
      </dgm:t>
    </dgm:pt>
    <dgm:pt modelId="{44EA75C5-830A-440A-9C33-043DBC56FBA4}" type="parTrans" cxnId="{D4DA6C32-1EFE-44BB-B253-95DF18AB8D01}">
      <dgm:prSet/>
      <dgm:spPr/>
      <dgm:t>
        <a:bodyPr/>
        <a:lstStyle/>
        <a:p>
          <a:endParaRPr lang="en-US"/>
        </a:p>
      </dgm:t>
    </dgm:pt>
    <dgm:pt modelId="{3ED10673-94ED-4638-83F3-555EE41DF360}" type="sibTrans" cxnId="{D4DA6C32-1EFE-44BB-B253-95DF18AB8D01}">
      <dgm:prSet/>
      <dgm:spPr/>
      <dgm:t>
        <a:bodyPr/>
        <a:lstStyle/>
        <a:p>
          <a:endParaRPr lang="en-US"/>
        </a:p>
      </dgm:t>
    </dgm:pt>
    <dgm:pt modelId="{EA9F7D07-532E-4D88-9F2C-0358FABBA622}">
      <dgm:prSet phldrT="[Text]" custT="1"/>
      <dgm:spPr/>
      <dgm:t>
        <a:bodyPr/>
        <a:lstStyle/>
        <a:p>
          <a:r>
            <a:rPr lang="en-US" sz="2400" dirty="0"/>
            <a:t>S4a -  Intentional Harassment, Alarm or Distress</a:t>
          </a:r>
        </a:p>
      </dgm:t>
    </dgm:pt>
    <dgm:pt modelId="{6CF1D290-9A05-4AE7-8E6A-B257A5A7FE5F}" type="parTrans" cxnId="{6EAA0645-8084-4C0E-96C2-55CD8649BBCC}">
      <dgm:prSet/>
      <dgm:spPr/>
      <dgm:t>
        <a:bodyPr/>
        <a:lstStyle/>
        <a:p>
          <a:endParaRPr lang="en-US"/>
        </a:p>
      </dgm:t>
    </dgm:pt>
    <dgm:pt modelId="{D9CAE1A7-4F0C-4DA8-881E-2EEBF065A42F}" type="sibTrans" cxnId="{6EAA0645-8084-4C0E-96C2-55CD8649BBCC}">
      <dgm:prSet/>
      <dgm:spPr/>
      <dgm:t>
        <a:bodyPr/>
        <a:lstStyle/>
        <a:p>
          <a:endParaRPr lang="en-US"/>
        </a:p>
      </dgm:t>
    </dgm:pt>
    <dgm:pt modelId="{B3E02B61-DDE1-40B2-9BA9-AD90605D956B}">
      <dgm:prSet phldrT="[Text]" custT="1"/>
      <dgm:spPr/>
      <dgm:t>
        <a:bodyPr/>
        <a:lstStyle/>
        <a:p>
          <a:r>
            <a:rPr lang="en-US" sz="2400" dirty="0"/>
            <a:t>S5 - Disorderly Conduct</a:t>
          </a:r>
        </a:p>
      </dgm:t>
    </dgm:pt>
    <dgm:pt modelId="{A20052CC-A2C2-4EA6-B546-B25D5044EEBC}" type="parTrans" cxnId="{6F473C9F-A930-4218-907A-D4A3A2A9275E}">
      <dgm:prSet/>
      <dgm:spPr/>
      <dgm:t>
        <a:bodyPr/>
        <a:lstStyle/>
        <a:p>
          <a:endParaRPr lang="en-US"/>
        </a:p>
      </dgm:t>
    </dgm:pt>
    <dgm:pt modelId="{FB2054DD-D6B4-480B-B555-7DDA14035F30}" type="sibTrans" cxnId="{6F473C9F-A930-4218-907A-D4A3A2A9275E}">
      <dgm:prSet/>
      <dgm:spPr/>
      <dgm:t>
        <a:bodyPr/>
        <a:lstStyle/>
        <a:p>
          <a:endParaRPr lang="en-US"/>
        </a:p>
      </dgm:t>
    </dgm:pt>
    <dgm:pt modelId="{0CAE3EED-F8F4-4E4A-BAF6-4D87AE26C0AB}">
      <dgm:prSet phldrT="[Text]" custT="1"/>
      <dgm:spPr/>
      <dgm:t>
        <a:bodyPr/>
        <a:lstStyle/>
        <a:p>
          <a:r>
            <a:rPr lang="en-US" sz="2400" dirty="0"/>
            <a:t>Common Law Offence - Breach of the Peace</a:t>
          </a:r>
        </a:p>
      </dgm:t>
    </dgm:pt>
    <dgm:pt modelId="{936930CC-B0FE-4929-808B-25C1B709F481}" type="parTrans" cxnId="{610EAE33-C148-4BE8-B079-077E919148FE}">
      <dgm:prSet/>
      <dgm:spPr/>
      <dgm:t>
        <a:bodyPr/>
        <a:lstStyle/>
        <a:p>
          <a:endParaRPr lang="en-US"/>
        </a:p>
      </dgm:t>
    </dgm:pt>
    <dgm:pt modelId="{5C9664F4-E395-42C4-9403-D7A9F1F87174}" type="sibTrans" cxnId="{610EAE33-C148-4BE8-B079-077E919148FE}">
      <dgm:prSet/>
      <dgm:spPr/>
      <dgm:t>
        <a:bodyPr/>
        <a:lstStyle/>
        <a:p>
          <a:endParaRPr lang="en-US"/>
        </a:p>
      </dgm:t>
    </dgm:pt>
    <dgm:pt modelId="{517A9917-4F3B-A949-8A31-0A395C074C93}" type="pres">
      <dgm:prSet presAssocID="{344CAF26-B569-4A1E-AE08-17FCA4D1B813}" presName="linear" presStyleCnt="0">
        <dgm:presLayoutVars>
          <dgm:animLvl val="lvl"/>
          <dgm:resizeHandles val="exact"/>
        </dgm:presLayoutVars>
      </dgm:prSet>
      <dgm:spPr/>
    </dgm:pt>
    <dgm:pt modelId="{E2181CCF-165D-894F-8783-9EB8030E9732}" type="pres">
      <dgm:prSet presAssocID="{F8044C28-00A0-4940-BE27-1964CAF08F29}" presName="parentText" presStyleLbl="node1" presStyleIdx="0" presStyleCnt="7">
        <dgm:presLayoutVars>
          <dgm:chMax val="0"/>
          <dgm:bulletEnabled val="1"/>
        </dgm:presLayoutVars>
      </dgm:prSet>
      <dgm:spPr/>
    </dgm:pt>
    <dgm:pt modelId="{419FB842-0067-2D4C-8C54-4099B5AD4B9C}" type="pres">
      <dgm:prSet presAssocID="{23EDFD12-5B15-4D25-8847-63DC5FF364C1}" presName="spacer" presStyleCnt="0"/>
      <dgm:spPr/>
    </dgm:pt>
    <dgm:pt modelId="{B1263408-42F6-A94D-A820-04522BAAFE6F}" type="pres">
      <dgm:prSet presAssocID="{5829ACFB-DDA1-4BB2-B80C-EC456944AB4C}" presName="parentText" presStyleLbl="node1" presStyleIdx="1" presStyleCnt="7">
        <dgm:presLayoutVars>
          <dgm:chMax val="0"/>
          <dgm:bulletEnabled val="1"/>
        </dgm:presLayoutVars>
      </dgm:prSet>
      <dgm:spPr/>
    </dgm:pt>
    <dgm:pt modelId="{8B780447-03C2-CD45-A1EE-4F2CAC524371}" type="pres">
      <dgm:prSet presAssocID="{119A26B7-8F2C-4858-91FA-53C49E7CF3C9}" presName="spacer" presStyleCnt="0"/>
      <dgm:spPr/>
    </dgm:pt>
    <dgm:pt modelId="{B3DA1BE5-030F-5046-A969-7CE60761A998}" type="pres">
      <dgm:prSet presAssocID="{E35530B3-886E-4162-8065-C645AB8B9D44}" presName="parentText" presStyleLbl="node1" presStyleIdx="2" presStyleCnt="7">
        <dgm:presLayoutVars>
          <dgm:chMax val="0"/>
          <dgm:bulletEnabled val="1"/>
        </dgm:presLayoutVars>
      </dgm:prSet>
      <dgm:spPr/>
    </dgm:pt>
    <dgm:pt modelId="{2B1A37E6-6973-1244-9842-7635DBA3ACBC}" type="pres">
      <dgm:prSet presAssocID="{B64F7FBF-E369-423D-A815-E7E35B50C5FF}" presName="spacer" presStyleCnt="0"/>
      <dgm:spPr/>
    </dgm:pt>
    <dgm:pt modelId="{469EA67F-C40C-2444-9664-2C0C5D1272E3}" type="pres">
      <dgm:prSet presAssocID="{EE3BD19D-8BDD-4274-ADEA-D4144FBA3849}" presName="parentText" presStyleLbl="node1" presStyleIdx="3" presStyleCnt="7">
        <dgm:presLayoutVars>
          <dgm:chMax val="0"/>
          <dgm:bulletEnabled val="1"/>
        </dgm:presLayoutVars>
      </dgm:prSet>
      <dgm:spPr/>
    </dgm:pt>
    <dgm:pt modelId="{94A1CDA9-0FD3-9D43-8A00-B8D10B7029D9}" type="pres">
      <dgm:prSet presAssocID="{3ED10673-94ED-4638-83F3-555EE41DF360}" presName="spacer" presStyleCnt="0"/>
      <dgm:spPr/>
    </dgm:pt>
    <dgm:pt modelId="{4CD1BD65-D643-EA48-AE22-EDCA39256A29}" type="pres">
      <dgm:prSet presAssocID="{EA9F7D07-532E-4D88-9F2C-0358FABBA622}" presName="parentText" presStyleLbl="node1" presStyleIdx="4" presStyleCnt="7">
        <dgm:presLayoutVars>
          <dgm:chMax val="0"/>
          <dgm:bulletEnabled val="1"/>
        </dgm:presLayoutVars>
      </dgm:prSet>
      <dgm:spPr/>
    </dgm:pt>
    <dgm:pt modelId="{A344235D-669F-0845-80F1-AD1813DD6567}" type="pres">
      <dgm:prSet presAssocID="{D9CAE1A7-4F0C-4DA8-881E-2EEBF065A42F}" presName="spacer" presStyleCnt="0"/>
      <dgm:spPr/>
    </dgm:pt>
    <dgm:pt modelId="{51E7E0E2-4672-6349-B3F2-3903684F5FA9}" type="pres">
      <dgm:prSet presAssocID="{B3E02B61-DDE1-40B2-9BA9-AD90605D956B}" presName="parentText" presStyleLbl="node1" presStyleIdx="5" presStyleCnt="7">
        <dgm:presLayoutVars>
          <dgm:chMax val="0"/>
          <dgm:bulletEnabled val="1"/>
        </dgm:presLayoutVars>
      </dgm:prSet>
      <dgm:spPr/>
    </dgm:pt>
    <dgm:pt modelId="{EEFBD5A8-2653-144C-96C5-1ECDCB7EDCF7}" type="pres">
      <dgm:prSet presAssocID="{FB2054DD-D6B4-480B-B555-7DDA14035F30}" presName="spacer" presStyleCnt="0"/>
      <dgm:spPr/>
    </dgm:pt>
    <dgm:pt modelId="{A342F7E3-5DC0-444A-BE31-44FB86C22A4B}" type="pres">
      <dgm:prSet presAssocID="{0CAE3EED-F8F4-4E4A-BAF6-4D87AE26C0AB}" presName="parentText" presStyleLbl="node1" presStyleIdx="6" presStyleCnt="7">
        <dgm:presLayoutVars>
          <dgm:chMax val="0"/>
          <dgm:bulletEnabled val="1"/>
        </dgm:presLayoutVars>
      </dgm:prSet>
      <dgm:spPr/>
    </dgm:pt>
  </dgm:ptLst>
  <dgm:cxnLst>
    <dgm:cxn modelId="{83641016-81E8-4647-8DEC-97EA6AD44489}" srcId="{344CAF26-B569-4A1E-AE08-17FCA4D1B813}" destId="{5829ACFB-DDA1-4BB2-B80C-EC456944AB4C}" srcOrd="1" destOrd="0" parTransId="{D0F9E47C-62ED-4688-A4D8-DDD1C55B052E}" sibTransId="{119A26B7-8F2C-4858-91FA-53C49E7CF3C9}"/>
    <dgm:cxn modelId="{38BB5826-0D74-5241-847B-ECB35289C3C0}" type="presOf" srcId="{E35530B3-886E-4162-8065-C645AB8B9D44}" destId="{B3DA1BE5-030F-5046-A969-7CE60761A998}" srcOrd="0" destOrd="0" presId="urn:microsoft.com/office/officeart/2005/8/layout/vList2"/>
    <dgm:cxn modelId="{D4DA6C32-1EFE-44BB-B253-95DF18AB8D01}" srcId="{344CAF26-B569-4A1E-AE08-17FCA4D1B813}" destId="{EE3BD19D-8BDD-4274-ADEA-D4144FBA3849}" srcOrd="3" destOrd="0" parTransId="{44EA75C5-830A-440A-9C33-043DBC56FBA4}" sibTransId="{3ED10673-94ED-4638-83F3-555EE41DF360}"/>
    <dgm:cxn modelId="{610EAE33-C148-4BE8-B079-077E919148FE}" srcId="{344CAF26-B569-4A1E-AE08-17FCA4D1B813}" destId="{0CAE3EED-F8F4-4E4A-BAF6-4D87AE26C0AB}" srcOrd="6" destOrd="0" parTransId="{936930CC-B0FE-4929-808B-25C1B709F481}" sibTransId="{5C9664F4-E395-42C4-9403-D7A9F1F87174}"/>
    <dgm:cxn modelId="{6EAA0645-8084-4C0E-96C2-55CD8649BBCC}" srcId="{344CAF26-B569-4A1E-AE08-17FCA4D1B813}" destId="{EA9F7D07-532E-4D88-9F2C-0358FABBA622}" srcOrd="4" destOrd="0" parTransId="{6CF1D290-9A05-4AE7-8E6A-B257A5A7FE5F}" sibTransId="{D9CAE1A7-4F0C-4DA8-881E-2EEBF065A42F}"/>
    <dgm:cxn modelId="{4E0E4E45-DCA0-48CB-BECE-F4043F0E8D63}" srcId="{344CAF26-B569-4A1E-AE08-17FCA4D1B813}" destId="{E35530B3-886E-4162-8065-C645AB8B9D44}" srcOrd="2" destOrd="0" parTransId="{8775A8D4-2C4C-48C4-AC41-6A917C01C9D6}" sibTransId="{B64F7FBF-E369-423D-A815-E7E35B50C5FF}"/>
    <dgm:cxn modelId="{504A474D-B586-C142-B71F-A14B78C95D98}" type="presOf" srcId="{EA9F7D07-532E-4D88-9F2C-0358FABBA622}" destId="{4CD1BD65-D643-EA48-AE22-EDCA39256A29}" srcOrd="0" destOrd="0" presId="urn:microsoft.com/office/officeart/2005/8/layout/vList2"/>
    <dgm:cxn modelId="{D9D93D8A-4B67-CA44-99F3-FB9AA23FF02A}" type="presOf" srcId="{0CAE3EED-F8F4-4E4A-BAF6-4D87AE26C0AB}" destId="{A342F7E3-5DC0-444A-BE31-44FB86C22A4B}" srcOrd="0" destOrd="0" presId="urn:microsoft.com/office/officeart/2005/8/layout/vList2"/>
    <dgm:cxn modelId="{4DA6C293-738B-714B-ABAE-24A3E9AE7DE2}" type="presOf" srcId="{5829ACFB-DDA1-4BB2-B80C-EC456944AB4C}" destId="{B1263408-42F6-A94D-A820-04522BAAFE6F}" srcOrd="0" destOrd="0" presId="urn:microsoft.com/office/officeart/2005/8/layout/vList2"/>
    <dgm:cxn modelId="{6F473C9F-A930-4218-907A-D4A3A2A9275E}" srcId="{344CAF26-B569-4A1E-AE08-17FCA4D1B813}" destId="{B3E02B61-DDE1-40B2-9BA9-AD90605D956B}" srcOrd="5" destOrd="0" parTransId="{A20052CC-A2C2-4EA6-B546-B25D5044EEBC}" sibTransId="{FB2054DD-D6B4-480B-B555-7DDA14035F30}"/>
    <dgm:cxn modelId="{E44E14B1-0AE4-4042-A259-7CE54983F4BF}" type="presOf" srcId="{B3E02B61-DDE1-40B2-9BA9-AD90605D956B}" destId="{51E7E0E2-4672-6349-B3F2-3903684F5FA9}" srcOrd="0" destOrd="0" presId="urn:microsoft.com/office/officeart/2005/8/layout/vList2"/>
    <dgm:cxn modelId="{02D935B5-ACE6-8243-980F-FA2DD96FB80D}" type="presOf" srcId="{F8044C28-00A0-4940-BE27-1964CAF08F29}" destId="{E2181CCF-165D-894F-8783-9EB8030E9732}" srcOrd="0" destOrd="0" presId="urn:microsoft.com/office/officeart/2005/8/layout/vList2"/>
    <dgm:cxn modelId="{4CDC42DE-18C8-774D-9E11-48008062608F}" type="presOf" srcId="{344CAF26-B569-4A1E-AE08-17FCA4D1B813}" destId="{517A9917-4F3B-A949-8A31-0A395C074C93}" srcOrd="0" destOrd="0" presId="urn:microsoft.com/office/officeart/2005/8/layout/vList2"/>
    <dgm:cxn modelId="{ABF48AEF-90B5-49E2-81EC-936AD95C0D39}" srcId="{344CAF26-B569-4A1E-AE08-17FCA4D1B813}" destId="{F8044C28-00A0-4940-BE27-1964CAF08F29}" srcOrd="0" destOrd="0" parTransId="{18B3618B-A24D-4344-A219-045739F379BE}" sibTransId="{23EDFD12-5B15-4D25-8847-63DC5FF364C1}"/>
    <dgm:cxn modelId="{99163AF3-3169-3647-AD3E-6ED29018571D}" type="presOf" srcId="{EE3BD19D-8BDD-4274-ADEA-D4144FBA3849}" destId="{469EA67F-C40C-2444-9664-2C0C5D1272E3}" srcOrd="0" destOrd="0" presId="urn:microsoft.com/office/officeart/2005/8/layout/vList2"/>
    <dgm:cxn modelId="{BDFAEAA6-C96D-E742-BE77-14E07E1A444A}" type="presParOf" srcId="{517A9917-4F3B-A949-8A31-0A395C074C93}" destId="{E2181CCF-165D-894F-8783-9EB8030E9732}" srcOrd="0" destOrd="0" presId="urn:microsoft.com/office/officeart/2005/8/layout/vList2"/>
    <dgm:cxn modelId="{62A368F5-6260-704F-B8B8-E025D777AE88}" type="presParOf" srcId="{517A9917-4F3B-A949-8A31-0A395C074C93}" destId="{419FB842-0067-2D4C-8C54-4099B5AD4B9C}" srcOrd="1" destOrd="0" presId="urn:microsoft.com/office/officeart/2005/8/layout/vList2"/>
    <dgm:cxn modelId="{F4084276-5992-9946-BA3A-4A0B0AA6B29C}" type="presParOf" srcId="{517A9917-4F3B-A949-8A31-0A395C074C93}" destId="{B1263408-42F6-A94D-A820-04522BAAFE6F}" srcOrd="2" destOrd="0" presId="urn:microsoft.com/office/officeart/2005/8/layout/vList2"/>
    <dgm:cxn modelId="{9A48F229-845D-1541-B764-5244635823EC}" type="presParOf" srcId="{517A9917-4F3B-A949-8A31-0A395C074C93}" destId="{8B780447-03C2-CD45-A1EE-4F2CAC524371}" srcOrd="3" destOrd="0" presId="urn:microsoft.com/office/officeart/2005/8/layout/vList2"/>
    <dgm:cxn modelId="{B82F18EC-82CE-844F-8451-B3B849CE2920}" type="presParOf" srcId="{517A9917-4F3B-A949-8A31-0A395C074C93}" destId="{B3DA1BE5-030F-5046-A969-7CE60761A998}" srcOrd="4" destOrd="0" presId="urn:microsoft.com/office/officeart/2005/8/layout/vList2"/>
    <dgm:cxn modelId="{676C1CA5-ED19-6448-8C16-98E85BC4E5F1}" type="presParOf" srcId="{517A9917-4F3B-A949-8A31-0A395C074C93}" destId="{2B1A37E6-6973-1244-9842-7635DBA3ACBC}" srcOrd="5" destOrd="0" presId="urn:microsoft.com/office/officeart/2005/8/layout/vList2"/>
    <dgm:cxn modelId="{85399609-F7FE-124C-ACE5-BC827DD83BE3}" type="presParOf" srcId="{517A9917-4F3B-A949-8A31-0A395C074C93}" destId="{469EA67F-C40C-2444-9664-2C0C5D1272E3}" srcOrd="6" destOrd="0" presId="urn:microsoft.com/office/officeart/2005/8/layout/vList2"/>
    <dgm:cxn modelId="{5290B551-E8B3-1E45-9E14-FE8B8FAE48D4}" type="presParOf" srcId="{517A9917-4F3B-A949-8A31-0A395C074C93}" destId="{94A1CDA9-0FD3-9D43-8A00-B8D10B7029D9}" srcOrd="7" destOrd="0" presId="urn:microsoft.com/office/officeart/2005/8/layout/vList2"/>
    <dgm:cxn modelId="{677AACEF-08C8-6844-A439-31D694B4A530}" type="presParOf" srcId="{517A9917-4F3B-A949-8A31-0A395C074C93}" destId="{4CD1BD65-D643-EA48-AE22-EDCA39256A29}" srcOrd="8" destOrd="0" presId="urn:microsoft.com/office/officeart/2005/8/layout/vList2"/>
    <dgm:cxn modelId="{282B917B-4B72-5F47-A7F5-AE8D474903E4}" type="presParOf" srcId="{517A9917-4F3B-A949-8A31-0A395C074C93}" destId="{A344235D-669F-0845-80F1-AD1813DD6567}" srcOrd="9" destOrd="0" presId="urn:microsoft.com/office/officeart/2005/8/layout/vList2"/>
    <dgm:cxn modelId="{B660A0BF-90EA-7B49-B0E2-FFB7C0A8FA60}" type="presParOf" srcId="{517A9917-4F3B-A949-8A31-0A395C074C93}" destId="{51E7E0E2-4672-6349-B3F2-3903684F5FA9}" srcOrd="10" destOrd="0" presId="urn:microsoft.com/office/officeart/2005/8/layout/vList2"/>
    <dgm:cxn modelId="{441CFB83-01E3-1D47-AD67-32EE48E5218F}" type="presParOf" srcId="{517A9917-4F3B-A949-8A31-0A395C074C93}" destId="{EEFBD5A8-2653-144C-96C5-1ECDCB7EDCF7}" srcOrd="11" destOrd="0" presId="urn:microsoft.com/office/officeart/2005/8/layout/vList2"/>
    <dgm:cxn modelId="{E621ED07-FAB3-9E4D-9FD7-336CD43D51AE}" type="presParOf" srcId="{517A9917-4F3B-A949-8A31-0A395C074C93}" destId="{A342F7E3-5DC0-444A-BE31-44FB86C22A4B}"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9DE6887-ECA2-40CC-81CC-812FFD4FF32F}" type="doc">
      <dgm:prSet loTypeId="urn:microsoft.com/office/officeart/2005/8/layout/process4" loCatId="process" qsTypeId="urn:microsoft.com/office/officeart/2005/8/quickstyle/simple3" qsCatId="simple" csTypeId="urn:microsoft.com/office/officeart/2005/8/colors/accent0_2" csCatId="mainScheme" phldr="1"/>
      <dgm:spPr/>
      <dgm:t>
        <a:bodyPr/>
        <a:lstStyle/>
        <a:p>
          <a:endParaRPr lang="en-US"/>
        </a:p>
      </dgm:t>
    </dgm:pt>
    <dgm:pt modelId="{DC39A0D3-BC99-4F71-9B23-D967060B1991}">
      <dgm:prSet/>
      <dgm:spPr/>
      <dgm:t>
        <a:bodyPr/>
        <a:lstStyle/>
        <a:p>
          <a:r>
            <a:rPr lang="en-US" dirty="0"/>
            <a:t>Deals with a wide range of behaviours and offences in descending order of seriousness.</a:t>
          </a:r>
          <a:br>
            <a:rPr lang="en-US" dirty="0"/>
          </a:br>
          <a:br>
            <a:rPr lang="en-US" dirty="0"/>
          </a:br>
          <a:r>
            <a:rPr lang="en-US" b="0" dirty="0"/>
            <a:t>A</a:t>
          </a:r>
          <a:r>
            <a:rPr lang="en-US" b="0" baseline="0" dirty="0"/>
            <a:t> </a:t>
          </a:r>
          <a:r>
            <a:rPr lang="en-US" b="1" dirty="0"/>
            <a:t>public-order crime</a:t>
          </a:r>
          <a:r>
            <a:rPr lang="en-US" dirty="0"/>
            <a:t> is a crime which involves acts that interfere with the operations of society and the ability of people to function efficiently…</a:t>
          </a:r>
        </a:p>
      </dgm:t>
    </dgm:pt>
    <dgm:pt modelId="{E9E0A0D6-887C-47FC-8377-2C9A3620DC75}" type="parTrans" cxnId="{30771248-C67B-4E4A-BB6C-7665401D1BE7}">
      <dgm:prSet/>
      <dgm:spPr/>
      <dgm:t>
        <a:bodyPr/>
        <a:lstStyle/>
        <a:p>
          <a:endParaRPr lang="en-US"/>
        </a:p>
      </dgm:t>
    </dgm:pt>
    <dgm:pt modelId="{D8F70D5E-CF24-4AA0-A73B-0CF2533C7DF5}" type="sibTrans" cxnId="{30771248-C67B-4E4A-BB6C-7665401D1BE7}">
      <dgm:prSet/>
      <dgm:spPr/>
      <dgm:t>
        <a:bodyPr/>
        <a:lstStyle/>
        <a:p>
          <a:endParaRPr lang="en-US"/>
        </a:p>
      </dgm:t>
    </dgm:pt>
    <dgm:pt modelId="{FA64D4BC-A6D6-4243-A82A-013090741F82}">
      <dgm:prSet/>
      <dgm:spPr/>
      <dgm:t>
        <a:bodyPr/>
        <a:lstStyle/>
        <a:p>
          <a:r>
            <a:rPr lang="en-US"/>
            <a:t>It is behaviour that has been labelled criminal because it is contrary to shared social values, and customs</a:t>
          </a:r>
          <a:r>
            <a:rPr lang="en-US" baseline="0"/>
            <a:t> of people.</a:t>
          </a:r>
          <a:endParaRPr lang="en-US"/>
        </a:p>
      </dgm:t>
    </dgm:pt>
    <dgm:pt modelId="{AB6FB946-A7F3-4ED8-8A85-D6AD696DEB5A}" type="parTrans" cxnId="{1822CADE-9490-4B40-B20E-CC0DF62FA8CD}">
      <dgm:prSet/>
      <dgm:spPr/>
      <dgm:t>
        <a:bodyPr/>
        <a:lstStyle/>
        <a:p>
          <a:endParaRPr lang="en-US"/>
        </a:p>
      </dgm:t>
    </dgm:pt>
    <dgm:pt modelId="{D7A30102-F8BA-40F4-B4F8-02D57CC80BC8}" type="sibTrans" cxnId="{1822CADE-9490-4B40-B20E-CC0DF62FA8CD}">
      <dgm:prSet/>
      <dgm:spPr/>
      <dgm:t>
        <a:bodyPr/>
        <a:lstStyle/>
        <a:p>
          <a:endParaRPr lang="en-US"/>
        </a:p>
      </dgm:t>
    </dgm:pt>
    <dgm:pt modelId="{EC13D760-A1B7-264D-A393-5525B1612923}" type="pres">
      <dgm:prSet presAssocID="{C9DE6887-ECA2-40CC-81CC-812FFD4FF32F}" presName="Name0" presStyleCnt="0">
        <dgm:presLayoutVars>
          <dgm:dir/>
          <dgm:animLvl val="lvl"/>
          <dgm:resizeHandles val="exact"/>
        </dgm:presLayoutVars>
      </dgm:prSet>
      <dgm:spPr/>
    </dgm:pt>
    <dgm:pt modelId="{5E1A7D79-7410-1B42-8CA6-793AA449B96E}" type="pres">
      <dgm:prSet presAssocID="{FA64D4BC-A6D6-4243-A82A-013090741F82}" presName="boxAndChildren" presStyleCnt="0"/>
      <dgm:spPr/>
    </dgm:pt>
    <dgm:pt modelId="{F1C8875E-7978-A54A-86DB-7AC8C1A3AD81}" type="pres">
      <dgm:prSet presAssocID="{FA64D4BC-A6D6-4243-A82A-013090741F82}" presName="parentTextBox" presStyleLbl="node1" presStyleIdx="0" presStyleCnt="2"/>
      <dgm:spPr/>
    </dgm:pt>
    <dgm:pt modelId="{C92FB5B3-C6CD-DE4B-B53E-ED67A61E2D58}" type="pres">
      <dgm:prSet presAssocID="{D8F70D5E-CF24-4AA0-A73B-0CF2533C7DF5}" presName="sp" presStyleCnt="0"/>
      <dgm:spPr/>
    </dgm:pt>
    <dgm:pt modelId="{2CC21E20-8DB5-9143-BA2E-B7B8DC52878C}" type="pres">
      <dgm:prSet presAssocID="{DC39A0D3-BC99-4F71-9B23-D967060B1991}" presName="arrowAndChildren" presStyleCnt="0"/>
      <dgm:spPr/>
    </dgm:pt>
    <dgm:pt modelId="{67EFD246-3BB5-9E42-9B70-045ACBB51842}" type="pres">
      <dgm:prSet presAssocID="{DC39A0D3-BC99-4F71-9B23-D967060B1991}" presName="parentTextArrow" presStyleLbl="node1" presStyleIdx="1" presStyleCnt="2"/>
      <dgm:spPr/>
    </dgm:pt>
  </dgm:ptLst>
  <dgm:cxnLst>
    <dgm:cxn modelId="{30771248-C67B-4E4A-BB6C-7665401D1BE7}" srcId="{C9DE6887-ECA2-40CC-81CC-812FFD4FF32F}" destId="{DC39A0D3-BC99-4F71-9B23-D967060B1991}" srcOrd="0" destOrd="0" parTransId="{E9E0A0D6-887C-47FC-8377-2C9A3620DC75}" sibTransId="{D8F70D5E-CF24-4AA0-A73B-0CF2533C7DF5}"/>
    <dgm:cxn modelId="{A8E95658-DCCB-E04D-B11E-C961D7B4F39E}" type="presOf" srcId="{DC39A0D3-BC99-4F71-9B23-D967060B1991}" destId="{67EFD246-3BB5-9E42-9B70-045ACBB51842}" srcOrd="0" destOrd="0" presId="urn:microsoft.com/office/officeart/2005/8/layout/process4"/>
    <dgm:cxn modelId="{335F2889-5BA9-7846-ABEA-6F2819F7CDBC}" type="presOf" srcId="{FA64D4BC-A6D6-4243-A82A-013090741F82}" destId="{F1C8875E-7978-A54A-86DB-7AC8C1A3AD81}" srcOrd="0" destOrd="0" presId="urn:microsoft.com/office/officeart/2005/8/layout/process4"/>
    <dgm:cxn modelId="{8B7390DB-54CE-3342-A828-C2DBC29C4905}" type="presOf" srcId="{C9DE6887-ECA2-40CC-81CC-812FFD4FF32F}" destId="{EC13D760-A1B7-264D-A393-5525B1612923}" srcOrd="0" destOrd="0" presId="urn:microsoft.com/office/officeart/2005/8/layout/process4"/>
    <dgm:cxn modelId="{1822CADE-9490-4B40-B20E-CC0DF62FA8CD}" srcId="{C9DE6887-ECA2-40CC-81CC-812FFD4FF32F}" destId="{FA64D4BC-A6D6-4243-A82A-013090741F82}" srcOrd="1" destOrd="0" parTransId="{AB6FB946-A7F3-4ED8-8A85-D6AD696DEB5A}" sibTransId="{D7A30102-F8BA-40F4-B4F8-02D57CC80BC8}"/>
    <dgm:cxn modelId="{EFF15BFF-308C-5742-AC79-C79CB8DCB7F5}" type="presParOf" srcId="{EC13D760-A1B7-264D-A393-5525B1612923}" destId="{5E1A7D79-7410-1B42-8CA6-793AA449B96E}" srcOrd="0" destOrd="0" presId="urn:microsoft.com/office/officeart/2005/8/layout/process4"/>
    <dgm:cxn modelId="{E6D7EE69-2098-2444-8085-FB7673350177}" type="presParOf" srcId="{5E1A7D79-7410-1B42-8CA6-793AA449B96E}" destId="{F1C8875E-7978-A54A-86DB-7AC8C1A3AD81}" srcOrd="0" destOrd="0" presId="urn:microsoft.com/office/officeart/2005/8/layout/process4"/>
    <dgm:cxn modelId="{87C856A3-7659-6447-91E3-225549737CBE}" type="presParOf" srcId="{EC13D760-A1B7-264D-A393-5525B1612923}" destId="{C92FB5B3-C6CD-DE4B-B53E-ED67A61E2D58}" srcOrd="1" destOrd="0" presId="urn:microsoft.com/office/officeart/2005/8/layout/process4"/>
    <dgm:cxn modelId="{F3293FBD-AACC-A84D-A0E5-65F283D47337}" type="presParOf" srcId="{EC13D760-A1B7-264D-A393-5525B1612923}" destId="{2CC21E20-8DB5-9143-BA2E-B7B8DC52878C}" srcOrd="2" destOrd="0" presId="urn:microsoft.com/office/officeart/2005/8/layout/process4"/>
    <dgm:cxn modelId="{232CCCC8-87AB-9D46-8147-7957AEB4DD35}" type="presParOf" srcId="{2CC21E20-8DB5-9143-BA2E-B7B8DC52878C}" destId="{67EFD246-3BB5-9E42-9B70-045ACBB51842}"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2F9CADC-46FA-4B83-9313-70C1E0229F80}" type="doc">
      <dgm:prSet loTypeId="urn:microsoft.com/office/officeart/2005/8/layout/process2" loCatId="process" qsTypeId="urn:microsoft.com/office/officeart/2005/8/quickstyle/simple1" qsCatId="simple" csTypeId="urn:microsoft.com/office/officeart/2005/8/colors/colorful2" csCatId="colorful" phldr="1"/>
      <dgm:spPr/>
    </dgm:pt>
    <dgm:pt modelId="{42E62802-3D77-4BAE-9C32-68FC03DC0F26}">
      <dgm:prSet phldrT="[Text]" custT="1"/>
      <dgm:spPr/>
      <dgm:t>
        <a:bodyPr/>
        <a:lstStyle/>
        <a:p>
          <a:r>
            <a:rPr lang="en-US" sz="2400" dirty="0"/>
            <a:t>‘A breach of the peace is committed whenever harm is done, or is likely to be done to a person, or</a:t>
          </a:r>
        </a:p>
      </dgm:t>
    </dgm:pt>
    <dgm:pt modelId="{06B6E1DF-37DF-41E3-962C-058FC94AECCB}" type="parTrans" cxnId="{FBB13263-42B6-4F28-B959-8AC7D07CA0FC}">
      <dgm:prSet/>
      <dgm:spPr/>
      <dgm:t>
        <a:bodyPr/>
        <a:lstStyle/>
        <a:p>
          <a:endParaRPr lang="en-US"/>
        </a:p>
      </dgm:t>
    </dgm:pt>
    <dgm:pt modelId="{2FE9B976-37D9-4B05-B4B9-D1A815689CCA}" type="sibTrans" cxnId="{FBB13263-42B6-4F28-B959-8AC7D07CA0FC}">
      <dgm:prSet/>
      <dgm:spPr/>
      <dgm:t>
        <a:bodyPr/>
        <a:lstStyle/>
        <a:p>
          <a:endParaRPr lang="en-US"/>
        </a:p>
      </dgm:t>
    </dgm:pt>
    <dgm:pt modelId="{02C48FCE-6A51-4DE9-97F8-4BA7E28F4213}">
      <dgm:prSet phldrT="[Text]" custT="1"/>
      <dgm:spPr/>
      <dgm:t>
        <a:bodyPr/>
        <a:lstStyle/>
        <a:p>
          <a:r>
            <a:rPr lang="en-US" sz="2400"/>
            <a:t>in his presence to his property, or</a:t>
          </a:r>
          <a:endParaRPr lang="en-US" sz="2400" dirty="0"/>
        </a:p>
      </dgm:t>
    </dgm:pt>
    <dgm:pt modelId="{C4AA47F8-C719-459D-8637-1F7464F599A0}" type="parTrans" cxnId="{22C70356-34B3-41DC-8BD8-01A689F7D404}">
      <dgm:prSet/>
      <dgm:spPr/>
      <dgm:t>
        <a:bodyPr/>
        <a:lstStyle/>
        <a:p>
          <a:endParaRPr lang="en-US"/>
        </a:p>
      </dgm:t>
    </dgm:pt>
    <dgm:pt modelId="{6DC7616E-4870-46DB-B62F-F0FCBE47560C}" type="sibTrans" cxnId="{22C70356-34B3-41DC-8BD8-01A689F7D404}">
      <dgm:prSet/>
      <dgm:spPr/>
      <dgm:t>
        <a:bodyPr/>
        <a:lstStyle/>
        <a:p>
          <a:endParaRPr lang="en-US"/>
        </a:p>
      </dgm:t>
    </dgm:pt>
    <dgm:pt modelId="{B8853CAE-89B1-4969-8845-AEADAF9AA455}">
      <dgm:prSet phldrT="[Text]" custT="1"/>
      <dgm:spPr/>
      <dgm:t>
        <a:bodyPr/>
        <a:lstStyle/>
        <a:p>
          <a:r>
            <a:rPr lang="en-US" sz="2400" dirty="0"/>
            <a:t>whenever a person is in fear of being harmed through an assault, affray, riot or other disturbance’</a:t>
          </a:r>
        </a:p>
      </dgm:t>
    </dgm:pt>
    <dgm:pt modelId="{2DECDF8A-31D6-4630-8193-19FD49233945}" type="parTrans" cxnId="{684D9D66-F26F-4BBA-BF02-E3F255A08A40}">
      <dgm:prSet/>
      <dgm:spPr/>
      <dgm:t>
        <a:bodyPr/>
        <a:lstStyle/>
        <a:p>
          <a:endParaRPr lang="en-US"/>
        </a:p>
      </dgm:t>
    </dgm:pt>
    <dgm:pt modelId="{ABED2FCB-36E3-440D-87F6-2FB2EDD4E81A}" type="sibTrans" cxnId="{684D9D66-F26F-4BBA-BF02-E3F255A08A40}">
      <dgm:prSet/>
      <dgm:spPr/>
      <dgm:t>
        <a:bodyPr/>
        <a:lstStyle/>
        <a:p>
          <a:endParaRPr lang="en-US"/>
        </a:p>
      </dgm:t>
    </dgm:pt>
    <dgm:pt modelId="{586C08BA-9F9A-40CC-809D-E53F62155AEF}" type="pres">
      <dgm:prSet presAssocID="{22F9CADC-46FA-4B83-9313-70C1E0229F80}" presName="linearFlow" presStyleCnt="0">
        <dgm:presLayoutVars>
          <dgm:resizeHandles val="exact"/>
        </dgm:presLayoutVars>
      </dgm:prSet>
      <dgm:spPr/>
    </dgm:pt>
    <dgm:pt modelId="{130D3117-2021-41D4-8241-3B15BC97360E}" type="pres">
      <dgm:prSet presAssocID="{42E62802-3D77-4BAE-9C32-68FC03DC0F26}" presName="node" presStyleLbl="node1" presStyleIdx="0" presStyleCnt="3" custScaleX="155789">
        <dgm:presLayoutVars>
          <dgm:bulletEnabled val="1"/>
        </dgm:presLayoutVars>
      </dgm:prSet>
      <dgm:spPr/>
    </dgm:pt>
    <dgm:pt modelId="{E35A7F07-536F-473A-A6CB-BD693651093F}" type="pres">
      <dgm:prSet presAssocID="{2FE9B976-37D9-4B05-B4B9-D1A815689CCA}" presName="sibTrans" presStyleLbl="sibTrans2D1" presStyleIdx="0" presStyleCnt="2" custLinFactNeighborY="0"/>
      <dgm:spPr/>
    </dgm:pt>
    <dgm:pt modelId="{45B86C38-5A81-4DBD-AD0E-B17F2508C612}" type="pres">
      <dgm:prSet presAssocID="{2FE9B976-37D9-4B05-B4B9-D1A815689CCA}" presName="connectorText" presStyleLbl="sibTrans2D1" presStyleIdx="0" presStyleCnt="2"/>
      <dgm:spPr/>
    </dgm:pt>
    <dgm:pt modelId="{415150E1-49AD-4D41-8405-7E1F0450F3C3}" type="pres">
      <dgm:prSet presAssocID="{02C48FCE-6A51-4DE9-97F8-4BA7E28F4213}" presName="node" presStyleLbl="node1" presStyleIdx="1" presStyleCnt="3" custScaleX="148372" custScaleY="52193">
        <dgm:presLayoutVars>
          <dgm:bulletEnabled val="1"/>
        </dgm:presLayoutVars>
      </dgm:prSet>
      <dgm:spPr/>
    </dgm:pt>
    <dgm:pt modelId="{0DEBC999-3BB1-4D90-B9BD-9137D8B2FEDA}" type="pres">
      <dgm:prSet presAssocID="{6DC7616E-4870-46DB-B62F-F0FCBE47560C}" presName="sibTrans" presStyleLbl="sibTrans2D1" presStyleIdx="1" presStyleCnt="2"/>
      <dgm:spPr/>
    </dgm:pt>
    <dgm:pt modelId="{345813C6-1AB9-401B-BBC1-B1E9B6D6105B}" type="pres">
      <dgm:prSet presAssocID="{6DC7616E-4870-46DB-B62F-F0FCBE47560C}" presName="connectorText" presStyleLbl="sibTrans2D1" presStyleIdx="1" presStyleCnt="2"/>
      <dgm:spPr/>
    </dgm:pt>
    <dgm:pt modelId="{27426753-38D0-4FC0-BC6C-7B6D44BD75D0}" type="pres">
      <dgm:prSet presAssocID="{B8853CAE-89B1-4969-8845-AEADAF9AA455}" presName="node" presStyleLbl="node1" presStyleIdx="2" presStyleCnt="3" custScaleX="152999" custScaleY="84756">
        <dgm:presLayoutVars>
          <dgm:bulletEnabled val="1"/>
        </dgm:presLayoutVars>
      </dgm:prSet>
      <dgm:spPr/>
    </dgm:pt>
  </dgm:ptLst>
  <dgm:cxnLst>
    <dgm:cxn modelId="{FAE5EE05-4DA4-432E-8361-5C3FD709014F}" type="presOf" srcId="{2FE9B976-37D9-4B05-B4B9-D1A815689CCA}" destId="{E35A7F07-536F-473A-A6CB-BD693651093F}" srcOrd="0" destOrd="0" presId="urn:microsoft.com/office/officeart/2005/8/layout/process2"/>
    <dgm:cxn modelId="{79B97108-EB0A-4932-AF91-0CF3F20766B0}" type="presOf" srcId="{02C48FCE-6A51-4DE9-97F8-4BA7E28F4213}" destId="{415150E1-49AD-4D41-8405-7E1F0450F3C3}" srcOrd="0" destOrd="0" presId="urn:microsoft.com/office/officeart/2005/8/layout/process2"/>
    <dgm:cxn modelId="{FBB13263-42B6-4F28-B959-8AC7D07CA0FC}" srcId="{22F9CADC-46FA-4B83-9313-70C1E0229F80}" destId="{42E62802-3D77-4BAE-9C32-68FC03DC0F26}" srcOrd="0" destOrd="0" parTransId="{06B6E1DF-37DF-41E3-962C-058FC94AECCB}" sibTransId="{2FE9B976-37D9-4B05-B4B9-D1A815689CCA}"/>
    <dgm:cxn modelId="{684D9D66-F26F-4BBA-BF02-E3F255A08A40}" srcId="{22F9CADC-46FA-4B83-9313-70C1E0229F80}" destId="{B8853CAE-89B1-4969-8845-AEADAF9AA455}" srcOrd="2" destOrd="0" parTransId="{2DECDF8A-31D6-4630-8193-19FD49233945}" sibTransId="{ABED2FCB-36E3-440D-87F6-2FB2EDD4E81A}"/>
    <dgm:cxn modelId="{22C70356-34B3-41DC-8BD8-01A689F7D404}" srcId="{22F9CADC-46FA-4B83-9313-70C1E0229F80}" destId="{02C48FCE-6A51-4DE9-97F8-4BA7E28F4213}" srcOrd="1" destOrd="0" parTransId="{C4AA47F8-C719-459D-8637-1F7464F599A0}" sibTransId="{6DC7616E-4870-46DB-B62F-F0FCBE47560C}"/>
    <dgm:cxn modelId="{6A827157-5770-45E8-A1C8-36B72FB837AE}" type="presOf" srcId="{22F9CADC-46FA-4B83-9313-70C1E0229F80}" destId="{586C08BA-9F9A-40CC-809D-E53F62155AEF}" srcOrd="0" destOrd="0" presId="urn:microsoft.com/office/officeart/2005/8/layout/process2"/>
    <dgm:cxn modelId="{AFA73CA8-6B8A-4F67-BE4D-3D1B670FE577}" type="presOf" srcId="{6DC7616E-4870-46DB-B62F-F0FCBE47560C}" destId="{0DEBC999-3BB1-4D90-B9BD-9137D8B2FEDA}" srcOrd="0" destOrd="0" presId="urn:microsoft.com/office/officeart/2005/8/layout/process2"/>
    <dgm:cxn modelId="{1D3A90B2-4445-4806-9FAA-D97E2863CA42}" type="presOf" srcId="{B8853CAE-89B1-4969-8845-AEADAF9AA455}" destId="{27426753-38D0-4FC0-BC6C-7B6D44BD75D0}" srcOrd="0" destOrd="0" presId="urn:microsoft.com/office/officeart/2005/8/layout/process2"/>
    <dgm:cxn modelId="{57592CDC-5CA8-4CBA-AC89-4C22190C2F69}" type="presOf" srcId="{6DC7616E-4870-46DB-B62F-F0FCBE47560C}" destId="{345813C6-1AB9-401B-BBC1-B1E9B6D6105B}" srcOrd="1" destOrd="0" presId="urn:microsoft.com/office/officeart/2005/8/layout/process2"/>
    <dgm:cxn modelId="{53512FF4-68B8-4F29-9826-30458D8CCB18}" type="presOf" srcId="{42E62802-3D77-4BAE-9C32-68FC03DC0F26}" destId="{130D3117-2021-41D4-8241-3B15BC97360E}" srcOrd="0" destOrd="0" presId="urn:microsoft.com/office/officeart/2005/8/layout/process2"/>
    <dgm:cxn modelId="{366939FD-1903-40B6-9946-D4740B5087A6}" type="presOf" srcId="{2FE9B976-37D9-4B05-B4B9-D1A815689CCA}" destId="{45B86C38-5A81-4DBD-AD0E-B17F2508C612}" srcOrd="1" destOrd="0" presId="urn:microsoft.com/office/officeart/2005/8/layout/process2"/>
    <dgm:cxn modelId="{CF44E41B-62F5-48A6-AE27-B4D7440687FC}" type="presParOf" srcId="{586C08BA-9F9A-40CC-809D-E53F62155AEF}" destId="{130D3117-2021-41D4-8241-3B15BC97360E}" srcOrd="0" destOrd="0" presId="urn:microsoft.com/office/officeart/2005/8/layout/process2"/>
    <dgm:cxn modelId="{F188A96A-3FB6-4605-8E6B-282834C7D4A7}" type="presParOf" srcId="{586C08BA-9F9A-40CC-809D-E53F62155AEF}" destId="{E35A7F07-536F-473A-A6CB-BD693651093F}" srcOrd="1" destOrd="0" presId="urn:microsoft.com/office/officeart/2005/8/layout/process2"/>
    <dgm:cxn modelId="{770940B9-BAD4-47EB-83EC-2C4AE505ABA9}" type="presParOf" srcId="{E35A7F07-536F-473A-A6CB-BD693651093F}" destId="{45B86C38-5A81-4DBD-AD0E-B17F2508C612}" srcOrd="0" destOrd="0" presId="urn:microsoft.com/office/officeart/2005/8/layout/process2"/>
    <dgm:cxn modelId="{80137157-AD50-49D4-B294-FFB91308C121}" type="presParOf" srcId="{586C08BA-9F9A-40CC-809D-E53F62155AEF}" destId="{415150E1-49AD-4D41-8405-7E1F0450F3C3}" srcOrd="2" destOrd="0" presId="urn:microsoft.com/office/officeart/2005/8/layout/process2"/>
    <dgm:cxn modelId="{1B322341-0659-4B7B-A629-BD4436A40954}" type="presParOf" srcId="{586C08BA-9F9A-40CC-809D-E53F62155AEF}" destId="{0DEBC999-3BB1-4D90-B9BD-9137D8B2FEDA}" srcOrd="3" destOrd="0" presId="urn:microsoft.com/office/officeart/2005/8/layout/process2"/>
    <dgm:cxn modelId="{DF236A37-BE0C-4EB7-9BA7-BDEC1CA6D513}" type="presParOf" srcId="{0DEBC999-3BB1-4D90-B9BD-9137D8B2FEDA}" destId="{345813C6-1AB9-401B-BBC1-B1E9B6D6105B}" srcOrd="0" destOrd="0" presId="urn:microsoft.com/office/officeart/2005/8/layout/process2"/>
    <dgm:cxn modelId="{5BA0C0ED-ABD7-418F-8BB2-514D5ECD6770}" type="presParOf" srcId="{586C08BA-9F9A-40CC-809D-E53F62155AEF}" destId="{27426753-38D0-4FC0-BC6C-7B6D44BD75D0}"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526336E-FA40-4932-B376-162EFF64B246}" type="doc">
      <dgm:prSet loTypeId="urn:microsoft.com/office/officeart/2005/8/layout/cycle3" loCatId="list" qsTypeId="urn:microsoft.com/office/officeart/2005/8/quickstyle/simple1" qsCatId="simple" csTypeId="urn:microsoft.com/office/officeart/2005/8/colors/colorful2" csCatId="colorful"/>
      <dgm:spPr/>
      <dgm:t>
        <a:bodyPr/>
        <a:lstStyle/>
        <a:p>
          <a:endParaRPr lang="en-US"/>
        </a:p>
      </dgm:t>
    </dgm:pt>
    <dgm:pt modelId="{81B773F8-B3A9-48C5-97F9-2012B830A80B}">
      <dgm:prSet/>
      <dgm:spPr/>
      <dgm:t>
        <a:bodyPr/>
        <a:lstStyle/>
        <a:p>
          <a:r>
            <a:rPr lang="en-GB"/>
            <a:t>To be a breach of the peace, the conduct in question does not have to be disorderly.  </a:t>
          </a:r>
          <a:endParaRPr lang="en-US"/>
        </a:p>
      </dgm:t>
    </dgm:pt>
    <dgm:pt modelId="{98F6AEBE-E0CC-4ADD-BED4-F3EAD4E842CB}" type="parTrans" cxnId="{3EFF59D1-52B5-43A2-B50B-62B01EE3FE11}">
      <dgm:prSet/>
      <dgm:spPr/>
      <dgm:t>
        <a:bodyPr/>
        <a:lstStyle/>
        <a:p>
          <a:endParaRPr lang="en-US"/>
        </a:p>
      </dgm:t>
    </dgm:pt>
    <dgm:pt modelId="{7BA8D650-F983-45E4-99D3-CFF0974A3806}" type="sibTrans" cxnId="{3EFF59D1-52B5-43A2-B50B-62B01EE3FE11}">
      <dgm:prSet/>
      <dgm:spPr/>
      <dgm:t>
        <a:bodyPr/>
        <a:lstStyle/>
        <a:p>
          <a:endParaRPr lang="en-US"/>
        </a:p>
      </dgm:t>
    </dgm:pt>
    <dgm:pt modelId="{77988CBE-37EA-45A9-AFF3-25F9497C8D25}">
      <dgm:prSet/>
      <dgm:spPr/>
      <dgm:t>
        <a:bodyPr/>
        <a:lstStyle/>
        <a:p>
          <a:r>
            <a:rPr lang="en-GB"/>
            <a:t>There can</a:t>
          </a:r>
          <a:r>
            <a:rPr lang="en-GB" baseline="0"/>
            <a:t> be</a:t>
          </a:r>
          <a:r>
            <a:rPr lang="en-GB"/>
            <a:t> a breach of the peace whenever and wherever (public/private place)</a:t>
          </a:r>
          <a:endParaRPr lang="en-US"/>
        </a:p>
      </dgm:t>
    </dgm:pt>
    <dgm:pt modelId="{C7F9E4E9-967B-49CD-BA8D-7E5A8A1CE287}" type="parTrans" cxnId="{613961D5-C0A4-4C2B-996B-5DE1448276F5}">
      <dgm:prSet/>
      <dgm:spPr/>
      <dgm:t>
        <a:bodyPr/>
        <a:lstStyle/>
        <a:p>
          <a:endParaRPr lang="en-US"/>
        </a:p>
      </dgm:t>
    </dgm:pt>
    <dgm:pt modelId="{8B2401D8-DA31-4FAE-BF74-DDF79BE998EE}" type="sibTrans" cxnId="{613961D5-C0A4-4C2B-996B-5DE1448276F5}">
      <dgm:prSet/>
      <dgm:spPr/>
      <dgm:t>
        <a:bodyPr/>
        <a:lstStyle/>
        <a:p>
          <a:endParaRPr lang="en-US"/>
        </a:p>
      </dgm:t>
    </dgm:pt>
    <dgm:pt modelId="{84AA9FE7-54EC-484A-8901-B548AD5207B3}">
      <dgm:prSet/>
      <dgm:spPr/>
      <dgm:t>
        <a:bodyPr/>
        <a:lstStyle/>
        <a:p>
          <a:r>
            <a:rPr lang="en-GB"/>
            <a:t>Harm is actually done, or is threatened to be done to a person, whether by the conduct of the person against whom the BOP is alleged or by someone it provokes.</a:t>
          </a:r>
          <a:endParaRPr lang="en-US"/>
        </a:p>
      </dgm:t>
    </dgm:pt>
    <dgm:pt modelId="{65D0BEFD-71C8-4362-AD02-3B6D93F8CCF0}" type="parTrans" cxnId="{00F09122-565F-4421-AADA-CEEFAD1619A3}">
      <dgm:prSet/>
      <dgm:spPr/>
      <dgm:t>
        <a:bodyPr/>
        <a:lstStyle/>
        <a:p>
          <a:endParaRPr lang="en-US"/>
        </a:p>
      </dgm:t>
    </dgm:pt>
    <dgm:pt modelId="{73D0B086-7A88-495A-A35A-43D1B9B229CC}" type="sibTrans" cxnId="{00F09122-565F-4421-AADA-CEEFAD1619A3}">
      <dgm:prSet/>
      <dgm:spPr/>
      <dgm:t>
        <a:bodyPr/>
        <a:lstStyle/>
        <a:p>
          <a:endParaRPr lang="en-US"/>
        </a:p>
      </dgm:t>
    </dgm:pt>
    <dgm:pt modelId="{C390D9CD-C5E4-4AC9-9EF0-95C5271255A5}">
      <dgm:prSet/>
      <dgm:spPr/>
      <dgm:t>
        <a:bodyPr/>
        <a:lstStyle/>
        <a:p>
          <a:r>
            <a:rPr lang="en-GB"/>
            <a:t>Harm is actually done, or is threatened to be done to a person’s property in their presence provided that the natural consequences of such harm is likely to be a violent retaliation.</a:t>
          </a:r>
          <a:endParaRPr lang="en-US"/>
        </a:p>
      </dgm:t>
    </dgm:pt>
    <dgm:pt modelId="{D5D56B23-DC67-4494-81B9-51AE4B2160B4}" type="parTrans" cxnId="{5ED2AADA-4E50-4369-BD31-BDD8727B33BA}">
      <dgm:prSet/>
      <dgm:spPr/>
      <dgm:t>
        <a:bodyPr/>
        <a:lstStyle/>
        <a:p>
          <a:endParaRPr lang="en-US"/>
        </a:p>
      </dgm:t>
    </dgm:pt>
    <dgm:pt modelId="{23299451-069E-4494-BCBB-50426A40B863}" type="sibTrans" cxnId="{5ED2AADA-4E50-4369-BD31-BDD8727B33BA}">
      <dgm:prSet/>
      <dgm:spPr/>
      <dgm:t>
        <a:bodyPr/>
        <a:lstStyle/>
        <a:p>
          <a:endParaRPr lang="en-US"/>
        </a:p>
      </dgm:t>
    </dgm:pt>
    <dgm:pt modelId="{88834D35-FA64-D049-B198-C33077E1BE43}" type="pres">
      <dgm:prSet presAssocID="{5526336E-FA40-4932-B376-162EFF64B246}" presName="Name0" presStyleCnt="0">
        <dgm:presLayoutVars>
          <dgm:dir/>
          <dgm:resizeHandles val="exact"/>
        </dgm:presLayoutVars>
      </dgm:prSet>
      <dgm:spPr/>
    </dgm:pt>
    <dgm:pt modelId="{9AC99771-3A52-1E42-A48D-9AA8E2564668}" type="pres">
      <dgm:prSet presAssocID="{5526336E-FA40-4932-B376-162EFF64B246}" presName="cycle" presStyleCnt="0"/>
      <dgm:spPr/>
    </dgm:pt>
    <dgm:pt modelId="{E6655F05-5783-A64A-A3C2-450F3DCF6B22}" type="pres">
      <dgm:prSet presAssocID="{81B773F8-B3A9-48C5-97F9-2012B830A80B}" presName="nodeFirstNode" presStyleLbl="node1" presStyleIdx="0" presStyleCnt="4">
        <dgm:presLayoutVars>
          <dgm:bulletEnabled val="1"/>
        </dgm:presLayoutVars>
      </dgm:prSet>
      <dgm:spPr/>
    </dgm:pt>
    <dgm:pt modelId="{5F00C047-2928-C541-998E-7AABA76CDF85}" type="pres">
      <dgm:prSet presAssocID="{7BA8D650-F983-45E4-99D3-CFF0974A3806}" presName="sibTransFirstNode" presStyleLbl="bgShp" presStyleIdx="0" presStyleCnt="1"/>
      <dgm:spPr/>
    </dgm:pt>
    <dgm:pt modelId="{8747A8A0-5B33-8544-AD4F-2255E0049196}" type="pres">
      <dgm:prSet presAssocID="{77988CBE-37EA-45A9-AFF3-25F9497C8D25}" presName="nodeFollowingNodes" presStyleLbl="node1" presStyleIdx="1" presStyleCnt="4">
        <dgm:presLayoutVars>
          <dgm:bulletEnabled val="1"/>
        </dgm:presLayoutVars>
      </dgm:prSet>
      <dgm:spPr/>
    </dgm:pt>
    <dgm:pt modelId="{FC0332DB-9054-A141-B694-00D009BB7F5D}" type="pres">
      <dgm:prSet presAssocID="{84AA9FE7-54EC-484A-8901-B548AD5207B3}" presName="nodeFollowingNodes" presStyleLbl="node1" presStyleIdx="2" presStyleCnt="4">
        <dgm:presLayoutVars>
          <dgm:bulletEnabled val="1"/>
        </dgm:presLayoutVars>
      </dgm:prSet>
      <dgm:spPr/>
    </dgm:pt>
    <dgm:pt modelId="{6A523C42-FD86-B640-B662-12818734E789}" type="pres">
      <dgm:prSet presAssocID="{C390D9CD-C5E4-4AC9-9EF0-95C5271255A5}" presName="nodeFollowingNodes" presStyleLbl="node1" presStyleIdx="3" presStyleCnt="4">
        <dgm:presLayoutVars>
          <dgm:bulletEnabled val="1"/>
        </dgm:presLayoutVars>
      </dgm:prSet>
      <dgm:spPr/>
    </dgm:pt>
  </dgm:ptLst>
  <dgm:cxnLst>
    <dgm:cxn modelId="{00F09122-565F-4421-AADA-CEEFAD1619A3}" srcId="{5526336E-FA40-4932-B376-162EFF64B246}" destId="{84AA9FE7-54EC-484A-8901-B548AD5207B3}" srcOrd="2" destOrd="0" parTransId="{65D0BEFD-71C8-4362-AD02-3B6D93F8CCF0}" sibTransId="{73D0B086-7A88-495A-A35A-43D1B9B229CC}"/>
    <dgm:cxn modelId="{E822E122-5538-BA42-AB22-66D35C47AA84}" type="presOf" srcId="{C390D9CD-C5E4-4AC9-9EF0-95C5271255A5}" destId="{6A523C42-FD86-B640-B662-12818734E789}" srcOrd="0" destOrd="0" presId="urn:microsoft.com/office/officeart/2005/8/layout/cycle3"/>
    <dgm:cxn modelId="{E5BA9E99-E4BE-EA4E-8008-281EC20B4BF3}" type="presOf" srcId="{7BA8D650-F983-45E4-99D3-CFF0974A3806}" destId="{5F00C047-2928-C541-998E-7AABA76CDF85}" srcOrd="0" destOrd="0" presId="urn:microsoft.com/office/officeart/2005/8/layout/cycle3"/>
    <dgm:cxn modelId="{5CEC06CA-0FD3-8543-A353-FBBF6BEBB1B7}" type="presOf" srcId="{84AA9FE7-54EC-484A-8901-B548AD5207B3}" destId="{FC0332DB-9054-A141-B694-00D009BB7F5D}" srcOrd="0" destOrd="0" presId="urn:microsoft.com/office/officeart/2005/8/layout/cycle3"/>
    <dgm:cxn modelId="{3EFF59D1-52B5-43A2-B50B-62B01EE3FE11}" srcId="{5526336E-FA40-4932-B376-162EFF64B246}" destId="{81B773F8-B3A9-48C5-97F9-2012B830A80B}" srcOrd="0" destOrd="0" parTransId="{98F6AEBE-E0CC-4ADD-BED4-F3EAD4E842CB}" sibTransId="{7BA8D650-F983-45E4-99D3-CFF0974A3806}"/>
    <dgm:cxn modelId="{613961D5-C0A4-4C2B-996B-5DE1448276F5}" srcId="{5526336E-FA40-4932-B376-162EFF64B246}" destId="{77988CBE-37EA-45A9-AFF3-25F9497C8D25}" srcOrd="1" destOrd="0" parTransId="{C7F9E4E9-967B-49CD-BA8D-7E5A8A1CE287}" sibTransId="{8B2401D8-DA31-4FAE-BF74-DDF79BE998EE}"/>
    <dgm:cxn modelId="{5ED2AADA-4E50-4369-BD31-BDD8727B33BA}" srcId="{5526336E-FA40-4932-B376-162EFF64B246}" destId="{C390D9CD-C5E4-4AC9-9EF0-95C5271255A5}" srcOrd="3" destOrd="0" parTransId="{D5D56B23-DC67-4494-81B9-51AE4B2160B4}" sibTransId="{23299451-069E-4494-BCBB-50426A40B863}"/>
    <dgm:cxn modelId="{7001A7DB-B376-CA4F-B112-E792010709B6}" type="presOf" srcId="{5526336E-FA40-4932-B376-162EFF64B246}" destId="{88834D35-FA64-D049-B198-C33077E1BE43}" srcOrd="0" destOrd="0" presId="urn:microsoft.com/office/officeart/2005/8/layout/cycle3"/>
    <dgm:cxn modelId="{F77D86F3-C88D-4044-869C-33397174D5A6}" type="presOf" srcId="{77988CBE-37EA-45A9-AFF3-25F9497C8D25}" destId="{8747A8A0-5B33-8544-AD4F-2255E0049196}" srcOrd="0" destOrd="0" presId="urn:microsoft.com/office/officeart/2005/8/layout/cycle3"/>
    <dgm:cxn modelId="{693DFBFC-9776-BE4D-B1CA-FAB660A1A27F}" type="presOf" srcId="{81B773F8-B3A9-48C5-97F9-2012B830A80B}" destId="{E6655F05-5783-A64A-A3C2-450F3DCF6B22}" srcOrd="0" destOrd="0" presId="urn:microsoft.com/office/officeart/2005/8/layout/cycle3"/>
    <dgm:cxn modelId="{0E427417-F94C-914F-92AD-722299CE11DF}" type="presParOf" srcId="{88834D35-FA64-D049-B198-C33077E1BE43}" destId="{9AC99771-3A52-1E42-A48D-9AA8E2564668}" srcOrd="0" destOrd="0" presId="urn:microsoft.com/office/officeart/2005/8/layout/cycle3"/>
    <dgm:cxn modelId="{8B08F46A-6454-B44B-A5FA-457D73912F32}" type="presParOf" srcId="{9AC99771-3A52-1E42-A48D-9AA8E2564668}" destId="{E6655F05-5783-A64A-A3C2-450F3DCF6B22}" srcOrd="0" destOrd="0" presId="urn:microsoft.com/office/officeart/2005/8/layout/cycle3"/>
    <dgm:cxn modelId="{9AEB89F9-2BDE-3844-8B56-A817E4D314C5}" type="presParOf" srcId="{9AC99771-3A52-1E42-A48D-9AA8E2564668}" destId="{5F00C047-2928-C541-998E-7AABA76CDF85}" srcOrd="1" destOrd="0" presId="urn:microsoft.com/office/officeart/2005/8/layout/cycle3"/>
    <dgm:cxn modelId="{98F77919-8369-F840-84E4-03FC2B2ECD9F}" type="presParOf" srcId="{9AC99771-3A52-1E42-A48D-9AA8E2564668}" destId="{8747A8A0-5B33-8544-AD4F-2255E0049196}" srcOrd="2" destOrd="0" presId="urn:microsoft.com/office/officeart/2005/8/layout/cycle3"/>
    <dgm:cxn modelId="{E808660E-1B7E-0B40-A240-EDFFA2FB7AF9}" type="presParOf" srcId="{9AC99771-3A52-1E42-A48D-9AA8E2564668}" destId="{FC0332DB-9054-A141-B694-00D009BB7F5D}" srcOrd="3" destOrd="0" presId="urn:microsoft.com/office/officeart/2005/8/layout/cycle3"/>
    <dgm:cxn modelId="{6DCEBDFF-9B3D-FD4A-BD84-5DB5C6D450F8}" type="presParOf" srcId="{9AC99771-3A52-1E42-A48D-9AA8E2564668}" destId="{6A523C42-FD86-B640-B662-12818734E789}" srcOrd="4"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450C93F-E49F-4BEC-B5DC-681F9D6B666C}"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D46D5E6C-0586-4F55-BC6B-642EEA259C0F}">
      <dgm:prSet/>
      <dgm:spPr/>
      <dgm:t>
        <a:bodyPr/>
        <a:lstStyle/>
        <a:p>
          <a:r>
            <a:rPr lang="en-GB"/>
            <a:t>A person may be released</a:t>
          </a:r>
          <a:r>
            <a:rPr lang="en-GB" baseline="0"/>
            <a:t> by the police without further action when it is deemed that a risk of a breach no longer exists.</a:t>
          </a:r>
          <a:endParaRPr lang="en-US"/>
        </a:p>
      </dgm:t>
    </dgm:pt>
    <dgm:pt modelId="{E0DD31D4-4D1A-47A3-9C36-E0DE9A7B1583}" type="parTrans" cxnId="{30B09F22-348A-488B-BAC4-800F549C969D}">
      <dgm:prSet/>
      <dgm:spPr/>
      <dgm:t>
        <a:bodyPr/>
        <a:lstStyle/>
        <a:p>
          <a:endParaRPr lang="en-US"/>
        </a:p>
      </dgm:t>
    </dgm:pt>
    <dgm:pt modelId="{794D8E35-83E0-443E-A775-220E2AFF881C}" type="sibTrans" cxnId="{30B09F22-348A-488B-BAC4-800F549C969D}">
      <dgm:prSet/>
      <dgm:spPr/>
      <dgm:t>
        <a:bodyPr/>
        <a:lstStyle/>
        <a:p>
          <a:endParaRPr lang="en-US"/>
        </a:p>
      </dgm:t>
    </dgm:pt>
    <dgm:pt modelId="{89A0BB2A-5957-4101-9F58-FDA21EE92EA8}">
      <dgm:prSet/>
      <dgm:spPr/>
      <dgm:t>
        <a:bodyPr/>
        <a:lstStyle/>
        <a:p>
          <a:r>
            <a:rPr lang="en-GB"/>
            <a:t>T</a:t>
          </a:r>
          <a:r>
            <a:rPr lang="en-GB" baseline="0"/>
            <a:t>he CPS may decide that further action is needed to reduce the risk of further breach of the peace.</a:t>
          </a:r>
          <a:endParaRPr lang="en-US"/>
        </a:p>
      </dgm:t>
    </dgm:pt>
    <dgm:pt modelId="{EE338A15-8F3C-4850-B71E-616863968F87}" type="parTrans" cxnId="{7CC736E4-28E5-4E33-B892-D050F8F4D094}">
      <dgm:prSet/>
      <dgm:spPr/>
      <dgm:t>
        <a:bodyPr/>
        <a:lstStyle/>
        <a:p>
          <a:endParaRPr lang="en-US"/>
        </a:p>
      </dgm:t>
    </dgm:pt>
    <dgm:pt modelId="{430EED60-854A-4506-B4D3-5B01994814DE}" type="sibTrans" cxnId="{7CC736E4-28E5-4E33-B892-D050F8F4D094}">
      <dgm:prSet/>
      <dgm:spPr/>
      <dgm:t>
        <a:bodyPr/>
        <a:lstStyle/>
        <a:p>
          <a:endParaRPr lang="en-US"/>
        </a:p>
      </dgm:t>
    </dgm:pt>
    <dgm:pt modelId="{77D54075-60E3-4717-9356-AA23F33D4AD9}">
      <dgm:prSet/>
      <dgm:spPr/>
      <dgm:t>
        <a:bodyPr/>
        <a:lstStyle/>
        <a:p>
          <a:r>
            <a:rPr lang="en-GB" baseline="0" dirty="0"/>
            <a:t>The person arrested for BOP will appear before a Magistrate's court which can issue a binding over order. </a:t>
          </a:r>
          <a:endParaRPr lang="en-US" dirty="0"/>
        </a:p>
      </dgm:t>
    </dgm:pt>
    <dgm:pt modelId="{6B375DA0-4B5B-404F-986E-132011F0BEED}" type="parTrans" cxnId="{45C8E180-4981-4B0C-AA07-0033E90D715D}">
      <dgm:prSet/>
      <dgm:spPr/>
      <dgm:t>
        <a:bodyPr/>
        <a:lstStyle/>
        <a:p>
          <a:endParaRPr lang="en-US"/>
        </a:p>
      </dgm:t>
    </dgm:pt>
    <dgm:pt modelId="{2C17AEBF-50B8-42F7-A317-3B1C4E20DD05}" type="sibTrans" cxnId="{45C8E180-4981-4B0C-AA07-0033E90D715D}">
      <dgm:prSet/>
      <dgm:spPr/>
      <dgm:t>
        <a:bodyPr/>
        <a:lstStyle/>
        <a:p>
          <a:endParaRPr lang="en-US"/>
        </a:p>
      </dgm:t>
    </dgm:pt>
    <dgm:pt modelId="{34476D7B-473F-44F9-A635-66BEC30B3275}">
      <dgm:prSet/>
      <dgm:spPr/>
      <dgm:t>
        <a:bodyPr/>
        <a:lstStyle/>
        <a:p>
          <a:r>
            <a:rPr lang="en-GB" baseline="0"/>
            <a:t>This can refer to general terms of protection, or it can be more specific by naming people. </a:t>
          </a:r>
          <a:endParaRPr lang="en-US"/>
        </a:p>
      </dgm:t>
    </dgm:pt>
    <dgm:pt modelId="{8A62F8BC-5AE5-4431-B050-7D1722E0A7F4}" type="parTrans" cxnId="{578B8153-B944-4A17-9CF9-E4B9D29B1AF6}">
      <dgm:prSet/>
      <dgm:spPr/>
      <dgm:t>
        <a:bodyPr/>
        <a:lstStyle/>
        <a:p>
          <a:endParaRPr lang="en-US"/>
        </a:p>
      </dgm:t>
    </dgm:pt>
    <dgm:pt modelId="{0118F2B7-B25E-48AB-83A9-FF881924FC8A}" type="sibTrans" cxnId="{578B8153-B944-4A17-9CF9-E4B9D29B1AF6}">
      <dgm:prSet/>
      <dgm:spPr/>
      <dgm:t>
        <a:bodyPr/>
        <a:lstStyle/>
        <a:p>
          <a:endParaRPr lang="en-US"/>
        </a:p>
      </dgm:t>
    </dgm:pt>
    <dgm:pt modelId="{0BA907B5-43F2-4130-841A-2F4D34EA2BC6}">
      <dgm:prSet/>
      <dgm:spPr/>
      <dgm:t>
        <a:bodyPr/>
        <a:lstStyle/>
        <a:p>
          <a:r>
            <a:rPr lang="en-GB" baseline="0" dirty="0"/>
            <a:t>The order can require the recipient to keep the peace at a specified time or they will have to pay a financial penalty to the court if brought back before them after subsequent breaches</a:t>
          </a:r>
          <a:endParaRPr lang="en-US" dirty="0"/>
        </a:p>
      </dgm:t>
    </dgm:pt>
    <dgm:pt modelId="{0B69282D-4DBA-4F66-A250-6BDC9EC627D6}" type="parTrans" cxnId="{039F67A4-4814-4B18-AC63-657F087E70B5}">
      <dgm:prSet/>
      <dgm:spPr/>
      <dgm:t>
        <a:bodyPr/>
        <a:lstStyle/>
        <a:p>
          <a:endParaRPr lang="en-US"/>
        </a:p>
      </dgm:t>
    </dgm:pt>
    <dgm:pt modelId="{07CE82CA-A1E9-46D7-8E47-BACA8B733B49}" type="sibTrans" cxnId="{039F67A4-4814-4B18-AC63-657F087E70B5}">
      <dgm:prSet/>
      <dgm:spPr/>
      <dgm:t>
        <a:bodyPr/>
        <a:lstStyle/>
        <a:p>
          <a:endParaRPr lang="en-US"/>
        </a:p>
      </dgm:t>
    </dgm:pt>
    <dgm:pt modelId="{F99E5486-F3A4-B043-B505-DE48E8C9CC4D}" type="pres">
      <dgm:prSet presAssocID="{9450C93F-E49F-4BEC-B5DC-681F9D6B666C}" presName="outerComposite" presStyleCnt="0">
        <dgm:presLayoutVars>
          <dgm:chMax val="5"/>
          <dgm:dir/>
          <dgm:resizeHandles val="exact"/>
        </dgm:presLayoutVars>
      </dgm:prSet>
      <dgm:spPr/>
    </dgm:pt>
    <dgm:pt modelId="{1D639535-7E09-4D49-821F-7017C5D76BDE}" type="pres">
      <dgm:prSet presAssocID="{9450C93F-E49F-4BEC-B5DC-681F9D6B666C}" presName="dummyMaxCanvas" presStyleCnt="0">
        <dgm:presLayoutVars/>
      </dgm:prSet>
      <dgm:spPr/>
    </dgm:pt>
    <dgm:pt modelId="{37AC2AAA-E576-AF4A-B2E7-6DA6F8FD6B9E}" type="pres">
      <dgm:prSet presAssocID="{9450C93F-E49F-4BEC-B5DC-681F9D6B666C}" presName="FiveNodes_1" presStyleLbl="node1" presStyleIdx="0" presStyleCnt="5">
        <dgm:presLayoutVars>
          <dgm:bulletEnabled val="1"/>
        </dgm:presLayoutVars>
      </dgm:prSet>
      <dgm:spPr/>
    </dgm:pt>
    <dgm:pt modelId="{92B6E6C4-BD08-A644-8213-954D5F5B69AE}" type="pres">
      <dgm:prSet presAssocID="{9450C93F-E49F-4BEC-B5DC-681F9D6B666C}" presName="FiveNodes_2" presStyleLbl="node1" presStyleIdx="1" presStyleCnt="5">
        <dgm:presLayoutVars>
          <dgm:bulletEnabled val="1"/>
        </dgm:presLayoutVars>
      </dgm:prSet>
      <dgm:spPr/>
    </dgm:pt>
    <dgm:pt modelId="{C22644A2-EDD6-DB44-966D-113B18D37ADF}" type="pres">
      <dgm:prSet presAssocID="{9450C93F-E49F-4BEC-B5DC-681F9D6B666C}" presName="FiveNodes_3" presStyleLbl="node1" presStyleIdx="2" presStyleCnt="5">
        <dgm:presLayoutVars>
          <dgm:bulletEnabled val="1"/>
        </dgm:presLayoutVars>
      </dgm:prSet>
      <dgm:spPr/>
    </dgm:pt>
    <dgm:pt modelId="{10C5D2C7-DE42-8E4E-90F5-32B776331759}" type="pres">
      <dgm:prSet presAssocID="{9450C93F-E49F-4BEC-B5DC-681F9D6B666C}" presName="FiveNodes_4" presStyleLbl="node1" presStyleIdx="3" presStyleCnt="5">
        <dgm:presLayoutVars>
          <dgm:bulletEnabled val="1"/>
        </dgm:presLayoutVars>
      </dgm:prSet>
      <dgm:spPr/>
    </dgm:pt>
    <dgm:pt modelId="{869169B6-CFB2-2647-A00C-812CFEA54814}" type="pres">
      <dgm:prSet presAssocID="{9450C93F-E49F-4BEC-B5DC-681F9D6B666C}" presName="FiveNodes_5" presStyleLbl="node1" presStyleIdx="4" presStyleCnt="5">
        <dgm:presLayoutVars>
          <dgm:bulletEnabled val="1"/>
        </dgm:presLayoutVars>
      </dgm:prSet>
      <dgm:spPr/>
    </dgm:pt>
    <dgm:pt modelId="{09B469A3-E382-8D44-B108-64999C9E5D50}" type="pres">
      <dgm:prSet presAssocID="{9450C93F-E49F-4BEC-B5DC-681F9D6B666C}" presName="FiveConn_1-2" presStyleLbl="fgAccFollowNode1" presStyleIdx="0" presStyleCnt="4">
        <dgm:presLayoutVars>
          <dgm:bulletEnabled val="1"/>
        </dgm:presLayoutVars>
      </dgm:prSet>
      <dgm:spPr/>
    </dgm:pt>
    <dgm:pt modelId="{AE67A728-171E-4847-A9E3-00AE6AD8AF50}" type="pres">
      <dgm:prSet presAssocID="{9450C93F-E49F-4BEC-B5DC-681F9D6B666C}" presName="FiveConn_2-3" presStyleLbl="fgAccFollowNode1" presStyleIdx="1" presStyleCnt="4">
        <dgm:presLayoutVars>
          <dgm:bulletEnabled val="1"/>
        </dgm:presLayoutVars>
      </dgm:prSet>
      <dgm:spPr/>
    </dgm:pt>
    <dgm:pt modelId="{CB00C23A-A8B6-5F46-8B07-C02272D84F3A}" type="pres">
      <dgm:prSet presAssocID="{9450C93F-E49F-4BEC-B5DC-681F9D6B666C}" presName="FiveConn_3-4" presStyleLbl="fgAccFollowNode1" presStyleIdx="2" presStyleCnt="4">
        <dgm:presLayoutVars>
          <dgm:bulletEnabled val="1"/>
        </dgm:presLayoutVars>
      </dgm:prSet>
      <dgm:spPr/>
    </dgm:pt>
    <dgm:pt modelId="{CF810D15-CCFD-F54A-9F4E-600A2CBFBE12}" type="pres">
      <dgm:prSet presAssocID="{9450C93F-E49F-4BEC-B5DC-681F9D6B666C}" presName="FiveConn_4-5" presStyleLbl="fgAccFollowNode1" presStyleIdx="3" presStyleCnt="4">
        <dgm:presLayoutVars>
          <dgm:bulletEnabled val="1"/>
        </dgm:presLayoutVars>
      </dgm:prSet>
      <dgm:spPr/>
    </dgm:pt>
    <dgm:pt modelId="{B72368BB-1C59-E841-86E2-A565FDB00E72}" type="pres">
      <dgm:prSet presAssocID="{9450C93F-E49F-4BEC-B5DC-681F9D6B666C}" presName="FiveNodes_1_text" presStyleLbl="node1" presStyleIdx="4" presStyleCnt="5">
        <dgm:presLayoutVars>
          <dgm:bulletEnabled val="1"/>
        </dgm:presLayoutVars>
      </dgm:prSet>
      <dgm:spPr/>
    </dgm:pt>
    <dgm:pt modelId="{B3603622-E423-6A44-978D-E19AB129C164}" type="pres">
      <dgm:prSet presAssocID="{9450C93F-E49F-4BEC-B5DC-681F9D6B666C}" presName="FiveNodes_2_text" presStyleLbl="node1" presStyleIdx="4" presStyleCnt="5">
        <dgm:presLayoutVars>
          <dgm:bulletEnabled val="1"/>
        </dgm:presLayoutVars>
      </dgm:prSet>
      <dgm:spPr/>
    </dgm:pt>
    <dgm:pt modelId="{B5A7E7F7-F9D7-EF49-BCCF-7FA3992D1F86}" type="pres">
      <dgm:prSet presAssocID="{9450C93F-E49F-4BEC-B5DC-681F9D6B666C}" presName="FiveNodes_3_text" presStyleLbl="node1" presStyleIdx="4" presStyleCnt="5">
        <dgm:presLayoutVars>
          <dgm:bulletEnabled val="1"/>
        </dgm:presLayoutVars>
      </dgm:prSet>
      <dgm:spPr/>
    </dgm:pt>
    <dgm:pt modelId="{B2D901C6-31D1-A547-A17A-0160B180CAA0}" type="pres">
      <dgm:prSet presAssocID="{9450C93F-E49F-4BEC-B5DC-681F9D6B666C}" presName="FiveNodes_4_text" presStyleLbl="node1" presStyleIdx="4" presStyleCnt="5">
        <dgm:presLayoutVars>
          <dgm:bulletEnabled val="1"/>
        </dgm:presLayoutVars>
      </dgm:prSet>
      <dgm:spPr/>
    </dgm:pt>
    <dgm:pt modelId="{0657CC5A-9810-9A4D-B8FE-24CEBBECD89A}" type="pres">
      <dgm:prSet presAssocID="{9450C93F-E49F-4BEC-B5DC-681F9D6B666C}" presName="FiveNodes_5_text" presStyleLbl="node1" presStyleIdx="4" presStyleCnt="5">
        <dgm:presLayoutVars>
          <dgm:bulletEnabled val="1"/>
        </dgm:presLayoutVars>
      </dgm:prSet>
      <dgm:spPr/>
    </dgm:pt>
  </dgm:ptLst>
  <dgm:cxnLst>
    <dgm:cxn modelId="{8E53F109-A2A5-2D45-BB83-893A86B307EC}" type="presOf" srcId="{430EED60-854A-4506-B4D3-5B01994814DE}" destId="{AE67A728-171E-4847-A9E3-00AE6AD8AF50}" srcOrd="0" destOrd="0" presId="urn:microsoft.com/office/officeart/2005/8/layout/vProcess5"/>
    <dgm:cxn modelId="{3906731B-5F7B-664C-8FDD-B3C3EEC6B74A}" type="presOf" srcId="{9450C93F-E49F-4BEC-B5DC-681F9D6B666C}" destId="{F99E5486-F3A4-B043-B505-DE48E8C9CC4D}" srcOrd="0" destOrd="0" presId="urn:microsoft.com/office/officeart/2005/8/layout/vProcess5"/>
    <dgm:cxn modelId="{30B09F22-348A-488B-BAC4-800F549C969D}" srcId="{9450C93F-E49F-4BEC-B5DC-681F9D6B666C}" destId="{D46D5E6C-0586-4F55-BC6B-642EEA259C0F}" srcOrd="0" destOrd="0" parTransId="{E0DD31D4-4D1A-47A3-9C36-E0DE9A7B1583}" sibTransId="{794D8E35-83E0-443E-A775-220E2AFF881C}"/>
    <dgm:cxn modelId="{57158B67-FC12-8C4F-BBE5-ED560EA17912}" type="presOf" srcId="{0BA907B5-43F2-4130-841A-2F4D34EA2BC6}" destId="{869169B6-CFB2-2647-A00C-812CFEA54814}" srcOrd="0" destOrd="0" presId="urn:microsoft.com/office/officeart/2005/8/layout/vProcess5"/>
    <dgm:cxn modelId="{578B8153-B944-4A17-9CF9-E4B9D29B1AF6}" srcId="{9450C93F-E49F-4BEC-B5DC-681F9D6B666C}" destId="{34476D7B-473F-44F9-A635-66BEC30B3275}" srcOrd="3" destOrd="0" parTransId="{8A62F8BC-5AE5-4431-B050-7D1722E0A7F4}" sibTransId="{0118F2B7-B25E-48AB-83A9-FF881924FC8A}"/>
    <dgm:cxn modelId="{E77B5E78-CD84-F24C-919F-DABD30FD2944}" type="presOf" srcId="{794D8E35-83E0-443E-A775-220E2AFF881C}" destId="{09B469A3-E382-8D44-B108-64999C9E5D50}" srcOrd="0" destOrd="0" presId="urn:microsoft.com/office/officeart/2005/8/layout/vProcess5"/>
    <dgm:cxn modelId="{97A6517A-F145-424F-BAF5-6E6F52F1EA49}" type="presOf" srcId="{D46D5E6C-0586-4F55-BC6B-642EEA259C0F}" destId="{37AC2AAA-E576-AF4A-B2E7-6DA6F8FD6B9E}" srcOrd="0" destOrd="0" presId="urn:microsoft.com/office/officeart/2005/8/layout/vProcess5"/>
    <dgm:cxn modelId="{45C8E180-4981-4B0C-AA07-0033E90D715D}" srcId="{9450C93F-E49F-4BEC-B5DC-681F9D6B666C}" destId="{77D54075-60E3-4717-9356-AA23F33D4AD9}" srcOrd="2" destOrd="0" parTransId="{6B375DA0-4B5B-404F-986E-132011F0BEED}" sibTransId="{2C17AEBF-50B8-42F7-A317-3B1C4E20DD05}"/>
    <dgm:cxn modelId="{48CBE385-16BC-F646-8453-77A048CAD715}" type="presOf" srcId="{0BA907B5-43F2-4130-841A-2F4D34EA2BC6}" destId="{0657CC5A-9810-9A4D-B8FE-24CEBBECD89A}" srcOrd="1" destOrd="0" presId="urn:microsoft.com/office/officeart/2005/8/layout/vProcess5"/>
    <dgm:cxn modelId="{158B658E-4BC7-C445-AE30-1E42F224D2F8}" type="presOf" srcId="{D46D5E6C-0586-4F55-BC6B-642EEA259C0F}" destId="{B72368BB-1C59-E841-86E2-A565FDB00E72}" srcOrd="1" destOrd="0" presId="urn:microsoft.com/office/officeart/2005/8/layout/vProcess5"/>
    <dgm:cxn modelId="{474EAC93-36EB-6144-B348-14240AB659B9}" type="presOf" srcId="{77D54075-60E3-4717-9356-AA23F33D4AD9}" destId="{C22644A2-EDD6-DB44-966D-113B18D37ADF}" srcOrd="0" destOrd="0" presId="urn:microsoft.com/office/officeart/2005/8/layout/vProcess5"/>
    <dgm:cxn modelId="{025139A2-EC16-1745-9FA5-CBC030FBA066}" type="presOf" srcId="{34476D7B-473F-44F9-A635-66BEC30B3275}" destId="{10C5D2C7-DE42-8E4E-90F5-32B776331759}" srcOrd="0" destOrd="0" presId="urn:microsoft.com/office/officeart/2005/8/layout/vProcess5"/>
    <dgm:cxn modelId="{039F67A4-4814-4B18-AC63-657F087E70B5}" srcId="{9450C93F-E49F-4BEC-B5DC-681F9D6B666C}" destId="{0BA907B5-43F2-4130-841A-2F4D34EA2BC6}" srcOrd="4" destOrd="0" parTransId="{0B69282D-4DBA-4F66-A250-6BDC9EC627D6}" sibTransId="{07CE82CA-A1E9-46D7-8E47-BACA8B733B49}"/>
    <dgm:cxn modelId="{C82753AF-E67A-C747-BC32-48F3643E347D}" type="presOf" srcId="{77D54075-60E3-4717-9356-AA23F33D4AD9}" destId="{B5A7E7F7-F9D7-EF49-BCCF-7FA3992D1F86}" srcOrd="1" destOrd="0" presId="urn:microsoft.com/office/officeart/2005/8/layout/vProcess5"/>
    <dgm:cxn modelId="{E38310B4-8380-2048-9613-6FCD6810320C}" type="presOf" srcId="{0118F2B7-B25E-48AB-83A9-FF881924FC8A}" destId="{CF810D15-CCFD-F54A-9F4E-600A2CBFBE12}" srcOrd="0" destOrd="0" presId="urn:microsoft.com/office/officeart/2005/8/layout/vProcess5"/>
    <dgm:cxn modelId="{51853DB4-3A8D-4547-978B-B70F4D60E777}" type="presOf" srcId="{89A0BB2A-5957-4101-9F58-FDA21EE92EA8}" destId="{92B6E6C4-BD08-A644-8213-954D5F5B69AE}" srcOrd="0" destOrd="0" presId="urn:microsoft.com/office/officeart/2005/8/layout/vProcess5"/>
    <dgm:cxn modelId="{27E867E3-93B7-6A40-BEB3-269BEBBCF489}" type="presOf" srcId="{2C17AEBF-50B8-42F7-A317-3B1C4E20DD05}" destId="{CB00C23A-A8B6-5F46-8B07-C02272D84F3A}" srcOrd="0" destOrd="0" presId="urn:microsoft.com/office/officeart/2005/8/layout/vProcess5"/>
    <dgm:cxn modelId="{7CC736E4-28E5-4E33-B892-D050F8F4D094}" srcId="{9450C93F-E49F-4BEC-B5DC-681F9D6B666C}" destId="{89A0BB2A-5957-4101-9F58-FDA21EE92EA8}" srcOrd="1" destOrd="0" parTransId="{EE338A15-8F3C-4850-B71E-616863968F87}" sibTransId="{430EED60-854A-4506-B4D3-5B01994814DE}"/>
    <dgm:cxn modelId="{0ABFA5EE-2975-8548-8A37-E42E5FE38A07}" type="presOf" srcId="{89A0BB2A-5957-4101-9F58-FDA21EE92EA8}" destId="{B3603622-E423-6A44-978D-E19AB129C164}" srcOrd="1" destOrd="0" presId="urn:microsoft.com/office/officeart/2005/8/layout/vProcess5"/>
    <dgm:cxn modelId="{D4C38BFB-C66D-1341-8630-0FB1214CA01A}" type="presOf" srcId="{34476D7B-473F-44F9-A635-66BEC30B3275}" destId="{B2D901C6-31D1-A547-A17A-0160B180CAA0}" srcOrd="1" destOrd="0" presId="urn:microsoft.com/office/officeart/2005/8/layout/vProcess5"/>
    <dgm:cxn modelId="{4A2996A5-7FE1-6445-BF8D-7329A6A1F153}" type="presParOf" srcId="{F99E5486-F3A4-B043-B505-DE48E8C9CC4D}" destId="{1D639535-7E09-4D49-821F-7017C5D76BDE}" srcOrd="0" destOrd="0" presId="urn:microsoft.com/office/officeart/2005/8/layout/vProcess5"/>
    <dgm:cxn modelId="{BC95DD42-945E-8A4B-9A14-EE0847827581}" type="presParOf" srcId="{F99E5486-F3A4-B043-B505-DE48E8C9CC4D}" destId="{37AC2AAA-E576-AF4A-B2E7-6DA6F8FD6B9E}" srcOrd="1" destOrd="0" presId="urn:microsoft.com/office/officeart/2005/8/layout/vProcess5"/>
    <dgm:cxn modelId="{D80276BA-9BCF-084C-8567-39C4D2750D46}" type="presParOf" srcId="{F99E5486-F3A4-B043-B505-DE48E8C9CC4D}" destId="{92B6E6C4-BD08-A644-8213-954D5F5B69AE}" srcOrd="2" destOrd="0" presId="urn:microsoft.com/office/officeart/2005/8/layout/vProcess5"/>
    <dgm:cxn modelId="{B7EAB01E-75B4-0143-871A-A7A82C2AA303}" type="presParOf" srcId="{F99E5486-F3A4-B043-B505-DE48E8C9CC4D}" destId="{C22644A2-EDD6-DB44-966D-113B18D37ADF}" srcOrd="3" destOrd="0" presId="urn:microsoft.com/office/officeart/2005/8/layout/vProcess5"/>
    <dgm:cxn modelId="{C1864C87-BA94-644D-8BF4-096715DACCFA}" type="presParOf" srcId="{F99E5486-F3A4-B043-B505-DE48E8C9CC4D}" destId="{10C5D2C7-DE42-8E4E-90F5-32B776331759}" srcOrd="4" destOrd="0" presId="urn:microsoft.com/office/officeart/2005/8/layout/vProcess5"/>
    <dgm:cxn modelId="{02C6505E-9385-6A46-824D-425BE0F920F4}" type="presParOf" srcId="{F99E5486-F3A4-B043-B505-DE48E8C9CC4D}" destId="{869169B6-CFB2-2647-A00C-812CFEA54814}" srcOrd="5" destOrd="0" presId="urn:microsoft.com/office/officeart/2005/8/layout/vProcess5"/>
    <dgm:cxn modelId="{2FE85002-70F7-B04B-9AF5-EC9F7D22D63B}" type="presParOf" srcId="{F99E5486-F3A4-B043-B505-DE48E8C9CC4D}" destId="{09B469A3-E382-8D44-B108-64999C9E5D50}" srcOrd="6" destOrd="0" presId="urn:microsoft.com/office/officeart/2005/8/layout/vProcess5"/>
    <dgm:cxn modelId="{1BC7977C-2576-7C49-AC0D-12322CBB1A2D}" type="presParOf" srcId="{F99E5486-F3A4-B043-B505-DE48E8C9CC4D}" destId="{AE67A728-171E-4847-A9E3-00AE6AD8AF50}" srcOrd="7" destOrd="0" presId="urn:microsoft.com/office/officeart/2005/8/layout/vProcess5"/>
    <dgm:cxn modelId="{E39EDF74-131C-8543-804F-E805E05D8A7D}" type="presParOf" srcId="{F99E5486-F3A4-B043-B505-DE48E8C9CC4D}" destId="{CB00C23A-A8B6-5F46-8B07-C02272D84F3A}" srcOrd="8" destOrd="0" presId="urn:microsoft.com/office/officeart/2005/8/layout/vProcess5"/>
    <dgm:cxn modelId="{8CFFA113-25FA-2843-BBB1-078A528B922A}" type="presParOf" srcId="{F99E5486-F3A4-B043-B505-DE48E8C9CC4D}" destId="{CF810D15-CCFD-F54A-9F4E-600A2CBFBE12}" srcOrd="9" destOrd="0" presId="urn:microsoft.com/office/officeart/2005/8/layout/vProcess5"/>
    <dgm:cxn modelId="{471F3530-5FA1-4D4B-88E2-9A5B34020F53}" type="presParOf" srcId="{F99E5486-F3A4-B043-B505-DE48E8C9CC4D}" destId="{B72368BB-1C59-E841-86E2-A565FDB00E72}" srcOrd="10" destOrd="0" presId="urn:microsoft.com/office/officeart/2005/8/layout/vProcess5"/>
    <dgm:cxn modelId="{AB5DFB10-684A-F545-8878-EC4BC99D4C7D}" type="presParOf" srcId="{F99E5486-F3A4-B043-B505-DE48E8C9CC4D}" destId="{B3603622-E423-6A44-978D-E19AB129C164}" srcOrd="11" destOrd="0" presId="urn:microsoft.com/office/officeart/2005/8/layout/vProcess5"/>
    <dgm:cxn modelId="{F843C8FD-107F-7841-83AA-BBD7D9FE4BA5}" type="presParOf" srcId="{F99E5486-F3A4-B043-B505-DE48E8C9CC4D}" destId="{B5A7E7F7-F9D7-EF49-BCCF-7FA3992D1F86}" srcOrd="12" destOrd="0" presId="urn:microsoft.com/office/officeart/2005/8/layout/vProcess5"/>
    <dgm:cxn modelId="{6EE37AFB-5638-5B47-BDB1-1D40C313151F}" type="presParOf" srcId="{F99E5486-F3A4-B043-B505-DE48E8C9CC4D}" destId="{B2D901C6-31D1-A547-A17A-0160B180CAA0}" srcOrd="13" destOrd="0" presId="urn:microsoft.com/office/officeart/2005/8/layout/vProcess5"/>
    <dgm:cxn modelId="{EA82B9DC-9945-B24F-BE41-9B3B9B8B762F}" type="presParOf" srcId="{F99E5486-F3A4-B043-B505-DE48E8C9CC4D}" destId="{0657CC5A-9810-9A4D-B8FE-24CEBBECD89A}"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55F8720-B38B-4519-AA54-E25035BD7FF1}"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73381520-8A2B-408C-B071-F40660172AAE}">
      <dgm:prSet phldrT="[Text]" custT="1"/>
      <dgm:spPr/>
      <dgm:t>
        <a:bodyPr/>
        <a:lstStyle/>
        <a:p>
          <a:r>
            <a:rPr lang="en-US" sz="2400" dirty="0"/>
            <a:t>A police officer may </a:t>
          </a:r>
          <a:r>
            <a:rPr lang="en-US" sz="2400" b="1" i="1" u="sng" dirty="0"/>
            <a:t>enter &amp; remain </a:t>
          </a:r>
          <a:r>
            <a:rPr lang="en-US" sz="2400" dirty="0"/>
            <a:t>on any premises, public or private, to deal with or prevent a BOP</a:t>
          </a:r>
        </a:p>
      </dgm:t>
    </dgm:pt>
    <dgm:pt modelId="{9DCE5D13-3A6A-48F2-90C9-4E577A5E2676}" type="parTrans" cxnId="{C73463CC-CD51-4EE7-B3D0-CBCCE7A15A0E}">
      <dgm:prSet/>
      <dgm:spPr/>
      <dgm:t>
        <a:bodyPr/>
        <a:lstStyle/>
        <a:p>
          <a:endParaRPr lang="en-US"/>
        </a:p>
      </dgm:t>
    </dgm:pt>
    <dgm:pt modelId="{B5BB5114-8873-4ECF-A0E9-B9EC7DFD4F8C}" type="sibTrans" cxnId="{C73463CC-CD51-4EE7-B3D0-CBCCE7A15A0E}">
      <dgm:prSet/>
      <dgm:spPr/>
      <dgm:t>
        <a:bodyPr/>
        <a:lstStyle/>
        <a:p>
          <a:endParaRPr lang="en-US"/>
        </a:p>
      </dgm:t>
    </dgm:pt>
    <dgm:pt modelId="{E23558FA-8AE7-4FE2-A4E8-AE2D94619FDC}">
      <dgm:prSet phldrT="[Text]" custT="1"/>
      <dgm:spPr/>
      <dgm:t>
        <a:bodyPr/>
        <a:lstStyle/>
        <a:p>
          <a:r>
            <a:rPr lang="en-US" sz="2400" dirty="0"/>
            <a:t>The right of entry is </a:t>
          </a:r>
          <a:r>
            <a:rPr lang="en-US" sz="2400" b="1" i="1" u="sng" dirty="0"/>
            <a:t>not</a:t>
          </a:r>
          <a:r>
            <a:rPr lang="en-US" sz="2400" dirty="0"/>
            <a:t> </a:t>
          </a:r>
          <a:r>
            <a:rPr lang="en-US" sz="2400" b="1" i="1" u="sng" dirty="0"/>
            <a:t>absolute</a:t>
          </a:r>
          <a:r>
            <a:rPr lang="en-US" sz="2400" dirty="0"/>
            <a:t> but it must be weighed against the degree of disturbance which is threatened</a:t>
          </a:r>
        </a:p>
      </dgm:t>
    </dgm:pt>
    <dgm:pt modelId="{A37E9D8E-12C0-403A-A8E6-13B643E416A5}" type="parTrans" cxnId="{CC3D7674-697F-4291-812F-234C31077C2D}">
      <dgm:prSet/>
      <dgm:spPr/>
      <dgm:t>
        <a:bodyPr/>
        <a:lstStyle/>
        <a:p>
          <a:endParaRPr lang="en-US"/>
        </a:p>
      </dgm:t>
    </dgm:pt>
    <dgm:pt modelId="{13BBFE28-A03D-4AED-95E4-38F2BA3E01AF}" type="sibTrans" cxnId="{CC3D7674-697F-4291-812F-234C31077C2D}">
      <dgm:prSet/>
      <dgm:spPr/>
      <dgm:t>
        <a:bodyPr/>
        <a:lstStyle/>
        <a:p>
          <a:endParaRPr lang="en-US"/>
        </a:p>
      </dgm:t>
    </dgm:pt>
    <dgm:pt modelId="{84BF2386-A40E-41BD-8FC1-764FD7A4DB44}">
      <dgm:prSet phldrT="[Text]" custT="1"/>
      <dgm:spPr/>
      <dgm:t>
        <a:bodyPr/>
        <a:lstStyle/>
        <a:p>
          <a:r>
            <a:rPr lang="en-US" sz="2400"/>
            <a:t>An officer </a:t>
          </a:r>
          <a:r>
            <a:rPr lang="en-US" sz="2400" b="1" i="1" u="sng"/>
            <a:t>must not remain </a:t>
          </a:r>
          <a:r>
            <a:rPr lang="en-US" sz="2400"/>
            <a:t>on private premises once the breach has finished (assuming it is not likely to re-occur)</a:t>
          </a:r>
          <a:endParaRPr lang="en-US" sz="2400" dirty="0"/>
        </a:p>
      </dgm:t>
    </dgm:pt>
    <dgm:pt modelId="{2FB81350-9CFB-4889-AF64-A28DD3892BE6}" type="parTrans" cxnId="{ECB0E59B-095C-45C6-8220-94D25737554E}">
      <dgm:prSet/>
      <dgm:spPr/>
      <dgm:t>
        <a:bodyPr/>
        <a:lstStyle/>
        <a:p>
          <a:endParaRPr lang="en-US"/>
        </a:p>
      </dgm:t>
    </dgm:pt>
    <dgm:pt modelId="{BB457478-333E-4AD4-87AA-6A0901414AF6}" type="sibTrans" cxnId="{ECB0E59B-095C-45C6-8220-94D25737554E}">
      <dgm:prSet/>
      <dgm:spPr/>
      <dgm:t>
        <a:bodyPr/>
        <a:lstStyle/>
        <a:p>
          <a:endParaRPr lang="en-US"/>
        </a:p>
      </dgm:t>
    </dgm:pt>
    <dgm:pt modelId="{927E5C29-37EF-114F-94F0-0CC3ED25E2E7}" type="pres">
      <dgm:prSet presAssocID="{D55F8720-B38B-4519-AA54-E25035BD7FF1}" presName="linear" presStyleCnt="0">
        <dgm:presLayoutVars>
          <dgm:dir/>
          <dgm:animLvl val="lvl"/>
          <dgm:resizeHandles val="exact"/>
        </dgm:presLayoutVars>
      </dgm:prSet>
      <dgm:spPr/>
    </dgm:pt>
    <dgm:pt modelId="{636DB60E-370D-8744-AC0F-AEBE28A324A7}" type="pres">
      <dgm:prSet presAssocID="{73381520-8A2B-408C-B071-F40660172AAE}" presName="parentLin" presStyleCnt="0"/>
      <dgm:spPr/>
    </dgm:pt>
    <dgm:pt modelId="{89667C44-5484-5B41-A595-2122320AFBFB}" type="pres">
      <dgm:prSet presAssocID="{73381520-8A2B-408C-B071-F40660172AAE}" presName="parentLeftMargin" presStyleLbl="node1" presStyleIdx="0" presStyleCnt="3"/>
      <dgm:spPr/>
    </dgm:pt>
    <dgm:pt modelId="{19A35A0E-0282-C14A-8530-A17AE5DA22AD}" type="pres">
      <dgm:prSet presAssocID="{73381520-8A2B-408C-B071-F40660172AAE}" presName="parentText" presStyleLbl="node1" presStyleIdx="0" presStyleCnt="3">
        <dgm:presLayoutVars>
          <dgm:chMax val="0"/>
          <dgm:bulletEnabled val="1"/>
        </dgm:presLayoutVars>
      </dgm:prSet>
      <dgm:spPr/>
    </dgm:pt>
    <dgm:pt modelId="{655D3EB6-5FEC-4C43-8AB1-4F8A2996BF70}" type="pres">
      <dgm:prSet presAssocID="{73381520-8A2B-408C-B071-F40660172AAE}" presName="negativeSpace" presStyleCnt="0"/>
      <dgm:spPr/>
    </dgm:pt>
    <dgm:pt modelId="{9829FE15-1FB6-9B46-8480-8DDD19F93B1A}" type="pres">
      <dgm:prSet presAssocID="{73381520-8A2B-408C-B071-F40660172AAE}" presName="childText" presStyleLbl="conFgAcc1" presStyleIdx="0" presStyleCnt="3">
        <dgm:presLayoutVars>
          <dgm:bulletEnabled val="1"/>
        </dgm:presLayoutVars>
      </dgm:prSet>
      <dgm:spPr/>
    </dgm:pt>
    <dgm:pt modelId="{E4F8E8C6-FA9E-0E43-AA54-474295EE5A36}" type="pres">
      <dgm:prSet presAssocID="{B5BB5114-8873-4ECF-A0E9-B9EC7DFD4F8C}" presName="spaceBetweenRectangles" presStyleCnt="0"/>
      <dgm:spPr/>
    </dgm:pt>
    <dgm:pt modelId="{AE86C5A3-D0DA-774D-8EF3-5F9A7C85D370}" type="pres">
      <dgm:prSet presAssocID="{E23558FA-8AE7-4FE2-A4E8-AE2D94619FDC}" presName="parentLin" presStyleCnt="0"/>
      <dgm:spPr/>
    </dgm:pt>
    <dgm:pt modelId="{B40B4E67-A6DD-0B46-8F1E-E0FAC45D08C1}" type="pres">
      <dgm:prSet presAssocID="{E23558FA-8AE7-4FE2-A4E8-AE2D94619FDC}" presName="parentLeftMargin" presStyleLbl="node1" presStyleIdx="0" presStyleCnt="3"/>
      <dgm:spPr/>
    </dgm:pt>
    <dgm:pt modelId="{CA7C3FDD-68C1-E842-913D-9C9FD15F9C28}" type="pres">
      <dgm:prSet presAssocID="{E23558FA-8AE7-4FE2-A4E8-AE2D94619FDC}" presName="parentText" presStyleLbl="node1" presStyleIdx="1" presStyleCnt="3">
        <dgm:presLayoutVars>
          <dgm:chMax val="0"/>
          <dgm:bulletEnabled val="1"/>
        </dgm:presLayoutVars>
      </dgm:prSet>
      <dgm:spPr/>
    </dgm:pt>
    <dgm:pt modelId="{43D66F3C-0478-FD4E-B171-5EF3AE89EDB7}" type="pres">
      <dgm:prSet presAssocID="{E23558FA-8AE7-4FE2-A4E8-AE2D94619FDC}" presName="negativeSpace" presStyleCnt="0"/>
      <dgm:spPr/>
    </dgm:pt>
    <dgm:pt modelId="{5D8F2C3B-925A-B940-8D34-3E74D9789195}" type="pres">
      <dgm:prSet presAssocID="{E23558FA-8AE7-4FE2-A4E8-AE2D94619FDC}" presName="childText" presStyleLbl="conFgAcc1" presStyleIdx="1" presStyleCnt="3">
        <dgm:presLayoutVars>
          <dgm:bulletEnabled val="1"/>
        </dgm:presLayoutVars>
      </dgm:prSet>
      <dgm:spPr/>
    </dgm:pt>
    <dgm:pt modelId="{7DD1CFF6-2F6E-5343-848C-8FEF9646A9E0}" type="pres">
      <dgm:prSet presAssocID="{13BBFE28-A03D-4AED-95E4-38F2BA3E01AF}" presName="spaceBetweenRectangles" presStyleCnt="0"/>
      <dgm:spPr/>
    </dgm:pt>
    <dgm:pt modelId="{575EEE69-9B9F-CA4B-AB59-6AA406AF3358}" type="pres">
      <dgm:prSet presAssocID="{84BF2386-A40E-41BD-8FC1-764FD7A4DB44}" presName="parentLin" presStyleCnt="0"/>
      <dgm:spPr/>
    </dgm:pt>
    <dgm:pt modelId="{05D6821D-62C5-B141-95F6-78C3522E4FAD}" type="pres">
      <dgm:prSet presAssocID="{84BF2386-A40E-41BD-8FC1-764FD7A4DB44}" presName="parentLeftMargin" presStyleLbl="node1" presStyleIdx="1" presStyleCnt="3"/>
      <dgm:spPr/>
    </dgm:pt>
    <dgm:pt modelId="{F5AF5DE9-0E8D-D24E-B4FD-9332874E1332}" type="pres">
      <dgm:prSet presAssocID="{84BF2386-A40E-41BD-8FC1-764FD7A4DB44}" presName="parentText" presStyleLbl="node1" presStyleIdx="2" presStyleCnt="3">
        <dgm:presLayoutVars>
          <dgm:chMax val="0"/>
          <dgm:bulletEnabled val="1"/>
        </dgm:presLayoutVars>
      </dgm:prSet>
      <dgm:spPr/>
    </dgm:pt>
    <dgm:pt modelId="{67995713-0BAA-B34B-ABF8-0DB699901698}" type="pres">
      <dgm:prSet presAssocID="{84BF2386-A40E-41BD-8FC1-764FD7A4DB44}" presName="negativeSpace" presStyleCnt="0"/>
      <dgm:spPr/>
    </dgm:pt>
    <dgm:pt modelId="{A075CFCF-B8A9-1948-A850-E7D49C48558C}" type="pres">
      <dgm:prSet presAssocID="{84BF2386-A40E-41BD-8FC1-764FD7A4DB44}" presName="childText" presStyleLbl="conFgAcc1" presStyleIdx="2" presStyleCnt="3" custLinFactNeighborX="4190" custLinFactNeighborY="3019">
        <dgm:presLayoutVars>
          <dgm:bulletEnabled val="1"/>
        </dgm:presLayoutVars>
      </dgm:prSet>
      <dgm:spPr/>
    </dgm:pt>
  </dgm:ptLst>
  <dgm:cxnLst>
    <dgm:cxn modelId="{D8EDCB08-B3BA-D74E-A4DA-B1BD645A9A1C}" type="presOf" srcId="{73381520-8A2B-408C-B071-F40660172AAE}" destId="{19A35A0E-0282-C14A-8530-A17AE5DA22AD}" srcOrd="1" destOrd="0" presId="urn:microsoft.com/office/officeart/2005/8/layout/list1"/>
    <dgm:cxn modelId="{BDC3DD70-D813-3A4C-B025-5AD2D00E87C7}" type="presOf" srcId="{E23558FA-8AE7-4FE2-A4E8-AE2D94619FDC}" destId="{B40B4E67-A6DD-0B46-8F1E-E0FAC45D08C1}" srcOrd="0" destOrd="0" presId="urn:microsoft.com/office/officeart/2005/8/layout/list1"/>
    <dgm:cxn modelId="{61C64E74-DFED-0246-AFDE-7EBF534852E7}" type="presOf" srcId="{84BF2386-A40E-41BD-8FC1-764FD7A4DB44}" destId="{F5AF5DE9-0E8D-D24E-B4FD-9332874E1332}" srcOrd="1" destOrd="0" presId="urn:microsoft.com/office/officeart/2005/8/layout/list1"/>
    <dgm:cxn modelId="{CC3D7674-697F-4291-812F-234C31077C2D}" srcId="{D55F8720-B38B-4519-AA54-E25035BD7FF1}" destId="{E23558FA-8AE7-4FE2-A4E8-AE2D94619FDC}" srcOrd="1" destOrd="0" parTransId="{A37E9D8E-12C0-403A-A8E6-13B643E416A5}" sibTransId="{13BBFE28-A03D-4AED-95E4-38F2BA3E01AF}"/>
    <dgm:cxn modelId="{17896281-16B5-5441-89E3-814165733429}" type="presOf" srcId="{E23558FA-8AE7-4FE2-A4E8-AE2D94619FDC}" destId="{CA7C3FDD-68C1-E842-913D-9C9FD15F9C28}" srcOrd="1" destOrd="0" presId="urn:microsoft.com/office/officeart/2005/8/layout/list1"/>
    <dgm:cxn modelId="{97744384-57A9-144B-AD73-1283B02D0CA4}" type="presOf" srcId="{D55F8720-B38B-4519-AA54-E25035BD7FF1}" destId="{927E5C29-37EF-114F-94F0-0CC3ED25E2E7}" srcOrd="0" destOrd="0" presId="urn:microsoft.com/office/officeart/2005/8/layout/list1"/>
    <dgm:cxn modelId="{63D47584-54B5-9540-8453-57E23C5B3996}" type="presOf" srcId="{84BF2386-A40E-41BD-8FC1-764FD7A4DB44}" destId="{05D6821D-62C5-B141-95F6-78C3522E4FAD}" srcOrd="0" destOrd="0" presId="urn:microsoft.com/office/officeart/2005/8/layout/list1"/>
    <dgm:cxn modelId="{ECB0E59B-095C-45C6-8220-94D25737554E}" srcId="{D55F8720-B38B-4519-AA54-E25035BD7FF1}" destId="{84BF2386-A40E-41BD-8FC1-764FD7A4DB44}" srcOrd="2" destOrd="0" parTransId="{2FB81350-9CFB-4889-AF64-A28DD3892BE6}" sibTransId="{BB457478-333E-4AD4-87AA-6A0901414AF6}"/>
    <dgm:cxn modelId="{ED2EA0BC-782F-894F-95F4-A1BCA22C39A4}" type="presOf" srcId="{73381520-8A2B-408C-B071-F40660172AAE}" destId="{89667C44-5484-5B41-A595-2122320AFBFB}" srcOrd="0" destOrd="0" presId="urn:microsoft.com/office/officeart/2005/8/layout/list1"/>
    <dgm:cxn modelId="{C73463CC-CD51-4EE7-B3D0-CBCCE7A15A0E}" srcId="{D55F8720-B38B-4519-AA54-E25035BD7FF1}" destId="{73381520-8A2B-408C-B071-F40660172AAE}" srcOrd="0" destOrd="0" parTransId="{9DCE5D13-3A6A-48F2-90C9-4E577A5E2676}" sibTransId="{B5BB5114-8873-4ECF-A0E9-B9EC7DFD4F8C}"/>
    <dgm:cxn modelId="{0E6A2DEA-4109-A947-97A2-3A40F043A37F}" type="presParOf" srcId="{927E5C29-37EF-114F-94F0-0CC3ED25E2E7}" destId="{636DB60E-370D-8744-AC0F-AEBE28A324A7}" srcOrd="0" destOrd="0" presId="urn:microsoft.com/office/officeart/2005/8/layout/list1"/>
    <dgm:cxn modelId="{B92B6513-3528-4F4D-BE3B-C72F39B74E09}" type="presParOf" srcId="{636DB60E-370D-8744-AC0F-AEBE28A324A7}" destId="{89667C44-5484-5B41-A595-2122320AFBFB}" srcOrd="0" destOrd="0" presId="urn:microsoft.com/office/officeart/2005/8/layout/list1"/>
    <dgm:cxn modelId="{FC71F995-C094-8144-B270-7445A70C900D}" type="presParOf" srcId="{636DB60E-370D-8744-AC0F-AEBE28A324A7}" destId="{19A35A0E-0282-C14A-8530-A17AE5DA22AD}" srcOrd="1" destOrd="0" presId="urn:microsoft.com/office/officeart/2005/8/layout/list1"/>
    <dgm:cxn modelId="{C225354F-47F7-7B4C-898F-944066258AED}" type="presParOf" srcId="{927E5C29-37EF-114F-94F0-0CC3ED25E2E7}" destId="{655D3EB6-5FEC-4C43-8AB1-4F8A2996BF70}" srcOrd="1" destOrd="0" presId="urn:microsoft.com/office/officeart/2005/8/layout/list1"/>
    <dgm:cxn modelId="{4FA8F797-066A-C24D-AA87-6C40295BE91E}" type="presParOf" srcId="{927E5C29-37EF-114F-94F0-0CC3ED25E2E7}" destId="{9829FE15-1FB6-9B46-8480-8DDD19F93B1A}" srcOrd="2" destOrd="0" presId="urn:microsoft.com/office/officeart/2005/8/layout/list1"/>
    <dgm:cxn modelId="{434DB4CF-81F7-3844-BB59-5EF40A76311A}" type="presParOf" srcId="{927E5C29-37EF-114F-94F0-0CC3ED25E2E7}" destId="{E4F8E8C6-FA9E-0E43-AA54-474295EE5A36}" srcOrd="3" destOrd="0" presId="urn:microsoft.com/office/officeart/2005/8/layout/list1"/>
    <dgm:cxn modelId="{BCD10988-C0E8-6848-BE7C-A35ECB262EEF}" type="presParOf" srcId="{927E5C29-37EF-114F-94F0-0CC3ED25E2E7}" destId="{AE86C5A3-D0DA-774D-8EF3-5F9A7C85D370}" srcOrd="4" destOrd="0" presId="urn:microsoft.com/office/officeart/2005/8/layout/list1"/>
    <dgm:cxn modelId="{DADC21A8-B6DE-CB4E-9ED1-6EE53FB5EAD3}" type="presParOf" srcId="{AE86C5A3-D0DA-774D-8EF3-5F9A7C85D370}" destId="{B40B4E67-A6DD-0B46-8F1E-E0FAC45D08C1}" srcOrd="0" destOrd="0" presId="urn:microsoft.com/office/officeart/2005/8/layout/list1"/>
    <dgm:cxn modelId="{8E537CEF-011A-4346-BEAD-AF45BBF99262}" type="presParOf" srcId="{AE86C5A3-D0DA-774D-8EF3-5F9A7C85D370}" destId="{CA7C3FDD-68C1-E842-913D-9C9FD15F9C28}" srcOrd="1" destOrd="0" presId="urn:microsoft.com/office/officeart/2005/8/layout/list1"/>
    <dgm:cxn modelId="{D22F1432-4CC3-784B-8FEF-CAAE65B9F822}" type="presParOf" srcId="{927E5C29-37EF-114F-94F0-0CC3ED25E2E7}" destId="{43D66F3C-0478-FD4E-B171-5EF3AE89EDB7}" srcOrd="5" destOrd="0" presId="urn:microsoft.com/office/officeart/2005/8/layout/list1"/>
    <dgm:cxn modelId="{19F5F43F-ECDD-5B45-BF1D-4E0226F4C39A}" type="presParOf" srcId="{927E5C29-37EF-114F-94F0-0CC3ED25E2E7}" destId="{5D8F2C3B-925A-B940-8D34-3E74D9789195}" srcOrd="6" destOrd="0" presId="urn:microsoft.com/office/officeart/2005/8/layout/list1"/>
    <dgm:cxn modelId="{20A12532-92B1-6645-A0AA-6B3DFB9D9EAA}" type="presParOf" srcId="{927E5C29-37EF-114F-94F0-0CC3ED25E2E7}" destId="{7DD1CFF6-2F6E-5343-848C-8FEF9646A9E0}" srcOrd="7" destOrd="0" presId="urn:microsoft.com/office/officeart/2005/8/layout/list1"/>
    <dgm:cxn modelId="{DC3D39D7-DF26-3C44-9BFF-BE14EE90861D}" type="presParOf" srcId="{927E5C29-37EF-114F-94F0-0CC3ED25E2E7}" destId="{575EEE69-9B9F-CA4B-AB59-6AA406AF3358}" srcOrd="8" destOrd="0" presId="urn:microsoft.com/office/officeart/2005/8/layout/list1"/>
    <dgm:cxn modelId="{84FE27F7-0FF2-774A-8C44-A1E119710A24}" type="presParOf" srcId="{575EEE69-9B9F-CA4B-AB59-6AA406AF3358}" destId="{05D6821D-62C5-B141-95F6-78C3522E4FAD}" srcOrd="0" destOrd="0" presId="urn:microsoft.com/office/officeart/2005/8/layout/list1"/>
    <dgm:cxn modelId="{71BAD3D0-829F-674E-A665-C6D67D8CE359}" type="presParOf" srcId="{575EEE69-9B9F-CA4B-AB59-6AA406AF3358}" destId="{F5AF5DE9-0E8D-D24E-B4FD-9332874E1332}" srcOrd="1" destOrd="0" presId="urn:microsoft.com/office/officeart/2005/8/layout/list1"/>
    <dgm:cxn modelId="{6861AFD8-9997-4449-8EA8-130572F04FFC}" type="presParOf" srcId="{927E5C29-37EF-114F-94F0-0CC3ED25E2E7}" destId="{67995713-0BAA-B34B-ABF8-0DB699901698}" srcOrd="9" destOrd="0" presId="urn:microsoft.com/office/officeart/2005/8/layout/list1"/>
    <dgm:cxn modelId="{8786B205-732C-8F40-A660-2146BD8AE129}" type="presParOf" srcId="{927E5C29-37EF-114F-94F0-0CC3ED25E2E7}" destId="{A075CFCF-B8A9-1948-A850-E7D49C48558C}"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1736C8F-7297-4814-900A-9320FCB98CEA}" type="doc">
      <dgm:prSet loTypeId="urn:microsoft.com/office/officeart/2005/8/layout/vList4" loCatId="list" qsTypeId="urn:microsoft.com/office/officeart/2005/8/quickstyle/simple1" qsCatId="simple" csTypeId="urn:microsoft.com/office/officeart/2005/8/colors/colorful3" csCatId="colorful" phldr="1"/>
      <dgm:spPr/>
      <dgm:t>
        <a:bodyPr/>
        <a:lstStyle/>
        <a:p>
          <a:endParaRPr lang="en-US"/>
        </a:p>
      </dgm:t>
    </dgm:pt>
    <dgm:pt modelId="{DC3BF711-0C34-4309-BF6C-13469DB07607}">
      <dgm:prSet phldrT="[Text]" custT="1"/>
      <dgm:spPr/>
      <dgm:t>
        <a:bodyPr/>
        <a:lstStyle/>
        <a:p>
          <a:r>
            <a:rPr lang="en-US" sz="2400"/>
            <a:t>Uses </a:t>
          </a:r>
          <a:r>
            <a:rPr lang="en-US" sz="2400" b="1" i="1" u="sng"/>
            <a:t>threatening</a:t>
          </a:r>
          <a:r>
            <a:rPr lang="en-US" sz="2400"/>
            <a:t> or </a:t>
          </a:r>
          <a:r>
            <a:rPr lang="en-US" sz="2400" b="1" i="1" u="sng"/>
            <a:t>abusive</a:t>
          </a:r>
          <a:r>
            <a:rPr lang="en-US" sz="2400"/>
            <a:t> words or behaviour</a:t>
          </a:r>
          <a:endParaRPr lang="en-US" sz="2400" dirty="0"/>
        </a:p>
      </dgm:t>
    </dgm:pt>
    <dgm:pt modelId="{0A37AC49-AFA3-400E-947F-926B5DE6CA22}" type="parTrans" cxnId="{8358C71B-6527-49EB-A1AE-D0474DDD8B3A}">
      <dgm:prSet/>
      <dgm:spPr/>
      <dgm:t>
        <a:bodyPr/>
        <a:lstStyle/>
        <a:p>
          <a:endParaRPr lang="en-US"/>
        </a:p>
      </dgm:t>
    </dgm:pt>
    <dgm:pt modelId="{2EBE7BB0-473B-4CFF-9F08-3717B2045E00}" type="sibTrans" cxnId="{8358C71B-6527-49EB-A1AE-D0474DDD8B3A}">
      <dgm:prSet/>
      <dgm:spPr/>
      <dgm:t>
        <a:bodyPr/>
        <a:lstStyle/>
        <a:p>
          <a:endParaRPr lang="en-US"/>
        </a:p>
      </dgm:t>
    </dgm:pt>
    <dgm:pt modelId="{281358FB-9C81-4DDA-A754-B912B90A5DFB}">
      <dgm:prSet phldrT="[Text]" custT="1"/>
      <dgm:spPr/>
      <dgm:t>
        <a:bodyPr/>
        <a:lstStyle/>
        <a:p>
          <a:r>
            <a:rPr lang="en-US" sz="2400" dirty="0"/>
            <a:t>or </a:t>
          </a:r>
          <a:r>
            <a:rPr lang="en-US" sz="2400" b="1" i="1" u="sng" dirty="0"/>
            <a:t>disorderly</a:t>
          </a:r>
          <a:r>
            <a:rPr lang="en-US" sz="2400" dirty="0"/>
            <a:t> behavior within the hearing or sight of a person</a:t>
          </a:r>
          <a:endParaRPr lang="en-US" sz="2400" b="1" i="1" u="sng" dirty="0"/>
        </a:p>
      </dgm:t>
    </dgm:pt>
    <dgm:pt modelId="{A020D7DA-C76E-4EC7-A20F-000CC9F4386F}" type="parTrans" cxnId="{0C30B775-CFCF-4910-8481-5FCC59E5FAAF}">
      <dgm:prSet/>
      <dgm:spPr/>
      <dgm:t>
        <a:bodyPr/>
        <a:lstStyle/>
        <a:p>
          <a:endParaRPr lang="en-US"/>
        </a:p>
      </dgm:t>
    </dgm:pt>
    <dgm:pt modelId="{966C0A77-4F52-4610-BA34-A45A1FF50108}" type="sibTrans" cxnId="{0C30B775-CFCF-4910-8481-5FCC59E5FAAF}">
      <dgm:prSet/>
      <dgm:spPr/>
      <dgm:t>
        <a:bodyPr/>
        <a:lstStyle/>
        <a:p>
          <a:endParaRPr lang="en-US"/>
        </a:p>
      </dgm:t>
    </dgm:pt>
    <dgm:pt modelId="{E17BC548-312C-4377-ACBC-47A4F3939AB7}">
      <dgm:prSet phldrT="[Text]" custT="1"/>
      <dgm:spPr/>
      <dgm:t>
        <a:bodyPr/>
        <a:lstStyle/>
        <a:p>
          <a:r>
            <a:rPr lang="en-US" sz="2400"/>
            <a:t>likely to be caused </a:t>
          </a:r>
          <a:r>
            <a:rPr lang="en-US" sz="2400" b="1" i="1" u="sng"/>
            <a:t>harassment, alarm or distress</a:t>
          </a:r>
          <a:endParaRPr lang="en-US" sz="2400" b="1" i="1" u="sng" dirty="0"/>
        </a:p>
      </dgm:t>
    </dgm:pt>
    <dgm:pt modelId="{03317CE2-342E-4FBC-8349-7F7E1FC9609C}" type="parTrans" cxnId="{A6229C69-825A-4020-88D8-37A47B370AF1}">
      <dgm:prSet/>
      <dgm:spPr/>
      <dgm:t>
        <a:bodyPr/>
        <a:lstStyle/>
        <a:p>
          <a:endParaRPr lang="en-US"/>
        </a:p>
      </dgm:t>
    </dgm:pt>
    <dgm:pt modelId="{9740D91F-ED88-4170-B364-4FF488FB4CF5}" type="sibTrans" cxnId="{A6229C69-825A-4020-88D8-37A47B370AF1}">
      <dgm:prSet/>
      <dgm:spPr/>
      <dgm:t>
        <a:bodyPr/>
        <a:lstStyle/>
        <a:p>
          <a:endParaRPr lang="en-US"/>
        </a:p>
      </dgm:t>
    </dgm:pt>
    <dgm:pt modelId="{050DF6C1-622B-42C6-BF15-D9262FF4E1EF}" type="pres">
      <dgm:prSet presAssocID="{31736C8F-7297-4814-900A-9320FCB98CEA}" presName="linear" presStyleCnt="0">
        <dgm:presLayoutVars>
          <dgm:dir/>
          <dgm:resizeHandles val="exact"/>
        </dgm:presLayoutVars>
      </dgm:prSet>
      <dgm:spPr/>
    </dgm:pt>
    <dgm:pt modelId="{E2DD0C7E-B133-42DA-8ABC-61B2A7134806}" type="pres">
      <dgm:prSet presAssocID="{DC3BF711-0C34-4309-BF6C-13469DB07607}" presName="comp" presStyleCnt="0"/>
      <dgm:spPr/>
    </dgm:pt>
    <dgm:pt modelId="{CC39EFF9-4F46-41F8-9BCA-22FAE9B812D5}" type="pres">
      <dgm:prSet presAssocID="{DC3BF711-0C34-4309-BF6C-13469DB07607}" presName="box" presStyleLbl="node1" presStyleIdx="0" presStyleCnt="3"/>
      <dgm:spPr/>
    </dgm:pt>
    <dgm:pt modelId="{6FD6B8A6-038A-4344-BA97-D230E151E7EA}" type="pres">
      <dgm:prSet presAssocID="{DC3BF711-0C34-4309-BF6C-13469DB07607}" presName="img" presStyleLbl="fgImgPlace1" presStyleIdx="0" presStyleCnt="3"/>
      <dgm:spPr>
        <a:blipFill rotWithShape="1">
          <a:blip xmlns:r="http://schemas.openxmlformats.org/officeDocument/2006/relationships" r:embed="rId1"/>
          <a:stretch>
            <a:fillRect/>
          </a:stretch>
        </a:blipFill>
      </dgm:spPr>
    </dgm:pt>
    <dgm:pt modelId="{0D821609-AAE6-46D9-9010-320627EBF1BF}" type="pres">
      <dgm:prSet presAssocID="{DC3BF711-0C34-4309-BF6C-13469DB07607}" presName="text" presStyleLbl="node1" presStyleIdx="0" presStyleCnt="3">
        <dgm:presLayoutVars>
          <dgm:bulletEnabled val="1"/>
        </dgm:presLayoutVars>
      </dgm:prSet>
      <dgm:spPr/>
    </dgm:pt>
    <dgm:pt modelId="{79EA1BC0-E31E-445F-9E20-9C568188A1D2}" type="pres">
      <dgm:prSet presAssocID="{2EBE7BB0-473B-4CFF-9F08-3717B2045E00}" presName="spacer" presStyleCnt="0"/>
      <dgm:spPr/>
    </dgm:pt>
    <dgm:pt modelId="{82D1174D-6E35-4A63-B9E5-B1DC98A1D75A}" type="pres">
      <dgm:prSet presAssocID="{281358FB-9C81-4DDA-A754-B912B90A5DFB}" presName="comp" presStyleCnt="0"/>
      <dgm:spPr/>
    </dgm:pt>
    <dgm:pt modelId="{9C91843A-3384-4766-9611-9827525497B6}" type="pres">
      <dgm:prSet presAssocID="{281358FB-9C81-4DDA-A754-B912B90A5DFB}" presName="box" presStyleLbl="node1" presStyleIdx="1" presStyleCnt="3"/>
      <dgm:spPr/>
    </dgm:pt>
    <dgm:pt modelId="{280634EF-6C76-4D88-A565-DDEFC0135C1A}" type="pres">
      <dgm:prSet presAssocID="{281358FB-9C81-4DDA-A754-B912B90A5DFB}" presName="img" presStyleLbl="fgImgPlace1" presStyleIdx="1" presStyleCnt="3"/>
      <dgm:spPr>
        <a:blipFill rotWithShape="1">
          <a:blip xmlns:r="http://schemas.openxmlformats.org/officeDocument/2006/relationships" r:embed="rId2"/>
          <a:stretch>
            <a:fillRect/>
          </a:stretch>
        </a:blipFill>
      </dgm:spPr>
    </dgm:pt>
    <dgm:pt modelId="{722EE9F4-143D-4A54-AB3B-F6C2FEF7D0F9}" type="pres">
      <dgm:prSet presAssocID="{281358FB-9C81-4DDA-A754-B912B90A5DFB}" presName="text" presStyleLbl="node1" presStyleIdx="1" presStyleCnt="3">
        <dgm:presLayoutVars>
          <dgm:bulletEnabled val="1"/>
        </dgm:presLayoutVars>
      </dgm:prSet>
      <dgm:spPr/>
    </dgm:pt>
    <dgm:pt modelId="{160BE7A3-E8E6-40C6-96D3-49359FEA5BEF}" type="pres">
      <dgm:prSet presAssocID="{966C0A77-4F52-4610-BA34-A45A1FF50108}" presName="spacer" presStyleCnt="0"/>
      <dgm:spPr/>
    </dgm:pt>
    <dgm:pt modelId="{F5D6D79D-F776-4E1E-AEAC-8451C0008C9D}" type="pres">
      <dgm:prSet presAssocID="{E17BC548-312C-4377-ACBC-47A4F3939AB7}" presName="comp" presStyleCnt="0"/>
      <dgm:spPr/>
    </dgm:pt>
    <dgm:pt modelId="{5CBF222C-8B62-47AA-BB9D-E964F845089A}" type="pres">
      <dgm:prSet presAssocID="{E17BC548-312C-4377-ACBC-47A4F3939AB7}" presName="box" presStyleLbl="node1" presStyleIdx="2" presStyleCnt="3"/>
      <dgm:spPr/>
    </dgm:pt>
    <dgm:pt modelId="{8571B878-8AAD-4791-8EF1-A36170BA93D4}" type="pres">
      <dgm:prSet presAssocID="{E17BC548-312C-4377-ACBC-47A4F3939AB7}" presName="img" presStyleLbl="fgImgPlace1" presStyleIdx="2" presStyleCnt="3"/>
      <dgm:spPr>
        <a:blipFill rotWithShape="1">
          <a:blip xmlns:r="http://schemas.openxmlformats.org/officeDocument/2006/relationships" r:embed="rId3"/>
          <a:stretch>
            <a:fillRect/>
          </a:stretch>
        </a:blipFill>
      </dgm:spPr>
    </dgm:pt>
    <dgm:pt modelId="{A3DDA50E-87E2-4558-9952-89CF1DC5D3E2}" type="pres">
      <dgm:prSet presAssocID="{E17BC548-312C-4377-ACBC-47A4F3939AB7}" presName="text" presStyleLbl="node1" presStyleIdx="2" presStyleCnt="3">
        <dgm:presLayoutVars>
          <dgm:bulletEnabled val="1"/>
        </dgm:presLayoutVars>
      </dgm:prSet>
      <dgm:spPr/>
    </dgm:pt>
  </dgm:ptLst>
  <dgm:cxnLst>
    <dgm:cxn modelId="{B36B1B15-879D-4AD8-A711-2F8D2DF346F5}" type="presOf" srcId="{281358FB-9C81-4DDA-A754-B912B90A5DFB}" destId="{9C91843A-3384-4766-9611-9827525497B6}" srcOrd="0" destOrd="0" presId="urn:microsoft.com/office/officeart/2005/8/layout/vList4"/>
    <dgm:cxn modelId="{19934D16-29A0-4B5B-B3BE-A7D4D24EE8B0}" type="presOf" srcId="{DC3BF711-0C34-4309-BF6C-13469DB07607}" destId="{0D821609-AAE6-46D9-9010-320627EBF1BF}" srcOrd="1" destOrd="0" presId="urn:microsoft.com/office/officeart/2005/8/layout/vList4"/>
    <dgm:cxn modelId="{8358C71B-6527-49EB-A1AE-D0474DDD8B3A}" srcId="{31736C8F-7297-4814-900A-9320FCB98CEA}" destId="{DC3BF711-0C34-4309-BF6C-13469DB07607}" srcOrd="0" destOrd="0" parTransId="{0A37AC49-AFA3-400E-947F-926B5DE6CA22}" sibTransId="{2EBE7BB0-473B-4CFF-9F08-3717B2045E00}"/>
    <dgm:cxn modelId="{1303942C-1B2C-43A6-B3A0-5B2C7496AA05}" type="presOf" srcId="{281358FB-9C81-4DDA-A754-B912B90A5DFB}" destId="{722EE9F4-143D-4A54-AB3B-F6C2FEF7D0F9}" srcOrd="1" destOrd="0" presId="urn:microsoft.com/office/officeart/2005/8/layout/vList4"/>
    <dgm:cxn modelId="{224CAC65-7B7C-4B85-9370-ED48BA13ACB2}" type="presOf" srcId="{31736C8F-7297-4814-900A-9320FCB98CEA}" destId="{050DF6C1-622B-42C6-BF15-D9262FF4E1EF}" srcOrd="0" destOrd="0" presId="urn:microsoft.com/office/officeart/2005/8/layout/vList4"/>
    <dgm:cxn modelId="{A6229C69-825A-4020-88D8-37A47B370AF1}" srcId="{31736C8F-7297-4814-900A-9320FCB98CEA}" destId="{E17BC548-312C-4377-ACBC-47A4F3939AB7}" srcOrd="2" destOrd="0" parTransId="{03317CE2-342E-4FBC-8349-7F7E1FC9609C}" sibTransId="{9740D91F-ED88-4170-B364-4FF488FB4CF5}"/>
    <dgm:cxn modelId="{0C30B775-CFCF-4910-8481-5FCC59E5FAAF}" srcId="{31736C8F-7297-4814-900A-9320FCB98CEA}" destId="{281358FB-9C81-4DDA-A754-B912B90A5DFB}" srcOrd="1" destOrd="0" parTransId="{A020D7DA-C76E-4EC7-A20F-000CC9F4386F}" sibTransId="{966C0A77-4F52-4610-BA34-A45A1FF50108}"/>
    <dgm:cxn modelId="{BF6F0C77-FBF0-4F10-A40A-27A57EC0FCFA}" type="presOf" srcId="{E17BC548-312C-4377-ACBC-47A4F3939AB7}" destId="{5CBF222C-8B62-47AA-BB9D-E964F845089A}" srcOrd="0" destOrd="0" presId="urn:microsoft.com/office/officeart/2005/8/layout/vList4"/>
    <dgm:cxn modelId="{5A90E7C2-F239-438A-BBC8-AF304A8EA161}" type="presOf" srcId="{DC3BF711-0C34-4309-BF6C-13469DB07607}" destId="{CC39EFF9-4F46-41F8-9BCA-22FAE9B812D5}" srcOrd="0" destOrd="0" presId="urn:microsoft.com/office/officeart/2005/8/layout/vList4"/>
    <dgm:cxn modelId="{3A5AA9E1-6229-44E0-BD87-03A1034C864A}" type="presOf" srcId="{E17BC548-312C-4377-ACBC-47A4F3939AB7}" destId="{A3DDA50E-87E2-4558-9952-89CF1DC5D3E2}" srcOrd="1" destOrd="0" presId="urn:microsoft.com/office/officeart/2005/8/layout/vList4"/>
    <dgm:cxn modelId="{91016C47-9ACB-406B-BF9A-CC5461D63ABE}" type="presParOf" srcId="{050DF6C1-622B-42C6-BF15-D9262FF4E1EF}" destId="{E2DD0C7E-B133-42DA-8ABC-61B2A7134806}" srcOrd="0" destOrd="0" presId="urn:microsoft.com/office/officeart/2005/8/layout/vList4"/>
    <dgm:cxn modelId="{C2A7E4E8-EC76-48E2-8D17-D407F5594838}" type="presParOf" srcId="{E2DD0C7E-B133-42DA-8ABC-61B2A7134806}" destId="{CC39EFF9-4F46-41F8-9BCA-22FAE9B812D5}" srcOrd="0" destOrd="0" presId="urn:microsoft.com/office/officeart/2005/8/layout/vList4"/>
    <dgm:cxn modelId="{39D91376-9D88-4E80-8950-2D7827FD312A}" type="presParOf" srcId="{E2DD0C7E-B133-42DA-8ABC-61B2A7134806}" destId="{6FD6B8A6-038A-4344-BA97-D230E151E7EA}" srcOrd="1" destOrd="0" presId="urn:microsoft.com/office/officeart/2005/8/layout/vList4"/>
    <dgm:cxn modelId="{125667FA-32BE-4B95-AD77-BA4B33FFCFFA}" type="presParOf" srcId="{E2DD0C7E-B133-42DA-8ABC-61B2A7134806}" destId="{0D821609-AAE6-46D9-9010-320627EBF1BF}" srcOrd="2" destOrd="0" presId="urn:microsoft.com/office/officeart/2005/8/layout/vList4"/>
    <dgm:cxn modelId="{1500C661-A4D8-4B0E-A74F-D6AB1977135C}" type="presParOf" srcId="{050DF6C1-622B-42C6-BF15-D9262FF4E1EF}" destId="{79EA1BC0-E31E-445F-9E20-9C568188A1D2}" srcOrd="1" destOrd="0" presId="urn:microsoft.com/office/officeart/2005/8/layout/vList4"/>
    <dgm:cxn modelId="{97ECA535-D73D-4CDF-83BF-C90495CFC7FD}" type="presParOf" srcId="{050DF6C1-622B-42C6-BF15-D9262FF4E1EF}" destId="{82D1174D-6E35-4A63-B9E5-B1DC98A1D75A}" srcOrd="2" destOrd="0" presId="urn:microsoft.com/office/officeart/2005/8/layout/vList4"/>
    <dgm:cxn modelId="{57EFC641-2386-446F-AD22-0237C1407C88}" type="presParOf" srcId="{82D1174D-6E35-4A63-B9E5-B1DC98A1D75A}" destId="{9C91843A-3384-4766-9611-9827525497B6}" srcOrd="0" destOrd="0" presId="urn:microsoft.com/office/officeart/2005/8/layout/vList4"/>
    <dgm:cxn modelId="{92A28F94-ED75-495A-8BE2-324698D41616}" type="presParOf" srcId="{82D1174D-6E35-4A63-B9E5-B1DC98A1D75A}" destId="{280634EF-6C76-4D88-A565-DDEFC0135C1A}" srcOrd="1" destOrd="0" presId="urn:microsoft.com/office/officeart/2005/8/layout/vList4"/>
    <dgm:cxn modelId="{5528F48F-6147-453B-8ED4-E5514D4057EC}" type="presParOf" srcId="{82D1174D-6E35-4A63-B9E5-B1DC98A1D75A}" destId="{722EE9F4-143D-4A54-AB3B-F6C2FEF7D0F9}" srcOrd="2" destOrd="0" presId="urn:microsoft.com/office/officeart/2005/8/layout/vList4"/>
    <dgm:cxn modelId="{B3BDB5BD-842C-4574-BBCA-017604E313BB}" type="presParOf" srcId="{050DF6C1-622B-42C6-BF15-D9262FF4E1EF}" destId="{160BE7A3-E8E6-40C6-96D3-49359FEA5BEF}" srcOrd="3" destOrd="0" presId="urn:microsoft.com/office/officeart/2005/8/layout/vList4"/>
    <dgm:cxn modelId="{175435B8-8B1B-479B-8433-812BE1CA0ABB}" type="presParOf" srcId="{050DF6C1-622B-42C6-BF15-D9262FF4E1EF}" destId="{F5D6D79D-F776-4E1E-AEAC-8451C0008C9D}" srcOrd="4" destOrd="0" presId="urn:microsoft.com/office/officeart/2005/8/layout/vList4"/>
    <dgm:cxn modelId="{8CCBB945-0AA0-4453-9C87-DC7090CFF1A3}" type="presParOf" srcId="{F5D6D79D-F776-4E1E-AEAC-8451C0008C9D}" destId="{5CBF222C-8B62-47AA-BB9D-E964F845089A}" srcOrd="0" destOrd="0" presId="urn:microsoft.com/office/officeart/2005/8/layout/vList4"/>
    <dgm:cxn modelId="{DC08BA68-3CEA-4957-BF1D-752E4D6B5B9A}" type="presParOf" srcId="{F5D6D79D-F776-4E1E-AEAC-8451C0008C9D}" destId="{8571B878-8AAD-4791-8EF1-A36170BA93D4}" srcOrd="1" destOrd="0" presId="urn:microsoft.com/office/officeart/2005/8/layout/vList4"/>
    <dgm:cxn modelId="{D2913AA4-EAE0-41D0-A399-CD273E970DC5}" type="presParOf" srcId="{F5D6D79D-F776-4E1E-AEAC-8451C0008C9D}" destId="{A3DDA50E-87E2-4558-9952-89CF1DC5D3E2}"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9441B9F-ACD4-4F8C-8661-3493921C7222}"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CBD01D7-C751-47D3-A5D7-EA43679FA480}">
      <dgm:prSet/>
      <dgm:spPr/>
      <dgm:t>
        <a:bodyPr/>
        <a:lstStyle/>
        <a:p>
          <a:r>
            <a:rPr lang="en-GB" b="1"/>
            <a:t>Threatening</a:t>
          </a:r>
          <a:r>
            <a:rPr lang="en-GB"/>
            <a:t> includes verbal and physical threats</a:t>
          </a:r>
          <a:endParaRPr lang="en-US"/>
        </a:p>
      </dgm:t>
    </dgm:pt>
    <dgm:pt modelId="{14279B0D-ACDB-4790-B24B-0CE1CDE1FA94}" type="parTrans" cxnId="{7DC40E21-2179-4959-9B15-08775AD840F4}">
      <dgm:prSet/>
      <dgm:spPr/>
      <dgm:t>
        <a:bodyPr/>
        <a:lstStyle/>
        <a:p>
          <a:endParaRPr lang="en-US"/>
        </a:p>
      </dgm:t>
    </dgm:pt>
    <dgm:pt modelId="{82A02637-F049-4479-B773-9B1E91EDF735}" type="sibTrans" cxnId="{7DC40E21-2179-4959-9B15-08775AD840F4}">
      <dgm:prSet/>
      <dgm:spPr/>
      <dgm:t>
        <a:bodyPr/>
        <a:lstStyle/>
        <a:p>
          <a:endParaRPr lang="en-US"/>
        </a:p>
      </dgm:t>
    </dgm:pt>
    <dgm:pt modelId="{C663F84F-70D7-4C5E-9F9A-38C7EE22C01D}">
      <dgm:prSet/>
      <dgm:spPr/>
      <dgm:t>
        <a:bodyPr/>
        <a:lstStyle/>
        <a:p>
          <a:r>
            <a:rPr lang="en-GB" b="1"/>
            <a:t>Abusive</a:t>
          </a:r>
          <a:r>
            <a:rPr lang="en-GB"/>
            <a:t> means using degrading or reviling language</a:t>
          </a:r>
          <a:endParaRPr lang="en-US"/>
        </a:p>
      </dgm:t>
    </dgm:pt>
    <dgm:pt modelId="{87986DE2-840A-426D-AAC9-C21CBEFC38E5}" type="parTrans" cxnId="{81E5512C-964D-49D6-9FB3-82104BF3E8B0}">
      <dgm:prSet/>
      <dgm:spPr/>
      <dgm:t>
        <a:bodyPr/>
        <a:lstStyle/>
        <a:p>
          <a:endParaRPr lang="en-US"/>
        </a:p>
      </dgm:t>
    </dgm:pt>
    <dgm:pt modelId="{90A0640B-B6F6-4477-BCA5-A1CFEA88770D}" type="sibTrans" cxnId="{81E5512C-964D-49D6-9FB3-82104BF3E8B0}">
      <dgm:prSet/>
      <dgm:spPr/>
      <dgm:t>
        <a:bodyPr/>
        <a:lstStyle/>
        <a:p>
          <a:endParaRPr lang="en-US"/>
        </a:p>
      </dgm:t>
    </dgm:pt>
    <dgm:pt modelId="{5F81EED7-6BC3-4A19-9086-B15F315F0A75}">
      <dgm:prSet/>
      <dgm:spPr/>
      <dgm:t>
        <a:bodyPr/>
        <a:lstStyle/>
        <a:p>
          <a:r>
            <a:rPr lang="en-GB" b="1"/>
            <a:t>Harass</a:t>
          </a:r>
          <a:r>
            <a:rPr lang="en-GB"/>
            <a:t> means to annoy or trouble constantly</a:t>
          </a:r>
          <a:endParaRPr lang="en-US"/>
        </a:p>
      </dgm:t>
    </dgm:pt>
    <dgm:pt modelId="{E2F5378C-A8B5-4FDD-AAD2-E57C4EA8D92A}" type="parTrans" cxnId="{849B5CCD-943D-446A-A4ED-25C530243218}">
      <dgm:prSet/>
      <dgm:spPr/>
      <dgm:t>
        <a:bodyPr/>
        <a:lstStyle/>
        <a:p>
          <a:endParaRPr lang="en-US"/>
        </a:p>
      </dgm:t>
    </dgm:pt>
    <dgm:pt modelId="{2E4C98FA-1D3F-4CC5-8835-9F864B7CA7A9}" type="sibTrans" cxnId="{849B5CCD-943D-446A-A4ED-25C530243218}">
      <dgm:prSet/>
      <dgm:spPr/>
      <dgm:t>
        <a:bodyPr/>
        <a:lstStyle/>
        <a:p>
          <a:endParaRPr lang="en-US"/>
        </a:p>
      </dgm:t>
    </dgm:pt>
    <dgm:pt modelId="{46E1CA46-AAD8-416F-85BD-E42C7F36BC9C}">
      <dgm:prSet/>
      <dgm:spPr/>
      <dgm:t>
        <a:bodyPr/>
        <a:lstStyle/>
        <a:p>
          <a:r>
            <a:rPr lang="en-GB" b="1"/>
            <a:t>Alarm</a:t>
          </a:r>
          <a:r>
            <a:rPr lang="en-GB"/>
            <a:t> is a sudden fear caused by awareness of danger</a:t>
          </a:r>
          <a:endParaRPr lang="en-US"/>
        </a:p>
      </dgm:t>
    </dgm:pt>
    <dgm:pt modelId="{243254E5-CFC3-4DCF-8BAF-5115A8600E53}" type="parTrans" cxnId="{D705D004-434C-42C4-A387-3DA023A8D87D}">
      <dgm:prSet/>
      <dgm:spPr/>
      <dgm:t>
        <a:bodyPr/>
        <a:lstStyle/>
        <a:p>
          <a:endParaRPr lang="en-US"/>
        </a:p>
      </dgm:t>
    </dgm:pt>
    <dgm:pt modelId="{C054F5FC-EFBB-4FC4-9614-3C9E0BEA06BE}" type="sibTrans" cxnId="{D705D004-434C-42C4-A387-3DA023A8D87D}">
      <dgm:prSet/>
      <dgm:spPr/>
      <dgm:t>
        <a:bodyPr/>
        <a:lstStyle/>
        <a:p>
          <a:endParaRPr lang="en-US"/>
        </a:p>
      </dgm:t>
    </dgm:pt>
    <dgm:pt modelId="{5A436492-9804-434A-B61D-672252F54E21}">
      <dgm:prSet/>
      <dgm:spPr/>
      <dgm:t>
        <a:bodyPr/>
        <a:lstStyle/>
        <a:p>
          <a:r>
            <a:rPr lang="en-GB" b="1"/>
            <a:t>Distress</a:t>
          </a:r>
          <a:r>
            <a:rPr lang="en-GB"/>
            <a:t> means to cause mental pain or to upset badly.</a:t>
          </a:r>
          <a:endParaRPr lang="en-US"/>
        </a:p>
      </dgm:t>
    </dgm:pt>
    <dgm:pt modelId="{AB9328E4-104D-4458-925A-768E78C7D8A4}" type="parTrans" cxnId="{C39F799D-9BC0-446F-A8A1-5977123D659C}">
      <dgm:prSet/>
      <dgm:spPr/>
      <dgm:t>
        <a:bodyPr/>
        <a:lstStyle/>
        <a:p>
          <a:endParaRPr lang="en-US"/>
        </a:p>
      </dgm:t>
    </dgm:pt>
    <dgm:pt modelId="{A396B4E9-1550-4F39-918C-7F310A811BDA}" type="sibTrans" cxnId="{C39F799D-9BC0-446F-A8A1-5977123D659C}">
      <dgm:prSet/>
      <dgm:spPr/>
      <dgm:t>
        <a:bodyPr/>
        <a:lstStyle/>
        <a:p>
          <a:endParaRPr lang="en-US"/>
        </a:p>
      </dgm:t>
    </dgm:pt>
    <dgm:pt modelId="{CDF5B57D-623D-454C-BB8C-EB57C038DD1B}" type="pres">
      <dgm:prSet presAssocID="{F9441B9F-ACD4-4F8C-8661-3493921C7222}" presName="vert0" presStyleCnt="0">
        <dgm:presLayoutVars>
          <dgm:dir/>
          <dgm:animOne val="branch"/>
          <dgm:animLvl val="lvl"/>
        </dgm:presLayoutVars>
      </dgm:prSet>
      <dgm:spPr/>
    </dgm:pt>
    <dgm:pt modelId="{A1238A26-8382-0B44-A652-AA88DCA4BE28}" type="pres">
      <dgm:prSet presAssocID="{5CBD01D7-C751-47D3-A5D7-EA43679FA480}" presName="thickLine" presStyleLbl="alignNode1" presStyleIdx="0" presStyleCnt="5"/>
      <dgm:spPr/>
    </dgm:pt>
    <dgm:pt modelId="{586BE8B6-29C0-5A47-B1D3-B08020F53708}" type="pres">
      <dgm:prSet presAssocID="{5CBD01D7-C751-47D3-A5D7-EA43679FA480}" presName="horz1" presStyleCnt="0"/>
      <dgm:spPr/>
    </dgm:pt>
    <dgm:pt modelId="{89324244-8E3F-214F-ABAD-2CA0EE4F18F0}" type="pres">
      <dgm:prSet presAssocID="{5CBD01D7-C751-47D3-A5D7-EA43679FA480}" presName="tx1" presStyleLbl="revTx" presStyleIdx="0" presStyleCnt="5"/>
      <dgm:spPr/>
    </dgm:pt>
    <dgm:pt modelId="{6E06DD36-E801-4447-B8A7-FC2DD43BCAD8}" type="pres">
      <dgm:prSet presAssocID="{5CBD01D7-C751-47D3-A5D7-EA43679FA480}" presName="vert1" presStyleCnt="0"/>
      <dgm:spPr/>
    </dgm:pt>
    <dgm:pt modelId="{39CF7479-2A81-114F-9600-F080382F4A43}" type="pres">
      <dgm:prSet presAssocID="{C663F84F-70D7-4C5E-9F9A-38C7EE22C01D}" presName="thickLine" presStyleLbl="alignNode1" presStyleIdx="1" presStyleCnt="5"/>
      <dgm:spPr/>
    </dgm:pt>
    <dgm:pt modelId="{72CE8A4F-DBDB-A14A-8ACB-7173E1FBDAC6}" type="pres">
      <dgm:prSet presAssocID="{C663F84F-70D7-4C5E-9F9A-38C7EE22C01D}" presName="horz1" presStyleCnt="0"/>
      <dgm:spPr/>
    </dgm:pt>
    <dgm:pt modelId="{03DF3439-540B-5E4D-B065-99B13C54A594}" type="pres">
      <dgm:prSet presAssocID="{C663F84F-70D7-4C5E-9F9A-38C7EE22C01D}" presName="tx1" presStyleLbl="revTx" presStyleIdx="1" presStyleCnt="5"/>
      <dgm:spPr/>
    </dgm:pt>
    <dgm:pt modelId="{6C1D671D-EC67-5D40-882B-9D336D178B25}" type="pres">
      <dgm:prSet presAssocID="{C663F84F-70D7-4C5E-9F9A-38C7EE22C01D}" presName="vert1" presStyleCnt="0"/>
      <dgm:spPr/>
    </dgm:pt>
    <dgm:pt modelId="{0FDF1E15-1A0C-624D-94EA-2C133978B3AB}" type="pres">
      <dgm:prSet presAssocID="{5F81EED7-6BC3-4A19-9086-B15F315F0A75}" presName="thickLine" presStyleLbl="alignNode1" presStyleIdx="2" presStyleCnt="5"/>
      <dgm:spPr/>
    </dgm:pt>
    <dgm:pt modelId="{F0C0DCF5-CE87-EE42-8F8A-8211582D9EA6}" type="pres">
      <dgm:prSet presAssocID="{5F81EED7-6BC3-4A19-9086-B15F315F0A75}" presName="horz1" presStyleCnt="0"/>
      <dgm:spPr/>
    </dgm:pt>
    <dgm:pt modelId="{632AE332-DC1A-2B4D-96F2-D289E6D21A75}" type="pres">
      <dgm:prSet presAssocID="{5F81EED7-6BC3-4A19-9086-B15F315F0A75}" presName="tx1" presStyleLbl="revTx" presStyleIdx="2" presStyleCnt="5"/>
      <dgm:spPr/>
    </dgm:pt>
    <dgm:pt modelId="{A34FD8FC-22FA-7540-83DF-EE659F20999A}" type="pres">
      <dgm:prSet presAssocID="{5F81EED7-6BC3-4A19-9086-B15F315F0A75}" presName="vert1" presStyleCnt="0"/>
      <dgm:spPr/>
    </dgm:pt>
    <dgm:pt modelId="{287D3CA4-A0C3-C04E-841D-54FF17618A15}" type="pres">
      <dgm:prSet presAssocID="{46E1CA46-AAD8-416F-85BD-E42C7F36BC9C}" presName="thickLine" presStyleLbl="alignNode1" presStyleIdx="3" presStyleCnt="5"/>
      <dgm:spPr/>
    </dgm:pt>
    <dgm:pt modelId="{CE60A843-919F-7145-B8B8-B3834CC66461}" type="pres">
      <dgm:prSet presAssocID="{46E1CA46-AAD8-416F-85BD-E42C7F36BC9C}" presName="horz1" presStyleCnt="0"/>
      <dgm:spPr/>
    </dgm:pt>
    <dgm:pt modelId="{7E24BB40-1952-1846-8E17-76FB00BD5791}" type="pres">
      <dgm:prSet presAssocID="{46E1CA46-AAD8-416F-85BD-E42C7F36BC9C}" presName="tx1" presStyleLbl="revTx" presStyleIdx="3" presStyleCnt="5"/>
      <dgm:spPr/>
    </dgm:pt>
    <dgm:pt modelId="{200DFB9B-915C-C142-81B9-1EA477F38BF4}" type="pres">
      <dgm:prSet presAssocID="{46E1CA46-AAD8-416F-85BD-E42C7F36BC9C}" presName="vert1" presStyleCnt="0"/>
      <dgm:spPr/>
    </dgm:pt>
    <dgm:pt modelId="{CECBE868-AEAB-BE48-9264-0536A9CE674E}" type="pres">
      <dgm:prSet presAssocID="{5A436492-9804-434A-B61D-672252F54E21}" presName="thickLine" presStyleLbl="alignNode1" presStyleIdx="4" presStyleCnt="5"/>
      <dgm:spPr/>
    </dgm:pt>
    <dgm:pt modelId="{D80D615C-4A2F-D049-9D49-796A29B2B0EA}" type="pres">
      <dgm:prSet presAssocID="{5A436492-9804-434A-B61D-672252F54E21}" presName="horz1" presStyleCnt="0"/>
      <dgm:spPr/>
    </dgm:pt>
    <dgm:pt modelId="{4FE34526-1467-E140-89BE-B94301ADDE32}" type="pres">
      <dgm:prSet presAssocID="{5A436492-9804-434A-B61D-672252F54E21}" presName="tx1" presStyleLbl="revTx" presStyleIdx="4" presStyleCnt="5"/>
      <dgm:spPr/>
    </dgm:pt>
    <dgm:pt modelId="{13ED5B76-2A13-FB4F-A124-20D9ABE8E800}" type="pres">
      <dgm:prSet presAssocID="{5A436492-9804-434A-B61D-672252F54E21}" presName="vert1" presStyleCnt="0"/>
      <dgm:spPr/>
    </dgm:pt>
  </dgm:ptLst>
  <dgm:cxnLst>
    <dgm:cxn modelId="{D705D004-434C-42C4-A387-3DA023A8D87D}" srcId="{F9441B9F-ACD4-4F8C-8661-3493921C7222}" destId="{46E1CA46-AAD8-416F-85BD-E42C7F36BC9C}" srcOrd="3" destOrd="0" parTransId="{243254E5-CFC3-4DCF-8BAF-5115A8600E53}" sibTransId="{C054F5FC-EFBB-4FC4-9614-3C9E0BEA06BE}"/>
    <dgm:cxn modelId="{56F1A817-9D12-384C-BE51-94E11A06AB5A}" type="presOf" srcId="{5A436492-9804-434A-B61D-672252F54E21}" destId="{4FE34526-1467-E140-89BE-B94301ADDE32}" srcOrd="0" destOrd="0" presId="urn:microsoft.com/office/officeart/2008/layout/LinedList"/>
    <dgm:cxn modelId="{4447A41E-B3ED-2549-B564-C2C56793168F}" type="presOf" srcId="{46E1CA46-AAD8-416F-85BD-E42C7F36BC9C}" destId="{7E24BB40-1952-1846-8E17-76FB00BD5791}" srcOrd="0" destOrd="0" presId="urn:microsoft.com/office/officeart/2008/layout/LinedList"/>
    <dgm:cxn modelId="{7DC40E21-2179-4959-9B15-08775AD840F4}" srcId="{F9441B9F-ACD4-4F8C-8661-3493921C7222}" destId="{5CBD01D7-C751-47D3-A5D7-EA43679FA480}" srcOrd="0" destOrd="0" parTransId="{14279B0D-ACDB-4790-B24B-0CE1CDE1FA94}" sibTransId="{82A02637-F049-4479-B773-9B1E91EDF735}"/>
    <dgm:cxn modelId="{81E5512C-964D-49D6-9FB3-82104BF3E8B0}" srcId="{F9441B9F-ACD4-4F8C-8661-3493921C7222}" destId="{C663F84F-70D7-4C5E-9F9A-38C7EE22C01D}" srcOrd="1" destOrd="0" parTransId="{87986DE2-840A-426D-AAC9-C21CBEFC38E5}" sibTransId="{90A0640B-B6F6-4477-BCA5-A1CFEA88770D}"/>
    <dgm:cxn modelId="{92121564-8283-F04C-A8E1-CA166109760F}" type="presOf" srcId="{F9441B9F-ACD4-4F8C-8661-3493921C7222}" destId="{CDF5B57D-623D-454C-BB8C-EB57C038DD1B}" srcOrd="0" destOrd="0" presId="urn:microsoft.com/office/officeart/2008/layout/LinedList"/>
    <dgm:cxn modelId="{3EE83A6D-AA96-A342-B7C2-FF855D0D934B}" type="presOf" srcId="{5F81EED7-6BC3-4A19-9086-B15F315F0A75}" destId="{632AE332-DC1A-2B4D-96F2-D289E6D21A75}" srcOrd="0" destOrd="0" presId="urn:microsoft.com/office/officeart/2008/layout/LinedList"/>
    <dgm:cxn modelId="{C39F799D-9BC0-446F-A8A1-5977123D659C}" srcId="{F9441B9F-ACD4-4F8C-8661-3493921C7222}" destId="{5A436492-9804-434A-B61D-672252F54E21}" srcOrd="4" destOrd="0" parTransId="{AB9328E4-104D-4458-925A-768E78C7D8A4}" sibTransId="{A396B4E9-1550-4F39-918C-7F310A811BDA}"/>
    <dgm:cxn modelId="{FFDF08A3-014E-1D44-8120-5544F0C5FB66}" type="presOf" srcId="{5CBD01D7-C751-47D3-A5D7-EA43679FA480}" destId="{89324244-8E3F-214F-ABAD-2CA0EE4F18F0}" srcOrd="0" destOrd="0" presId="urn:microsoft.com/office/officeart/2008/layout/LinedList"/>
    <dgm:cxn modelId="{849B5CCD-943D-446A-A4ED-25C530243218}" srcId="{F9441B9F-ACD4-4F8C-8661-3493921C7222}" destId="{5F81EED7-6BC3-4A19-9086-B15F315F0A75}" srcOrd="2" destOrd="0" parTransId="{E2F5378C-A8B5-4FDD-AAD2-E57C4EA8D92A}" sibTransId="{2E4C98FA-1D3F-4CC5-8835-9F864B7CA7A9}"/>
    <dgm:cxn modelId="{1312C4FE-A178-7B49-B890-4F640EAA5F37}" type="presOf" srcId="{C663F84F-70D7-4C5E-9F9A-38C7EE22C01D}" destId="{03DF3439-540B-5E4D-B065-99B13C54A594}" srcOrd="0" destOrd="0" presId="urn:microsoft.com/office/officeart/2008/layout/LinedList"/>
    <dgm:cxn modelId="{2C6447BA-225F-AB4C-862F-360C89419EAE}" type="presParOf" srcId="{CDF5B57D-623D-454C-BB8C-EB57C038DD1B}" destId="{A1238A26-8382-0B44-A652-AA88DCA4BE28}" srcOrd="0" destOrd="0" presId="urn:microsoft.com/office/officeart/2008/layout/LinedList"/>
    <dgm:cxn modelId="{99B9F7E9-CBD8-C948-BD06-28CEEDFD81D2}" type="presParOf" srcId="{CDF5B57D-623D-454C-BB8C-EB57C038DD1B}" destId="{586BE8B6-29C0-5A47-B1D3-B08020F53708}" srcOrd="1" destOrd="0" presId="urn:microsoft.com/office/officeart/2008/layout/LinedList"/>
    <dgm:cxn modelId="{15EAF119-E493-004A-A355-3B700088C9C3}" type="presParOf" srcId="{586BE8B6-29C0-5A47-B1D3-B08020F53708}" destId="{89324244-8E3F-214F-ABAD-2CA0EE4F18F0}" srcOrd="0" destOrd="0" presId="urn:microsoft.com/office/officeart/2008/layout/LinedList"/>
    <dgm:cxn modelId="{6F9E3B24-5AC0-6F45-BA5C-885DF3EECEEB}" type="presParOf" srcId="{586BE8B6-29C0-5A47-B1D3-B08020F53708}" destId="{6E06DD36-E801-4447-B8A7-FC2DD43BCAD8}" srcOrd="1" destOrd="0" presId="urn:microsoft.com/office/officeart/2008/layout/LinedList"/>
    <dgm:cxn modelId="{472D0452-2939-9645-8246-BD7ADC07C897}" type="presParOf" srcId="{CDF5B57D-623D-454C-BB8C-EB57C038DD1B}" destId="{39CF7479-2A81-114F-9600-F080382F4A43}" srcOrd="2" destOrd="0" presId="urn:microsoft.com/office/officeart/2008/layout/LinedList"/>
    <dgm:cxn modelId="{7C7A060A-B1E8-A541-8C83-333F3D35E077}" type="presParOf" srcId="{CDF5B57D-623D-454C-BB8C-EB57C038DD1B}" destId="{72CE8A4F-DBDB-A14A-8ACB-7173E1FBDAC6}" srcOrd="3" destOrd="0" presId="urn:microsoft.com/office/officeart/2008/layout/LinedList"/>
    <dgm:cxn modelId="{0224E8E5-572B-DF4C-9830-4EE43A9462D5}" type="presParOf" srcId="{72CE8A4F-DBDB-A14A-8ACB-7173E1FBDAC6}" destId="{03DF3439-540B-5E4D-B065-99B13C54A594}" srcOrd="0" destOrd="0" presId="urn:microsoft.com/office/officeart/2008/layout/LinedList"/>
    <dgm:cxn modelId="{D5B7FB8A-7BC3-FA4A-A32A-0C1F5581D8BE}" type="presParOf" srcId="{72CE8A4F-DBDB-A14A-8ACB-7173E1FBDAC6}" destId="{6C1D671D-EC67-5D40-882B-9D336D178B25}" srcOrd="1" destOrd="0" presId="urn:microsoft.com/office/officeart/2008/layout/LinedList"/>
    <dgm:cxn modelId="{62244348-9DC7-AF41-99C8-2E669A78601A}" type="presParOf" srcId="{CDF5B57D-623D-454C-BB8C-EB57C038DD1B}" destId="{0FDF1E15-1A0C-624D-94EA-2C133978B3AB}" srcOrd="4" destOrd="0" presId="urn:microsoft.com/office/officeart/2008/layout/LinedList"/>
    <dgm:cxn modelId="{A5223604-C696-A346-94E1-A554DA58D011}" type="presParOf" srcId="{CDF5B57D-623D-454C-BB8C-EB57C038DD1B}" destId="{F0C0DCF5-CE87-EE42-8F8A-8211582D9EA6}" srcOrd="5" destOrd="0" presId="urn:microsoft.com/office/officeart/2008/layout/LinedList"/>
    <dgm:cxn modelId="{2A9E10F6-0440-814A-975C-96F4EBF3B99C}" type="presParOf" srcId="{F0C0DCF5-CE87-EE42-8F8A-8211582D9EA6}" destId="{632AE332-DC1A-2B4D-96F2-D289E6D21A75}" srcOrd="0" destOrd="0" presId="urn:microsoft.com/office/officeart/2008/layout/LinedList"/>
    <dgm:cxn modelId="{DD20B8FC-C8A2-314E-BD32-212CC1436E37}" type="presParOf" srcId="{F0C0DCF5-CE87-EE42-8F8A-8211582D9EA6}" destId="{A34FD8FC-22FA-7540-83DF-EE659F20999A}" srcOrd="1" destOrd="0" presId="urn:microsoft.com/office/officeart/2008/layout/LinedList"/>
    <dgm:cxn modelId="{B09EC306-EE79-E844-9EA8-46ADEDA4B991}" type="presParOf" srcId="{CDF5B57D-623D-454C-BB8C-EB57C038DD1B}" destId="{287D3CA4-A0C3-C04E-841D-54FF17618A15}" srcOrd="6" destOrd="0" presId="urn:microsoft.com/office/officeart/2008/layout/LinedList"/>
    <dgm:cxn modelId="{98689668-7DB2-7A4F-9C75-B2FB198D3914}" type="presParOf" srcId="{CDF5B57D-623D-454C-BB8C-EB57C038DD1B}" destId="{CE60A843-919F-7145-B8B8-B3834CC66461}" srcOrd="7" destOrd="0" presId="urn:microsoft.com/office/officeart/2008/layout/LinedList"/>
    <dgm:cxn modelId="{0E06FA78-AE14-5146-A5A7-1069BF26F4B9}" type="presParOf" srcId="{CE60A843-919F-7145-B8B8-B3834CC66461}" destId="{7E24BB40-1952-1846-8E17-76FB00BD5791}" srcOrd="0" destOrd="0" presId="urn:microsoft.com/office/officeart/2008/layout/LinedList"/>
    <dgm:cxn modelId="{75D1FB1B-911A-0E4F-A9F3-EC775B412D13}" type="presParOf" srcId="{CE60A843-919F-7145-B8B8-B3834CC66461}" destId="{200DFB9B-915C-C142-81B9-1EA477F38BF4}" srcOrd="1" destOrd="0" presId="urn:microsoft.com/office/officeart/2008/layout/LinedList"/>
    <dgm:cxn modelId="{7E88147C-6D47-1540-B529-0265C423799D}" type="presParOf" srcId="{CDF5B57D-623D-454C-BB8C-EB57C038DD1B}" destId="{CECBE868-AEAB-BE48-9264-0536A9CE674E}" srcOrd="8" destOrd="0" presId="urn:microsoft.com/office/officeart/2008/layout/LinedList"/>
    <dgm:cxn modelId="{68AF440D-EFCD-A84F-B751-ACD23551829B}" type="presParOf" srcId="{CDF5B57D-623D-454C-BB8C-EB57C038DD1B}" destId="{D80D615C-4A2F-D049-9D49-796A29B2B0EA}" srcOrd="9" destOrd="0" presId="urn:microsoft.com/office/officeart/2008/layout/LinedList"/>
    <dgm:cxn modelId="{D777CC85-F2DA-E645-A834-87318A264C23}" type="presParOf" srcId="{D80D615C-4A2F-D049-9D49-796A29B2B0EA}" destId="{4FE34526-1467-E140-89BE-B94301ADDE32}" srcOrd="0" destOrd="0" presId="urn:microsoft.com/office/officeart/2008/layout/LinedList"/>
    <dgm:cxn modelId="{644FE066-749A-794F-A42B-3FD5498E6BD1}" type="presParOf" srcId="{D80D615C-4A2F-D049-9D49-796A29B2B0EA}" destId="{13ED5B76-2A13-FB4F-A124-20D9ABE8E80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C25776F-C82B-48F5-92FF-0777131515C8}"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E10B2580-6A77-43CB-8D39-50667357B532}">
      <dgm:prSet/>
      <dgm:spPr/>
      <dgm:t>
        <a:bodyPr/>
        <a:lstStyle/>
        <a:p>
          <a:r>
            <a:rPr lang="en-GB"/>
            <a:t>The conduct does not have to be aimed towards a specific person</a:t>
          </a:r>
          <a:endParaRPr lang="en-US"/>
        </a:p>
      </dgm:t>
    </dgm:pt>
    <dgm:pt modelId="{84CCB2F6-E5F0-443D-869F-628360587B0C}" type="parTrans" cxnId="{9FDFF1F2-D2C4-44D4-AA51-F14430262A2A}">
      <dgm:prSet/>
      <dgm:spPr/>
      <dgm:t>
        <a:bodyPr/>
        <a:lstStyle/>
        <a:p>
          <a:endParaRPr lang="en-US"/>
        </a:p>
      </dgm:t>
    </dgm:pt>
    <dgm:pt modelId="{8C33A85C-04BE-45D0-83FF-4804AE9F95F0}" type="sibTrans" cxnId="{9FDFF1F2-D2C4-44D4-AA51-F14430262A2A}">
      <dgm:prSet/>
      <dgm:spPr/>
      <dgm:t>
        <a:bodyPr/>
        <a:lstStyle/>
        <a:p>
          <a:endParaRPr lang="en-US"/>
        </a:p>
      </dgm:t>
    </dgm:pt>
    <dgm:pt modelId="{D003CA76-2C92-4420-8E6C-495E11BC98A7}">
      <dgm:prSet/>
      <dgm:spPr/>
      <dgm:t>
        <a:bodyPr/>
        <a:lstStyle/>
        <a:p>
          <a:r>
            <a:rPr lang="en-GB"/>
            <a:t>The conduct must take place within the presence of a person who can see or hear the conduct , but the person does not need to be identifiable</a:t>
          </a:r>
          <a:endParaRPr lang="en-US"/>
        </a:p>
      </dgm:t>
    </dgm:pt>
    <dgm:pt modelId="{D90E3432-5D0E-4BDD-A5CD-CEF4166461F6}" type="parTrans" cxnId="{BDF904E8-E7E5-4788-AB52-F9AB1EF99381}">
      <dgm:prSet/>
      <dgm:spPr/>
      <dgm:t>
        <a:bodyPr/>
        <a:lstStyle/>
        <a:p>
          <a:endParaRPr lang="en-US"/>
        </a:p>
      </dgm:t>
    </dgm:pt>
    <dgm:pt modelId="{CFBCB28C-CBEF-4679-9B17-0E75D1AF4431}" type="sibTrans" cxnId="{BDF904E8-E7E5-4788-AB52-F9AB1EF99381}">
      <dgm:prSet/>
      <dgm:spPr/>
      <dgm:t>
        <a:bodyPr/>
        <a:lstStyle/>
        <a:p>
          <a:endParaRPr lang="en-US"/>
        </a:p>
      </dgm:t>
    </dgm:pt>
    <dgm:pt modelId="{2FB4860C-25E7-4792-9CB5-4770376A08EF}">
      <dgm:prSet/>
      <dgm:spPr/>
      <dgm:t>
        <a:bodyPr/>
        <a:lstStyle/>
        <a:p>
          <a:r>
            <a:rPr lang="en-GB"/>
            <a:t>The type of conduct is likely to cause HAD</a:t>
          </a:r>
          <a:endParaRPr lang="en-US"/>
        </a:p>
      </dgm:t>
    </dgm:pt>
    <dgm:pt modelId="{5E82DBF2-F7F5-4AB7-8934-EED74E8FABA8}" type="parTrans" cxnId="{30AB7BB7-D992-46B1-9007-925DD3ADCC7F}">
      <dgm:prSet/>
      <dgm:spPr/>
      <dgm:t>
        <a:bodyPr/>
        <a:lstStyle/>
        <a:p>
          <a:endParaRPr lang="en-US"/>
        </a:p>
      </dgm:t>
    </dgm:pt>
    <dgm:pt modelId="{3A2B6B76-4AED-4F26-BC39-29D98F1B708C}" type="sibTrans" cxnId="{30AB7BB7-D992-46B1-9007-925DD3ADCC7F}">
      <dgm:prSet/>
      <dgm:spPr/>
      <dgm:t>
        <a:bodyPr/>
        <a:lstStyle/>
        <a:p>
          <a:endParaRPr lang="en-US"/>
        </a:p>
      </dgm:t>
    </dgm:pt>
    <dgm:pt modelId="{EE73083C-AA8E-400D-BE35-312605155BD2}">
      <dgm:prSet/>
      <dgm:spPr/>
      <dgm:t>
        <a:bodyPr/>
        <a:lstStyle/>
        <a:p>
          <a:r>
            <a:rPr lang="en-GB"/>
            <a:t>Any material used (such as a poster) does not have to be distributed </a:t>
          </a:r>
          <a:endParaRPr lang="en-US"/>
        </a:p>
      </dgm:t>
    </dgm:pt>
    <dgm:pt modelId="{F6B11489-E2E8-4D9B-A622-DABDCFE856F0}" type="parTrans" cxnId="{1AFF2AD8-76F5-4FD5-9A04-2A9C767FE0DB}">
      <dgm:prSet/>
      <dgm:spPr/>
      <dgm:t>
        <a:bodyPr/>
        <a:lstStyle/>
        <a:p>
          <a:endParaRPr lang="en-US"/>
        </a:p>
      </dgm:t>
    </dgm:pt>
    <dgm:pt modelId="{C3B89002-E785-4A99-89BF-F2C5E0329DCD}" type="sibTrans" cxnId="{1AFF2AD8-76F5-4FD5-9A04-2A9C767FE0DB}">
      <dgm:prSet/>
      <dgm:spPr/>
      <dgm:t>
        <a:bodyPr/>
        <a:lstStyle/>
        <a:p>
          <a:endParaRPr lang="en-US"/>
        </a:p>
      </dgm:t>
    </dgm:pt>
    <dgm:pt modelId="{72A69763-7724-412F-BA15-0F092BD511EE}">
      <dgm:prSet/>
      <dgm:spPr/>
      <dgm:t>
        <a:bodyPr/>
        <a:lstStyle/>
        <a:p>
          <a:r>
            <a:rPr lang="en-GB"/>
            <a:t>The suspect must intend or be aware his conduct is threatening or abusive in general</a:t>
          </a:r>
          <a:r>
            <a:rPr lang="en-GB" baseline="0"/>
            <a:t> terms</a:t>
          </a:r>
          <a:endParaRPr lang="en-US"/>
        </a:p>
      </dgm:t>
    </dgm:pt>
    <dgm:pt modelId="{EFD02C89-394A-40C2-A526-0393C7266F95}" type="parTrans" cxnId="{A9678003-4FA9-4492-99DB-1CE727BDFBBA}">
      <dgm:prSet/>
      <dgm:spPr/>
      <dgm:t>
        <a:bodyPr/>
        <a:lstStyle/>
        <a:p>
          <a:endParaRPr lang="en-US"/>
        </a:p>
      </dgm:t>
    </dgm:pt>
    <dgm:pt modelId="{DF3A1698-5CE4-4384-8919-F46B196B5B0D}" type="sibTrans" cxnId="{A9678003-4FA9-4492-99DB-1CE727BDFBBA}">
      <dgm:prSet/>
      <dgm:spPr/>
      <dgm:t>
        <a:bodyPr/>
        <a:lstStyle/>
        <a:p>
          <a:endParaRPr lang="en-US"/>
        </a:p>
      </dgm:t>
    </dgm:pt>
    <dgm:pt modelId="{30D92527-C99D-464E-B000-76C139F392C9}">
      <dgm:prSet/>
      <dgm:spPr/>
      <dgm:t>
        <a:bodyPr/>
        <a:lstStyle/>
        <a:p>
          <a:r>
            <a:rPr lang="en-GB" baseline="0"/>
            <a:t>There is no need to prove he actually intended to cause any person to be HAD</a:t>
          </a:r>
          <a:endParaRPr lang="en-US"/>
        </a:p>
      </dgm:t>
    </dgm:pt>
    <dgm:pt modelId="{CD3395A2-AF62-4DF3-AC49-8D91C3945045}" type="parTrans" cxnId="{D18E9346-C46D-493D-BA58-AE551899351B}">
      <dgm:prSet/>
      <dgm:spPr/>
      <dgm:t>
        <a:bodyPr/>
        <a:lstStyle/>
        <a:p>
          <a:endParaRPr lang="en-US"/>
        </a:p>
      </dgm:t>
    </dgm:pt>
    <dgm:pt modelId="{7EC321B1-BFF0-4A64-BEDC-384DDAD370D5}" type="sibTrans" cxnId="{D18E9346-C46D-493D-BA58-AE551899351B}">
      <dgm:prSet/>
      <dgm:spPr/>
      <dgm:t>
        <a:bodyPr/>
        <a:lstStyle/>
        <a:p>
          <a:endParaRPr lang="en-US"/>
        </a:p>
      </dgm:t>
    </dgm:pt>
    <dgm:pt modelId="{95B581C4-9ACB-2A41-A114-9F3CEA10E15C}" type="pres">
      <dgm:prSet presAssocID="{FC25776F-C82B-48F5-92FF-0777131515C8}" presName="diagram" presStyleCnt="0">
        <dgm:presLayoutVars>
          <dgm:dir/>
          <dgm:resizeHandles val="exact"/>
        </dgm:presLayoutVars>
      </dgm:prSet>
      <dgm:spPr/>
    </dgm:pt>
    <dgm:pt modelId="{783A95E5-4944-104B-8B48-86B41A595DB6}" type="pres">
      <dgm:prSet presAssocID="{E10B2580-6A77-43CB-8D39-50667357B532}" presName="node" presStyleLbl="node1" presStyleIdx="0" presStyleCnt="6">
        <dgm:presLayoutVars>
          <dgm:bulletEnabled val="1"/>
        </dgm:presLayoutVars>
      </dgm:prSet>
      <dgm:spPr/>
    </dgm:pt>
    <dgm:pt modelId="{8F68D7FA-96BD-5146-832E-A093F63D998E}" type="pres">
      <dgm:prSet presAssocID="{8C33A85C-04BE-45D0-83FF-4804AE9F95F0}" presName="sibTrans" presStyleCnt="0"/>
      <dgm:spPr/>
    </dgm:pt>
    <dgm:pt modelId="{A03A61BC-8EFA-E946-B175-C8BB4400B997}" type="pres">
      <dgm:prSet presAssocID="{D003CA76-2C92-4420-8E6C-495E11BC98A7}" presName="node" presStyleLbl="node1" presStyleIdx="1" presStyleCnt="6">
        <dgm:presLayoutVars>
          <dgm:bulletEnabled val="1"/>
        </dgm:presLayoutVars>
      </dgm:prSet>
      <dgm:spPr/>
    </dgm:pt>
    <dgm:pt modelId="{7CB24250-4F65-B84D-B14B-8F9018CFB46E}" type="pres">
      <dgm:prSet presAssocID="{CFBCB28C-CBEF-4679-9B17-0E75D1AF4431}" presName="sibTrans" presStyleCnt="0"/>
      <dgm:spPr/>
    </dgm:pt>
    <dgm:pt modelId="{275A3A0E-51BA-2142-9520-B7F2D4B7FBB0}" type="pres">
      <dgm:prSet presAssocID="{2FB4860C-25E7-4792-9CB5-4770376A08EF}" presName="node" presStyleLbl="node1" presStyleIdx="2" presStyleCnt="6">
        <dgm:presLayoutVars>
          <dgm:bulletEnabled val="1"/>
        </dgm:presLayoutVars>
      </dgm:prSet>
      <dgm:spPr/>
    </dgm:pt>
    <dgm:pt modelId="{5A19E0EF-D807-8D40-BC4F-6674BD0C0B0A}" type="pres">
      <dgm:prSet presAssocID="{3A2B6B76-4AED-4F26-BC39-29D98F1B708C}" presName="sibTrans" presStyleCnt="0"/>
      <dgm:spPr/>
    </dgm:pt>
    <dgm:pt modelId="{7FF7675C-21AB-E44D-B3DA-A341345B227E}" type="pres">
      <dgm:prSet presAssocID="{EE73083C-AA8E-400D-BE35-312605155BD2}" presName="node" presStyleLbl="node1" presStyleIdx="3" presStyleCnt="6">
        <dgm:presLayoutVars>
          <dgm:bulletEnabled val="1"/>
        </dgm:presLayoutVars>
      </dgm:prSet>
      <dgm:spPr/>
    </dgm:pt>
    <dgm:pt modelId="{E28859E2-6984-4E47-ACF5-15A614EF3BA8}" type="pres">
      <dgm:prSet presAssocID="{C3B89002-E785-4A99-89BF-F2C5E0329DCD}" presName="sibTrans" presStyleCnt="0"/>
      <dgm:spPr/>
    </dgm:pt>
    <dgm:pt modelId="{8C17F3AC-3894-2C4B-9AAA-F52286899243}" type="pres">
      <dgm:prSet presAssocID="{72A69763-7724-412F-BA15-0F092BD511EE}" presName="node" presStyleLbl="node1" presStyleIdx="4" presStyleCnt="6">
        <dgm:presLayoutVars>
          <dgm:bulletEnabled val="1"/>
        </dgm:presLayoutVars>
      </dgm:prSet>
      <dgm:spPr/>
    </dgm:pt>
    <dgm:pt modelId="{505C8C0D-A865-2246-A57E-6D2AB1FCEE6F}" type="pres">
      <dgm:prSet presAssocID="{DF3A1698-5CE4-4384-8919-F46B196B5B0D}" presName="sibTrans" presStyleCnt="0"/>
      <dgm:spPr/>
    </dgm:pt>
    <dgm:pt modelId="{78D11CA2-B978-1941-A929-5C6F0A45B6D8}" type="pres">
      <dgm:prSet presAssocID="{30D92527-C99D-464E-B000-76C139F392C9}" presName="node" presStyleLbl="node1" presStyleIdx="5" presStyleCnt="6">
        <dgm:presLayoutVars>
          <dgm:bulletEnabled val="1"/>
        </dgm:presLayoutVars>
      </dgm:prSet>
      <dgm:spPr/>
    </dgm:pt>
  </dgm:ptLst>
  <dgm:cxnLst>
    <dgm:cxn modelId="{A9678003-4FA9-4492-99DB-1CE727BDFBBA}" srcId="{FC25776F-C82B-48F5-92FF-0777131515C8}" destId="{72A69763-7724-412F-BA15-0F092BD511EE}" srcOrd="4" destOrd="0" parTransId="{EFD02C89-394A-40C2-A526-0393C7266F95}" sibTransId="{DF3A1698-5CE4-4384-8919-F46B196B5B0D}"/>
    <dgm:cxn modelId="{A76F4814-6835-C940-A1C8-11A166552229}" type="presOf" srcId="{D003CA76-2C92-4420-8E6C-495E11BC98A7}" destId="{A03A61BC-8EFA-E946-B175-C8BB4400B997}" srcOrd="0" destOrd="0" presId="urn:microsoft.com/office/officeart/2005/8/layout/default"/>
    <dgm:cxn modelId="{CD694A15-343E-9D48-8C5C-3139827C4809}" type="presOf" srcId="{30D92527-C99D-464E-B000-76C139F392C9}" destId="{78D11CA2-B978-1941-A929-5C6F0A45B6D8}" srcOrd="0" destOrd="0" presId="urn:microsoft.com/office/officeart/2005/8/layout/default"/>
    <dgm:cxn modelId="{C24D653B-28C0-694D-959D-93994EE5FDEB}" type="presOf" srcId="{E10B2580-6A77-43CB-8D39-50667357B532}" destId="{783A95E5-4944-104B-8B48-86B41A595DB6}" srcOrd="0" destOrd="0" presId="urn:microsoft.com/office/officeart/2005/8/layout/default"/>
    <dgm:cxn modelId="{D18E9346-C46D-493D-BA58-AE551899351B}" srcId="{FC25776F-C82B-48F5-92FF-0777131515C8}" destId="{30D92527-C99D-464E-B000-76C139F392C9}" srcOrd="5" destOrd="0" parTransId="{CD3395A2-AF62-4DF3-AC49-8D91C3945045}" sibTransId="{7EC321B1-BFF0-4A64-BEDC-384DDAD370D5}"/>
    <dgm:cxn modelId="{833A7FAB-F988-7947-BB3C-9563FA57DF69}" type="presOf" srcId="{2FB4860C-25E7-4792-9CB5-4770376A08EF}" destId="{275A3A0E-51BA-2142-9520-B7F2D4B7FBB0}" srcOrd="0" destOrd="0" presId="urn:microsoft.com/office/officeart/2005/8/layout/default"/>
    <dgm:cxn modelId="{30AB7BB7-D992-46B1-9007-925DD3ADCC7F}" srcId="{FC25776F-C82B-48F5-92FF-0777131515C8}" destId="{2FB4860C-25E7-4792-9CB5-4770376A08EF}" srcOrd="2" destOrd="0" parTransId="{5E82DBF2-F7F5-4AB7-8934-EED74E8FABA8}" sibTransId="{3A2B6B76-4AED-4F26-BC39-29D98F1B708C}"/>
    <dgm:cxn modelId="{1AFF2AD8-76F5-4FD5-9A04-2A9C767FE0DB}" srcId="{FC25776F-C82B-48F5-92FF-0777131515C8}" destId="{EE73083C-AA8E-400D-BE35-312605155BD2}" srcOrd="3" destOrd="0" parTransId="{F6B11489-E2E8-4D9B-A622-DABDCFE856F0}" sibTransId="{C3B89002-E785-4A99-89BF-F2C5E0329DCD}"/>
    <dgm:cxn modelId="{BE23A0DA-518B-EE4C-8A64-124E4828F490}" type="presOf" srcId="{EE73083C-AA8E-400D-BE35-312605155BD2}" destId="{7FF7675C-21AB-E44D-B3DA-A341345B227E}" srcOrd="0" destOrd="0" presId="urn:microsoft.com/office/officeart/2005/8/layout/default"/>
    <dgm:cxn modelId="{BDF904E8-E7E5-4788-AB52-F9AB1EF99381}" srcId="{FC25776F-C82B-48F5-92FF-0777131515C8}" destId="{D003CA76-2C92-4420-8E6C-495E11BC98A7}" srcOrd="1" destOrd="0" parTransId="{D90E3432-5D0E-4BDD-A5CD-CEF4166461F6}" sibTransId="{CFBCB28C-CBEF-4679-9B17-0E75D1AF4431}"/>
    <dgm:cxn modelId="{E0DF02F0-90CC-C44B-8005-41229FB42E4D}" type="presOf" srcId="{FC25776F-C82B-48F5-92FF-0777131515C8}" destId="{95B581C4-9ACB-2A41-A114-9F3CEA10E15C}" srcOrd="0" destOrd="0" presId="urn:microsoft.com/office/officeart/2005/8/layout/default"/>
    <dgm:cxn modelId="{FF99FFF0-804A-2945-A126-5C4547018B58}" type="presOf" srcId="{72A69763-7724-412F-BA15-0F092BD511EE}" destId="{8C17F3AC-3894-2C4B-9AAA-F52286899243}" srcOrd="0" destOrd="0" presId="urn:microsoft.com/office/officeart/2005/8/layout/default"/>
    <dgm:cxn modelId="{9FDFF1F2-D2C4-44D4-AA51-F14430262A2A}" srcId="{FC25776F-C82B-48F5-92FF-0777131515C8}" destId="{E10B2580-6A77-43CB-8D39-50667357B532}" srcOrd="0" destOrd="0" parTransId="{84CCB2F6-E5F0-443D-869F-628360587B0C}" sibTransId="{8C33A85C-04BE-45D0-83FF-4804AE9F95F0}"/>
    <dgm:cxn modelId="{26B8BFF1-2210-8344-A2E3-2BE31F3993D0}" type="presParOf" srcId="{95B581C4-9ACB-2A41-A114-9F3CEA10E15C}" destId="{783A95E5-4944-104B-8B48-86B41A595DB6}" srcOrd="0" destOrd="0" presId="urn:microsoft.com/office/officeart/2005/8/layout/default"/>
    <dgm:cxn modelId="{47858162-39F9-E947-A0E9-EE494306A4F0}" type="presParOf" srcId="{95B581C4-9ACB-2A41-A114-9F3CEA10E15C}" destId="{8F68D7FA-96BD-5146-832E-A093F63D998E}" srcOrd="1" destOrd="0" presId="urn:microsoft.com/office/officeart/2005/8/layout/default"/>
    <dgm:cxn modelId="{5BF10768-CEB9-CF4B-A623-6B9A88902A06}" type="presParOf" srcId="{95B581C4-9ACB-2A41-A114-9F3CEA10E15C}" destId="{A03A61BC-8EFA-E946-B175-C8BB4400B997}" srcOrd="2" destOrd="0" presId="urn:microsoft.com/office/officeart/2005/8/layout/default"/>
    <dgm:cxn modelId="{D2BD1184-7216-BC47-859B-A0394BA5F65D}" type="presParOf" srcId="{95B581C4-9ACB-2A41-A114-9F3CEA10E15C}" destId="{7CB24250-4F65-B84D-B14B-8F9018CFB46E}" srcOrd="3" destOrd="0" presId="urn:microsoft.com/office/officeart/2005/8/layout/default"/>
    <dgm:cxn modelId="{284D5305-2BD5-544D-B483-8C311C8F6E7E}" type="presParOf" srcId="{95B581C4-9ACB-2A41-A114-9F3CEA10E15C}" destId="{275A3A0E-51BA-2142-9520-B7F2D4B7FBB0}" srcOrd="4" destOrd="0" presId="urn:microsoft.com/office/officeart/2005/8/layout/default"/>
    <dgm:cxn modelId="{22ACA136-7A0E-C546-AAA4-A7348B341336}" type="presParOf" srcId="{95B581C4-9ACB-2A41-A114-9F3CEA10E15C}" destId="{5A19E0EF-D807-8D40-BC4F-6674BD0C0B0A}" srcOrd="5" destOrd="0" presId="urn:microsoft.com/office/officeart/2005/8/layout/default"/>
    <dgm:cxn modelId="{0907FBBE-4D70-5C45-A1A4-2375300DE492}" type="presParOf" srcId="{95B581C4-9ACB-2A41-A114-9F3CEA10E15C}" destId="{7FF7675C-21AB-E44D-B3DA-A341345B227E}" srcOrd="6" destOrd="0" presId="urn:microsoft.com/office/officeart/2005/8/layout/default"/>
    <dgm:cxn modelId="{0D1E1178-5F1B-854B-AB3E-8A185D6C4223}" type="presParOf" srcId="{95B581C4-9ACB-2A41-A114-9F3CEA10E15C}" destId="{E28859E2-6984-4E47-ACF5-15A614EF3BA8}" srcOrd="7" destOrd="0" presId="urn:microsoft.com/office/officeart/2005/8/layout/default"/>
    <dgm:cxn modelId="{43FEA5BE-AD7D-CD44-B4BD-D62934BAA49D}" type="presParOf" srcId="{95B581C4-9ACB-2A41-A114-9F3CEA10E15C}" destId="{8C17F3AC-3894-2C4B-9AAA-F52286899243}" srcOrd="8" destOrd="0" presId="urn:microsoft.com/office/officeart/2005/8/layout/default"/>
    <dgm:cxn modelId="{39261C79-E495-4B40-9512-2079C505DD9D}" type="presParOf" srcId="{95B581C4-9ACB-2A41-A114-9F3CEA10E15C}" destId="{505C8C0D-A865-2246-A57E-6D2AB1FCEE6F}" srcOrd="9" destOrd="0" presId="urn:microsoft.com/office/officeart/2005/8/layout/default"/>
    <dgm:cxn modelId="{3188AC4B-33C3-1549-A2D9-9DCDD922BB53}" type="presParOf" srcId="{95B581C4-9ACB-2A41-A114-9F3CEA10E15C}" destId="{78D11CA2-B978-1941-A929-5C6F0A45B6D8}"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E93C4EC-1B03-4BAA-87F8-BDF37A452BB3}" type="doc">
      <dgm:prSet loTypeId="urn:microsoft.com/office/officeart/2008/layout/LinedList" loCatId="list" qsTypeId="urn:microsoft.com/office/officeart/2005/8/quickstyle/simple1" qsCatId="simple" csTypeId="urn:microsoft.com/office/officeart/2005/8/colors/accent6_2" csCatId="accent6"/>
      <dgm:spPr/>
      <dgm:t>
        <a:bodyPr/>
        <a:lstStyle/>
        <a:p>
          <a:endParaRPr lang="en-US"/>
        </a:p>
      </dgm:t>
    </dgm:pt>
    <dgm:pt modelId="{2789B248-0F33-4E57-809D-748400C84972}">
      <dgm:prSet/>
      <dgm:spPr/>
      <dgm:t>
        <a:bodyPr/>
        <a:lstStyle/>
        <a:p>
          <a:r>
            <a:rPr lang="en-GB" baseline="0"/>
            <a:t>A Police officer cannot be alarmed or distressed because it was deemed that this sort of low-level behaviour because:-</a:t>
          </a:r>
          <a:endParaRPr lang="en-US"/>
        </a:p>
      </dgm:t>
    </dgm:pt>
    <dgm:pt modelId="{E49A8221-83C1-4A07-BFDE-15EFF662FDA1}" type="parTrans" cxnId="{0F57EC35-E653-4DD6-A144-BDF441A3FD0B}">
      <dgm:prSet/>
      <dgm:spPr/>
      <dgm:t>
        <a:bodyPr/>
        <a:lstStyle/>
        <a:p>
          <a:endParaRPr lang="en-US"/>
        </a:p>
      </dgm:t>
    </dgm:pt>
    <dgm:pt modelId="{DDE6649E-A377-4EE3-85DE-722C6D38ED85}" type="sibTrans" cxnId="{0F57EC35-E653-4DD6-A144-BDF441A3FD0B}">
      <dgm:prSet/>
      <dgm:spPr/>
      <dgm:t>
        <a:bodyPr/>
        <a:lstStyle/>
        <a:p>
          <a:endParaRPr lang="en-US"/>
        </a:p>
      </dgm:t>
    </dgm:pt>
    <dgm:pt modelId="{D5458298-BC0A-4348-BA74-1102FADFBF1E}">
      <dgm:prSet/>
      <dgm:spPr/>
      <dgm:t>
        <a:bodyPr/>
        <a:lstStyle/>
        <a:p>
          <a:r>
            <a:rPr lang="en-GB" baseline="0"/>
            <a:t>‘very frequently, words and behaviour with which police officers will be wearily familiar will have little emotional impact on them save that of boredom’.  </a:t>
          </a:r>
          <a:endParaRPr lang="en-US"/>
        </a:p>
      </dgm:t>
    </dgm:pt>
    <dgm:pt modelId="{25A41EDA-3C93-461A-9297-7398D176C047}" type="parTrans" cxnId="{6C262FAC-D31E-4D56-97A2-1B570A8A1493}">
      <dgm:prSet/>
      <dgm:spPr/>
      <dgm:t>
        <a:bodyPr/>
        <a:lstStyle/>
        <a:p>
          <a:endParaRPr lang="en-US"/>
        </a:p>
      </dgm:t>
    </dgm:pt>
    <dgm:pt modelId="{4F605CE4-68B1-45DC-AA1A-3CE68569281D}" type="sibTrans" cxnId="{6C262FAC-D31E-4D56-97A2-1B570A8A1493}">
      <dgm:prSet/>
      <dgm:spPr/>
      <dgm:t>
        <a:bodyPr/>
        <a:lstStyle/>
        <a:p>
          <a:endParaRPr lang="en-US"/>
        </a:p>
      </dgm:t>
    </dgm:pt>
    <dgm:pt modelId="{F598C30F-244F-43CD-B7A3-9EFAA871342E}">
      <dgm:prSet/>
      <dgm:spPr/>
      <dgm:t>
        <a:bodyPr/>
        <a:lstStyle/>
        <a:p>
          <a:r>
            <a:rPr lang="en-GB" baseline="0"/>
            <a:t>In other words, the police have heard it all before.</a:t>
          </a:r>
          <a:endParaRPr lang="en-US"/>
        </a:p>
      </dgm:t>
    </dgm:pt>
    <dgm:pt modelId="{F48A65E8-8721-4221-9C1E-00F8A2CEB513}" type="parTrans" cxnId="{E16E25A7-A14E-4DF3-BD35-F5525373C618}">
      <dgm:prSet/>
      <dgm:spPr/>
      <dgm:t>
        <a:bodyPr/>
        <a:lstStyle/>
        <a:p>
          <a:endParaRPr lang="en-US"/>
        </a:p>
      </dgm:t>
    </dgm:pt>
    <dgm:pt modelId="{2E06EEC6-72B4-432C-BB4E-E9E0F25342A1}" type="sibTrans" cxnId="{E16E25A7-A14E-4DF3-BD35-F5525373C618}">
      <dgm:prSet/>
      <dgm:spPr/>
      <dgm:t>
        <a:bodyPr/>
        <a:lstStyle/>
        <a:p>
          <a:endParaRPr lang="en-US"/>
        </a:p>
      </dgm:t>
    </dgm:pt>
    <dgm:pt modelId="{6F47EE8F-2A5F-463C-BD0A-6D37AED41E58}">
      <dgm:prSet/>
      <dgm:spPr/>
      <dgm:t>
        <a:bodyPr/>
        <a:lstStyle/>
        <a:p>
          <a:r>
            <a:rPr lang="en-GB" baseline="0"/>
            <a:t>However, if there are members of the public present when the word/behaviour is used against them, that would be enough evidence.</a:t>
          </a:r>
          <a:endParaRPr lang="en-US"/>
        </a:p>
      </dgm:t>
    </dgm:pt>
    <dgm:pt modelId="{EDD82399-D7B8-448A-B46E-305675C09B5A}" type="parTrans" cxnId="{B7C04FBB-F3AB-407F-B96D-75442F2BB5E5}">
      <dgm:prSet/>
      <dgm:spPr/>
      <dgm:t>
        <a:bodyPr/>
        <a:lstStyle/>
        <a:p>
          <a:endParaRPr lang="en-US"/>
        </a:p>
      </dgm:t>
    </dgm:pt>
    <dgm:pt modelId="{87B794C2-B360-4BA5-9CFC-1DCBC6B395FA}" type="sibTrans" cxnId="{B7C04FBB-F3AB-407F-B96D-75442F2BB5E5}">
      <dgm:prSet/>
      <dgm:spPr/>
      <dgm:t>
        <a:bodyPr/>
        <a:lstStyle/>
        <a:p>
          <a:endParaRPr lang="en-US"/>
        </a:p>
      </dgm:t>
    </dgm:pt>
    <dgm:pt modelId="{0FAA8ECA-CD85-C645-858D-AAC2D2831696}" type="pres">
      <dgm:prSet presAssocID="{3E93C4EC-1B03-4BAA-87F8-BDF37A452BB3}" presName="vert0" presStyleCnt="0">
        <dgm:presLayoutVars>
          <dgm:dir/>
          <dgm:animOne val="branch"/>
          <dgm:animLvl val="lvl"/>
        </dgm:presLayoutVars>
      </dgm:prSet>
      <dgm:spPr/>
    </dgm:pt>
    <dgm:pt modelId="{20A16A56-0E4A-1443-BEB5-4997167A7D47}" type="pres">
      <dgm:prSet presAssocID="{2789B248-0F33-4E57-809D-748400C84972}" presName="thickLine" presStyleLbl="alignNode1" presStyleIdx="0" presStyleCnt="4"/>
      <dgm:spPr/>
    </dgm:pt>
    <dgm:pt modelId="{1485BF54-A49C-9547-B664-B171F863C9F6}" type="pres">
      <dgm:prSet presAssocID="{2789B248-0F33-4E57-809D-748400C84972}" presName="horz1" presStyleCnt="0"/>
      <dgm:spPr/>
    </dgm:pt>
    <dgm:pt modelId="{B0A4B490-4F4B-BC4B-B3E6-45EED5A38355}" type="pres">
      <dgm:prSet presAssocID="{2789B248-0F33-4E57-809D-748400C84972}" presName="tx1" presStyleLbl="revTx" presStyleIdx="0" presStyleCnt="4"/>
      <dgm:spPr/>
    </dgm:pt>
    <dgm:pt modelId="{5311259D-E4B7-0942-AC13-F733110E66FD}" type="pres">
      <dgm:prSet presAssocID="{2789B248-0F33-4E57-809D-748400C84972}" presName="vert1" presStyleCnt="0"/>
      <dgm:spPr/>
    </dgm:pt>
    <dgm:pt modelId="{4DF61601-77FE-E64E-AA48-F7288CFC64EE}" type="pres">
      <dgm:prSet presAssocID="{D5458298-BC0A-4348-BA74-1102FADFBF1E}" presName="thickLine" presStyleLbl="alignNode1" presStyleIdx="1" presStyleCnt="4"/>
      <dgm:spPr/>
    </dgm:pt>
    <dgm:pt modelId="{C00E6377-B629-744F-B0F7-67BF1F10C74B}" type="pres">
      <dgm:prSet presAssocID="{D5458298-BC0A-4348-BA74-1102FADFBF1E}" presName="horz1" presStyleCnt="0"/>
      <dgm:spPr/>
    </dgm:pt>
    <dgm:pt modelId="{BE4634C6-B7EB-2745-A537-1BA26C0C47B8}" type="pres">
      <dgm:prSet presAssocID="{D5458298-BC0A-4348-BA74-1102FADFBF1E}" presName="tx1" presStyleLbl="revTx" presStyleIdx="1" presStyleCnt="4"/>
      <dgm:spPr/>
    </dgm:pt>
    <dgm:pt modelId="{6C8FCD06-0EC0-C34C-BB84-BAC0FD38561B}" type="pres">
      <dgm:prSet presAssocID="{D5458298-BC0A-4348-BA74-1102FADFBF1E}" presName="vert1" presStyleCnt="0"/>
      <dgm:spPr/>
    </dgm:pt>
    <dgm:pt modelId="{CC638A21-2F8D-6241-9615-25AB9E8390DB}" type="pres">
      <dgm:prSet presAssocID="{F598C30F-244F-43CD-B7A3-9EFAA871342E}" presName="thickLine" presStyleLbl="alignNode1" presStyleIdx="2" presStyleCnt="4"/>
      <dgm:spPr/>
    </dgm:pt>
    <dgm:pt modelId="{B9273659-9B78-F64D-8F68-BB1B28E35645}" type="pres">
      <dgm:prSet presAssocID="{F598C30F-244F-43CD-B7A3-9EFAA871342E}" presName="horz1" presStyleCnt="0"/>
      <dgm:spPr/>
    </dgm:pt>
    <dgm:pt modelId="{D1F697F4-19D2-C64B-8B4A-F9E4B33B0B02}" type="pres">
      <dgm:prSet presAssocID="{F598C30F-244F-43CD-B7A3-9EFAA871342E}" presName="tx1" presStyleLbl="revTx" presStyleIdx="2" presStyleCnt="4"/>
      <dgm:spPr/>
    </dgm:pt>
    <dgm:pt modelId="{DD1C9632-842E-324A-B637-6007F0440457}" type="pres">
      <dgm:prSet presAssocID="{F598C30F-244F-43CD-B7A3-9EFAA871342E}" presName="vert1" presStyleCnt="0"/>
      <dgm:spPr/>
    </dgm:pt>
    <dgm:pt modelId="{0418E431-FB07-C941-BA1D-106E4B12039B}" type="pres">
      <dgm:prSet presAssocID="{6F47EE8F-2A5F-463C-BD0A-6D37AED41E58}" presName="thickLine" presStyleLbl="alignNode1" presStyleIdx="3" presStyleCnt="4"/>
      <dgm:spPr/>
    </dgm:pt>
    <dgm:pt modelId="{6A061CA0-58B8-284E-8BE6-289F7051D281}" type="pres">
      <dgm:prSet presAssocID="{6F47EE8F-2A5F-463C-BD0A-6D37AED41E58}" presName="horz1" presStyleCnt="0"/>
      <dgm:spPr/>
    </dgm:pt>
    <dgm:pt modelId="{A6A25637-3F38-044D-A251-F39260A2C175}" type="pres">
      <dgm:prSet presAssocID="{6F47EE8F-2A5F-463C-BD0A-6D37AED41E58}" presName="tx1" presStyleLbl="revTx" presStyleIdx="3" presStyleCnt="4"/>
      <dgm:spPr/>
    </dgm:pt>
    <dgm:pt modelId="{F78A7F2A-1EF5-AE46-B689-E5177B3AE530}" type="pres">
      <dgm:prSet presAssocID="{6F47EE8F-2A5F-463C-BD0A-6D37AED41E58}" presName="vert1" presStyleCnt="0"/>
      <dgm:spPr/>
    </dgm:pt>
  </dgm:ptLst>
  <dgm:cxnLst>
    <dgm:cxn modelId="{0F57EC35-E653-4DD6-A144-BDF441A3FD0B}" srcId="{3E93C4EC-1B03-4BAA-87F8-BDF37A452BB3}" destId="{2789B248-0F33-4E57-809D-748400C84972}" srcOrd="0" destOrd="0" parTransId="{E49A8221-83C1-4A07-BFDE-15EFF662FDA1}" sibTransId="{DDE6649E-A377-4EE3-85DE-722C6D38ED85}"/>
    <dgm:cxn modelId="{4875054A-8F9A-DC45-9774-422909463C0C}" type="presOf" srcId="{F598C30F-244F-43CD-B7A3-9EFAA871342E}" destId="{D1F697F4-19D2-C64B-8B4A-F9E4B33B0B02}" srcOrd="0" destOrd="0" presId="urn:microsoft.com/office/officeart/2008/layout/LinedList"/>
    <dgm:cxn modelId="{3F0EDD54-FC4C-EE43-9F0B-BB3983DFDFD1}" type="presOf" srcId="{3E93C4EC-1B03-4BAA-87F8-BDF37A452BB3}" destId="{0FAA8ECA-CD85-C645-858D-AAC2D2831696}" srcOrd="0" destOrd="0" presId="urn:microsoft.com/office/officeart/2008/layout/LinedList"/>
    <dgm:cxn modelId="{7C833D56-D4C0-F542-B764-3272EB9B9A13}" type="presOf" srcId="{6F47EE8F-2A5F-463C-BD0A-6D37AED41E58}" destId="{A6A25637-3F38-044D-A251-F39260A2C175}" srcOrd="0" destOrd="0" presId="urn:microsoft.com/office/officeart/2008/layout/LinedList"/>
    <dgm:cxn modelId="{086BAA88-DF8E-BC42-9889-66FDDE8C9E8F}" type="presOf" srcId="{2789B248-0F33-4E57-809D-748400C84972}" destId="{B0A4B490-4F4B-BC4B-B3E6-45EED5A38355}" srcOrd="0" destOrd="0" presId="urn:microsoft.com/office/officeart/2008/layout/LinedList"/>
    <dgm:cxn modelId="{E16E25A7-A14E-4DF3-BD35-F5525373C618}" srcId="{3E93C4EC-1B03-4BAA-87F8-BDF37A452BB3}" destId="{F598C30F-244F-43CD-B7A3-9EFAA871342E}" srcOrd="2" destOrd="0" parTransId="{F48A65E8-8721-4221-9C1E-00F8A2CEB513}" sibTransId="{2E06EEC6-72B4-432C-BB4E-E9E0F25342A1}"/>
    <dgm:cxn modelId="{6C262FAC-D31E-4D56-97A2-1B570A8A1493}" srcId="{3E93C4EC-1B03-4BAA-87F8-BDF37A452BB3}" destId="{D5458298-BC0A-4348-BA74-1102FADFBF1E}" srcOrd="1" destOrd="0" parTransId="{25A41EDA-3C93-461A-9297-7398D176C047}" sibTransId="{4F605CE4-68B1-45DC-AA1A-3CE68569281D}"/>
    <dgm:cxn modelId="{B7C04FBB-F3AB-407F-B96D-75442F2BB5E5}" srcId="{3E93C4EC-1B03-4BAA-87F8-BDF37A452BB3}" destId="{6F47EE8F-2A5F-463C-BD0A-6D37AED41E58}" srcOrd="3" destOrd="0" parTransId="{EDD82399-D7B8-448A-B46E-305675C09B5A}" sibTransId="{87B794C2-B360-4BA5-9CFC-1DCBC6B395FA}"/>
    <dgm:cxn modelId="{AA8F85DA-A4AC-D243-A3B0-8D8193D7967A}" type="presOf" srcId="{D5458298-BC0A-4348-BA74-1102FADFBF1E}" destId="{BE4634C6-B7EB-2745-A537-1BA26C0C47B8}" srcOrd="0" destOrd="0" presId="urn:microsoft.com/office/officeart/2008/layout/LinedList"/>
    <dgm:cxn modelId="{7B589772-AAB7-7949-8CA9-CCF730C47AD6}" type="presParOf" srcId="{0FAA8ECA-CD85-C645-858D-AAC2D2831696}" destId="{20A16A56-0E4A-1443-BEB5-4997167A7D47}" srcOrd="0" destOrd="0" presId="urn:microsoft.com/office/officeart/2008/layout/LinedList"/>
    <dgm:cxn modelId="{1AF68E05-3006-AF46-A1B8-8300B7EFE219}" type="presParOf" srcId="{0FAA8ECA-CD85-C645-858D-AAC2D2831696}" destId="{1485BF54-A49C-9547-B664-B171F863C9F6}" srcOrd="1" destOrd="0" presId="urn:microsoft.com/office/officeart/2008/layout/LinedList"/>
    <dgm:cxn modelId="{7ABB32BD-9024-464B-9AAE-C5FAB86C717C}" type="presParOf" srcId="{1485BF54-A49C-9547-B664-B171F863C9F6}" destId="{B0A4B490-4F4B-BC4B-B3E6-45EED5A38355}" srcOrd="0" destOrd="0" presId="urn:microsoft.com/office/officeart/2008/layout/LinedList"/>
    <dgm:cxn modelId="{A589CE7D-DF53-C846-9275-2B56A5291AE6}" type="presParOf" srcId="{1485BF54-A49C-9547-B664-B171F863C9F6}" destId="{5311259D-E4B7-0942-AC13-F733110E66FD}" srcOrd="1" destOrd="0" presId="urn:microsoft.com/office/officeart/2008/layout/LinedList"/>
    <dgm:cxn modelId="{54F09321-A54B-1F43-AC44-D08BBF8FACE0}" type="presParOf" srcId="{0FAA8ECA-CD85-C645-858D-AAC2D2831696}" destId="{4DF61601-77FE-E64E-AA48-F7288CFC64EE}" srcOrd="2" destOrd="0" presId="urn:microsoft.com/office/officeart/2008/layout/LinedList"/>
    <dgm:cxn modelId="{460AAB46-9116-8049-B28F-EBD0BBD80D85}" type="presParOf" srcId="{0FAA8ECA-CD85-C645-858D-AAC2D2831696}" destId="{C00E6377-B629-744F-B0F7-67BF1F10C74B}" srcOrd="3" destOrd="0" presId="urn:microsoft.com/office/officeart/2008/layout/LinedList"/>
    <dgm:cxn modelId="{39CD2F36-0EE8-664F-92B0-EC1E1C5B8FFD}" type="presParOf" srcId="{C00E6377-B629-744F-B0F7-67BF1F10C74B}" destId="{BE4634C6-B7EB-2745-A537-1BA26C0C47B8}" srcOrd="0" destOrd="0" presId="urn:microsoft.com/office/officeart/2008/layout/LinedList"/>
    <dgm:cxn modelId="{8DD74F6E-0773-DD49-BECF-FA13B33AAD6F}" type="presParOf" srcId="{C00E6377-B629-744F-B0F7-67BF1F10C74B}" destId="{6C8FCD06-0EC0-C34C-BB84-BAC0FD38561B}" srcOrd="1" destOrd="0" presId="urn:microsoft.com/office/officeart/2008/layout/LinedList"/>
    <dgm:cxn modelId="{514271B9-C4C4-1349-973C-1A6ACF7B5B9C}" type="presParOf" srcId="{0FAA8ECA-CD85-C645-858D-AAC2D2831696}" destId="{CC638A21-2F8D-6241-9615-25AB9E8390DB}" srcOrd="4" destOrd="0" presId="urn:microsoft.com/office/officeart/2008/layout/LinedList"/>
    <dgm:cxn modelId="{8FB4FFA7-B7A7-A54F-9277-1744C46AB714}" type="presParOf" srcId="{0FAA8ECA-CD85-C645-858D-AAC2D2831696}" destId="{B9273659-9B78-F64D-8F68-BB1B28E35645}" srcOrd="5" destOrd="0" presId="urn:microsoft.com/office/officeart/2008/layout/LinedList"/>
    <dgm:cxn modelId="{9910B352-9118-AA45-B67F-D12026F43676}" type="presParOf" srcId="{B9273659-9B78-F64D-8F68-BB1B28E35645}" destId="{D1F697F4-19D2-C64B-8B4A-F9E4B33B0B02}" srcOrd="0" destOrd="0" presId="urn:microsoft.com/office/officeart/2008/layout/LinedList"/>
    <dgm:cxn modelId="{7726EC31-D036-9349-980C-A7F0ADF2F146}" type="presParOf" srcId="{B9273659-9B78-F64D-8F68-BB1B28E35645}" destId="{DD1C9632-842E-324A-B637-6007F0440457}" srcOrd="1" destOrd="0" presId="urn:microsoft.com/office/officeart/2008/layout/LinedList"/>
    <dgm:cxn modelId="{02657E27-7899-2648-A7C1-D39E14D3A275}" type="presParOf" srcId="{0FAA8ECA-CD85-C645-858D-AAC2D2831696}" destId="{0418E431-FB07-C941-BA1D-106E4B12039B}" srcOrd="6" destOrd="0" presId="urn:microsoft.com/office/officeart/2008/layout/LinedList"/>
    <dgm:cxn modelId="{CCB91FE3-FD7D-654B-8E55-DE87D61E796C}" type="presParOf" srcId="{0FAA8ECA-CD85-C645-858D-AAC2D2831696}" destId="{6A061CA0-58B8-284E-8BE6-289F7051D281}" srcOrd="7" destOrd="0" presId="urn:microsoft.com/office/officeart/2008/layout/LinedList"/>
    <dgm:cxn modelId="{83C578CF-F486-4F40-87F8-CC8B29C3CCD6}" type="presParOf" srcId="{6A061CA0-58B8-284E-8BE6-289F7051D281}" destId="{A6A25637-3F38-044D-A251-F39260A2C175}" srcOrd="0" destOrd="0" presId="urn:microsoft.com/office/officeart/2008/layout/LinedList"/>
    <dgm:cxn modelId="{FF4CCAD9-2050-0645-AB38-6B91E5F549AB}" type="presParOf" srcId="{6A061CA0-58B8-284E-8BE6-289F7051D281}" destId="{F78A7F2A-1EF5-AE46-B689-E5177B3AE530}"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F1C9843-D481-454B-9BDE-7E772DBBF898}" type="doc">
      <dgm:prSet loTypeId="urn:microsoft.com/office/officeart/2005/8/layout/process2" loCatId="process" qsTypeId="urn:microsoft.com/office/officeart/2005/8/quickstyle/simple1" qsCatId="simple" csTypeId="urn:microsoft.com/office/officeart/2005/8/colors/colorful2" csCatId="colorful" phldr="1"/>
      <dgm:spPr/>
    </dgm:pt>
    <dgm:pt modelId="{DD0EC6DA-0533-4947-9E00-BE3D0CCD0D32}">
      <dgm:prSet phldrT="[Text]" custT="1"/>
      <dgm:spPr/>
      <dgm:t>
        <a:bodyPr/>
        <a:lstStyle/>
        <a:p>
          <a:r>
            <a:rPr lang="en-US" sz="2400"/>
            <a:t>This can be committed in </a:t>
          </a:r>
          <a:r>
            <a:rPr lang="en-US" sz="2400" b="1" i="1" u="sng"/>
            <a:t>public or private </a:t>
          </a:r>
          <a:endParaRPr lang="en-US" sz="2400" b="1" i="1" u="sng" dirty="0"/>
        </a:p>
      </dgm:t>
    </dgm:pt>
    <dgm:pt modelId="{3119264F-0CAB-447C-847B-DF417AFFDBBB}" type="parTrans" cxnId="{8EC41E73-2D0E-4257-A9E7-241E67E52D81}">
      <dgm:prSet/>
      <dgm:spPr/>
      <dgm:t>
        <a:bodyPr/>
        <a:lstStyle/>
        <a:p>
          <a:endParaRPr lang="en-US"/>
        </a:p>
      </dgm:t>
    </dgm:pt>
    <dgm:pt modelId="{91349773-8441-4E8B-8017-1B3D89048D3E}" type="sibTrans" cxnId="{8EC41E73-2D0E-4257-A9E7-241E67E52D81}">
      <dgm:prSet/>
      <dgm:spPr/>
      <dgm:t>
        <a:bodyPr/>
        <a:lstStyle/>
        <a:p>
          <a:endParaRPr lang="en-US"/>
        </a:p>
      </dgm:t>
    </dgm:pt>
    <dgm:pt modelId="{FB3DA8D0-549E-4DB1-9B7D-BD02C396BAF6}">
      <dgm:prSet phldrT="[Text]" custT="1"/>
      <dgm:spPr/>
      <dgm:t>
        <a:bodyPr/>
        <a:lstStyle/>
        <a:p>
          <a:r>
            <a:rPr lang="en-US" sz="2400" b="1" i="1" u="sng"/>
            <a:t>except</a:t>
          </a:r>
          <a:endParaRPr lang="en-US" sz="2400" b="1" i="1" u="sng" dirty="0"/>
        </a:p>
      </dgm:t>
    </dgm:pt>
    <dgm:pt modelId="{7FA7DC6D-1E29-41D9-9274-E2D5C6079343}" type="parTrans" cxnId="{F2CA6F37-9CEE-4A09-B475-BA2B835922B0}">
      <dgm:prSet/>
      <dgm:spPr/>
      <dgm:t>
        <a:bodyPr/>
        <a:lstStyle/>
        <a:p>
          <a:endParaRPr lang="en-US"/>
        </a:p>
      </dgm:t>
    </dgm:pt>
    <dgm:pt modelId="{7E43DEFF-482B-4864-8536-7CE0DCE91C28}" type="sibTrans" cxnId="{F2CA6F37-9CEE-4A09-B475-BA2B835922B0}">
      <dgm:prSet/>
      <dgm:spPr/>
      <dgm:t>
        <a:bodyPr/>
        <a:lstStyle/>
        <a:p>
          <a:endParaRPr lang="en-US"/>
        </a:p>
      </dgm:t>
    </dgm:pt>
    <dgm:pt modelId="{DCA2B678-2A71-4C92-B7E2-0EB9291A2531}">
      <dgm:prSet phldrT="[Text]" custT="1"/>
      <dgm:spPr/>
      <dgm:t>
        <a:bodyPr/>
        <a:lstStyle/>
        <a:p>
          <a:r>
            <a:rPr lang="en-US" sz="2400"/>
            <a:t>Where the words or behavior are used, or the writing, sign or other visible representation is displayed by a person inside a </a:t>
          </a:r>
          <a:r>
            <a:rPr lang="en-US" sz="2400" b="1" i="1" u="sng"/>
            <a:t>dwelling</a:t>
          </a:r>
          <a:r>
            <a:rPr lang="en-US" sz="2400"/>
            <a:t> &amp; the other person is also inside that or another dwelling</a:t>
          </a:r>
          <a:endParaRPr lang="en-US" sz="2400" dirty="0"/>
        </a:p>
      </dgm:t>
    </dgm:pt>
    <dgm:pt modelId="{239DBC56-EB42-403C-BC00-F3C499E2F908}" type="parTrans" cxnId="{000C9DF1-7EED-4BCF-997D-FFCDCD6592E4}">
      <dgm:prSet/>
      <dgm:spPr/>
      <dgm:t>
        <a:bodyPr/>
        <a:lstStyle/>
        <a:p>
          <a:endParaRPr lang="en-US"/>
        </a:p>
      </dgm:t>
    </dgm:pt>
    <dgm:pt modelId="{A5F2FCBC-908B-4922-8E51-326AB3E91251}" type="sibTrans" cxnId="{000C9DF1-7EED-4BCF-997D-FFCDCD6592E4}">
      <dgm:prSet/>
      <dgm:spPr/>
      <dgm:t>
        <a:bodyPr/>
        <a:lstStyle/>
        <a:p>
          <a:endParaRPr lang="en-US"/>
        </a:p>
      </dgm:t>
    </dgm:pt>
    <dgm:pt modelId="{0507D147-E6E5-4069-A150-CF873060240B}" type="pres">
      <dgm:prSet presAssocID="{0F1C9843-D481-454B-9BDE-7E772DBBF898}" presName="linearFlow" presStyleCnt="0">
        <dgm:presLayoutVars>
          <dgm:resizeHandles val="exact"/>
        </dgm:presLayoutVars>
      </dgm:prSet>
      <dgm:spPr/>
    </dgm:pt>
    <dgm:pt modelId="{CAB70AF2-4924-4B00-B686-0F54BA7554E7}" type="pres">
      <dgm:prSet presAssocID="{DD0EC6DA-0533-4947-9E00-BE3D0CCD0D32}" presName="node" presStyleLbl="node1" presStyleIdx="0" presStyleCnt="3" custScaleX="177431" custLinFactNeighborY="-51761">
        <dgm:presLayoutVars>
          <dgm:bulletEnabled val="1"/>
        </dgm:presLayoutVars>
      </dgm:prSet>
      <dgm:spPr/>
    </dgm:pt>
    <dgm:pt modelId="{0873B9B6-01F2-4A66-B020-039BADADE160}" type="pres">
      <dgm:prSet presAssocID="{91349773-8441-4E8B-8017-1B3D89048D3E}" presName="sibTrans" presStyleLbl="sibTrans2D1" presStyleIdx="0" presStyleCnt="2"/>
      <dgm:spPr/>
    </dgm:pt>
    <dgm:pt modelId="{0C6B7985-046A-46B5-8A33-C467D10AB6E1}" type="pres">
      <dgm:prSet presAssocID="{91349773-8441-4E8B-8017-1B3D89048D3E}" presName="connectorText" presStyleLbl="sibTrans2D1" presStyleIdx="0" presStyleCnt="2"/>
      <dgm:spPr/>
    </dgm:pt>
    <dgm:pt modelId="{2DAC1C90-079D-40CC-9B7F-9734BF277A79}" type="pres">
      <dgm:prSet presAssocID="{FB3DA8D0-549E-4DB1-9B7D-BD02C396BAF6}" presName="node" presStyleLbl="node1" presStyleIdx="1" presStyleCnt="3">
        <dgm:presLayoutVars>
          <dgm:bulletEnabled val="1"/>
        </dgm:presLayoutVars>
      </dgm:prSet>
      <dgm:spPr/>
    </dgm:pt>
    <dgm:pt modelId="{736F47FC-AD55-49B6-92FF-50C882355C50}" type="pres">
      <dgm:prSet presAssocID="{7E43DEFF-482B-4864-8536-7CE0DCE91C28}" presName="sibTrans" presStyleLbl="sibTrans2D1" presStyleIdx="1" presStyleCnt="2"/>
      <dgm:spPr/>
    </dgm:pt>
    <dgm:pt modelId="{C3C4B272-7633-4AFD-ADEA-25132D4EDD76}" type="pres">
      <dgm:prSet presAssocID="{7E43DEFF-482B-4864-8536-7CE0DCE91C28}" presName="connectorText" presStyleLbl="sibTrans2D1" presStyleIdx="1" presStyleCnt="2"/>
      <dgm:spPr/>
    </dgm:pt>
    <dgm:pt modelId="{9E1B0E00-76B8-42DF-9A42-9DB08DA76C0A}" type="pres">
      <dgm:prSet presAssocID="{DCA2B678-2A71-4C92-B7E2-0EB9291A2531}" presName="node" presStyleLbl="node1" presStyleIdx="2" presStyleCnt="3" custScaleX="219454" custScaleY="160591">
        <dgm:presLayoutVars>
          <dgm:bulletEnabled val="1"/>
        </dgm:presLayoutVars>
      </dgm:prSet>
      <dgm:spPr/>
    </dgm:pt>
  </dgm:ptLst>
  <dgm:cxnLst>
    <dgm:cxn modelId="{E0F42902-0387-4E41-A04D-2F2AC9F1E44C}" type="presOf" srcId="{91349773-8441-4E8B-8017-1B3D89048D3E}" destId="{0C6B7985-046A-46B5-8A33-C467D10AB6E1}" srcOrd="1" destOrd="0" presId="urn:microsoft.com/office/officeart/2005/8/layout/process2"/>
    <dgm:cxn modelId="{9A5C4104-35A8-4F56-9A2B-115B644ADEFF}" type="presOf" srcId="{DCA2B678-2A71-4C92-B7E2-0EB9291A2531}" destId="{9E1B0E00-76B8-42DF-9A42-9DB08DA76C0A}" srcOrd="0" destOrd="0" presId="urn:microsoft.com/office/officeart/2005/8/layout/process2"/>
    <dgm:cxn modelId="{03E6EC20-51DA-4C14-92DF-A6A811435DDB}" type="presOf" srcId="{91349773-8441-4E8B-8017-1B3D89048D3E}" destId="{0873B9B6-01F2-4A66-B020-039BADADE160}" srcOrd="0" destOrd="0" presId="urn:microsoft.com/office/officeart/2005/8/layout/process2"/>
    <dgm:cxn modelId="{F2CA6F37-9CEE-4A09-B475-BA2B835922B0}" srcId="{0F1C9843-D481-454B-9BDE-7E772DBBF898}" destId="{FB3DA8D0-549E-4DB1-9B7D-BD02C396BAF6}" srcOrd="1" destOrd="0" parTransId="{7FA7DC6D-1E29-41D9-9274-E2D5C6079343}" sibTransId="{7E43DEFF-482B-4864-8536-7CE0DCE91C28}"/>
    <dgm:cxn modelId="{7FCF4349-A5C4-4C5B-AF05-A73820DADD8A}" type="presOf" srcId="{7E43DEFF-482B-4864-8536-7CE0DCE91C28}" destId="{C3C4B272-7633-4AFD-ADEA-25132D4EDD76}" srcOrd="1" destOrd="0" presId="urn:microsoft.com/office/officeart/2005/8/layout/process2"/>
    <dgm:cxn modelId="{F13C8F50-D609-4FC9-99A7-9868893B6768}" type="presOf" srcId="{0F1C9843-D481-454B-9BDE-7E772DBBF898}" destId="{0507D147-E6E5-4069-A150-CF873060240B}" srcOrd="0" destOrd="0" presId="urn:microsoft.com/office/officeart/2005/8/layout/process2"/>
    <dgm:cxn modelId="{8EC41E73-2D0E-4257-A9E7-241E67E52D81}" srcId="{0F1C9843-D481-454B-9BDE-7E772DBBF898}" destId="{DD0EC6DA-0533-4947-9E00-BE3D0CCD0D32}" srcOrd="0" destOrd="0" parTransId="{3119264F-0CAB-447C-847B-DF417AFFDBBB}" sibTransId="{91349773-8441-4E8B-8017-1B3D89048D3E}"/>
    <dgm:cxn modelId="{E7C15778-D1EA-473F-9205-AD0B505255CC}" type="presOf" srcId="{7E43DEFF-482B-4864-8536-7CE0DCE91C28}" destId="{736F47FC-AD55-49B6-92FF-50C882355C50}" srcOrd="0" destOrd="0" presId="urn:microsoft.com/office/officeart/2005/8/layout/process2"/>
    <dgm:cxn modelId="{C9BC459B-74B8-46FC-9CC0-E8D56A58B06A}" type="presOf" srcId="{FB3DA8D0-549E-4DB1-9B7D-BD02C396BAF6}" destId="{2DAC1C90-079D-40CC-9B7F-9734BF277A79}" srcOrd="0" destOrd="0" presId="urn:microsoft.com/office/officeart/2005/8/layout/process2"/>
    <dgm:cxn modelId="{E99841E9-783E-4714-9C51-781CC60E560D}" type="presOf" srcId="{DD0EC6DA-0533-4947-9E00-BE3D0CCD0D32}" destId="{CAB70AF2-4924-4B00-B686-0F54BA7554E7}" srcOrd="0" destOrd="0" presId="urn:microsoft.com/office/officeart/2005/8/layout/process2"/>
    <dgm:cxn modelId="{000C9DF1-7EED-4BCF-997D-FFCDCD6592E4}" srcId="{0F1C9843-D481-454B-9BDE-7E772DBBF898}" destId="{DCA2B678-2A71-4C92-B7E2-0EB9291A2531}" srcOrd="2" destOrd="0" parTransId="{239DBC56-EB42-403C-BC00-F3C499E2F908}" sibTransId="{A5F2FCBC-908B-4922-8E51-326AB3E91251}"/>
    <dgm:cxn modelId="{CB106754-C514-4389-88F3-F3A74F330BCE}" type="presParOf" srcId="{0507D147-E6E5-4069-A150-CF873060240B}" destId="{CAB70AF2-4924-4B00-B686-0F54BA7554E7}" srcOrd="0" destOrd="0" presId="urn:microsoft.com/office/officeart/2005/8/layout/process2"/>
    <dgm:cxn modelId="{4D91A17F-9B42-4D3B-9FA4-C4198DC1D25C}" type="presParOf" srcId="{0507D147-E6E5-4069-A150-CF873060240B}" destId="{0873B9B6-01F2-4A66-B020-039BADADE160}" srcOrd="1" destOrd="0" presId="urn:microsoft.com/office/officeart/2005/8/layout/process2"/>
    <dgm:cxn modelId="{F8AE142D-0F96-4CB7-923A-B3D11514BFBD}" type="presParOf" srcId="{0873B9B6-01F2-4A66-B020-039BADADE160}" destId="{0C6B7985-046A-46B5-8A33-C467D10AB6E1}" srcOrd="0" destOrd="0" presId="urn:microsoft.com/office/officeart/2005/8/layout/process2"/>
    <dgm:cxn modelId="{58E8C483-28C4-46F6-84D6-202EB40A4355}" type="presParOf" srcId="{0507D147-E6E5-4069-A150-CF873060240B}" destId="{2DAC1C90-079D-40CC-9B7F-9734BF277A79}" srcOrd="2" destOrd="0" presId="urn:microsoft.com/office/officeart/2005/8/layout/process2"/>
    <dgm:cxn modelId="{83A48462-11A1-43A6-8085-8B9F7F8773AE}" type="presParOf" srcId="{0507D147-E6E5-4069-A150-CF873060240B}" destId="{736F47FC-AD55-49B6-92FF-50C882355C50}" srcOrd="3" destOrd="0" presId="urn:microsoft.com/office/officeart/2005/8/layout/process2"/>
    <dgm:cxn modelId="{EBBC78CF-D759-4050-B079-9A581F276A0D}" type="presParOf" srcId="{736F47FC-AD55-49B6-92FF-50C882355C50}" destId="{C3C4B272-7633-4AFD-ADEA-25132D4EDD76}" srcOrd="0" destOrd="0" presId="urn:microsoft.com/office/officeart/2005/8/layout/process2"/>
    <dgm:cxn modelId="{D5B9E604-1298-40BF-8430-AF63E7BA7B16}" type="presParOf" srcId="{0507D147-E6E5-4069-A150-CF873060240B}" destId="{9E1B0E00-76B8-42DF-9A42-9DB08DA76C0A}"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897308F-666F-4992-A537-C9E9636096C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C19FD99-1700-470D-91A7-C1F022390172}">
      <dgm:prSet/>
      <dgm:spPr/>
      <dgm:t>
        <a:bodyPr/>
        <a:lstStyle/>
        <a:p>
          <a:r>
            <a:rPr lang="en-GB"/>
            <a:t>Have you ever behaved in a disorderly manner at home or had a questionable poster displayed on your bedroom wall?</a:t>
          </a:r>
          <a:endParaRPr lang="en-US"/>
        </a:p>
      </dgm:t>
    </dgm:pt>
    <dgm:pt modelId="{A637F009-6B4D-46B3-8D53-63194DC47ED1}" type="parTrans" cxnId="{3D36A01E-FA08-4497-9A7A-7B9C04FD8CF8}">
      <dgm:prSet/>
      <dgm:spPr/>
      <dgm:t>
        <a:bodyPr/>
        <a:lstStyle/>
        <a:p>
          <a:endParaRPr lang="en-US"/>
        </a:p>
      </dgm:t>
    </dgm:pt>
    <dgm:pt modelId="{304E8581-0FCC-4CC5-BB48-85CF596E190E}" type="sibTrans" cxnId="{3D36A01E-FA08-4497-9A7A-7B9C04FD8CF8}">
      <dgm:prSet/>
      <dgm:spPr/>
      <dgm:t>
        <a:bodyPr/>
        <a:lstStyle/>
        <a:p>
          <a:endParaRPr lang="en-US"/>
        </a:p>
      </dgm:t>
    </dgm:pt>
    <dgm:pt modelId="{749F5D8F-ED4C-43D5-8516-B43DAE94ADB5}">
      <dgm:prSet/>
      <dgm:spPr/>
      <dgm:t>
        <a:bodyPr/>
        <a:lstStyle/>
        <a:p>
          <a:r>
            <a:rPr lang="en-GB"/>
            <a:t>We would all be liable for arrest for just having a private argument.</a:t>
          </a:r>
          <a:endParaRPr lang="en-US"/>
        </a:p>
      </dgm:t>
    </dgm:pt>
    <dgm:pt modelId="{4DA5B101-0350-4827-AB8A-2FD59DDDA1BC}" type="parTrans" cxnId="{F51E8E3A-3C93-4EE1-B02F-802F2D26EF8E}">
      <dgm:prSet/>
      <dgm:spPr/>
      <dgm:t>
        <a:bodyPr/>
        <a:lstStyle/>
        <a:p>
          <a:endParaRPr lang="en-US"/>
        </a:p>
      </dgm:t>
    </dgm:pt>
    <dgm:pt modelId="{19B6D5F1-3FC6-4E1C-A907-4C20773C1909}" type="sibTrans" cxnId="{F51E8E3A-3C93-4EE1-B02F-802F2D26EF8E}">
      <dgm:prSet/>
      <dgm:spPr/>
      <dgm:t>
        <a:bodyPr/>
        <a:lstStyle/>
        <a:p>
          <a:endParaRPr lang="en-US"/>
        </a:p>
      </dgm:t>
    </dgm:pt>
    <dgm:pt modelId="{D809A456-D977-47E8-89BB-46C7CED05640}">
      <dgm:prSet/>
      <dgm:spPr/>
      <dgm:t>
        <a:bodyPr/>
        <a:lstStyle/>
        <a:p>
          <a:r>
            <a:rPr lang="en-GB" dirty="0"/>
            <a:t>Private in this instance means places such as </a:t>
          </a:r>
          <a:r>
            <a:rPr lang="en-GB" u="sng" dirty="0"/>
            <a:t>factory premises, clubs or college premises, anywhere where a specific class or group of people only have access.</a:t>
          </a:r>
          <a:endParaRPr lang="en-US" u="sng" dirty="0"/>
        </a:p>
      </dgm:t>
    </dgm:pt>
    <dgm:pt modelId="{5E7BC51F-7317-4129-9CAA-078E8DF9DAAF}" type="parTrans" cxnId="{43CFDDB5-FC12-4695-928E-CC7E53237079}">
      <dgm:prSet/>
      <dgm:spPr/>
      <dgm:t>
        <a:bodyPr/>
        <a:lstStyle/>
        <a:p>
          <a:endParaRPr lang="en-US"/>
        </a:p>
      </dgm:t>
    </dgm:pt>
    <dgm:pt modelId="{52612C8A-84F6-4622-9A6D-7E4B9FD2A37F}" type="sibTrans" cxnId="{43CFDDB5-FC12-4695-928E-CC7E53237079}">
      <dgm:prSet/>
      <dgm:spPr/>
      <dgm:t>
        <a:bodyPr/>
        <a:lstStyle/>
        <a:p>
          <a:endParaRPr lang="en-US"/>
        </a:p>
      </dgm:t>
    </dgm:pt>
    <dgm:pt modelId="{74A3C20F-B1DA-4FD6-ADCD-A34D9831AE26}">
      <dgm:prSet/>
      <dgm:spPr/>
      <dgm:t>
        <a:bodyPr/>
        <a:lstStyle/>
        <a:p>
          <a:r>
            <a:rPr lang="en-GB"/>
            <a:t>Public means anywhere the general public have access whether on payment or not, e.g. football grounds, car parks and shopping precincts.</a:t>
          </a:r>
          <a:endParaRPr lang="en-US"/>
        </a:p>
      </dgm:t>
    </dgm:pt>
    <dgm:pt modelId="{98F389B8-DC90-43E9-A116-A097F5BE971C}" type="parTrans" cxnId="{50160742-D800-46FE-8307-A3D08C933B7C}">
      <dgm:prSet/>
      <dgm:spPr/>
      <dgm:t>
        <a:bodyPr/>
        <a:lstStyle/>
        <a:p>
          <a:endParaRPr lang="en-US"/>
        </a:p>
      </dgm:t>
    </dgm:pt>
    <dgm:pt modelId="{1B7CF0D2-13A7-4C31-8752-C7160B4D7879}" type="sibTrans" cxnId="{50160742-D800-46FE-8307-A3D08C933B7C}">
      <dgm:prSet/>
      <dgm:spPr/>
      <dgm:t>
        <a:bodyPr/>
        <a:lstStyle/>
        <a:p>
          <a:endParaRPr lang="en-US"/>
        </a:p>
      </dgm:t>
    </dgm:pt>
    <dgm:pt modelId="{ED7B0305-46C4-0741-86F9-DCC2FC4396C6}" type="pres">
      <dgm:prSet presAssocID="{D897308F-666F-4992-A537-C9E9636096C4}" presName="linear" presStyleCnt="0">
        <dgm:presLayoutVars>
          <dgm:animLvl val="lvl"/>
          <dgm:resizeHandles val="exact"/>
        </dgm:presLayoutVars>
      </dgm:prSet>
      <dgm:spPr/>
    </dgm:pt>
    <dgm:pt modelId="{3B0F53EA-B0F9-8343-B007-3B02B20F315F}" type="pres">
      <dgm:prSet presAssocID="{FC19FD99-1700-470D-91A7-C1F022390172}" presName="parentText" presStyleLbl="node1" presStyleIdx="0" presStyleCnt="4">
        <dgm:presLayoutVars>
          <dgm:chMax val="0"/>
          <dgm:bulletEnabled val="1"/>
        </dgm:presLayoutVars>
      </dgm:prSet>
      <dgm:spPr/>
    </dgm:pt>
    <dgm:pt modelId="{71676762-2621-9C4F-B609-5EC0C12EF800}" type="pres">
      <dgm:prSet presAssocID="{304E8581-0FCC-4CC5-BB48-85CF596E190E}" presName="spacer" presStyleCnt="0"/>
      <dgm:spPr/>
    </dgm:pt>
    <dgm:pt modelId="{26254063-5E2C-3441-A39F-DDD8CC787609}" type="pres">
      <dgm:prSet presAssocID="{749F5D8F-ED4C-43D5-8516-B43DAE94ADB5}" presName="parentText" presStyleLbl="node1" presStyleIdx="1" presStyleCnt="4">
        <dgm:presLayoutVars>
          <dgm:chMax val="0"/>
          <dgm:bulletEnabled val="1"/>
        </dgm:presLayoutVars>
      </dgm:prSet>
      <dgm:spPr/>
    </dgm:pt>
    <dgm:pt modelId="{DE673BF2-8D67-E948-9EE8-21E261652DB8}" type="pres">
      <dgm:prSet presAssocID="{19B6D5F1-3FC6-4E1C-A907-4C20773C1909}" presName="spacer" presStyleCnt="0"/>
      <dgm:spPr/>
    </dgm:pt>
    <dgm:pt modelId="{29AF470F-BC49-8647-BDDF-A1B15D079D43}" type="pres">
      <dgm:prSet presAssocID="{D809A456-D977-47E8-89BB-46C7CED05640}" presName="parentText" presStyleLbl="node1" presStyleIdx="2" presStyleCnt="4">
        <dgm:presLayoutVars>
          <dgm:chMax val="0"/>
          <dgm:bulletEnabled val="1"/>
        </dgm:presLayoutVars>
      </dgm:prSet>
      <dgm:spPr/>
    </dgm:pt>
    <dgm:pt modelId="{B658618D-A570-6B4C-825A-5FEA2492A781}" type="pres">
      <dgm:prSet presAssocID="{52612C8A-84F6-4622-9A6D-7E4B9FD2A37F}" presName="spacer" presStyleCnt="0"/>
      <dgm:spPr/>
    </dgm:pt>
    <dgm:pt modelId="{F94EA183-5FB2-A04B-92D5-A26054353A6F}" type="pres">
      <dgm:prSet presAssocID="{74A3C20F-B1DA-4FD6-ADCD-A34D9831AE26}" presName="parentText" presStyleLbl="node1" presStyleIdx="3" presStyleCnt="4">
        <dgm:presLayoutVars>
          <dgm:chMax val="0"/>
          <dgm:bulletEnabled val="1"/>
        </dgm:presLayoutVars>
      </dgm:prSet>
      <dgm:spPr/>
    </dgm:pt>
  </dgm:ptLst>
  <dgm:cxnLst>
    <dgm:cxn modelId="{3D36A01E-FA08-4497-9A7A-7B9C04FD8CF8}" srcId="{D897308F-666F-4992-A537-C9E9636096C4}" destId="{FC19FD99-1700-470D-91A7-C1F022390172}" srcOrd="0" destOrd="0" parTransId="{A637F009-6B4D-46B3-8D53-63194DC47ED1}" sibTransId="{304E8581-0FCC-4CC5-BB48-85CF596E190E}"/>
    <dgm:cxn modelId="{53ABF52E-3435-C648-B228-89BD754E2539}" type="presOf" srcId="{FC19FD99-1700-470D-91A7-C1F022390172}" destId="{3B0F53EA-B0F9-8343-B007-3B02B20F315F}" srcOrd="0" destOrd="0" presId="urn:microsoft.com/office/officeart/2005/8/layout/vList2"/>
    <dgm:cxn modelId="{F51E8E3A-3C93-4EE1-B02F-802F2D26EF8E}" srcId="{D897308F-666F-4992-A537-C9E9636096C4}" destId="{749F5D8F-ED4C-43D5-8516-B43DAE94ADB5}" srcOrd="1" destOrd="0" parTransId="{4DA5B101-0350-4827-AB8A-2FD59DDDA1BC}" sibTransId="{19B6D5F1-3FC6-4E1C-A907-4C20773C1909}"/>
    <dgm:cxn modelId="{50160742-D800-46FE-8307-A3D08C933B7C}" srcId="{D897308F-666F-4992-A537-C9E9636096C4}" destId="{74A3C20F-B1DA-4FD6-ADCD-A34D9831AE26}" srcOrd="3" destOrd="0" parTransId="{98F389B8-DC90-43E9-A116-A097F5BE971C}" sibTransId="{1B7CF0D2-13A7-4C31-8752-C7160B4D7879}"/>
    <dgm:cxn modelId="{95C8FF7A-7F26-4143-86DA-FEACC0EF94AC}" type="presOf" srcId="{D897308F-666F-4992-A537-C9E9636096C4}" destId="{ED7B0305-46C4-0741-86F9-DCC2FC4396C6}" srcOrd="0" destOrd="0" presId="urn:microsoft.com/office/officeart/2005/8/layout/vList2"/>
    <dgm:cxn modelId="{19907088-7870-0347-8160-4F28C746F2CD}" type="presOf" srcId="{D809A456-D977-47E8-89BB-46C7CED05640}" destId="{29AF470F-BC49-8647-BDDF-A1B15D079D43}" srcOrd="0" destOrd="0" presId="urn:microsoft.com/office/officeart/2005/8/layout/vList2"/>
    <dgm:cxn modelId="{43CFDDB5-FC12-4695-928E-CC7E53237079}" srcId="{D897308F-666F-4992-A537-C9E9636096C4}" destId="{D809A456-D977-47E8-89BB-46C7CED05640}" srcOrd="2" destOrd="0" parTransId="{5E7BC51F-7317-4129-9CAA-078E8DF9DAAF}" sibTransId="{52612C8A-84F6-4622-9A6D-7E4B9FD2A37F}"/>
    <dgm:cxn modelId="{5358F8EB-9D87-D141-B151-C4D4B5567081}" type="presOf" srcId="{74A3C20F-B1DA-4FD6-ADCD-A34D9831AE26}" destId="{F94EA183-5FB2-A04B-92D5-A26054353A6F}" srcOrd="0" destOrd="0" presId="urn:microsoft.com/office/officeart/2005/8/layout/vList2"/>
    <dgm:cxn modelId="{8B5E81ED-AD1D-7149-A847-3154FF193870}" type="presOf" srcId="{749F5D8F-ED4C-43D5-8516-B43DAE94ADB5}" destId="{26254063-5E2C-3441-A39F-DDD8CC787609}" srcOrd="0" destOrd="0" presId="urn:microsoft.com/office/officeart/2005/8/layout/vList2"/>
    <dgm:cxn modelId="{13762C19-C30D-AB45-8759-873C38D23048}" type="presParOf" srcId="{ED7B0305-46C4-0741-86F9-DCC2FC4396C6}" destId="{3B0F53EA-B0F9-8343-B007-3B02B20F315F}" srcOrd="0" destOrd="0" presId="urn:microsoft.com/office/officeart/2005/8/layout/vList2"/>
    <dgm:cxn modelId="{F6993A0E-6EF2-B147-A788-BFB62484EEC2}" type="presParOf" srcId="{ED7B0305-46C4-0741-86F9-DCC2FC4396C6}" destId="{71676762-2621-9C4F-B609-5EC0C12EF800}" srcOrd="1" destOrd="0" presId="urn:microsoft.com/office/officeart/2005/8/layout/vList2"/>
    <dgm:cxn modelId="{CB7B008D-F41D-9B4F-9B6D-39F4C0C2F6CA}" type="presParOf" srcId="{ED7B0305-46C4-0741-86F9-DCC2FC4396C6}" destId="{26254063-5E2C-3441-A39F-DDD8CC787609}" srcOrd="2" destOrd="0" presId="urn:microsoft.com/office/officeart/2005/8/layout/vList2"/>
    <dgm:cxn modelId="{0A13EB80-1345-0D47-9609-83AC73010F93}" type="presParOf" srcId="{ED7B0305-46C4-0741-86F9-DCC2FC4396C6}" destId="{DE673BF2-8D67-E948-9EE8-21E261652DB8}" srcOrd="3" destOrd="0" presId="urn:microsoft.com/office/officeart/2005/8/layout/vList2"/>
    <dgm:cxn modelId="{F4D145AB-56FD-F74B-BD7A-C868ED4503A9}" type="presParOf" srcId="{ED7B0305-46C4-0741-86F9-DCC2FC4396C6}" destId="{29AF470F-BC49-8647-BDDF-A1B15D079D43}" srcOrd="4" destOrd="0" presId="urn:microsoft.com/office/officeart/2005/8/layout/vList2"/>
    <dgm:cxn modelId="{116CC049-4A1D-AA49-994F-D8DA5D02CE29}" type="presParOf" srcId="{ED7B0305-46C4-0741-86F9-DCC2FC4396C6}" destId="{B658618D-A570-6B4C-825A-5FEA2492A781}" srcOrd="5" destOrd="0" presId="urn:microsoft.com/office/officeart/2005/8/layout/vList2"/>
    <dgm:cxn modelId="{20387873-5DC2-0544-B053-0BD396A861AB}" type="presParOf" srcId="{ED7B0305-46C4-0741-86F9-DCC2FC4396C6}" destId="{F94EA183-5FB2-A04B-92D5-A26054353A6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A110DAF-302A-4555-8BA7-1E44ADF8028C}" type="doc">
      <dgm:prSet loTypeId="urn:microsoft.com/office/officeart/2005/8/layout/pList2" loCatId="list" qsTypeId="urn:microsoft.com/office/officeart/2005/8/quickstyle/simple1" qsCatId="simple" csTypeId="urn:microsoft.com/office/officeart/2005/8/colors/colorful2" csCatId="colorful" phldr="1"/>
      <dgm:spPr/>
    </dgm:pt>
    <dgm:pt modelId="{96A44615-6F85-4781-8AB9-7EA453EC4291}">
      <dgm:prSet phldrT="[Text]" custT="1"/>
      <dgm:spPr/>
      <dgm:t>
        <a:bodyPr/>
        <a:lstStyle/>
        <a:p>
          <a:r>
            <a:rPr lang="en-US" sz="2400" b="0"/>
            <a:t>Could not be heard</a:t>
          </a:r>
          <a:endParaRPr lang="en-US" sz="2400" b="0" dirty="0"/>
        </a:p>
      </dgm:t>
    </dgm:pt>
    <dgm:pt modelId="{4BBD0E4B-11B2-4138-83F9-9D5CCA2C611C}" type="parTrans" cxnId="{CB829712-1891-4C39-9736-38F2D915056A}">
      <dgm:prSet/>
      <dgm:spPr/>
      <dgm:t>
        <a:bodyPr/>
        <a:lstStyle/>
        <a:p>
          <a:endParaRPr lang="en-US"/>
        </a:p>
      </dgm:t>
    </dgm:pt>
    <dgm:pt modelId="{DE64FEA4-5BDF-4D5E-85CE-8950A49AFA6F}" type="sibTrans" cxnId="{CB829712-1891-4C39-9736-38F2D915056A}">
      <dgm:prSet/>
      <dgm:spPr/>
      <dgm:t>
        <a:bodyPr/>
        <a:lstStyle/>
        <a:p>
          <a:endParaRPr lang="en-US"/>
        </a:p>
      </dgm:t>
    </dgm:pt>
    <dgm:pt modelId="{C9AEB9F3-550B-430E-AD74-BEBD3F761523}">
      <dgm:prSet phldrT="[Text]" custT="1"/>
      <dgm:spPr/>
      <dgm:t>
        <a:bodyPr/>
        <a:lstStyle/>
        <a:p>
          <a:r>
            <a:rPr lang="en-US" sz="2400"/>
            <a:t>Inside a dwelling</a:t>
          </a:r>
          <a:endParaRPr lang="en-US" sz="2400" dirty="0"/>
        </a:p>
      </dgm:t>
    </dgm:pt>
    <dgm:pt modelId="{2EBE4EE0-F6CC-400A-BBAC-0B2A02D0878F}" type="parTrans" cxnId="{CB517F63-D154-4C0A-BC83-F311FC3A8358}">
      <dgm:prSet/>
      <dgm:spPr/>
      <dgm:t>
        <a:bodyPr/>
        <a:lstStyle/>
        <a:p>
          <a:endParaRPr lang="en-US"/>
        </a:p>
      </dgm:t>
    </dgm:pt>
    <dgm:pt modelId="{F1D4F560-529F-4851-A592-9BC4422AE60B}" type="sibTrans" cxnId="{CB517F63-D154-4C0A-BC83-F311FC3A8358}">
      <dgm:prSet/>
      <dgm:spPr/>
      <dgm:t>
        <a:bodyPr/>
        <a:lstStyle/>
        <a:p>
          <a:endParaRPr lang="en-US"/>
        </a:p>
      </dgm:t>
    </dgm:pt>
    <dgm:pt modelId="{A89BDAC5-EFBE-40C3-A0FE-A96D5C894761}">
      <dgm:prSet phldrT="[Text]" custT="1"/>
      <dgm:spPr/>
      <dgm:t>
        <a:bodyPr/>
        <a:lstStyle/>
        <a:p>
          <a:r>
            <a:rPr lang="en-US" sz="2400"/>
            <a:t>Reasonable conduct</a:t>
          </a:r>
          <a:endParaRPr lang="en-US" sz="2400" dirty="0"/>
        </a:p>
      </dgm:t>
    </dgm:pt>
    <dgm:pt modelId="{99DDE693-DA2B-4C86-8881-14BCAAFEE17C}" type="parTrans" cxnId="{CD0CE251-FC2B-46DF-94CF-AD4D1A511C4D}">
      <dgm:prSet/>
      <dgm:spPr/>
      <dgm:t>
        <a:bodyPr/>
        <a:lstStyle/>
        <a:p>
          <a:endParaRPr lang="en-US"/>
        </a:p>
      </dgm:t>
    </dgm:pt>
    <dgm:pt modelId="{D86A5264-3455-4D00-BCF6-0F203798FF00}" type="sibTrans" cxnId="{CD0CE251-FC2B-46DF-94CF-AD4D1A511C4D}">
      <dgm:prSet/>
      <dgm:spPr/>
      <dgm:t>
        <a:bodyPr/>
        <a:lstStyle/>
        <a:p>
          <a:endParaRPr lang="en-US"/>
        </a:p>
      </dgm:t>
    </dgm:pt>
    <dgm:pt modelId="{49CBC354-7EA9-4511-BB25-667C002DE7D9}" type="pres">
      <dgm:prSet presAssocID="{BA110DAF-302A-4555-8BA7-1E44ADF8028C}" presName="Name0" presStyleCnt="0">
        <dgm:presLayoutVars>
          <dgm:dir/>
          <dgm:resizeHandles val="exact"/>
        </dgm:presLayoutVars>
      </dgm:prSet>
      <dgm:spPr/>
    </dgm:pt>
    <dgm:pt modelId="{5FA2FEE6-12CE-401C-A5F2-D75B3AA27C80}" type="pres">
      <dgm:prSet presAssocID="{BA110DAF-302A-4555-8BA7-1E44ADF8028C}" presName="bkgdShp" presStyleLbl="alignAccFollowNode1" presStyleIdx="0" presStyleCnt="1"/>
      <dgm:spPr/>
    </dgm:pt>
    <dgm:pt modelId="{0D6FEFC4-07AE-467C-BDF9-3CE1C25E6EE4}" type="pres">
      <dgm:prSet presAssocID="{BA110DAF-302A-4555-8BA7-1E44ADF8028C}" presName="linComp" presStyleCnt="0"/>
      <dgm:spPr/>
    </dgm:pt>
    <dgm:pt modelId="{007EC933-F35A-4A10-B62B-03AECCFEA401}" type="pres">
      <dgm:prSet presAssocID="{96A44615-6F85-4781-8AB9-7EA453EC4291}" presName="compNode" presStyleCnt="0"/>
      <dgm:spPr/>
    </dgm:pt>
    <dgm:pt modelId="{A880112E-7403-4DB2-A4E8-9A195EE5A481}" type="pres">
      <dgm:prSet presAssocID="{96A44615-6F85-4781-8AB9-7EA453EC4291}" presName="node" presStyleLbl="node1" presStyleIdx="0" presStyleCnt="3">
        <dgm:presLayoutVars>
          <dgm:bulletEnabled val="1"/>
        </dgm:presLayoutVars>
      </dgm:prSet>
      <dgm:spPr/>
    </dgm:pt>
    <dgm:pt modelId="{D393BFAA-1B5A-4F22-A0AF-3DBDAC5C38A1}" type="pres">
      <dgm:prSet presAssocID="{96A44615-6F85-4781-8AB9-7EA453EC4291}" presName="invisiNode" presStyleLbl="node1" presStyleIdx="0" presStyleCnt="3"/>
      <dgm:spPr/>
    </dgm:pt>
    <dgm:pt modelId="{9BCCB250-47D7-4B8A-B8AD-BA6E48A50983}" type="pres">
      <dgm:prSet presAssocID="{96A44615-6F85-4781-8AB9-7EA453EC4291}" presName="imagNode" presStyleLbl="fgImgPlace1" presStyleIdx="0" presStyleCnt="3"/>
      <dgm:spPr>
        <a:blipFill rotWithShape="1">
          <a:blip xmlns:r="http://schemas.openxmlformats.org/officeDocument/2006/relationships" r:embed="rId1"/>
          <a:stretch>
            <a:fillRect/>
          </a:stretch>
        </a:blipFill>
      </dgm:spPr>
    </dgm:pt>
    <dgm:pt modelId="{71BFD3E6-8E79-44DD-94B2-188C0EE788B5}" type="pres">
      <dgm:prSet presAssocID="{DE64FEA4-5BDF-4D5E-85CE-8950A49AFA6F}" presName="sibTrans" presStyleLbl="sibTrans2D1" presStyleIdx="0" presStyleCnt="0"/>
      <dgm:spPr/>
    </dgm:pt>
    <dgm:pt modelId="{8DF71FDF-D88B-437D-BE9F-922046BC32BD}" type="pres">
      <dgm:prSet presAssocID="{C9AEB9F3-550B-430E-AD74-BEBD3F761523}" presName="compNode" presStyleCnt="0"/>
      <dgm:spPr/>
    </dgm:pt>
    <dgm:pt modelId="{06A25E57-25E6-42ED-A765-3BE8FD32F119}" type="pres">
      <dgm:prSet presAssocID="{C9AEB9F3-550B-430E-AD74-BEBD3F761523}" presName="node" presStyleLbl="node1" presStyleIdx="1" presStyleCnt="3">
        <dgm:presLayoutVars>
          <dgm:bulletEnabled val="1"/>
        </dgm:presLayoutVars>
      </dgm:prSet>
      <dgm:spPr/>
    </dgm:pt>
    <dgm:pt modelId="{E532B0EA-9059-4E67-8556-08626D641D8D}" type="pres">
      <dgm:prSet presAssocID="{C9AEB9F3-550B-430E-AD74-BEBD3F761523}" presName="invisiNode" presStyleLbl="node1" presStyleIdx="1" presStyleCnt="3"/>
      <dgm:spPr/>
    </dgm:pt>
    <dgm:pt modelId="{C014DA4F-06A5-4F7A-841C-F4DC9BAF852B}" type="pres">
      <dgm:prSet presAssocID="{C9AEB9F3-550B-430E-AD74-BEBD3F761523}" presName="imagNode" presStyleLbl="fgImgPlace1" presStyleIdx="1" presStyleCnt="3"/>
      <dgm:spPr>
        <a:blipFill rotWithShape="1">
          <a:blip xmlns:r="http://schemas.openxmlformats.org/officeDocument/2006/relationships" r:embed="rId2"/>
          <a:stretch>
            <a:fillRect/>
          </a:stretch>
        </a:blipFill>
      </dgm:spPr>
    </dgm:pt>
    <dgm:pt modelId="{EC011D08-0335-4B41-BC59-34AC30930DB1}" type="pres">
      <dgm:prSet presAssocID="{F1D4F560-529F-4851-A592-9BC4422AE60B}" presName="sibTrans" presStyleLbl="sibTrans2D1" presStyleIdx="0" presStyleCnt="0"/>
      <dgm:spPr/>
    </dgm:pt>
    <dgm:pt modelId="{E76AAF9D-B9C9-42C6-B1F8-4A4698E9AF40}" type="pres">
      <dgm:prSet presAssocID="{A89BDAC5-EFBE-40C3-A0FE-A96D5C894761}" presName="compNode" presStyleCnt="0"/>
      <dgm:spPr/>
    </dgm:pt>
    <dgm:pt modelId="{16C23238-6A7F-4FCF-B05F-3EBA59E95845}" type="pres">
      <dgm:prSet presAssocID="{A89BDAC5-EFBE-40C3-A0FE-A96D5C894761}" presName="node" presStyleLbl="node1" presStyleIdx="2" presStyleCnt="3">
        <dgm:presLayoutVars>
          <dgm:bulletEnabled val="1"/>
        </dgm:presLayoutVars>
      </dgm:prSet>
      <dgm:spPr/>
    </dgm:pt>
    <dgm:pt modelId="{2E3DC02A-5BF7-4D47-A13A-E5C3FDC7A941}" type="pres">
      <dgm:prSet presAssocID="{A89BDAC5-EFBE-40C3-A0FE-A96D5C894761}" presName="invisiNode" presStyleLbl="node1" presStyleIdx="2" presStyleCnt="3"/>
      <dgm:spPr/>
    </dgm:pt>
    <dgm:pt modelId="{E7519199-2D0A-4D1A-9057-AC2BFAA1EF64}" type="pres">
      <dgm:prSet presAssocID="{A89BDAC5-EFBE-40C3-A0FE-A96D5C894761}" presName="imagNode" presStyleLbl="fgImgPlace1" presStyleIdx="2" presStyleCnt="3"/>
      <dgm:spPr>
        <a:blipFill rotWithShape="1">
          <a:blip xmlns:r="http://schemas.openxmlformats.org/officeDocument/2006/relationships" r:embed="rId3"/>
          <a:stretch>
            <a:fillRect/>
          </a:stretch>
        </a:blipFill>
      </dgm:spPr>
    </dgm:pt>
  </dgm:ptLst>
  <dgm:cxnLst>
    <dgm:cxn modelId="{2A13E307-0848-4605-8D9E-71A7ECFD6541}" type="presOf" srcId="{DE64FEA4-5BDF-4D5E-85CE-8950A49AFA6F}" destId="{71BFD3E6-8E79-44DD-94B2-188C0EE788B5}" srcOrd="0" destOrd="0" presId="urn:microsoft.com/office/officeart/2005/8/layout/pList2"/>
    <dgm:cxn modelId="{CB829712-1891-4C39-9736-38F2D915056A}" srcId="{BA110DAF-302A-4555-8BA7-1E44ADF8028C}" destId="{96A44615-6F85-4781-8AB9-7EA453EC4291}" srcOrd="0" destOrd="0" parTransId="{4BBD0E4B-11B2-4138-83F9-9D5CCA2C611C}" sibTransId="{DE64FEA4-5BDF-4D5E-85CE-8950A49AFA6F}"/>
    <dgm:cxn modelId="{CB517F63-D154-4C0A-BC83-F311FC3A8358}" srcId="{BA110DAF-302A-4555-8BA7-1E44ADF8028C}" destId="{C9AEB9F3-550B-430E-AD74-BEBD3F761523}" srcOrd="1" destOrd="0" parTransId="{2EBE4EE0-F6CC-400A-BBAC-0B2A02D0878F}" sibTransId="{F1D4F560-529F-4851-A592-9BC4422AE60B}"/>
    <dgm:cxn modelId="{CD0CE251-FC2B-46DF-94CF-AD4D1A511C4D}" srcId="{BA110DAF-302A-4555-8BA7-1E44ADF8028C}" destId="{A89BDAC5-EFBE-40C3-A0FE-A96D5C894761}" srcOrd="2" destOrd="0" parTransId="{99DDE693-DA2B-4C86-8881-14BCAAFEE17C}" sibTransId="{D86A5264-3455-4D00-BCF6-0F203798FF00}"/>
    <dgm:cxn modelId="{16B9A384-98AA-4A6D-B853-FD570F493A90}" type="presOf" srcId="{F1D4F560-529F-4851-A592-9BC4422AE60B}" destId="{EC011D08-0335-4B41-BC59-34AC30930DB1}" srcOrd="0" destOrd="0" presId="urn:microsoft.com/office/officeart/2005/8/layout/pList2"/>
    <dgm:cxn modelId="{B4CC0190-0003-49B1-8149-7EB3EDFC7582}" type="presOf" srcId="{BA110DAF-302A-4555-8BA7-1E44ADF8028C}" destId="{49CBC354-7EA9-4511-BB25-667C002DE7D9}" srcOrd="0" destOrd="0" presId="urn:microsoft.com/office/officeart/2005/8/layout/pList2"/>
    <dgm:cxn modelId="{A63A9794-EFBC-4CF7-B1E6-52E2768EB096}" type="presOf" srcId="{96A44615-6F85-4781-8AB9-7EA453EC4291}" destId="{A880112E-7403-4DB2-A4E8-9A195EE5A481}" srcOrd="0" destOrd="0" presId="urn:microsoft.com/office/officeart/2005/8/layout/pList2"/>
    <dgm:cxn modelId="{544A6AE2-071E-4A29-9D91-9BC8081BCDBB}" type="presOf" srcId="{C9AEB9F3-550B-430E-AD74-BEBD3F761523}" destId="{06A25E57-25E6-42ED-A765-3BE8FD32F119}" srcOrd="0" destOrd="0" presId="urn:microsoft.com/office/officeart/2005/8/layout/pList2"/>
    <dgm:cxn modelId="{435134F7-81FA-4D03-B0AA-83D0356DF4F2}" type="presOf" srcId="{A89BDAC5-EFBE-40C3-A0FE-A96D5C894761}" destId="{16C23238-6A7F-4FCF-B05F-3EBA59E95845}" srcOrd="0" destOrd="0" presId="urn:microsoft.com/office/officeart/2005/8/layout/pList2"/>
    <dgm:cxn modelId="{8641CA84-FB17-4295-9694-6FFCD64AD019}" type="presParOf" srcId="{49CBC354-7EA9-4511-BB25-667C002DE7D9}" destId="{5FA2FEE6-12CE-401C-A5F2-D75B3AA27C80}" srcOrd="0" destOrd="0" presId="urn:microsoft.com/office/officeart/2005/8/layout/pList2"/>
    <dgm:cxn modelId="{A911D7B6-3D43-422B-85F0-F54073E911C4}" type="presParOf" srcId="{49CBC354-7EA9-4511-BB25-667C002DE7D9}" destId="{0D6FEFC4-07AE-467C-BDF9-3CE1C25E6EE4}" srcOrd="1" destOrd="0" presId="urn:microsoft.com/office/officeart/2005/8/layout/pList2"/>
    <dgm:cxn modelId="{AB22F445-313C-4092-ADBD-155053A462F7}" type="presParOf" srcId="{0D6FEFC4-07AE-467C-BDF9-3CE1C25E6EE4}" destId="{007EC933-F35A-4A10-B62B-03AECCFEA401}" srcOrd="0" destOrd="0" presId="urn:microsoft.com/office/officeart/2005/8/layout/pList2"/>
    <dgm:cxn modelId="{18A7A833-C654-4387-85B6-6A382FE37C10}" type="presParOf" srcId="{007EC933-F35A-4A10-B62B-03AECCFEA401}" destId="{A880112E-7403-4DB2-A4E8-9A195EE5A481}" srcOrd="0" destOrd="0" presId="urn:microsoft.com/office/officeart/2005/8/layout/pList2"/>
    <dgm:cxn modelId="{F032C666-D474-4EF8-B4D3-1DC9622B69B5}" type="presParOf" srcId="{007EC933-F35A-4A10-B62B-03AECCFEA401}" destId="{D393BFAA-1B5A-4F22-A0AF-3DBDAC5C38A1}" srcOrd="1" destOrd="0" presId="urn:microsoft.com/office/officeart/2005/8/layout/pList2"/>
    <dgm:cxn modelId="{F7E32B17-CD25-473B-B84F-B3B044F146E8}" type="presParOf" srcId="{007EC933-F35A-4A10-B62B-03AECCFEA401}" destId="{9BCCB250-47D7-4B8A-B8AD-BA6E48A50983}" srcOrd="2" destOrd="0" presId="urn:microsoft.com/office/officeart/2005/8/layout/pList2"/>
    <dgm:cxn modelId="{68E98CAB-99F0-47C4-AE39-8908831279E7}" type="presParOf" srcId="{0D6FEFC4-07AE-467C-BDF9-3CE1C25E6EE4}" destId="{71BFD3E6-8E79-44DD-94B2-188C0EE788B5}" srcOrd="1" destOrd="0" presId="urn:microsoft.com/office/officeart/2005/8/layout/pList2"/>
    <dgm:cxn modelId="{013FC26C-1CD8-4894-8098-E9C21028B085}" type="presParOf" srcId="{0D6FEFC4-07AE-467C-BDF9-3CE1C25E6EE4}" destId="{8DF71FDF-D88B-437D-BE9F-922046BC32BD}" srcOrd="2" destOrd="0" presId="urn:microsoft.com/office/officeart/2005/8/layout/pList2"/>
    <dgm:cxn modelId="{59DD2271-7900-4C48-9BEB-DC5DF89BCEA9}" type="presParOf" srcId="{8DF71FDF-D88B-437D-BE9F-922046BC32BD}" destId="{06A25E57-25E6-42ED-A765-3BE8FD32F119}" srcOrd="0" destOrd="0" presId="urn:microsoft.com/office/officeart/2005/8/layout/pList2"/>
    <dgm:cxn modelId="{08495E5B-0A01-4D38-9768-36D1B6A58B85}" type="presParOf" srcId="{8DF71FDF-D88B-437D-BE9F-922046BC32BD}" destId="{E532B0EA-9059-4E67-8556-08626D641D8D}" srcOrd="1" destOrd="0" presId="urn:microsoft.com/office/officeart/2005/8/layout/pList2"/>
    <dgm:cxn modelId="{AE14E55B-B469-4C09-9158-F9BE256D1545}" type="presParOf" srcId="{8DF71FDF-D88B-437D-BE9F-922046BC32BD}" destId="{C014DA4F-06A5-4F7A-841C-F4DC9BAF852B}" srcOrd="2" destOrd="0" presId="urn:microsoft.com/office/officeart/2005/8/layout/pList2"/>
    <dgm:cxn modelId="{BB6B9783-D532-4FEC-91B6-E6596C83B17D}" type="presParOf" srcId="{0D6FEFC4-07AE-467C-BDF9-3CE1C25E6EE4}" destId="{EC011D08-0335-4B41-BC59-34AC30930DB1}" srcOrd="3" destOrd="0" presId="urn:microsoft.com/office/officeart/2005/8/layout/pList2"/>
    <dgm:cxn modelId="{C85EA169-7C24-4B00-B413-ECDC962461B9}" type="presParOf" srcId="{0D6FEFC4-07AE-467C-BDF9-3CE1C25E6EE4}" destId="{E76AAF9D-B9C9-42C6-B1F8-4A4698E9AF40}" srcOrd="4" destOrd="0" presId="urn:microsoft.com/office/officeart/2005/8/layout/pList2"/>
    <dgm:cxn modelId="{639FD71D-EE0E-4808-807C-9A8C4ADA3F73}" type="presParOf" srcId="{E76AAF9D-B9C9-42C6-B1F8-4A4698E9AF40}" destId="{16C23238-6A7F-4FCF-B05F-3EBA59E95845}" srcOrd="0" destOrd="0" presId="urn:microsoft.com/office/officeart/2005/8/layout/pList2"/>
    <dgm:cxn modelId="{1CA840ED-65FF-4D83-B619-FF3C0A6C03D1}" type="presParOf" srcId="{E76AAF9D-B9C9-42C6-B1F8-4A4698E9AF40}" destId="{2E3DC02A-5BF7-4D47-A13A-E5C3FDC7A941}" srcOrd="1" destOrd="0" presId="urn:microsoft.com/office/officeart/2005/8/layout/pList2"/>
    <dgm:cxn modelId="{F2DA9661-D1AA-4415-9242-7FEEF90EA940}" type="presParOf" srcId="{E76AAF9D-B9C9-42C6-B1F8-4A4698E9AF40}" destId="{E7519199-2D0A-4D1A-9057-AC2BFAA1EF64}"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81FE883-C590-478E-ADDD-6600A2BD8C91}" type="doc">
      <dgm:prSet loTypeId="urn:microsoft.com/office/officeart/2005/8/layout/default" loCatId="list" qsTypeId="urn:microsoft.com/office/officeart/2005/8/quickstyle/simple1" qsCatId="simple" csTypeId="urn:microsoft.com/office/officeart/2005/8/colors/accent5_3" csCatId="accent5" phldr="1"/>
      <dgm:spPr/>
      <dgm:t>
        <a:bodyPr/>
        <a:lstStyle/>
        <a:p>
          <a:endParaRPr lang="en-US"/>
        </a:p>
      </dgm:t>
    </dgm:pt>
    <dgm:pt modelId="{6DF72C92-4492-4968-ABC6-59AFC562E7B2}">
      <dgm:prSet phldrT="[Text]" custT="1"/>
      <dgm:spPr/>
      <dgm:t>
        <a:bodyPr/>
        <a:lstStyle/>
        <a:p>
          <a:r>
            <a:rPr lang="en-US" sz="2400" dirty="0"/>
            <a:t>A person is guilty of an offence, if with</a:t>
          </a:r>
          <a:r>
            <a:rPr lang="en-US" sz="2400" b="1" i="1" u="sng" dirty="0"/>
            <a:t> intent </a:t>
          </a:r>
          <a:r>
            <a:rPr lang="en-US" sz="2400" dirty="0"/>
            <a:t>to cause a person harassment, alarm or distress, he:</a:t>
          </a:r>
        </a:p>
      </dgm:t>
    </dgm:pt>
    <dgm:pt modelId="{A5702C43-E6C9-4E8D-9520-AF87C0E34CF8}" type="parTrans" cxnId="{405BC4A3-D24C-4324-99B5-79A65DD9AD18}">
      <dgm:prSet/>
      <dgm:spPr/>
      <dgm:t>
        <a:bodyPr/>
        <a:lstStyle/>
        <a:p>
          <a:endParaRPr lang="en-US"/>
        </a:p>
      </dgm:t>
    </dgm:pt>
    <dgm:pt modelId="{B9E739AF-F024-45FF-9FFE-ADEA06A1423B}" type="sibTrans" cxnId="{405BC4A3-D24C-4324-99B5-79A65DD9AD18}">
      <dgm:prSet/>
      <dgm:spPr/>
      <dgm:t>
        <a:bodyPr/>
        <a:lstStyle/>
        <a:p>
          <a:endParaRPr lang="en-US"/>
        </a:p>
      </dgm:t>
    </dgm:pt>
    <dgm:pt modelId="{68750995-0CE7-41E8-B056-6EFC8A7BD591}">
      <dgm:prSet phldrT="[Text]" custT="1"/>
      <dgm:spPr/>
      <dgm:t>
        <a:bodyPr/>
        <a:lstStyle/>
        <a:p>
          <a:r>
            <a:rPr lang="en-US" sz="2400"/>
            <a:t>uses threatening, abusive or </a:t>
          </a:r>
          <a:r>
            <a:rPr lang="en-US" sz="2400" b="1" i="1" u="sng"/>
            <a:t>insulting</a:t>
          </a:r>
          <a:r>
            <a:rPr lang="en-US" sz="2400"/>
            <a:t> words or behaviour or disorderly behaviour OR </a:t>
          </a:r>
          <a:endParaRPr lang="en-US" sz="2400" dirty="0"/>
        </a:p>
      </dgm:t>
    </dgm:pt>
    <dgm:pt modelId="{D9ACED39-7486-47FC-A21F-12B5B3E35655}" type="parTrans" cxnId="{8499A66C-6F05-4291-A4A1-44E0C0008FAC}">
      <dgm:prSet/>
      <dgm:spPr/>
      <dgm:t>
        <a:bodyPr/>
        <a:lstStyle/>
        <a:p>
          <a:endParaRPr lang="en-US"/>
        </a:p>
      </dgm:t>
    </dgm:pt>
    <dgm:pt modelId="{D4783053-C568-4FF7-9787-3EC17203B430}" type="sibTrans" cxnId="{8499A66C-6F05-4291-A4A1-44E0C0008FAC}">
      <dgm:prSet/>
      <dgm:spPr/>
      <dgm:t>
        <a:bodyPr/>
        <a:lstStyle/>
        <a:p>
          <a:endParaRPr lang="en-US"/>
        </a:p>
      </dgm:t>
    </dgm:pt>
    <dgm:pt modelId="{6786136A-C512-4CA1-8231-F4322B0C9DFF}">
      <dgm:prSet phldrT="[Text]" custT="1"/>
      <dgm:spPr/>
      <dgm:t>
        <a:bodyPr/>
        <a:lstStyle/>
        <a:p>
          <a:r>
            <a:rPr lang="en-US" sz="2400"/>
            <a:t>displays any writing, sign or other visible representation which is threatening, abusive or insulting</a:t>
          </a:r>
          <a:endParaRPr lang="en-US" sz="2400" dirty="0"/>
        </a:p>
      </dgm:t>
    </dgm:pt>
    <dgm:pt modelId="{CF2AC28A-C492-469A-BDD0-4BDA8B60BDCB}" type="parTrans" cxnId="{32B73FC9-ADF5-4DD1-BD13-CF52E257BDCC}">
      <dgm:prSet/>
      <dgm:spPr/>
      <dgm:t>
        <a:bodyPr/>
        <a:lstStyle/>
        <a:p>
          <a:endParaRPr lang="en-US"/>
        </a:p>
      </dgm:t>
    </dgm:pt>
    <dgm:pt modelId="{4674932D-9046-46A1-84DC-DA91708789AE}" type="sibTrans" cxnId="{32B73FC9-ADF5-4DD1-BD13-CF52E257BDCC}">
      <dgm:prSet/>
      <dgm:spPr/>
      <dgm:t>
        <a:bodyPr/>
        <a:lstStyle/>
        <a:p>
          <a:endParaRPr lang="en-US"/>
        </a:p>
      </dgm:t>
    </dgm:pt>
    <dgm:pt modelId="{AD85E445-1C6C-48BA-A9A6-85AE846E0322}">
      <dgm:prSet phldrT="[Text]" custT="1"/>
      <dgm:spPr/>
      <dgm:t>
        <a:bodyPr/>
        <a:lstStyle/>
        <a:p>
          <a:r>
            <a:rPr lang="en-US" sz="2400" dirty="0"/>
            <a:t>thereby </a:t>
          </a:r>
          <a:r>
            <a:rPr lang="en-US" sz="2400" b="1" i="1" u="sng" dirty="0"/>
            <a:t>causing</a:t>
          </a:r>
          <a:r>
            <a:rPr lang="en-US" sz="2400" dirty="0"/>
            <a:t> that or another person harassment, alarm or distress</a:t>
          </a:r>
        </a:p>
      </dgm:t>
    </dgm:pt>
    <dgm:pt modelId="{A697825B-69DE-4585-8638-7E5EEF794E8A}" type="parTrans" cxnId="{DB6A08DA-6026-4D3A-AF59-E77D8CFDA89C}">
      <dgm:prSet/>
      <dgm:spPr/>
      <dgm:t>
        <a:bodyPr/>
        <a:lstStyle/>
        <a:p>
          <a:endParaRPr lang="en-US"/>
        </a:p>
      </dgm:t>
    </dgm:pt>
    <dgm:pt modelId="{79065D40-6647-4E46-91DC-36F5E96ED9EA}" type="sibTrans" cxnId="{DB6A08DA-6026-4D3A-AF59-E77D8CFDA89C}">
      <dgm:prSet/>
      <dgm:spPr/>
      <dgm:t>
        <a:bodyPr/>
        <a:lstStyle/>
        <a:p>
          <a:endParaRPr lang="en-US"/>
        </a:p>
      </dgm:t>
    </dgm:pt>
    <dgm:pt modelId="{C1BF00E0-F895-48D8-90EA-449E56D58FDD}" type="pres">
      <dgm:prSet presAssocID="{681FE883-C590-478E-ADDD-6600A2BD8C91}" presName="diagram" presStyleCnt="0">
        <dgm:presLayoutVars>
          <dgm:dir/>
          <dgm:resizeHandles val="exact"/>
        </dgm:presLayoutVars>
      </dgm:prSet>
      <dgm:spPr/>
    </dgm:pt>
    <dgm:pt modelId="{5E0D73D1-860D-4C2C-B01D-5149350ADC2F}" type="pres">
      <dgm:prSet presAssocID="{6DF72C92-4492-4968-ABC6-59AFC562E7B2}" presName="node" presStyleLbl="node1" presStyleIdx="0" presStyleCnt="4">
        <dgm:presLayoutVars>
          <dgm:bulletEnabled val="1"/>
        </dgm:presLayoutVars>
      </dgm:prSet>
      <dgm:spPr/>
    </dgm:pt>
    <dgm:pt modelId="{7AC693F1-DA98-412A-B920-62E61E81EC83}" type="pres">
      <dgm:prSet presAssocID="{B9E739AF-F024-45FF-9FFE-ADEA06A1423B}" presName="sibTrans" presStyleCnt="0"/>
      <dgm:spPr/>
    </dgm:pt>
    <dgm:pt modelId="{A7DE3A91-C7B6-4116-86E0-4F72937F173B}" type="pres">
      <dgm:prSet presAssocID="{68750995-0CE7-41E8-B056-6EFC8A7BD591}" presName="node" presStyleLbl="node1" presStyleIdx="1" presStyleCnt="4">
        <dgm:presLayoutVars>
          <dgm:bulletEnabled val="1"/>
        </dgm:presLayoutVars>
      </dgm:prSet>
      <dgm:spPr/>
    </dgm:pt>
    <dgm:pt modelId="{EAF36C12-8122-438A-913D-C473F75371E5}" type="pres">
      <dgm:prSet presAssocID="{D4783053-C568-4FF7-9787-3EC17203B430}" presName="sibTrans" presStyleCnt="0"/>
      <dgm:spPr/>
    </dgm:pt>
    <dgm:pt modelId="{979BFAEE-D725-40E3-9F7F-C507004337F8}" type="pres">
      <dgm:prSet presAssocID="{6786136A-C512-4CA1-8231-F4322B0C9DFF}" presName="node" presStyleLbl="node1" presStyleIdx="2" presStyleCnt="4">
        <dgm:presLayoutVars>
          <dgm:bulletEnabled val="1"/>
        </dgm:presLayoutVars>
      </dgm:prSet>
      <dgm:spPr/>
    </dgm:pt>
    <dgm:pt modelId="{28735CE0-6AB9-4352-B4F4-65BC7CEA14C3}" type="pres">
      <dgm:prSet presAssocID="{4674932D-9046-46A1-84DC-DA91708789AE}" presName="sibTrans" presStyleCnt="0"/>
      <dgm:spPr/>
    </dgm:pt>
    <dgm:pt modelId="{CCFFBD8C-DB0A-4EF5-A11D-F241C6BBF07B}" type="pres">
      <dgm:prSet presAssocID="{AD85E445-1C6C-48BA-A9A6-85AE846E0322}" presName="node" presStyleLbl="node1" presStyleIdx="3" presStyleCnt="4" custLinFactNeighborX="938" custLinFactNeighborY="106">
        <dgm:presLayoutVars>
          <dgm:bulletEnabled val="1"/>
        </dgm:presLayoutVars>
      </dgm:prSet>
      <dgm:spPr/>
    </dgm:pt>
  </dgm:ptLst>
  <dgm:cxnLst>
    <dgm:cxn modelId="{B5F46F18-5300-49FB-91E0-4440FB6BD545}" type="presOf" srcId="{AD85E445-1C6C-48BA-A9A6-85AE846E0322}" destId="{CCFFBD8C-DB0A-4EF5-A11D-F241C6BBF07B}" srcOrd="0" destOrd="0" presId="urn:microsoft.com/office/officeart/2005/8/layout/default"/>
    <dgm:cxn modelId="{576AD42E-FF9A-42D9-8558-C583451C3BF8}" type="presOf" srcId="{681FE883-C590-478E-ADDD-6600A2BD8C91}" destId="{C1BF00E0-F895-48D8-90EA-449E56D58FDD}" srcOrd="0" destOrd="0" presId="urn:microsoft.com/office/officeart/2005/8/layout/default"/>
    <dgm:cxn modelId="{1F65CA34-23AE-4E10-818D-C44D76D98C36}" type="presOf" srcId="{68750995-0CE7-41E8-B056-6EFC8A7BD591}" destId="{A7DE3A91-C7B6-4116-86E0-4F72937F173B}" srcOrd="0" destOrd="0" presId="urn:microsoft.com/office/officeart/2005/8/layout/default"/>
    <dgm:cxn modelId="{8499A66C-6F05-4291-A4A1-44E0C0008FAC}" srcId="{681FE883-C590-478E-ADDD-6600A2BD8C91}" destId="{68750995-0CE7-41E8-B056-6EFC8A7BD591}" srcOrd="1" destOrd="0" parTransId="{D9ACED39-7486-47FC-A21F-12B5B3E35655}" sibTransId="{D4783053-C568-4FF7-9787-3EC17203B430}"/>
    <dgm:cxn modelId="{405BC4A3-D24C-4324-99B5-79A65DD9AD18}" srcId="{681FE883-C590-478E-ADDD-6600A2BD8C91}" destId="{6DF72C92-4492-4968-ABC6-59AFC562E7B2}" srcOrd="0" destOrd="0" parTransId="{A5702C43-E6C9-4E8D-9520-AF87C0E34CF8}" sibTransId="{B9E739AF-F024-45FF-9FFE-ADEA06A1423B}"/>
    <dgm:cxn modelId="{32B73FC9-ADF5-4DD1-BD13-CF52E257BDCC}" srcId="{681FE883-C590-478E-ADDD-6600A2BD8C91}" destId="{6786136A-C512-4CA1-8231-F4322B0C9DFF}" srcOrd="2" destOrd="0" parTransId="{CF2AC28A-C492-469A-BDD0-4BDA8B60BDCB}" sibTransId="{4674932D-9046-46A1-84DC-DA91708789AE}"/>
    <dgm:cxn modelId="{DB6A08DA-6026-4D3A-AF59-E77D8CFDA89C}" srcId="{681FE883-C590-478E-ADDD-6600A2BD8C91}" destId="{AD85E445-1C6C-48BA-A9A6-85AE846E0322}" srcOrd="3" destOrd="0" parTransId="{A697825B-69DE-4585-8638-7E5EEF794E8A}" sibTransId="{79065D40-6647-4E46-91DC-36F5E96ED9EA}"/>
    <dgm:cxn modelId="{9FFBD9F8-B8AF-41E6-86A1-35752FE7CD1F}" type="presOf" srcId="{6786136A-C512-4CA1-8231-F4322B0C9DFF}" destId="{979BFAEE-D725-40E3-9F7F-C507004337F8}" srcOrd="0" destOrd="0" presId="urn:microsoft.com/office/officeart/2005/8/layout/default"/>
    <dgm:cxn modelId="{AE9D4FFE-21AD-4877-80C1-16F3798D8DAA}" type="presOf" srcId="{6DF72C92-4492-4968-ABC6-59AFC562E7B2}" destId="{5E0D73D1-860D-4C2C-B01D-5149350ADC2F}" srcOrd="0" destOrd="0" presId="urn:microsoft.com/office/officeart/2005/8/layout/default"/>
    <dgm:cxn modelId="{AFC82D68-6AAE-4143-AA5C-F581B3750636}" type="presParOf" srcId="{C1BF00E0-F895-48D8-90EA-449E56D58FDD}" destId="{5E0D73D1-860D-4C2C-B01D-5149350ADC2F}" srcOrd="0" destOrd="0" presId="urn:microsoft.com/office/officeart/2005/8/layout/default"/>
    <dgm:cxn modelId="{F57A3E66-EA9A-4DB1-AB17-5D66264BF2B0}" type="presParOf" srcId="{C1BF00E0-F895-48D8-90EA-449E56D58FDD}" destId="{7AC693F1-DA98-412A-B920-62E61E81EC83}" srcOrd="1" destOrd="0" presId="urn:microsoft.com/office/officeart/2005/8/layout/default"/>
    <dgm:cxn modelId="{FE372B59-06E9-43D6-9638-559CB6B53957}" type="presParOf" srcId="{C1BF00E0-F895-48D8-90EA-449E56D58FDD}" destId="{A7DE3A91-C7B6-4116-86E0-4F72937F173B}" srcOrd="2" destOrd="0" presId="urn:microsoft.com/office/officeart/2005/8/layout/default"/>
    <dgm:cxn modelId="{E16C984B-5556-4983-BE6C-B6BCFBA02F43}" type="presParOf" srcId="{C1BF00E0-F895-48D8-90EA-449E56D58FDD}" destId="{EAF36C12-8122-438A-913D-C473F75371E5}" srcOrd="3" destOrd="0" presId="urn:microsoft.com/office/officeart/2005/8/layout/default"/>
    <dgm:cxn modelId="{974DD34A-EAED-485D-B61D-24FAEF7328A6}" type="presParOf" srcId="{C1BF00E0-F895-48D8-90EA-449E56D58FDD}" destId="{979BFAEE-D725-40E3-9F7F-C507004337F8}" srcOrd="4" destOrd="0" presId="urn:microsoft.com/office/officeart/2005/8/layout/default"/>
    <dgm:cxn modelId="{C08F600B-43FB-4E91-9A60-1DFE615EA7A7}" type="presParOf" srcId="{C1BF00E0-F895-48D8-90EA-449E56D58FDD}" destId="{28735CE0-6AB9-4352-B4F4-65BC7CEA14C3}" srcOrd="5" destOrd="0" presId="urn:microsoft.com/office/officeart/2005/8/layout/default"/>
    <dgm:cxn modelId="{35806BB5-4DA9-4464-AA89-F7863E11E9CE}" type="presParOf" srcId="{C1BF00E0-F895-48D8-90EA-449E56D58FDD}" destId="{CCFFBD8C-DB0A-4EF5-A11D-F241C6BBF07B}"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C8D585E3-7B5B-484F-86C6-DAE3DFD8AA91}" type="doc">
      <dgm:prSet loTypeId="urn:microsoft.com/office/officeart/2005/8/layout/orgChart1" loCatId="hierarchy" qsTypeId="urn:microsoft.com/office/officeart/2005/8/quickstyle/simple1" qsCatId="simple" csTypeId="urn:microsoft.com/office/officeart/2005/8/colors/accent1_5" csCatId="accent1"/>
      <dgm:spPr/>
      <dgm:t>
        <a:bodyPr/>
        <a:lstStyle/>
        <a:p>
          <a:endParaRPr lang="en-US"/>
        </a:p>
      </dgm:t>
    </dgm:pt>
    <dgm:pt modelId="{84064ED9-0299-45A4-BF53-E94DFF6B1A90}">
      <dgm:prSet/>
      <dgm:spPr/>
      <dgm:t>
        <a:bodyPr/>
        <a:lstStyle/>
        <a:p>
          <a:r>
            <a:rPr lang="en-GB" b="1" dirty="0"/>
            <a:t>Key features:</a:t>
          </a:r>
          <a:endParaRPr lang="en-US" dirty="0"/>
        </a:p>
      </dgm:t>
    </dgm:pt>
    <dgm:pt modelId="{6F4010D9-58B0-44A9-98A2-02E89CC9D923}" type="parTrans" cxnId="{B4959808-0250-4DAE-A5CD-1416243AAFD6}">
      <dgm:prSet/>
      <dgm:spPr/>
      <dgm:t>
        <a:bodyPr/>
        <a:lstStyle/>
        <a:p>
          <a:endParaRPr lang="en-US"/>
        </a:p>
      </dgm:t>
    </dgm:pt>
    <dgm:pt modelId="{008875FD-FF02-4898-826E-0D882DEDF335}" type="sibTrans" cxnId="{B4959808-0250-4DAE-A5CD-1416243AAFD6}">
      <dgm:prSet/>
      <dgm:spPr/>
      <dgm:t>
        <a:bodyPr/>
        <a:lstStyle/>
        <a:p>
          <a:endParaRPr lang="en-US"/>
        </a:p>
      </dgm:t>
    </dgm:pt>
    <dgm:pt modelId="{00A148F9-5E23-4437-8A26-06FA55D80604}">
      <dgm:prSet/>
      <dgm:spPr/>
      <dgm:t>
        <a:bodyPr/>
        <a:lstStyle/>
        <a:p>
          <a:r>
            <a:rPr lang="en-GB" b="0"/>
            <a:t>The suspect </a:t>
          </a:r>
          <a:r>
            <a:rPr lang="en-GB" b="1"/>
            <a:t>intends</a:t>
          </a:r>
          <a:r>
            <a:rPr lang="en-GB" b="0"/>
            <a:t> the conduct to</a:t>
          </a:r>
          <a:r>
            <a:rPr lang="en-GB" b="0" baseline="0"/>
            <a:t> be threatening, abusive or insulting and to cause a person harassment alarm or distress</a:t>
          </a:r>
          <a:endParaRPr lang="en-US"/>
        </a:p>
      </dgm:t>
    </dgm:pt>
    <dgm:pt modelId="{DFCD44A4-3413-4336-8C6A-D4CD03C1C971}" type="parTrans" cxnId="{F8618C4D-D060-4D28-B683-4933927402FD}">
      <dgm:prSet/>
      <dgm:spPr/>
      <dgm:t>
        <a:bodyPr/>
        <a:lstStyle/>
        <a:p>
          <a:endParaRPr lang="en-US"/>
        </a:p>
      </dgm:t>
    </dgm:pt>
    <dgm:pt modelId="{61997953-501B-4B5C-9EB1-E26BB15C1116}" type="sibTrans" cxnId="{F8618C4D-D060-4D28-B683-4933927402FD}">
      <dgm:prSet/>
      <dgm:spPr/>
      <dgm:t>
        <a:bodyPr/>
        <a:lstStyle/>
        <a:p>
          <a:endParaRPr lang="en-US"/>
        </a:p>
      </dgm:t>
    </dgm:pt>
    <dgm:pt modelId="{E6B7389B-2447-4DDD-9545-62D17693BCDD}">
      <dgm:prSet/>
      <dgm:spPr/>
      <dgm:t>
        <a:bodyPr/>
        <a:lstStyle/>
        <a:p>
          <a:r>
            <a:rPr lang="en-GB" b="0"/>
            <a:t>The</a:t>
          </a:r>
          <a:r>
            <a:rPr lang="en-GB" b="0" baseline="0"/>
            <a:t> conduct does not have to be aimed towards a specific person</a:t>
          </a:r>
          <a:endParaRPr lang="en-US"/>
        </a:p>
      </dgm:t>
    </dgm:pt>
    <dgm:pt modelId="{5134FD7A-8797-4759-9140-D46F22CA0C94}" type="parTrans" cxnId="{09E65372-38E9-4643-B2CA-ADDC6DAD9B5E}">
      <dgm:prSet/>
      <dgm:spPr/>
      <dgm:t>
        <a:bodyPr/>
        <a:lstStyle/>
        <a:p>
          <a:endParaRPr lang="en-US"/>
        </a:p>
      </dgm:t>
    </dgm:pt>
    <dgm:pt modelId="{61001A4C-ACD6-41C4-BAC7-C29866D3B7DC}" type="sibTrans" cxnId="{09E65372-38E9-4643-B2CA-ADDC6DAD9B5E}">
      <dgm:prSet/>
      <dgm:spPr/>
      <dgm:t>
        <a:bodyPr/>
        <a:lstStyle/>
        <a:p>
          <a:endParaRPr lang="en-US"/>
        </a:p>
      </dgm:t>
    </dgm:pt>
    <dgm:pt modelId="{FAB3D210-E290-4862-8B73-20B81A69E44B}">
      <dgm:prSet/>
      <dgm:spPr/>
      <dgm:t>
        <a:bodyPr/>
        <a:lstStyle/>
        <a:p>
          <a:r>
            <a:rPr lang="en-GB" b="0" baseline="0"/>
            <a:t>At least one identifiable person must be harassed, alarmed or distressed and</a:t>
          </a:r>
          <a:endParaRPr lang="en-US"/>
        </a:p>
      </dgm:t>
    </dgm:pt>
    <dgm:pt modelId="{CA78C3A0-03F1-48B3-9F12-D1776533FAD3}" type="parTrans" cxnId="{9E42DD21-F475-494F-936D-7B4F096D2D46}">
      <dgm:prSet/>
      <dgm:spPr/>
      <dgm:t>
        <a:bodyPr/>
        <a:lstStyle/>
        <a:p>
          <a:endParaRPr lang="en-US"/>
        </a:p>
      </dgm:t>
    </dgm:pt>
    <dgm:pt modelId="{FCDDAD65-DCE0-4207-AA55-FB624E9B52EA}" type="sibTrans" cxnId="{9E42DD21-F475-494F-936D-7B4F096D2D46}">
      <dgm:prSet/>
      <dgm:spPr/>
      <dgm:t>
        <a:bodyPr/>
        <a:lstStyle/>
        <a:p>
          <a:endParaRPr lang="en-US"/>
        </a:p>
      </dgm:t>
    </dgm:pt>
    <dgm:pt modelId="{B3E19DCF-BF42-9043-9F6D-F6A5F0260EE7}" type="pres">
      <dgm:prSet presAssocID="{C8D585E3-7B5B-484F-86C6-DAE3DFD8AA91}" presName="hierChild1" presStyleCnt="0">
        <dgm:presLayoutVars>
          <dgm:orgChart val="1"/>
          <dgm:chPref val="1"/>
          <dgm:dir/>
          <dgm:animOne val="branch"/>
          <dgm:animLvl val="lvl"/>
          <dgm:resizeHandles/>
        </dgm:presLayoutVars>
      </dgm:prSet>
      <dgm:spPr/>
    </dgm:pt>
    <dgm:pt modelId="{C8BBCACF-399D-4D45-80AB-110F8B55EB7C}" type="pres">
      <dgm:prSet presAssocID="{84064ED9-0299-45A4-BF53-E94DFF6B1A90}" presName="hierRoot1" presStyleCnt="0">
        <dgm:presLayoutVars>
          <dgm:hierBranch val="init"/>
        </dgm:presLayoutVars>
      </dgm:prSet>
      <dgm:spPr/>
    </dgm:pt>
    <dgm:pt modelId="{DA5520A1-BC01-3E48-B31D-6E4514B677D7}" type="pres">
      <dgm:prSet presAssocID="{84064ED9-0299-45A4-BF53-E94DFF6B1A90}" presName="rootComposite1" presStyleCnt="0"/>
      <dgm:spPr/>
    </dgm:pt>
    <dgm:pt modelId="{26FA5168-CE6B-9141-B68E-BD4873238D54}" type="pres">
      <dgm:prSet presAssocID="{84064ED9-0299-45A4-BF53-E94DFF6B1A90}" presName="rootText1" presStyleLbl="node0" presStyleIdx="0" presStyleCnt="1">
        <dgm:presLayoutVars>
          <dgm:chPref val="3"/>
        </dgm:presLayoutVars>
      </dgm:prSet>
      <dgm:spPr/>
    </dgm:pt>
    <dgm:pt modelId="{9878B08F-D16B-1A4C-BAB2-724BCB9409D2}" type="pres">
      <dgm:prSet presAssocID="{84064ED9-0299-45A4-BF53-E94DFF6B1A90}" presName="rootConnector1" presStyleLbl="node1" presStyleIdx="0" presStyleCnt="0"/>
      <dgm:spPr/>
    </dgm:pt>
    <dgm:pt modelId="{ACCD9845-37F7-C644-8177-B9E0CC898124}" type="pres">
      <dgm:prSet presAssocID="{84064ED9-0299-45A4-BF53-E94DFF6B1A90}" presName="hierChild2" presStyleCnt="0"/>
      <dgm:spPr/>
    </dgm:pt>
    <dgm:pt modelId="{8F9BC235-4636-1448-9793-A245EAFF7930}" type="pres">
      <dgm:prSet presAssocID="{DFCD44A4-3413-4336-8C6A-D4CD03C1C971}" presName="Name37" presStyleLbl="parChTrans1D2" presStyleIdx="0" presStyleCnt="3"/>
      <dgm:spPr/>
    </dgm:pt>
    <dgm:pt modelId="{DA554E33-CC26-8E4C-92D9-3EF3CBBDC27C}" type="pres">
      <dgm:prSet presAssocID="{00A148F9-5E23-4437-8A26-06FA55D80604}" presName="hierRoot2" presStyleCnt="0">
        <dgm:presLayoutVars>
          <dgm:hierBranch val="init"/>
        </dgm:presLayoutVars>
      </dgm:prSet>
      <dgm:spPr/>
    </dgm:pt>
    <dgm:pt modelId="{51558C42-3B71-6B45-B6E6-A1D2DC11E6E1}" type="pres">
      <dgm:prSet presAssocID="{00A148F9-5E23-4437-8A26-06FA55D80604}" presName="rootComposite" presStyleCnt="0"/>
      <dgm:spPr/>
    </dgm:pt>
    <dgm:pt modelId="{6BCB19C3-9E4A-0E4E-A8C3-864871519157}" type="pres">
      <dgm:prSet presAssocID="{00A148F9-5E23-4437-8A26-06FA55D80604}" presName="rootText" presStyleLbl="node2" presStyleIdx="0" presStyleCnt="3">
        <dgm:presLayoutVars>
          <dgm:chPref val="3"/>
        </dgm:presLayoutVars>
      </dgm:prSet>
      <dgm:spPr/>
    </dgm:pt>
    <dgm:pt modelId="{9C1D7B51-5BB9-974B-BDC8-14B3DB8A657B}" type="pres">
      <dgm:prSet presAssocID="{00A148F9-5E23-4437-8A26-06FA55D80604}" presName="rootConnector" presStyleLbl="node2" presStyleIdx="0" presStyleCnt="3"/>
      <dgm:spPr/>
    </dgm:pt>
    <dgm:pt modelId="{89D0712D-D24D-704E-8909-8B3B91F0FD19}" type="pres">
      <dgm:prSet presAssocID="{00A148F9-5E23-4437-8A26-06FA55D80604}" presName="hierChild4" presStyleCnt="0"/>
      <dgm:spPr/>
    </dgm:pt>
    <dgm:pt modelId="{35E54C87-6177-5F44-9910-FD13BFD9F465}" type="pres">
      <dgm:prSet presAssocID="{00A148F9-5E23-4437-8A26-06FA55D80604}" presName="hierChild5" presStyleCnt="0"/>
      <dgm:spPr/>
    </dgm:pt>
    <dgm:pt modelId="{B00AB595-B1E1-9445-99DE-9E693C1CC5B9}" type="pres">
      <dgm:prSet presAssocID="{5134FD7A-8797-4759-9140-D46F22CA0C94}" presName="Name37" presStyleLbl="parChTrans1D2" presStyleIdx="1" presStyleCnt="3"/>
      <dgm:spPr/>
    </dgm:pt>
    <dgm:pt modelId="{6226F6BD-49F9-DC4E-8ADB-39B4C3BB2ABC}" type="pres">
      <dgm:prSet presAssocID="{E6B7389B-2447-4DDD-9545-62D17693BCDD}" presName="hierRoot2" presStyleCnt="0">
        <dgm:presLayoutVars>
          <dgm:hierBranch val="init"/>
        </dgm:presLayoutVars>
      </dgm:prSet>
      <dgm:spPr/>
    </dgm:pt>
    <dgm:pt modelId="{E15099DD-230E-824D-B9F6-AD8F03E9768A}" type="pres">
      <dgm:prSet presAssocID="{E6B7389B-2447-4DDD-9545-62D17693BCDD}" presName="rootComposite" presStyleCnt="0"/>
      <dgm:spPr/>
    </dgm:pt>
    <dgm:pt modelId="{764523BA-494B-E446-B857-9332949E7580}" type="pres">
      <dgm:prSet presAssocID="{E6B7389B-2447-4DDD-9545-62D17693BCDD}" presName="rootText" presStyleLbl="node2" presStyleIdx="1" presStyleCnt="3">
        <dgm:presLayoutVars>
          <dgm:chPref val="3"/>
        </dgm:presLayoutVars>
      </dgm:prSet>
      <dgm:spPr/>
    </dgm:pt>
    <dgm:pt modelId="{795774EA-4CD5-9B46-AE1E-DA2EDDD8A66C}" type="pres">
      <dgm:prSet presAssocID="{E6B7389B-2447-4DDD-9545-62D17693BCDD}" presName="rootConnector" presStyleLbl="node2" presStyleIdx="1" presStyleCnt="3"/>
      <dgm:spPr/>
    </dgm:pt>
    <dgm:pt modelId="{EA1BB927-B036-2141-94AF-AF0D950DB937}" type="pres">
      <dgm:prSet presAssocID="{E6B7389B-2447-4DDD-9545-62D17693BCDD}" presName="hierChild4" presStyleCnt="0"/>
      <dgm:spPr/>
    </dgm:pt>
    <dgm:pt modelId="{30EA5145-AAAF-844B-A178-3D0C87F6E6BB}" type="pres">
      <dgm:prSet presAssocID="{E6B7389B-2447-4DDD-9545-62D17693BCDD}" presName="hierChild5" presStyleCnt="0"/>
      <dgm:spPr/>
    </dgm:pt>
    <dgm:pt modelId="{E679C892-60C6-F74F-BAED-8DF067B6FF48}" type="pres">
      <dgm:prSet presAssocID="{CA78C3A0-03F1-48B3-9F12-D1776533FAD3}" presName="Name37" presStyleLbl="parChTrans1D2" presStyleIdx="2" presStyleCnt="3"/>
      <dgm:spPr/>
    </dgm:pt>
    <dgm:pt modelId="{9D60E454-DB96-C746-A777-89B12CF63CA6}" type="pres">
      <dgm:prSet presAssocID="{FAB3D210-E290-4862-8B73-20B81A69E44B}" presName="hierRoot2" presStyleCnt="0">
        <dgm:presLayoutVars>
          <dgm:hierBranch val="init"/>
        </dgm:presLayoutVars>
      </dgm:prSet>
      <dgm:spPr/>
    </dgm:pt>
    <dgm:pt modelId="{0F519E10-9723-6D40-BFD0-7502294C4676}" type="pres">
      <dgm:prSet presAssocID="{FAB3D210-E290-4862-8B73-20B81A69E44B}" presName="rootComposite" presStyleCnt="0"/>
      <dgm:spPr/>
    </dgm:pt>
    <dgm:pt modelId="{FBCB9B7B-3D4D-6B43-B0C1-9D2048997D99}" type="pres">
      <dgm:prSet presAssocID="{FAB3D210-E290-4862-8B73-20B81A69E44B}" presName="rootText" presStyleLbl="node2" presStyleIdx="2" presStyleCnt="3">
        <dgm:presLayoutVars>
          <dgm:chPref val="3"/>
        </dgm:presLayoutVars>
      </dgm:prSet>
      <dgm:spPr/>
    </dgm:pt>
    <dgm:pt modelId="{7CE99A9A-3E4F-AA46-88A8-F99F41801F56}" type="pres">
      <dgm:prSet presAssocID="{FAB3D210-E290-4862-8B73-20B81A69E44B}" presName="rootConnector" presStyleLbl="node2" presStyleIdx="2" presStyleCnt="3"/>
      <dgm:spPr/>
    </dgm:pt>
    <dgm:pt modelId="{46480F30-AE2E-E641-A139-10CFAE272EDF}" type="pres">
      <dgm:prSet presAssocID="{FAB3D210-E290-4862-8B73-20B81A69E44B}" presName="hierChild4" presStyleCnt="0"/>
      <dgm:spPr/>
    </dgm:pt>
    <dgm:pt modelId="{06E5C76A-5AED-C141-AFEB-7B70EA70E651}" type="pres">
      <dgm:prSet presAssocID="{FAB3D210-E290-4862-8B73-20B81A69E44B}" presName="hierChild5" presStyleCnt="0"/>
      <dgm:spPr/>
    </dgm:pt>
    <dgm:pt modelId="{981FF026-3309-664D-9C8C-0F5B7110F4DB}" type="pres">
      <dgm:prSet presAssocID="{84064ED9-0299-45A4-BF53-E94DFF6B1A90}" presName="hierChild3" presStyleCnt="0"/>
      <dgm:spPr/>
    </dgm:pt>
  </dgm:ptLst>
  <dgm:cxnLst>
    <dgm:cxn modelId="{B4959808-0250-4DAE-A5CD-1416243AAFD6}" srcId="{C8D585E3-7B5B-484F-86C6-DAE3DFD8AA91}" destId="{84064ED9-0299-45A4-BF53-E94DFF6B1A90}" srcOrd="0" destOrd="0" parTransId="{6F4010D9-58B0-44A9-98A2-02E89CC9D923}" sibTransId="{008875FD-FF02-4898-826E-0D882DEDF335}"/>
    <dgm:cxn modelId="{DAB07017-533B-A945-8BD4-1C54D02DDC3E}" type="presOf" srcId="{DFCD44A4-3413-4336-8C6A-D4CD03C1C971}" destId="{8F9BC235-4636-1448-9793-A245EAFF7930}" srcOrd="0" destOrd="0" presId="urn:microsoft.com/office/officeart/2005/8/layout/orgChart1"/>
    <dgm:cxn modelId="{A235F61B-D1AE-F04A-A707-33131F784E30}" type="presOf" srcId="{C8D585E3-7B5B-484F-86C6-DAE3DFD8AA91}" destId="{B3E19DCF-BF42-9043-9F6D-F6A5F0260EE7}" srcOrd="0" destOrd="0" presId="urn:microsoft.com/office/officeart/2005/8/layout/orgChart1"/>
    <dgm:cxn modelId="{7150B220-A140-064F-9339-756159A33B52}" type="presOf" srcId="{84064ED9-0299-45A4-BF53-E94DFF6B1A90}" destId="{26FA5168-CE6B-9141-B68E-BD4873238D54}" srcOrd="0" destOrd="0" presId="urn:microsoft.com/office/officeart/2005/8/layout/orgChart1"/>
    <dgm:cxn modelId="{9E42DD21-F475-494F-936D-7B4F096D2D46}" srcId="{84064ED9-0299-45A4-BF53-E94DFF6B1A90}" destId="{FAB3D210-E290-4862-8B73-20B81A69E44B}" srcOrd="2" destOrd="0" parTransId="{CA78C3A0-03F1-48B3-9F12-D1776533FAD3}" sibTransId="{FCDDAD65-DCE0-4207-AA55-FB624E9B52EA}"/>
    <dgm:cxn modelId="{87D65947-2891-6E49-995B-A1D5592B4781}" type="presOf" srcId="{FAB3D210-E290-4862-8B73-20B81A69E44B}" destId="{FBCB9B7B-3D4D-6B43-B0C1-9D2048997D99}" srcOrd="0" destOrd="0" presId="urn:microsoft.com/office/officeart/2005/8/layout/orgChart1"/>
    <dgm:cxn modelId="{3BE70A49-10EC-BC4F-BE10-345E8728894B}" type="presOf" srcId="{E6B7389B-2447-4DDD-9545-62D17693BCDD}" destId="{764523BA-494B-E446-B857-9332949E7580}" srcOrd="0" destOrd="0" presId="urn:microsoft.com/office/officeart/2005/8/layout/orgChart1"/>
    <dgm:cxn modelId="{F8618C4D-D060-4D28-B683-4933927402FD}" srcId="{84064ED9-0299-45A4-BF53-E94DFF6B1A90}" destId="{00A148F9-5E23-4437-8A26-06FA55D80604}" srcOrd="0" destOrd="0" parTransId="{DFCD44A4-3413-4336-8C6A-D4CD03C1C971}" sibTransId="{61997953-501B-4B5C-9EB1-E26BB15C1116}"/>
    <dgm:cxn modelId="{09E65372-38E9-4643-B2CA-ADDC6DAD9B5E}" srcId="{84064ED9-0299-45A4-BF53-E94DFF6B1A90}" destId="{E6B7389B-2447-4DDD-9545-62D17693BCDD}" srcOrd="1" destOrd="0" parTransId="{5134FD7A-8797-4759-9140-D46F22CA0C94}" sibTransId="{61001A4C-ACD6-41C4-BAC7-C29866D3B7DC}"/>
    <dgm:cxn modelId="{165E1356-895D-B944-ABE5-499E41B1E958}" type="presOf" srcId="{E6B7389B-2447-4DDD-9545-62D17693BCDD}" destId="{795774EA-4CD5-9B46-AE1E-DA2EDDD8A66C}" srcOrd="1" destOrd="0" presId="urn:microsoft.com/office/officeart/2005/8/layout/orgChart1"/>
    <dgm:cxn modelId="{B6777A7A-56AB-B349-8E9D-8838C50D4BE1}" type="presOf" srcId="{FAB3D210-E290-4862-8B73-20B81A69E44B}" destId="{7CE99A9A-3E4F-AA46-88A8-F99F41801F56}" srcOrd="1" destOrd="0" presId="urn:microsoft.com/office/officeart/2005/8/layout/orgChart1"/>
    <dgm:cxn modelId="{5C54647B-97FF-AF4E-850B-7EA61FBC4D2B}" type="presOf" srcId="{CA78C3A0-03F1-48B3-9F12-D1776533FAD3}" destId="{E679C892-60C6-F74F-BAED-8DF067B6FF48}" srcOrd="0" destOrd="0" presId="urn:microsoft.com/office/officeart/2005/8/layout/orgChart1"/>
    <dgm:cxn modelId="{7691BF86-B188-D147-A089-E754C02F6BDA}" type="presOf" srcId="{00A148F9-5E23-4437-8A26-06FA55D80604}" destId="{9C1D7B51-5BB9-974B-BDC8-14B3DB8A657B}" srcOrd="1" destOrd="0" presId="urn:microsoft.com/office/officeart/2005/8/layout/orgChart1"/>
    <dgm:cxn modelId="{19638796-BE97-494A-AA9F-7F7E9D398620}" type="presOf" srcId="{00A148F9-5E23-4437-8A26-06FA55D80604}" destId="{6BCB19C3-9E4A-0E4E-A8C3-864871519157}" srcOrd="0" destOrd="0" presId="urn:microsoft.com/office/officeart/2005/8/layout/orgChart1"/>
    <dgm:cxn modelId="{CF7713A0-05F3-B94D-8871-7F7CD878BE3E}" type="presOf" srcId="{84064ED9-0299-45A4-BF53-E94DFF6B1A90}" destId="{9878B08F-D16B-1A4C-BAB2-724BCB9409D2}" srcOrd="1" destOrd="0" presId="urn:microsoft.com/office/officeart/2005/8/layout/orgChart1"/>
    <dgm:cxn modelId="{149ADDBA-2101-9346-9472-5269BB9B8A91}" type="presOf" srcId="{5134FD7A-8797-4759-9140-D46F22CA0C94}" destId="{B00AB595-B1E1-9445-99DE-9E693C1CC5B9}" srcOrd="0" destOrd="0" presId="urn:microsoft.com/office/officeart/2005/8/layout/orgChart1"/>
    <dgm:cxn modelId="{492B5986-C8E8-9E43-81F7-088E1820B82C}" type="presParOf" srcId="{B3E19DCF-BF42-9043-9F6D-F6A5F0260EE7}" destId="{C8BBCACF-399D-4D45-80AB-110F8B55EB7C}" srcOrd="0" destOrd="0" presId="urn:microsoft.com/office/officeart/2005/8/layout/orgChart1"/>
    <dgm:cxn modelId="{95B41542-9F62-BE4E-903D-18CFE6572908}" type="presParOf" srcId="{C8BBCACF-399D-4D45-80AB-110F8B55EB7C}" destId="{DA5520A1-BC01-3E48-B31D-6E4514B677D7}" srcOrd="0" destOrd="0" presId="urn:microsoft.com/office/officeart/2005/8/layout/orgChart1"/>
    <dgm:cxn modelId="{011DC1FC-F2AF-9B49-8752-6224FB5BFBAF}" type="presParOf" srcId="{DA5520A1-BC01-3E48-B31D-6E4514B677D7}" destId="{26FA5168-CE6B-9141-B68E-BD4873238D54}" srcOrd="0" destOrd="0" presId="urn:microsoft.com/office/officeart/2005/8/layout/orgChart1"/>
    <dgm:cxn modelId="{4FD15F8D-B1F8-3A46-90E6-D90215954FB5}" type="presParOf" srcId="{DA5520A1-BC01-3E48-B31D-6E4514B677D7}" destId="{9878B08F-D16B-1A4C-BAB2-724BCB9409D2}" srcOrd="1" destOrd="0" presId="urn:microsoft.com/office/officeart/2005/8/layout/orgChart1"/>
    <dgm:cxn modelId="{F30296C4-4CCE-EE47-AB8A-E8B3A1A5D009}" type="presParOf" srcId="{C8BBCACF-399D-4D45-80AB-110F8B55EB7C}" destId="{ACCD9845-37F7-C644-8177-B9E0CC898124}" srcOrd="1" destOrd="0" presId="urn:microsoft.com/office/officeart/2005/8/layout/orgChart1"/>
    <dgm:cxn modelId="{95FBD781-C643-AF4B-AE24-D75F1FFA6D33}" type="presParOf" srcId="{ACCD9845-37F7-C644-8177-B9E0CC898124}" destId="{8F9BC235-4636-1448-9793-A245EAFF7930}" srcOrd="0" destOrd="0" presId="urn:microsoft.com/office/officeart/2005/8/layout/orgChart1"/>
    <dgm:cxn modelId="{354391C8-1E5E-5347-B3CD-4C6708D1B1BC}" type="presParOf" srcId="{ACCD9845-37F7-C644-8177-B9E0CC898124}" destId="{DA554E33-CC26-8E4C-92D9-3EF3CBBDC27C}" srcOrd="1" destOrd="0" presId="urn:microsoft.com/office/officeart/2005/8/layout/orgChart1"/>
    <dgm:cxn modelId="{5FE6BAB8-5A49-984F-99D0-5A2844C4A3C6}" type="presParOf" srcId="{DA554E33-CC26-8E4C-92D9-3EF3CBBDC27C}" destId="{51558C42-3B71-6B45-B6E6-A1D2DC11E6E1}" srcOrd="0" destOrd="0" presId="urn:microsoft.com/office/officeart/2005/8/layout/orgChart1"/>
    <dgm:cxn modelId="{9AD24C4B-2063-6543-B74B-5E329B2D770F}" type="presParOf" srcId="{51558C42-3B71-6B45-B6E6-A1D2DC11E6E1}" destId="{6BCB19C3-9E4A-0E4E-A8C3-864871519157}" srcOrd="0" destOrd="0" presId="urn:microsoft.com/office/officeart/2005/8/layout/orgChart1"/>
    <dgm:cxn modelId="{42AA6507-27C7-414A-94E8-7BF19CDD3D0F}" type="presParOf" srcId="{51558C42-3B71-6B45-B6E6-A1D2DC11E6E1}" destId="{9C1D7B51-5BB9-974B-BDC8-14B3DB8A657B}" srcOrd="1" destOrd="0" presId="urn:microsoft.com/office/officeart/2005/8/layout/orgChart1"/>
    <dgm:cxn modelId="{D3865800-C0A7-A945-A9E4-B89687BDB0C5}" type="presParOf" srcId="{DA554E33-CC26-8E4C-92D9-3EF3CBBDC27C}" destId="{89D0712D-D24D-704E-8909-8B3B91F0FD19}" srcOrd="1" destOrd="0" presId="urn:microsoft.com/office/officeart/2005/8/layout/orgChart1"/>
    <dgm:cxn modelId="{CED146D2-AA79-0347-AC39-637D73A5ADB7}" type="presParOf" srcId="{DA554E33-CC26-8E4C-92D9-3EF3CBBDC27C}" destId="{35E54C87-6177-5F44-9910-FD13BFD9F465}" srcOrd="2" destOrd="0" presId="urn:microsoft.com/office/officeart/2005/8/layout/orgChart1"/>
    <dgm:cxn modelId="{0A92DF4D-71B3-5640-AECF-84A91A573B68}" type="presParOf" srcId="{ACCD9845-37F7-C644-8177-B9E0CC898124}" destId="{B00AB595-B1E1-9445-99DE-9E693C1CC5B9}" srcOrd="2" destOrd="0" presId="urn:microsoft.com/office/officeart/2005/8/layout/orgChart1"/>
    <dgm:cxn modelId="{B3787E00-3049-A048-B613-A3EB9D0206CF}" type="presParOf" srcId="{ACCD9845-37F7-C644-8177-B9E0CC898124}" destId="{6226F6BD-49F9-DC4E-8ADB-39B4C3BB2ABC}" srcOrd="3" destOrd="0" presId="urn:microsoft.com/office/officeart/2005/8/layout/orgChart1"/>
    <dgm:cxn modelId="{D2542B45-965A-EF44-80F1-56FACC393CAA}" type="presParOf" srcId="{6226F6BD-49F9-DC4E-8ADB-39B4C3BB2ABC}" destId="{E15099DD-230E-824D-B9F6-AD8F03E9768A}" srcOrd="0" destOrd="0" presId="urn:microsoft.com/office/officeart/2005/8/layout/orgChart1"/>
    <dgm:cxn modelId="{F95098DA-D8E1-8041-88D2-795FA2BCB47B}" type="presParOf" srcId="{E15099DD-230E-824D-B9F6-AD8F03E9768A}" destId="{764523BA-494B-E446-B857-9332949E7580}" srcOrd="0" destOrd="0" presId="urn:microsoft.com/office/officeart/2005/8/layout/orgChart1"/>
    <dgm:cxn modelId="{6A593BCE-4F0D-1442-9D52-CA9D50F73914}" type="presParOf" srcId="{E15099DD-230E-824D-B9F6-AD8F03E9768A}" destId="{795774EA-4CD5-9B46-AE1E-DA2EDDD8A66C}" srcOrd="1" destOrd="0" presId="urn:microsoft.com/office/officeart/2005/8/layout/orgChart1"/>
    <dgm:cxn modelId="{E6BC8E93-7C56-BB4A-9593-17DA9AD30CCE}" type="presParOf" srcId="{6226F6BD-49F9-DC4E-8ADB-39B4C3BB2ABC}" destId="{EA1BB927-B036-2141-94AF-AF0D950DB937}" srcOrd="1" destOrd="0" presId="urn:microsoft.com/office/officeart/2005/8/layout/orgChart1"/>
    <dgm:cxn modelId="{465039E6-905A-B641-8E8E-7E970A9BD510}" type="presParOf" srcId="{6226F6BD-49F9-DC4E-8ADB-39B4C3BB2ABC}" destId="{30EA5145-AAAF-844B-A178-3D0C87F6E6BB}" srcOrd="2" destOrd="0" presId="urn:microsoft.com/office/officeart/2005/8/layout/orgChart1"/>
    <dgm:cxn modelId="{A86ECE39-81A9-C142-AF6A-E1687D78B9D7}" type="presParOf" srcId="{ACCD9845-37F7-C644-8177-B9E0CC898124}" destId="{E679C892-60C6-F74F-BAED-8DF067B6FF48}" srcOrd="4" destOrd="0" presId="urn:microsoft.com/office/officeart/2005/8/layout/orgChart1"/>
    <dgm:cxn modelId="{DE008823-5923-624A-8D48-A31C3C694EF9}" type="presParOf" srcId="{ACCD9845-37F7-C644-8177-B9E0CC898124}" destId="{9D60E454-DB96-C746-A777-89B12CF63CA6}" srcOrd="5" destOrd="0" presId="urn:microsoft.com/office/officeart/2005/8/layout/orgChart1"/>
    <dgm:cxn modelId="{5FCF87AE-5767-FB4D-BD01-D82C9CEA553F}" type="presParOf" srcId="{9D60E454-DB96-C746-A777-89B12CF63CA6}" destId="{0F519E10-9723-6D40-BFD0-7502294C4676}" srcOrd="0" destOrd="0" presId="urn:microsoft.com/office/officeart/2005/8/layout/orgChart1"/>
    <dgm:cxn modelId="{1706EBC1-6CBB-534C-8F75-0E1368180C7A}" type="presParOf" srcId="{0F519E10-9723-6D40-BFD0-7502294C4676}" destId="{FBCB9B7B-3D4D-6B43-B0C1-9D2048997D99}" srcOrd="0" destOrd="0" presId="urn:microsoft.com/office/officeart/2005/8/layout/orgChart1"/>
    <dgm:cxn modelId="{3AEE3CFF-D941-194B-B8CC-BB4F0D6D160A}" type="presParOf" srcId="{0F519E10-9723-6D40-BFD0-7502294C4676}" destId="{7CE99A9A-3E4F-AA46-88A8-F99F41801F56}" srcOrd="1" destOrd="0" presId="urn:microsoft.com/office/officeart/2005/8/layout/orgChart1"/>
    <dgm:cxn modelId="{81D46F4B-51AB-D84C-8DF7-2E07BC5B4AF4}" type="presParOf" srcId="{9D60E454-DB96-C746-A777-89B12CF63CA6}" destId="{46480F30-AE2E-E641-A139-10CFAE272EDF}" srcOrd="1" destOrd="0" presId="urn:microsoft.com/office/officeart/2005/8/layout/orgChart1"/>
    <dgm:cxn modelId="{4CD8FB13-9D0B-3547-BADF-A24A55B1A79E}" type="presParOf" srcId="{9D60E454-DB96-C746-A777-89B12CF63CA6}" destId="{06E5C76A-5AED-C141-AFEB-7B70EA70E651}" srcOrd="2" destOrd="0" presId="urn:microsoft.com/office/officeart/2005/8/layout/orgChart1"/>
    <dgm:cxn modelId="{487FFFCA-A005-D541-AF9A-A63390C0C880}" type="presParOf" srcId="{C8BBCACF-399D-4D45-80AB-110F8B55EB7C}" destId="{981FF026-3309-664D-9C8C-0F5B7110F4DB}"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0A5364E-BE37-4968-A43A-3B5CCF3E6383}" type="doc">
      <dgm:prSet loTypeId="urn:microsoft.com/office/officeart/2005/8/layout/process2" loCatId="process" qsTypeId="urn:microsoft.com/office/officeart/2005/8/quickstyle/simple1" qsCatId="simple" csTypeId="urn:microsoft.com/office/officeart/2005/8/colors/accent1_4" csCatId="accent1" phldr="1"/>
      <dgm:spPr/>
    </dgm:pt>
    <dgm:pt modelId="{C925D1F7-48AA-46B2-9B02-0A185D5CC694}">
      <dgm:prSet phldrT="[Text]" custT="1"/>
      <dgm:spPr/>
      <dgm:t>
        <a:bodyPr/>
        <a:lstStyle/>
        <a:p>
          <a:r>
            <a:rPr lang="en-US" sz="2400" dirty="0"/>
            <a:t>This offence can be committed in </a:t>
          </a:r>
          <a:r>
            <a:rPr lang="en-US" sz="2400" b="1" i="1" u="sng" dirty="0"/>
            <a:t>public or private</a:t>
          </a:r>
        </a:p>
      </dgm:t>
    </dgm:pt>
    <dgm:pt modelId="{8A35AF54-0A73-4416-8504-507EE0A8F44B}" type="parTrans" cxnId="{6A6A3EE3-02BA-4BEB-AE49-D575B01F9B67}">
      <dgm:prSet/>
      <dgm:spPr/>
      <dgm:t>
        <a:bodyPr/>
        <a:lstStyle/>
        <a:p>
          <a:endParaRPr lang="en-US"/>
        </a:p>
      </dgm:t>
    </dgm:pt>
    <dgm:pt modelId="{C8F1E5F4-2070-4525-92BA-2988B081B6F5}" type="sibTrans" cxnId="{6A6A3EE3-02BA-4BEB-AE49-D575B01F9B67}">
      <dgm:prSet/>
      <dgm:spPr/>
      <dgm:t>
        <a:bodyPr/>
        <a:lstStyle/>
        <a:p>
          <a:endParaRPr lang="en-US"/>
        </a:p>
      </dgm:t>
    </dgm:pt>
    <dgm:pt modelId="{53ACBEA8-28CE-45EA-BBB0-06C6F85F021E}">
      <dgm:prSet phldrT="[Text]" custT="1"/>
      <dgm:spPr/>
      <dgm:t>
        <a:bodyPr/>
        <a:lstStyle/>
        <a:p>
          <a:r>
            <a:rPr lang="en-US" sz="2400"/>
            <a:t>except</a:t>
          </a:r>
          <a:endParaRPr lang="en-US" sz="2400" dirty="0"/>
        </a:p>
      </dgm:t>
    </dgm:pt>
    <dgm:pt modelId="{23BF0E97-98F2-4C0D-9CDB-2076CB5FEF6F}" type="parTrans" cxnId="{2191D58B-D7A3-4431-AF4D-0453DFE56B8D}">
      <dgm:prSet/>
      <dgm:spPr/>
      <dgm:t>
        <a:bodyPr/>
        <a:lstStyle/>
        <a:p>
          <a:endParaRPr lang="en-US"/>
        </a:p>
      </dgm:t>
    </dgm:pt>
    <dgm:pt modelId="{670FA792-D521-4318-8379-336E1678CBD2}" type="sibTrans" cxnId="{2191D58B-D7A3-4431-AF4D-0453DFE56B8D}">
      <dgm:prSet/>
      <dgm:spPr/>
      <dgm:t>
        <a:bodyPr/>
        <a:lstStyle/>
        <a:p>
          <a:endParaRPr lang="en-US"/>
        </a:p>
      </dgm:t>
    </dgm:pt>
    <dgm:pt modelId="{649E5FB2-BA57-4FB7-A1F5-B8DCD65A07D6}">
      <dgm:prSet phldrT="[Text]" custT="1"/>
      <dgm:spPr/>
      <dgm:t>
        <a:bodyPr/>
        <a:lstStyle/>
        <a:p>
          <a:r>
            <a:rPr lang="en-US" sz="2400"/>
            <a:t>Where the words or behavior are used, or the writing, sign or other visible representation is displayed by a person inside a </a:t>
          </a:r>
          <a:r>
            <a:rPr lang="en-US" sz="2400" b="1" i="1" u="sng"/>
            <a:t>dwelling</a:t>
          </a:r>
          <a:r>
            <a:rPr lang="en-US" sz="2400"/>
            <a:t> &amp; the other person is also inside that or another dwelling</a:t>
          </a:r>
          <a:endParaRPr lang="en-US" sz="2400" dirty="0"/>
        </a:p>
      </dgm:t>
    </dgm:pt>
    <dgm:pt modelId="{FEC9F332-1881-4C70-A253-ED43419D60D5}" type="parTrans" cxnId="{1E690948-0290-492C-A70E-F619FE59DF88}">
      <dgm:prSet/>
      <dgm:spPr/>
      <dgm:t>
        <a:bodyPr/>
        <a:lstStyle/>
        <a:p>
          <a:endParaRPr lang="en-US"/>
        </a:p>
      </dgm:t>
    </dgm:pt>
    <dgm:pt modelId="{C7B07643-8F51-4E64-8FE4-7A004389327D}" type="sibTrans" cxnId="{1E690948-0290-492C-A70E-F619FE59DF88}">
      <dgm:prSet/>
      <dgm:spPr/>
      <dgm:t>
        <a:bodyPr/>
        <a:lstStyle/>
        <a:p>
          <a:endParaRPr lang="en-US"/>
        </a:p>
      </dgm:t>
    </dgm:pt>
    <dgm:pt modelId="{18534B5F-B2C9-4830-B7F4-F70D52FDA582}" type="pres">
      <dgm:prSet presAssocID="{00A5364E-BE37-4968-A43A-3B5CCF3E6383}" presName="linearFlow" presStyleCnt="0">
        <dgm:presLayoutVars>
          <dgm:resizeHandles val="exact"/>
        </dgm:presLayoutVars>
      </dgm:prSet>
      <dgm:spPr/>
    </dgm:pt>
    <dgm:pt modelId="{F105BE39-8855-4522-9200-584E37D1FC05}" type="pres">
      <dgm:prSet presAssocID="{C925D1F7-48AA-46B2-9B02-0A185D5CC694}" presName="node" presStyleLbl="node1" presStyleIdx="0" presStyleCnt="3" custScaleX="110041" custScaleY="35331">
        <dgm:presLayoutVars>
          <dgm:bulletEnabled val="1"/>
        </dgm:presLayoutVars>
      </dgm:prSet>
      <dgm:spPr/>
    </dgm:pt>
    <dgm:pt modelId="{CC149899-F998-49FB-BB1D-1C31CFF3C471}" type="pres">
      <dgm:prSet presAssocID="{C8F1E5F4-2070-4525-92BA-2988B081B6F5}" presName="sibTrans" presStyleLbl="sibTrans2D1" presStyleIdx="0" presStyleCnt="2"/>
      <dgm:spPr/>
    </dgm:pt>
    <dgm:pt modelId="{151E0550-D78C-457B-9642-14520F2FA150}" type="pres">
      <dgm:prSet presAssocID="{C8F1E5F4-2070-4525-92BA-2988B081B6F5}" presName="connectorText" presStyleLbl="sibTrans2D1" presStyleIdx="0" presStyleCnt="2"/>
      <dgm:spPr/>
    </dgm:pt>
    <dgm:pt modelId="{58AECF71-B20D-4E5B-AF38-14EC41812EA3}" type="pres">
      <dgm:prSet presAssocID="{53ACBEA8-28CE-45EA-BBB0-06C6F85F021E}" presName="node" presStyleLbl="node1" presStyleIdx="1" presStyleCnt="3" custScaleX="46552" custScaleY="42470">
        <dgm:presLayoutVars>
          <dgm:bulletEnabled val="1"/>
        </dgm:presLayoutVars>
      </dgm:prSet>
      <dgm:spPr/>
    </dgm:pt>
    <dgm:pt modelId="{4C42CD7F-5A76-41C7-8591-CDF638053036}" type="pres">
      <dgm:prSet presAssocID="{670FA792-D521-4318-8379-336E1678CBD2}" presName="sibTrans" presStyleLbl="sibTrans2D1" presStyleIdx="1" presStyleCnt="2"/>
      <dgm:spPr/>
    </dgm:pt>
    <dgm:pt modelId="{F6B1D3B5-F9C3-41FC-AA8D-75289330C801}" type="pres">
      <dgm:prSet presAssocID="{670FA792-D521-4318-8379-336E1678CBD2}" presName="connectorText" presStyleLbl="sibTrans2D1" presStyleIdx="1" presStyleCnt="2"/>
      <dgm:spPr/>
    </dgm:pt>
    <dgm:pt modelId="{A0022056-EC61-4371-ADA5-43C7C98DB3D6}" type="pres">
      <dgm:prSet presAssocID="{649E5FB2-BA57-4FB7-A1F5-B8DCD65A07D6}" presName="node" presStyleLbl="node1" presStyleIdx="2" presStyleCnt="3" custScaleX="115516" custLinFactNeighborX="0" custLinFactNeighborY="-10400">
        <dgm:presLayoutVars>
          <dgm:bulletEnabled val="1"/>
        </dgm:presLayoutVars>
      </dgm:prSet>
      <dgm:spPr/>
    </dgm:pt>
  </dgm:ptLst>
  <dgm:cxnLst>
    <dgm:cxn modelId="{D2D74506-69B3-4338-BE1C-D4E5891E8079}" type="presOf" srcId="{670FA792-D521-4318-8379-336E1678CBD2}" destId="{F6B1D3B5-F9C3-41FC-AA8D-75289330C801}" srcOrd="1" destOrd="0" presId="urn:microsoft.com/office/officeart/2005/8/layout/process2"/>
    <dgm:cxn modelId="{7E4F7E23-2A7F-418C-AB24-1C168427D335}" type="presOf" srcId="{C8F1E5F4-2070-4525-92BA-2988B081B6F5}" destId="{CC149899-F998-49FB-BB1D-1C31CFF3C471}" srcOrd="0" destOrd="0" presId="urn:microsoft.com/office/officeart/2005/8/layout/process2"/>
    <dgm:cxn modelId="{7BF90D37-DAE7-4D19-AD4C-0D52F21A75EC}" type="presOf" srcId="{00A5364E-BE37-4968-A43A-3B5CCF3E6383}" destId="{18534B5F-B2C9-4830-B7F4-F70D52FDA582}" srcOrd="0" destOrd="0" presId="urn:microsoft.com/office/officeart/2005/8/layout/process2"/>
    <dgm:cxn modelId="{19B9193B-651A-4C2B-B629-F3EC6F495CDF}" type="presOf" srcId="{649E5FB2-BA57-4FB7-A1F5-B8DCD65A07D6}" destId="{A0022056-EC61-4371-ADA5-43C7C98DB3D6}" srcOrd="0" destOrd="0" presId="urn:microsoft.com/office/officeart/2005/8/layout/process2"/>
    <dgm:cxn modelId="{1E690948-0290-492C-A70E-F619FE59DF88}" srcId="{00A5364E-BE37-4968-A43A-3B5CCF3E6383}" destId="{649E5FB2-BA57-4FB7-A1F5-B8DCD65A07D6}" srcOrd="2" destOrd="0" parTransId="{FEC9F332-1881-4C70-A253-ED43419D60D5}" sibTransId="{C7B07643-8F51-4E64-8FE4-7A004389327D}"/>
    <dgm:cxn modelId="{2191D58B-D7A3-4431-AF4D-0453DFE56B8D}" srcId="{00A5364E-BE37-4968-A43A-3B5CCF3E6383}" destId="{53ACBEA8-28CE-45EA-BBB0-06C6F85F021E}" srcOrd="1" destOrd="0" parTransId="{23BF0E97-98F2-4C0D-9CDB-2076CB5FEF6F}" sibTransId="{670FA792-D521-4318-8379-336E1678CBD2}"/>
    <dgm:cxn modelId="{284B5F90-7BF6-449A-A67B-09BAD705EADF}" type="presOf" srcId="{670FA792-D521-4318-8379-336E1678CBD2}" destId="{4C42CD7F-5A76-41C7-8591-CDF638053036}" srcOrd="0" destOrd="0" presId="urn:microsoft.com/office/officeart/2005/8/layout/process2"/>
    <dgm:cxn modelId="{C2107195-991C-4219-98EB-8716F525541D}" type="presOf" srcId="{53ACBEA8-28CE-45EA-BBB0-06C6F85F021E}" destId="{58AECF71-B20D-4E5B-AF38-14EC41812EA3}" srcOrd="0" destOrd="0" presId="urn:microsoft.com/office/officeart/2005/8/layout/process2"/>
    <dgm:cxn modelId="{3AFF98B8-281E-4C55-8AC1-AAE778D0B06B}" type="presOf" srcId="{C8F1E5F4-2070-4525-92BA-2988B081B6F5}" destId="{151E0550-D78C-457B-9642-14520F2FA150}" srcOrd="1" destOrd="0" presId="urn:microsoft.com/office/officeart/2005/8/layout/process2"/>
    <dgm:cxn modelId="{D55282DD-46A4-4DCB-A5B5-E681C417B9AE}" type="presOf" srcId="{C925D1F7-48AA-46B2-9B02-0A185D5CC694}" destId="{F105BE39-8855-4522-9200-584E37D1FC05}" srcOrd="0" destOrd="0" presId="urn:microsoft.com/office/officeart/2005/8/layout/process2"/>
    <dgm:cxn modelId="{6A6A3EE3-02BA-4BEB-AE49-D575B01F9B67}" srcId="{00A5364E-BE37-4968-A43A-3B5CCF3E6383}" destId="{C925D1F7-48AA-46B2-9B02-0A185D5CC694}" srcOrd="0" destOrd="0" parTransId="{8A35AF54-0A73-4416-8504-507EE0A8F44B}" sibTransId="{C8F1E5F4-2070-4525-92BA-2988B081B6F5}"/>
    <dgm:cxn modelId="{1BE02C6D-C8C3-44AD-A715-609D76936DA0}" type="presParOf" srcId="{18534B5F-B2C9-4830-B7F4-F70D52FDA582}" destId="{F105BE39-8855-4522-9200-584E37D1FC05}" srcOrd="0" destOrd="0" presId="urn:microsoft.com/office/officeart/2005/8/layout/process2"/>
    <dgm:cxn modelId="{2D9F477D-C176-40E6-BC5D-C2C46F7DC727}" type="presParOf" srcId="{18534B5F-B2C9-4830-B7F4-F70D52FDA582}" destId="{CC149899-F998-49FB-BB1D-1C31CFF3C471}" srcOrd="1" destOrd="0" presId="urn:microsoft.com/office/officeart/2005/8/layout/process2"/>
    <dgm:cxn modelId="{61231930-692F-49C8-B673-FF5BB7259E78}" type="presParOf" srcId="{CC149899-F998-49FB-BB1D-1C31CFF3C471}" destId="{151E0550-D78C-457B-9642-14520F2FA150}" srcOrd="0" destOrd="0" presId="urn:microsoft.com/office/officeart/2005/8/layout/process2"/>
    <dgm:cxn modelId="{CF4494AC-148F-4788-8289-8F9DF5855068}" type="presParOf" srcId="{18534B5F-B2C9-4830-B7F4-F70D52FDA582}" destId="{58AECF71-B20D-4E5B-AF38-14EC41812EA3}" srcOrd="2" destOrd="0" presId="urn:microsoft.com/office/officeart/2005/8/layout/process2"/>
    <dgm:cxn modelId="{0BAD8F7C-B296-4A45-9A19-26279B076B2F}" type="presParOf" srcId="{18534B5F-B2C9-4830-B7F4-F70D52FDA582}" destId="{4C42CD7F-5A76-41C7-8591-CDF638053036}" srcOrd="3" destOrd="0" presId="urn:microsoft.com/office/officeart/2005/8/layout/process2"/>
    <dgm:cxn modelId="{530ED9C5-6DE1-4706-898E-89BF6F231477}" type="presParOf" srcId="{4C42CD7F-5A76-41C7-8591-CDF638053036}" destId="{F6B1D3B5-F9C3-41FC-AA8D-75289330C801}" srcOrd="0" destOrd="0" presId="urn:microsoft.com/office/officeart/2005/8/layout/process2"/>
    <dgm:cxn modelId="{8A778363-E1A3-42E6-8BCB-1D0508FE8723}" type="presParOf" srcId="{18534B5F-B2C9-4830-B7F4-F70D52FDA582}" destId="{A0022056-EC61-4371-ADA5-43C7C98DB3D6}"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7146F6DF-9992-44C4-912C-8F74575B397C}"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D9D46A9C-4861-494E-8AAD-925E594DACED}">
      <dgm:prSet/>
      <dgm:spPr/>
      <dgm:t>
        <a:bodyPr/>
        <a:lstStyle/>
        <a:p>
          <a:r>
            <a:rPr lang="en-GB" dirty="0"/>
            <a:t>The defendant </a:t>
          </a:r>
          <a:r>
            <a:rPr lang="en-GB" b="1" dirty="0"/>
            <a:t>intended</a:t>
          </a:r>
          <a:r>
            <a:rPr lang="en-GB" dirty="0"/>
            <a:t> to cause harassment, alarm or distress </a:t>
          </a:r>
          <a:r>
            <a:rPr lang="en-GB" b="1" dirty="0"/>
            <a:t>or </a:t>
          </a:r>
          <a:r>
            <a:rPr lang="en-GB" dirty="0"/>
            <a:t>was aware that they might,</a:t>
          </a:r>
          <a:endParaRPr lang="en-US" dirty="0"/>
        </a:p>
      </dgm:t>
    </dgm:pt>
    <dgm:pt modelId="{F54E4BBE-3369-4705-AAF2-F350515565E5}" type="parTrans" cxnId="{34AA7731-88F4-43DB-AFBB-5AF6AC31BCBB}">
      <dgm:prSet/>
      <dgm:spPr/>
      <dgm:t>
        <a:bodyPr/>
        <a:lstStyle/>
        <a:p>
          <a:endParaRPr lang="en-US"/>
        </a:p>
      </dgm:t>
    </dgm:pt>
    <dgm:pt modelId="{870904E3-528A-4375-B4D7-2377C1E3824E}" type="sibTrans" cxnId="{34AA7731-88F4-43DB-AFBB-5AF6AC31BCBB}">
      <dgm:prSet/>
      <dgm:spPr/>
      <dgm:t>
        <a:bodyPr/>
        <a:lstStyle/>
        <a:p>
          <a:endParaRPr lang="en-US"/>
        </a:p>
      </dgm:t>
    </dgm:pt>
    <dgm:pt modelId="{4CAE2E2B-B16D-4E0E-8841-D9E73BD20D36}">
      <dgm:prSet/>
      <dgm:spPr/>
      <dgm:t>
        <a:bodyPr/>
        <a:lstStyle/>
        <a:p>
          <a:r>
            <a:rPr lang="en-GB" b="1"/>
            <a:t>AND</a:t>
          </a:r>
          <a:endParaRPr lang="en-US"/>
        </a:p>
      </dgm:t>
    </dgm:pt>
    <dgm:pt modelId="{DC1A0F9F-5FD5-4C9B-8789-7C7B7BA82C30}" type="parTrans" cxnId="{2F7FB4F8-B8EE-4617-9E18-3AD83645CA52}">
      <dgm:prSet/>
      <dgm:spPr/>
      <dgm:t>
        <a:bodyPr/>
        <a:lstStyle/>
        <a:p>
          <a:endParaRPr lang="en-US"/>
        </a:p>
      </dgm:t>
    </dgm:pt>
    <dgm:pt modelId="{BFFF8530-E76B-4D37-9C4A-5BF4EA10C1C1}" type="sibTrans" cxnId="{2F7FB4F8-B8EE-4617-9E18-3AD83645CA52}">
      <dgm:prSet/>
      <dgm:spPr/>
      <dgm:t>
        <a:bodyPr/>
        <a:lstStyle/>
        <a:p>
          <a:endParaRPr lang="en-US"/>
        </a:p>
      </dgm:t>
    </dgm:pt>
    <dgm:pt modelId="{BCB18B1B-FBAD-4516-82C8-CF5746E0D2FD}">
      <dgm:prSet/>
      <dgm:spPr/>
      <dgm:t>
        <a:bodyPr/>
        <a:lstStyle/>
        <a:p>
          <a:r>
            <a:rPr lang="en-GB" b="1"/>
            <a:t>must cause </a:t>
          </a:r>
          <a:r>
            <a:rPr lang="en-GB"/>
            <a:t>someone to be HAD</a:t>
          </a:r>
          <a:endParaRPr lang="en-US"/>
        </a:p>
      </dgm:t>
    </dgm:pt>
    <dgm:pt modelId="{F00F6344-C9D4-4171-B246-2B9DB259922B}" type="parTrans" cxnId="{0563F16E-EFD6-4258-AC1E-99D02426720A}">
      <dgm:prSet/>
      <dgm:spPr/>
      <dgm:t>
        <a:bodyPr/>
        <a:lstStyle/>
        <a:p>
          <a:endParaRPr lang="en-US"/>
        </a:p>
      </dgm:t>
    </dgm:pt>
    <dgm:pt modelId="{5A3963FD-51C2-45D4-B581-907B410FEA87}" type="sibTrans" cxnId="{0563F16E-EFD6-4258-AC1E-99D02426720A}">
      <dgm:prSet/>
      <dgm:spPr/>
      <dgm:t>
        <a:bodyPr/>
        <a:lstStyle/>
        <a:p>
          <a:endParaRPr lang="en-US"/>
        </a:p>
      </dgm:t>
    </dgm:pt>
    <dgm:pt modelId="{9B71E80B-BC97-3B41-BD78-EFC3C834E3FD}" type="pres">
      <dgm:prSet presAssocID="{7146F6DF-9992-44C4-912C-8F74575B397C}" presName="hierChild1" presStyleCnt="0">
        <dgm:presLayoutVars>
          <dgm:chPref val="1"/>
          <dgm:dir/>
          <dgm:animOne val="branch"/>
          <dgm:animLvl val="lvl"/>
          <dgm:resizeHandles/>
        </dgm:presLayoutVars>
      </dgm:prSet>
      <dgm:spPr/>
    </dgm:pt>
    <dgm:pt modelId="{9502AD01-18A8-1540-AD97-6A1BDAA296E9}" type="pres">
      <dgm:prSet presAssocID="{D9D46A9C-4861-494E-8AAD-925E594DACED}" presName="hierRoot1" presStyleCnt="0"/>
      <dgm:spPr/>
    </dgm:pt>
    <dgm:pt modelId="{9B328EF7-358C-694E-A8AB-8E264223D6A0}" type="pres">
      <dgm:prSet presAssocID="{D9D46A9C-4861-494E-8AAD-925E594DACED}" presName="composite" presStyleCnt="0"/>
      <dgm:spPr/>
    </dgm:pt>
    <dgm:pt modelId="{9155EC64-E02E-1049-BDA1-3D2EA22987BD}" type="pres">
      <dgm:prSet presAssocID="{D9D46A9C-4861-494E-8AAD-925E594DACED}" presName="background" presStyleLbl="node0" presStyleIdx="0" presStyleCnt="1"/>
      <dgm:spPr/>
    </dgm:pt>
    <dgm:pt modelId="{6B360144-AABD-8742-848D-96FB7038435E}" type="pres">
      <dgm:prSet presAssocID="{D9D46A9C-4861-494E-8AAD-925E594DACED}" presName="text" presStyleLbl="fgAcc0" presStyleIdx="0" presStyleCnt="1">
        <dgm:presLayoutVars>
          <dgm:chPref val="3"/>
        </dgm:presLayoutVars>
      </dgm:prSet>
      <dgm:spPr/>
    </dgm:pt>
    <dgm:pt modelId="{0B8E0922-98C2-A245-8F43-65344B99A9A7}" type="pres">
      <dgm:prSet presAssocID="{D9D46A9C-4861-494E-8AAD-925E594DACED}" presName="hierChild2" presStyleCnt="0"/>
      <dgm:spPr/>
    </dgm:pt>
    <dgm:pt modelId="{C412367F-2EEF-7646-928A-7A77CA78AFDD}" type="pres">
      <dgm:prSet presAssocID="{DC1A0F9F-5FD5-4C9B-8789-7C7B7BA82C30}" presName="Name10" presStyleLbl="parChTrans1D2" presStyleIdx="0" presStyleCnt="2"/>
      <dgm:spPr/>
    </dgm:pt>
    <dgm:pt modelId="{4781BDD4-46AF-3743-A8E5-AD132C398DF9}" type="pres">
      <dgm:prSet presAssocID="{4CAE2E2B-B16D-4E0E-8841-D9E73BD20D36}" presName="hierRoot2" presStyleCnt="0"/>
      <dgm:spPr/>
    </dgm:pt>
    <dgm:pt modelId="{E2D7143C-C9C0-474A-AA90-95BE7CA706E8}" type="pres">
      <dgm:prSet presAssocID="{4CAE2E2B-B16D-4E0E-8841-D9E73BD20D36}" presName="composite2" presStyleCnt="0"/>
      <dgm:spPr/>
    </dgm:pt>
    <dgm:pt modelId="{651D4357-EB15-4D4A-9099-D61ED2800CDD}" type="pres">
      <dgm:prSet presAssocID="{4CAE2E2B-B16D-4E0E-8841-D9E73BD20D36}" presName="background2" presStyleLbl="node2" presStyleIdx="0" presStyleCnt="2"/>
      <dgm:spPr/>
    </dgm:pt>
    <dgm:pt modelId="{A658D79C-4951-9D4D-8AB8-7C75263CB7FE}" type="pres">
      <dgm:prSet presAssocID="{4CAE2E2B-B16D-4E0E-8841-D9E73BD20D36}" presName="text2" presStyleLbl="fgAcc2" presStyleIdx="0" presStyleCnt="2">
        <dgm:presLayoutVars>
          <dgm:chPref val="3"/>
        </dgm:presLayoutVars>
      </dgm:prSet>
      <dgm:spPr/>
    </dgm:pt>
    <dgm:pt modelId="{0B7B1EF6-49EF-1A4E-AAF7-183B6B46E750}" type="pres">
      <dgm:prSet presAssocID="{4CAE2E2B-B16D-4E0E-8841-D9E73BD20D36}" presName="hierChild3" presStyleCnt="0"/>
      <dgm:spPr/>
    </dgm:pt>
    <dgm:pt modelId="{8B785EBA-5084-0040-860B-679973EAD5EB}" type="pres">
      <dgm:prSet presAssocID="{F00F6344-C9D4-4171-B246-2B9DB259922B}" presName="Name10" presStyleLbl="parChTrans1D2" presStyleIdx="1" presStyleCnt="2"/>
      <dgm:spPr/>
    </dgm:pt>
    <dgm:pt modelId="{5B6363E0-D933-E745-A8A3-DD73485A1D50}" type="pres">
      <dgm:prSet presAssocID="{BCB18B1B-FBAD-4516-82C8-CF5746E0D2FD}" presName="hierRoot2" presStyleCnt="0"/>
      <dgm:spPr/>
    </dgm:pt>
    <dgm:pt modelId="{EF5E1CAE-AC67-4A48-A720-8546526B0696}" type="pres">
      <dgm:prSet presAssocID="{BCB18B1B-FBAD-4516-82C8-CF5746E0D2FD}" presName="composite2" presStyleCnt="0"/>
      <dgm:spPr/>
    </dgm:pt>
    <dgm:pt modelId="{7288C7EF-D6D1-0044-AF17-B6319FDD92DD}" type="pres">
      <dgm:prSet presAssocID="{BCB18B1B-FBAD-4516-82C8-CF5746E0D2FD}" presName="background2" presStyleLbl="node2" presStyleIdx="1" presStyleCnt="2"/>
      <dgm:spPr/>
    </dgm:pt>
    <dgm:pt modelId="{CBC20A39-1129-3048-BDFD-B4BD2605D57C}" type="pres">
      <dgm:prSet presAssocID="{BCB18B1B-FBAD-4516-82C8-CF5746E0D2FD}" presName="text2" presStyleLbl="fgAcc2" presStyleIdx="1" presStyleCnt="2">
        <dgm:presLayoutVars>
          <dgm:chPref val="3"/>
        </dgm:presLayoutVars>
      </dgm:prSet>
      <dgm:spPr/>
    </dgm:pt>
    <dgm:pt modelId="{89876615-0DC2-2648-BE4F-49947BB68C8B}" type="pres">
      <dgm:prSet presAssocID="{BCB18B1B-FBAD-4516-82C8-CF5746E0D2FD}" presName="hierChild3" presStyleCnt="0"/>
      <dgm:spPr/>
    </dgm:pt>
  </dgm:ptLst>
  <dgm:cxnLst>
    <dgm:cxn modelId="{34AA7731-88F4-43DB-AFBB-5AF6AC31BCBB}" srcId="{7146F6DF-9992-44C4-912C-8F74575B397C}" destId="{D9D46A9C-4861-494E-8AAD-925E594DACED}" srcOrd="0" destOrd="0" parTransId="{F54E4BBE-3369-4705-AAF2-F350515565E5}" sibTransId="{870904E3-528A-4375-B4D7-2377C1E3824E}"/>
    <dgm:cxn modelId="{9D9A303B-AB9A-9E4F-8425-7A84D281F558}" type="presOf" srcId="{4CAE2E2B-B16D-4E0E-8841-D9E73BD20D36}" destId="{A658D79C-4951-9D4D-8AB8-7C75263CB7FE}" srcOrd="0" destOrd="0" presId="urn:microsoft.com/office/officeart/2005/8/layout/hierarchy1"/>
    <dgm:cxn modelId="{A7885468-4EBD-C44D-80CD-F2B6DE68B081}" type="presOf" srcId="{DC1A0F9F-5FD5-4C9B-8789-7C7B7BA82C30}" destId="{C412367F-2EEF-7646-928A-7A77CA78AFDD}" srcOrd="0" destOrd="0" presId="urn:microsoft.com/office/officeart/2005/8/layout/hierarchy1"/>
    <dgm:cxn modelId="{0563F16E-EFD6-4258-AC1E-99D02426720A}" srcId="{D9D46A9C-4861-494E-8AAD-925E594DACED}" destId="{BCB18B1B-FBAD-4516-82C8-CF5746E0D2FD}" srcOrd="1" destOrd="0" parTransId="{F00F6344-C9D4-4171-B246-2B9DB259922B}" sibTransId="{5A3963FD-51C2-45D4-B581-907B410FEA87}"/>
    <dgm:cxn modelId="{3B958151-5BD3-534D-AAA7-CC03B96B5C9F}" type="presOf" srcId="{F00F6344-C9D4-4171-B246-2B9DB259922B}" destId="{8B785EBA-5084-0040-860B-679973EAD5EB}" srcOrd="0" destOrd="0" presId="urn:microsoft.com/office/officeart/2005/8/layout/hierarchy1"/>
    <dgm:cxn modelId="{01A30183-E168-AA49-B0FB-1CF33269CDB4}" type="presOf" srcId="{7146F6DF-9992-44C4-912C-8F74575B397C}" destId="{9B71E80B-BC97-3B41-BD78-EFC3C834E3FD}" srcOrd="0" destOrd="0" presId="urn:microsoft.com/office/officeart/2005/8/layout/hierarchy1"/>
    <dgm:cxn modelId="{EDA736A5-281C-AD40-9902-2759C7450AF3}" type="presOf" srcId="{BCB18B1B-FBAD-4516-82C8-CF5746E0D2FD}" destId="{CBC20A39-1129-3048-BDFD-B4BD2605D57C}" srcOrd="0" destOrd="0" presId="urn:microsoft.com/office/officeart/2005/8/layout/hierarchy1"/>
    <dgm:cxn modelId="{9C2238BD-57E6-0949-854D-091C36C71608}" type="presOf" srcId="{D9D46A9C-4861-494E-8AAD-925E594DACED}" destId="{6B360144-AABD-8742-848D-96FB7038435E}" srcOrd="0" destOrd="0" presId="urn:microsoft.com/office/officeart/2005/8/layout/hierarchy1"/>
    <dgm:cxn modelId="{2F7FB4F8-B8EE-4617-9E18-3AD83645CA52}" srcId="{D9D46A9C-4861-494E-8AAD-925E594DACED}" destId="{4CAE2E2B-B16D-4E0E-8841-D9E73BD20D36}" srcOrd="0" destOrd="0" parTransId="{DC1A0F9F-5FD5-4C9B-8789-7C7B7BA82C30}" sibTransId="{BFFF8530-E76B-4D37-9C4A-5BF4EA10C1C1}"/>
    <dgm:cxn modelId="{E407EA4F-96A6-E24E-8453-BFD2E7528480}" type="presParOf" srcId="{9B71E80B-BC97-3B41-BD78-EFC3C834E3FD}" destId="{9502AD01-18A8-1540-AD97-6A1BDAA296E9}" srcOrd="0" destOrd="0" presId="urn:microsoft.com/office/officeart/2005/8/layout/hierarchy1"/>
    <dgm:cxn modelId="{A14E4AD5-8FB6-8146-97CC-B8435215CE19}" type="presParOf" srcId="{9502AD01-18A8-1540-AD97-6A1BDAA296E9}" destId="{9B328EF7-358C-694E-A8AB-8E264223D6A0}" srcOrd="0" destOrd="0" presId="urn:microsoft.com/office/officeart/2005/8/layout/hierarchy1"/>
    <dgm:cxn modelId="{346BBDE0-74A5-5841-B212-272343EEACAB}" type="presParOf" srcId="{9B328EF7-358C-694E-A8AB-8E264223D6A0}" destId="{9155EC64-E02E-1049-BDA1-3D2EA22987BD}" srcOrd="0" destOrd="0" presId="urn:microsoft.com/office/officeart/2005/8/layout/hierarchy1"/>
    <dgm:cxn modelId="{6E415465-081B-BC42-8857-7ECA93F8295B}" type="presParOf" srcId="{9B328EF7-358C-694E-A8AB-8E264223D6A0}" destId="{6B360144-AABD-8742-848D-96FB7038435E}" srcOrd="1" destOrd="0" presId="urn:microsoft.com/office/officeart/2005/8/layout/hierarchy1"/>
    <dgm:cxn modelId="{23F297D9-AA2F-0D42-A5DA-8489C066A105}" type="presParOf" srcId="{9502AD01-18A8-1540-AD97-6A1BDAA296E9}" destId="{0B8E0922-98C2-A245-8F43-65344B99A9A7}" srcOrd="1" destOrd="0" presId="urn:microsoft.com/office/officeart/2005/8/layout/hierarchy1"/>
    <dgm:cxn modelId="{44BBE86B-F95E-E747-A9F1-6FE923ADF00A}" type="presParOf" srcId="{0B8E0922-98C2-A245-8F43-65344B99A9A7}" destId="{C412367F-2EEF-7646-928A-7A77CA78AFDD}" srcOrd="0" destOrd="0" presId="urn:microsoft.com/office/officeart/2005/8/layout/hierarchy1"/>
    <dgm:cxn modelId="{77A1092B-19B7-1A49-B0A8-E24F66888949}" type="presParOf" srcId="{0B8E0922-98C2-A245-8F43-65344B99A9A7}" destId="{4781BDD4-46AF-3743-A8E5-AD132C398DF9}" srcOrd="1" destOrd="0" presId="urn:microsoft.com/office/officeart/2005/8/layout/hierarchy1"/>
    <dgm:cxn modelId="{AFE5221A-74CB-D14D-B63D-08A69EBD98EF}" type="presParOf" srcId="{4781BDD4-46AF-3743-A8E5-AD132C398DF9}" destId="{E2D7143C-C9C0-474A-AA90-95BE7CA706E8}" srcOrd="0" destOrd="0" presId="urn:microsoft.com/office/officeart/2005/8/layout/hierarchy1"/>
    <dgm:cxn modelId="{CFF6D009-4B9A-6442-AF95-B313A972741D}" type="presParOf" srcId="{E2D7143C-C9C0-474A-AA90-95BE7CA706E8}" destId="{651D4357-EB15-4D4A-9099-D61ED2800CDD}" srcOrd="0" destOrd="0" presId="urn:microsoft.com/office/officeart/2005/8/layout/hierarchy1"/>
    <dgm:cxn modelId="{F94FF3B4-EC1C-2148-8EFF-E4035CA1B9F0}" type="presParOf" srcId="{E2D7143C-C9C0-474A-AA90-95BE7CA706E8}" destId="{A658D79C-4951-9D4D-8AB8-7C75263CB7FE}" srcOrd="1" destOrd="0" presId="urn:microsoft.com/office/officeart/2005/8/layout/hierarchy1"/>
    <dgm:cxn modelId="{2E91A690-0670-DD44-A6DE-687EFE367F0C}" type="presParOf" srcId="{4781BDD4-46AF-3743-A8E5-AD132C398DF9}" destId="{0B7B1EF6-49EF-1A4E-AAF7-183B6B46E750}" srcOrd="1" destOrd="0" presId="urn:microsoft.com/office/officeart/2005/8/layout/hierarchy1"/>
    <dgm:cxn modelId="{E023AF13-0420-344D-A20E-291BBCE48062}" type="presParOf" srcId="{0B8E0922-98C2-A245-8F43-65344B99A9A7}" destId="{8B785EBA-5084-0040-860B-679973EAD5EB}" srcOrd="2" destOrd="0" presId="urn:microsoft.com/office/officeart/2005/8/layout/hierarchy1"/>
    <dgm:cxn modelId="{A56E99CE-D911-F449-9820-B75604E0D8EB}" type="presParOf" srcId="{0B8E0922-98C2-A245-8F43-65344B99A9A7}" destId="{5B6363E0-D933-E745-A8A3-DD73485A1D50}" srcOrd="3" destOrd="0" presId="urn:microsoft.com/office/officeart/2005/8/layout/hierarchy1"/>
    <dgm:cxn modelId="{10349C6C-801F-6E46-8E18-D9B5840C2633}" type="presParOf" srcId="{5B6363E0-D933-E745-A8A3-DD73485A1D50}" destId="{EF5E1CAE-AC67-4A48-A720-8546526B0696}" srcOrd="0" destOrd="0" presId="urn:microsoft.com/office/officeart/2005/8/layout/hierarchy1"/>
    <dgm:cxn modelId="{4A253BFE-CD35-E447-B05D-19E3395BD407}" type="presParOf" srcId="{EF5E1CAE-AC67-4A48-A720-8546526B0696}" destId="{7288C7EF-D6D1-0044-AF17-B6319FDD92DD}" srcOrd="0" destOrd="0" presId="urn:microsoft.com/office/officeart/2005/8/layout/hierarchy1"/>
    <dgm:cxn modelId="{5C924595-0E31-624B-9004-C053A00C34A4}" type="presParOf" srcId="{EF5E1CAE-AC67-4A48-A720-8546526B0696}" destId="{CBC20A39-1129-3048-BDFD-B4BD2605D57C}" srcOrd="1" destOrd="0" presId="urn:microsoft.com/office/officeart/2005/8/layout/hierarchy1"/>
    <dgm:cxn modelId="{43FE8BF5-6F90-3047-B2C5-34CD144EA08F}" type="presParOf" srcId="{5B6363E0-D933-E745-A8A3-DD73485A1D50}" destId="{89876615-0DC2-2648-BE4F-49947BB68C8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99C4CE9-674B-42AF-A39C-DDBB195D7FFA}" type="doc">
      <dgm:prSet loTypeId="urn:microsoft.com/office/officeart/2005/8/layout/pList2" loCatId="list" qsTypeId="urn:microsoft.com/office/officeart/2005/8/quickstyle/simple3" qsCatId="simple" csTypeId="urn:microsoft.com/office/officeart/2005/8/colors/accent1_5" csCatId="accent1" phldr="1"/>
      <dgm:spPr/>
    </dgm:pt>
    <dgm:pt modelId="{31068E62-7F49-4852-AAC6-F527C34EBB44}">
      <dgm:prSet phldrT="[Text]" custT="1"/>
      <dgm:spPr/>
      <dgm:t>
        <a:bodyPr/>
        <a:lstStyle/>
        <a:p>
          <a:r>
            <a:rPr lang="en-US" sz="2800" dirty="0"/>
            <a:t>Inside a dwelling</a:t>
          </a:r>
          <a:br>
            <a:rPr lang="en-US" sz="2800" dirty="0"/>
          </a:br>
          <a:br>
            <a:rPr lang="en-US" sz="2800" dirty="0"/>
          </a:br>
          <a:r>
            <a:rPr lang="en-US" sz="2800" dirty="0">
              <a:solidFill>
                <a:schemeClr val="bg1"/>
              </a:solidFill>
            </a:rPr>
            <a:t>T</a:t>
          </a:r>
          <a:r>
            <a:rPr lang="en-GB" sz="2400" dirty="0">
              <a:solidFill>
                <a:schemeClr val="bg1"/>
              </a:solidFill>
            </a:rPr>
            <a:t>hey had</a:t>
          </a:r>
          <a:r>
            <a:rPr lang="en-GB" sz="2400" baseline="0" dirty="0">
              <a:solidFill>
                <a:schemeClr val="bg1"/>
              </a:solidFill>
            </a:rPr>
            <a:t> no reason to believe his words, behaviour or conduct inside a dwelling could be seen or heard by a person anywhere outside…</a:t>
          </a:r>
          <a:endParaRPr lang="en-US" sz="2800" dirty="0">
            <a:solidFill>
              <a:schemeClr val="bg1"/>
            </a:solidFill>
          </a:endParaRPr>
        </a:p>
      </dgm:t>
    </dgm:pt>
    <dgm:pt modelId="{3992D637-3836-4938-96ED-35D1BDB600DB}" type="parTrans" cxnId="{15632178-5271-40D0-8A6F-179A873ADE60}">
      <dgm:prSet/>
      <dgm:spPr/>
      <dgm:t>
        <a:bodyPr/>
        <a:lstStyle/>
        <a:p>
          <a:endParaRPr lang="en-US"/>
        </a:p>
      </dgm:t>
    </dgm:pt>
    <dgm:pt modelId="{199143EC-7EC8-40D6-86AC-E4518F1D8C2A}" type="sibTrans" cxnId="{15632178-5271-40D0-8A6F-179A873ADE60}">
      <dgm:prSet/>
      <dgm:spPr/>
      <dgm:t>
        <a:bodyPr/>
        <a:lstStyle/>
        <a:p>
          <a:endParaRPr lang="en-US"/>
        </a:p>
      </dgm:t>
    </dgm:pt>
    <dgm:pt modelId="{E3E8A42B-88DD-4858-813C-790251AC158D}">
      <dgm:prSet phldrT="[Text]" custT="1"/>
      <dgm:spPr/>
      <dgm:t>
        <a:bodyPr/>
        <a:lstStyle/>
        <a:p>
          <a:r>
            <a:rPr lang="en-US" sz="2800" dirty="0"/>
            <a:t>Reasonable Conduct</a:t>
          </a:r>
          <a:br>
            <a:rPr lang="en-US" sz="2800" dirty="0"/>
          </a:br>
          <a:br>
            <a:rPr lang="en-US" sz="2800" dirty="0"/>
          </a:br>
          <a:r>
            <a:rPr lang="en-GB" sz="2400" dirty="0">
              <a:solidFill>
                <a:schemeClr val="bg1"/>
              </a:solidFill>
            </a:rPr>
            <a:t>Their conduct was reasonable…</a:t>
          </a:r>
          <a:endParaRPr lang="en-US" sz="2800" dirty="0">
            <a:solidFill>
              <a:schemeClr val="bg1"/>
            </a:solidFill>
          </a:endParaRPr>
        </a:p>
      </dgm:t>
    </dgm:pt>
    <dgm:pt modelId="{009E21C7-4D0A-4AAE-B909-8A5A590ED5AD}" type="parTrans" cxnId="{6809E7A8-F280-4D57-8F2A-CF6BD0AE2EC4}">
      <dgm:prSet/>
      <dgm:spPr/>
      <dgm:t>
        <a:bodyPr/>
        <a:lstStyle/>
        <a:p>
          <a:endParaRPr lang="en-US"/>
        </a:p>
      </dgm:t>
    </dgm:pt>
    <dgm:pt modelId="{E79D5F5C-F0CD-46D8-9989-A2033CAA0F74}" type="sibTrans" cxnId="{6809E7A8-F280-4D57-8F2A-CF6BD0AE2EC4}">
      <dgm:prSet/>
      <dgm:spPr/>
      <dgm:t>
        <a:bodyPr/>
        <a:lstStyle/>
        <a:p>
          <a:endParaRPr lang="en-US"/>
        </a:p>
      </dgm:t>
    </dgm:pt>
    <dgm:pt modelId="{F1AAE260-E5EA-41C3-8F68-4C7146A7B2DF}" type="pres">
      <dgm:prSet presAssocID="{199C4CE9-674B-42AF-A39C-DDBB195D7FFA}" presName="Name0" presStyleCnt="0">
        <dgm:presLayoutVars>
          <dgm:dir/>
          <dgm:resizeHandles val="exact"/>
        </dgm:presLayoutVars>
      </dgm:prSet>
      <dgm:spPr/>
    </dgm:pt>
    <dgm:pt modelId="{237CE8A9-907D-4976-B9C3-89B1A5C320EF}" type="pres">
      <dgm:prSet presAssocID="{199C4CE9-674B-42AF-A39C-DDBB195D7FFA}" presName="bkgdShp" presStyleLbl="alignAccFollowNode1" presStyleIdx="0" presStyleCnt="1" custLinFactNeighborY="-3325"/>
      <dgm:spPr/>
    </dgm:pt>
    <dgm:pt modelId="{5A17AE87-CE07-4903-9AE0-618C2C759B0D}" type="pres">
      <dgm:prSet presAssocID="{199C4CE9-674B-42AF-A39C-DDBB195D7FFA}" presName="linComp" presStyleCnt="0"/>
      <dgm:spPr/>
    </dgm:pt>
    <dgm:pt modelId="{C906F025-41EA-4551-BEA3-896E4E6BDEC2}" type="pres">
      <dgm:prSet presAssocID="{31068E62-7F49-4852-AAC6-F527C34EBB44}" presName="compNode" presStyleCnt="0"/>
      <dgm:spPr/>
    </dgm:pt>
    <dgm:pt modelId="{C4C77B16-E42D-459E-B3F9-E1E373858AE5}" type="pres">
      <dgm:prSet presAssocID="{31068E62-7F49-4852-AAC6-F527C34EBB44}" presName="node" presStyleLbl="node1" presStyleIdx="0" presStyleCnt="2" custScaleY="113324" custLinFactNeighborX="-3434" custLinFactNeighborY="-6662">
        <dgm:presLayoutVars>
          <dgm:bulletEnabled val="1"/>
        </dgm:presLayoutVars>
      </dgm:prSet>
      <dgm:spPr/>
    </dgm:pt>
    <dgm:pt modelId="{C9B4DD85-ABF4-4A39-B08B-440A7FEF248B}" type="pres">
      <dgm:prSet presAssocID="{31068E62-7F49-4852-AAC6-F527C34EBB44}" presName="invisiNode" presStyleLbl="node1" presStyleIdx="0" presStyleCnt="2"/>
      <dgm:spPr/>
    </dgm:pt>
    <dgm:pt modelId="{F69AF745-A784-40DC-9940-97BB9FEA30EA}" type="pres">
      <dgm:prSet presAssocID="{31068E62-7F49-4852-AAC6-F527C34EBB44}" presName="imagNode" presStyleLbl="fgImgPlace1" presStyleIdx="0" presStyleCnt="2"/>
      <dgm:spPr>
        <a:blipFill rotWithShape="1">
          <a:blip xmlns:r="http://schemas.openxmlformats.org/officeDocument/2006/relationships" r:embed="rId1"/>
          <a:stretch>
            <a:fillRect/>
          </a:stretch>
        </a:blipFill>
      </dgm:spPr>
    </dgm:pt>
    <dgm:pt modelId="{8CE46294-6557-4A75-817E-5572290B82EA}" type="pres">
      <dgm:prSet presAssocID="{199143EC-7EC8-40D6-86AC-E4518F1D8C2A}" presName="sibTrans" presStyleLbl="sibTrans2D1" presStyleIdx="0" presStyleCnt="0"/>
      <dgm:spPr/>
    </dgm:pt>
    <dgm:pt modelId="{38BD2330-50CC-4BB9-9858-E977A1CF2848}" type="pres">
      <dgm:prSet presAssocID="{E3E8A42B-88DD-4858-813C-790251AC158D}" presName="compNode" presStyleCnt="0"/>
      <dgm:spPr/>
    </dgm:pt>
    <dgm:pt modelId="{DA3EE26E-FB25-46F3-8854-C8EB131E0ADA}" type="pres">
      <dgm:prSet presAssocID="{E3E8A42B-88DD-4858-813C-790251AC158D}" presName="node" presStyleLbl="node1" presStyleIdx="1" presStyleCnt="2">
        <dgm:presLayoutVars>
          <dgm:bulletEnabled val="1"/>
        </dgm:presLayoutVars>
      </dgm:prSet>
      <dgm:spPr/>
    </dgm:pt>
    <dgm:pt modelId="{9E1C34EC-FAC6-4A78-A31E-D7DBE0AA2BA6}" type="pres">
      <dgm:prSet presAssocID="{E3E8A42B-88DD-4858-813C-790251AC158D}" presName="invisiNode" presStyleLbl="node1" presStyleIdx="1" presStyleCnt="2"/>
      <dgm:spPr/>
    </dgm:pt>
    <dgm:pt modelId="{756BDB3E-A4D3-4A82-882A-7240A4A12034}" type="pres">
      <dgm:prSet presAssocID="{E3E8A42B-88DD-4858-813C-790251AC158D}" presName="imagNode" presStyleLbl="fgImgPlace1" presStyleIdx="1" presStyleCnt="2"/>
      <dgm:spPr>
        <a:blipFill rotWithShape="1">
          <a:blip xmlns:r="http://schemas.openxmlformats.org/officeDocument/2006/relationships" r:embed="rId2"/>
          <a:stretch>
            <a:fillRect/>
          </a:stretch>
        </a:blipFill>
      </dgm:spPr>
    </dgm:pt>
  </dgm:ptLst>
  <dgm:cxnLst>
    <dgm:cxn modelId="{61BAEA11-4F51-4729-AC11-647D6F21DA48}" type="presOf" srcId="{E3E8A42B-88DD-4858-813C-790251AC158D}" destId="{DA3EE26E-FB25-46F3-8854-C8EB131E0ADA}" srcOrd="0" destOrd="0" presId="urn:microsoft.com/office/officeart/2005/8/layout/pList2"/>
    <dgm:cxn modelId="{15632178-5271-40D0-8A6F-179A873ADE60}" srcId="{199C4CE9-674B-42AF-A39C-DDBB195D7FFA}" destId="{31068E62-7F49-4852-AAC6-F527C34EBB44}" srcOrd="0" destOrd="0" parTransId="{3992D637-3836-4938-96ED-35D1BDB600DB}" sibTransId="{199143EC-7EC8-40D6-86AC-E4518F1D8C2A}"/>
    <dgm:cxn modelId="{6809E7A8-F280-4D57-8F2A-CF6BD0AE2EC4}" srcId="{199C4CE9-674B-42AF-A39C-DDBB195D7FFA}" destId="{E3E8A42B-88DD-4858-813C-790251AC158D}" srcOrd="1" destOrd="0" parTransId="{009E21C7-4D0A-4AAE-B909-8A5A590ED5AD}" sibTransId="{E79D5F5C-F0CD-46D8-9989-A2033CAA0F74}"/>
    <dgm:cxn modelId="{2AFAADB5-8F14-4D5C-8DF9-127685C22315}" type="presOf" srcId="{31068E62-7F49-4852-AAC6-F527C34EBB44}" destId="{C4C77B16-E42D-459E-B3F9-E1E373858AE5}" srcOrd="0" destOrd="0" presId="urn:microsoft.com/office/officeart/2005/8/layout/pList2"/>
    <dgm:cxn modelId="{7261F7D0-F039-4FA7-BD7D-D5C801942456}" type="presOf" srcId="{199143EC-7EC8-40D6-86AC-E4518F1D8C2A}" destId="{8CE46294-6557-4A75-817E-5572290B82EA}" srcOrd="0" destOrd="0" presId="urn:microsoft.com/office/officeart/2005/8/layout/pList2"/>
    <dgm:cxn modelId="{D5E2C5FE-349A-4F2F-9059-0414F9D97A7F}" type="presOf" srcId="{199C4CE9-674B-42AF-A39C-DDBB195D7FFA}" destId="{F1AAE260-E5EA-41C3-8F68-4C7146A7B2DF}" srcOrd="0" destOrd="0" presId="urn:microsoft.com/office/officeart/2005/8/layout/pList2"/>
    <dgm:cxn modelId="{3426D46D-5EED-44FF-8E72-2115C96F5ACD}" type="presParOf" srcId="{F1AAE260-E5EA-41C3-8F68-4C7146A7B2DF}" destId="{237CE8A9-907D-4976-B9C3-89B1A5C320EF}" srcOrd="0" destOrd="0" presId="urn:microsoft.com/office/officeart/2005/8/layout/pList2"/>
    <dgm:cxn modelId="{8DC462F8-F828-4D5D-BE9A-54970256265B}" type="presParOf" srcId="{F1AAE260-E5EA-41C3-8F68-4C7146A7B2DF}" destId="{5A17AE87-CE07-4903-9AE0-618C2C759B0D}" srcOrd="1" destOrd="0" presId="urn:microsoft.com/office/officeart/2005/8/layout/pList2"/>
    <dgm:cxn modelId="{26D44FBF-51DB-44F6-9C8A-6817E1BC3E33}" type="presParOf" srcId="{5A17AE87-CE07-4903-9AE0-618C2C759B0D}" destId="{C906F025-41EA-4551-BEA3-896E4E6BDEC2}" srcOrd="0" destOrd="0" presId="urn:microsoft.com/office/officeart/2005/8/layout/pList2"/>
    <dgm:cxn modelId="{B1C8C490-3824-44BA-9F3E-AAB5B8056731}" type="presParOf" srcId="{C906F025-41EA-4551-BEA3-896E4E6BDEC2}" destId="{C4C77B16-E42D-459E-B3F9-E1E373858AE5}" srcOrd="0" destOrd="0" presId="urn:microsoft.com/office/officeart/2005/8/layout/pList2"/>
    <dgm:cxn modelId="{3F4FE3D4-93E2-4FE4-9B6A-38387FDFAD26}" type="presParOf" srcId="{C906F025-41EA-4551-BEA3-896E4E6BDEC2}" destId="{C9B4DD85-ABF4-4A39-B08B-440A7FEF248B}" srcOrd="1" destOrd="0" presId="urn:microsoft.com/office/officeart/2005/8/layout/pList2"/>
    <dgm:cxn modelId="{1E9110DA-56EC-415A-BEF1-D5082969BD89}" type="presParOf" srcId="{C906F025-41EA-4551-BEA3-896E4E6BDEC2}" destId="{F69AF745-A784-40DC-9940-97BB9FEA30EA}" srcOrd="2" destOrd="0" presId="urn:microsoft.com/office/officeart/2005/8/layout/pList2"/>
    <dgm:cxn modelId="{1B464080-3AFB-4D79-8F5D-6595E501B6F3}" type="presParOf" srcId="{5A17AE87-CE07-4903-9AE0-618C2C759B0D}" destId="{8CE46294-6557-4A75-817E-5572290B82EA}" srcOrd="1" destOrd="0" presId="urn:microsoft.com/office/officeart/2005/8/layout/pList2"/>
    <dgm:cxn modelId="{2287D265-42C6-4B8B-B0C5-F64040014669}" type="presParOf" srcId="{5A17AE87-CE07-4903-9AE0-618C2C759B0D}" destId="{38BD2330-50CC-4BB9-9858-E977A1CF2848}" srcOrd="2" destOrd="0" presId="urn:microsoft.com/office/officeart/2005/8/layout/pList2"/>
    <dgm:cxn modelId="{6B1334B1-C807-41A5-8287-B714DF6441D8}" type="presParOf" srcId="{38BD2330-50CC-4BB9-9858-E977A1CF2848}" destId="{DA3EE26E-FB25-46F3-8854-C8EB131E0ADA}" srcOrd="0" destOrd="0" presId="urn:microsoft.com/office/officeart/2005/8/layout/pList2"/>
    <dgm:cxn modelId="{7FF6D20C-F2E5-42BF-BCC6-F2972CCC8B5B}" type="presParOf" srcId="{38BD2330-50CC-4BB9-9858-E977A1CF2848}" destId="{9E1C34EC-FAC6-4A78-A31E-D7DBE0AA2BA6}" srcOrd="1" destOrd="0" presId="urn:microsoft.com/office/officeart/2005/8/layout/pList2"/>
    <dgm:cxn modelId="{68657C76-E037-437B-BFBE-617F6203BBB4}" type="presParOf" srcId="{38BD2330-50CC-4BB9-9858-E977A1CF2848}" destId="{756BDB3E-A4D3-4A82-882A-7240A4A12034}" srcOrd="2" destOrd="0" presId="urn:microsoft.com/office/officeart/2005/8/layout/pList2"/>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D43B0422-CFAC-4001-A67D-01E2015A8899}" type="doc">
      <dgm:prSet loTypeId="urn:microsoft.com/office/officeart/2005/8/layout/vList2" loCatId="list" qsTypeId="urn:microsoft.com/office/officeart/2005/8/quickstyle/simple1" qsCatId="simple" csTypeId="urn:microsoft.com/office/officeart/2005/8/colors/accent1_5" csCatId="accent1" phldr="1"/>
      <dgm:spPr/>
      <dgm:t>
        <a:bodyPr/>
        <a:lstStyle/>
        <a:p>
          <a:endParaRPr lang="en-US"/>
        </a:p>
      </dgm:t>
    </dgm:pt>
    <dgm:pt modelId="{18C0D800-744A-4BF0-BB5D-B077D76DD244}">
      <dgm:prSet phldrT="[Text]" custT="1"/>
      <dgm:spPr/>
      <dgm:t>
        <a:bodyPr/>
        <a:lstStyle/>
        <a:p>
          <a:r>
            <a:rPr lang="en-US" sz="2800"/>
            <a:t>S5 POA 1986</a:t>
          </a:r>
          <a:endParaRPr lang="en-US" sz="2800" dirty="0"/>
        </a:p>
      </dgm:t>
    </dgm:pt>
    <dgm:pt modelId="{036A418A-B4C2-4E98-8C14-1F97023B80DE}" type="parTrans" cxnId="{EC2EBBD5-AED2-4D05-AB46-721A83C125D9}">
      <dgm:prSet/>
      <dgm:spPr/>
      <dgm:t>
        <a:bodyPr/>
        <a:lstStyle/>
        <a:p>
          <a:endParaRPr lang="en-US"/>
        </a:p>
      </dgm:t>
    </dgm:pt>
    <dgm:pt modelId="{B237D76C-384E-41DC-A895-E6D8CF40DB68}" type="sibTrans" cxnId="{EC2EBBD5-AED2-4D05-AB46-721A83C125D9}">
      <dgm:prSet/>
      <dgm:spPr/>
      <dgm:t>
        <a:bodyPr/>
        <a:lstStyle/>
        <a:p>
          <a:endParaRPr lang="en-US"/>
        </a:p>
      </dgm:t>
    </dgm:pt>
    <dgm:pt modelId="{196FD2AA-C3B5-4B87-AEE8-B1607826575D}">
      <dgm:prSet phldrT="[Text]" custT="1"/>
      <dgm:spPr/>
      <dgm:t>
        <a:bodyPr/>
        <a:lstStyle/>
        <a:p>
          <a:r>
            <a:rPr lang="en-US" sz="2200" dirty="0"/>
            <a:t>Public place (or private but not between 2 dwellings)</a:t>
          </a:r>
        </a:p>
        <a:p>
          <a:r>
            <a:rPr lang="en-US" sz="2200" dirty="0"/>
            <a:t>Display/use threatening or abusive words</a:t>
          </a:r>
        </a:p>
        <a:p>
          <a:r>
            <a:rPr lang="en-US" sz="2200" dirty="0"/>
            <a:t>Behaviour: disorderly behavior</a:t>
          </a:r>
        </a:p>
        <a:p>
          <a:r>
            <a:rPr lang="en-US" sz="2200" dirty="0"/>
            <a:t>Within sight/hearing of person </a:t>
          </a:r>
          <a:r>
            <a:rPr lang="en-US" sz="2200" b="1" i="1" u="sng" dirty="0"/>
            <a:t>likely</a:t>
          </a:r>
          <a:r>
            <a:rPr lang="en-US" sz="2200" dirty="0"/>
            <a:t> to be caused H.A.D</a:t>
          </a:r>
        </a:p>
      </dgm:t>
    </dgm:pt>
    <dgm:pt modelId="{3B855E8C-EE03-4037-9B7D-C6DB73B152EE}" type="parTrans" cxnId="{3DC5E7D2-0C51-4A6B-9B86-D8293D1CE8A9}">
      <dgm:prSet/>
      <dgm:spPr/>
      <dgm:t>
        <a:bodyPr/>
        <a:lstStyle/>
        <a:p>
          <a:endParaRPr lang="en-US"/>
        </a:p>
      </dgm:t>
    </dgm:pt>
    <dgm:pt modelId="{A3B4CD5C-2336-4C2B-BEE1-D650A36F2C28}" type="sibTrans" cxnId="{3DC5E7D2-0C51-4A6B-9B86-D8293D1CE8A9}">
      <dgm:prSet/>
      <dgm:spPr/>
      <dgm:t>
        <a:bodyPr/>
        <a:lstStyle/>
        <a:p>
          <a:endParaRPr lang="en-US"/>
        </a:p>
      </dgm:t>
    </dgm:pt>
    <dgm:pt modelId="{77E0756E-F865-4C80-9DEE-1B69DD889395}">
      <dgm:prSet phldrT="[Text]" custT="1"/>
      <dgm:spPr/>
      <dgm:t>
        <a:bodyPr/>
        <a:lstStyle/>
        <a:p>
          <a:r>
            <a:rPr lang="en-US" sz="2800"/>
            <a:t>S4A POA 1986</a:t>
          </a:r>
          <a:endParaRPr lang="en-US" sz="2800" dirty="0"/>
        </a:p>
      </dgm:t>
    </dgm:pt>
    <dgm:pt modelId="{3B2FB0A4-39AC-4C9B-BB23-E7F75D3C6761}" type="parTrans" cxnId="{8696DF4F-8018-42C1-9160-0EA7303F31FB}">
      <dgm:prSet/>
      <dgm:spPr/>
      <dgm:t>
        <a:bodyPr/>
        <a:lstStyle/>
        <a:p>
          <a:endParaRPr lang="en-US"/>
        </a:p>
      </dgm:t>
    </dgm:pt>
    <dgm:pt modelId="{FB684CE8-515D-432C-8498-A9B65D2E64E8}" type="sibTrans" cxnId="{8696DF4F-8018-42C1-9160-0EA7303F31FB}">
      <dgm:prSet/>
      <dgm:spPr/>
      <dgm:t>
        <a:bodyPr/>
        <a:lstStyle/>
        <a:p>
          <a:endParaRPr lang="en-US"/>
        </a:p>
      </dgm:t>
    </dgm:pt>
    <dgm:pt modelId="{4209B3E9-E12E-4875-8F74-FF8D55B28BB9}">
      <dgm:prSet phldrT="[Text]" custT="1"/>
      <dgm:spPr/>
      <dgm:t>
        <a:bodyPr/>
        <a:lstStyle/>
        <a:p>
          <a:r>
            <a:rPr lang="en-US" sz="2200"/>
            <a:t>Public place (or private but not between 2 dwellings)</a:t>
          </a:r>
        </a:p>
        <a:p>
          <a:r>
            <a:rPr lang="en-US" sz="2200"/>
            <a:t>Display/use threatening or abusive words or </a:t>
          </a:r>
          <a:r>
            <a:rPr lang="en-US" sz="2200" b="1" i="1" u="sng"/>
            <a:t>insulting</a:t>
          </a:r>
          <a:r>
            <a:rPr lang="en-US" sz="2200"/>
            <a:t> words</a:t>
          </a:r>
        </a:p>
        <a:p>
          <a:r>
            <a:rPr lang="en-US" sz="2200"/>
            <a:t>Behaviour: disorderly behaviour</a:t>
          </a:r>
        </a:p>
        <a:p>
          <a:r>
            <a:rPr lang="en-US" sz="2200" b="1" i="1" u="sng"/>
            <a:t>Intention</a:t>
          </a:r>
          <a:r>
            <a:rPr lang="en-US" sz="2200"/>
            <a:t> to cause that or another person H.A.D</a:t>
          </a:r>
        </a:p>
        <a:p>
          <a:r>
            <a:rPr lang="en-US" sz="2200" b="1" i="1" u="sng"/>
            <a:t>Causes </a:t>
          </a:r>
          <a:r>
            <a:rPr lang="en-US" sz="2200"/>
            <a:t>someone H.A.D (must have a complainant)</a:t>
          </a:r>
          <a:endParaRPr lang="en-US" sz="2200" dirty="0"/>
        </a:p>
      </dgm:t>
    </dgm:pt>
    <dgm:pt modelId="{DC53292E-234D-422D-8CC1-39D4D77328BA}" type="parTrans" cxnId="{CF8B4B9B-8A3D-461B-BD18-7E1E9E49712C}">
      <dgm:prSet/>
      <dgm:spPr/>
      <dgm:t>
        <a:bodyPr/>
        <a:lstStyle/>
        <a:p>
          <a:endParaRPr lang="en-US"/>
        </a:p>
      </dgm:t>
    </dgm:pt>
    <dgm:pt modelId="{F8FEA5D6-4758-4A7A-BE76-1ECC4C71DB21}" type="sibTrans" cxnId="{CF8B4B9B-8A3D-461B-BD18-7E1E9E49712C}">
      <dgm:prSet/>
      <dgm:spPr/>
      <dgm:t>
        <a:bodyPr/>
        <a:lstStyle/>
        <a:p>
          <a:endParaRPr lang="en-US"/>
        </a:p>
      </dgm:t>
    </dgm:pt>
    <dgm:pt modelId="{5E28583E-FD57-0C4E-84E5-CF9578524D06}" type="pres">
      <dgm:prSet presAssocID="{D43B0422-CFAC-4001-A67D-01E2015A8899}" presName="linear" presStyleCnt="0">
        <dgm:presLayoutVars>
          <dgm:animLvl val="lvl"/>
          <dgm:resizeHandles val="exact"/>
        </dgm:presLayoutVars>
      </dgm:prSet>
      <dgm:spPr/>
    </dgm:pt>
    <dgm:pt modelId="{60D2EBF1-B4EB-1F4C-9327-03004AE410FE}" type="pres">
      <dgm:prSet presAssocID="{18C0D800-744A-4BF0-BB5D-B077D76DD244}" presName="parentText" presStyleLbl="node1" presStyleIdx="0" presStyleCnt="2">
        <dgm:presLayoutVars>
          <dgm:chMax val="0"/>
          <dgm:bulletEnabled val="1"/>
        </dgm:presLayoutVars>
      </dgm:prSet>
      <dgm:spPr/>
    </dgm:pt>
    <dgm:pt modelId="{0EEC96ED-9665-DF46-94E0-871ED8E5828F}" type="pres">
      <dgm:prSet presAssocID="{18C0D800-744A-4BF0-BB5D-B077D76DD244}" presName="childText" presStyleLbl="revTx" presStyleIdx="0" presStyleCnt="2">
        <dgm:presLayoutVars>
          <dgm:bulletEnabled val="1"/>
        </dgm:presLayoutVars>
      </dgm:prSet>
      <dgm:spPr/>
    </dgm:pt>
    <dgm:pt modelId="{79A07B37-B6AC-E540-87E7-940BB7719681}" type="pres">
      <dgm:prSet presAssocID="{77E0756E-F865-4C80-9DEE-1B69DD889395}" presName="parentText" presStyleLbl="node1" presStyleIdx="1" presStyleCnt="2">
        <dgm:presLayoutVars>
          <dgm:chMax val="0"/>
          <dgm:bulletEnabled val="1"/>
        </dgm:presLayoutVars>
      </dgm:prSet>
      <dgm:spPr/>
    </dgm:pt>
    <dgm:pt modelId="{060FDE0E-E93F-184E-BF64-5F44C7FCA9E4}" type="pres">
      <dgm:prSet presAssocID="{77E0756E-F865-4C80-9DEE-1B69DD889395}" presName="childText" presStyleLbl="revTx" presStyleIdx="1" presStyleCnt="2">
        <dgm:presLayoutVars>
          <dgm:bulletEnabled val="1"/>
        </dgm:presLayoutVars>
      </dgm:prSet>
      <dgm:spPr/>
    </dgm:pt>
  </dgm:ptLst>
  <dgm:cxnLst>
    <dgm:cxn modelId="{357C4107-73A7-7541-AE45-DE2EDC7E7C45}" type="presOf" srcId="{77E0756E-F865-4C80-9DEE-1B69DD889395}" destId="{79A07B37-B6AC-E540-87E7-940BB7719681}" srcOrd="0" destOrd="0" presId="urn:microsoft.com/office/officeart/2005/8/layout/vList2"/>
    <dgm:cxn modelId="{40A4CA09-C20A-E34B-B613-DED45B7DE6EC}" type="presOf" srcId="{18C0D800-744A-4BF0-BB5D-B077D76DD244}" destId="{60D2EBF1-B4EB-1F4C-9327-03004AE410FE}" srcOrd="0" destOrd="0" presId="urn:microsoft.com/office/officeart/2005/8/layout/vList2"/>
    <dgm:cxn modelId="{8696DF4F-8018-42C1-9160-0EA7303F31FB}" srcId="{D43B0422-CFAC-4001-A67D-01E2015A8899}" destId="{77E0756E-F865-4C80-9DEE-1B69DD889395}" srcOrd="1" destOrd="0" parTransId="{3B2FB0A4-39AC-4C9B-BB23-E7F75D3C6761}" sibTransId="{FB684CE8-515D-432C-8498-A9B65D2E64E8}"/>
    <dgm:cxn modelId="{B41C9D8B-9293-0B4C-B8FD-9AD0DCBC49E0}" type="presOf" srcId="{4209B3E9-E12E-4875-8F74-FF8D55B28BB9}" destId="{060FDE0E-E93F-184E-BF64-5F44C7FCA9E4}" srcOrd="0" destOrd="0" presId="urn:microsoft.com/office/officeart/2005/8/layout/vList2"/>
    <dgm:cxn modelId="{CF8B4B9B-8A3D-461B-BD18-7E1E9E49712C}" srcId="{77E0756E-F865-4C80-9DEE-1B69DD889395}" destId="{4209B3E9-E12E-4875-8F74-FF8D55B28BB9}" srcOrd="0" destOrd="0" parTransId="{DC53292E-234D-422D-8CC1-39D4D77328BA}" sibTransId="{F8FEA5D6-4758-4A7A-BE76-1ECC4C71DB21}"/>
    <dgm:cxn modelId="{124615AC-0C19-4548-8659-D6ACF35D7CE0}" type="presOf" srcId="{D43B0422-CFAC-4001-A67D-01E2015A8899}" destId="{5E28583E-FD57-0C4E-84E5-CF9578524D06}" srcOrd="0" destOrd="0" presId="urn:microsoft.com/office/officeart/2005/8/layout/vList2"/>
    <dgm:cxn modelId="{863CB4CC-F698-1143-8FEE-26DD2C8C7B09}" type="presOf" srcId="{196FD2AA-C3B5-4B87-AEE8-B1607826575D}" destId="{0EEC96ED-9665-DF46-94E0-871ED8E5828F}" srcOrd="0" destOrd="0" presId="urn:microsoft.com/office/officeart/2005/8/layout/vList2"/>
    <dgm:cxn modelId="{3DC5E7D2-0C51-4A6B-9B86-D8293D1CE8A9}" srcId="{18C0D800-744A-4BF0-BB5D-B077D76DD244}" destId="{196FD2AA-C3B5-4B87-AEE8-B1607826575D}" srcOrd="0" destOrd="0" parTransId="{3B855E8C-EE03-4037-9B7D-C6DB73B152EE}" sibTransId="{A3B4CD5C-2336-4C2B-BEE1-D650A36F2C28}"/>
    <dgm:cxn modelId="{EC2EBBD5-AED2-4D05-AB46-721A83C125D9}" srcId="{D43B0422-CFAC-4001-A67D-01E2015A8899}" destId="{18C0D800-744A-4BF0-BB5D-B077D76DD244}" srcOrd="0" destOrd="0" parTransId="{036A418A-B4C2-4E98-8C14-1F97023B80DE}" sibTransId="{B237D76C-384E-41DC-A895-E6D8CF40DB68}"/>
    <dgm:cxn modelId="{60968CAD-9A9F-0242-98BE-0A99DE5B35A6}" type="presParOf" srcId="{5E28583E-FD57-0C4E-84E5-CF9578524D06}" destId="{60D2EBF1-B4EB-1F4C-9327-03004AE410FE}" srcOrd="0" destOrd="0" presId="urn:microsoft.com/office/officeart/2005/8/layout/vList2"/>
    <dgm:cxn modelId="{EB1117AC-476C-6648-BB7E-7A8177A16D26}" type="presParOf" srcId="{5E28583E-FD57-0C4E-84E5-CF9578524D06}" destId="{0EEC96ED-9665-DF46-94E0-871ED8E5828F}" srcOrd="1" destOrd="0" presId="urn:microsoft.com/office/officeart/2005/8/layout/vList2"/>
    <dgm:cxn modelId="{EE1384E4-36FD-254C-8959-650AD3E551C2}" type="presParOf" srcId="{5E28583E-FD57-0C4E-84E5-CF9578524D06}" destId="{79A07B37-B6AC-E540-87E7-940BB7719681}" srcOrd="2" destOrd="0" presId="urn:microsoft.com/office/officeart/2005/8/layout/vList2"/>
    <dgm:cxn modelId="{A1A40DCF-6002-3141-B0D2-7A72FC0336B7}" type="presParOf" srcId="{5E28583E-FD57-0C4E-84E5-CF9578524D06}" destId="{060FDE0E-E93F-184E-BF64-5F44C7FCA9E4}" srcOrd="3" destOrd="0" presId="urn:microsoft.com/office/officeart/2005/8/layout/vList2"/>
  </dgm:cxnLst>
  <dgm:bg/>
  <dgm:whole>
    <a:ln>
      <a:solidFill>
        <a:schemeClr val="tx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C521C0A1-0222-4701-B578-7D90EF882F50}" type="doc">
      <dgm:prSet loTypeId="urn:microsoft.com/office/officeart/2005/8/layout/process2" loCatId="process" qsTypeId="urn:microsoft.com/office/officeart/2005/8/quickstyle/simple1" qsCatId="simple" csTypeId="urn:microsoft.com/office/officeart/2005/8/colors/colorful5" csCatId="colorful" phldr="1"/>
      <dgm:spPr/>
    </dgm:pt>
    <dgm:pt modelId="{71941AD5-73DF-4164-9CFB-FCCE304C2363}">
      <dgm:prSet phldrT="[Text]" custT="1"/>
      <dgm:spPr/>
      <dgm:t>
        <a:bodyPr/>
        <a:lstStyle/>
        <a:p>
          <a:r>
            <a:rPr lang="en-US" sz="2400" dirty="0"/>
            <a:t>Uses towards another person threatening, abusive or insulting words or behavior OR</a:t>
          </a:r>
        </a:p>
      </dgm:t>
    </dgm:pt>
    <dgm:pt modelId="{7A907B1E-09F6-42AF-A770-EC527F49A758}" type="parTrans" cxnId="{2FF7D882-0BF7-4AC8-8503-9A22E90B12A0}">
      <dgm:prSet/>
      <dgm:spPr/>
      <dgm:t>
        <a:bodyPr/>
        <a:lstStyle/>
        <a:p>
          <a:endParaRPr lang="en-US"/>
        </a:p>
      </dgm:t>
    </dgm:pt>
    <dgm:pt modelId="{A3574708-83DA-4BE0-B46E-48DAB4AD07C2}" type="sibTrans" cxnId="{2FF7D882-0BF7-4AC8-8503-9A22E90B12A0}">
      <dgm:prSet/>
      <dgm:spPr/>
      <dgm:t>
        <a:bodyPr/>
        <a:lstStyle/>
        <a:p>
          <a:endParaRPr lang="en-US"/>
        </a:p>
      </dgm:t>
    </dgm:pt>
    <dgm:pt modelId="{D2B4728B-B52E-48A1-845E-DC0B1FC86FBD}">
      <dgm:prSet phldrT="[Text]" custT="1"/>
      <dgm:spPr/>
      <dgm:t>
        <a:bodyPr/>
        <a:lstStyle/>
        <a:p>
          <a:r>
            <a:rPr lang="en-US" sz="2400"/>
            <a:t>Distributes or displays to another person any writing, sign or other visible representation which is threatening, abusive or insulting</a:t>
          </a:r>
          <a:endParaRPr lang="en-US" sz="2400" dirty="0"/>
        </a:p>
      </dgm:t>
    </dgm:pt>
    <dgm:pt modelId="{6A6F084B-82E0-4ECE-A874-5A698C5349BC}" type="parTrans" cxnId="{A7E4751E-9647-4633-9548-A4226A51437E}">
      <dgm:prSet/>
      <dgm:spPr/>
      <dgm:t>
        <a:bodyPr/>
        <a:lstStyle/>
        <a:p>
          <a:endParaRPr lang="en-US"/>
        </a:p>
      </dgm:t>
    </dgm:pt>
    <dgm:pt modelId="{5B768104-5874-42CD-9ABF-949077DC6299}" type="sibTrans" cxnId="{A7E4751E-9647-4633-9548-A4226A51437E}">
      <dgm:prSet/>
      <dgm:spPr/>
      <dgm:t>
        <a:bodyPr/>
        <a:lstStyle/>
        <a:p>
          <a:endParaRPr lang="en-US" dirty="0"/>
        </a:p>
      </dgm:t>
    </dgm:pt>
    <dgm:pt modelId="{BBBA1E94-48C4-4772-8D8F-FC65C3DB87B7}">
      <dgm:prSet phldrT="[Text]" custT="1"/>
      <dgm:spPr/>
      <dgm:t>
        <a:bodyPr/>
        <a:lstStyle/>
        <a:p>
          <a:r>
            <a:rPr lang="en-US" sz="2400"/>
            <a:t>with</a:t>
          </a:r>
          <a:r>
            <a:rPr lang="en-US" sz="2400" b="1" i="1" u="sng"/>
            <a:t> intent </a:t>
          </a:r>
          <a:r>
            <a:rPr lang="en-US" sz="2400"/>
            <a:t>to cause……..</a:t>
          </a:r>
          <a:endParaRPr lang="en-US" sz="2400" dirty="0"/>
        </a:p>
      </dgm:t>
    </dgm:pt>
    <dgm:pt modelId="{4E13976A-3601-40C3-B040-70DA093B857D}" type="parTrans" cxnId="{4187EFB6-F82D-4EB6-ABCF-896C09C658B0}">
      <dgm:prSet/>
      <dgm:spPr/>
      <dgm:t>
        <a:bodyPr/>
        <a:lstStyle/>
        <a:p>
          <a:endParaRPr lang="en-US"/>
        </a:p>
      </dgm:t>
    </dgm:pt>
    <dgm:pt modelId="{1CA3EA4C-35DC-4233-9CFF-A9AE6AEC2E4B}" type="sibTrans" cxnId="{4187EFB6-F82D-4EB6-ABCF-896C09C658B0}">
      <dgm:prSet/>
      <dgm:spPr/>
      <dgm:t>
        <a:bodyPr/>
        <a:lstStyle/>
        <a:p>
          <a:endParaRPr lang="en-US"/>
        </a:p>
      </dgm:t>
    </dgm:pt>
    <dgm:pt modelId="{42A56267-D6DF-4E54-BFB8-41F834F57638}" type="pres">
      <dgm:prSet presAssocID="{C521C0A1-0222-4701-B578-7D90EF882F50}" presName="linearFlow" presStyleCnt="0">
        <dgm:presLayoutVars>
          <dgm:resizeHandles val="exact"/>
        </dgm:presLayoutVars>
      </dgm:prSet>
      <dgm:spPr/>
    </dgm:pt>
    <dgm:pt modelId="{0BFE59AD-C808-44BE-9003-C952916AB4ED}" type="pres">
      <dgm:prSet presAssocID="{71941AD5-73DF-4164-9CFB-FCCE304C2363}" presName="node" presStyleLbl="node1" presStyleIdx="0" presStyleCnt="3" custScaleX="181313">
        <dgm:presLayoutVars>
          <dgm:bulletEnabled val="1"/>
        </dgm:presLayoutVars>
      </dgm:prSet>
      <dgm:spPr/>
    </dgm:pt>
    <dgm:pt modelId="{33BA7727-2B9C-4909-8FCE-736D57F80985}" type="pres">
      <dgm:prSet presAssocID="{A3574708-83DA-4BE0-B46E-48DAB4AD07C2}" presName="sibTrans" presStyleLbl="sibTrans2D1" presStyleIdx="0" presStyleCnt="2"/>
      <dgm:spPr/>
    </dgm:pt>
    <dgm:pt modelId="{9DE89FD7-0F37-48AA-9B92-BEE29D4A37FE}" type="pres">
      <dgm:prSet presAssocID="{A3574708-83DA-4BE0-B46E-48DAB4AD07C2}" presName="connectorText" presStyleLbl="sibTrans2D1" presStyleIdx="0" presStyleCnt="2"/>
      <dgm:spPr/>
    </dgm:pt>
    <dgm:pt modelId="{0A11F532-2A21-4DEA-9E24-ACD86EA2BE64}" type="pres">
      <dgm:prSet presAssocID="{D2B4728B-B52E-48A1-845E-DC0B1FC86FBD}" presName="node" presStyleLbl="node1" presStyleIdx="1" presStyleCnt="3" custScaleX="185013">
        <dgm:presLayoutVars>
          <dgm:bulletEnabled val="1"/>
        </dgm:presLayoutVars>
      </dgm:prSet>
      <dgm:spPr/>
    </dgm:pt>
    <dgm:pt modelId="{BED057F5-1BFE-461D-91D1-DE51A6DED863}" type="pres">
      <dgm:prSet presAssocID="{5B768104-5874-42CD-9ABF-949077DC6299}" presName="sibTrans" presStyleLbl="sibTrans2D1" presStyleIdx="1" presStyleCnt="2"/>
      <dgm:spPr/>
    </dgm:pt>
    <dgm:pt modelId="{CA0AA78D-8926-4990-97F0-8E13A3E8E5EE}" type="pres">
      <dgm:prSet presAssocID="{5B768104-5874-42CD-9ABF-949077DC6299}" presName="connectorText" presStyleLbl="sibTrans2D1" presStyleIdx="1" presStyleCnt="2"/>
      <dgm:spPr/>
    </dgm:pt>
    <dgm:pt modelId="{0F96CDBB-FDE4-4AAB-BB30-58EC9AD2D260}" type="pres">
      <dgm:prSet presAssocID="{BBBA1E94-48C4-4772-8D8F-FC65C3DB87B7}" presName="node" presStyleLbl="node1" presStyleIdx="2" presStyleCnt="3">
        <dgm:presLayoutVars>
          <dgm:bulletEnabled val="1"/>
        </dgm:presLayoutVars>
      </dgm:prSet>
      <dgm:spPr/>
    </dgm:pt>
  </dgm:ptLst>
  <dgm:cxnLst>
    <dgm:cxn modelId="{A7E4751E-9647-4633-9548-A4226A51437E}" srcId="{C521C0A1-0222-4701-B578-7D90EF882F50}" destId="{D2B4728B-B52E-48A1-845E-DC0B1FC86FBD}" srcOrd="1" destOrd="0" parTransId="{6A6F084B-82E0-4ECE-A874-5A698C5349BC}" sibTransId="{5B768104-5874-42CD-9ABF-949077DC6299}"/>
    <dgm:cxn modelId="{F2B09B61-7BB1-48C2-A560-DB6FC5BD4C97}" type="presOf" srcId="{5B768104-5874-42CD-9ABF-949077DC6299}" destId="{BED057F5-1BFE-461D-91D1-DE51A6DED863}" srcOrd="0" destOrd="0" presId="urn:microsoft.com/office/officeart/2005/8/layout/process2"/>
    <dgm:cxn modelId="{A4A28068-CC29-43B4-8122-C4A9FC50A4C4}" type="presOf" srcId="{A3574708-83DA-4BE0-B46E-48DAB4AD07C2}" destId="{9DE89FD7-0F37-48AA-9B92-BEE29D4A37FE}" srcOrd="1" destOrd="0" presId="urn:microsoft.com/office/officeart/2005/8/layout/process2"/>
    <dgm:cxn modelId="{2FF7D882-0BF7-4AC8-8503-9A22E90B12A0}" srcId="{C521C0A1-0222-4701-B578-7D90EF882F50}" destId="{71941AD5-73DF-4164-9CFB-FCCE304C2363}" srcOrd="0" destOrd="0" parTransId="{7A907B1E-09F6-42AF-A770-EC527F49A758}" sibTransId="{A3574708-83DA-4BE0-B46E-48DAB4AD07C2}"/>
    <dgm:cxn modelId="{6546EE9A-127D-4B84-8B74-ABD3954D1B2F}" type="presOf" srcId="{A3574708-83DA-4BE0-B46E-48DAB4AD07C2}" destId="{33BA7727-2B9C-4909-8FCE-736D57F80985}" srcOrd="0" destOrd="0" presId="urn:microsoft.com/office/officeart/2005/8/layout/process2"/>
    <dgm:cxn modelId="{E6283C9C-C8B6-4B74-B2F7-9A94D310EF69}" type="presOf" srcId="{5B768104-5874-42CD-9ABF-949077DC6299}" destId="{CA0AA78D-8926-4990-97F0-8E13A3E8E5EE}" srcOrd="1" destOrd="0" presId="urn:microsoft.com/office/officeart/2005/8/layout/process2"/>
    <dgm:cxn modelId="{640E2BB6-2E5E-4EB3-9BD8-50F894A0FCCB}" type="presOf" srcId="{C521C0A1-0222-4701-B578-7D90EF882F50}" destId="{42A56267-D6DF-4E54-BFB8-41F834F57638}" srcOrd="0" destOrd="0" presId="urn:microsoft.com/office/officeart/2005/8/layout/process2"/>
    <dgm:cxn modelId="{4187EFB6-F82D-4EB6-ABCF-896C09C658B0}" srcId="{C521C0A1-0222-4701-B578-7D90EF882F50}" destId="{BBBA1E94-48C4-4772-8D8F-FC65C3DB87B7}" srcOrd="2" destOrd="0" parTransId="{4E13976A-3601-40C3-B040-70DA093B857D}" sibTransId="{1CA3EA4C-35DC-4233-9CFF-A9AE6AEC2E4B}"/>
    <dgm:cxn modelId="{D6A8F5B7-22D4-4ED6-9489-9557028F2CA8}" type="presOf" srcId="{BBBA1E94-48C4-4772-8D8F-FC65C3DB87B7}" destId="{0F96CDBB-FDE4-4AAB-BB30-58EC9AD2D260}" srcOrd="0" destOrd="0" presId="urn:microsoft.com/office/officeart/2005/8/layout/process2"/>
    <dgm:cxn modelId="{AE8F01D8-B0A2-4D2E-A36D-34FC0CACA47F}" type="presOf" srcId="{71941AD5-73DF-4164-9CFB-FCCE304C2363}" destId="{0BFE59AD-C808-44BE-9003-C952916AB4ED}" srcOrd="0" destOrd="0" presId="urn:microsoft.com/office/officeart/2005/8/layout/process2"/>
    <dgm:cxn modelId="{3722A7EC-BE71-442E-A1BF-E46832C50DB5}" type="presOf" srcId="{D2B4728B-B52E-48A1-845E-DC0B1FC86FBD}" destId="{0A11F532-2A21-4DEA-9E24-ACD86EA2BE64}" srcOrd="0" destOrd="0" presId="urn:microsoft.com/office/officeart/2005/8/layout/process2"/>
    <dgm:cxn modelId="{7590A3FD-CD2B-4985-B4FE-0E965E26AA80}" type="presParOf" srcId="{42A56267-D6DF-4E54-BFB8-41F834F57638}" destId="{0BFE59AD-C808-44BE-9003-C952916AB4ED}" srcOrd="0" destOrd="0" presId="urn:microsoft.com/office/officeart/2005/8/layout/process2"/>
    <dgm:cxn modelId="{76AA88DB-3370-4809-982D-C456B7DFCE34}" type="presParOf" srcId="{42A56267-D6DF-4E54-BFB8-41F834F57638}" destId="{33BA7727-2B9C-4909-8FCE-736D57F80985}" srcOrd="1" destOrd="0" presId="urn:microsoft.com/office/officeart/2005/8/layout/process2"/>
    <dgm:cxn modelId="{22F7FDE8-F361-44FD-BE0D-8F16AE3FB078}" type="presParOf" srcId="{33BA7727-2B9C-4909-8FCE-736D57F80985}" destId="{9DE89FD7-0F37-48AA-9B92-BEE29D4A37FE}" srcOrd="0" destOrd="0" presId="urn:microsoft.com/office/officeart/2005/8/layout/process2"/>
    <dgm:cxn modelId="{4E88C796-06CE-4CFA-957A-DDA97C53954A}" type="presParOf" srcId="{42A56267-D6DF-4E54-BFB8-41F834F57638}" destId="{0A11F532-2A21-4DEA-9E24-ACD86EA2BE64}" srcOrd="2" destOrd="0" presId="urn:microsoft.com/office/officeart/2005/8/layout/process2"/>
    <dgm:cxn modelId="{7F1541F1-F5E2-44DC-BEBD-D45C76BF747A}" type="presParOf" srcId="{42A56267-D6DF-4E54-BFB8-41F834F57638}" destId="{BED057F5-1BFE-461D-91D1-DE51A6DED863}" srcOrd="3" destOrd="0" presId="urn:microsoft.com/office/officeart/2005/8/layout/process2"/>
    <dgm:cxn modelId="{20FDF80D-5EB6-45FC-B114-766910AFD660}" type="presParOf" srcId="{BED057F5-1BFE-461D-91D1-DE51A6DED863}" destId="{CA0AA78D-8926-4990-97F0-8E13A3E8E5EE}" srcOrd="0" destOrd="0" presId="urn:microsoft.com/office/officeart/2005/8/layout/process2"/>
    <dgm:cxn modelId="{B825B7F1-6283-4199-BB63-A9CC6092B43B}" type="presParOf" srcId="{42A56267-D6DF-4E54-BFB8-41F834F57638}" destId="{0F96CDBB-FDE4-4AAB-BB30-58EC9AD2D260}"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F7F8BEAD-40D2-4AFE-87FB-72919FDA419C}"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C3E9C3EE-B146-4F89-AEC7-D2988BADCA6A}">
      <dgm:prSet phldrT="[Text]" custT="1"/>
      <dgm:spPr/>
      <dgm:t>
        <a:bodyPr/>
        <a:lstStyle/>
        <a:p>
          <a:r>
            <a:rPr lang="en-US" sz="2400" dirty="0"/>
            <a:t>…that person to believe that </a:t>
          </a:r>
          <a:r>
            <a:rPr lang="en-US" sz="2400" b="1" i="1" u="sng" dirty="0"/>
            <a:t>immediate</a:t>
          </a:r>
          <a:r>
            <a:rPr lang="en-US" sz="2400" dirty="0"/>
            <a:t> unlawful </a:t>
          </a:r>
          <a:r>
            <a:rPr lang="en-US" sz="2400" b="1" i="1" u="sng" dirty="0"/>
            <a:t>violence</a:t>
          </a:r>
          <a:r>
            <a:rPr lang="en-US" sz="2400" dirty="0"/>
            <a:t> will be used against him or another by any person OR</a:t>
          </a:r>
        </a:p>
      </dgm:t>
    </dgm:pt>
    <dgm:pt modelId="{76987412-F381-4C60-AB7B-DA60A7CC318D}" type="parTrans" cxnId="{66FA8BE3-2DB1-4846-9225-A6C404F7D1B0}">
      <dgm:prSet/>
      <dgm:spPr/>
      <dgm:t>
        <a:bodyPr/>
        <a:lstStyle/>
        <a:p>
          <a:endParaRPr lang="en-US"/>
        </a:p>
      </dgm:t>
    </dgm:pt>
    <dgm:pt modelId="{66FB7AE3-0B9F-4E7D-9BB7-CE6F71C0FFDC}" type="sibTrans" cxnId="{66FA8BE3-2DB1-4846-9225-A6C404F7D1B0}">
      <dgm:prSet/>
      <dgm:spPr/>
      <dgm:t>
        <a:bodyPr/>
        <a:lstStyle/>
        <a:p>
          <a:endParaRPr lang="en-US"/>
        </a:p>
      </dgm:t>
    </dgm:pt>
    <dgm:pt modelId="{E0FC98C9-41EB-4A8A-88ED-3460783652D9}">
      <dgm:prSet phldrT="[Text]" custT="1"/>
      <dgm:spPr/>
      <dgm:t>
        <a:bodyPr/>
        <a:lstStyle/>
        <a:p>
          <a:r>
            <a:rPr lang="en-US" sz="2400"/>
            <a:t>to provoke the immediate use of unlawful violence by that person or another OR</a:t>
          </a:r>
          <a:endParaRPr lang="en-US" sz="2400" dirty="0"/>
        </a:p>
      </dgm:t>
    </dgm:pt>
    <dgm:pt modelId="{56C92834-DFD9-4C27-B215-F2A6A585D08C}" type="parTrans" cxnId="{585D480F-E5D9-4F2F-A761-1AAE4CC5D737}">
      <dgm:prSet/>
      <dgm:spPr/>
      <dgm:t>
        <a:bodyPr/>
        <a:lstStyle/>
        <a:p>
          <a:endParaRPr lang="en-US"/>
        </a:p>
      </dgm:t>
    </dgm:pt>
    <dgm:pt modelId="{782B4271-5039-4E08-B3C3-CF4D1C0351DC}" type="sibTrans" cxnId="{585D480F-E5D9-4F2F-A761-1AAE4CC5D737}">
      <dgm:prSet/>
      <dgm:spPr/>
      <dgm:t>
        <a:bodyPr/>
        <a:lstStyle/>
        <a:p>
          <a:endParaRPr lang="en-US"/>
        </a:p>
      </dgm:t>
    </dgm:pt>
    <dgm:pt modelId="{B1FAF0E4-3F40-47DE-B06D-B1B802377B52}">
      <dgm:prSet phldrT="[Text]" custT="1"/>
      <dgm:spPr/>
      <dgm:t>
        <a:bodyPr/>
        <a:lstStyle/>
        <a:p>
          <a:r>
            <a:rPr lang="en-US" sz="2400"/>
            <a:t>whereby that person is </a:t>
          </a:r>
          <a:r>
            <a:rPr lang="en-US" sz="2400" b="1" i="1" u="sng"/>
            <a:t>likely</a:t>
          </a:r>
          <a:r>
            <a:rPr lang="en-US" sz="2400"/>
            <a:t> to believe that such violence will be used or it is likely that such violence will be provoked</a:t>
          </a:r>
          <a:endParaRPr lang="en-US" sz="2400" dirty="0"/>
        </a:p>
      </dgm:t>
    </dgm:pt>
    <dgm:pt modelId="{1FAA2678-2191-4456-BA52-1EB07BEFE7E7}" type="parTrans" cxnId="{58265284-F35D-49BC-8177-0E259CAEE089}">
      <dgm:prSet/>
      <dgm:spPr/>
      <dgm:t>
        <a:bodyPr/>
        <a:lstStyle/>
        <a:p>
          <a:endParaRPr lang="en-US"/>
        </a:p>
      </dgm:t>
    </dgm:pt>
    <dgm:pt modelId="{389ED2FD-AA57-4700-88DE-C738B64B38CA}" type="sibTrans" cxnId="{58265284-F35D-49BC-8177-0E259CAEE089}">
      <dgm:prSet/>
      <dgm:spPr/>
      <dgm:t>
        <a:bodyPr/>
        <a:lstStyle/>
        <a:p>
          <a:endParaRPr lang="en-US"/>
        </a:p>
      </dgm:t>
    </dgm:pt>
    <dgm:pt modelId="{18D8386E-4B99-460C-872F-DE031DB8F5CD}" type="pres">
      <dgm:prSet presAssocID="{F7F8BEAD-40D2-4AFE-87FB-72919FDA419C}" presName="diagram" presStyleCnt="0">
        <dgm:presLayoutVars>
          <dgm:dir/>
          <dgm:resizeHandles val="exact"/>
        </dgm:presLayoutVars>
      </dgm:prSet>
      <dgm:spPr/>
    </dgm:pt>
    <dgm:pt modelId="{A3CACB5D-7DA7-4992-A735-260E983968D1}" type="pres">
      <dgm:prSet presAssocID="{C3E9C3EE-B146-4F89-AEC7-D2988BADCA6A}" presName="node" presStyleLbl="node1" presStyleIdx="0" presStyleCnt="3" custScaleX="236610">
        <dgm:presLayoutVars>
          <dgm:bulletEnabled val="1"/>
        </dgm:presLayoutVars>
      </dgm:prSet>
      <dgm:spPr/>
    </dgm:pt>
    <dgm:pt modelId="{4258DDB1-02E2-43B4-836B-1866977F2FAD}" type="pres">
      <dgm:prSet presAssocID="{66FB7AE3-0B9F-4E7D-9BB7-CE6F71C0FFDC}" presName="sibTrans" presStyleCnt="0"/>
      <dgm:spPr/>
    </dgm:pt>
    <dgm:pt modelId="{F3E7DF6E-DC6F-4C64-9845-7E3F9637608A}" type="pres">
      <dgm:prSet presAssocID="{E0FC98C9-41EB-4A8A-88ED-3460783652D9}" presName="node" presStyleLbl="node1" presStyleIdx="1" presStyleCnt="3" custScaleX="219285">
        <dgm:presLayoutVars>
          <dgm:bulletEnabled val="1"/>
        </dgm:presLayoutVars>
      </dgm:prSet>
      <dgm:spPr/>
    </dgm:pt>
    <dgm:pt modelId="{C0B9B08F-7B5B-4EB0-85FB-79E2BC131F4E}" type="pres">
      <dgm:prSet presAssocID="{782B4271-5039-4E08-B3C3-CF4D1C0351DC}" presName="sibTrans" presStyleCnt="0"/>
      <dgm:spPr/>
    </dgm:pt>
    <dgm:pt modelId="{DE8FC6BA-832E-474B-9C23-C15E6E2032B9}" type="pres">
      <dgm:prSet presAssocID="{B1FAF0E4-3F40-47DE-B06D-B1B802377B52}" presName="node" presStyleLbl="node1" presStyleIdx="2" presStyleCnt="3" custScaleX="236610">
        <dgm:presLayoutVars>
          <dgm:bulletEnabled val="1"/>
        </dgm:presLayoutVars>
      </dgm:prSet>
      <dgm:spPr/>
    </dgm:pt>
  </dgm:ptLst>
  <dgm:cxnLst>
    <dgm:cxn modelId="{585D480F-E5D9-4F2F-A761-1AAE4CC5D737}" srcId="{F7F8BEAD-40D2-4AFE-87FB-72919FDA419C}" destId="{E0FC98C9-41EB-4A8A-88ED-3460783652D9}" srcOrd="1" destOrd="0" parTransId="{56C92834-DFD9-4C27-B215-F2A6A585D08C}" sibTransId="{782B4271-5039-4E08-B3C3-CF4D1C0351DC}"/>
    <dgm:cxn modelId="{F3C35E11-E3EA-4658-AF98-DBC36D379CFE}" type="presOf" srcId="{B1FAF0E4-3F40-47DE-B06D-B1B802377B52}" destId="{DE8FC6BA-832E-474B-9C23-C15E6E2032B9}" srcOrd="0" destOrd="0" presId="urn:microsoft.com/office/officeart/2005/8/layout/default"/>
    <dgm:cxn modelId="{F3F5E520-F5A3-4697-B4F9-31A2ECDDC25B}" type="presOf" srcId="{C3E9C3EE-B146-4F89-AEC7-D2988BADCA6A}" destId="{A3CACB5D-7DA7-4992-A735-260E983968D1}" srcOrd="0" destOrd="0" presId="urn:microsoft.com/office/officeart/2005/8/layout/default"/>
    <dgm:cxn modelId="{76622C68-A545-4C2B-972B-D867B952D4A4}" type="presOf" srcId="{F7F8BEAD-40D2-4AFE-87FB-72919FDA419C}" destId="{18D8386E-4B99-460C-872F-DE031DB8F5CD}" srcOrd="0" destOrd="0" presId="urn:microsoft.com/office/officeart/2005/8/layout/default"/>
    <dgm:cxn modelId="{58265284-F35D-49BC-8177-0E259CAEE089}" srcId="{F7F8BEAD-40D2-4AFE-87FB-72919FDA419C}" destId="{B1FAF0E4-3F40-47DE-B06D-B1B802377B52}" srcOrd="2" destOrd="0" parTransId="{1FAA2678-2191-4456-BA52-1EB07BEFE7E7}" sibTransId="{389ED2FD-AA57-4700-88DE-C738B64B38CA}"/>
    <dgm:cxn modelId="{4EF5B1AE-3FF4-441C-8EFF-F80FE2AFB12E}" type="presOf" srcId="{E0FC98C9-41EB-4A8A-88ED-3460783652D9}" destId="{F3E7DF6E-DC6F-4C64-9845-7E3F9637608A}" srcOrd="0" destOrd="0" presId="urn:microsoft.com/office/officeart/2005/8/layout/default"/>
    <dgm:cxn modelId="{66FA8BE3-2DB1-4846-9225-A6C404F7D1B0}" srcId="{F7F8BEAD-40D2-4AFE-87FB-72919FDA419C}" destId="{C3E9C3EE-B146-4F89-AEC7-D2988BADCA6A}" srcOrd="0" destOrd="0" parTransId="{76987412-F381-4C60-AB7B-DA60A7CC318D}" sibTransId="{66FB7AE3-0B9F-4E7D-9BB7-CE6F71C0FFDC}"/>
    <dgm:cxn modelId="{19A136B6-99AB-4EC1-8192-AC9E0FB6D1D8}" type="presParOf" srcId="{18D8386E-4B99-460C-872F-DE031DB8F5CD}" destId="{A3CACB5D-7DA7-4992-A735-260E983968D1}" srcOrd="0" destOrd="0" presId="urn:microsoft.com/office/officeart/2005/8/layout/default"/>
    <dgm:cxn modelId="{63181905-3507-4DBC-BEE5-2B26EC5E9562}" type="presParOf" srcId="{18D8386E-4B99-460C-872F-DE031DB8F5CD}" destId="{4258DDB1-02E2-43B4-836B-1866977F2FAD}" srcOrd="1" destOrd="0" presId="urn:microsoft.com/office/officeart/2005/8/layout/default"/>
    <dgm:cxn modelId="{182999A4-8A05-4B74-BEEC-30A960384CD3}" type="presParOf" srcId="{18D8386E-4B99-460C-872F-DE031DB8F5CD}" destId="{F3E7DF6E-DC6F-4C64-9845-7E3F9637608A}" srcOrd="2" destOrd="0" presId="urn:microsoft.com/office/officeart/2005/8/layout/default"/>
    <dgm:cxn modelId="{E34C0A2C-A42F-47AD-AE03-E7F3721D78CE}" type="presParOf" srcId="{18D8386E-4B99-460C-872F-DE031DB8F5CD}" destId="{C0B9B08F-7B5B-4EB0-85FB-79E2BC131F4E}" srcOrd="3" destOrd="0" presId="urn:microsoft.com/office/officeart/2005/8/layout/default"/>
    <dgm:cxn modelId="{43761BDD-8FB8-4434-B39F-01154B8C5495}" type="presParOf" srcId="{18D8386E-4B99-460C-872F-DE031DB8F5CD}" destId="{DE8FC6BA-832E-474B-9C23-C15E6E2032B9}" srcOrd="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896289A8-55D5-47D8-9BCC-439EEF1E0980}" type="doc">
      <dgm:prSet loTypeId="urn:microsoft.com/office/officeart/2005/8/layout/process2" loCatId="process" qsTypeId="urn:microsoft.com/office/officeart/2005/8/quickstyle/simple1" qsCatId="simple" csTypeId="urn:microsoft.com/office/officeart/2005/8/colors/colorful5" csCatId="colorful" phldr="1"/>
      <dgm:spPr/>
    </dgm:pt>
    <dgm:pt modelId="{68044179-A185-4E2E-8EB1-5F6F0BFA2B8B}">
      <dgm:prSet phldrT="[Text]" custT="1"/>
      <dgm:spPr/>
      <dgm:t>
        <a:bodyPr/>
        <a:lstStyle/>
        <a:p>
          <a:r>
            <a:rPr lang="en-US" sz="2400" dirty="0"/>
            <a:t>This offence can be committed in </a:t>
          </a:r>
          <a:r>
            <a:rPr lang="en-US" sz="2400" b="1" i="1" u="sng" dirty="0"/>
            <a:t>public or private </a:t>
          </a:r>
          <a:r>
            <a:rPr lang="en-US" sz="2400" dirty="0"/>
            <a:t>except</a:t>
          </a:r>
        </a:p>
      </dgm:t>
    </dgm:pt>
    <dgm:pt modelId="{571CC00F-964D-4A45-9D06-151980953905}" type="parTrans" cxnId="{F76FFAB2-2E6B-42FC-B7A7-F642997DB99A}">
      <dgm:prSet/>
      <dgm:spPr/>
      <dgm:t>
        <a:bodyPr/>
        <a:lstStyle/>
        <a:p>
          <a:endParaRPr lang="en-US"/>
        </a:p>
      </dgm:t>
    </dgm:pt>
    <dgm:pt modelId="{5BDBBCB9-31C2-4796-90D2-4783D47F242D}" type="sibTrans" cxnId="{F76FFAB2-2E6B-42FC-B7A7-F642997DB99A}">
      <dgm:prSet/>
      <dgm:spPr/>
      <dgm:t>
        <a:bodyPr/>
        <a:lstStyle/>
        <a:p>
          <a:endParaRPr lang="en-US"/>
        </a:p>
      </dgm:t>
    </dgm:pt>
    <dgm:pt modelId="{661704BB-72AA-477F-A44C-F9AAEB8A5E05}">
      <dgm:prSet phldrT="[Text]" custT="1"/>
      <dgm:spPr/>
      <dgm:t>
        <a:bodyPr/>
        <a:lstStyle/>
        <a:p>
          <a:r>
            <a:rPr lang="en-US" sz="2400"/>
            <a:t>where the words or behaviour are used or the writing, sign or other visible representation is displayed by a person inside a </a:t>
          </a:r>
          <a:r>
            <a:rPr lang="en-US" sz="2400" b="1" i="1" u="sng"/>
            <a:t>dwelling </a:t>
          </a:r>
          <a:r>
            <a:rPr lang="en-US" sz="2400"/>
            <a:t>&amp; the other person is also inside that or another dwelling </a:t>
          </a:r>
          <a:endParaRPr lang="en-US" sz="2400" dirty="0"/>
        </a:p>
      </dgm:t>
    </dgm:pt>
    <dgm:pt modelId="{B7018FCE-5843-4B19-86E0-A3D2C7C851D6}" type="parTrans" cxnId="{C210E26A-28F6-438F-92DC-AF979F260C52}">
      <dgm:prSet/>
      <dgm:spPr/>
      <dgm:t>
        <a:bodyPr/>
        <a:lstStyle/>
        <a:p>
          <a:endParaRPr lang="en-US"/>
        </a:p>
      </dgm:t>
    </dgm:pt>
    <dgm:pt modelId="{A54D0589-8687-442D-A691-2F954D14BC8C}" type="sibTrans" cxnId="{C210E26A-28F6-438F-92DC-AF979F260C52}">
      <dgm:prSet/>
      <dgm:spPr/>
      <dgm:t>
        <a:bodyPr/>
        <a:lstStyle/>
        <a:p>
          <a:endParaRPr lang="en-US"/>
        </a:p>
      </dgm:t>
    </dgm:pt>
    <dgm:pt modelId="{D69D4DF3-138B-4CAE-BE27-33294C024CF5}" type="pres">
      <dgm:prSet presAssocID="{896289A8-55D5-47D8-9BCC-439EEF1E0980}" presName="linearFlow" presStyleCnt="0">
        <dgm:presLayoutVars>
          <dgm:resizeHandles val="exact"/>
        </dgm:presLayoutVars>
      </dgm:prSet>
      <dgm:spPr/>
    </dgm:pt>
    <dgm:pt modelId="{402FE537-0D97-45DF-B907-3D0279DFEC15}" type="pres">
      <dgm:prSet presAssocID="{68044179-A185-4E2E-8EB1-5F6F0BFA2B8B}" presName="node" presStyleLbl="node1" presStyleIdx="0" presStyleCnt="2" custScaleX="314062" custScaleY="47505">
        <dgm:presLayoutVars>
          <dgm:bulletEnabled val="1"/>
        </dgm:presLayoutVars>
      </dgm:prSet>
      <dgm:spPr/>
    </dgm:pt>
    <dgm:pt modelId="{5911DA87-5174-4556-A867-75D457F8DCD9}" type="pres">
      <dgm:prSet presAssocID="{5BDBBCB9-31C2-4796-90D2-4783D47F242D}" presName="sibTrans" presStyleLbl="sibTrans2D1" presStyleIdx="0" presStyleCnt="1"/>
      <dgm:spPr/>
    </dgm:pt>
    <dgm:pt modelId="{6989D146-32C4-4C89-B229-C342C56C7231}" type="pres">
      <dgm:prSet presAssocID="{5BDBBCB9-31C2-4796-90D2-4783D47F242D}" presName="connectorText" presStyleLbl="sibTrans2D1" presStyleIdx="0" presStyleCnt="1"/>
      <dgm:spPr/>
    </dgm:pt>
    <dgm:pt modelId="{6B4EF487-F47E-4D35-BCE9-A338457CF6A8}" type="pres">
      <dgm:prSet presAssocID="{661704BB-72AA-477F-A44C-F9AAEB8A5E05}" presName="node" presStyleLbl="node1" presStyleIdx="1" presStyleCnt="2" custScaleX="290436">
        <dgm:presLayoutVars>
          <dgm:bulletEnabled val="1"/>
        </dgm:presLayoutVars>
      </dgm:prSet>
      <dgm:spPr/>
    </dgm:pt>
  </dgm:ptLst>
  <dgm:cxnLst>
    <dgm:cxn modelId="{99B63103-BEB4-4FC0-996D-AC94AC570B8C}" type="presOf" srcId="{661704BB-72AA-477F-A44C-F9AAEB8A5E05}" destId="{6B4EF487-F47E-4D35-BCE9-A338457CF6A8}" srcOrd="0" destOrd="0" presId="urn:microsoft.com/office/officeart/2005/8/layout/process2"/>
    <dgm:cxn modelId="{2A6B661E-ADA2-46E6-BD20-D6E8B3F61C26}" type="presOf" srcId="{5BDBBCB9-31C2-4796-90D2-4783D47F242D}" destId="{5911DA87-5174-4556-A867-75D457F8DCD9}" srcOrd="0" destOrd="0" presId="urn:microsoft.com/office/officeart/2005/8/layout/process2"/>
    <dgm:cxn modelId="{C210E26A-28F6-438F-92DC-AF979F260C52}" srcId="{896289A8-55D5-47D8-9BCC-439EEF1E0980}" destId="{661704BB-72AA-477F-A44C-F9AAEB8A5E05}" srcOrd="1" destOrd="0" parTransId="{B7018FCE-5843-4B19-86E0-A3D2C7C851D6}" sibTransId="{A54D0589-8687-442D-A691-2F954D14BC8C}"/>
    <dgm:cxn modelId="{C1459557-54B0-4CE2-AE87-47B3FC50D88D}" type="presOf" srcId="{5BDBBCB9-31C2-4796-90D2-4783D47F242D}" destId="{6989D146-32C4-4C89-B229-C342C56C7231}" srcOrd="1" destOrd="0" presId="urn:microsoft.com/office/officeart/2005/8/layout/process2"/>
    <dgm:cxn modelId="{F76FFAB2-2E6B-42FC-B7A7-F642997DB99A}" srcId="{896289A8-55D5-47D8-9BCC-439EEF1E0980}" destId="{68044179-A185-4E2E-8EB1-5F6F0BFA2B8B}" srcOrd="0" destOrd="0" parTransId="{571CC00F-964D-4A45-9D06-151980953905}" sibTransId="{5BDBBCB9-31C2-4796-90D2-4783D47F242D}"/>
    <dgm:cxn modelId="{377C88D0-5610-4144-8533-8571D0F87994}" type="presOf" srcId="{896289A8-55D5-47D8-9BCC-439EEF1E0980}" destId="{D69D4DF3-138B-4CAE-BE27-33294C024CF5}" srcOrd="0" destOrd="0" presId="urn:microsoft.com/office/officeart/2005/8/layout/process2"/>
    <dgm:cxn modelId="{521FCEDA-85B8-4CC0-B570-A2E48696D324}" type="presOf" srcId="{68044179-A185-4E2E-8EB1-5F6F0BFA2B8B}" destId="{402FE537-0D97-45DF-B907-3D0279DFEC15}" srcOrd="0" destOrd="0" presId="urn:microsoft.com/office/officeart/2005/8/layout/process2"/>
    <dgm:cxn modelId="{3050B744-250F-48E5-8A15-BF1119E598C6}" type="presParOf" srcId="{D69D4DF3-138B-4CAE-BE27-33294C024CF5}" destId="{402FE537-0D97-45DF-B907-3D0279DFEC15}" srcOrd="0" destOrd="0" presId="urn:microsoft.com/office/officeart/2005/8/layout/process2"/>
    <dgm:cxn modelId="{9D494367-DAA5-48F0-8E76-A28FFEECB6D1}" type="presParOf" srcId="{D69D4DF3-138B-4CAE-BE27-33294C024CF5}" destId="{5911DA87-5174-4556-A867-75D457F8DCD9}" srcOrd="1" destOrd="0" presId="urn:microsoft.com/office/officeart/2005/8/layout/process2"/>
    <dgm:cxn modelId="{87C26EA0-906A-4F25-94D1-7BCA903DB674}" type="presParOf" srcId="{5911DA87-5174-4556-A867-75D457F8DCD9}" destId="{6989D146-32C4-4C89-B229-C342C56C7231}" srcOrd="0" destOrd="0" presId="urn:microsoft.com/office/officeart/2005/8/layout/process2"/>
    <dgm:cxn modelId="{A1DD5600-D30E-4DDC-8F64-D1294F638696}" type="presParOf" srcId="{D69D4DF3-138B-4CAE-BE27-33294C024CF5}" destId="{6B4EF487-F47E-4D35-BCE9-A338457CF6A8}"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79115C5C-4ADC-471D-93FF-9C8414C06AB9}" type="doc">
      <dgm:prSet loTypeId="urn:microsoft.com/office/officeart/2005/8/layout/process2" loCatId="process" qsTypeId="urn:microsoft.com/office/officeart/2005/8/quickstyle/simple1" qsCatId="simple" csTypeId="urn:microsoft.com/office/officeart/2005/8/colors/accent3_4" csCatId="accent3" phldr="1"/>
      <dgm:spPr/>
    </dgm:pt>
    <dgm:pt modelId="{6BACAD74-361A-49D5-8800-65694B9CCA72}">
      <dgm:prSet phldrT="[Text]" custT="1"/>
      <dgm:spPr/>
      <dgm:t>
        <a:bodyPr/>
        <a:lstStyle/>
        <a:p>
          <a:r>
            <a:rPr lang="en-US" sz="2400" dirty="0"/>
            <a:t>A person is guilty of affray if he uses or threatens unlawful </a:t>
          </a:r>
          <a:r>
            <a:rPr lang="en-US" sz="2400" b="1" i="1" u="sng" dirty="0"/>
            <a:t>violence</a:t>
          </a:r>
          <a:r>
            <a:rPr lang="en-US" sz="2400" dirty="0"/>
            <a:t> towards another &amp;</a:t>
          </a:r>
        </a:p>
      </dgm:t>
    </dgm:pt>
    <dgm:pt modelId="{83D38D51-1EE7-43DF-860D-D24BA060CB0D}" type="parTrans" cxnId="{869A2829-3827-453E-9F7F-41C927526A59}">
      <dgm:prSet/>
      <dgm:spPr/>
      <dgm:t>
        <a:bodyPr/>
        <a:lstStyle/>
        <a:p>
          <a:endParaRPr lang="en-US"/>
        </a:p>
      </dgm:t>
    </dgm:pt>
    <dgm:pt modelId="{9DA02401-D8B2-442F-BA37-810852B1FD18}" type="sibTrans" cxnId="{869A2829-3827-453E-9F7F-41C927526A59}">
      <dgm:prSet/>
      <dgm:spPr/>
      <dgm:t>
        <a:bodyPr/>
        <a:lstStyle/>
        <a:p>
          <a:endParaRPr lang="en-US"/>
        </a:p>
      </dgm:t>
    </dgm:pt>
    <dgm:pt modelId="{00744593-01FF-4B02-B786-6A79DFC2DBAC}">
      <dgm:prSet phldrT="[Text]" custT="1"/>
      <dgm:spPr/>
      <dgm:t>
        <a:bodyPr/>
        <a:lstStyle/>
        <a:p>
          <a:r>
            <a:rPr lang="en-US" sz="2400"/>
            <a:t>His conduct is such as would cause a </a:t>
          </a:r>
          <a:r>
            <a:rPr lang="en-US" sz="2400" b="1" i="1" u="sng"/>
            <a:t>person of reasonable firmness</a:t>
          </a:r>
          <a:r>
            <a:rPr lang="en-US" sz="2400"/>
            <a:t> present at the scene to fear for his personal safety</a:t>
          </a:r>
          <a:endParaRPr lang="en-US" sz="2400" dirty="0"/>
        </a:p>
      </dgm:t>
    </dgm:pt>
    <dgm:pt modelId="{BD6CFE48-F76C-498B-B299-9C3DDAE6BC84}" type="parTrans" cxnId="{4D27C50D-3425-4400-9514-0807018A7D17}">
      <dgm:prSet/>
      <dgm:spPr/>
      <dgm:t>
        <a:bodyPr/>
        <a:lstStyle/>
        <a:p>
          <a:endParaRPr lang="en-US"/>
        </a:p>
      </dgm:t>
    </dgm:pt>
    <dgm:pt modelId="{C5F2C4C2-07DA-4B8B-AD0B-5DCBBFF97838}" type="sibTrans" cxnId="{4D27C50D-3425-4400-9514-0807018A7D17}">
      <dgm:prSet/>
      <dgm:spPr/>
      <dgm:t>
        <a:bodyPr/>
        <a:lstStyle/>
        <a:p>
          <a:endParaRPr lang="en-US"/>
        </a:p>
      </dgm:t>
    </dgm:pt>
    <dgm:pt modelId="{E03155A0-B868-43C1-8154-ED992998D1F9}" type="pres">
      <dgm:prSet presAssocID="{79115C5C-4ADC-471D-93FF-9C8414C06AB9}" presName="linearFlow" presStyleCnt="0">
        <dgm:presLayoutVars>
          <dgm:resizeHandles val="exact"/>
        </dgm:presLayoutVars>
      </dgm:prSet>
      <dgm:spPr/>
    </dgm:pt>
    <dgm:pt modelId="{A8A38860-EE56-4834-AAE4-1C78E2F132A3}" type="pres">
      <dgm:prSet presAssocID="{6BACAD74-361A-49D5-8800-65694B9CCA72}" presName="node" presStyleLbl="node1" presStyleIdx="0" presStyleCnt="2" custScaleX="288783" custLinFactNeighborX="264" custLinFactNeighborY="-25709">
        <dgm:presLayoutVars>
          <dgm:bulletEnabled val="1"/>
        </dgm:presLayoutVars>
      </dgm:prSet>
      <dgm:spPr/>
    </dgm:pt>
    <dgm:pt modelId="{BD3F48A2-4319-4F0D-B807-5375E605CBA5}" type="pres">
      <dgm:prSet presAssocID="{9DA02401-D8B2-442F-BA37-810852B1FD18}" presName="sibTrans" presStyleLbl="sibTrans2D1" presStyleIdx="0" presStyleCnt="1"/>
      <dgm:spPr/>
    </dgm:pt>
    <dgm:pt modelId="{2E566DF5-B2E6-4A29-96F9-2AFDA5927281}" type="pres">
      <dgm:prSet presAssocID="{9DA02401-D8B2-442F-BA37-810852B1FD18}" presName="connectorText" presStyleLbl="sibTrans2D1" presStyleIdx="0" presStyleCnt="1"/>
      <dgm:spPr/>
    </dgm:pt>
    <dgm:pt modelId="{242C498B-FA6E-42B4-AE26-7767AD5C7DF1}" type="pres">
      <dgm:prSet presAssocID="{00744593-01FF-4B02-B786-6A79DFC2DBAC}" presName="node" presStyleLbl="node1" presStyleIdx="1" presStyleCnt="2" custScaleX="282862">
        <dgm:presLayoutVars>
          <dgm:bulletEnabled val="1"/>
        </dgm:presLayoutVars>
      </dgm:prSet>
      <dgm:spPr/>
    </dgm:pt>
  </dgm:ptLst>
  <dgm:cxnLst>
    <dgm:cxn modelId="{7D534601-EB1D-4F54-86C8-AFD8AF45CA67}" type="presOf" srcId="{00744593-01FF-4B02-B786-6A79DFC2DBAC}" destId="{242C498B-FA6E-42B4-AE26-7767AD5C7DF1}" srcOrd="0" destOrd="0" presId="urn:microsoft.com/office/officeart/2005/8/layout/process2"/>
    <dgm:cxn modelId="{4D27C50D-3425-4400-9514-0807018A7D17}" srcId="{79115C5C-4ADC-471D-93FF-9C8414C06AB9}" destId="{00744593-01FF-4B02-B786-6A79DFC2DBAC}" srcOrd="1" destOrd="0" parTransId="{BD6CFE48-F76C-498B-B299-9C3DDAE6BC84}" sibTransId="{C5F2C4C2-07DA-4B8B-AD0B-5DCBBFF97838}"/>
    <dgm:cxn modelId="{3D5A9F28-7D95-4B38-B84C-233B79955ACE}" type="presOf" srcId="{9DA02401-D8B2-442F-BA37-810852B1FD18}" destId="{2E566DF5-B2E6-4A29-96F9-2AFDA5927281}" srcOrd="1" destOrd="0" presId="urn:microsoft.com/office/officeart/2005/8/layout/process2"/>
    <dgm:cxn modelId="{869A2829-3827-453E-9F7F-41C927526A59}" srcId="{79115C5C-4ADC-471D-93FF-9C8414C06AB9}" destId="{6BACAD74-361A-49D5-8800-65694B9CCA72}" srcOrd="0" destOrd="0" parTransId="{83D38D51-1EE7-43DF-860D-D24BA060CB0D}" sibTransId="{9DA02401-D8B2-442F-BA37-810852B1FD18}"/>
    <dgm:cxn modelId="{0F92C88A-8B00-468A-B5CE-1B31953CB2C8}" type="presOf" srcId="{79115C5C-4ADC-471D-93FF-9C8414C06AB9}" destId="{E03155A0-B868-43C1-8154-ED992998D1F9}" srcOrd="0" destOrd="0" presId="urn:microsoft.com/office/officeart/2005/8/layout/process2"/>
    <dgm:cxn modelId="{1A8A89A7-0249-482E-9266-A86A220B6A82}" type="presOf" srcId="{9DA02401-D8B2-442F-BA37-810852B1FD18}" destId="{BD3F48A2-4319-4F0D-B807-5375E605CBA5}" srcOrd="0" destOrd="0" presId="urn:microsoft.com/office/officeart/2005/8/layout/process2"/>
    <dgm:cxn modelId="{43FB4AB0-4ACB-4432-914F-3DE94370FD7A}" type="presOf" srcId="{6BACAD74-361A-49D5-8800-65694B9CCA72}" destId="{A8A38860-EE56-4834-AAE4-1C78E2F132A3}" srcOrd="0" destOrd="0" presId="urn:microsoft.com/office/officeart/2005/8/layout/process2"/>
    <dgm:cxn modelId="{4632E2C3-0DF7-4620-9429-7CB12EEAD2D2}" type="presParOf" srcId="{E03155A0-B868-43C1-8154-ED992998D1F9}" destId="{A8A38860-EE56-4834-AAE4-1C78E2F132A3}" srcOrd="0" destOrd="0" presId="urn:microsoft.com/office/officeart/2005/8/layout/process2"/>
    <dgm:cxn modelId="{FAA1ADB9-53BF-4ED3-BD4C-43C35EFF2D03}" type="presParOf" srcId="{E03155A0-B868-43C1-8154-ED992998D1F9}" destId="{BD3F48A2-4319-4F0D-B807-5375E605CBA5}" srcOrd="1" destOrd="0" presId="urn:microsoft.com/office/officeart/2005/8/layout/process2"/>
    <dgm:cxn modelId="{95E4C749-7D56-418C-95AD-F7B060AAABDE}" type="presParOf" srcId="{BD3F48A2-4319-4F0D-B807-5375E605CBA5}" destId="{2E566DF5-B2E6-4A29-96F9-2AFDA5927281}" srcOrd="0" destOrd="0" presId="urn:microsoft.com/office/officeart/2005/8/layout/process2"/>
    <dgm:cxn modelId="{F23AF7E4-1D9E-4E15-A187-5E45F40F03B4}" type="presParOf" srcId="{E03155A0-B868-43C1-8154-ED992998D1F9}" destId="{242C498B-FA6E-42B4-AE26-7767AD5C7DF1}"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F23F2C14-B1D2-4588-B711-B95369EBEFCD}" type="doc">
      <dgm:prSet loTypeId="urn:microsoft.com/office/officeart/2005/8/layout/process4" loCatId="process" qsTypeId="urn:microsoft.com/office/officeart/2005/8/quickstyle/simple1" qsCatId="simple" csTypeId="urn:microsoft.com/office/officeart/2005/8/colors/accent3_3" csCatId="accent3"/>
      <dgm:spPr/>
      <dgm:t>
        <a:bodyPr/>
        <a:lstStyle/>
        <a:p>
          <a:endParaRPr lang="en-US"/>
        </a:p>
      </dgm:t>
    </dgm:pt>
    <dgm:pt modelId="{E48BDB5F-685A-47D6-95EA-A080EE50315C}">
      <dgm:prSet/>
      <dgm:spPr/>
      <dgm:t>
        <a:bodyPr/>
        <a:lstStyle/>
        <a:p>
          <a:r>
            <a:rPr lang="en-GB"/>
            <a:t>This offence can be committed in private and public - therefore it can be committed in a dwelling.  </a:t>
          </a:r>
          <a:endParaRPr lang="en-US"/>
        </a:p>
      </dgm:t>
    </dgm:pt>
    <dgm:pt modelId="{CEDF1505-D75A-487B-9949-84C6DB8FB568}" type="parTrans" cxnId="{494E8CB4-E311-4484-A203-CB1D3516ACFA}">
      <dgm:prSet/>
      <dgm:spPr/>
      <dgm:t>
        <a:bodyPr/>
        <a:lstStyle/>
        <a:p>
          <a:endParaRPr lang="en-US"/>
        </a:p>
      </dgm:t>
    </dgm:pt>
    <dgm:pt modelId="{49FFAC49-FBCF-4D04-9D6B-12E9D951340B}" type="sibTrans" cxnId="{494E8CB4-E311-4484-A203-CB1D3516ACFA}">
      <dgm:prSet/>
      <dgm:spPr/>
      <dgm:t>
        <a:bodyPr/>
        <a:lstStyle/>
        <a:p>
          <a:endParaRPr lang="en-US"/>
        </a:p>
      </dgm:t>
    </dgm:pt>
    <dgm:pt modelId="{0BBE95F6-F9D5-4E58-A072-23C66860E81E}">
      <dgm:prSet/>
      <dgm:spPr/>
      <dgm:t>
        <a:bodyPr/>
        <a:lstStyle/>
        <a:p>
          <a:r>
            <a:rPr lang="en-GB" i="0"/>
            <a:t>The purpose of the offence of affray is to </a:t>
          </a:r>
          <a:r>
            <a:rPr lang="en-GB" b="1" i="0"/>
            <a:t>prevent incidents of public disorder</a:t>
          </a:r>
          <a:r>
            <a:rPr lang="en-GB" i="0"/>
            <a:t>. If an individual is simply threatening another and no-one else is involved or likely to be worried by the incident, then other offences such as common assault etc. exist to deal with the situation. For an affray, the threat of violence needs to be capable of affecting others. </a:t>
          </a:r>
          <a:endParaRPr lang="en-US"/>
        </a:p>
      </dgm:t>
    </dgm:pt>
    <dgm:pt modelId="{E34694A5-D27D-40D7-9032-90F578067D92}" type="parTrans" cxnId="{7B2A6F5F-EDE2-489D-8179-DDC54E6080CF}">
      <dgm:prSet/>
      <dgm:spPr/>
      <dgm:t>
        <a:bodyPr/>
        <a:lstStyle/>
        <a:p>
          <a:endParaRPr lang="en-US"/>
        </a:p>
      </dgm:t>
    </dgm:pt>
    <dgm:pt modelId="{70BE2427-EDAF-4453-B792-8CEBFC2B2D08}" type="sibTrans" cxnId="{7B2A6F5F-EDE2-489D-8179-DDC54E6080CF}">
      <dgm:prSet/>
      <dgm:spPr/>
      <dgm:t>
        <a:bodyPr/>
        <a:lstStyle/>
        <a:p>
          <a:endParaRPr lang="en-US"/>
        </a:p>
      </dgm:t>
    </dgm:pt>
    <dgm:pt modelId="{CD7AEDDC-3B27-4645-9D9C-33B56BF5A2FE}" type="pres">
      <dgm:prSet presAssocID="{F23F2C14-B1D2-4588-B711-B95369EBEFCD}" presName="Name0" presStyleCnt="0">
        <dgm:presLayoutVars>
          <dgm:dir/>
          <dgm:animLvl val="lvl"/>
          <dgm:resizeHandles val="exact"/>
        </dgm:presLayoutVars>
      </dgm:prSet>
      <dgm:spPr/>
    </dgm:pt>
    <dgm:pt modelId="{D67D56AA-35A3-8343-B135-687A268CE3BB}" type="pres">
      <dgm:prSet presAssocID="{0BBE95F6-F9D5-4E58-A072-23C66860E81E}" presName="boxAndChildren" presStyleCnt="0"/>
      <dgm:spPr/>
    </dgm:pt>
    <dgm:pt modelId="{EB821D93-8E44-364D-BC8B-8DAA3A3DE81A}" type="pres">
      <dgm:prSet presAssocID="{0BBE95F6-F9D5-4E58-A072-23C66860E81E}" presName="parentTextBox" presStyleLbl="node1" presStyleIdx="0" presStyleCnt="2"/>
      <dgm:spPr/>
    </dgm:pt>
    <dgm:pt modelId="{C1617FA0-CAC1-A042-8BA4-0C3E2154C7A3}" type="pres">
      <dgm:prSet presAssocID="{49FFAC49-FBCF-4D04-9D6B-12E9D951340B}" presName="sp" presStyleCnt="0"/>
      <dgm:spPr/>
    </dgm:pt>
    <dgm:pt modelId="{BB3A8EE0-E1A2-0748-8A6B-2DF6529F0594}" type="pres">
      <dgm:prSet presAssocID="{E48BDB5F-685A-47D6-95EA-A080EE50315C}" presName="arrowAndChildren" presStyleCnt="0"/>
      <dgm:spPr/>
    </dgm:pt>
    <dgm:pt modelId="{2EB9EA51-E361-624A-9D56-DE349DAD3F26}" type="pres">
      <dgm:prSet presAssocID="{E48BDB5F-685A-47D6-95EA-A080EE50315C}" presName="parentTextArrow" presStyleLbl="node1" presStyleIdx="1" presStyleCnt="2"/>
      <dgm:spPr/>
    </dgm:pt>
  </dgm:ptLst>
  <dgm:cxnLst>
    <dgm:cxn modelId="{362B453B-7531-CB43-AA2B-ED37FC415F1E}" type="presOf" srcId="{E48BDB5F-685A-47D6-95EA-A080EE50315C}" destId="{2EB9EA51-E361-624A-9D56-DE349DAD3F26}" srcOrd="0" destOrd="0" presId="urn:microsoft.com/office/officeart/2005/8/layout/process4"/>
    <dgm:cxn modelId="{7B2A6F5F-EDE2-489D-8179-DDC54E6080CF}" srcId="{F23F2C14-B1D2-4588-B711-B95369EBEFCD}" destId="{0BBE95F6-F9D5-4E58-A072-23C66860E81E}" srcOrd="1" destOrd="0" parTransId="{E34694A5-D27D-40D7-9032-90F578067D92}" sibTransId="{70BE2427-EDAF-4453-B792-8CEBFC2B2D08}"/>
    <dgm:cxn modelId="{B9A9D5A2-2BE2-C044-8123-9E5AF27E23DD}" type="presOf" srcId="{0BBE95F6-F9D5-4E58-A072-23C66860E81E}" destId="{EB821D93-8E44-364D-BC8B-8DAA3A3DE81A}" srcOrd="0" destOrd="0" presId="urn:microsoft.com/office/officeart/2005/8/layout/process4"/>
    <dgm:cxn modelId="{EE283AB2-46A0-3E4B-A163-8FB6AC18010B}" type="presOf" srcId="{F23F2C14-B1D2-4588-B711-B95369EBEFCD}" destId="{CD7AEDDC-3B27-4645-9D9C-33B56BF5A2FE}" srcOrd="0" destOrd="0" presId="urn:microsoft.com/office/officeart/2005/8/layout/process4"/>
    <dgm:cxn modelId="{494E8CB4-E311-4484-A203-CB1D3516ACFA}" srcId="{F23F2C14-B1D2-4588-B711-B95369EBEFCD}" destId="{E48BDB5F-685A-47D6-95EA-A080EE50315C}" srcOrd="0" destOrd="0" parTransId="{CEDF1505-D75A-487B-9949-84C6DB8FB568}" sibTransId="{49FFAC49-FBCF-4D04-9D6B-12E9D951340B}"/>
    <dgm:cxn modelId="{E568111F-F9E8-6040-BDBC-0C3131E01867}" type="presParOf" srcId="{CD7AEDDC-3B27-4645-9D9C-33B56BF5A2FE}" destId="{D67D56AA-35A3-8343-B135-687A268CE3BB}" srcOrd="0" destOrd="0" presId="urn:microsoft.com/office/officeart/2005/8/layout/process4"/>
    <dgm:cxn modelId="{919BCE80-D62D-1C4F-B8FD-7C4B3F27E2D5}" type="presParOf" srcId="{D67D56AA-35A3-8343-B135-687A268CE3BB}" destId="{EB821D93-8E44-364D-BC8B-8DAA3A3DE81A}" srcOrd="0" destOrd="0" presId="urn:microsoft.com/office/officeart/2005/8/layout/process4"/>
    <dgm:cxn modelId="{47A0A49F-F11F-0341-81E6-2F820B391B48}" type="presParOf" srcId="{CD7AEDDC-3B27-4645-9D9C-33B56BF5A2FE}" destId="{C1617FA0-CAC1-A042-8BA4-0C3E2154C7A3}" srcOrd="1" destOrd="0" presId="urn:microsoft.com/office/officeart/2005/8/layout/process4"/>
    <dgm:cxn modelId="{063AE3E1-C341-7140-9B7E-E9A865B97B68}" type="presParOf" srcId="{CD7AEDDC-3B27-4645-9D9C-33B56BF5A2FE}" destId="{BB3A8EE0-E1A2-0748-8A6B-2DF6529F0594}" srcOrd="2" destOrd="0" presId="urn:microsoft.com/office/officeart/2005/8/layout/process4"/>
    <dgm:cxn modelId="{49912F21-C227-D24F-A438-B308F2C9A79D}" type="presParOf" srcId="{BB3A8EE0-E1A2-0748-8A6B-2DF6529F0594}" destId="{2EB9EA51-E361-624A-9D56-DE349DAD3F2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37C5F29A-3982-4D05-9011-0F631F81430F}" type="doc">
      <dgm:prSet loTypeId="urn:microsoft.com/office/officeart/2005/8/layout/vList2" loCatId="list" qsTypeId="urn:microsoft.com/office/officeart/2005/8/quickstyle/simple1" qsCatId="simple" csTypeId="urn:microsoft.com/office/officeart/2005/8/colors/accent5_4" csCatId="accent5" phldr="1"/>
      <dgm:spPr/>
    </dgm:pt>
    <dgm:pt modelId="{5E009B52-F29C-4E23-863A-80A30EE64366}">
      <dgm:prSet phldrT="[Text]" custT="1"/>
      <dgm:spPr/>
      <dgm:t>
        <a:bodyPr/>
        <a:lstStyle/>
        <a:p>
          <a:r>
            <a:rPr lang="en-US" sz="2400"/>
            <a:t>Where </a:t>
          </a:r>
          <a:r>
            <a:rPr lang="en-US" sz="2400" b="1" i="1" u="sng"/>
            <a:t>3 or more persons </a:t>
          </a:r>
          <a:r>
            <a:rPr lang="en-US" sz="2400"/>
            <a:t>who are present together use or threatens unlawful </a:t>
          </a:r>
          <a:r>
            <a:rPr lang="en-US" sz="2400" b="1" i="1" u="sng"/>
            <a:t>violence</a:t>
          </a:r>
          <a:endParaRPr lang="en-US" sz="2400" b="1" i="1" u="sng" dirty="0"/>
        </a:p>
      </dgm:t>
    </dgm:pt>
    <dgm:pt modelId="{2333E61A-5140-4935-86B4-B562453EE583}" type="parTrans" cxnId="{16E429D1-F83D-4E7A-B4E7-AE26F10828C5}">
      <dgm:prSet/>
      <dgm:spPr/>
      <dgm:t>
        <a:bodyPr/>
        <a:lstStyle/>
        <a:p>
          <a:endParaRPr lang="en-US"/>
        </a:p>
      </dgm:t>
    </dgm:pt>
    <dgm:pt modelId="{62E7FDFC-0866-4AAD-8648-DD9747BF7D8A}" type="sibTrans" cxnId="{16E429D1-F83D-4E7A-B4E7-AE26F10828C5}">
      <dgm:prSet/>
      <dgm:spPr/>
      <dgm:t>
        <a:bodyPr/>
        <a:lstStyle/>
        <a:p>
          <a:endParaRPr lang="en-US"/>
        </a:p>
      </dgm:t>
    </dgm:pt>
    <dgm:pt modelId="{97AF256E-F88A-4B1C-95C8-6B4704B4EBA9}">
      <dgm:prSet phldrT="[Text]" custT="1"/>
      <dgm:spPr/>
      <dgm:t>
        <a:bodyPr/>
        <a:lstStyle/>
        <a:p>
          <a:r>
            <a:rPr lang="en-US" sz="2400"/>
            <a:t>And the conduct of them (taken together)</a:t>
          </a:r>
          <a:endParaRPr lang="en-US" sz="2400" dirty="0"/>
        </a:p>
      </dgm:t>
    </dgm:pt>
    <dgm:pt modelId="{123D1E9C-DA03-4918-8570-44DF017ACF40}" type="parTrans" cxnId="{9ADF3923-DC52-4E01-AD8B-FD5833C639A1}">
      <dgm:prSet/>
      <dgm:spPr/>
      <dgm:t>
        <a:bodyPr/>
        <a:lstStyle/>
        <a:p>
          <a:endParaRPr lang="en-US"/>
        </a:p>
      </dgm:t>
    </dgm:pt>
    <dgm:pt modelId="{93956032-7D15-4E3A-AEEE-D649C13ABE1C}" type="sibTrans" cxnId="{9ADF3923-DC52-4E01-AD8B-FD5833C639A1}">
      <dgm:prSet/>
      <dgm:spPr/>
      <dgm:t>
        <a:bodyPr/>
        <a:lstStyle/>
        <a:p>
          <a:endParaRPr lang="en-US"/>
        </a:p>
      </dgm:t>
    </dgm:pt>
    <dgm:pt modelId="{A9951A5A-158D-413F-ADAC-9585799A418E}">
      <dgm:prSet phldrT="[Text]" custT="1"/>
      <dgm:spPr/>
      <dgm:t>
        <a:bodyPr/>
        <a:lstStyle/>
        <a:p>
          <a:r>
            <a:rPr lang="en-US" sz="2400"/>
            <a:t>is such as would cause </a:t>
          </a:r>
          <a:r>
            <a:rPr lang="en-US" sz="2400" b="1" i="1" u="sng"/>
            <a:t>a person of reasonable firmness</a:t>
          </a:r>
          <a:r>
            <a:rPr lang="en-US" sz="2400"/>
            <a:t> present at the scene to fear for their personal safety </a:t>
          </a:r>
          <a:endParaRPr lang="en-US" sz="2400" dirty="0"/>
        </a:p>
      </dgm:t>
    </dgm:pt>
    <dgm:pt modelId="{C02F885A-24D9-4F2D-ACA7-FC4413E970A8}" type="parTrans" cxnId="{BD802C9C-AC16-4DCA-A6CA-66BFD2DF9A83}">
      <dgm:prSet/>
      <dgm:spPr/>
      <dgm:t>
        <a:bodyPr/>
        <a:lstStyle/>
        <a:p>
          <a:endParaRPr lang="en-US"/>
        </a:p>
      </dgm:t>
    </dgm:pt>
    <dgm:pt modelId="{BB8F692F-5B3A-4611-A0BF-F0FF2D3CDCF6}" type="sibTrans" cxnId="{BD802C9C-AC16-4DCA-A6CA-66BFD2DF9A83}">
      <dgm:prSet/>
      <dgm:spPr/>
      <dgm:t>
        <a:bodyPr/>
        <a:lstStyle/>
        <a:p>
          <a:endParaRPr lang="en-US"/>
        </a:p>
      </dgm:t>
    </dgm:pt>
    <dgm:pt modelId="{EA7F0485-1589-7448-883F-25BC3EFB476C}" type="pres">
      <dgm:prSet presAssocID="{37C5F29A-3982-4D05-9011-0F631F81430F}" presName="linear" presStyleCnt="0">
        <dgm:presLayoutVars>
          <dgm:animLvl val="lvl"/>
          <dgm:resizeHandles val="exact"/>
        </dgm:presLayoutVars>
      </dgm:prSet>
      <dgm:spPr/>
    </dgm:pt>
    <dgm:pt modelId="{DB74C64F-DAED-9B41-9F69-9270376D13C5}" type="pres">
      <dgm:prSet presAssocID="{5E009B52-F29C-4E23-863A-80A30EE64366}" presName="parentText" presStyleLbl="node1" presStyleIdx="0" presStyleCnt="3">
        <dgm:presLayoutVars>
          <dgm:chMax val="0"/>
          <dgm:bulletEnabled val="1"/>
        </dgm:presLayoutVars>
      </dgm:prSet>
      <dgm:spPr/>
    </dgm:pt>
    <dgm:pt modelId="{E8B493C6-368D-DA4F-8F46-9F5DEF658EBC}" type="pres">
      <dgm:prSet presAssocID="{62E7FDFC-0866-4AAD-8648-DD9747BF7D8A}" presName="spacer" presStyleCnt="0"/>
      <dgm:spPr/>
    </dgm:pt>
    <dgm:pt modelId="{7E86A6B8-9C34-5A46-875E-2E29D42F2F99}" type="pres">
      <dgm:prSet presAssocID="{97AF256E-F88A-4B1C-95C8-6B4704B4EBA9}" presName="parentText" presStyleLbl="node1" presStyleIdx="1" presStyleCnt="3">
        <dgm:presLayoutVars>
          <dgm:chMax val="0"/>
          <dgm:bulletEnabled val="1"/>
        </dgm:presLayoutVars>
      </dgm:prSet>
      <dgm:spPr/>
    </dgm:pt>
    <dgm:pt modelId="{3F24D1C9-54C4-544F-B202-3FCC5DBD5CE0}" type="pres">
      <dgm:prSet presAssocID="{93956032-7D15-4E3A-AEEE-D649C13ABE1C}" presName="spacer" presStyleCnt="0"/>
      <dgm:spPr/>
    </dgm:pt>
    <dgm:pt modelId="{717EE20D-BBF6-D143-932F-11D615265C62}" type="pres">
      <dgm:prSet presAssocID="{A9951A5A-158D-413F-ADAC-9585799A418E}" presName="parentText" presStyleLbl="node1" presStyleIdx="2" presStyleCnt="3">
        <dgm:presLayoutVars>
          <dgm:chMax val="0"/>
          <dgm:bulletEnabled val="1"/>
        </dgm:presLayoutVars>
      </dgm:prSet>
      <dgm:spPr/>
    </dgm:pt>
  </dgm:ptLst>
  <dgm:cxnLst>
    <dgm:cxn modelId="{15212C16-527A-A24E-B254-BA1F9831959F}" type="presOf" srcId="{A9951A5A-158D-413F-ADAC-9585799A418E}" destId="{717EE20D-BBF6-D143-932F-11D615265C62}" srcOrd="0" destOrd="0" presId="urn:microsoft.com/office/officeart/2005/8/layout/vList2"/>
    <dgm:cxn modelId="{27ECAB17-F23F-A443-9017-3BF21BD3002B}" type="presOf" srcId="{37C5F29A-3982-4D05-9011-0F631F81430F}" destId="{EA7F0485-1589-7448-883F-25BC3EFB476C}" srcOrd="0" destOrd="0" presId="urn:microsoft.com/office/officeart/2005/8/layout/vList2"/>
    <dgm:cxn modelId="{9ADF3923-DC52-4E01-AD8B-FD5833C639A1}" srcId="{37C5F29A-3982-4D05-9011-0F631F81430F}" destId="{97AF256E-F88A-4B1C-95C8-6B4704B4EBA9}" srcOrd="1" destOrd="0" parTransId="{123D1E9C-DA03-4918-8570-44DF017ACF40}" sibTransId="{93956032-7D15-4E3A-AEEE-D649C13ABE1C}"/>
    <dgm:cxn modelId="{CE8FC67D-AC85-9747-9F1C-D4FF3CD14665}" type="presOf" srcId="{97AF256E-F88A-4B1C-95C8-6B4704B4EBA9}" destId="{7E86A6B8-9C34-5A46-875E-2E29D42F2F99}" srcOrd="0" destOrd="0" presId="urn:microsoft.com/office/officeart/2005/8/layout/vList2"/>
    <dgm:cxn modelId="{BD802C9C-AC16-4DCA-A6CA-66BFD2DF9A83}" srcId="{37C5F29A-3982-4D05-9011-0F631F81430F}" destId="{A9951A5A-158D-413F-ADAC-9585799A418E}" srcOrd="2" destOrd="0" parTransId="{C02F885A-24D9-4F2D-ACA7-FC4413E970A8}" sibTransId="{BB8F692F-5B3A-4611-A0BF-F0FF2D3CDCF6}"/>
    <dgm:cxn modelId="{57AC2DC1-3DED-4648-9EE4-0F13CE900CEF}" type="presOf" srcId="{5E009B52-F29C-4E23-863A-80A30EE64366}" destId="{DB74C64F-DAED-9B41-9F69-9270376D13C5}" srcOrd="0" destOrd="0" presId="urn:microsoft.com/office/officeart/2005/8/layout/vList2"/>
    <dgm:cxn modelId="{16E429D1-F83D-4E7A-B4E7-AE26F10828C5}" srcId="{37C5F29A-3982-4D05-9011-0F631F81430F}" destId="{5E009B52-F29C-4E23-863A-80A30EE64366}" srcOrd="0" destOrd="0" parTransId="{2333E61A-5140-4935-86B4-B562453EE583}" sibTransId="{62E7FDFC-0866-4AAD-8648-DD9747BF7D8A}"/>
    <dgm:cxn modelId="{AE1D8B58-1AE9-D14C-8C3A-0B58F2128C4A}" type="presParOf" srcId="{EA7F0485-1589-7448-883F-25BC3EFB476C}" destId="{DB74C64F-DAED-9B41-9F69-9270376D13C5}" srcOrd="0" destOrd="0" presId="urn:microsoft.com/office/officeart/2005/8/layout/vList2"/>
    <dgm:cxn modelId="{DD82FBC9-5E46-2048-8B02-66C9EBF4F585}" type="presParOf" srcId="{EA7F0485-1589-7448-883F-25BC3EFB476C}" destId="{E8B493C6-368D-DA4F-8F46-9F5DEF658EBC}" srcOrd="1" destOrd="0" presId="urn:microsoft.com/office/officeart/2005/8/layout/vList2"/>
    <dgm:cxn modelId="{CBB5DBD2-1085-F54B-9E10-86645E570600}" type="presParOf" srcId="{EA7F0485-1589-7448-883F-25BC3EFB476C}" destId="{7E86A6B8-9C34-5A46-875E-2E29D42F2F99}" srcOrd="2" destOrd="0" presId="urn:microsoft.com/office/officeart/2005/8/layout/vList2"/>
    <dgm:cxn modelId="{9EF07863-B0B5-3C4C-87A0-B15D2FCAD99F}" type="presParOf" srcId="{EA7F0485-1589-7448-883F-25BC3EFB476C}" destId="{3F24D1C9-54C4-544F-B202-3FCC5DBD5CE0}" srcOrd="3" destOrd="0" presId="urn:microsoft.com/office/officeart/2005/8/layout/vList2"/>
    <dgm:cxn modelId="{29D98D57-AF35-3543-9AB3-7E807417EC4F}" type="presParOf" srcId="{EA7F0485-1589-7448-883F-25BC3EFB476C}" destId="{717EE20D-BBF6-D143-932F-11D615265C6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37C5F29A-3982-4D05-9011-0F631F81430F}" type="doc">
      <dgm:prSet loTypeId="urn:microsoft.com/office/officeart/2005/8/layout/vList2" loCatId="list" qsTypeId="urn:microsoft.com/office/officeart/2005/8/quickstyle/simple1" qsCatId="simple" csTypeId="urn:microsoft.com/office/officeart/2005/8/colors/accent1_2" csCatId="accent1" phldr="1"/>
      <dgm:spPr/>
    </dgm:pt>
    <dgm:pt modelId="{5E009B52-F29C-4E23-863A-80A30EE64366}">
      <dgm:prSet phldrT="[Text]" custT="1"/>
      <dgm:spPr>
        <a:solidFill>
          <a:schemeClr val="accent6">
            <a:lumMod val="40000"/>
            <a:lumOff val="60000"/>
          </a:schemeClr>
        </a:solidFill>
        <a:ln>
          <a:solidFill>
            <a:schemeClr val="tx1"/>
          </a:solidFill>
        </a:ln>
      </dgm:spPr>
      <dgm:t>
        <a:bodyPr/>
        <a:lstStyle/>
        <a:p>
          <a:r>
            <a:rPr lang="en-US" sz="2400" dirty="0">
              <a:solidFill>
                <a:schemeClr val="tx1"/>
              </a:solidFill>
            </a:rPr>
            <a:t>Where 12</a:t>
          </a:r>
          <a:r>
            <a:rPr lang="en-US" sz="2400" b="1" i="1" u="sng" dirty="0">
              <a:solidFill>
                <a:schemeClr val="tx1"/>
              </a:solidFill>
            </a:rPr>
            <a:t> or more persons </a:t>
          </a:r>
          <a:r>
            <a:rPr lang="en-US" sz="2400" dirty="0">
              <a:solidFill>
                <a:schemeClr val="tx1"/>
              </a:solidFill>
            </a:rPr>
            <a:t>who are present together use or threatens unlawful </a:t>
          </a:r>
          <a:r>
            <a:rPr lang="en-US" sz="2400" b="1" i="1" u="sng" dirty="0">
              <a:solidFill>
                <a:schemeClr val="tx1"/>
              </a:solidFill>
            </a:rPr>
            <a:t>violence </a:t>
          </a:r>
          <a:r>
            <a:rPr lang="en-US" sz="2400" b="0" i="0" u="none" dirty="0">
              <a:solidFill>
                <a:schemeClr val="tx1"/>
              </a:solidFill>
            </a:rPr>
            <a:t>for a common purpose</a:t>
          </a:r>
          <a:endParaRPr lang="en-US" sz="2400" b="1" i="1" u="sng" dirty="0">
            <a:solidFill>
              <a:schemeClr val="tx1"/>
            </a:solidFill>
          </a:endParaRPr>
        </a:p>
      </dgm:t>
    </dgm:pt>
    <dgm:pt modelId="{2333E61A-5140-4935-86B4-B562453EE583}" type="parTrans" cxnId="{16E429D1-F83D-4E7A-B4E7-AE26F10828C5}">
      <dgm:prSet/>
      <dgm:spPr/>
      <dgm:t>
        <a:bodyPr/>
        <a:lstStyle/>
        <a:p>
          <a:endParaRPr lang="en-US"/>
        </a:p>
      </dgm:t>
    </dgm:pt>
    <dgm:pt modelId="{62E7FDFC-0866-4AAD-8648-DD9747BF7D8A}" type="sibTrans" cxnId="{16E429D1-F83D-4E7A-B4E7-AE26F10828C5}">
      <dgm:prSet/>
      <dgm:spPr/>
      <dgm:t>
        <a:bodyPr/>
        <a:lstStyle/>
        <a:p>
          <a:endParaRPr lang="en-US"/>
        </a:p>
      </dgm:t>
    </dgm:pt>
    <dgm:pt modelId="{97AF256E-F88A-4B1C-95C8-6B4704B4EBA9}">
      <dgm:prSet phldrT="[Text]" custT="1"/>
      <dgm:spPr>
        <a:solidFill>
          <a:schemeClr val="accent6">
            <a:lumMod val="40000"/>
            <a:lumOff val="60000"/>
          </a:schemeClr>
        </a:solidFill>
        <a:ln>
          <a:solidFill>
            <a:schemeClr val="tx1"/>
          </a:solidFill>
        </a:ln>
      </dgm:spPr>
      <dgm:t>
        <a:bodyPr/>
        <a:lstStyle/>
        <a:p>
          <a:r>
            <a:rPr lang="en-US" sz="2400" dirty="0">
              <a:solidFill>
                <a:schemeClr val="tx1"/>
              </a:solidFill>
            </a:rPr>
            <a:t>And the conduct of them (taken together)</a:t>
          </a:r>
        </a:p>
      </dgm:t>
    </dgm:pt>
    <dgm:pt modelId="{123D1E9C-DA03-4918-8570-44DF017ACF40}" type="parTrans" cxnId="{9ADF3923-DC52-4E01-AD8B-FD5833C639A1}">
      <dgm:prSet/>
      <dgm:spPr/>
      <dgm:t>
        <a:bodyPr/>
        <a:lstStyle/>
        <a:p>
          <a:endParaRPr lang="en-US"/>
        </a:p>
      </dgm:t>
    </dgm:pt>
    <dgm:pt modelId="{93956032-7D15-4E3A-AEEE-D649C13ABE1C}" type="sibTrans" cxnId="{9ADF3923-DC52-4E01-AD8B-FD5833C639A1}">
      <dgm:prSet/>
      <dgm:spPr/>
      <dgm:t>
        <a:bodyPr/>
        <a:lstStyle/>
        <a:p>
          <a:endParaRPr lang="en-US"/>
        </a:p>
      </dgm:t>
    </dgm:pt>
    <dgm:pt modelId="{A9951A5A-158D-413F-ADAC-9585799A418E}">
      <dgm:prSet phldrT="[Text]" custT="1"/>
      <dgm:spPr>
        <a:solidFill>
          <a:schemeClr val="accent6">
            <a:lumMod val="40000"/>
            <a:lumOff val="60000"/>
          </a:schemeClr>
        </a:solidFill>
        <a:ln>
          <a:solidFill>
            <a:schemeClr val="tx1"/>
          </a:solidFill>
        </a:ln>
      </dgm:spPr>
      <dgm:t>
        <a:bodyPr/>
        <a:lstStyle/>
        <a:p>
          <a:r>
            <a:rPr lang="en-US" sz="2400" dirty="0">
              <a:solidFill>
                <a:schemeClr val="tx1"/>
              </a:solidFill>
            </a:rPr>
            <a:t>is such as would cause </a:t>
          </a:r>
          <a:r>
            <a:rPr lang="en-US" sz="2400" b="1" i="1" u="sng" dirty="0">
              <a:solidFill>
                <a:schemeClr val="tx1"/>
              </a:solidFill>
            </a:rPr>
            <a:t>a person of reasonable firmness</a:t>
          </a:r>
          <a:r>
            <a:rPr lang="en-US" sz="2400" dirty="0">
              <a:solidFill>
                <a:schemeClr val="tx1"/>
              </a:solidFill>
            </a:rPr>
            <a:t> present at the scene to fear for their personal safety </a:t>
          </a:r>
        </a:p>
      </dgm:t>
    </dgm:pt>
    <dgm:pt modelId="{C02F885A-24D9-4F2D-ACA7-FC4413E970A8}" type="parTrans" cxnId="{BD802C9C-AC16-4DCA-A6CA-66BFD2DF9A83}">
      <dgm:prSet/>
      <dgm:spPr/>
      <dgm:t>
        <a:bodyPr/>
        <a:lstStyle/>
        <a:p>
          <a:endParaRPr lang="en-US"/>
        </a:p>
      </dgm:t>
    </dgm:pt>
    <dgm:pt modelId="{BB8F692F-5B3A-4611-A0BF-F0FF2D3CDCF6}" type="sibTrans" cxnId="{BD802C9C-AC16-4DCA-A6CA-66BFD2DF9A83}">
      <dgm:prSet/>
      <dgm:spPr/>
      <dgm:t>
        <a:bodyPr/>
        <a:lstStyle/>
        <a:p>
          <a:endParaRPr lang="en-US"/>
        </a:p>
      </dgm:t>
    </dgm:pt>
    <dgm:pt modelId="{4751621E-E8EE-AF41-9346-C63AA9C90A9B}" type="pres">
      <dgm:prSet presAssocID="{37C5F29A-3982-4D05-9011-0F631F81430F}" presName="linear" presStyleCnt="0">
        <dgm:presLayoutVars>
          <dgm:animLvl val="lvl"/>
          <dgm:resizeHandles val="exact"/>
        </dgm:presLayoutVars>
      </dgm:prSet>
      <dgm:spPr/>
    </dgm:pt>
    <dgm:pt modelId="{779418D6-EBA1-1245-AA97-7871745AE6AA}" type="pres">
      <dgm:prSet presAssocID="{5E009B52-F29C-4E23-863A-80A30EE64366}" presName="parentText" presStyleLbl="node1" presStyleIdx="0" presStyleCnt="3">
        <dgm:presLayoutVars>
          <dgm:chMax val="0"/>
          <dgm:bulletEnabled val="1"/>
        </dgm:presLayoutVars>
      </dgm:prSet>
      <dgm:spPr/>
    </dgm:pt>
    <dgm:pt modelId="{3503DACE-A4FF-0B40-BB5C-BE74F6EFB6E0}" type="pres">
      <dgm:prSet presAssocID="{62E7FDFC-0866-4AAD-8648-DD9747BF7D8A}" presName="spacer" presStyleCnt="0"/>
      <dgm:spPr/>
    </dgm:pt>
    <dgm:pt modelId="{6CD3E920-A7D5-D044-96B2-4B4BCA2D2033}" type="pres">
      <dgm:prSet presAssocID="{97AF256E-F88A-4B1C-95C8-6B4704B4EBA9}" presName="parentText" presStyleLbl="node1" presStyleIdx="1" presStyleCnt="3">
        <dgm:presLayoutVars>
          <dgm:chMax val="0"/>
          <dgm:bulletEnabled val="1"/>
        </dgm:presLayoutVars>
      </dgm:prSet>
      <dgm:spPr/>
    </dgm:pt>
    <dgm:pt modelId="{82124461-0E9E-5242-BDA8-9D3BC1199DF1}" type="pres">
      <dgm:prSet presAssocID="{93956032-7D15-4E3A-AEEE-D649C13ABE1C}" presName="spacer" presStyleCnt="0"/>
      <dgm:spPr/>
    </dgm:pt>
    <dgm:pt modelId="{472E1C20-7032-2142-B418-12D95DF8C432}" type="pres">
      <dgm:prSet presAssocID="{A9951A5A-158D-413F-ADAC-9585799A418E}" presName="parentText" presStyleLbl="node1" presStyleIdx="2" presStyleCnt="3">
        <dgm:presLayoutVars>
          <dgm:chMax val="0"/>
          <dgm:bulletEnabled val="1"/>
        </dgm:presLayoutVars>
      </dgm:prSet>
      <dgm:spPr/>
    </dgm:pt>
  </dgm:ptLst>
  <dgm:cxnLst>
    <dgm:cxn modelId="{9ADF3923-DC52-4E01-AD8B-FD5833C639A1}" srcId="{37C5F29A-3982-4D05-9011-0F631F81430F}" destId="{97AF256E-F88A-4B1C-95C8-6B4704B4EBA9}" srcOrd="1" destOrd="0" parTransId="{123D1E9C-DA03-4918-8570-44DF017ACF40}" sibTransId="{93956032-7D15-4E3A-AEEE-D649C13ABE1C}"/>
    <dgm:cxn modelId="{F3C06D75-FD27-024F-895E-1F278B826F42}" type="presOf" srcId="{5E009B52-F29C-4E23-863A-80A30EE64366}" destId="{779418D6-EBA1-1245-AA97-7871745AE6AA}" srcOrd="0" destOrd="0" presId="urn:microsoft.com/office/officeart/2005/8/layout/vList2"/>
    <dgm:cxn modelId="{944EDB97-D0A8-D74E-B7CC-BA27209A0D74}" type="presOf" srcId="{A9951A5A-158D-413F-ADAC-9585799A418E}" destId="{472E1C20-7032-2142-B418-12D95DF8C432}" srcOrd="0" destOrd="0" presId="urn:microsoft.com/office/officeart/2005/8/layout/vList2"/>
    <dgm:cxn modelId="{BD802C9C-AC16-4DCA-A6CA-66BFD2DF9A83}" srcId="{37C5F29A-3982-4D05-9011-0F631F81430F}" destId="{A9951A5A-158D-413F-ADAC-9585799A418E}" srcOrd="2" destOrd="0" parTransId="{C02F885A-24D9-4F2D-ACA7-FC4413E970A8}" sibTransId="{BB8F692F-5B3A-4611-A0BF-F0FF2D3CDCF6}"/>
    <dgm:cxn modelId="{45EB08B6-5183-554B-9E29-F09041D72BF5}" type="presOf" srcId="{97AF256E-F88A-4B1C-95C8-6B4704B4EBA9}" destId="{6CD3E920-A7D5-D044-96B2-4B4BCA2D2033}" srcOrd="0" destOrd="0" presId="urn:microsoft.com/office/officeart/2005/8/layout/vList2"/>
    <dgm:cxn modelId="{4A396DC3-7975-FC4F-85D0-6B9DE483A17F}" type="presOf" srcId="{37C5F29A-3982-4D05-9011-0F631F81430F}" destId="{4751621E-E8EE-AF41-9346-C63AA9C90A9B}" srcOrd="0" destOrd="0" presId="urn:microsoft.com/office/officeart/2005/8/layout/vList2"/>
    <dgm:cxn modelId="{16E429D1-F83D-4E7A-B4E7-AE26F10828C5}" srcId="{37C5F29A-3982-4D05-9011-0F631F81430F}" destId="{5E009B52-F29C-4E23-863A-80A30EE64366}" srcOrd="0" destOrd="0" parTransId="{2333E61A-5140-4935-86B4-B562453EE583}" sibTransId="{62E7FDFC-0866-4AAD-8648-DD9747BF7D8A}"/>
    <dgm:cxn modelId="{7EA82D89-0A72-0B4E-8980-318744E4BA51}" type="presParOf" srcId="{4751621E-E8EE-AF41-9346-C63AA9C90A9B}" destId="{779418D6-EBA1-1245-AA97-7871745AE6AA}" srcOrd="0" destOrd="0" presId="urn:microsoft.com/office/officeart/2005/8/layout/vList2"/>
    <dgm:cxn modelId="{BF2C991E-612F-CF41-9E18-D7F6570B885A}" type="presParOf" srcId="{4751621E-E8EE-AF41-9346-C63AA9C90A9B}" destId="{3503DACE-A4FF-0B40-BB5C-BE74F6EFB6E0}" srcOrd="1" destOrd="0" presId="urn:microsoft.com/office/officeart/2005/8/layout/vList2"/>
    <dgm:cxn modelId="{18415D5A-E799-0B48-8860-E36BBA159CFD}" type="presParOf" srcId="{4751621E-E8EE-AF41-9346-C63AA9C90A9B}" destId="{6CD3E920-A7D5-D044-96B2-4B4BCA2D2033}" srcOrd="2" destOrd="0" presId="urn:microsoft.com/office/officeart/2005/8/layout/vList2"/>
    <dgm:cxn modelId="{F8F20F26-3EDB-744F-98F1-3D0D2F6CAABE}" type="presParOf" srcId="{4751621E-E8EE-AF41-9346-C63AA9C90A9B}" destId="{82124461-0E9E-5242-BDA8-9D3BC1199DF1}" srcOrd="3" destOrd="0" presId="urn:microsoft.com/office/officeart/2005/8/layout/vList2"/>
    <dgm:cxn modelId="{1ECAB60C-0351-4041-871D-3C3154154451}" type="presParOf" srcId="{4751621E-E8EE-AF41-9346-C63AA9C90A9B}" destId="{472E1C20-7032-2142-B418-12D95DF8C43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AEA0A802-19E3-4C63-824C-964909365309}" type="doc">
      <dgm:prSet loTypeId="urn:microsoft.com/office/officeart/2016/7/layout/VerticalHollowActionList" loCatId="List" qsTypeId="urn:microsoft.com/office/officeart/2005/8/quickstyle/simple2" qsCatId="simple" csTypeId="urn:microsoft.com/office/officeart/2005/8/colors/accent6_2" csCatId="accent6"/>
      <dgm:spPr/>
      <dgm:t>
        <a:bodyPr/>
        <a:lstStyle/>
        <a:p>
          <a:endParaRPr lang="en-US"/>
        </a:p>
      </dgm:t>
    </dgm:pt>
    <dgm:pt modelId="{8BAE3539-000C-4251-8B7B-29BCCBB2ECD9}">
      <dgm:prSet/>
      <dgm:spPr/>
      <dgm:t>
        <a:bodyPr/>
        <a:lstStyle/>
        <a:p>
          <a:r>
            <a:rPr lang="en-US"/>
            <a:t>Explain</a:t>
          </a:r>
        </a:p>
      </dgm:t>
    </dgm:pt>
    <dgm:pt modelId="{CBD929C6-FE10-4095-8EFB-A4AD7B0CAB80}" type="parTrans" cxnId="{CD88005A-1022-45FA-BB88-908C6A9621A5}">
      <dgm:prSet/>
      <dgm:spPr/>
      <dgm:t>
        <a:bodyPr/>
        <a:lstStyle/>
        <a:p>
          <a:endParaRPr lang="en-US"/>
        </a:p>
      </dgm:t>
    </dgm:pt>
    <dgm:pt modelId="{BA7D375D-E756-4F67-83AF-7484811790D6}" type="sibTrans" cxnId="{CD88005A-1022-45FA-BB88-908C6A9621A5}">
      <dgm:prSet/>
      <dgm:spPr/>
      <dgm:t>
        <a:bodyPr/>
        <a:lstStyle/>
        <a:p>
          <a:endParaRPr lang="en-US"/>
        </a:p>
      </dgm:t>
    </dgm:pt>
    <dgm:pt modelId="{C86B654D-29B1-4031-BF60-18FF1502C359}">
      <dgm:prSet/>
      <dgm:spPr/>
      <dgm:t>
        <a:bodyPr/>
        <a:lstStyle/>
        <a:p>
          <a:r>
            <a:rPr lang="en-US"/>
            <a:t>Explain the legislation relating to Sec 1(1) Prevention of Crime Act 1953</a:t>
          </a:r>
        </a:p>
      </dgm:t>
    </dgm:pt>
    <dgm:pt modelId="{15660D2A-573B-4FA4-AC24-43014668E8CD}" type="parTrans" cxnId="{FF4BDE32-AEBF-473D-8F4A-A00C59F82CD9}">
      <dgm:prSet/>
      <dgm:spPr/>
      <dgm:t>
        <a:bodyPr/>
        <a:lstStyle/>
        <a:p>
          <a:endParaRPr lang="en-US"/>
        </a:p>
      </dgm:t>
    </dgm:pt>
    <dgm:pt modelId="{F9423CDA-1F0D-4984-BAA0-E86FE8B3E29F}" type="sibTrans" cxnId="{FF4BDE32-AEBF-473D-8F4A-A00C59F82CD9}">
      <dgm:prSet/>
      <dgm:spPr/>
      <dgm:t>
        <a:bodyPr/>
        <a:lstStyle/>
        <a:p>
          <a:endParaRPr lang="en-US"/>
        </a:p>
      </dgm:t>
    </dgm:pt>
    <dgm:pt modelId="{A37BCC55-3E39-43EB-ACF9-C303D1D61262}">
      <dgm:prSet/>
      <dgm:spPr/>
      <dgm:t>
        <a:bodyPr/>
        <a:lstStyle/>
        <a:p>
          <a:r>
            <a:rPr lang="en-US"/>
            <a:t>Explain</a:t>
          </a:r>
        </a:p>
      </dgm:t>
    </dgm:pt>
    <dgm:pt modelId="{42B08923-5460-4E7B-9DEC-D6E3117021A7}" type="parTrans" cxnId="{C241A972-D770-4141-883C-7C5AB4D4C12F}">
      <dgm:prSet/>
      <dgm:spPr/>
      <dgm:t>
        <a:bodyPr/>
        <a:lstStyle/>
        <a:p>
          <a:endParaRPr lang="en-US"/>
        </a:p>
      </dgm:t>
    </dgm:pt>
    <dgm:pt modelId="{61358F1F-932F-43D0-8DD7-B77CF50681A8}" type="sibTrans" cxnId="{C241A972-D770-4141-883C-7C5AB4D4C12F}">
      <dgm:prSet/>
      <dgm:spPr/>
      <dgm:t>
        <a:bodyPr/>
        <a:lstStyle/>
        <a:p>
          <a:endParaRPr lang="en-US"/>
        </a:p>
      </dgm:t>
    </dgm:pt>
    <dgm:pt modelId="{160CF435-60DB-403E-B8C3-BF38AED1B874}">
      <dgm:prSet/>
      <dgm:spPr/>
      <dgm:t>
        <a:bodyPr/>
        <a:lstStyle/>
        <a:p>
          <a:r>
            <a:rPr lang="en-US"/>
            <a:t>Explain the legislation relating to Sec 139(1) Criminal Justice Act 1988.</a:t>
          </a:r>
        </a:p>
      </dgm:t>
    </dgm:pt>
    <dgm:pt modelId="{6D2066CC-E28C-49CE-AFAF-C891508E8787}" type="parTrans" cxnId="{A9707A85-03A8-414C-ACD3-B95FEBFC9A54}">
      <dgm:prSet/>
      <dgm:spPr/>
      <dgm:t>
        <a:bodyPr/>
        <a:lstStyle/>
        <a:p>
          <a:endParaRPr lang="en-US"/>
        </a:p>
      </dgm:t>
    </dgm:pt>
    <dgm:pt modelId="{66807E8D-717B-41FE-A0BF-A2D2A83C59B9}" type="sibTrans" cxnId="{A9707A85-03A8-414C-ACD3-B95FEBFC9A54}">
      <dgm:prSet/>
      <dgm:spPr/>
      <dgm:t>
        <a:bodyPr/>
        <a:lstStyle/>
        <a:p>
          <a:endParaRPr lang="en-US"/>
        </a:p>
      </dgm:t>
    </dgm:pt>
    <dgm:pt modelId="{34126E6D-440D-47C7-A2AF-06E874A11FE5}">
      <dgm:prSet/>
      <dgm:spPr/>
      <dgm:t>
        <a:bodyPr/>
        <a:lstStyle/>
        <a:p>
          <a:r>
            <a:rPr lang="en-US"/>
            <a:t>Explain</a:t>
          </a:r>
        </a:p>
      </dgm:t>
    </dgm:pt>
    <dgm:pt modelId="{82EAAAC3-E594-436B-BF0C-3B4E91303D9C}" type="parTrans" cxnId="{C9F489CA-F9BA-4606-971B-BEEF534DC367}">
      <dgm:prSet/>
      <dgm:spPr/>
      <dgm:t>
        <a:bodyPr/>
        <a:lstStyle/>
        <a:p>
          <a:endParaRPr lang="en-US"/>
        </a:p>
      </dgm:t>
    </dgm:pt>
    <dgm:pt modelId="{83428D48-DF7A-4B2C-B5D7-ABCF850C36EC}" type="sibTrans" cxnId="{C9F489CA-F9BA-4606-971B-BEEF534DC367}">
      <dgm:prSet/>
      <dgm:spPr/>
      <dgm:t>
        <a:bodyPr/>
        <a:lstStyle/>
        <a:p>
          <a:endParaRPr lang="en-US"/>
        </a:p>
      </dgm:t>
    </dgm:pt>
    <dgm:pt modelId="{999661DC-25BA-475B-9C42-7041D27074B5}">
      <dgm:prSet/>
      <dgm:spPr/>
      <dgm:t>
        <a:bodyPr/>
        <a:lstStyle/>
        <a:p>
          <a:r>
            <a:rPr lang="en-US"/>
            <a:t>Explain the legislation relating to Section 25(1) Theft Act 1968 </a:t>
          </a:r>
        </a:p>
      </dgm:t>
    </dgm:pt>
    <dgm:pt modelId="{D90D6C0A-0786-490B-8E7D-0E7CF5875BCA}" type="parTrans" cxnId="{65620C9D-C6C0-4E39-AAE4-D8B10240F920}">
      <dgm:prSet/>
      <dgm:spPr/>
      <dgm:t>
        <a:bodyPr/>
        <a:lstStyle/>
        <a:p>
          <a:endParaRPr lang="en-US"/>
        </a:p>
      </dgm:t>
    </dgm:pt>
    <dgm:pt modelId="{1096FB8D-440A-4A2F-A5DD-97DAA86408C0}" type="sibTrans" cxnId="{65620C9D-C6C0-4E39-AAE4-D8B10240F920}">
      <dgm:prSet/>
      <dgm:spPr/>
      <dgm:t>
        <a:bodyPr/>
        <a:lstStyle/>
        <a:p>
          <a:endParaRPr lang="en-US"/>
        </a:p>
      </dgm:t>
    </dgm:pt>
    <dgm:pt modelId="{4A5F69EC-D1FE-164C-881F-C85D617CD80B}" type="pres">
      <dgm:prSet presAssocID="{AEA0A802-19E3-4C63-824C-964909365309}" presName="Name0" presStyleCnt="0">
        <dgm:presLayoutVars>
          <dgm:dir/>
          <dgm:animLvl val="lvl"/>
          <dgm:resizeHandles val="exact"/>
        </dgm:presLayoutVars>
      </dgm:prSet>
      <dgm:spPr/>
    </dgm:pt>
    <dgm:pt modelId="{1002022E-3348-FC49-8619-79A06A76DA79}" type="pres">
      <dgm:prSet presAssocID="{8BAE3539-000C-4251-8B7B-29BCCBB2ECD9}" presName="linNode" presStyleCnt="0"/>
      <dgm:spPr/>
    </dgm:pt>
    <dgm:pt modelId="{38CC64F7-5786-B34E-8823-6A81B417A03B}" type="pres">
      <dgm:prSet presAssocID="{8BAE3539-000C-4251-8B7B-29BCCBB2ECD9}" presName="parentText" presStyleLbl="solidFgAcc1" presStyleIdx="0" presStyleCnt="3">
        <dgm:presLayoutVars>
          <dgm:chMax val="1"/>
          <dgm:bulletEnabled/>
        </dgm:presLayoutVars>
      </dgm:prSet>
      <dgm:spPr/>
    </dgm:pt>
    <dgm:pt modelId="{0F400B80-DDB4-0442-BA33-5A113BAF8CF5}" type="pres">
      <dgm:prSet presAssocID="{8BAE3539-000C-4251-8B7B-29BCCBB2ECD9}" presName="descendantText" presStyleLbl="alignNode1" presStyleIdx="0" presStyleCnt="3">
        <dgm:presLayoutVars>
          <dgm:bulletEnabled/>
        </dgm:presLayoutVars>
      </dgm:prSet>
      <dgm:spPr/>
    </dgm:pt>
    <dgm:pt modelId="{31F0A78D-7118-AB4B-9E8B-875EFC56D491}" type="pres">
      <dgm:prSet presAssocID="{BA7D375D-E756-4F67-83AF-7484811790D6}" presName="sp" presStyleCnt="0"/>
      <dgm:spPr/>
    </dgm:pt>
    <dgm:pt modelId="{0E36714A-F57A-9B4F-AEEF-F70827705FF3}" type="pres">
      <dgm:prSet presAssocID="{A37BCC55-3E39-43EB-ACF9-C303D1D61262}" presName="linNode" presStyleCnt="0"/>
      <dgm:spPr/>
    </dgm:pt>
    <dgm:pt modelId="{24C91D36-CFF6-A54E-8B2D-F7F60B0EBD2C}" type="pres">
      <dgm:prSet presAssocID="{A37BCC55-3E39-43EB-ACF9-C303D1D61262}" presName="parentText" presStyleLbl="solidFgAcc1" presStyleIdx="1" presStyleCnt="3">
        <dgm:presLayoutVars>
          <dgm:chMax val="1"/>
          <dgm:bulletEnabled/>
        </dgm:presLayoutVars>
      </dgm:prSet>
      <dgm:spPr/>
    </dgm:pt>
    <dgm:pt modelId="{67F5BBD3-D585-C84C-BDD0-C6C4A95EA8C2}" type="pres">
      <dgm:prSet presAssocID="{A37BCC55-3E39-43EB-ACF9-C303D1D61262}" presName="descendantText" presStyleLbl="alignNode1" presStyleIdx="1" presStyleCnt="3">
        <dgm:presLayoutVars>
          <dgm:bulletEnabled/>
        </dgm:presLayoutVars>
      </dgm:prSet>
      <dgm:spPr/>
    </dgm:pt>
    <dgm:pt modelId="{4568B8A6-357C-6F46-8357-460459688096}" type="pres">
      <dgm:prSet presAssocID="{61358F1F-932F-43D0-8DD7-B77CF50681A8}" presName="sp" presStyleCnt="0"/>
      <dgm:spPr/>
    </dgm:pt>
    <dgm:pt modelId="{76DBB3EF-D39E-9A4C-A926-23C5F5134A0E}" type="pres">
      <dgm:prSet presAssocID="{34126E6D-440D-47C7-A2AF-06E874A11FE5}" presName="linNode" presStyleCnt="0"/>
      <dgm:spPr/>
    </dgm:pt>
    <dgm:pt modelId="{02340917-04D2-2B44-BBD5-C227FBD3E186}" type="pres">
      <dgm:prSet presAssocID="{34126E6D-440D-47C7-A2AF-06E874A11FE5}" presName="parentText" presStyleLbl="solidFgAcc1" presStyleIdx="2" presStyleCnt="3">
        <dgm:presLayoutVars>
          <dgm:chMax val="1"/>
          <dgm:bulletEnabled/>
        </dgm:presLayoutVars>
      </dgm:prSet>
      <dgm:spPr/>
    </dgm:pt>
    <dgm:pt modelId="{51DEF975-38FC-B643-BD6B-E135C82CE682}" type="pres">
      <dgm:prSet presAssocID="{34126E6D-440D-47C7-A2AF-06E874A11FE5}" presName="descendantText" presStyleLbl="alignNode1" presStyleIdx="2" presStyleCnt="3">
        <dgm:presLayoutVars>
          <dgm:bulletEnabled/>
        </dgm:presLayoutVars>
      </dgm:prSet>
      <dgm:spPr/>
    </dgm:pt>
  </dgm:ptLst>
  <dgm:cxnLst>
    <dgm:cxn modelId="{FF4BDE32-AEBF-473D-8F4A-A00C59F82CD9}" srcId="{8BAE3539-000C-4251-8B7B-29BCCBB2ECD9}" destId="{C86B654D-29B1-4031-BF60-18FF1502C359}" srcOrd="0" destOrd="0" parTransId="{15660D2A-573B-4FA4-AC24-43014668E8CD}" sibTransId="{F9423CDA-1F0D-4984-BAA0-E86FE8B3E29F}"/>
    <dgm:cxn modelId="{D126F261-900E-4144-A486-88F2DABBC5DA}" type="presOf" srcId="{34126E6D-440D-47C7-A2AF-06E874A11FE5}" destId="{02340917-04D2-2B44-BBD5-C227FBD3E186}" srcOrd="0" destOrd="0" presId="urn:microsoft.com/office/officeart/2016/7/layout/VerticalHollowActionList"/>
    <dgm:cxn modelId="{2B515E42-1BCD-A446-AA8A-022EFD1DA3B3}" type="presOf" srcId="{A37BCC55-3E39-43EB-ACF9-C303D1D61262}" destId="{24C91D36-CFF6-A54E-8B2D-F7F60B0EBD2C}" srcOrd="0" destOrd="0" presId="urn:microsoft.com/office/officeart/2016/7/layout/VerticalHollowActionList"/>
    <dgm:cxn modelId="{C241A972-D770-4141-883C-7C5AB4D4C12F}" srcId="{AEA0A802-19E3-4C63-824C-964909365309}" destId="{A37BCC55-3E39-43EB-ACF9-C303D1D61262}" srcOrd="1" destOrd="0" parTransId="{42B08923-5460-4E7B-9DEC-D6E3117021A7}" sibTransId="{61358F1F-932F-43D0-8DD7-B77CF50681A8}"/>
    <dgm:cxn modelId="{AEB9F058-1576-0148-98D0-CEFBA030B893}" type="presOf" srcId="{AEA0A802-19E3-4C63-824C-964909365309}" destId="{4A5F69EC-D1FE-164C-881F-C85D617CD80B}" srcOrd="0" destOrd="0" presId="urn:microsoft.com/office/officeart/2016/7/layout/VerticalHollowActionList"/>
    <dgm:cxn modelId="{CD88005A-1022-45FA-BB88-908C6A9621A5}" srcId="{AEA0A802-19E3-4C63-824C-964909365309}" destId="{8BAE3539-000C-4251-8B7B-29BCCBB2ECD9}" srcOrd="0" destOrd="0" parTransId="{CBD929C6-FE10-4095-8EFB-A4AD7B0CAB80}" sibTransId="{BA7D375D-E756-4F67-83AF-7484811790D6}"/>
    <dgm:cxn modelId="{B118F883-115E-6A46-8974-2C7F744969B2}" type="presOf" srcId="{C86B654D-29B1-4031-BF60-18FF1502C359}" destId="{0F400B80-DDB4-0442-BA33-5A113BAF8CF5}" srcOrd="0" destOrd="0" presId="urn:microsoft.com/office/officeart/2016/7/layout/VerticalHollowActionList"/>
    <dgm:cxn modelId="{A9707A85-03A8-414C-ACD3-B95FEBFC9A54}" srcId="{A37BCC55-3E39-43EB-ACF9-C303D1D61262}" destId="{160CF435-60DB-403E-B8C3-BF38AED1B874}" srcOrd="0" destOrd="0" parTransId="{6D2066CC-E28C-49CE-AFAF-C891508E8787}" sibTransId="{66807E8D-717B-41FE-A0BF-A2D2A83C59B9}"/>
    <dgm:cxn modelId="{65620C9D-C6C0-4E39-AAE4-D8B10240F920}" srcId="{34126E6D-440D-47C7-A2AF-06E874A11FE5}" destId="{999661DC-25BA-475B-9C42-7041D27074B5}" srcOrd="0" destOrd="0" parTransId="{D90D6C0A-0786-490B-8E7D-0E7CF5875BCA}" sibTransId="{1096FB8D-440A-4A2F-A5DD-97DAA86408C0}"/>
    <dgm:cxn modelId="{592CD19E-08C6-CE4C-9EDC-821C0684B40E}" type="presOf" srcId="{999661DC-25BA-475B-9C42-7041D27074B5}" destId="{51DEF975-38FC-B643-BD6B-E135C82CE682}" srcOrd="0" destOrd="0" presId="urn:microsoft.com/office/officeart/2016/7/layout/VerticalHollowActionList"/>
    <dgm:cxn modelId="{5BC108A2-A00C-D942-9809-31428041204F}" type="presOf" srcId="{8BAE3539-000C-4251-8B7B-29BCCBB2ECD9}" destId="{38CC64F7-5786-B34E-8823-6A81B417A03B}" srcOrd="0" destOrd="0" presId="urn:microsoft.com/office/officeart/2016/7/layout/VerticalHollowActionList"/>
    <dgm:cxn modelId="{C9F489CA-F9BA-4606-971B-BEEF534DC367}" srcId="{AEA0A802-19E3-4C63-824C-964909365309}" destId="{34126E6D-440D-47C7-A2AF-06E874A11FE5}" srcOrd="2" destOrd="0" parTransId="{82EAAAC3-E594-436B-BF0C-3B4E91303D9C}" sibTransId="{83428D48-DF7A-4B2C-B5D7-ABCF850C36EC}"/>
    <dgm:cxn modelId="{830337F6-01F1-4F49-8EDA-EEF9808688E0}" type="presOf" srcId="{160CF435-60DB-403E-B8C3-BF38AED1B874}" destId="{67F5BBD3-D585-C84C-BDD0-C6C4A95EA8C2}" srcOrd="0" destOrd="0" presId="urn:microsoft.com/office/officeart/2016/7/layout/VerticalHollowActionList"/>
    <dgm:cxn modelId="{F967853A-3E61-934B-9BE9-93F3ACAB486A}" type="presParOf" srcId="{4A5F69EC-D1FE-164C-881F-C85D617CD80B}" destId="{1002022E-3348-FC49-8619-79A06A76DA79}" srcOrd="0" destOrd="0" presId="urn:microsoft.com/office/officeart/2016/7/layout/VerticalHollowActionList"/>
    <dgm:cxn modelId="{6F630CE7-6B03-3F46-858C-D43E7D05192C}" type="presParOf" srcId="{1002022E-3348-FC49-8619-79A06A76DA79}" destId="{38CC64F7-5786-B34E-8823-6A81B417A03B}" srcOrd="0" destOrd="0" presId="urn:microsoft.com/office/officeart/2016/7/layout/VerticalHollowActionList"/>
    <dgm:cxn modelId="{C55414BE-8F20-E046-8C21-B4316E2DCD20}" type="presParOf" srcId="{1002022E-3348-FC49-8619-79A06A76DA79}" destId="{0F400B80-DDB4-0442-BA33-5A113BAF8CF5}" srcOrd="1" destOrd="0" presId="urn:microsoft.com/office/officeart/2016/7/layout/VerticalHollowActionList"/>
    <dgm:cxn modelId="{FB834F0C-9F23-9544-8346-597E58A116F9}" type="presParOf" srcId="{4A5F69EC-D1FE-164C-881F-C85D617CD80B}" destId="{31F0A78D-7118-AB4B-9E8B-875EFC56D491}" srcOrd="1" destOrd="0" presId="urn:microsoft.com/office/officeart/2016/7/layout/VerticalHollowActionList"/>
    <dgm:cxn modelId="{F185BFFB-9724-9640-864C-EE6FE7AAC677}" type="presParOf" srcId="{4A5F69EC-D1FE-164C-881F-C85D617CD80B}" destId="{0E36714A-F57A-9B4F-AEEF-F70827705FF3}" srcOrd="2" destOrd="0" presId="urn:microsoft.com/office/officeart/2016/7/layout/VerticalHollowActionList"/>
    <dgm:cxn modelId="{3A3FEA63-51E0-2E44-9520-33A715DE2674}" type="presParOf" srcId="{0E36714A-F57A-9B4F-AEEF-F70827705FF3}" destId="{24C91D36-CFF6-A54E-8B2D-F7F60B0EBD2C}" srcOrd="0" destOrd="0" presId="urn:microsoft.com/office/officeart/2016/7/layout/VerticalHollowActionList"/>
    <dgm:cxn modelId="{D2B9C102-AA7D-8E4D-B8C7-E64EE16CFB74}" type="presParOf" srcId="{0E36714A-F57A-9B4F-AEEF-F70827705FF3}" destId="{67F5BBD3-D585-C84C-BDD0-C6C4A95EA8C2}" srcOrd="1" destOrd="0" presId="urn:microsoft.com/office/officeart/2016/7/layout/VerticalHollowActionList"/>
    <dgm:cxn modelId="{5D33F188-D497-FC4C-9B50-B00D6D61F28C}" type="presParOf" srcId="{4A5F69EC-D1FE-164C-881F-C85D617CD80B}" destId="{4568B8A6-357C-6F46-8357-460459688096}" srcOrd="3" destOrd="0" presId="urn:microsoft.com/office/officeart/2016/7/layout/VerticalHollowActionList"/>
    <dgm:cxn modelId="{53D76544-3E67-A94A-A2CE-8EC1C8855B21}" type="presParOf" srcId="{4A5F69EC-D1FE-164C-881F-C85D617CD80B}" destId="{76DBB3EF-D39E-9A4C-A926-23C5F5134A0E}" srcOrd="4" destOrd="0" presId="urn:microsoft.com/office/officeart/2016/7/layout/VerticalHollowActionList"/>
    <dgm:cxn modelId="{FFB1001E-1B9F-F044-A3E7-9894920A18A6}" type="presParOf" srcId="{76DBB3EF-D39E-9A4C-A926-23C5F5134A0E}" destId="{02340917-04D2-2B44-BBD5-C227FBD3E186}" srcOrd="0" destOrd="0" presId="urn:microsoft.com/office/officeart/2016/7/layout/VerticalHollowActionList"/>
    <dgm:cxn modelId="{58D656EF-7C46-2340-8883-9173DF32290B}" type="presParOf" srcId="{76DBB3EF-D39E-9A4C-A926-23C5F5134A0E}" destId="{51DEF975-38FC-B643-BD6B-E135C82CE682}"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E1F89BF7-07D2-40A5-9592-A3D0BEB87B17}" type="doc">
      <dgm:prSet loTypeId="urn:microsoft.com/office/officeart/2005/8/layout/process2" loCatId="list" qsTypeId="urn:microsoft.com/office/officeart/2005/8/quickstyle/simple2" qsCatId="simple" csTypeId="urn:microsoft.com/office/officeart/2005/8/colors/colorful3" csCatId="colorful"/>
      <dgm:spPr/>
      <dgm:t>
        <a:bodyPr/>
        <a:lstStyle/>
        <a:p>
          <a:endParaRPr lang="en-US"/>
        </a:p>
      </dgm:t>
    </dgm:pt>
    <dgm:pt modelId="{74F82515-78B1-4CCF-98ED-08513210C2A2}">
      <dgm:prSet/>
      <dgm:spPr/>
      <dgm:t>
        <a:bodyPr/>
        <a:lstStyle/>
        <a:p>
          <a:r>
            <a:rPr lang="en-US"/>
            <a:t>Self Defense </a:t>
          </a:r>
        </a:p>
      </dgm:t>
    </dgm:pt>
    <dgm:pt modelId="{B5FED6DF-4446-4D53-B7A5-FF88F91EA0D8}" type="parTrans" cxnId="{CD5571D6-3917-44CD-805C-7329AA740536}">
      <dgm:prSet/>
      <dgm:spPr/>
      <dgm:t>
        <a:bodyPr/>
        <a:lstStyle/>
        <a:p>
          <a:endParaRPr lang="en-US"/>
        </a:p>
      </dgm:t>
    </dgm:pt>
    <dgm:pt modelId="{78C10264-851A-4D42-AF87-CE05AE462ABE}" type="sibTrans" cxnId="{CD5571D6-3917-44CD-805C-7329AA740536}">
      <dgm:prSet/>
      <dgm:spPr/>
      <dgm:t>
        <a:bodyPr/>
        <a:lstStyle/>
        <a:p>
          <a:endParaRPr lang="en-US"/>
        </a:p>
      </dgm:t>
    </dgm:pt>
    <dgm:pt modelId="{C8C8E08F-25FE-4D72-A4B4-F5BFF0FBDB0D}">
      <dgm:prSet/>
      <dgm:spPr/>
      <dgm:t>
        <a:bodyPr/>
        <a:lstStyle/>
        <a:p>
          <a:r>
            <a:rPr lang="en-US"/>
            <a:t>Instant Use</a:t>
          </a:r>
        </a:p>
      </dgm:t>
    </dgm:pt>
    <dgm:pt modelId="{8A791E8C-00FB-4F3A-90CB-B496343B6D1A}" type="parTrans" cxnId="{7CA7FCB5-54AB-49CE-8F2B-30205B4B8124}">
      <dgm:prSet/>
      <dgm:spPr/>
      <dgm:t>
        <a:bodyPr/>
        <a:lstStyle/>
        <a:p>
          <a:endParaRPr lang="en-US"/>
        </a:p>
      </dgm:t>
    </dgm:pt>
    <dgm:pt modelId="{882501E7-4312-450A-8222-C0C3D5D5B756}" type="sibTrans" cxnId="{7CA7FCB5-54AB-49CE-8F2B-30205B4B8124}">
      <dgm:prSet/>
      <dgm:spPr/>
      <dgm:t>
        <a:bodyPr/>
        <a:lstStyle/>
        <a:p>
          <a:endParaRPr lang="en-US"/>
        </a:p>
      </dgm:t>
    </dgm:pt>
    <dgm:pt modelId="{0D5D00D8-C105-4EE4-8DF6-A08A7F4CE585}">
      <dgm:prSet/>
      <dgm:spPr/>
      <dgm:t>
        <a:bodyPr/>
        <a:lstStyle/>
        <a:p>
          <a:r>
            <a:rPr lang="en-US"/>
            <a:t>Innocent Reason</a:t>
          </a:r>
        </a:p>
      </dgm:t>
    </dgm:pt>
    <dgm:pt modelId="{98F5E4D0-488C-4BE6-AE14-1C95D87DB676}" type="parTrans" cxnId="{A1A21282-6BAC-45DC-A2EE-C3EFA266B69B}">
      <dgm:prSet/>
      <dgm:spPr/>
      <dgm:t>
        <a:bodyPr/>
        <a:lstStyle/>
        <a:p>
          <a:endParaRPr lang="en-US"/>
        </a:p>
      </dgm:t>
    </dgm:pt>
    <dgm:pt modelId="{8363B05A-E28F-4DF7-AC3A-CFEF319486BA}" type="sibTrans" cxnId="{A1A21282-6BAC-45DC-A2EE-C3EFA266B69B}">
      <dgm:prSet/>
      <dgm:spPr/>
      <dgm:t>
        <a:bodyPr/>
        <a:lstStyle/>
        <a:p>
          <a:endParaRPr lang="en-US"/>
        </a:p>
      </dgm:t>
    </dgm:pt>
    <dgm:pt modelId="{AC8A2093-80CD-49DF-ABC8-90FDF297EA68}">
      <dgm:prSet/>
      <dgm:spPr/>
      <dgm:t>
        <a:bodyPr/>
        <a:lstStyle/>
        <a:p>
          <a:r>
            <a:rPr lang="en-US" dirty="0"/>
            <a:t>Forgetfulness </a:t>
          </a:r>
        </a:p>
      </dgm:t>
    </dgm:pt>
    <dgm:pt modelId="{5C89AE53-CCE3-4556-94C6-4D9CBA59CACE}" type="parTrans" cxnId="{D811A5E0-721A-43CD-8229-9DE0904F1660}">
      <dgm:prSet/>
      <dgm:spPr/>
      <dgm:t>
        <a:bodyPr/>
        <a:lstStyle/>
        <a:p>
          <a:endParaRPr lang="en-US"/>
        </a:p>
      </dgm:t>
    </dgm:pt>
    <dgm:pt modelId="{8B9E8690-E04C-4E45-812A-9127D01B41C7}" type="sibTrans" cxnId="{D811A5E0-721A-43CD-8229-9DE0904F1660}">
      <dgm:prSet/>
      <dgm:spPr/>
      <dgm:t>
        <a:bodyPr/>
        <a:lstStyle/>
        <a:p>
          <a:endParaRPr lang="en-US"/>
        </a:p>
      </dgm:t>
    </dgm:pt>
    <dgm:pt modelId="{00666474-B5DE-E341-ADC5-9873D56303F0}" type="pres">
      <dgm:prSet presAssocID="{E1F89BF7-07D2-40A5-9592-A3D0BEB87B17}" presName="linearFlow" presStyleCnt="0">
        <dgm:presLayoutVars>
          <dgm:resizeHandles val="exact"/>
        </dgm:presLayoutVars>
      </dgm:prSet>
      <dgm:spPr/>
    </dgm:pt>
    <dgm:pt modelId="{94AB2834-B64E-2F48-B5FE-F3CC283878E3}" type="pres">
      <dgm:prSet presAssocID="{74F82515-78B1-4CCF-98ED-08513210C2A2}" presName="node" presStyleLbl="node1" presStyleIdx="0" presStyleCnt="4">
        <dgm:presLayoutVars>
          <dgm:bulletEnabled val="1"/>
        </dgm:presLayoutVars>
      </dgm:prSet>
      <dgm:spPr/>
    </dgm:pt>
    <dgm:pt modelId="{E52FDE70-B735-3443-A688-0DD2F48A3CD0}" type="pres">
      <dgm:prSet presAssocID="{78C10264-851A-4D42-AF87-CE05AE462ABE}" presName="sibTrans" presStyleLbl="sibTrans2D1" presStyleIdx="0" presStyleCnt="3"/>
      <dgm:spPr/>
    </dgm:pt>
    <dgm:pt modelId="{85C074FF-0D3C-3D46-B8B8-F7C60C06D4C6}" type="pres">
      <dgm:prSet presAssocID="{78C10264-851A-4D42-AF87-CE05AE462ABE}" presName="connectorText" presStyleLbl="sibTrans2D1" presStyleIdx="0" presStyleCnt="3"/>
      <dgm:spPr/>
    </dgm:pt>
    <dgm:pt modelId="{24104E74-52DE-8B4B-A2AD-36D9069A7590}" type="pres">
      <dgm:prSet presAssocID="{C8C8E08F-25FE-4D72-A4B4-F5BFF0FBDB0D}" presName="node" presStyleLbl="node1" presStyleIdx="1" presStyleCnt="4">
        <dgm:presLayoutVars>
          <dgm:bulletEnabled val="1"/>
        </dgm:presLayoutVars>
      </dgm:prSet>
      <dgm:spPr/>
    </dgm:pt>
    <dgm:pt modelId="{B7953701-EE07-3247-834C-E91EA51DDEF7}" type="pres">
      <dgm:prSet presAssocID="{882501E7-4312-450A-8222-C0C3D5D5B756}" presName="sibTrans" presStyleLbl="sibTrans2D1" presStyleIdx="1" presStyleCnt="3"/>
      <dgm:spPr/>
    </dgm:pt>
    <dgm:pt modelId="{2BC1E462-C531-B649-81F1-5C6C4986ADD6}" type="pres">
      <dgm:prSet presAssocID="{882501E7-4312-450A-8222-C0C3D5D5B756}" presName="connectorText" presStyleLbl="sibTrans2D1" presStyleIdx="1" presStyleCnt="3"/>
      <dgm:spPr/>
    </dgm:pt>
    <dgm:pt modelId="{8B2C847C-FDB4-0B47-937F-C5729ADB70DF}" type="pres">
      <dgm:prSet presAssocID="{0D5D00D8-C105-4EE4-8DF6-A08A7F4CE585}" presName="node" presStyleLbl="node1" presStyleIdx="2" presStyleCnt="4">
        <dgm:presLayoutVars>
          <dgm:bulletEnabled val="1"/>
        </dgm:presLayoutVars>
      </dgm:prSet>
      <dgm:spPr/>
    </dgm:pt>
    <dgm:pt modelId="{7E43DA64-B445-CA44-B37B-A8C3AAC34837}" type="pres">
      <dgm:prSet presAssocID="{8363B05A-E28F-4DF7-AC3A-CFEF319486BA}" presName="sibTrans" presStyleLbl="sibTrans2D1" presStyleIdx="2" presStyleCnt="3"/>
      <dgm:spPr/>
    </dgm:pt>
    <dgm:pt modelId="{034CBA7B-67F6-5E4E-81A2-3653A34E4BEC}" type="pres">
      <dgm:prSet presAssocID="{8363B05A-E28F-4DF7-AC3A-CFEF319486BA}" presName="connectorText" presStyleLbl="sibTrans2D1" presStyleIdx="2" presStyleCnt="3"/>
      <dgm:spPr/>
    </dgm:pt>
    <dgm:pt modelId="{B083D7BC-4234-F144-AD36-6C20286C8A66}" type="pres">
      <dgm:prSet presAssocID="{AC8A2093-80CD-49DF-ABC8-90FDF297EA68}" presName="node" presStyleLbl="node1" presStyleIdx="3" presStyleCnt="4">
        <dgm:presLayoutVars>
          <dgm:bulletEnabled val="1"/>
        </dgm:presLayoutVars>
      </dgm:prSet>
      <dgm:spPr/>
    </dgm:pt>
  </dgm:ptLst>
  <dgm:cxnLst>
    <dgm:cxn modelId="{DF312815-DDCF-7047-ACF8-4319D3A4D152}" type="presOf" srcId="{78C10264-851A-4D42-AF87-CE05AE462ABE}" destId="{85C074FF-0D3C-3D46-B8B8-F7C60C06D4C6}" srcOrd="1" destOrd="0" presId="urn:microsoft.com/office/officeart/2005/8/layout/process2"/>
    <dgm:cxn modelId="{04500920-5245-BB42-93A2-F64A0079AEDB}" type="presOf" srcId="{74F82515-78B1-4CCF-98ED-08513210C2A2}" destId="{94AB2834-B64E-2F48-B5FE-F3CC283878E3}" srcOrd="0" destOrd="0" presId="urn:microsoft.com/office/officeart/2005/8/layout/process2"/>
    <dgm:cxn modelId="{7C807734-B569-BD4E-99F9-CEF8F8E1B708}" type="presOf" srcId="{AC8A2093-80CD-49DF-ABC8-90FDF297EA68}" destId="{B083D7BC-4234-F144-AD36-6C20286C8A66}" srcOrd="0" destOrd="0" presId="urn:microsoft.com/office/officeart/2005/8/layout/process2"/>
    <dgm:cxn modelId="{4103E046-D0FA-5A44-BF8B-1838F5320235}" type="presOf" srcId="{8363B05A-E28F-4DF7-AC3A-CFEF319486BA}" destId="{7E43DA64-B445-CA44-B37B-A8C3AAC34837}" srcOrd="0" destOrd="0" presId="urn:microsoft.com/office/officeart/2005/8/layout/process2"/>
    <dgm:cxn modelId="{3E5AEC75-00EC-1D4B-A6BD-2EC065FA761F}" type="presOf" srcId="{E1F89BF7-07D2-40A5-9592-A3D0BEB87B17}" destId="{00666474-B5DE-E341-ADC5-9873D56303F0}" srcOrd="0" destOrd="0" presId="urn:microsoft.com/office/officeart/2005/8/layout/process2"/>
    <dgm:cxn modelId="{A1A21282-6BAC-45DC-A2EE-C3EFA266B69B}" srcId="{E1F89BF7-07D2-40A5-9592-A3D0BEB87B17}" destId="{0D5D00D8-C105-4EE4-8DF6-A08A7F4CE585}" srcOrd="2" destOrd="0" parTransId="{98F5E4D0-488C-4BE6-AE14-1C95D87DB676}" sibTransId="{8363B05A-E28F-4DF7-AC3A-CFEF319486BA}"/>
    <dgm:cxn modelId="{A1F8C6A4-FFB3-644F-A73D-4A53F4F944EE}" type="presOf" srcId="{C8C8E08F-25FE-4D72-A4B4-F5BFF0FBDB0D}" destId="{24104E74-52DE-8B4B-A2AD-36D9069A7590}" srcOrd="0" destOrd="0" presId="urn:microsoft.com/office/officeart/2005/8/layout/process2"/>
    <dgm:cxn modelId="{ABAA15AB-3530-064D-9B8E-297CB9FBA8EF}" type="presOf" srcId="{882501E7-4312-450A-8222-C0C3D5D5B756}" destId="{B7953701-EE07-3247-834C-E91EA51DDEF7}" srcOrd="0" destOrd="0" presId="urn:microsoft.com/office/officeart/2005/8/layout/process2"/>
    <dgm:cxn modelId="{7CA7FCB5-54AB-49CE-8F2B-30205B4B8124}" srcId="{E1F89BF7-07D2-40A5-9592-A3D0BEB87B17}" destId="{C8C8E08F-25FE-4D72-A4B4-F5BFF0FBDB0D}" srcOrd="1" destOrd="0" parTransId="{8A791E8C-00FB-4F3A-90CB-B496343B6D1A}" sibTransId="{882501E7-4312-450A-8222-C0C3D5D5B756}"/>
    <dgm:cxn modelId="{B43E9DC2-B0B3-3945-B973-56BA1E00E933}" type="presOf" srcId="{0D5D00D8-C105-4EE4-8DF6-A08A7F4CE585}" destId="{8B2C847C-FDB4-0B47-937F-C5729ADB70DF}" srcOrd="0" destOrd="0" presId="urn:microsoft.com/office/officeart/2005/8/layout/process2"/>
    <dgm:cxn modelId="{CD5571D6-3917-44CD-805C-7329AA740536}" srcId="{E1F89BF7-07D2-40A5-9592-A3D0BEB87B17}" destId="{74F82515-78B1-4CCF-98ED-08513210C2A2}" srcOrd="0" destOrd="0" parTransId="{B5FED6DF-4446-4D53-B7A5-FF88F91EA0D8}" sibTransId="{78C10264-851A-4D42-AF87-CE05AE462ABE}"/>
    <dgm:cxn modelId="{D811A5E0-721A-43CD-8229-9DE0904F1660}" srcId="{E1F89BF7-07D2-40A5-9592-A3D0BEB87B17}" destId="{AC8A2093-80CD-49DF-ABC8-90FDF297EA68}" srcOrd="3" destOrd="0" parTransId="{5C89AE53-CCE3-4556-94C6-4D9CBA59CACE}" sibTransId="{8B9E8690-E04C-4E45-812A-9127D01B41C7}"/>
    <dgm:cxn modelId="{111D86EA-BEE4-4243-9A16-5CD4E0A00BF1}" type="presOf" srcId="{78C10264-851A-4D42-AF87-CE05AE462ABE}" destId="{E52FDE70-B735-3443-A688-0DD2F48A3CD0}" srcOrd="0" destOrd="0" presId="urn:microsoft.com/office/officeart/2005/8/layout/process2"/>
    <dgm:cxn modelId="{EEB1A8FE-3618-E941-A2E7-97F7E01B96DA}" type="presOf" srcId="{8363B05A-E28F-4DF7-AC3A-CFEF319486BA}" destId="{034CBA7B-67F6-5E4E-81A2-3653A34E4BEC}" srcOrd="1" destOrd="0" presId="urn:microsoft.com/office/officeart/2005/8/layout/process2"/>
    <dgm:cxn modelId="{0A8781FF-4F3C-9D4D-B802-19676BDE3239}" type="presOf" srcId="{882501E7-4312-450A-8222-C0C3D5D5B756}" destId="{2BC1E462-C531-B649-81F1-5C6C4986ADD6}" srcOrd="1" destOrd="0" presId="urn:microsoft.com/office/officeart/2005/8/layout/process2"/>
    <dgm:cxn modelId="{3E73DA8E-DE80-3349-8577-0C2D82679BEB}" type="presParOf" srcId="{00666474-B5DE-E341-ADC5-9873D56303F0}" destId="{94AB2834-B64E-2F48-B5FE-F3CC283878E3}" srcOrd="0" destOrd="0" presId="urn:microsoft.com/office/officeart/2005/8/layout/process2"/>
    <dgm:cxn modelId="{404132EE-4033-0845-925C-F1A8783694F9}" type="presParOf" srcId="{00666474-B5DE-E341-ADC5-9873D56303F0}" destId="{E52FDE70-B735-3443-A688-0DD2F48A3CD0}" srcOrd="1" destOrd="0" presId="urn:microsoft.com/office/officeart/2005/8/layout/process2"/>
    <dgm:cxn modelId="{85B2578E-C0B8-944C-95F8-A7E5BF2EDA81}" type="presParOf" srcId="{E52FDE70-B735-3443-A688-0DD2F48A3CD0}" destId="{85C074FF-0D3C-3D46-B8B8-F7C60C06D4C6}" srcOrd="0" destOrd="0" presId="urn:microsoft.com/office/officeart/2005/8/layout/process2"/>
    <dgm:cxn modelId="{9515D3C5-B532-6849-98C2-91CBBA4F30E1}" type="presParOf" srcId="{00666474-B5DE-E341-ADC5-9873D56303F0}" destId="{24104E74-52DE-8B4B-A2AD-36D9069A7590}" srcOrd="2" destOrd="0" presId="urn:microsoft.com/office/officeart/2005/8/layout/process2"/>
    <dgm:cxn modelId="{D33BC967-8F08-8945-ACDC-4FAFBA908CA9}" type="presParOf" srcId="{00666474-B5DE-E341-ADC5-9873D56303F0}" destId="{B7953701-EE07-3247-834C-E91EA51DDEF7}" srcOrd="3" destOrd="0" presId="urn:microsoft.com/office/officeart/2005/8/layout/process2"/>
    <dgm:cxn modelId="{BD767852-3FF1-A446-9DB4-1379D1C7000A}" type="presParOf" srcId="{B7953701-EE07-3247-834C-E91EA51DDEF7}" destId="{2BC1E462-C531-B649-81F1-5C6C4986ADD6}" srcOrd="0" destOrd="0" presId="urn:microsoft.com/office/officeart/2005/8/layout/process2"/>
    <dgm:cxn modelId="{12CFBE65-BB86-5047-888F-21E959B92639}" type="presParOf" srcId="{00666474-B5DE-E341-ADC5-9873D56303F0}" destId="{8B2C847C-FDB4-0B47-937F-C5729ADB70DF}" srcOrd="4" destOrd="0" presId="urn:microsoft.com/office/officeart/2005/8/layout/process2"/>
    <dgm:cxn modelId="{54B0E48D-B7CA-6E48-A5A1-C9BDF95E9F9B}" type="presParOf" srcId="{00666474-B5DE-E341-ADC5-9873D56303F0}" destId="{7E43DA64-B445-CA44-B37B-A8C3AAC34837}" srcOrd="5" destOrd="0" presId="urn:microsoft.com/office/officeart/2005/8/layout/process2"/>
    <dgm:cxn modelId="{2D6972A8-7C39-FD41-AA81-75B99C902162}" type="presParOf" srcId="{7E43DA64-B445-CA44-B37B-A8C3AAC34837}" destId="{034CBA7B-67F6-5E4E-81A2-3653A34E4BEC}" srcOrd="0" destOrd="0" presId="urn:microsoft.com/office/officeart/2005/8/layout/process2"/>
    <dgm:cxn modelId="{EE32C83F-3F02-9C40-A410-877A650C8CAE}" type="presParOf" srcId="{00666474-B5DE-E341-ADC5-9873D56303F0}" destId="{B083D7BC-4234-F144-AD36-6C20286C8A66}" srcOrd="6"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10B5E2C4-836D-4844-BB0D-61C4C29BC0A9}" type="doc">
      <dgm:prSet loTypeId="urn:microsoft.com/office/officeart/2005/8/layout/hierarchy1" loCatId="hierarchy" qsTypeId="urn:microsoft.com/office/officeart/2005/8/quickstyle/simple4" qsCatId="simple" csTypeId="urn:microsoft.com/office/officeart/2005/8/colors/accent2_2" csCatId="accent2" phldr="1"/>
      <dgm:spPr/>
      <dgm:t>
        <a:bodyPr/>
        <a:lstStyle/>
        <a:p>
          <a:endParaRPr lang="en-US"/>
        </a:p>
      </dgm:t>
    </dgm:pt>
    <dgm:pt modelId="{8578F64F-9BE2-4795-B1EA-7C0B19D4CBAD}">
      <dgm:prSet/>
      <dgm:spPr/>
      <dgm:t>
        <a:bodyPr/>
        <a:lstStyle/>
        <a:p>
          <a:r>
            <a:rPr lang="en-GB" b="1" dirty="0"/>
            <a:t>Ignorance</a:t>
          </a:r>
          <a:endParaRPr lang="en-US" dirty="0"/>
        </a:p>
      </dgm:t>
    </dgm:pt>
    <dgm:pt modelId="{0A84FC7B-A6EF-4DDD-8B1B-FFC963A0356E}" type="parTrans" cxnId="{4498A242-D62A-44A2-AA31-1F9A3A9A1E09}">
      <dgm:prSet/>
      <dgm:spPr/>
      <dgm:t>
        <a:bodyPr/>
        <a:lstStyle/>
        <a:p>
          <a:endParaRPr lang="en-US"/>
        </a:p>
      </dgm:t>
    </dgm:pt>
    <dgm:pt modelId="{2F8CE4FD-513C-428C-ABA7-B6C63ADEEDF4}" type="sibTrans" cxnId="{4498A242-D62A-44A2-AA31-1F9A3A9A1E09}">
      <dgm:prSet/>
      <dgm:spPr/>
      <dgm:t>
        <a:bodyPr/>
        <a:lstStyle/>
        <a:p>
          <a:endParaRPr lang="en-US"/>
        </a:p>
      </dgm:t>
    </dgm:pt>
    <dgm:pt modelId="{46D153F6-7486-48DC-9702-E4F2E745BB7D}">
      <dgm:prSet/>
      <dgm:spPr/>
      <dgm:t>
        <a:bodyPr/>
        <a:lstStyle/>
        <a:p>
          <a:r>
            <a:rPr lang="en-GB" b="1" dirty="0"/>
            <a:t>Possession to commit suicide</a:t>
          </a:r>
          <a:endParaRPr lang="en-US" dirty="0"/>
        </a:p>
      </dgm:t>
    </dgm:pt>
    <dgm:pt modelId="{0C423A8B-DD01-42F3-B4DD-B5324A72C695}" type="parTrans" cxnId="{DC7BF9CF-4A47-4F8E-A2BE-57A18B957692}">
      <dgm:prSet/>
      <dgm:spPr/>
      <dgm:t>
        <a:bodyPr/>
        <a:lstStyle/>
        <a:p>
          <a:endParaRPr lang="en-US"/>
        </a:p>
      </dgm:t>
    </dgm:pt>
    <dgm:pt modelId="{2AE5A0FD-8E22-4D03-B5B9-4284E4E96FBD}" type="sibTrans" cxnId="{DC7BF9CF-4A47-4F8E-A2BE-57A18B957692}">
      <dgm:prSet/>
      <dgm:spPr/>
      <dgm:t>
        <a:bodyPr/>
        <a:lstStyle/>
        <a:p>
          <a:endParaRPr lang="en-US"/>
        </a:p>
      </dgm:t>
    </dgm:pt>
    <dgm:pt modelId="{8EA84DFC-0167-0743-B156-0C120A44D199}" type="pres">
      <dgm:prSet presAssocID="{10B5E2C4-836D-4844-BB0D-61C4C29BC0A9}" presName="hierChild1" presStyleCnt="0">
        <dgm:presLayoutVars>
          <dgm:chPref val="1"/>
          <dgm:dir/>
          <dgm:animOne val="branch"/>
          <dgm:animLvl val="lvl"/>
          <dgm:resizeHandles/>
        </dgm:presLayoutVars>
      </dgm:prSet>
      <dgm:spPr/>
    </dgm:pt>
    <dgm:pt modelId="{FBB21AF3-8950-3B42-B8D9-2E371055C2D1}" type="pres">
      <dgm:prSet presAssocID="{8578F64F-9BE2-4795-B1EA-7C0B19D4CBAD}" presName="hierRoot1" presStyleCnt="0"/>
      <dgm:spPr/>
    </dgm:pt>
    <dgm:pt modelId="{9DC29BAD-B83B-734E-887D-FAEFF2493953}" type="pres">
      <dgm:prSet presAssocID="{8578F64F-9BE2-4795-B1EA-7C0B19D4CBAD}" presName="composite" presStyleCnt="0"/>
      <dgm:spPr/>
    </dgm:pt>
    <dgm:pt modelId="{DE12A179-A394-AE4A-8F22-01DAE1E0C814}" type="pres">
      <dgm:prSet presAssocID="{8578F64F-9BE2-4795-B1EA-7C0B19D4CBAD}" presName="background" presStyleLbl="node0" presStyleIdx="0" presStyleCnt="2"/>
      <dgm:spPr/>
    </dgm:pt>
    <dgm:pt modelId="{2CBC6D0D-A248-294C-88D9-360C7BD464A2}" type="pres">
      <dgm:prSet presAssocID="{8578F64F-9BE2-4795-B1EA-7C0B19D4CBAD}" presName="text" presStyleLbl="fgAcc0" presStyleIdx="0" presStyleCnt="2">
        <dgm:presLayoutVars>
          <dgm:chPref val="3"/>
        </dgm:presLayoutVars>
      </dgm:prSet>
      <dgm:spPr/>
    </dgm:pt>
    <dgm:pt modelId="{9F56C3CD-7D61-474F-89A9-495B00243B44}" type="pres">
      <dgm:prSet presAssocID="{8578F64F-9BE2-4795-B1EA-7C0B19D4CBAD}" presName="hierChild2" presStyleCnt="0"/>
      <dgm:spPr/>
    </dgm:pt>
    <dgm:pt modelId="{2513AE0A-0A1B-4145-B4EC-1EED59A03D55}" type="pres">
      <dgm:prSet presAssocID="{46D153F6-7486-48DC-9702-E4F2E745BB7D}" presName="hierRoot1" presStyleCnt="0"/>
      <dgm:spPr/>
    </dgm:pt>
    <dgm:pt modelId="{79ECF184-B03F-8B43-8121-F925FFDA37F0}" type="pres">
      <dgm:prSet presAssocID="{46D153F6-7486-48DC-9702-E4F2E745BB7D}" presName="composite" presStyleCnt="0"/>
      <dgm:spPr/>
    </dgm:pt>
    <dgm:pt modelId="{7E4B59CE-83B5-5F4E-A5F1-91F4E8253C54}" type="pres">
      <dgm:prSet presAssocID="{46D153F6-7486-48DC-9702-E4F2E745BB7D}" presName="background" presStyleLbl="node0" presStyleIdx="1" presStyleCnt="2"/>
      <dgm:spPr/>
    </dgm:pt>
    <dgm:pt modelId="{FC9F5A87-38C7-C34C-8140-5F659E16725F}" type="pres">
      <dgm:prSet presAssocID="{46D153F6-7486-48DC-9702-E4F2E745BB7D}" presName="text" presStyleLbl="fgAcc0" presStyleIdx="1" presStyleCnt="2">
        <dgm:presLayoutVars>
          <dgm:chPref val="3"/>
        </dgm:presLayoutVars>
      </dgm:prSet>
      <dgm:spPr/>
    </dgm:pt>
    <dgm:pt modelId="{5EDDE948-396A-514D-BCC5-5840F472DD25}" type="pres">
      <dgm:prSet presAssocID="{46D153F6-7486-48DC-9702-E4F2E745BB7D}" presName="hierChild2" presStyleCnt="0"/>
      <dgm:spPr/>
    </dgm:pt>
  </dgm:ptLst>
  <dgm:cxnLst>
    <dgm:cxn modelId="{C2E2EC36-149F-274C-816A-3FBBD174F80E}" type="presOf" srcId="{8578F64F-9BE2-4795-B1EA-7C0B19D4CBAD}" destId="{2CBC6D0D-A248-294C-88D9-360C7BD464A2}" srcOrd="0" destOrd="0" presId="urn:microsoft.com/office/officeart/2005/8/layout/hierarchy1"/>
    <dgm:cxn modelId="{4498A242-D62A-44A2-AA31-1F9A3A9A1E09}" srcId="{10B5E2C4-836D-4844-BB0D-61C4C29BC0A9}" destId="{8578F64F-9BE2-4795-B1EA-7C0B19D4CBAD}" srcOrd="0" destOrd="0" parTransId="{0A84FC7B-A6EF-4DDD-8B1B-FFC963A0356E}" sibTransId="{2F8CE4FD-513C-428C-ABA7-B6C63ADEEDF4}"/>
    <dgm:cxn modelId="{8211134C-A686-5947-B652-280188BB2EBD}" type="presOf" srcId="{10B5E2C4-836D-4844-BB0D-61C4C29BC0A9}" destId="{8EA84DFC-0167-0743-B156-0C120A44D199}" srcOrd="0" destOrd="0" presId="urn:microsoft.com/office/officeart/2005/8/layout/hierarchy1"/>
    <dgm:cxn modelId="{2B52FC95-C625-904E-8AA9-239F2D17AF09}" type="presOf" srcId="{46D153F6-7486-48DC-9702-E4F2E745BB7D}" destId="{FC9F5A87-38C7-C34C-8140-5F659E16725F}" srcOrd="0" destOrd="0" presId="urn:microsoft.com/office/officeart/2005/8/layout/hierarchy1"/>
    <dgm:cxn modelId="{DC7BF9CF-4A47-4F8E-A2BE-57A18B957692}" srcId="{10B5E2C4-836D-4844-BB0D-61C4C29BC0A9}" destId="{46D153F6-7486-48DC-9702-E4F2E745BB7D}" srcOrd="1" destOrd="0" parTransId="{0C423A8B-DD01-42F3-B4DD-B5324A72C695}" sibTransId="{2AE5A0FD-8E22-4D03-B5B9-4284E4E96FBD}"/>
    <dgm:cxn modelId="{EA98C13D-6BF6-1A44-A21E-093CD95319E6}" type="presParOf" srcId="{8EA84DFC-0167-0743-B156-0C120A44D199}" destId="{FBB21AF3-8950-3B42-B8D9-2E371055C2D1}" srcOrd="0" destOrd="0" presId="urn:microsoft.com/office/officeart/2005/8/layout/hierarchy1"/>
    <dgm:cxn modelId="{8A4842A7-B046-894A-9BDC-71C061D6413C}" type="presParOf" srcId="{FBB21AF3-8950-3B42-B8D9-2E371055C2D1}" destId="{9DC29BAD-B83B-734E-887D-FAEFF2493953}" srcOrd="0" destOrd="0" presId="urn:microsoft.com/office/officeart/2005/8/layout/hierarchy1"/>
    <dgm:cxn modelId="{0D133CD9-4C0C-394C-A987-F2DE415EC669}" type="presParOf" srcId="{9DC29BAD-B83B-734E-887D-FAEFF2493953}" destId="{DE12A179-A394-AE4A-8F22-01DAE1E0C814}" srcOrd="0" destOrd="0" presId="urn:microsoft.com/office/officeart/2005/8/layout/hierarchy1"/>
    <dgm:cxn modelId="{0A93B301-2648-C64A-8199-DDE793D2E252}" type="presParOf" srcId="{9DC29BAD-B83B-734E-887D-FAEFF2493953}" destId="{2CBC6D0D-A248-294C-88D9-360C7BD464A2}" srcOrd="1" destOrd="0" presId="urn:microsoft.com/office/officeart/2005/8/layout/hierarchy1"/>
    <dgm:cxn modelId="{2DD721F2-D0A4-B442-9E7F-632D26BD7941}" type="presParOf" srcId="{FBB21AF3-8950-3B42-B8D9-2E371055C2D1}" destId="{9F56C3CD-7D61-474F-89A9-495B00243B44}" srcOrd="1" destOrd="0" presId="urn:microsoft.com/office/officeart/2005/8/layout/hierarchy1"/>
    <dgm:cxn modelId="{AFE41FEE-71ED-4046-AE05-423988C698A9}" type="presParOf" srcId="{8EA84DFC-0167-0743-B156-0C120A44D199}" destId="{2513AE0A-0A1B-4145-B4EC-1EED59A03D55}" srcOrd="1" destOrd="0" presId="urn:microsoft.com/office/officeart/2005/8/layout/hierarchy1"/>
    <dgm:cxn modelId="{39148CCA-D013-994B-A67B-0D08048D81D7}" type="presParOf" srcId="{2513AE0A-0A1B-4145-B4EC-1EED59A03D55}" destId="{79ECF184-B03F-8B43-8121-F925FFDA37F0}" srcOrd="0" destOrd="0" presId="urn:microsoft.com/office/officeart/2005/8/layout/hierarchy1"/>
    <dgm:cxn modelId="{292A663D-EC49-D04F-AC4A-EB5138025C03}" type="presParOf" srcId="{79ECF184-B03F-8B43-8121-F925FFDA37F0}" destId="{7E4B59CE-83B5-5F4E-A5F1-91F4E8253C54}" srcOrd="0" destOrd="0" presId="urn:microsoft.com/office/officeart/2005/8/layout/hierarchy1"/>
    <dgm:cxn modelId="{BB28BDD4-3688-934A-B5D2-2F9D12CDB368}" type="presParOf" srcId="{79ECF184-B03F-8B43-8121-F925FFDA37F0}" destId="{FC9F5A87-38C7-C34C-8140-5F659E16725F}" srcOrd="1" destOrd="0" presId="urn:microsoft.com/office/officeart/2005/8/layout/hierarchy1"/>
    <dgm:cxn modelId="{75B75AB7-52D6-834D-AC3A-152BDEA6E312}" type="presParOf" srcId="{2513AE0A-0A1B-4145-B4EC-1EED59A03D55}" destId="{5EDDE948-396A-514D-BCC5-5840F472DD25}"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140AD8F4-F242-44CE-86D7-CCACCB99F707}" type="doc">
      <dgm:prSet loTypeId="urn:microsoft.com/office/officeart/2005/8/layout/default" loCatId="list" qsTypeId="urn:microsoft.com/office/officeart/2005/8/quickstyle/simple5" qsCatId="simple" csTypeId="urn:microsoft.com/office/officeart/2005/8/colors/accent6_2" csCatId="accent6" phldr="1"/>
      <dgm:spPr/>
      <dgm:t>
        <a:bodyPr/>
        <a:lstStyle/>
        <a:p>
          <a:endParaRPr lang="en-US"/>
        </a:p>
      </dgm:t>
    </dgm:pt>
    <dgm:pt modelId="{546D332B-7007-447C-A4E3-E9347EBAA4F1}">
      <dgm:prSet/>
      <dgm:spPr/>
      <dgm:t>
        <a:bodyPr/>
        <a:lstStyle/>
        <a:p>
          <a:r>
            <a:rPr lang="en-GB" dirty="0"/>
            <a:t>- A </a:t>
          </a:r>
          <a:r>
            <a:rPr lang="en-GB" b="1" dirty="0"/>
            <a:t>knowledge</a:t>
          </a:r>
          <a:r>
            <a:rPr lang="en-GB" dirty="0"/>
            <a:t> of the existence of the article </a:t>
          </a:r>
        </a:p>
        <a:p>
          <a:r>
            <a:rPr lang="en-GB" dirty="0"/>
            <a:t>- The article is </a:t>
          </a:r>
          <a:r>
            <a:rPr lang="en-GB" b="1" dirty="0"/>
            <a:t>'to hand and ready for use’:  </a:t>
          </a:r>
          <a:br>
            <a:rPr lang="en-GB" b="1" dirty="0"/>
          </a:br>
          <a:endParaRPr lang="en-US" dirty="0"/>
        </a:p>
      </dgm:t>
    </dgm:pt>
    <dgm:pt modelId="{6BBB2B68-D319-4B7D-B487-603F549356FA}" type="parTrans" cxnId="{66C6F7A6-65F6-43B1-8289-9E79FB4AE88C}">
      <dgm:prSet/>
      <dgm:spPr/>
      <dgm:t>
        <a:bodyPr/>
        <a:lstStyle/>
        <a:p>
          <a:endParaRPr lang="en-US"/>
        </a:p>
      </dgm:t>
    </dgm:pt>
    <dgm:pt modelId="{484D2B05-EEDC-416B-92C3-E20864CD99F5}" type="sibTrans" cxnId="{66C6F7A6-65F6-43B1-8289-9E79FB4AE88C}">
      <dgm:prSet/>
      <dgm:spPr/>
      <dgm:t>
        <a:bodyPr/>
        <a:lstStyle/>
        <a:p>
          <a:endParaRPr lang="en-US"/>
        </a:p>
      </dgm:t>
    </dgm:pt>
    <dgm:pt modelId="{C8E3E348-E813-4FB1-8035-CF95AAB83BC5}">
      <dgm:prSet/>
      <dgm:spPr/>
      <dgm:t>
        <a:bodyPr/>
        <a:lstStyle/>
        <a:p>
          <a:r>
            <a:rPr lang="en-GB" dirty="0"/>
            <a:t>◦(ii) in the offender's car parked on a side road next to a house targeted for a break in; or </a:t>
          </a:r>
          <a:br>
            <a:rPr lang="en-GB" dirty="0"/>
          </a:br>
          <a:endParaRPr lang="en-US" dirty="0"/>
        </a:p>
      </dgm:t>
    </dgm:pt>
    <dgm:pt modelId="{E9B04F08-68E0-4886-882E-CEA73814899A}" type="parTrans" cxnId="{04074579-C930-4963-8DCF-E3008AB460D7}">
      <dgm:prSet/>
      <dgm:spPr/>
      <dgm:t>
        <a:bodyPr/>
        <a:lstStyle/>
        <a:p>
          <a:endParaRPr lang="en-US"/>
        </a:p>
      </dgm:t>
    </dgm:pt>
    <dgm:pt modelId="{417DBD45-6FA9-4786-9E9A-4A6F6EBA708A}" type="sibTrans" cxnId="{04074579-C930-4963-8DCF-E3008AB460D7}">
      <dgm:prSet/>
      <dgm:spPr/>
      <dgm:t>
        <a:bodyPr/>
        <a:lstStyle/>
        <a:p>
          <a:endParaRPr lang="en-US"/>
        </a:p>
      </dgm:t>
    </dgm:pt>
    <dgm:pt modelId="{E8AA7E43-1D58-45C5-B3A8-4C93190C7D4E}">
      <dgm:prSet/>
      <dgm:spPr/>
      <dgm:t>
        <a:bodyPr/>
        <a:lstStyle/>
        <a:p>
          <a:r>
            <a:rPr lang="en-GB" dirty="0"/>
            <a:t>◦(iii) hidden a few feet away under a bush</a:t>
          </a:r>
          <a:endParaRPr lang="en-US" dirty="0"/>
        </a:p>
      </dgm:t>
    </dgm:pt>
    <dgm:pt modelId="{76418CD7-D060-4B23-BF82-1C4984778C90}" type="parTrans" cxnId="{58697140-2D29-40BC-A277-829505174554}">
      <dgm:prSet/>
      <dgm:spPr/>
      <dgm:t>
        <a:bodyPr/>
        <a:lstStyle/>
        <a:p>
          <a:endParaRPr lang="en-US"/>
        </a:p>
      </dgm:t>
    </dgm:pt>
    <dgm:pt modelId="{3A1ED302-0B58-4865-A5A6-47C666FC4839}" type="sibTrans" cxnId="{58697140-2D29-40BC-A277-829505174554}">
      <dgm:prSet/>
      <dgm:spPr/>
      <dgm:t>
        <a:bodyPr/>
        <a:lstStyle/>
        <a:p>
          <a:endParaRPr lang="en-US"/>
        </a:p>
      </dgm:t>
    </dgm:pt>
    <dgm:pt modelId="{9A85782B-E48C-FD45-B104-D1984E31A040}">
      <dgm:prSet/>
      <dgm:spPr/>
      <dgm:t>
        <a:bodyPr/>
        <a:lstStyle/>
        <a:p>
          <a:r>
            <a:rPr lang="en-GB" dirty="0"/>
            <a:t>◦(</a:t>
          </a:r>
          <a:r>
            <a:rPr lang="en-GB" dirty="0" err="1"/>
            <a:t>i</a:t>
          </a:r>
          <a:r>
            <a:rPr lang="en-GB" dirty="0"/>
            <a:t>) be in the offender's pocket or backpack; </a:t>
          </a:r>
        </a:p>
      </dgm:t>
    </dgm:pt>
    <dgm:pt modelId="{6C2EEECB-E2C5-7341-92A8-25EB61EAED7E}" type="parTrans" cxnId="{E0AE5ABB-5236-F24F-AD3D-F8C22435E524}">
      <dgm:prSet/>
      <dgm:spPr/>
      <dgm:t>
        <a:bodyPr/>
        <a:lstStyle/>
        <a:p>
          <a:endParaRPr lang="en-GB"/>
        </a:p>
      </dgm:t>
    </dgm:pt>
    <dgm:pt modelId="{ED50C563-68B1-5044-B9B7-B3AD4973C4D4}" type="sibTrans" cxnId="{E0AE5ABB-5236-F24F-AD3D-F8C22435E524}">
      <dgm:prSet/>
      <dgm:spPr/>
      <dgm:t>
        <a:bodyPr/>
        <a:lstStyle/>
        <a:p>
          <a:endParaRPr lang="en-GB"/>
        </a:p>
      </dgm:t>
    </dgm:pt>
    <dgm:pt modelId="{51679486-D0B4-3547-A5E3-1DE29A197346}" type="pres">
      <dgm:prSet presAssocID="{140AD8F4-F242-44CE-86D7-CCACCB99F707}" presName="diagram" presStyleCnt="0">
        <dgm:presLayoutVars>
          <dgm:dir/>
          <dgm:resizeHandles val="exact"/>
        </dgm:presLayoutVars>
      </dgm:prSet>
      <dgm:spPr/>
    </dgm:pt>
    <dgm:pt modelId="{64C28E51-4ACE-DA48-97B2-FE703FD82961}" type="pres">
      <dgm:prSet presAssocID="{546D332B-7007-447C-A4E3-E9347EBAA4F1}" presName="node" presStyleLbl="node1" presStyleIdx="0" presStyleCnt="4">
        <dgm:presLayoutVars>
          <dgm:bulletEnabled val="1"/>
        </dgm:presLayoutVars>
      </dgm:prSet>
      <dgm:spPr/>
    </dgm:pt>
    <dgm:pt modelId="{C2F2EFB9-9A86-2942-9F79-CE2307BC453B}" type="pres">
      <dgm:prSet presAssocID="{484D2B05-EEDC-416B-92C3-E20864CD99F5}" presName="sibTrans" presStyleCnt="0"/>
      <dgm:spPr/>
    </dgm:pt>
    <dgm:pt modelId="{5AB3154C-2461-AD4D-B37E-0C63E7E43AFE}" type="pres">
      <dgm:prSet presAssocID="{9A85782B-E48C-FD45-B104-D1984E31A040}" presName="node" presStyleLbl="node1" presStyleIdx="1" presStyleCnt="4">
        <dgm:presLayoutVars>
          <dgm:bulletEnabled val="1"/>
        </dgm:presLayoutVars>
      </dgm:prSet>
      <dgm:spPr/>
    </dgm:pt>
    <dgm:pt modelId="{39EDB5A1-C290-A342-9D84-5E5C34829F47}" type="pres">
      <dgm:prSet presAssocID="{ED50C563-68B1-5044-B9B7-B3AD4973C4D4}" presName="sibTrans" presStyleCnt="0"/>
      <dgm:spPr/>
    </dgm:pt>
    <dgm:pt modelId="{EBAA86C2-C3EA-2F47-B245-9E5E1507EBBD}" type="pres">
      <dgm:prSet presAssocID="{C8E3E348-E813-4FB1-8035-CF95AAB83BC5}" presName="node" presStyleLbl="node1" presStyleIdx="2" presStyleCnt="4">
        <dgm:presLayoutVars>
          <dgm:bulletEnabled val="1"/>
        </dgm:presLayoutVars>
      </dgm:prSet>
      <dgm:spPr/>
    </dgm:pt>
    <dgm:pt modelId="{AE1FFAC7-B688-5D4C-AE3D-91AAE892B601}" type="pres">
      <dgm:prSet presAssocID="{417DBD45-6FA9-4786-9E9A-4A6F6EBA708A}" presName="sibTrans" presStyleCnt="0"/>
      <dgm:spPr/>
    </dgm:pt>
    <dgm:pt modelId="{BA305E0B-948F-BB49-8CA0-52B127C73DFB}" type="pres">
      <dgm:prSet presAssocID="{E8AA7E43-1D58-45C5-B3A8-4C93190C7D4E}" presName="node" presStyleLbl="node1" presStyleIdx="3" presStyleCnt="4">
        <dgm:presLayoutVars>
          <dgm:bulletEnabled val="1"/>
        </dgm:presLayoutVars>
      </dgm:prSet>
      <dgm:spPr/>
    </dgm:pt>
  </dgm:ptLst>
  <dgm:cxnLst>
    <dgm:cxn modelId="{A9F4670E-0D45-4D44-A9BD-3756413FC4C3}" type="presOf" srcId="{140AD8F4-F242-44CE-86D7-CCACCB99F707}" destId="{51679486-D0B4-3547-A5E3-1DE29A197346}" srcOrd="0" destOrd="0" presId="urn:microsoft.com/office/officeart/2005/8/layout/default"/>
    <dgm:cxn modelId="{58697140-2D29-40BC-A277-829505174554}" srcId="{140AD8F4-F242-44CE-86D7-CCACCB99F707}" destId="{E8AA7E43-1D58-45C5-B3A8-4C93190C7D4E}" srcOrd="3" destOrd="0" parTransId="{76418CD7-D060-4B23-BF82-1C4984778C90}" sibTransId="{3A1ED302-0B58-4865-A5A6-47C666FC4839}"/>
    <dgm:cxn modelId="{B56A1D51-32AD-CB42-B053-94D726BA5A6E}" type="presOf" srcId="{546D332B-7007-447C-A4E3-E9347EBAA4F1}" destId="{64C28E51-4ACE-DA48-97B2-FE703FD82961}" srcOrd="0" destOrd="0" presId="urn:microsoft.com/office/officeart/2005/8/layout/default"/>
    <dgm:cxn modelId="{04074579-C930-4963-8DCF-E3008AB460D7}" srcId="{140AD8F4-F242-44CE-86D7-CCACCB99F707}" destId="{C8E3E348-E813-4FB1-8035-CF95AAB83BC5}" srcOrd="2" destOrd="0" parTransId="{E9B04F08-68E0-4886-882E-CEA73814899A}" sibTransId="{417DBD45-6FA9-4786-9E9A-4A6F6EBA708A}"/>
    <dgm:cxn modelId="{04B53C8E-3245-7343-A00A-0D3FF59D2AEF}" type="presOf" srcId="{C8E3E348-E813-4FB1-8035-CF95AAB83BC5}" destId="{EBAA86C2-C3EA-2F47-B245-9E5E1507EBBD}" srcOrd="0" destOrd="0" presId="urn:microsoft.com/office/officeart/2005/8/layout/default"/>
    <dgm:cxn modelId="{106D5094-AE9C-2844-BD82-59FA35714A92}" type="presOf" srcId="{9A85782B-E48C-FD45-B104-D1984E31A040}" destId="{5AB3154C-2461-AD4D-B37E-0C63E7E43AFE}" srcOrd="0" destOrd="0" presId="urn:microsoft.com/office/officeart/2005/8/layout/default"/>
    <dgm:cxn modelId="{66C6F7A6-65F6-43B1-8289-9E79FB4AE88C}" srcId="{140AD8F4-F242-44CE-86D7-CCACCB99F707}" destId="{546D332B-7007-447C-A4E3-E9347EBAA4F1}" srcOrd="0" destOrd="0" parTransId="{6BBB2B68-D319-4B7D-B487-603F549356FA}" sibTransId="{484D2B05-EEDC-416B-92C3-E20864CD99F5}"/>
    <dgm:cxn modelId="{E0AE5ABB-5236-F24F-AD3D-F8C22435E524}" srcId="{140AD8F4-F242-44CE-86D7-CCACCB99F707}" destId="{9A85782B-E48C-FD45-B104-D1984E31A040}" srcOrd="1" destOrd="0" parTransId="{6C2EEECB-E2C5-7341-92A8-25EB61EAED7E}" sibTransId="{ED50C563-68B1-5044-B9B7-B3AD4973C4D4}"/>
    <dgm:cxn modelId="{A7CBEFED-A4F1-5246-A6D3-83096CB3EF1B}" type="presOf" srcId="{E8AA7E43-1D58-45C5-B3A8-4C93190C7D4E}" destId="{BA305E0B-948F-BB49-8CA0-52B127C73DFB}" srcOrd="0" destOrd="0" presId="urn:microsoft.com/office/officeart/2005/8/layout/default"/>
    <dgm:cxn modelId="{456820EA-7BBF-734E-93DE-358DB76A508B}" type="presParOf" srcId="{51679486-D0B4-3547-A5E3-1DE29A197346}" destId="{64C28E51-4ACE-DA48-97B2-FE703FD82961}" srcOrd="0" destOrd="0" presId="urn:microsoft.com/office/officeart/2005/8/layout/default"/>
    <dgm:cxn modelId="{E2D33489-88E9-EA43-8ED3-7170E7B3BC49}" type="presParOf" srcId="{51679486-D0B4-3547-A5E3-1DE29A197346}" destId="{C2F2EFB9-9A86-2942-9F79-CE2307BC453B}" srcOrd="1" destOrd="0" presId="urn:microsoft.com/office/officeart/2005/8/layout/default"/>
    <dgm:cxn modelId="{BA60FB10-0445-3648-91C7-D1CC1377793E}" type="presParOf" srcId="{51679486-D0B4-3547-A5E3-1DE29A197346}" destId="{5AB3154C-2461-AD4D-B37E-0C63E7E43AFE}" srcOrd="2" destOrd="0" presId="urn:microsoft.com/office/officeart/2005/8/layout/default"/>
    <dgm:cxn modelId="{5D4D7CBB-EF10-124E-8A29-49D5E4CCF0B0}" type="presParOf" srcId="{51679486-D0B4-3547-A5E3-1DE29A197346}" destId="{39EDB5A1-C290-A342-9D84-5E5C34829F47}" srcOrd="3" destOrd="0" presId="urn:microsoft.com/office/officeart/2005/8/layout/default"/>
    <dgm:cxn modelId="{B0296675-0684-7849-8CE3-271979AFCD19}" type="presParOf" srcId="{51679486-D0B4-3547-A5E3-1DE29A197346}" destId="{EBAA86C2-C3EA-2F47-B245-9E5E1507EBBD}" srcOrd="4" destOrd="0" presId="urn:microsoft.com/office/officeart/2005/8/layout/default"/>
    <dgm:cxn modelId="{56C54517-0DEB-2C40-83E3-B0673E95F7FB}" type="presParOf" srcId="{51679486-D0B4-3547-A5E3-1DE29A197346}" destId="{AE1FFAC7-B688-5D4C-AE3D-91AAE892B601}" srcOrd="5" destOrd="0" presId="urn:microsoft.com/office/officeart/2005/8/layout/default"/>
    <dgm:cxn modelId="{9918751F-93A8-8B4B-847F-03491B1CF9A1}" type="presParOf" srcId="{51679486-D0B4-3547-A5E3-1DE29A197346}" destId="{BA305E0B-948F-BB49-8CA0-52B127C73DFB}"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F57D3CF4-B91F-4770-8851-FC822C7E846B}" type="doc">
      <dgm:prSet loTypeId="urn:microsoft.com/office/officeart/2005/8/layout/pList2" loCatId="list" qsTypeId="urn:microsoft.com/office/officeart/2005/8/quickstyle/simple3" qsCatId="simple" csTypeId="urn:microsoft.com/office/officeart/2005/8/colors/colorful3" csCatId="colorful" phldr="1"/>
      <dgm:spPr/>
    </dgm:pt>
    <dgm:pt modelId="{E67B816E-C0B9-4AB9-BF5D-DB21F69D71A9}">
      <dgm:prSet phldrT="[Text]" custT="1"/>
      <dgm:spPr/>
      <dgm:t>
        <a:bodyPr/>
        <a:lstStyle/>
        <a:p>
          <a:r>
            <a:rPr lang="en-GB" sz="2400"/>
            <a:t>Those </a:t>
          </a:r>
          <a:r>
            <a:rPr lang="en-GB" sz="2400" b="1"/>
            <a:t>made</a:t>
          </a:r>
          <a:r>
            <a:rPr lang="en-GB" sz="2400"/>
            <a:t> for causing injury</a:t>
          </a:r>
          <a:endParaRPr lang="en-GB" sz="2400" dirty="0"/>
        </a:p>
      </dgm:t>
    </dgm:pt>
    <dgm:pt modelId="{25FA9016-8D82-498E-AB86-C800F6FB9386}" type="parTrans" cxnId="{EFA0C26F-5712-4031-915F-20227E0D5655}">
      <dgm:prSet/>
      <dgm:spPr/>
      <dgm:t>
        <a:bodyPr/>
        <a:lstStyle/>
        <a:p>
          <a:endParaRPr lang="en-GB"/>
        </a:p>
      </dgm:t>
    </dgm:pt>
    <dgm:pt modelId="{89298062-C09B-44E6-85A0-67B518AC5BFC}" type="sibTrans" cxnId="{EFA0C26F-5712-4031-915F-20227E0D5655}">
      <dgm:prSet/>
      <dgm:spPr/>
      <dgm:t>
        <a:bodyPr/>
        <a:lstStyle/>
        <a:p>
          <a:endParaRPr lang="en-GB"/>
        </a:p>
      </dgm:t>
    </dgm:pt>
    <dgm:pt modelId="{A9C12CD9-25EF-4877-B060-8A350C1A7DD1}">
      <dgm:prSet phldrT="[Text]" custT="1"/>
      <dgm:spPr/>
      <dgm:t>
        <a:bodyPr/>
        <a:lstStyle/>
        <a:p>
          <a:r>
            <a:rPr lang="en-GB" sz="2400">
              <a:latin typeface="+mn-lt"/>
            </a:rPr>
            <a:t>Those </a:t>
          </a:r>
          <a:r>
            <a:rPr lang="en-GB" sz="2400" b="1">
              <a:latin typeface="+mn-lt"/>
            </a:rPr>
            <a:t>adapted</a:t>
          </a:r>
          <a:r>
            <a:rPr lang="en-GB" sz="2400">
              <a:latin typeface="+mn-lt"/>
            </a:rPr>
            <a:t> for injury</a:t>
          </a:r>
          <a:endParaRPr lang="en-GB" sz="2400" dirty="0">
            <a:latin typeface="+mn-lt"/>
          </a:endParaRPr>
        </a:p>
      </dgm:t>
    </dgm:pt>
    <dgm:pt modelId="{DC3794D9-4E6A-4F49-9761-CA65F36EF70E}" type="parTrans" cxnId="{16328331-2067-4C87-B4E3-42A3FEDED1DD}">
      <dgm:prSet/>
      <dgm:spPr/>
      <dgm:t>
        <a:bodyPr/>
        <a:lstStyle/>
        <a:p>
          <a:endParaRPr lang="en-GB"/>
        </a:p>
      </dgm:t>
    </dgm:pt>
    <dgm:pt modelId="{4C34F1EA-B25D-450E-ADF2-3DF80C3AD284}" type="sibTrans" cxnId="{16328331-2067-4C87-B4E3-42A3FEDED1DD}">
      <dgm:prSet/>
      <dgm:spPr/>
      <dgm:t>
        <a:bodyPr/>
        <a:lstStyle/>
        <a:p>
          <a:endParaRPr lang="en-GB"/>
        </a:p>
      </dgm:t>
    </dgm:pt>
    <dgm:pt modelId="{D7586299-6ACC-4BCD-95FA-33A86A3A3891}">
      <dgm:prSet phldrT="[Text]" custT="1"/>
      <dgm:spPr/>
      <dgm:t>
        <a:bodyPr/>
        <a:lstStyle/>
        <a:p>
          <a:r>
            <a:rPr lang="en-GB" sz="2100"/>
            <a:t>Those </a:t>
          </a:r>
          <a:r>
            <a:rPr lang="en-GB" sz="2100" b="1"/>
            <a:t>intended </a:t>
          </a:r>
          <a:r>
            <a:rPr lang="en-GB" sz="2100"/>
            <a:t>by a person who has it for use by themselves or some other person to cause injury</a:t>
          </a:r>
          <a:endParaRPr lang="en-GB" sz="2100" dirty="0"/>
        </a:p>
      </dgm:t>
    </dgm:pt>
    <dgm:pt modelId="{FF3CE020-13A9-4605-9678-83FDA3B5C0DB}" type="parTrans" cxnId="{F5079832-FD16-4E60-9C93-155ACED225A9}">
      <dgm:prSet/>
      <dgm:spPr/>
      <dgm:t>
        <a:bodyPr/>
        <a:lstStyle/>
        <a:p>
          <a:endParaRPr lang="en-GB"/>
        </a:p>
      </dgm:t>
    </dgm:pt>
    <dgm:pt modelId="{3CCD3AF8-A11A-4276-B745-206929005D6E}" type="sibTrans" cxnId="{F5079832-FD16-4E60-9C93-155ACED225A9}">
      <dgm:prSet/>
      <dgm:spPr/>
      <dgm:t>
        <a:bodyPr/>
        <a:lstStyle/>
        <a:p>
          <a:endParaRPr lang="en-GB"/>
        </a:p>
      </dgm:t>
    </dgm:pt>
    <dgm:pt modelId="{BCFE8DEC-F34D-46A1-A03A-A8E702954999}" type="pres">
      <dgm:prSet presAssocID="{F57D3CF4-B91F-4770-8851-FC822C7E846B}" presName="Name0" presStyleCnt="0">
        <dgm:presLayoutVars>
          <dgm:dir/>
          <dgm:resizeHandles val="exact"/>
        </dgm:presLayoutVars>
      </dgm:prSet>
      <dgm:spPr/>
    </dgm:pt>
    <dgm:pt modelId="{226A3943-02E9-4971-A068-BB97151A2912}" type="pres">
      <dgm:prSet presAssocID="{F57D3CF4-B91F-4770-8851-FC822C7E846B}" presName="bkgdShp" presStyleLbl="alignAccFollowNode1" presStyleIdx="0" presStyleCnt="1" custLinFactNeighborX="2577"/>
      <dgm:spPr/>
    </dgm:pt>
    <dgm:pt modelId="{2C1C129C-6363-4AD8-BD7E-2CD644816CFE}" type="pres">
      <dgm:prSet presAssocID="{F57D3CF4-B91F-4770-8851-FC822C7E846B}" presName="linComp" presStyleCnt="0"/>
      <dgm:spPr/>
    </dgm:pt>
    <dgm:pt modelId="{277839E1-DA9A-4704-952B-72F019D8AD44}" type="pres">
      <dgm:prSet presAssocID="{E67B816E-C0B9-4AB9-BF5D-DB21F69D71A9}" presName="compNode" presStyleCnt="0"/>
      <dgm:spPr/>
    </dgm:pt>
    <dgm:pt modelId="{1FA7C296-2AF3-485F-8ED9-43A71EE732D0}" type="pres">
      <dgm:prSet presAssocID="{E67B816E-C0B9-4AB9-BF5D-DB21F69D71A9}" presName="node" presStyleLbl="node1" presStyleIdx="0" presStyleCnt="3">
        <dgm:presLayoutVars>
          <dgm:bulletEnabled val="1"/>
        </dgm:presLayoutVars>
      </dgm:prSet>
      <dgm:spPr/>
    </dgm:pt>
    <dgm:pt modelId="{19776D07-0C8A-4A55-B29C-14976C3556AE}" type="pres">
      <dgm:prSet presAssocID="{E67B816E-C0B9-4AB9-BF5D-DB21F69D71A9}" presName="invisiNode" presStyleLbl="node1" presStyleIdx="0" presStyleCnt="3"/>
      <dgm:spPr/>
    </dgm:pt>
    <dgm:pt modelId="{E6A36C3A-8473-4F27-84A9-8E624E85EA91}" type="pres">
      <dgm:prSet presAssocID="{E67B816E-C0B9-4AB9-BF5D-DB21F69D71A9}" presName="imagNode" presStyleLbl="fgImgPlace1" presStyleIdx="0" presStyleCnt="3"/>
      <dgm:spPr>
        <a:blipFill rotWithShape="1">
          <a:blip xmlns:r="http://schemas.openxmlformats.org/officeDocument/2006/relationships" r:embed="rId1">
            <a:extLst>
              <a:ext uri="{28A0092B-C50C-407E-A947-70E740481C1C}">
                <a14:useLocalDpi xmlns:a14="http://schemas.microsoft.com/office/drawing/2010/main" val="0"/>
              </a:ext>
            </a:extLst>
          </a:blip>
          <a:srcRect/>
          <a:stretch>
            <a:fillRect t="-3000" b="-3000"/>
          </a:stretch>
        </a:blipFill>
      </dgm:spPr>
    </dgm:pt>
    <dgm:pt modelId="{408C89C9-B25A-472F-8784-79832FA7F1DE}" type="pres">
      <dgm:prSet presAssocID="{89298062-C09B-44E6-85A0-67B518AC5BFC}" presName="sibTrans" presStyleLbl="sibTrans2D1" presStyleIdx="0" presStyleCnt="0"/>
      <dgm:spPr/>
    </dgm:pt>
    <dgm:pt modelId="{5101953B-D054-4851-8A03-55B752F1FB6C}" type="pres">
      <dgm:prSet presAssocID="{A9C12CD9-25EF-4877-B060-8A350C1A7DD1}" presName="compNode" presStyleCnt="0"/>
      <dgm:spPr/>
    </dgm:pt>
    <dgm:pt modelId="{3AD66175-669B-469C-9E27-10B36DB92197}" type="pres">
      <dgm:prSet presAssocID="{A9C12CD9-25EF-4877-B060-8A350C1A7DD1}" presName="node" presStyleLbl="node1" presStyleIdx="1" presStyleCnt="3">
        <dgm:presLayoutVars>
          <dgm:bulletEnabled val="1"/>
        </dgm:presLayoutVars>
      </dgm:prSet>
      <dgm:spPr/>
    </dgm:pt>
    <dgm:pt modelId="{9D868C41-1D94-4B9E-B1B1-B53EBDB0857A}" type="pres">
      <dgm:prSet presAssocID="{A9C12CD9-25EF-4877-B060-8A350C1A7DD1}" presName="invisiNode" presStyleLbl="node1" presStyleIdx="1" presStyleCnt="3"/>
      <dgm:spPr/>
    </dgm:pt>
    <dgm:pt modelId="{FBEE5957-41A7-47B9-BC79-9E1DBCC4EEF1}" type="pres">
      <dgm:prSet presAssocID="{A9C12CD9-25EF-4877-B060-8A350C1A7DD1}" presName="imagNode" presStyleLbl="fgImgPlace1" presStyleIdx="1" presStyleCnt="3"/>
      <dgm:spPr>
        <a:blipFill rotWithShape="1">
          <a:blip xmlns:r="http://schemas.openxmlformats.org/officeDocument/2006/relationships" r:embed="rId2">
            <a:extLst>
              <a:ext uri="{28A0092B-C50C-407E-A947-70E740481C1C}">
                <a14:useLocalDpi xmlns:a14="http://schemas.microsoft.com/office/drawing/2010/main" val="0"/>
              </a:ext>
            </a:extLst>
          </a:blip>
          <a:srcRect/>
          <a:stretch>
            <a:fillRect t="-15000" b="-15000"/>
          </a:stretch>
        </a:blipFill>
      </dgm:spPr>
    </dgm:pt>
    <dgm:pt modelId="{3FF10918-F5B2-46F9-9564-E570D97C1D08}" type="pres">
      <dgm:prSet presAssocID="{4C34F1EA-B25D-450E-ADF2-3DF80C3AD284}" presName="sibTrans" presStyleLbl="sibTrans2D1" presStyleIdx="0" presStyleCnt="0"/>
      <dgm:spPr/>
    </dgm:pt>
    <dgm:pt modelId="{6D4F92C9-7957-4E5F-8D61-DB3B9E2E99D6}" type="pres">
      <dgm:prSet presAssocID="{D7586299-6ACC-4BCD-95FA-33A86A3A3891}" presName="compNode" presStyleCnt="0"/>
      <dgm:spPr/>
    </dgm:pt>
    <dgm:pt modelId="{22EA07F4-491A-4A2B-A4BF-6A8D6E9FAB9C}" type="pres">
      <dgm:prSet presAssocID="{D7586299-6ACC-4BCD-95FA-33A86A3A3891}" presName="node" presStyleLbl="node1" presStyleIdx="2" presStyleCnt="3">
        <dgm:presLayoutVars>
          <dgm:bulletEnabled val="1"/>
        </dgm:presLayoutVars>
      </dgm:prSet>
      <dgm:spPr/>
    </dgm:pt>
    <dgm:pt modelId="{1C49B9A8-DC19-46FF-9C02-C5DE70970FDC}" type="pres">
      <dgm:prSet presAssocID="{D7586299-6ACC-4BCD-95FA-33A86A3A3891}" presName="invisiNode" presStyleLbl="node1" presStyleIdx="2" presStyleCnt="3"/>
      <dgm:spPr/>
    </dgm:pt>
    <dgm:pt modelId="{23197BFA-4B27-47B2-9E26-CEE9E6B8937E}" type="pres">
      <dgm:prSet presAssocID="{D7586299-6ACC-4BCD-95FA-33A86A3A3891}" presName="imagNode" presStyleLbl="fgImgPlace1" presStyleIdx="2" presStyleCnt="3"/>
      <dgm:spPr>
        <a:blipFill rotWithShape="1">
          <a:blip xmlns:r="http://schemas.openxmlformats.org/officeDocument/2006/relationships" r:embed="rId3">
            <a:extLst>
              <a:ext uri="{28A0092B-C50C-407E-A947-70E740481C1C}">
                <a14:useLocalDpi xmlns:a14="http://schemas.microsoft.com/office/drawing/2010/main" val="0"/>
              </a:ext>
            </a:extLst>
          </a:blip>
          <a:srcRect/>
          <a:stretch>
            <a:fillRect l="-22000" r="-22000"/>
          </a:stretch>
        </a:blipFill>
      </dgm:spPr>
    </dgm:pt>
  </dgm:ptLst>
  <dgm:cxnLst>
    <dgm:cxn modelId="{DEBF1806-AB4B-4BF0-B81E-C6407F4AEB6E}" type="presOf" srcId="{89298062-C09B-44E6-85A0-67B518AC5BFC}" destId="{408C89C9-B25A-472F-8784-79832FA7F1DE}" srcOrd="0" destOrd="0" presId="urn:microsoft.com/office/officeart/2005/8/layout/pList2"/>
    <dgm:cxn modelId="{16328331-2067-4C87-B4E3-42A3FEDED1DD}" srcId="{F57D3CF4-B91F-4770-8851-FC822C7E846B}" destId="{A9C12CD9-25EF-4877-B060-8A350C1A7DD1}" srcOrd="1" destOrd="0" parTransId="{DC3794D9-4E6A-4F49-9761-CA65F36EF70E}" sibTransId="{4C34F1EA-B25D-450E-ADF2-3DF80C3AD284}"/>
    <dgm:cxn modelId="{F5079832-FD16-4E60-9C93-155ACED225A9}" srcId="{F57D3CF4-B91F-4770-8851-FC822C7E846B}" destId="{D7586299-6ACC-4BCD-95FA-33A86A3A3891}" srcOrd="2" destOrd="0" parTransId="{FF3CE020-13A9-4605-9678-83FDA3B5C0DB}" sibTransId="{3CCD3AF8-A11A-4276-B745-206929005D6E}"/>
    <dgm:cxn modelId="{2B52DC45-1839-474B-B064-5EBB79E754B4}" type="presOf" srcId="{E67B816E-C0B9-4AB9-BF5D-DB21F69D71A9}" destId="{1FA7C296-2AF3-485F-8ED9-43A71EE732D0}" srcOrd="0" destOrd="0" presId="urn:microsoft.com/office/officeart/2005/8/layout/pList2"/>
    <dgm:cxn modelId="{26C96D66-88F1-4538-A4B0-561B7BA3D0B7}" type="presOf" srcId="{F57D3CF4-B91F-4770-8851-FC822C7E846B}" destId="{BCFE8DEC-F34D-46A1-A03A-A8E702954999}" srcOrd="0" destOrd="0" presId="urn:microsoft.com/office/officeart/2005/8/layout/pList2"/>
    <dgm:cxn modelId="{EFA0C26F-5712-4031-915F-20227E0D5655}" srcId="{F57D3CF4-B91F-4770-8851-FC822C7E846B}" destId="{E67B816E-C0B9-4AB9-BF5D-DB21F69D71A9}" srcOrd="0" destOrd="0" parTransId="{25FA9016-8D82-498E-AB86-C800F6FB9386}" sibTransId="{89298062-C09B-44E6-85A0-67B518AC5BFC}"/>
    <dgm:cxn modelId="{8FD36777-712F-4013-957B-B1F1CEBB744A}" type="presOf" srcId="{4C34F1EA-B25D-450E-ADF2-3DF80C3AD284}" destId="{3FF10918-F5B2-46F9-9564-E570D97C1D08}" srcOrd="0" destOrd="0" presId="urn:microsoft.com/office/officeart/2005/8/layout/pList2"/>
    <dgm:cxn modelId="{800CCDEE-2623-486E-8152-9D53B8ADF45E}" type="presOf" srcId="{D7586299-6ACC-4BCD-95FA-33A86A3A3891}" destId="{22EA07F4-491A-4A2B-A4BF-6A8D6E9FAB9C}" srcOrd="0" destOrd="0" presId="urn:microsoft.com/office/officeart/2005/8/layout/pList2"/>
    <dgm:cxn modelId="{71B400FF-BB45-43C0-A551-BFB639668369}" type="presOf" srcId="{A9C12CD9-25EF-4877-B060-8A350C1A7DD1}" destId="{3AD66175-669B-469C-9E27-10B36DB92197}" srcOrd="0" destOrd="0" presId="urn:microsoft.com/office/officeart/2005/8/layout/pList2"/>
    <dgm:cxn modelId="{1248C886-12A0-4480-A42C-24207F84C5D1}" type="presParOf" srcId="{BCFE8DEC-F34D-46A1-A03A-A8E702954999}" destId="{226A3943-02E9-4971-A068-BB97151A2912}" srcOrd="0" destOrd="0" presId="urn:microsoft.com/office/officeart/2005/8/layout/pList2"/>
    <dgm:cxn modelId="{AABB57A7-E1C8-43D6-98B3-9574CDFCEA38}" type="presParOf" srcId="{BCFE8DEC-F34D-46A1-A03A-A8E702954999}" destId="{2C1C129C-6363-4AD8-BD7E-2CD644816CFE}" srcOrd="1" destOrd="0" presId="urn:microsoft.com/office/officeart/2005/8/layout/pList2"/>
    <dgm:cxn modelId="{5AA542FE-64E8-4E74-855B-F44AD39F0636}" type="presParOf" srcId="{2C1C129C-6363-4AD8-BD7E-2CD644816CFE}" destId="{277839E1-DA9A-4704-952B-72F019D8AD44}" srcOrd="0" destOrd="0" presId="urn:microsoft.com/office/officeart/2005/8/layout/pList2"/>
    <dgm:cxn modelId="{D314A6C9-9ECB-4CF0-8DB3-9819C22B6607}" type="presParOf" srcId="{277839E1-DA9A-4704-952B-72F019D8AD44}" destId="{1FA7C296-2AF3-485F-8ED9-43A71EE732D0}" srcOrd="0" destOrd="0" presId="urn:microsoft.com/office/officeart/2005/8/layout/pList2"/>
    <dgm:cxn modelId="{2AFDA457-4C6C-4FAE-ADC8-1390E7F83A5A}" type="presParOf" srcId="{277839E1-DA9A-4704-952B-72F019D8AD44}" destId="{19776D07-0C8A-4A55-B29C-14976C3556AE}" srcOrd="1" destOrd="0" presId="urn:microsoft.com/office/officeart/2005/8/layout/pList2"/>
    <dgm:cxn modelId="{F154A283-6AC5-4FDD-9EE0-3D40240CB24B}" type="presParOf" srcId="{277839E1-DA9A-4704-952B-72F019D8AD44}" destId="{E6A36C3A-8473-4F27-84A9-8E624E85EA91}" srcOrd="2" destOrd="0" presId="urn:microsoft.com/office/officeart/2005/8/layout/pList2"/>
    <dgm:cxn modelId="{FAECC825-1C70-489B-9C5F-7F597E9E7E01}" type="presParOf" srcId="{2C1C129C-6363-4AD8-BD7E-2CD644816CFE}" destId="{408C89C9-B25A-472F-8784-79832FA7F1DE}" srcOrd="1" destOrd="0" presId="urn:microsoft.com/office/officeart/2005/8/layout/pList2"/>
    <dgm:cxn modelId="{78E9F4BE-7588-4ADE-AC68-30EAA1C14C78}" type="presParOf" srcId="{2C1C129C-6363-4AD8-BD7E-2CD644816CFE}" destId="{5101953B-D054-4851-8A03-55B752F1FB6C}" srcOrd="2" destOrd="0" presId="urn:microsoft.com/office/officeart/2005/8/layout/pList2"/>
    <dgm:cxn modelId="{31654A6C-CEA2-49F0-98A4-3336ED8EB001}" type="presParOf" srcId="{5101953B-D054-4851-8A03-55B752F1FB6C}" destId="{3AD66175-669B-469C-9E27-10B36DB92197}" srcOrd="0" destOrd="0" presId="urn:microsoft.com/office/officeart/2005/8/layout/pList2"/>
    <dgm:cxn modelId="{106E95B7-DADB-4047-A404-ADFBEABC98B4}" type="presParOf" srcId="{5101953B-D054-4851-8A03-55B752F1FB6C}" destId="{9D868C41-1D94-4B9E-B1B1-B53EBDB0857A}" srcOrd="1" destOrd="0" presId="urn:microsoft.com/office/officeart/2005/8/layout/pList2"/>
    <dgm:cxn modelId="{9B49EC75-EDB8-4E1C-A87F-1D994C3A04FF}" type="presParOf" srcId="{5101953B-D054-4851-8A03-55B752F1FB6C}" destId="{FBEE5957-41A7-47B9-BC79-9E1DBCC4EEF1}" srcOrd="2" destOrd="0" presId="urn:microsoft.com/office/officeart/2005/8/layout/pList2"/>
    <dgm:cxn modelId="{39947B86-AF23-448C-8DD1-A7A13BD168CE}" type="presParOf" srcId="{2C1C129C-6363-4AD8-BD7E-2CD644816CFE}" destId="{3FF10918-F5B2-46F9-9564-E570D97C1D08}" srcOrd="3" destOrd="0" presId="urn:microsoft.com/office/officeart/2005/8/layout/pList2"/>
    <dgm:cxn modelId="{B1E024B1-017A-450F-B1A2-16666E2C2F37}" type="presParOf" srcId="{2C1C129C-6363-4AD8-BD7E-2CD644816CFE}" destId="{6D4F92C9-7957-4E5F-8D61-DB3B9E2E99D6}" srcOrd="4" destOrd="0" presId="urn:microsoft.com/office/officeart/2005/8/layout/pList2"/>
    <dgm:cxn modelId="{FE7A9EBD-9151-47A5-918A-E05FC484A291}" type="presParOf" srcId="{6D4F92C9-7957-4E5F-8D61-DB3B9E2E99D6}" destId="{22EA07F4-491A-4A2B-A4BF-6A8D6E9FAB9C}" srcOrd="0" destOrd="0" presId="urn:microsoft.com/office/officeart/2005/8/layout/pList2"/>
    <dgm:cxn modelId="{27F2F98E-FBAA-4B24-83E5-0ED84A31F2A2}" type="presParOf" srcId="{6D4F92C9-7957-4E5F-8D61-DB3B9E2E99D6}" destId="{1C49B9A8-DC19-46FF-9C02-C5DE70970FDC}" srcOrd="1" destOrd="0" presId="urn:microsoft.com/office/officeart/2005/8/layout/pList2"/>
    <dgm:cxn modelId="{4E70C6A1-C0B9-484A-A3AF-BE4738443AFE}" type="presParOf" srcId="{6D4F92C9-7957-4E5F-8D61-DB3B9E2E99D6}" destId="{23197BFA-4B27-47B2-9E26-CEE9E6B8937E}"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536E175D-13B0-4220-BF96-48C1A942FB39}" type="doc">
      <dgm:prSet loTypeId="urn:microsoft.com/office/officeart/2005/8/layout/hList1" loCatId="list" qsTypeId="urn:microsoft.com/office/officeart/2005/8/quickstyle/simple1" qsCatId="simple" csTypeId="urn:microsoft.com/office/officeart/2005/8/colors/accent6_2" csCatId="accent6" phldr="1"/>
      <dgm:spPr/>
      <dgm:t>
        <a:bodyPr/>
        <a:lstStyle/>
        <a:p>
          <a:endParaRPr lang="en-GB"/>
        </a:p>
      </dgm:t>
    </dgm:pt>
    <dgm:pt modelId="{C4DF1666-4A35-4EE3-9877-360B83053EB5}">
      <dgm:prSet phldrT="[Text]" custT="1"/>
      <dgm:spPr/>
      <dgm:t>
        <a:bodyPr/>
        <a:lstStyle/>
        <a:p>
          <a:r>
            <a:rPr lang="en-GB" sz="2400"/>
            <a:t>S139A(1) Criminal Justice Act 1988</a:t>
          </a:r>
          <a:endParaRPr lang="en-GB" sz="2400" dirty="0"/>
        </a:p>
      </dgm:t>
    </dgm:pt>
    <dgm:pt modelId="{7A034DD1-29D4-49A3-9B8C-3B30F9473DB0}" type="parTrans" cxnId="{0AD4FB56-5703-4A1D-9F87-F1BF3F2B6F91}">
      <dgm:prSet/>
      <dgm:spPr/>
      <dgm:t>
        <a:bodyPr/>
        <a:lstStyle/>
        <a:p>
          <a:endParaRPr lang="en-GB"/>
        </a:p>
      </dgm:t>
    </dgm:pt>
    <dgm:pt modelId="{82B95D47-5342-4574-8A6C-F706D811B054}" type="sibTrans" cxnId="{0AD4FB56-5703-4A1D-9F87-F1BF3F2B6F91}">
      <dgm:prSet/>
      <dgm:spPr/>
      <dgm:t>
        <a:bodyPr/>
        <a:lstStyle/>
        <a:p>
          <a:endParaRPr lang="en-GB"/>
        </a:p>
      </dgm:t>
    </dgm:pt>
    <dgm:pt modelId="{DA5CD7B5-BAE0-4419-BC2C-2231DA439E14}">
      <dgm:prSet phldrT="[Text]" custT="1"/>
      <dgm:spPr/>
      <dgm:t>
        <a:bodyPr/>
        <a:lstStyle/>
        <a:p>
          <a:r>
            <a:rPr lang="en-GB" sz="2400" dirty="0"/>
            <a:t>Any person who has an article which has a blade or is sharply pointed with them on school premises, without good reason or lawful authority, commits an offence</a:t>
          </a:r>
        </a:p>
      </dgm:t>
    </dgm:pt>
    <dgm:pt modelId="{F80883D1-5F69-4D9B-BEC4-515483E9E55B}" type="parTrans" cxnId="{D555A1D9-6A20-45F5-861C-215ED80BCFD5}">
      <dgm:prSet/>
      <dgm:spPr/>
      <dgm:t>
        <a:bodyPr/>
        <a:lstStyle/>
        <a:p>
          <a:endParaRPr lang="en-GB"/>
        </a:p>
      </dgm:t>
    </dgm:pt>
    <dgm:pt modelId="{5688F149-BA90-4A49-8848-C13C56B639E1}" type="sibTrans" cxnId="{D555A1D9-6A20-45F5-861C-215ED80BCFD5}">
      <dgm:prSet/>
      <dgm:spPr/>
      <dgm:t>
        <a:bodyPr/>
        <a:lstStyle/>
        <a:p>
          <a:endParaRPr lang="en-GB"/>
        </a:p>
      </dgm:t>
    </dgm:pt>
    <dgm:pt modelId="{927454F2-3BF5-4D21-A735-C9661C1A80B2}">
      <dgm:prSet phldrT="[Text]" custT="1"/>
      <dgm:spPr/>
      <dgm:t>
        <a:bodyPr/>
        <a:lstStyle/>
        <a:p>
          <a:r>
            <a:rPr lang="en-GB" sz="2400" dirty="0"/>
            <a:t>S139A(2) Criminal Justice Act 1988</a:t>
          </a:r>
        </a:p>
      </dgm:t>
    </dgm:pt>
    <dgm:pt modelId="{56B4C11D-1D7A-40F9-BAB5-98956A3D1A2C}" type="parTrans" cxnId="{43788445-C6B5-40D8-A96F-9AD316745062}">
      <dgm:prSet/>
      <dgm:spPr/>
      <dgm:t>
        <a:bodyPr/>
        <a:lstStyle/>
        <a:p>
          <a:endParaRPr lang="en-GB"/>
        </a:p>
      </dgm:t>
    </dgm:pt>
    <dgm:pt modelId="{AACC7267-BE0A-4323-894B-096DC43961FE}" type="sibTrans" cxnId="{43788445-C6B5-40D8-A96F-9AD316745062}">
      <dgm:prSet/>
      <dgm:spPr/>
      <dgm:t>
        <a:bodyPr/>
        <a:lstStyle/>
        <a:p>
          <a:endParaRPr lang="en-GB"/>
        </a:p>
      </dgm:t>
    </dgm:pt>
    <dgm:pt modelId="{0758D5EE-D086-4D1D-BA4E-970A5FF19DD9}">
      <dgm:prSet phldrT="[Text]" custT="1"/>
      <dgm:spPr/>
      <dgm:t>
        <a:bodyPr/>
        <a:lstStyle/>
        <a:p>
          <a:r>
            <a:rPr lang="en-GB" sz="2400" dirty="0"/>
            <a:t>Any person who has an </a:t>
          </a:r>
          <a:r>
            <a:rPr lang="en-GB" sz="2400" b="1" dirty="0"/>
            <a:t>offensive weapon </a:t>
          </a:r>
          <a:r>
            <a:rPr lang="en-GB" sz="2400" dirty="0"/>
            <a:t>with them on </a:t>
          </a:r>
          <a:r>
            <a:rPr lang="en-GB" sz="2400" b="1" dirty="0"/>
            <a:t>school premises </a:t>
          </a:r>
          <a:r>
            <a:rPr lang="en-GB" sz="2400" dirty="0"/>
            <a:t>commits an offence</a:t>
          </a:r>
        </a:p>
      </dgm:t>
    </dgm:pt>
    <dgm:pt modelId="{E0B0394C-ABCF-4E2F-B80E-ED1D6E304EE2}" type="parTrans" cxnId="{A9B62748-8AAD-4656-A5E3-AA0701F4531D}">
      <dgm:prSet/>
      <dgm:spPr/>
      <dgm:t>
        <a:bodyPr/>
        <a:lstStyle/>
        <a:p>
          <a:endParaRPr lang="en-GB"/>
        </a:p>
      </dgm:t>
    </dgm:pt>
    <dgm:pt modelId="{20B56359-B7CF-4563-A984-05B93036951F}" type="sibTrans" cxnId="{A9B62748-8AAD-4656-A5E3-AA0701F4531D}">
      <dgm:prSet/>
      <dgm:spPr/>
      <dgm:t>
        <a:bodyPr/>
        <a:lstStyle/>
        <a:p>
          <a:endParaRPr lang="en-GB"/>
        </a:p>
      </dgm:t>
    </dgm:pt>
    <dgm:pt modelId="{E527D443-CA7A-4B20-8764-EF265E45E4F3}" type="pres">
      <dgm:prSet presAssocID="{536E175D-13B0-4220-BF96-48C1A942FB39}" presName="Name0" presStyleCnt="0">
        <dgm:presLayoutVars>
          <dgm:dir/>
          <dgm:animLvl val="lvl"/>
          <dgm:resizeHandles val="exact"/>
        </dgm:presLayoutVars>
      </dgm:prSet>
      <dgm:spPr/>
    </dgm:pt>
    <dgm:pt modelId="{C82C2A7F-AAC5-4FAF-A5F0-0F5FEA964752}" type="pres">
      <dgm:prSet presAssocID="{C4DF1666-4A35-4EE3-9877-360B83053EB5}" presName="composite" presStyleCnt="0"/>
      <dgm:spPr/>
    </dgm:pt>
    <dgm:pt modelId="{E6D4277D-413E-4D9C-B253-4E3167E5FD9C}" type="pres">
      <dgm:prSet presAssocID="{C4DF1666-4A35-4EE3-9877-360B83053EB5}" presName="parTx" presStyleLbl="alignNode1" presStyleIdx="0" presStyleCnt="2" custLinFactNeighborY="-5337">
        <dgm:presLayoutVars>
          <dgm:chMax val="0"/>
          <dgm:chPref val="0"/>
          <dgm:bulletEnabled val="1"/>
        </dgm:presLayoutVars>
      </dgm:prSet>
      <dgm:spPr/>
    </dgm:pt>
    <dgm:pt modelId="{FBF24860-5CAF-40CB-984C-4849E6FAF142}" type="pres">
      <dgm:prSet presAssocID="{C4DF1666-4A35-4EE3-9877-360B83053EB5}" presName="desTx" presStyleLbl="alignAccFollowNode1" presStyleIdx="0" presStyleCnt="2">
        <dgm:presLayoutVars>
          <dgm:bulletEnabled val="1"/>
        </dgm:presLayoutVars>
      </dgm:prSet>
      <dgm:spPr/>
    </dgm:pt>
    <dgm:pt modelId="{33D2A9A0-EA1C-454B-AA3A-B28C2EA72A23}" type="pres">
      <dgm:prSet presAssocID="{82B95D47-5342-4574-8A6C-F706D811B054}" presName="space" presStyleCnt="0"/>
      <dgm:spPr/>
    </dgm:pt>
    <dgm:pt modelId="{402F6F06-06E9-4C51-A739-5C660631FBB1}" type="pres">
      <dgm:prSet presAssocID="{927454F2-3BF5-4D21-A735-C9661C1A80B2}" presName="composite" presStyleCnt="0"/>
      <dgm:spPr/>
    </dgm:pt>
    <dgm:pt modelId="{19A8B61A-CC55-41FA-A166-B8D7758E7E5D}" type="pres">
      <dgm:prSet presAssocID="{927454F2-3BF5-4D21-A735-C9661C1A80B2}" presName="parTx" presStyleLbl="alignNode1" presStyleIdx="1" presStyleCnt="2" custLinFactNeighborY="-6226">
        <dgm:presLayoutVars>
          <dgm:chMax val="0"/>
          <dgm:chPref val="0"/>
          <dgm:bulletEnabled val="1"/>
        </dgm:presLayoutVars>
      </dgm:prSet>
      <dgm:spPr/>
    </dgm:pt>
    <dgm:pt modelId="{92C10426-0369-45BC-BDEE-D6D56F98DD7F}" type="pres">
      <dgm:prSet presAssocID="{927454F2-3BF5-4D21-A735-C9661C1A80B2}" presName="desTx" presStyleLbl="alignAccFollowNode1" presStyleIdx="1" presStyleCnt="2" custLinFactNeighborX="1311" custLinFactNeighborY="-1543">
        <dgm:presLayoutVars>
          <dgm:bulletEnabled val="1"/>
        </dgm:presLayoutVars>
      </dgm:prSet>
      <dgm:spPr/>
    </dgm:pt>
  </dgm:ptLst>
  <dgm:cxnLst>
    <dgm:cxn modelId="{3CE7E201-3E28-4F19-8FD5-9506EE826010}" type="presOf" srcId="{536E175D-13B0-4220-BF96-48C1A942FB39}" destId="{E527D443-CA7A-4B20-8764-EF265E45E4F3}" srcOrd="0" destOrd="0" presId="urn:microsoft.com/office/officeart/2005/8/layout/hList1"/>
    <dgm:cxn modelId="{43788445-C6B5-40D8-A96F-9AD316745062}" srcId="{536E175D-13B0-4220-BF96-48C1A942FB39}" destId="{927454F2-3BF5-4D21-A735-C9661C1A80B2}" srcOrd="1" destOrd="0" parTransId="{56B4C11D-1D7A-40F9-BAB5-98956A3D1A2C}" sibTransId="{AACC7267-BE0A-4323-894B-096DC43961FE}"/>
    <dgm:cxn modelId="{A9B62748-8AAD-4656-A5E3-AA0701F4531D}" srcId="{927454F2-3BF5-4D21-A735-C9661C1A80B2}" destId="{0758D5EE-D086-4D1D-BA4E-970A5FF19DD9}" srcOrd="0" destOrd="0" parTransId="{E0B0394C-ABCF-4E2F-B80E-ED1D6E304EE2}" sibTransId="{20B56359-B7CF-4563-A984-05B93036951F}"/>
    <dgm:cxn modelId="{0AD4FB56-5703-4A1D-9F87-F1BF3F2B6F91}" srcId="{536E175D-13B0-4220-BF96-48C1A942FB39}" destId="{C4DF1666-4A35-4EE3-9877-360B83053EB5}" srcOrd="0" destOrd="0" parTransId="{7A034DD1-29D4-49A3-9B8C-3B30F9473DB0}" sibTransId="{82B95D47-5342-4574-8A6C-F706D811B054}"/>
    <dgm:cxn modelId="{4076FBA8-B7E2-4581-90E7-EF83AABA1C48}" type="presOf" srcId="{C4DF1666-4A35-4EE3-9877-360B83053EB5}" destId="{E6D4277D-413E-4D9C-B253-4E3167E5FD9C}" srcOrd="0" destOrd="0" presId="urn:microsoft.com/office/officeart/2005/8/layout/hList1"/>
    <dgm:cxn modelId="{9D3550B2-74C6-486E-A8F0-C49A7438AC68}" type="presOf" srcId="{DA5CD7B5-BAE0-4419-BC2C-2231DA439E14}" destId="{FBF24860-5CAF-40CB-984C-4849E6FAF142}" srcOrd="0" destOrd="0" presId="urn:microsoft.com/office/officeart/2005/8/layout/hList1"/>
    <dgm:cxn modelId="{D555A1D9-6A20-45F5-861C-215ED80BCFD5}" srcId="{C4DF1666-4A35-4EE3-9877-360B83053EB5}" destId="{DA5CD7B5-BAE0-4419-BC2C-2231DA439E14}" srcOrd="0" destOrd="0" parTransId="{F80883D1-5F69-4D9B-BEC4-515483E9E55B}" sibTransId="{5688F149-BA90-4A49-8848-C13C56B639E1}"/>
    <dgm:cxn modelId="{9B618CF2-D49C-4FA9-A5F2-A7E0D3DCBFD7}" type="presOf" srcId="{927454F2-3BF5-4D21-A735-C9661C1A80B2}" destId="{19A8B61A-CC55-41FA-A166-B8D7758E7E5D}" srcOrd="0" destOrd="0" presId="urn:microsoft.com/office/officeart/2005/8/layout/hList1"/>
    <dgm:cxn modelId="{FAF147F9-363F-406E-95DB-AA444A8D811E}" type="presOf" srcId="{0758D5EE-D086-4D1D-BA4E-970A5FF19DD9}" destId="{92C10426-0369-45BC-BDEE-D6D56F98DD7F}" srcOrd="0" destOrd="0" presId="urn:microsoft.com/office/officeart/2005/8/layout/hList1"/>
    <dgm:cxn modelId="{2C6A6EA6-CAD4-4AFC-8A0E-238FC87D047D}" type="presParOf" srcId="{E527D443-CA7A-4B20-8764-EF265E45E4F3}" destId="{C82C2A7F-AAC5-4FAF-A5F0-0F5FEA964752}" srcOrd="0" destOrd="0" presId="urn:microsoft.com/office/officeart/2005/8/layout/hList1"/>
    <dgm:cxn modelId="{88DBDD03-2C9B-4BBF-A0AB-E234CDA1CF72}" type="presParOf" srcId="{C82C2A7F-AAC5-4FAF-A5F0-0F5FEA964752}" destId="{E6D4277D-413E-4D9C-B253-4E3167E5FD9C}" srcOrd="0" destOrd="0" presId="urn:microsoft.com/office/officeart/2005/8/layout/hList1"/>
    <dgm:cxn modelId="{DB10D8C6-3CC8-403A-B333-212DE957E41B}" type="presParOf" srcId="{C82C2A7F-AAC5-4FAF-A5F0-0F5FEA964752}" destId="{FBF24860-5CAF-40CB-984C-4849E6FAF142}" srcOrd="1" destOrd="0" presId="urn:microsoft.com/office/officeart/2005/8/layout/hList1"/>
    <dgm:cxn modelId="{56370A7F-2C81-4720-9508-23AA67029A2D}" type="presParOf" srcId="{E527D443-CA7A-4B20-8764-EF265E45E4F3}" destId="{33D2A9A0-EA1C-454B-AA3A-B28C2EA72A23}" srcOrd="1" destOrd="0" presId="urn:microsoft.com/office/officeart/2005/8/layout/hList1"/>
    <dgm:cxn modelId="{30D19F99-6794-4ECA-BB6C-C46C92FD62AC}" type="presParOf" srcId="{E527D443-CA7A-4B20-8764-EF265E45E4F3}" destId="{402F6F06-06E9-4C51-A739-5C660631FBB1}" srcOrd="2" destOrd="0" presId="urn:microsoft.com/office/officeart/2005/8/layout/hList1"/>
    <dgm:cxn modelId="{C4BC9E81-7DE5-4513-A5EA-AEC0860AE60C}" type="presParOf" srcId="{402F6F06-06E9-4C51-A739-5C660631FBB1}" destId="{19A8B61A-CC55-41FA-A166-B8D7758E7E5D}" srcOrd="0" destOrd="0" presId="urn:microsoft.com/office/officeart/2005/8/layout/hList1"/>
    <dgm:cxn modelId="{C788E1AE-990D-49B6-AFF2-1A12014D8529}" type="presParOf" srcId="{402F6F06-06E9-4C51-A739-5C660631FBB1}" destId="{92C10426-0369-45BC-BDEE-D6D56F98DD7F}"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9E5CB815-7279-4035-AA44-1E6C600454D0}"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GB"/>
        </a:p>
      </dgm:t>
    </dgm:pt>
    <dgm:pt modelId="{99B53CE1-50D2-4F19-9E67-FEB33C71DDF6}">
      <dgm:prSet phldrT="[Text]" custT="1"/>
      <dgm:spPr/>
      <dgm:t>
        <a:bodyPr/>
        <a:lstStyle/>
        <a:p>
          <a:r>
            <a:rPr lang="en-GB" sz="2400" b="1"/>
            <a:t>Part 1 </a:t>
          </a:r>
          <a:r>
            <a:rPr lang="en-GB" sz="2400"/>
            <a:t>Offensive Weapons Act 2019</a:t>
          </a:r>
          <a:endParaRPr lang="en-GB" sz="2400" dirty="0"/>
        </a:p>
      </dgm:t>
    </dgm:pt>
    <dgm:pt modelId="{EEC9156B-A6D7-4EBB-B86C-2F7E756DEB44}" type="parTrans" cxnId="{577A6359-34D1-4C5D-8377-CEF51BC49427}">
      <dgm:prSet/>
      <dgm:spPr/>
      <dgm:t>
        <a:bodyPr/>
        <a:lstStyle/>
        <a:p>
          <a:endParaRPr lang="en-GB"/>
        </a:p>
      </dgm:t>
    </dgm:pt>
    <dgm:pt modelId="{E9521193-460F-4BBF-9C8C-378E63C21627}" type="sibTrans" cxnId="{577A6359-34D1-4C5D-8377-CEF51BC49427}">
      <dgm:prSet/>
      <dgm:spPr/>
      <dgm:t>
        <a:bodyPr/>
        <a:lstStyle/>
        <a:p>
          <a:endParaRPr lang="en-GB"/>
        </a:p>
      </dgm:t>
    </dgm:pt>
    <dgm:pt modelId="{1FE793A3-BED1-4564-9CF6-0C50F2871A8F}">
      <dgm:prSet phldrT="[Text]" custT="1"/>
      <dgm:spPr/>
      <dgm:t>
        <a:bodyPr/>
        <a:lstStyle/>
        <a:p>
          <a:r>
            <a:rPr lang="en-GB" sz="2400" b="1" dirty="0"/>
            <a:t>S1 </a:t>
          </a:r>
        </a:p>
        <a:p>
          <a:r>
            <a:rPr lang="en-GB" sz="2400" dirty="0"/>
            <a:t>Sale of corrosive products to a person under 18</a:t>
          </a:r>
        </a:p>
      </dgm:t>
    </dgm:pt>
    <dgm:pt modelId="{3B2D1A3F-C694-4FEC-8284-0DC611F51DC3}" type="parTrans" cxnId="{E50E4333-1EC5-4E0D-9D0D-B11AFFFCDA27}">
      <dgm:prSet/>
      <dgm:spPr/>
      <dgm:t>
        <a:bodyPr/>
        <a:lstStyle/>
        <a:p>
          <a:endParaRPr lang="en-GB"/>
        </a:p>
      </dgm:t>
    </dgm:pt>
    <dgm:pt modelId="{D446B933-ABB9-4FEE-9461-88659A1BB8E6}" type="sibTrans" cxnId="{E50E4333-1EC5-4E0D-9D0D-B11AFFFCDA27}">
      <dgm:prSet/>
      <dgm:spPr/>
      <dgm:t>
        <a:bodyPr/>
        <a:lstStyle/>
        <a:p>
          <a:endParaRPr lang="en-GB"/>
        </a:p>
      </dgm:t>
    </dgm:pt>
    <dgm:pt modelId="{1AF6A9E3-281F-4F7A-ACAC-D5B3689408D1}">
      <dgm:prSet phldrT="[Text]" custT="1"/>
      <dgm:spPr/>
      <dgm:t>
        <a:bodyPr/>
        <a:lstStyle/>
        <a:p>
          <a:r>
            <a:rPr lang="en-GB" sz="2400" b="1" dirty="0"/>
            <a:t>S6</a:t>
          </a:r>
        </a:p>
        <a:p>
          <a:r>
            <a:rPr lang="en-GB" sz="2400" dirty="0"/>
            <a:t>Offence of having a corrosive substance in a public place</a:t>
          </a:r>
        </a:p>
      </dgm:t>
    </dgm:pt>
    <dgm:pt modelId="{AA4B6E15-8783-4879-B2D8-325ACB128B0C}" type="parTrans" cxnId="{D4F7B42B-1670-40F4-ACFB-8829A351D1D7}">
      <dgm:prSet/>
      <dgm:spPr/>
      <dgm:t>
        <a:bodyPr/>
        <a:lstStyle/>
        <a:p>
          <a:endParaRPr lang="en-GB"/>
        </a:p>
      </dgm:t>
    </dgm:pt>
    <dgm:pt modelId="{313D0939-F1F9-41B6-8E26-1359B8045122}" type="sibTrans" cxnId="{D4F7B42B-1670-40F4-ACFB-8829A351D1D7}">
      <dgm:prSet/>
      <dgm:spPr/>
      <dgm:t>
        <a:bodyPr/>
        <a:lstStyle/>
        <a:p>
          <a:endParaRPr lang="en-GB"/>
        </a:p>
      </dgm:t>
    </dgm:pt>
    <dgm:pt modelId="{E5B7A5F5-158D-402A-A7EC-D74692A5D482}" type="pres">
      <dgm:prSet presAssocID="{9E5CB815-7279-4035-AA44-1E6C600454D0}" presName="Name0" presStyleCnt="0">
        <dgm:presLayoutVars>
          <dgm:dir/>
          <dgm:animLvl val="lvl"/>
          <dgm:resizeHandles val="exact"/>
        </dgm:presLayoutVars>
      </dgm:prSet>
      <dgm:spPr/>
    </dgm:pt>
    <dgm:pt modelId="{94E85DCF-D73E-42AB-B991-F3E1ACEA14B6}" type="pres">
      <dgm:prSet presAssocID="{99B53CE1-50D2-4F19-9E67-FEB33C71DDF6}" presName="boxAndChildren" presStyleCnt="0"/>
      <dgm:spPr/>
    </dgm:pt>
    <dgm:pt modelId="{5BDB479B-0296-4CC6-9CAE-C7DA0E1E4020}" type="pres">
      <dgm:prSet presAssocID="{99B53CE1-50D2-4F19-9E67-FEB33C71DDF6}" presName="parentTextBox" presStyleLbl="node1" presStyleIdx="0" presStyleCnt="1"/>
      <dgm:spPr/>
    </dgm:pt>
    <dgm:pt modelId="{CC75DCF6-FF04-4638-B277-2E95D2D8A13F}" type="pres">
      <dgm:prSet presAssocID="{99B53CE1-50D2-4F19-9E67-FEB33C71DDF6}" presName="entireBox" presStyleLbl="node1" presStyleIdx="0" presStyleCnt="1" custLinFactNeighborX="12631" custLinFactNeighborY="634"/>
      <dgm:spPr/>
    </dgm:pt>
    <dgm:pt modelId="{A2A90A94-763C-4ED7-8E86-F3CAFB7702D6}" type="pres">
      <dgm:prSet presAssocID="{99B53CE1-50D2-4F19-9E67-FEB33C71DDF6}" presName="descendantBox" presStyleCnt="0"/>
      <dgm:spPr/>
    </dgm:pt>
    <dgm:pt modelId="{E2A6B864-00D6-4F42-BF8F-2335CEC4A3C4}" type="pres">
      <dgm:prSet presAssocID="{1FE793A3-BED1-4564-9CF6-0C50F2871A8F}" presName="childTextBox" presStyleLbl="fgAccFollowNode1" presStyleIdx="0" presStyleCnt="2" custScaleY="139942">
        <dgm:presLayoutVars>
          <dgm:bulletEnabled val="1"/>
        </dgm:presLayoutVars>
      </dgm:prSet>
      <dgm:spPr/>
    </dgm:pt>
    <dgm:pt modelId="{303699C7-82B4-411A-AB65-7DB8CCDDDE10}" type="pres">
      <dgm:prSet presAssocID="{1AF6A9E3-281F-4F7A-ACAC-D5B3689408D1}" presName="childTextBox" presStyleLbl="fgAccFollowNode1" presStyleIdx="1" presStyleCnt="2" custScaleY="138641">
        <dgm:presLayoutVars>
          <dgm:bulletEnabled val="1"/>
        </dgm:presLayoutVars>
      </dgm:prSet>
      <dgm:spPr/>
    </dgm:pt>
  </dgm:ptLst>
  <dgm:cxnLst>
    <dgm:cxn modelId="{904C9210-F0BC-4AEC-834D-5DC5BE7543C3}" type="presOf" srcId="{99B53CE1-50D2-4F19-9E67-FEB33C71DDF6}" destId="{CC75DCF6-FF04-4638-B277-2E95D2D8A13F}" srcOrd="1" destOrd="0" presId="urn:microsoft.com/office/officeart/2005/8/layout/process4"/>
    <dgm:cxn modelId="{D4F7B42B-1670-40F4-ACFB-8829A351D1D7}" srcId="{99B53CE1-50D2-4F19-9E67-FEB33C71DDF6}" destId="{1AF6A9E3-281F-4F7A-ACAC-D5B3689408D1}" srcOrd="1" destOrd="0" parTransId="{AA4B6E15-8783-4879-B2D8-325ACB128B0C}" sibTransId="{313D0939-F1F9-41B6-8E26-1359B8045122}"/>
    <dgm:cxn modelId="{E50E4333-1EC5-4E0D-9D0D-B11AFFFCDA27}" srcId="{99B53CE1-50D2-4F19-9E67-FEB33C71DDF6}" destId="{1FE793A3-BED1-4564-9CF6-0C50F2871A8F}" srcOrd="0" destOrd="0" parTransId="{3B2D1A3F-C694-4FEC-8284-0DC611F51DC3}" sibTransId="{D446B933-ABB9-4FEE-9461-88659A1BB8E6}"/>
    <dgm:cxn modelId="{3F7DCF3B-87FB-405C-A612-99D4C0A76512}" type="presOf" srcId="{1FE793A3-BED1-4564-9CF6-0C50F2871A8F}" destId="{E2A6B864-00D6-4F42-BF8F-2335CEC4A3C4}" srcOrd="0" destOrd="0" presId="urn:microsoft.com/office/officeart/2005/8/layout/process4"/>
    <dgm:cxn modelId="{577A6359-34D1-4C5D-8377-CEF51BC49427}" srcId="{9E5CB815-7279-4035-AA44-1E6C600454D0}" destId="{99B53CE1-50D2-4F19-9E67-FEB33C71DDF6}" srcOrd="0" destOrd="0" parTransId="{EEC9156B-A6D7-4EBB-B86C-2F7E756DEB44}" sibTransId="{E9521193-460F-4BBF-9C8C-378E63C21627}"/>
    <dgm:cxn modelId="{97072D85-7D95-46AA-A3DC-B7365A460E54}" type="presOf" srcId="{1AF6A9E3-281F-4F7A-ACAC-D5B3689408D1}" destId="{303699C7-82B4-411A-AB65-7DB8CCDDDE10}" srcOrd="0" destOrd="0" presId="urn:microsoft.com/office/officeart/2005/8/layout/process4"/>
    <dgm:cxn modelId="{22DEC485-D629-4A30-AD5E-1BE337AA3B5E}" type="presOf" srcId="{99B53CE1-50D2-4F19-9E67-FEB33C71DDF6}" destId="{5BDB479B-0296-4CC6-9CAE-C7DA0E1E4020}" srcOrd="0" destOrd="0" presId="urn:microsoft.com/office/officeart/2005/8/layout/process4"/>
    <dgm:cxn modelId="{C1F14CE6-669F-4EAB-88AD-160B021BA2D8}" type="presOf" srcId="{9E5CB815-7279-4035-AA44-1E6C600454D0}" destId="{E5B7A5F5-158D-402A-A7EC-D74692A5D482}" srcOrd="0" destOrd="0" presId="urn:microsoft.com/office/officeart/2005/8/layout/process4"/>
    <dgm:cxn modelId="{BBFBAB7B-EBE2-4393-A37E-6348808C4DE8}" type="presParOf" srcId="{E5B7A5F5-158D-402A-A7EC-D74692A5D482}" destId="{94E85DCF-D73E-42AB-B991-F3E1ACEA14B6}" srcOrd="0" destOrd="0" presId="urn:microsoft.com/office/officeart/2005/8/layout/process4"/>
    <dgm:cxn modelId="{7820FC5B-7A62-4BDE-BD0C-105631E121D9}" type="presParOf" srcId="{94E85DCF-D73E-42AB-B991-F3E1ACEA14B6}" destId="{5BDB479B-0296-4CC6-9CAE-C7DA0E1E4020}" srcOrd="0" destOrd="0" presId="urn:microsoft.com/office/officeart/2005/8/layout/process4"/>
    <dgm:cxn modelId="{8F877438-8C5E-47F7-8B0E-DAD876A69101}" type="presParOf" srcId="{94E85DCF-D73E-42AB-B991-F3E1ACEA14B6}" destId="{CC75DCF6-FF04-4638-B277-2E95D2D8A13F}" srcOrd="1" destOrd="0" presId="urn:microsoft.com/office/officeart/2005/8/layout/process4"/>
    <dgm:cxn modelId="{55F3CF44-0C4A-45BE-A942-7B471DB626AA}" type="presParOf" srcId="{94E85DCF-D73E-42AB-B991-F3E1ACEA14B6}" destId="{A2A90A94-763C-4ED7-8E86-F3CAFB7702D6}" srcOrd="2" destOrd="0" presId="urn:microsoft.com/office/officeart/2005/8/layout/process4"/>
    <dgm:cxn modelId="{0EAF1567-A90F-4A3F-B08B-61E0BFE15328}" type="presParOf" srcId="{A2A90A94-763C-4ED7-8E86-F3CAFB7702D6}" destId="{E2A6B864-00D6-4F42-BF8F-2335CEC4A3C4}" srcOrd="0" destOrd="0" presId="urn:microsoft.com/office/officeart/2005/8/layout/process4"/>
    <dgm:cxn modelId="{754FD06B-9469-40FA-8C07-07EC9454DD05}" type="presParOf" srcId="{A2A90A94-763C-4ED7-8E86-F3CAFB7702D6}" destId="{303699C7-82B4-411A-AB65-7DB8CCDDDE10}" srcOrd="1"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3BBE96-8BE7-40C0-AA7C-5E7AE5128065}">
      <dsp:nvSpPr>
        <dsp:cNvPr id="0" name=""/>
        <dsp:cNvSpPr/>
      </dsp:nvSpPr>
      <dsp:spPr>
        <a:xfrm>
          <a:off x="0" y="13664"/>
          <a:ext cx="6253721" cy="24265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2410" tIns="232410" rIns="232410" bIns="232410" numCol="1" spcCol="1270" anchor="ctr" anchorCtr="0">
          <a:noAutofit/>
        </a:bodyPr>
        <a:lstStyle/>
        <a:p>
          <a:pPr marL="0" lvl="0" indent="0" algn="l" defTabSz="2711450">
            <a:lnSpc>
              <a:spcPct val="90000"/>
            </a:lnSpc>
            <a:spcBef>
              <a:spcPct val="0"/>
            </a:spcBef>
            <a:spcAft>
              <a:spcPct val="35000"/>
            </a:spcAft>
            <a:buNone/>
          </a:pPr>
          <a:r>
            <a:rPr lang="en-GB" sz="6100" kern="1200"/>
            <a:t>Public Order Offences</a:t>
          </a:r>
          <a:endParaRPr lang="en-US" sz="6100" kern="1200"/>
        </a:p>
      </dsp:txBody>
      <dsp:txXfrm>
        <a:off x="118456" y="132120"/>
        <a:ext cx="6016809" cy="2189668"/>
      </dsp:txXfrm>
    </dsp:sp>
    <dsp:sp modelId="{70DD7B94-4427-48D3-A44A-BC61ECFE7572}">
      <dsp:nvSpPr>
        <dsp:cNvPr id="0" name=""/>
        <dsp:cNvSpPr/>
      </dsp:nvSpPr>
      <dsp:spPr>
        <a:xfrm>
          <a:off x="0" y="2615924"/>
          <a:ext cx="6253721" cy="24265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2410" tIns="232410" rIns="232410" bIns="232410" numCol="1" spcCol="1270" anchor="ctr" anchorCtr="0">
          <a:noAutofit/>
        </a:bodyPr>
        <a:lstStyle/>
        <a:p>
          <a:pPr marL="0" lvl="0" indent="0" algn="l" defTabSz="2711450">
            <a:lnSpc>
              <a:spcPct val="90000"/>
            </a:lnSpc>
            <a:spcBef>
              <a:spcPct val="0"/>
            </a:spcBef>
            <a:spcAft>
              <a:spcPct val="35000"/>
            </a:spcAft>
            <a:buNone/>
          </a:pPr>
          <a:r>
            <a:rPr lang="en-GB" sz="6100" kern="1200"/>
            <a:t>Offensive Weapons</a:t>
          </a:r>
          <a:endParaRPr lang="en-US" sz="6100" kern="1200"/>
        </a:p>
      </dsp:txBody>
      <dsp:txXfrm>
        <a:off x="118456" y="2734380"/>
        <a:ext cx="6016809" cy="21896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181CCF-165D-894F-8783-9EB8030E9732}">
      <dsp:nvSpPr>
        <dsp:cNvPr id="0" name=""/>
        <dsp:cNvSpPr/>
      </dsp:nvSpPr>
      <dsp:spPr>
        <a:xfrm>
          <a:off x="0" y="11980"/>
          <a:ext cx="11716718" cy="7113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S1 -  Riot</a:t>
          </a:r>
        </a:p>
      </dsp:txBody>
      <dsp:txXfrm>
        <a:off x="34726" y="46706"/>
        <a:ext cx="11647266" cy="641908"/>
      </dsp:txXfrm>
    </dsp:sp>
    <dsp:sp modelId="{B1263408-42F6-A94D-A820-04522BAAFE6F}">
      <dsp:nvSpPr>
        <dsp:cNvPr id="0" name=""/>
        <dsp:cNvSpPr/>
      </dsp:nvSpPr>
      <dsp:spPr>
        <a:xfrm>
          <a:off x="0" y="832780"/>
          <a:ext cx="11716718" cy="711360"/>
        </a:xfrm>
        <a:prstGeom prst="round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S2  - Violent Disorder</a:t>
          </a:r>
        </a:p>
      </dsp:txBody>
      <dsp:txXfrm>
        <a:off x="34726" y="867506"/>
        <a:ext cx="11647266" cy="641908"/>
      </dsp:txXfrm>
    </dsp:sp>
    <dsp:sp modelId="{B3DA1BE5-030F-5046-A969-7CE60761A998}">
      <dsp:nvSpPr>
        <dsp:cNvPr id="0" name=""/>
        <dsp:cNvSpPr/>
      </dsp:nvSpPr>
      <dsp:spPr>
        <a:xfrm>
          <a:off x="0" y="1653580"/>
          <a:ext cx="11716718" cy="71136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S3 - Affray</a:t>
          </a:r>
        </a:p>
      </dsp:txBody>
      <dsp:txXfrm>
        <a:off x="34726" y="1688306"/>
        <a:ext cx="11647266" cy="641908"/>
      </dsp:txXfrm>
    </dsp:sp>
    <dsp:sp modelId="{469EA67F-C40C-2444-9664-2C0C5D1272E3}">
      <dsp:nvSpPr>
        <dsp:cNvPr id="0" name=""/>
        <dsp:cNvSpPr/>
      </dsp:nvSpPr>
      <dsp:spPr>
        <a:xfrm>
          <a:off x="0" y="2474380"/>
          <a:ext cx="11716718" cy="71136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S4 - Intentional fear of provocation of violence</a:t>
          </a:r>
        </a:p>
      </dsp:txBody>
      <dsp:txXfrm>
        <a:off x="34726" y="2509106"/>
        <a:ext cx="11647266" cy="641908"/>
      </dsp:txXfrm>
    </dsp:sp>
    <dsp:sp modelId="{4CD1BD65-D643-EA48-AE22-EDCA39256A29}">
      <dsp:nvSpPr>
        <dsp:cNvPr id="0" name=""/>
        <dsp:cNvSpPr/>
      </dsp:nvSpPr>
      <dsp:spPr>
        <a:xfrm>
          <a:off x="0" y="3295180"/>
          <a:ext cx="11716718" cy="71136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S4a -  Intentional Harassment, Alarm or Distress</a:t>
          </a:r>
        </a:p>
      </dsp:txBody>
      <dsp:txXfrm>
        <a:off x="34726" y="3329906"/>
        <a:ext cx="11647266" cy="641908"/>
      </dsp:txXfrm>
    </dsp:sp>
    <dsp:sp modelId="{51E7E0E2-4672-6349-B3F2-3903684F5FA9}">
      <dsp:nvSpPr>
        <dsp:cNvPr id="0" name=""/>
        <dsp:cNvSpPr/>
      </dsp:nvSpPr>
      <dsp:spPr>
        <a:xfrm>
          <a:off x="0" y="4115980"/>
          <a:ext cx="11716718" cy="711360"/>
        </a:xfrm>
        <a:prstGeom prst="round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S5 - Disorderly Conduct</a:t>
          </a:r>
        </a:p>
      </dsp:txBody>
      <dsp:txXfrm>
        <a:off x="34726" y="4150706"/>
        <a:ext cx="11647266" cy="641908"/>
      </dsp:txXfrm>
    </dsp:sp>
    <dsp:sp modelId="{A342F7E3-5DC0-444A-BE31-44FB86C22A4B}">
      <dsp:nvSpPr>
        <dsp:cNvPr id="0" name=""/>
        <dsp:cNvSpPr/>
      </dsp:nvSpPr>
      <dsp:spPr>
        <a:xfrm>
          <a:off x="0" y="4936780"/>
          <a:ext cx="11716718" cy="7113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Common Law Offence - Breach of the Peace</a:t>
          </a:r>
        </a:p>
      </dsp:txBody>
      <dsp:txXfrm>
        <a:off x="34726" y="4971506"/>
        <a:ext cx="11647266" cy="6419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8875E-7978-A54A-86DB-7AC8C1A3AD81}">
      <dsp:nvSpPr>
        <dsp:cNvPr id="0" name=""/>
        <dsp:cNvSpPr/>
      </dsp:nvSpPr>
      <dsp:spPr>
        <a:xfrm>
          <a:off x="0" y="2507376"/>
          <a:ext cx="7161017" cy="1645110"/>
        </a:xfrm>
        <a:prstGeom prst="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a:t>It is behaviour that has been labelled criminal because it is contrary to shared social values, and customs</a:t>
          </a:r>
          <a:r>
            <a:rPr lang="en-US" sz="1800" kern="1200" baseline="0"/>
            <a:t> of people.</a:t>
          </a:r>
          <a:endParaRPr lang="en-US" sz="1800" kern="1200"/>
        </a:p>
      </dsp:txBody>
      <dsp:txXfrm>
        <a:off x="0" y="2507376"/>
        <a:ext cx="7161017" cy="1645110"/>
      </dsp:txXfrm>
    </dsp:sp>
    <dsp:sp modelId="{67EFD246-3BB5-9E42-9B70-045ACBB51842}">
      <dsp:nvSpPr>
        <dsp:cNvPr id="0" name=""/>
        <dsp:cNvSpPr/>
      </dsp:nvSpPr>
      <dsp:spPr>
        <a:xfrm rot="10800000">
          <a:off x="0" y="1873"/>
          <a:ext cx="7161017" cy="2530180"/>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Deals with a wide range of behaviours and offences in descending order of seriousness.</a:t>
          </a:r>
          <a:br>
            <a:rPr lang="en-US" sz="1800" kern="1200" dirty="0"/>
          </a:br>
          <a:br>
            <a:rPr lang="en-US" sz="1800" kern="1200" dirty="0"/>
          </a:br>
          <a:r>
            <a:rPr lang="en-US" sz="1800" b="0" kern="1200" dirty="0"/>
            <a:t>A</a:t>
          </a:r>
          <a:r>
            <a:rPr lang="en-US" sz="1800" b="0" kern="1200" baseline="0" dirty="0"/>
            <a:t> </a:t>
          </a:r>
          <a:r>
            <a:rPr lang="en-US" sz="1800" b="1" kern="1200" dirty="0"/>
            <a:t>public-order crime</a:t>
          </a:r>
          <a:r>
            <a:rPr lang="en-US" sz="1800" kern="1200" dirty="0"/>
            <a:t> is a crime which involves acts that interfere with the operations of society and the ability of people to function efficiently…</a:t>
          </a:r>
        </a:p>
      </dsp:txBody>
      <dsp:txXfrm rot="10800000">
        <a:off x="0" y="1873"/>
        <a:ext cx="7161017" cy="16440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0D3117-2021-41D4-8241-3B15BC97360E}">
      <dsp:nvSpPr>
        <dsp:cNvPr id="0" name=""/>
        <dsp:cNvSpPr/>
      </dsp:nvSpPr>
      <dsp:spPr>
        <a:xfrm>
          <a:off x="3421589" y="3560"/>
          <a:ext cx="7350488" cy="158929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 breach of the peace is committed whenever harm is done, or is likely to be done to a person, or</a:t>
          </a:r>
        </a:p>
      </dsp:txBody>
      <dsp:txXfrm>
        <a:off x="3468138" y="50109"/>
        <a:ext cx="7257390" cy="1496201"/>
      </dsp:txXfrm>
    </dsp:sp>
    <dsp:sp modelId="{E35A7F07-536F-473A-A6CB-BD693651093F}">
      <dsp:nvSpPr>
        <dsp:cNvPr id="0" name=""/>
        <dsp:cNvSpPr/>
      </dsp:nvSpPr>
      <dsp:spPr>
        <a:xfrm rot="5400000">
          <a:off x="6798839" y="1632592"/>
          <a:ext cx="595987" cy="71518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6882278" y="1692190"/>
        <a:ext cx="429110" cy="417191"/>
      </dsp:txXfrm>
    </dsp:sp>
    <dsp:sp modelId="{415150E1-49AD-4D41-8405-7E1F0450F3C3}">
      <dsp:nvSpPr>
        <dsp:cNvPr id="0" name=""/>
        <dsp:cNvSpPr/>
      </dsp:nvSpPr>
      <dsp:spPr>
        <a:xfrm>
          <a:off x="3596564" y="2387509"/>
          <a:ext cx="7000537" cy="829503"/>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 his presence to his property, or</a:t>
          </a:r>
          <a:endParaRPr lang="en-US" sz="2400" kern="1200" dirty="0"/>
        </a:p>
      </dsp:txBody>
      <dsp:txXfrm>
        <a:off x="3620859" y="2411804"/>
        <a:ext cx="6951947" cy="780913"/>
      </dsp:txXfrm>
    </dsp:sp>
    <dsp:sp modelId="{0DEBC999-3BB1-4D90-B9BD-9137D8B2FEDA}">
      <dsp:nvSpPr>
        <dsp:cNvPr id="0" name=""/>
        <dsp:cNvSpPr/>
      </dsp:nvSpPr>
      <dsp:spPr>
        <a:xfrm rot="5400000">
          <a:off x="6798839" y="3256745"/>
          <a:ext cx="595987" cy="715184"/>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6882278" y="3316343"/>
        <a:ext cx="429110" cy="417191"/>
      </dsp:txXfrm>
    </dsp:sp>
    <dsp:sp modelId="{27426753-38D0-4FC0-BC6C-7B6D44BD75D0}">
      <dsp:nvSpPr>
        <dsp:cNvPr id="0" name=""/>
        <dsp:cNvSpPr/>
      </dsp:nvSpPr>
      <dsp:spPr>
        <a:xfrm>
          <a:off x="3487408" y="4011662"/>
          <a:ext cx="7218849" cy="1347026"/>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whenever a person is in fear of being harmed through an assault, affray, riot or other disturbance’</a:t>
          </a:r>
        </a:p>
      </dsp:txBody>
      <dsp:txXfrm>
        <a:off x="3526861" y="4051115"/>
        <a:ext cx="7139943" cy="12681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00C047-2928-C541-998E-7AABA76CDF85}">
      <dsp:nvSpPr>
        <dsp:cNvPr id="0" name=""/>
        <dsp:cNvSpPr/>
      </dsp:nvSpPr>
      <dsp:spPr>
        <a:xfrm>
          <a:off x="2697514" y="-162426"/>
          <a:ext cx="5715964" cy="5715964"/>
        </a:xfrm>
        <a:prstGeom prst="circularArrow">
          <a:avLst>
            <a:gd name="adj1" fmla="val 4668"/>
            <a:gd name="adj2" fmla="val 272909"/>
            <a:gd name="adj3" fmla="val 12800002"/>
            <a:gd name="adj4" fmla="val 18052350"/>
            <a:gd name="adj5" fmla="val 484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655F05-5783-A64A-A3C2-450F3DCF6B22}">
      <dsp:nvSpPr>
        <dsp:cNvPr id="0" name=""/>
        <dsp:cNvSpPr/>
      </dsp:nvSpPr>
      <dsp:spPr>
        <a:xfrm>
          <a:off x="3637656" y="1849"/>
          <a:ext cx="3835679" cy="19178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To be a breach of the peace, the conduct in question does not have to be disorderly.  </a:t>
          </a:r>
          <a:endParaRPr lang="en-US" sz="1800" kern="1200"/>
        </a:p>
      </dsp:txBody>
      <dsp:txXfrm>
        <a:off x="3731277" y="95470"/>
        <a:ext cx="3648437" cy="1730597"/>
      </dsp:txXfrm>
    </dsp:sp>
    <dsp:sp modelId="{8747A8A0-5B33-8544-AD4F-2255E0049196}">
      <dsp:nvSpPr>
        <dsp:cNvPr id="0" name=""/>
        <dsp:cNvSpPr/>
      </dsp:nvSpPr>
      <dsp:spPr>
        <a:xfrm>
          <a:off x="5690067" y="2054260"/>
          <a:ext cx="3835679" cy="191783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There can</a:t>
          </a:r>
          <a:r>
            <a:rPr lang="en-GB" sz="1800" kern="1200" baseline="0"/>
            <a:t> be</a:t>
          </a:r>
          <a:r>
            <a:rPr lang="en-GB" sz="1800" kern="1200"/>
            <a:t> a breach of the peace whenever and wherever (public/private place)</a:t>
          </a:r>
          <a:endParaRPr lang="en-US" sz="1800" kern="1200"/>
        </a:p>
      </dsp:txBody>
      <dsp:txXfrm>
        <a:off x="5783688" y="2147881"/>
        <a:ext cx="3648437" cy="1730597"/>
      </dsp:txXfrm>
    </dsp:sp>
    <dsp:sp modelId="{FC0332DB-9054-A141-B694-00D009BB7F5D}">
      <dsp:nvSpPr>
        <dsp:cNvPr id="0" name=""/>
        <dsp:cNvSpPr/>
      </dsp:nvSpPr>
      <dsp:spPr>
        <a:xfrm>
          <a:off x="3637656" y="4106671"/>
          <a:ext cx="3835679" cy="191783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Harm is actually done, or is threatened to be done to a person, whether by the conduct of the person against whom the BOP is alleged or by someone it provokes.</a:t>
          </a:r>
          <a:endParaRPr lang="en-US" sz="1800" kern="1200"/>
        </a:p>
      </dsp:txBody>
      <dsp:txXfrm>
        <a:off x="3731277" y="4200292"/>
        <a:ext cx="3648437" cy="1730597"/>
      </dsp:txXfrm>
    </dsp:sp>
    <dsp:sp modelId="{6A523C42-FD86-B640-B662-12818734E789}">
      <dsp:nvSpPr>
        <dsp:cNvPr id="0" name=""/>
        <dsp:cNvSpPr/>
      </dsp:nvSpPr>
      <dsp:spPr>
        <a:xfrm>
          <a:off x="1585245" y="2054260"/>
          <a:ext cx="3835679" cy="191783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Harm is actually done, or is threatened to be done to a person’s property in their presence provided that the natural consequences of such harm is likely to be a violent retaliation.</a:t>
          </a:r>
          <a:endParaRPr lang="en-US" sz="1800" kern="1200"/>
        </a:p>
      </dsp:txBody>
      <dsp:txXfrm>
        <a:off x="1678866" y="2147881"/>
        <a:ext cx="3648437" cy="17305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AC2AAA-E576-AF4A-B2E7-6DA6F8FD6B9E}">
      <dsp:nvSpPr>
        <dsp:cNvPr id="0" name=""/>
        <dsp:cNvSpPr/>
      </dsp:nvSpPr>
      <dsp:spPr>
        <a:xfrm>
          <a:off x="0" y="0"/>
          <a:ext cx="6375576" cy="96802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 person may be released</a:t>
          </a:r>
          <a:r>
            <a:rPr lang="en-GB" sz="1500" kern="1200" baseline="0"/>
            <a:t> by the police without further action when it is deemed that a risk of a breach no longer exists.</a:t>
          </a:r>
          <a:endParaRPr lang="en-US" sz="1500" kern="1200"/>
        </a:p>
      </dsp:txBody>
      <dsp:txXfrm>
        <a:off x="28352" y="28352"/>
        <a:ext cx="5217745" cy="911320"/>
      </dsp:txXfrm>
    </dsp:sp>
    <dsp:sp modelId="{92B6E6C4-BD08-A644-8213-954D5F5B69AE}">
      <dsp:nvSpPr>
        <dsp:cNvPr id="0" name=""/>
        <dsp:cNvSpPr/>
      </dsp:nvSpPr>
      <dsp:spPr>
        <a:xfrm>
          <a:off x="476098" y="1102471"/>
          <a:ext cx="6375576" cy="968024"/>
        </a:xfrm>
        <a:prstGeom prst="roundRect">
          <a:avLst>
            <a:gd name="adj" fmla="val 10000"/>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a:t>
          </a:r>
          <a:r>
            <a:rPr lang="en-GB" sz="1500" kern="1200" baseline="0"/>
            <a:t>he CPS may decide that further action is needed to reduce the risk of further breach of the peace.</a:t>
          </a:r>
          <a:endParaRPr lang="en-US" sz="1500" kern="1200"/>
        </a:p>
      </dsp:txBody>
      <dsp:txXfrm>
        <a:off x="504450" y="1130823"/>
        <a:ext cx="5213558" cy="911320"/>
      </dsp:txXfrm>
    </dsp:sp>
    <dsp:sp modelId="{C22644A2-EDD6-DB44-966D-113B18D37ADF}">
      <dsp:nvSpPr>
        <dsp:cNvPr id="0" name=""/>
        <dsp:cNvSpPr/>
      </dsp:nvSpPr>
      <dsp:spPr>
        <a:xfrm>
          <a:off x="952196" y="2204943"/>
          <a:ext cx="6375576" cy="968024"/>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baseline="0" dirty="0"/>
            <a:t>The person arrested for BOP will appear before a Magistrate's court which can issue a binding over order. </a:t>
          </a:r>
          <a:endParaRPr lang="en-US" sz="1500" kern="1200" dirty="0"/>
        </a:p>
      </dsp:txBody>
      <dsp:txXfrm>
        <a:off x="980548" y="2233295"/>
        <a:ext cx="5213558" cy="911320"/>
      </dsp:txXfrm>
    </dsp:sp>
    <dsp:sp modelId="{10C5D2C7-DE42-8E4E-90F5-32B776331759}">
      <dsp:nvSpPr>
        <dsp:cNvPr id="0" name=""/>
        <dsp:cNvSpPr/>
      </dsp:nvSpPr>
      <dsp:spPr>
        <a:xfrm>
          <a:off x="1428294" y="3307415"/>
          <a:ext cx="6375576" cy="968024"/>
        </a:xfrm>
        <a:prstGeom prst="roundRect">
          <a:avLst>
            <a:gd name="adj" fmla="val 10000"/>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baseline="0"/>
            <a:t>This can refer to general terms of protection, or it can be more specific by naming people. </a:t>
          </a:r>
          <a:endParaRPr lang="en-US" sz="1500" kern="1200"/>
        </a:p>
      </dsp:txBody>
      <dsp:txXfrm>
        <a:off x="1456646" y="3335767"/>
        <a:ext cx="5213558" cy="911320"/>
      </dsp:txXfrm>
    </dsp:sp>
    <dsp:sp modelId="{869169B6-CFB2-2647-A00C-812CFEA54814}">
      <dsp:nvSpPr>
        <dsp:cNvPr id="0" name=""/>
        <dsp:cNvSpPr/>
      </dsp:nvSpPr>
      <dsp:spPr>
        <a:xfrm>
          <a:off x="1904393" y="4409887"/>
          <a:ext cx="6375576" cy="968024"/>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baseline="0" dirty="0"/>
            <a:t>The order can require the recipient to keep the peace at a specified time or they will have to pay a financial penalty to the court if brought back before them after subsequent breaches</a:t>
          </a:r>
          <a:endParaRPr lang="en-US" sz="1500" kern="1200" dirty="0"/>
        </a:p>
      </dsp:txBody>
      <dsp:txXfrm>
        <a:off x="1932745" y="4438239"/>
        <a:ext cx="5213558" cy="911320"/>
      </dsp:txXfrm>
    </dsp:sp>
    <dsp:sp modelId="{09B469A3-E382-8D44-B108-64999C9E5D50}">
      <dsp:nvSpPr>
        <dsp:cNvPr id="0" name=""/>
        <dsp:cNvSpPr/>
      </dsp:nvSpPr>
      <dsp:spPr>
        <a:xfrm>
          <a:off x="5746361" y="707195"/>
          <a:ext cx="629215" cy="62921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887934" y="707195"/>
        <a:ext cx="346069" cy="473484"/>
      </dsp:txXfrm>
    </dsp:sp>
    <dsp:sp modelId="{AE67A728-171E-4847-A9E3-00AE6AD8AF50}">
      <dsp:nvSpPr>
        <dsp:cNvPr id="0" name=""/>
        <dsp:cNvSpPr/>
      </dsp:nvSpPr>
      <dsp:spPr>
        <a:xfrm>
          <a:off x="6222459" y="1809667"/>
          <a:ext cx="629215" cy="629215"/>
        </a:xfrm>
        <a:prstGeom prst="downArrow">
          <a:avLst>
            <a:gd name="adj1" fmla="val 55000"/>
            <a:gd name="adj2" fmla="val 45000"/>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364032" y="1809667"/>
        <a:ext cx="346069" cy="473484"/>
      </dsp:txXfrm>
    </dsp:sp>
    <dsp:sp modelId="{CB00C23A-A8B6-5F46-8B07-C02272D84F3A}">
      <dsp:nvSpPr>
        <dsp:cNvPr id="0" name=""/>
        <dsp:cNvSpPr/>
      </dsp:nvSpPr>
      <dsp:spPr>
        <a:xfrm>
          <a:off x="6698557" y="2896005"/>
          <a:ext cx="629215" cy="629215"/>
        </a:xfrm>
        <a:prstGeom prst="downArrow">
          <a:avLst>
            <a:gd name="adj1" fmla="val 55000"/>
            <a:gd name="adj2" fmla="val 45000"/>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840130" y="2896005"/>
        <a:ext cx="346069" cy="473484"/>
      </dsp:txXfrm>
    </dsp:sp>
    <dsp:sp modelId="{CF810D15-CCFD-F54A-9F4E-600A2CBFBE12}">
      <dsp:nvSpPr>
        <dsp:cNvPr id="0" name=""/>
        <dsp:cNvSpPr/>
      </dsp:nvSpPr>
      <dsp:spPr>
        <a:xfrm>
          <a:off x="7174656" y="4009233"/>
          <a:ext cx="629215" cy="629215"/>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316229" y="4009233"/>
        <a:ext cx="346069" cy="47348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29FE15-1FB6-9B46-8480-8DDD19F93B1A}">
      <dsp:nvSpPr>
        <dsp:cNvPr id="0" name=""/>
        <dsp:cNvSpPr/>
      </dsp:nvSpPr>
      <dsp:spPr>
        <a:xfrm>
          <a:off x="0" y="562235"/>
          <a:ext cx="9182534" cy="957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9A35A0E-0282-C14A-8530-A17AE5DA22AD}">
      <dsp:nvSpPr>
        <dsp:cNvPr id="0" name=""/>
        <dsp:cNvSpPr/>
      </dsp:nvSpPr>
      <dsp:spPr>
        <a:xfrm>
          <a:off x="459126" y="1355"/>
          <a:ext cx="6427773" cy="11217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955" tIns="0" rIns="242955" bIns="0" numCol="1" spcCol="1270" anchor="ctr" anchorCtr="0">
          <a:noAutofit/>
        </a:bodyPr>
        <a:lstStyle/>
        <a:p>
          <a:pPr marL="0" lvl="0" indent="0" algn="l" defTabSz="1066800">
            <a:lnSpc>
              <a:spcPct val="90000"/>
            </a:lnSpc>
            <a:spcBef>
              <a:spcPct val="0"/>
            </a:spcBef>
            <a:spcAft>
              <a:spcPct val="35000"/>
            </a:spcAft>
            <a:buNone/>
          </a:pPr>
          <a:r>
            <a:rPr lang="en-US" sz="2400" kern="1200" dirty="0"/>
            <a:t>A police officer may </a:t>
          </a:r>
          <a:r>
            <a:rPr lang="en-US" sz="2400" b="1" i="1" u="sng" kern="1200" dirty="0"/>
            <a:t>enter &amp; remain </a:t>
          </a:r>
          <a:r>
            <a:rPr lang="en-US" sz="2400" kern="1200" dirty="0"/>
            <a:t>on any premises, public or private, to deal with or prevent a BOP</a:t>
          </a:r>
        </a:p>
      </dsp:txBody>
      <dsp:txXfrm>
        <a:off x="513886" y="56115"/>
        <a:ext cx="6318253" cy="1012240"/>
      </dsp:txXfrm>
    </dsp:sp>
    <dsp:sp modelId="{5D8F2C3B-925A-B940-8D34-3E74D9789195}">
      <dsp:nvSpPr>
        <dsp:cNvPr id="0" name=""/>
        <dsp:cNvSpPr/>
      </dsp:nvSpPr>
      <dsp:spPr>
        <a:xfrm>
          <a:off x="0" y="2285915"/>
          <a:ext cx="9182534" cy="957600"/>
        </a:xfrm>
        <a:prstGeom prst="rect">
          <a:avLst/>
        </a:prstGeom>
        <a:solidFill>
          <a:schemeClr val="lt1">
            <a:alpha val="90000"/>
            <a:hueOff val="0"/>
            <a:satOff val="0"/>
            <a:lumOff val="0"/>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7C3FDD-68C1-E842-913D-9C9FD15F9C28}">
      <dsp:nvSpPr>
        <dsp:cNvPr id="0" name=""/>
        <dsp:cNvSpPr/>
      </dsp:nvSpPr>
      <dsp:spPr>
        <a:xfrm>
          <a:off x="459126" y="1725035"/>
          <a:ext cx="6427773" cy="112176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955" tIns="0" rIns="242955" bIns="0" numCol="1" spcCol="1270" anchor="ctr" anchorCtr="0">
          <a:noAutofit/>
        </a:bodyPr>
        <a:lstStyle/>
        <a:p>
          <a:pPr marL="0" lvl="0" indent="0" algn="l" defTabSz="1066800">
            <a:lnSpc>
              <a:spcPct val="90000"/>
            </a:lnSpc>
            <a:spcBef>
              <a:spcPct val="0"/>
            </a:spcBef>
            <a:spcAft>
              <a:spcPct val="35000"/>
            </a:spcAft>
            <a:buNone/>
          </a:pPr>
          <a:r>
            <a:rPr lang="en-US" sz="2400" kern="1200" dirty="0"/>
            <a:t>The right of entry is </a:t>
          </a:r>
          <a:r>
            <a:rPr lang="en-US" sz="2400" b="1" i="1" u="sng" kern="1200" dirty="0"/>
            <a:t>not</a:t>
          </a:r>
          <a:r>
            <a:rPr lang="en-US" sz="2400" kern="1200" dirty="0"/>
            <a:t> </a:t>
          </a:r>
          <a:r>
            <a:rPr lang="en-US" sz="2400" b="1" i="1" u="sng" kern="1200" dirty="0"/>
            <a:t>absolute</a:t>
          </a:r>
          <a:r>
            <a:rPr lang="en-US" sz="2400" kern="1200" dirty="0"/>
            <a:t> but it must be weighed against the degree of disturbance which is threatened</a:t>
          </a:r>
        </a:p>
      </dsp:txBody>
      <dsp:txXfrm>
        <a:off x="513886" y="1779795"/>
        <a:ext cx="6318253" cy="1012240"/>
      </dsp:txXfrm>
    </dsp:sp>
    <dsp:sp modelId="{A075CFCF-B8A9-1948-A850-E7D49C48558C}">
      <dsp:nvSpPr>
        <dsp:cNvPr id="0" name=""/>
        <dsp:cNvSpPr/>
      </dsp:nvSpPr>
      <dsp:spPr>
        <a:xfrm>
          <a:off x="0" y="4010951"/>
          <a:ext cx="9182534" cy="957600"/>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sp>
    <dsp:sp modelId="{F5AF5DE9-0E8D-D24E-B4FD-9332874E1332}">
      <dsp:nvSpPr>
        <dsp:cNvPr id="0" name=""/>
        <dsp:cNvSpPr/>
      </dsp:nvSpPr>
      <dsp:spPr>
        <a:xfrm>
          <a:off x="459126" y="3448716"/>
          <a:ext cx="6427773" cy="11217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955" tIns="0" rIns="242955" bIns="0" numCol="1" spcCol="1270" anchor="ctr" anchorCtr="0">
          <a:noAutofit/>
        </a:bodyPr>
        <a:lstStyle/>
        <a:p>
          <a:pPr marL="0" lvl="0" indent="0" algn="l" defTabSz="1066800">
            <a:lnSpc>
              <a:spcPct val="90000"/>
            </a:lnSpc>
            <a:spcBef>
              <a:spcPct val="0"/>
            </a:spcBef>
            <a:spcAft>
              <a:spcPct val="35000"/>
            </a:spcAft>
            <a:buNone/>
          </a:pPr>
          <a:r>
            <a:rPr lang="en-US" sz="2400" kern="1200"/>
            <a:t>An officer </a:t>
          </a:r>
          <a:r>
            <a:rPr lang="en-US" sz="2400" b="1" i="1" u="sng" kern="1200"/>
            <a:t>must not remain </a:t>
          </a:r>
          <a:r>
            <a:rPr lang="en-US" sz="2400" kern="1200"/>
            <a:t>on private premises once the breach has finished (assuming it is not likely to re-occur)</a:t>
          </a:r>
          <a:endParaRPr lang="en-US" sz="2400" kern="1200" dirty="0"/>
        </a:p>
      </dsp:txBody>
      <dsp:txXfrm>
        <a:off x="513886" y="3503476"/>
        <a:ext cx="6318253" cy="101224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39EFF9-4F46-41F8-9BCA-22FAE9B812D5}">
      <dsp:nvSpPr>
        <dsp:cNvPr id="0" name=""/>
        <dsp:cNvSpPr/>
      </dsp:nvSpPr>
      <dsp:spPr>
        <a:xfrm>
          <a:off x="0" y="0"/>
          <a:ext cx="10345299" cy="149922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Uses </a:t>
          </a:r>
          <a:r>
            <a:rPr lang="en-US" sz="2400" b="1" i="1" u="sng" kern="1200"/>
            <a:t>threatening</a:t>
          </a:r>
          <a:r>
            <a:rPr lang="en-US" sz="2400" kern="1200"/>
            <a:t> or </a:t>
          </a:r>
          <a:r>
            <a:rPr lang="en-US" sz="2400" b="1" i="1" u="sng" kern="1200"/>
            <a:t>abusive</a:t>
          </a:r>
          <a:r>
            <a:rPr lang="en-US" sz="2400" kern="1200"/>
            <a:t> words or behaviour</a:t>
          </a:r>
          <a:endParaRPr lang="en-US" sz="2400" kern="1200" dirty="0"/>
        </a:p>
      </dsp:txBody>
      <dsp:txXfrm>
        <a:off x="2218982" y="0"/>
        <a:ext cx="8126316" cy="1499224"/>
      </dsp:txXfrm>
    </dsp:sp>
    <dsp:sp modelId="{6FD6B8A6-038A-4344-BA97-D230E151E7EA}">
      <dsp:nvSpPr>
        <dsp:cNvPr id="0" name=""/>
        <dsp:cNvSpPr/>
      </dsp:nvSpPr>
      <dsp:spPr>
        <a:xfrm>
          <a:off x="149922" y="149922"/>
          <a:ext cx="2069059" cy="1199379"/>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91843A-3384-4766-9611-9827525497B6}">
      <dsp:nvSpPr>
        <dsp:cNvPr id="0" name=""/>
        <dsp:cNvSpPr/>
      </dsp:nvSpPr>
      <dsp:spPr>
        <a:xfrm>
          <a:off x="0" y="1649147"/>
          <a:ext cx="10345299" cy="1499224"/>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or </a:t>
          </a:r>
          <a:r>
            <a:rPr lang="en-US" sz="2400" b="1" i="1" u="sng" kern="1200" dirty="0"/>
            <a:t>disorderly</a:t>
          </a:r>
          <a:r>
            <a:rPr lang="en-US" sz="2400" kern="1200" dirty="0"/>
            <a:t> behavior within the hearing or sight of a person</a:t>
          </a:r>
          <a:endParaRPr lang="en-US" sz="2400" b="1" i="1" u="sng" kern="1200" dirty="0"/>
        </a:p>
      </dsp:txBody>
      <dsp:txXfrm>
        <a:off x="2218982" y="1649147"/>
        <a:ext cx="8126316" cy="1499224"/>
      </dsp:txXfrm>
    </dsp:sp>
    <dsp:sp modelId="{280634EF-6C76-4D88-A565-DDEFC0135C1A}">
      <dsp:nvSpPr>
        <dsp:cNvPr id="0" name=""/>
        <dsp:cNvSpPr/>
      </dsp:nvSpPr>
      <dsp:spPr>
        <a:xfrm>
          <a:off x="149922" y="1799069"/>
          <a:ext cx="2069059" cy="1199379"/>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CBF222C-8B62-47AA-BB9D-E964F845089A}">
      <dsp:nvSpPr>
        <dsp:cNvPr id="0" name=""/>
        <dsp:cNvSpPr/>
      </dsp:nvSpPr>
      <dsp:spPr>
        <a:xfrm>
          <a:off x="0" y="3298294"/>
          <a:ext cx="10345299" cy="1499224"/>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likely to be caused </a:t>
          </a:r>
          <a:r>
            <a:rPr lang="en-US" sz="2400" b="1" i="1" u="sng" kern="1200"/>
            <a:t>harassment, alarm or distress</a:t>
          </a:r>
          <a:endParaRPr lang="en-US" sz="2400" b="1" i="1" u="sng" kern="1200" dirty="0"/>
        </a:p>
      </dsp:txBody>
      <dsp:txXfrm>
        <a:off x="2218982" y="3298294"/>
        <a:ext cx="8126316" cy="1499224"/>
      </dsp:txXfrm>
    </dsp:sp>
    <dsp:sp modelId="{8571B878-8AAD-4791-8EF1-A36170BA93D4}">
      <dsp:nvSpPr>
        <dsp:cNvPr id="0" name=""/>
        <dsp:cNvSpPr/>
      </dsp:nvSpPr>
      <dsp:spPr>
        <a:xfrm>
          <a:off x="149922" y="3448216"/>
          <a:ext cx="2069059" cy="1199379"/>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238A26-8382-0B44-A652-AA88DCA4BE28}">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324244-8E3F-214F-ABAD-2CA0EE4F18F0}">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Threatening</a:t>
          </a:r>
          <a:r>
            <a:rPr lang="en-GB" sz="3100" kern="1200"/>
            <a:t> includes verbal and physical threats</a:t>
          </a:r>
          <a:endParaRPr lang="en-US" sz="3100" kern="1200"/>
        </a:p>
      </dsp:txBody>
      <dsp:txXfrm>
        <a:off x="0" y="675"/>
        <a:ext cx="6900512" cy="1106957"/>
      </dsp:txXfrm>
    </dsp:sp>
    <dsp:sp modelId="{39CF7479-2A81-114F-9600-F080382F4A43}">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DF3439-540B-5E4D-B065-99B13C54A594}">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Abusive</a:t>
          </a:r>
          <a:r>
            <a:rPr lang="en-GB" sz="3100" kern="1200"/>
            <a:t> means using degrading or reviling language</a:t>
          </a:r>
          <a:endParaRPr lang="en-US" sz="3100" kern="1200"/>
        </a:p>
      </dsp:txBody>
      <dsp:txXfrm>
        <a:off x="0" y="1107633"/>
        <a:ext cx="6900512" cy="1106957"/>
      </dsp:txXfrm>
    </dsp:sp>
    <dsp:sp modelId="{0FDF1E15-1A0C-624D-94EA-2C133978B3AB}">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2AE332-DC1A-2B4D-96F2-D289E6D21A75}">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Harass</a:t>
          </a:r>
          <a:r>
            <a:rPr lang="en-GB" sz="3100" kern="1200"/>
            <a:t> means to annoy or trouble constantly</a:t>
          </a:r>
          <a:endParaRPr lang="en-US" sz="3100" kern="1200"/>
        </a:p>
      </dsp:txBody>
      <dsp:txXfrm>
        <a:off x="0" y="2214591"/>
        <a:ext cx="6900512" cy="1106957"/>
      </dsp:txXfrm>
    </dsp:sp>
    <dsp:sp modelId="{287D3CA4-A0C3-C04E-841D-54FF17618A15}">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24BB40-1952-1846-8E17-76FB00BD5791}">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Alarm</a:t>
          </a:r>
          <a:r>
            <a:rPr lang="en-GB" sz="3100" kern="1200"/>
            <a:t> is a sudden fear caused by awareness of danger</a:t>
          </a:r>
          <a:endParaRPr lang="en-US" sz="3100" kern="1200"/>
        </a:p>
      </dsp:txBody>
      <dsp:txXfrm>
        <a:off x="0" y="3321549"/>
        <a:ext cx="6900512" cy="1106957"/>
      </dsp:txXfrm>
    </dsp:sp>
    <dsp:sp modelId="{CECBE868-AEAB-BE48-9264-0536A9CE674E}">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E34526-1467-E140-89BE-B94301ADDE32}">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Distress</a:t>
          </a:r>
          <a:r>
            <a:rPr lang="en-GB" sz="3100" kern="1200"/>
            <a:t> means to cause mental pain or to upset badly.</a:t>
          </a:r>
          <a:endParaRPr lang="en-US" sz="3100" kern="1200"/>
        </a:p>
      </dsp:txBody>
      <dsp:txXfrm>
        <a:off x="0" y="4428507"/>
        <a:ext cx="6900512" cy="110695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3A95E5-4944-104B-8B48-86B41A595DB6}">
      <dsp:nvSpPr>
        <dsp:cNvPr id="0" name=""/>
        <dsp:cNvSpPr/>
      </dsp:nvSpPr>
      <dsp:spPr>
        <a:xfrm>
          <a:off x="545672" y="1800"/>
          <a:ext cx="2766269" cy="16597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conduct does not have to be aimed towards a specific person</a:t>
          </a:r>
          <a:endParaRPr lang="en-US" sz="1800" kern="1200"/>
        </a:p>
      </dsp:txBody>
      <dsp:txXfrm>
        <a:off x="545672" y="1800"/>
        <a:ext cx="2766269" cy="1659761"/>
      </dsp:txXfrm>
    </dsp:sp>
    <dsp:sp modelId="{A03A61BC-8EFA-E946-B175-C8BB4400B997}">
      <dsp:nvSpPr>
        <dsp:cNvPr id="0" name=""/>
        <dsp:cNvSpPr/>
      </dsp:nvSpPr>
      <dsp:spPr>
        <a:xfrm>
          <a:off x="3588569" y="1800"/>
          <a:ext cx="2766269" cy="1659761"/>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conduct must take place within the presence of a person who can see or hear the conduct , but the person does not need to be identifiable</a:t>
          </a:r>
          <a:endParaRPr lang="en-US" sz="1800" kern="1200"/>
        </a:p>
      </dsp:txBody>
      <dsp:txXfrm>
        <a:off x="3588569" y="1800"/>
        <a:ext cx="2766269" cy="1659761"/>
      </dsp:txXfrm>
    </dsp:sp>
    <dsp:sp modelId="{275A3A0E-51BA-2142-9520-B7F2D4B7FBB0}">
      <dsp:nvSpPr>
        <dsp:cNvPr id="0" name=""/>
        <dsp:cNvSpPr/>
      </dsp:nvSpPr>
      <dsp:spPr>
        <a:xfrm>
          <a:off x="545672" y="1938189"/>
          <a:ext cx="2766269" cy="1659761"/>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type of conduct is likely to cause HAD</a:t>
          </a:r>
          <a:endParaRPr lang="en-US" sz="1800" kern="1200"/>
        </a:p>
      </dsp:txBody>
      <dsp:txXfrm>
        <a:off x="545672" y="1938189"/>
        <a:ext cx="2766269" cy="1659761"/>
      </dsp:txXfrm>
    </dsp:sp>
    <dsp:sp modelId="{7FF7675C-21AB-E44D-B3DA-A341345B227E}">
      <dsp:nvSpPr>
        <dsp:cNvPr id="0" name=""/>
        <dsp:cNvSpPr/>
      </dsp:nvSpPr>
      <dsp:spPr>
        <a:xfrm>
          <a:off x="3588569" y="1938189"/>
          <a:ext cx="2766269" cy="1659761"/>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Any material used (such as a poster) does not have to be distributed </a:t>
          </a:r>
          <a:endParaRPr lang="en-US" sz="1800" kern="1200"/>
        </a:p>
      </dsp:txBody>
      <dsp:txXfrm>
        <a:off x="3588569" y="1938189"/>
        <a:ext cx="2766269" cy="1659761"/>
      </dsp:txXfrm>
    </dsp:sp>
    <dsp:sp modelId="{8C17F3AC-3894-2C4B-9AAA-F52286899243}">
      <dsp:nvSpPr>
        <dsp:cNvPr id="0" name=""/>
        <dsp:cNvSpPr/>
      </dsp:nvSpPr>
      <dsp:spPr>
        <a:xfrm>
          <a:off x="545672" y="3874578"/>
          <a:ext cx="2766269" cy="1659761"/>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suspect must intend or be aware his conduct is threatening or abusive in general</a:t>
          </a:r>
          <a:r>
            <a:rPr lang="en-GB" sz="1800" kern="1200" baseline="0"/>
            <a:t> terms</a:t>
          </a:r>
          <a:endParaRPr lang="en-US" sz="1800" kern="1200"/>
        </a:p>
      </dsp:txBody>
      <dsp:txXfrm>
        <a:off x="545672" y="3874578"/>
        <a:ext cx="2766269" cy="1659761"/>
      </dsp:txXfrm>
    </dsp:sp>
    <dsp:sp modelId="{78D11CA2-B978-1941-A929-5C6F0A45B6D8}">
      <dsp:nvSpPr>
        <dsp:cNvPr id="0" name=""/>
        <dsp:cNvSpPr/>
      </dsp:nvSpPr>
      <dsp:spPr>
        <a:xfrm>
          <a:off x="3588569" y="3874578"/>
          <a:ext cx="2766269" cy="1659761"/>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There is no need to prove he actually intended to cause any person to be HAD</a:t>
          </a:r>
          <a:endParaRPr lang="en-US" sz="1800" kern="1200"/>
        </a:p>
      </dsp:txBody>
      <dsp:txXfrm>
        <a:off x="3588569" y="3874578"/>
        <a:ext cx="2766269" cy="165976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A16A56-0E4A-1443-BEB5-4997167A7D47}">
      <dsp:nvSpPr>
        <dsp:cNvPr id="0" name=""/>
        <dsp:cNvSpPr/>
      </dsp:nvSpPr>
      <dsp:spPr>
        <a:xfrm>
          <a:off x="0" y="0"/>
          <a:ext cx="483280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A4B490-4F4B-BC4B-B3E6-45EED5A38355}">
      <dsp:nvSpPr>
        <dsp:cNvPr id="0" name=""/>
        <dsp:cNvSpPr/>
      </dsp:nvSpPr>
      <dsp:spPr>
        <a:xfrm>
          <a:off x="0" y="0"/>
          <a:ext cx="4832803" cy="91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baseline="0"/>
            <a:t>A Police officer cannot be alarmed or distressed because it was deemed that this sort of low-level behaviour because:-</a:t>
          </a:r>
          <a:endParaRPr lang="en-US" sz="1700" kern="1200"/>
        </a:p>
      </dsp:txBody>
      <dsp:txXfrm>
        <a:off x="0" y="0"/>
        <a:ext cx="4832803" cy="916087"/>
      </dsp:txXfrm>
    </dsp:sp>
    <dsp:sp modelId="{4DF61601-77FE-E64E-AA48-F7288CFC64EE}">
      <dsp:nvSpPr>
        <dsp:cNvPr id="0" name=""/>
        <dsp:cNvSpPr/>
      </dsp:nvSpPr>
      <dsp:spPr>
        <a:xfrm>
          <a:off x="0" y="916087"/>
          <a:ext cx="483280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4634C6-B7EB-2745-A537-1BA26C0C47B8}">
      <dsp:nvSpPr>
        <dsp:cNvPr id="0" name=""/>
        <dsp:cNvSpPr/>
      </dsp:nvSpPr>
      <dsp:spPr>
        <a:xfrm>
          <a:off x="0" y="916087"/>
          <a:ext cx="4832803" cy="91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baseline="0"/>
            <a:t>‘very frequently, words and behaviour with which police officers will be wearily familiar will have little emotional impact on them save that of boredom’.  </a:t>
          </a:r>
          <a:endParaRPr lang="en-US" sz="1700" kern="1200"/>
        </a:p>
      </dsp:txBody>
      <dsp:txXfrm>
        <a:off x="0" y="916087"/>
        <a:ext cx="4832803" cy="916087"/>
      </dsp:txXfrm>
    </dsp:sp>
    <dsp:sp modelId="{CC638A21-2F8D-6241-9615-25AB9E8390DB}">
      <dsp:nvSpPr>
        <dsp:cNvPr id="0" name=""/>
        <dsp:cNvSpPr/>
      </dsp:nvSpPr>
      <dsp:spPr>
        <a:xfrm>
          <a:off x="0" y="1832175"/>
          <a:ext cx="483280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F697F4-19D2-C64B-8B4A-F9E4B33B0B02}">
      <dsp:nvSpPr>
        <dsp:cNvPr id="0" name=""/>
        <dsp:cNvSpPr/>
      </dsp:nvSpPr>
      <dsp:spPr>
        <a:xfrm>
          <a:off x="0" y="1832175"/>
          <a:ext cx="4832803" cy="91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baseline="0"/>
            <a:t>In other words, the police have heard it all before.</a:t>
          </a:r>
          <a:endParaRPr lang="en-US" sz="1700" kern="1200"/>
        </a:p>
      </dsp:txBody>
      <dsp:txXfrm>
        <a:off x="0" y="1832175"/>
        <a:ext cx="4832803" cy="916087"/>
      </dsp:txXfrm>
    </dsp:sp>
    <dsp:sp modelId="{0418E431-FB07-C941-BA1D-106E4B12039B}">
      <dsp:nvSpPr>
        <dsp:cNvPr id="0" name=""/>
        <dsp:cNvSpPr/>
      </dsp:nvSpPr>
      <dsp:spPr>
        <a:xfrm>
          <a:off x="0" y="2748263"/>
          <a:ext cx="483280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A25637-3F38-044D-A251-F39260A2C175}">
      <dsp:nvSpPr>
        <dsp:cNvPr id="0" name=""/>
        <dsp:cNvSpPr/>
      </dsp:nvSpPr>
      <dsp:spPr>
        <a:xfrm>
          <a:off x="0" y="2748263"/>
          <a:ext cx="4832803" cy="91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baseline="0"/>
            <a:t>However, if there are members of the public present when the word/behaviour is used against them, that would be enough evidence.</a:t>
          </a:r>
          <a:endParaRPr lang="en-US" sz="1700" kern="1200"/>
        </a:p>
      </dsp:txBody>
      <dsp:txXfrm>
        <a:off x="0" y="2748263"/>
        <a:ext cx="4832803" cy="91608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B70AF2-4924-4B00-B686-0F54BA7554E7}">
      <dsp:nvSpPr>
        <dsp:cNvPr id="0" name=""/>
        <dsp:cNvSpPr/>
      </dsp:nvSpPr>
      <dsp:spPr>
        <a:xfrm>
          <a:off x="163595" y="0"/>
          <a:ext cx="7559509" cy="106513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This can be committed in </a:t>
          </a:r>
          <a:r>
            <a:rPr lang="en-US" sz="2400" b="1" i="1" u="sng" kern="1200"/>
            <a:t>public or private </a:t>
          </a:r>
          <a:endParaRPr lang="en-US" sz="2400" b="1" i="1" u="sng" kern="1200" dirty="0"/>
        </a:p>
      </dsp:txBody>
      <dsp:txXfrm>
        <a:off x="194792" y="31197"/>
        <a:ext cx="7497115" cy="1002739"/>
      </dsp:txXfrm>
    </dsp:sp>
    <dsp:sp modelId="{0873B9B6-01F2-4A66-B020-039BADADE160}">
      <dsp:nvSpPr>
        <dsp:cNvPr id="0" name=""/>
        <dsp:cNvSpPr/>
      </dsp:nvSpPr>
      <dsp:spPr>
        <a:xfrm rot="5400000">
          <a:off x="3742435" y="1093364"/>
          <a:ext cx="401828" cy="47931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3799556" y="1132105"/>
        <a:ext cx="287586" cy="281280"/>
      </dsp:txXfrm>
    </dsp:sp>
    <dsp:sp modelId="{2DAC1C90-079D-40CC-9B7F-9734BF277A79}">
      <dsp:nvSpPr>
        <dsp:cNvPr id="0" name=""/>
        <dsp:cNvSpPr/>
      </dsp:nvSpPr>
      <dsp:spPr>
        <a:xfrm>
          <a:off x="1813082" y="1600905"/>
          <a:ext cx="4260534" cy="1065133"/>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a:t>except</a:t>
          </a:r>
          <a:endParaRPr lang="en-US" sz="2400" b="1" i="1" u="sng" kern="1200" dirty="0"/>
        </a:p>
      </dsp:txBody>
      <dsp:txXfrm>
        <a:off x="1844279" y="1632102"/>
        <a:ext cx="4198140" cy="1002739"/>
      </dsp:txXfrm>
    </dsp:sp>
    <dsp:sp modelId="{736F47FC-AD55-49B6-92FF-50C882355C50}">
      <dsp:nvSpPr>
        <dsp:cNvPr id="0" name=""/>
        <dsp:cNvSpPr/>
      </dsp:nvSpPr>
      <dsp:spPr>
        <a:xfrm rot="5400000">
          <a:off x="3743637" y="2692667"/>
          <a:ext cx="399425" cy="479310"/>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3799557" y="2732610"/>
        <a:ext cx="287586" cy="279598"/>
      </dsp:txXfrm>
    </dsp:sp>
    <dsp:sp modelId="{9E1B0E00-76B8-42DF-9A42-9DB08DA76C0A}">
      <dsp:nvSpPr>
        <dsp:cNvPr id="0" name=""/>
        <dsp:cNvSpPr/>
      </dsp:nvSpPr>
      <dsp:spPr>
        <a:xfrm>
          <a:off x="-731607" y="3198606"/>
          <a:ext cx="9349914" cy="1710508"/>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Where the words or behavior are used, or the writing, sign or other visible representation is displayed by a person inside a </a:t>
          </a:r>
          <a:r>
            <a:rPr lang="en-US" sz="2400" b="1" i="1" u="sng" kern="1200"/>
            <a:t>dwelling</a:t>
          </a:r>
          <a:r>
            <a:rPr lang="en-US" sz="2400" kern="1200"/>
            <a:t> &amp; the other person is also inside that or another dwelling</a:t>
          </a:r>
          <a:endParaRPr lang="en-US" sz="2400" kern="1200" dirty="0"/>
        </a:p>
      </dsp:txBody>
      <dsp:txXfrm>
        <a:off x="-681508" y="3248705"/>
        <a:ext cx="9249716" cy="161031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0F53EA-B0F9-8343-B007-3B02B20F315F}">
      <dsp:nvSpPr>
        <dsp:cNvPr id="0" name=""/>
        <dsp:cNvSpPr/>
      </dsp:nvSpPr>
      <dsp:spPr>
        <a:xfrm>
          <a:off x="0" y="24870"/>
          <a:ext cx="6900512" cy="13197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Have you ever behaved in a disorderly manner at home or had a questionable poster displayed on your bedroom wall?</a:t>
          </a:r>
          <a:endParaRPr lang="en-US" sz="2400" kern="1200"/>
        </a:p>
      </dsp:txBody>
      <dsp:txXfrm>
        <a:off x="64425" y="89295"/>
        <a:ext cx="6771662" cy="1190909"/>
      </dsp:txXfrm>
    </dsp:sp>
    <dsp:sp modelId="{26254063-5E2C-3441-A39F-DDD8CC787609}">
      <dsp:nvSpPr>
        <dsp:cNvPr id="0" name=""/>
        <dsp:cNvSpPr/>
      </dsp:nvSpPr>
      <dsp:spPr>
        <a:xfrm>
          <a:off x="0" y="1413750"/>
          <a:ext cx="6900512" cy="131975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We would all be liable for arrest for just having a private argument.</a:t>
          </a:r>
          <a:endParaRPr lang="en-US" sz="2400" kern="1200"/>
        </a:p>
      </dsp:txBody>
      <dsp:txXfrm>
        <a:off x="64425" y="1478175"/>
        <a:ext cx="6771662" cy="1190909"/>
      </dsp:txXfrm>
    </dsp:sp>
    <dsp:sp modelId="{29AF470F-BC49-8647-BDDF-A1B15D079D43}">
      <dsp:nvSpPr>
        <dsp:cNvPr id="0" name=""/>
        <dsp:cNvSpPr/>
      </dsp:nvSpPr>
      <dsp:spPr>
        <a:xfrm>
          <a:off x="0" y="2802630"/>
          <a:ext cx="6900512" cy="131975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Private in this instance means places such as </a:t>
          </a:r>
          <a:r>
            <a:rPr lang="en-GB" sz="2400" u="sng" kern="1200" dirty="0"/>
            <a:t>factory premises, clubs or college premises, anywhere where a specific class or group of people only have access.</a:t>
          </a:r>
          <a:endParaRPr lang="en-US" sz="2400" u="sng" kern="1200" dirty="0"/>
        </a:p>
      </dsp:txBody>
      <dsp:txXfrm>
        <a:off x="64425" y="2867055"/>
        <a:ext cx="6771662" cy="1190909"/>
      </dsp:txXfrm>
    </dsp:sp>
    <dsp:sp modelId="{F94EA183-5FB2-A04B-92D5-A26054353A6F}">
      <dsp:nvSpPr>
        <dsp:cNvPr id="0" name=""/>
        <dsp:cNvSpPr/>
      </dsp:nvSpPr>
      <dsp:spPr>
        <a:xfrm>
          <a:off x="0" y="4191510"/>
          <a:ext cx="6900512" cy="131975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Public means anywhere the general public have access whether on payment or not, e.g. football grounds, car parks and shopping precincts.</a:t>
          </a:r>
          <a:endParaRPr lang="en-US" sz="2400" kern="1200"/>
        </a:p>
      </dsp:txBody>
      <dsp:txXfrm>
        <a:off x="64425" y="4255935"/>
        <a:ext cx="6771662" cy="119090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A2FEE6-12CE-401C-A5F2-D75B3AA27C80}">
      <dsp:nvSpPr>
        <dsp:cNvPr id="0" name=""/>
        <dsp:cNvSpPr/>
      </dsp:nvSpPr>
      <dsp:spPr>
        <a:xfrm>
          <a:off x="0" y="0"/>
          <a:ext cx="11089232" cy="2303647"/>
        </a:xfrm>
        <a:prstGeom prst="roundRect">
          <a:avLst>
            <a:gd name="adj" fmla="val 1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BCCB250-47D7-4B8A-B8AD-BA6E48A50983}">
      <dsp:nvSpPr>
        <dsp:cNvPr id="0" name=""/>
        <dsp:cNvSpPr/>
      </dsp:nvSpPr>
      <dsp:spPr>
        <a:xfrm>
          <a:off x="332676" y="307152"/>
          <a:ext cx="3257461" cy="1689341"/>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80112E-7403-4DB2-A4E8-9A195EE5A481}">
      <dsp:nvSpPr>
        <dsp:cNvPr id="0" name=""/>
        <dsp:cNvSpPr/>
      </dsp:nvSpPr>
      <dsp:spPr>
        <a:xfrm rot="10800000">
          <a:off x="332676" y="2303647"/>
          <a:ext cx="3257461" cy="2815568"/>
        </a:xfrm>
        <a:prstGeom prst="round2SameRect">
          <a:avLst>
            <a:gd name="adj1" fmla="val 10500"/>
            <a:gd name="adj2" fmla="val 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kern="1200"/>
            <a:t>Could not be heard</a:t>
          </a:r>
          <a:endParaRPr lang="en-US" sz="2400" b="0" kern="1200" dirty="0"/>
        </a:p>
      </dsp:txBody>
      <dsp:txXfrm rot="10800000">
        <a:off x="419264" y="2303647"/>
        <a:ext cx="3084285" cy="2728980"/>
      </dsp:txXfrm>
    </dsp:sp>
    <dsp:sp modelId="{C014DA4F-06A5-4F7A-841C-F4DC9BAF852B}">
      <dsp:nvSpPr>
        <dsp:cNvPr id="0" name=""/>
        <dsp:cNvSpPr/>
      </dsp:nvSpPr>
      <dsp:spPr>
        <a:xfrm>
          <a:off x="3915885" y="307152"/>
          <a:ext cx="3257461" cy="1689341"/>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6A25E57-25E6-42ED-A765-3BE8FD32F119}">
      <dsp:nvSpPr>
        <dsp:cNvPr id="0" name=""/>
        <dsp:cNvSpPr/>
      </dsp:nvSpPr>
      <dsp:spPr>
        <a:xfrm rot="10800000">
          <a:off x="3915885" y="2303647"/>
          <a:ext cx="3257461" cy="2815568"/>
        </a:xfrm>
        <a:prstGeom prst="round2SameRect">
          <a:avLst>
            <a:gd name="adj1" fmla="val 10500"/>
            <a:gd name="adj2" fmla="val 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a:t>Inside a dwelling</a:t>
          </a:r>
          <a:endParaRPr lang="en-US" sz="2400" kern="1200" dirty="0"/>
        </a:p>
      </dsp:txBody>
      <dsp:txXfrm rot="10800000">
        <a:off x="4002473" y="2303647"/>
        <a:ext cx="3084285" cy="2728980"/>
      </dsp:txXfrm>
    </dsp:sp>
    <dsp:sp modelId="{E7519199-2D0A-4D1A-9057-AC2BFAA1EF64}">
      <dsp:nvSpPr>
        <dsp:cNvPr id="0" name=""/>
        <dsp:cNvSpPr/>
      </dsp:nvSpPr>
      <dsp:spPr>
        <a:xfrm>
          <a:off x="7499093" y="307152"/>
          <a:ext cx="3257461" cy="1689341"/>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6C23238-6A7F-4FCF-B05F-3EBA59E95845}">
      <dsp:nvSpPr>
        <dsp:cNvPr id="0" name=""/>
        <dsp:cNvSpPr/>
      </dsp:nvSpPr>
      <dsp:spPr>
        <a:xfrm rot="10800000">
          <a:off x="7499093" y="2303647"/>
          <a:ext cx="3257461" cy="2815568"/>
        </a:xfrm>
        <a:prstGeom prst="round2SameRect">
          <a:avLst>
            <a:gd name="adj1" fmla="val 10500"/>
            <a:gd name="adj2" fmla="val 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a:t>Reasonable conduct</a:t>
          </a:r>
          <a:endParaRPr lang="en-US" sz="2400" kern="1200" dirty="0"/>
        </a:p>
      </dsp:txBody>
      <dsp:txXfrm rot="10800000">
        <a:off x="7585681" y="2303647"/>
        <a:ext cx="3084285" cy="272898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0D73D1-860D-4C2C-B01D-5149350ADC2F}">
      <dsp:nvSpPr>
        <dsp:cNvPr id="0" name=""/>
        <dsp:cNvSpPr/>
      </dsp:nvSpPr>
      <dsp:spPr>
        <a:xfrm>
          <a:off x="485275" y="2331"/>
          <a:ext cx="3663893" cy="2198336"/>
        </a:xfrm>
        <a:prstGeom prst="rect">
          <a:avLst/>
        </a:prstGeom>
        <a:solidFill>
          <a:schemeClr val="accent5">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 person is guilty of an offence, if with</a:t>
          </a:r>
          <a:r>
            <a:rPr lang="en-US" sz="2400" b="1" i="1" u="sng" kern="1200" dirty="0"/>
            <a:t> intent </a:t>
          </a:r>
          <a:r>
            <a:rPr lang="en-US" sz="2400" kern="1200" dirty="0"/>
            <a:t>to cause a person harassment, alarm or distress, he:</a:t>
          </a:r>
        </a:p>
      </dsp:txBody>
      <dsp:txXfrm>
        <a:off x="485275" y="2331"/>
        <a:ext cx="3663893" cy="2198336"/>
      </dsp:txXfrm>
    </dsp:sp>
    <dsp:sp modelId="{A7DE3A91-C7B6-4116-86E0-4F72937F173B}">
      <dsp:nvSpPr>
        <dsp:cNvPr id="0" name=""/>
        <dsp:cNvSpPr/>
      </dsp:nvSpPr>
      <dsp:spPr>
        <a:xfrm>
          <a:off x="4515558" y="2331"/>
          <a:ext cx="3663893" cy="2198336"/>
        </a:xfrm>
        <a:prstGeom prst="rect">
          <a:avLst/>
        </a:prstGeom>
        <a:solidFill>
          <a:schemeClr val="accent5">
            <a:shade val="80000"/>
            <a:hueOff val="90421"/>
            <a:satOff val="1725"/>
            <a:lumOff val="76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uses threatening, abusive or </a:t>
          </a:r>
          <a:r>
            <a:rPr lang="en-US" sz="2400" b="1" i="1" u="sng" kern="1200"/>
            <a:t>insulting</a:t>
          </a:r>
          <a:r>
            <a:rPr lang="en-US" sz="2400" kern="1200"/>
            <a:t> words or behaviour or disorderly behaviour OR </a:t>
          </a:r>
          <a:endParaRPr lang="en-US" sz="2400" kern="1200" dirty="0"/>
        </a:p>
      </dsp:txBody>
      <dsp:txXfrm>
        <a:off x="4515558" y="2331"/>
        <a:ext cx="3663893" cy="2198336"/>
      </dsp:txXfrm>
    </dsp:sp>
    <dsp:sp modelId="{979BFAEE-D725-40E3-9F7F-C507004337F8}">
      <dsp:nvSpPr>
        <dsp:cNvPr id="0" name=""/>
        <dsp:cNvSpPr/>
      </dsp:nvSpPr>
      <dsp:spPr>
        <a:xfrm>
          <a:off x="485275" y="2567056"/>
          <a:ext cx="3663893" cy="2198336"/>
        </a:xfrm>
        <a:prstGeom prst="rect">
          <a:avLst/>
        </a:prstGeom>
        <a:solidFill>
          <a:schemeClr val="accent5">
            <a:shade val="80000"/>
            <a:hueOff val="180842"/>
            <a:satOff val="3450"/>
            <a:lumOff val="152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displays any writing, sign or other visible representation which is threatening, abusive or insulting</a:t>
          </a:r>
          <a:endParaRPr lang="en-US" sz="2400" kern="1200" dirty="0"/>
        </a:p>
      </dsp:txBody>
      <dsp:txXfrm>
        <a:off x="485275" y="2567056"/>
        <a:ext cx="3663893" cy="2198336"/>
      </dsp:txXfrm>
    </dsp:sp>
    <dsp:sp modelId="{CCFFBD8C-DB0A-4EF5-A11D-F241C6BBF07B}">
      <dsp:nvSpPr>
        <dsp:cNvPr id="0" name=""/>
        <dsp:cNvSpPr/>
      </dsp:nvSpPr>
      <dsp:spPr>
        <a:xfrm>
          <a:off x="4549925" y="2569386"/>
          <a:ext cx="3663893" cy="2198336"/>
        </a:xfrm>
        <a:prstGeom prst="rect">
          <a:avLst/>
        </a:prstGeom>
        <a:solidFill>
          <a:schemeClr val="accent5">
            <a:shade val="80000"/>
            <a:hueOff val="271263"/>
            <a:satOff val="5175"/>
            <a:lumOff val="228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thereby </a:t>
          </a:r>
          <a:r>
            <a:rPr lang="en-US" sz="2400" b="1" i="1" u="sng" kern="1200" dirty="0"/>
            <a:t>causing</a:t>
          </a:r>
          <a:r>
            <a:rPr lang="en-US" sz="2400" kern="1200" dirty="0"/>
            <a:t> that or another person harassment, alarm or distress</a:t>
          </a:r>
        </a:p>
      </dsp:txBody>
      <dsp:txXfrm>
        <a:off x="4549925" y="2569386"/>
        <a:ext cx="3663893" cy="219833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79C892-60C6-F74F-BAED-8DF067B6FF48}">
      <dsp:nvSpPr>
        <dsp:cNvPr id="0" name=""/>
        <dsp:cNvSpPr/>
      </dsp:nvSpPr>
      <dsp:spPr>
        <a:xfrm>
          <a:off x="5463914" y="1760944"/>
          <a:ext cx="3865759" cy="670916"/>
        </a:xfrm>
        <a:custGeom>
          <a:avLst/>
          <a:gdLst/>
          <a:ahLst/>
          <a:cxnLst/>
          <a:rect l="0" t="0" r="0" b="0"/>
          <a:pathLst>
            <a:path>
              <a:moveTo>
                <a:pt x="0" y="0"/>
              </a:moveTo>
              <a:lnTo>
                <a:pt x="0" y="335458"/>
              </a:lnTo>
              <a:lnTo>
                <a:pt x="3865759" y="335458"/>
              </a:lnTo>
              <a:lnTo>
                <a:pt x="3865759" y="670916"/>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00AB595-B1E1-9445-99DE-9E693C1CC5B9}">
      <dsp:nvSpPr>
        <dsp:cNvPr id="0" name=""/>
        <dsp:cNvSpPr/>
      </dsp:nvSpPr>
      <dsp:spPr>
        <a:xfrm>
          <a:off x="5418194" y="1760944"/>
          <a:ext cx="91440" cy="670916"/>
        </a:xfrm>
        <a:custGeom>
          <a:avLst/>
          <a:gdLst/>
          <a:ahLst/>
          <a:cxnLst/>
          <a:rect l="0" t="0" r="0" b="0"/>
          <a:pathLst>
            <a:path>
              <a:moveTo>
                <a:pt x="45720" y="0"/>
              </a:moveTo>
              <a:lnTo>
                <a:pt x="45720" y="670916"/>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F9BC235-4636-1448-9793-A245EAFF7930}">
      <dsp:nvSpPr>
        <dsp:cNvPr id="0" name=""/>
        <dsp:cNvSpPr/>
      </dsp:nvSpPr>
      <dsp:spPr>
        <a:xfrm>
          <a:off x="1598154" y="1760944"/>
          <a:ext cx="3865759" cy="670916"/>
        </a:xfrm>
        <a:custGeom>
          <a:avLst/>
          <a:gdLst/>
          <a:ahLst/>
          <a:cxnLst/>
          <a:rect l="0" t="0" r="0" b="0"/>
          <a:pathLst>
            <a:path>
              <a:moveTo>
                <a:pt x="3865759" y="0"/>
              </a:moveTo>
              <a:lnTo>
                <a:pt x="3865759" y="335458"/>
              </a:lnTo>
              <a:lnTo>
                <a:pt x="0" y="335458"/>
              </a:lnTo>
              <a:lnTo>
                <a:pt x="0" y="670916"/>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6FA5168-CE6B-9141-B68E-BD4873238D54}">
      <dsp:nvSpPr>
        <dsp:cNvPr id="0" name=""/>
        <dsp:cNvSpPr/>
      </dsp:nvSpPr>
      <dsp:spPr>
        <a:xfrm>
          <a:off x="3866493" y="163522"/>
          <a:ext cx="3194842" cy="1597421"/>
        </a:xfrm>
        <a:prstGeom prst="rect">
          <a:avLst/>
        </a:prstGeom>
        <a:solidFill>
          <a:schemeClr val="accent1">
            <a:alpha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1" kern="1200" dirty="0"/>
            <a:t>Key features:</a:t>
          </a:r>
          <a:endParaRPr lang="en-US" sz="2200" kern="1200" dirty="0"/>
        </a:p>
      </dsp:txBody>
      <dsp:txXfrm>
        <a:off x="3866493" y="163522"/>
        <a:ext cx="3194842" cy="1597421"/>
      </dsp:txXfrm>
    </dsp:sp>
    <dsp:sp modelId="{6BCB19C3-9E4A-0E4E-A8C3-864871519157}">
      <dsp:nvSpPr>
        <dsp:cNvPr id="0" name=""/>
        <dsp:cNvSpPr/>
      </dsp:nvSpPr>
      <dsp:spPr>
        <a:xfrm>
          <a:off x="733" y="2431860"/>
          <a:ext cx="3194842" cy="1597421"/>
        </a:xfrm>
        <a:prstGeom prst="rect">
          <a:avLst/>
        </a:prstGeom>
        <a:solidFill>
          <a:schemeClr val="accent1">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0" kern="1200"/>
            <a:t>The suspect </a:t>
          </a:r>
          <a:r>
            <a:rPr lang="en-GB" sz="2200" b="1" kern="1200"/>
            <a:t>intends</a:t>
          </a:r>
          <a:r>
            <a:rPr lang="en-GB" sz="2200" b="0" kern="1200"/>
            <a:t> the conduct to</a:t>
          </a:r>
          <a:r>
            <a:rPr lang="en-GB" sz="2200" b="0" kern="1200" baseline="0"/>
            <a:t> be threatening, abusive or insulting and to cause a person harassment alarm or distress</a:t>
          </a:r>
          <a:endParaRPr lang="en-US" sz="2200" kern="1200"/>
        </a:p>
      </dsp:txBody>
      <dsp:txXfrm>
        <a:off x="733" y="2431860"/>
        <a:ext cx="3194842" cy="1597421"/>
      </dsp:txXfrm>
    </dsp:sp>
    <dsp:sp modelId="{764523BA-494B-E446-B857-9332949E7580}">
      <dsp:nvSpPr>
        <dsp:cNvPr id="0" name=""/>
        <dsp:cNvSpPr/>
      </dsp:nvSpPr>
      <dsp:spPr>
        <a:xfrm>
          <a:off x="3866493" y="2431860"/>
          <a:ext cx="3194842" cy="1597421"/>
        </a:xfrm>
        <a:prstGeom prst="rect">
          <a:avLst/>
        </a:prstGeom>
        <a:solidFill>
          <a:schemeClr val="accent1">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0" kern="1200"/>
            <a:t>The</a:t>
          </a:r>
          <a:r>
            <a:rPr lang="en-GB" sz="2200" b="0" kern="1200" baseline="0"/>
            <a:t> conduct does not have to be aimed towards a specific person</a:t>
          </a:r>
          <a:endParaRPr lang="en-US" sz="2200" kern="1200"/>
        </a:p>
      </dsp:txBody>
      <dsp:txXfrm>
        <a:off x="3866493" y="2431860"/>
        <a:ext cx="3194842" cy="1597421"/>
      </dsp:txXfrm>
    </dsp:sp>
    <dsp:sp modelId="{FBCB9B7B-3D4D-6B43-B0C1-9D2048997D99}">
      <dsp:nvSpPr>
        <dsp:cNvPr id="0" name=""/>
        <dsp:cNvSpPr/>
      </dsp:nvSpPr>
      <dsp:spPr>
        <a:xfrm>
          <a:off x="7732252" y="2431860"/>
          <a:ext cx="3194842" cy="1597421"/>
        </a:xfrm>
        <a:prstGeom prst="rect">
          <a:avLst/>
        </a:prstGeom>
        <a:solidFill>
          <a:schemeClr val="accent1">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0" kern="1200" baseline="0"/>
            <a:t>At least one identifiable person must be harassed, alarmed or distressed and</a:t>
          </a:r>
          <a:endParaRPr lang="en-US" sz="2200" kern="1200"/>
        </a:p>
      </dsp:txBody>
      <dsp:txXfrm>
        <a:off x="7732252" y="2431860"/>
        <a:ext cx="3194842" cy="159742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05BE39-8855-4522-9200-584E37D1FC05}">
      <dsp:nvSpPr>
        <dsp:cNvPr id="0" name=""/>
        <dsp:cNvSpPr/>
      </dsp:nvSpPr>
      <dsp:spPr>
        <a:xfrm>
          <a:off x="195448" y="3158"/>
          <a:ext cx="7855843" cy="630571"/>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This offence can be committed in </a:t>
          </a:r>
          <a:r>
            <a:rPr lang="en-US" sz="2400" b="1" i="1" u="sng" kern="1200" dirty="0"/>
            <a:t>public or private</a:t>
          </a:r>
        </a:p>
      </dsp:txBody>
      <dsp:txXfrm>
        <a:off x="213917" y="21627"/>
        <a:ext cx="7818905" cy="593633"/>
      </dsp:txXfrm>
    </dsp:sp>
    <dsp:sp modelId="{CC149899-F998-49FB-BB1D-1C31CFF3C471}">
      <dsp:nvSpPr>
        <dsp:cNvPr id="0" name=""/>
        <dsp:cNvSpPr/>
      </dsp:nvSpPr>
      <dsp:spPr>
        <a:xfrm rot="5400000">
          <a:off x="3788728" y="678348"/>
          <a:ext cx="669282" cy="803139"/>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rot="-5400000">
        <a:off x="3882428" y="745277"/>
        <a:ext cx="481883" cy="468497"/>
      </dsp:txXfrm>
    </dsp:sp>
    <dsp:sp modelId="{58AECF71-B20D-4E5B-AF38-14EC41812EA3}">
      <dsp:nvSpPr>
        <dsp:cNvPr id="0" name=""/>
        <dsp:cNvSpPr/>
      </dsp:nvSpPr>
      <dsp:spPr>
        <a:xfrm>
          <a:off x="2461692" y="1526106"/>
          <a:ext cx="3323354" cy="757984"/>
        </a:xfrm>
        <a:prstGeom prst="roundRect">
          <a:avLst>
            <a:gd name="adj" fmla="val 10000"/>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except</a:t>
          </a:r>
          <a:endParaRPr lang="en-US" sz="2400" kern="1200" dirty="0"/>
        </a:p>
      </dsp:txBody>
      <dsp:txXfrm>
        <a:off x="2483893" y="1548307"/>
        <a:ext cx="3278952" cy="713582"/>
      </dsp:txXfrm>
    </dsp:sp>
    <dsp:sp modelId="{4C42CD7F-5A76-41C7-8591-CDF638053036}">
      <dsp:nvSpPr>
        <dsp:cNvPr id="0" name=""/>
        <dsp:cNvSpPr/>
      </dsp:nvSpPr>
      <dsp:spPr>
        <a:xfrm rot="5400000">
          <a:off x="3823531" y="2282306"/>
          <a:ext cx="599677" cy="803139"/>
        </a:xfrm>
        <a:prstGeom prst="rightArrow">
          <a:avLst>
            <a:gd name="adj1" fmla="val 60000"/>
            <a:gd name="adj2" fmla="val 50000"/>
          </a:avLst>
        </a:prstGeom>
        <a:solidFill>
          <a:schemeClr val="accent1">
            <a:shade val="90000"/>
            <a:hueOff val="415426"/>
            <a:satOff val="-8871"/>
            <a:lumOff val="331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5400000">
        <a:off x="3882429" y="2384037"/>
        <a:ext cx="481883" cy="419774"/>
      </dsp:txXfrm>
    </dsp:sp>
    <dsp:sp modelId="{A0022056-EC61-4371-ADA5-43C7C98DB3D6}">
      <dsp:nvSpPr>
        <dsp:cNvPr id="0" name=""/>
        <dsp:cNvSpPr/>
      </dsp:nvSpPr>
      <dsp:spPr>
        <a:xfrm>
          <a:off x="17" y="3083661"/>
          <a:ext cx="8246704" cy="1784753"/>
        </a:xfrm>
        <a:prstGeom prst="roundRect">
          <a:avLst>
            <a:gd name="adj" fmla="val 10000"/>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Where the words or behavior are used, or the writing, sign or other visible representation is displayed by a person inside a </a:t>
          </a:r>
          <a:r>
            <a:rPr lang="en-US" sz="2400" b="1" i="1" u="sng" kern="1200"/>
            <a:t>dwelling</a:t>
          </a:r>
          <a:r>
            <a:rPr lang="en-US" sz="2400" kern="1200"/>
            <a:t> &amp; the other person is also inside that or another dwelling</a:t>
          </a:r>
          <a:endParaRPr lang="en-US" sz="2400" kern="1200" dirty="0"/>
        </a:p>
      </dsp:txBody>
      <dsp:txXfrm>
        <a:off x="52291" y="3135935"/>
        <a:ext cx="8142156" cy="168020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785EBA-5084-0040-860B-679973EAD5EB}">
      <dsp:nvSpPr>
        <dsp:cNvPr id="0" name=""/>
        <dsp:cNvSpPr/>
      </dsp:nvSpPr>
      <dsp:spPr>
        <a:xfrm>
          <a:off x="5340923" y="1405930"/>
          <a:ext cx="1352905" cy="643860"/>
        </a:xfrm>
        <a:custGeom>
          <a:avLst/>
          <a:gdLst/>
          <a:ahLst/>
          <a:cxnLst/>
          <a:rect l="0" t="0" r="0" b="0"/>
          <a:pathLst>
            <a:path>
              <a:moveTo>
                <a:pt x="0" y="0"/>
              </a:moveTo>
              <a:lnTo>
                <a:pt x="0" y="438771"/>
              </a:lnTo>
              <a:lnTo>
                <a:pt x="1352905" y="438771"/>
              </a:lnTo>
              <a:lnTo>
                <a:pt x="1352905" y="64386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412367F-2EEF-7646-928A-7A77CA78AFDD}">
      <dsp:nvSpPr>
        <dsp:cNvPr id="0" name=""/>
        <dsp:cNvSpPr/>
      </dsp:nvSpPr>
      <dsp:spPr>
        <a:xfrm>
          <a:off x="3988017" y="1405930"/>
          <a:ext cx="1352905" cy="643860"/>
        </a:xfrm>
        <a:custGeom>
          <a:avLst/>
          <a:gdLst/>
          <a:ahLst/>
          <a:cxnLst/>
          <a:rect l="0" t="0" r="0" b="0"/>
          <a:pathLst>
            <a:path>
              <a:moveTo>
                <a:pt x="1352905" y="0"/>
              </a:moveTo>
              <a:lnTo>
                <a:pt x="1352905" y="438771"/>
              </a:lnTo>
              <a:lnTo>
                <a:pt x="0" y="438771"/>
              </a:lnTo>
              <a:lnTo>
                <a:pt x="0" y="64386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155EC64-E02E-1049-BDA1-3D2EA22987BD}">
      <dsp:nvSpPr>
        <dsp:cNvPr id="0" name=""/>
        <dsp:cNvSpPr/>
      </dsp:nvSpPr>
      <dsp:spPr>
        <a:xfrm>
          <a:off x="4234000" y="138"/>
          <a:ext cx="2213845" cy="14057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360144-AABD-8742-848D-96FB7038435E}">
      <dsp:nvSpPr>
        <dsp:cNvPr id="0" name=""/>
        <dsp:cNvSpPr/>
      </dsp:nvSpPr>
      <dsp:spPr>
        <a:xfrm>
          <a:off x="4479983" y="233822"/>
          <a:ext cx="2213845" cy="140579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The defendant </a:t>
          </a:r>
          <a:r>
            <a:rPr lang="en-GB" sz="1700" b="1" kern="1200" dirty="0"/>
            <a:t>intended</a:t>
          </a:r>
          <a:r>
            <a:rPr lang="en-GB" sz="1700" kern="1200" dirty="0"/>
            <a:t> to cause harassment, alarm or distress </a:t>
          </a:r>
          <a:r>
            <a:rPr lang="en-GB" sz="1700" b="1" kern="1200" dirty="0"/>
            <a:t>or </a:t>
          </a:r>
          <a:r>
            <a:rPr lang="en-GB" sz="1700" kern="1200" dirty="0"/>
            <a:t>was aware that they might,</a:t>
          </a:r>
          <a:endParaRPr lang="en-US" sz="1700" kern="1200" dirty="0"/>
        </a:p>
      </dsp:txBody>
      <dsp:txXfrm>
        <a:off x="4521157" y="274996"/>
        <a:ext cx="2131497" cy="1323444"/>
      </dsp:txXfrm>
    </dsp:sp>
    <dsp:sp modelId="{651D4357-EB15-4D4A-9099-D61ED2800CDD}">
      <dsp:nvSpPr>
        <dsp:cNvPr id="0" name=""/>
        <dsp:cNvSpPr/>
      </dsp:nvSpPr>
      <dsp:spPr>
        <a:xfrm>
          <a:off x="2881094" y="2049790"/>
          <a:ext cx="2213845" cy="140579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58D79C-4951-9D4D-8AB8-7C75263CB7FE}">
      <dsp:nvSpPr>
        <dsp:cNvPr id="0" name=""/>
        <dsp:cNvSpPr/>
      </dsp:nvSpPr>
      <dsp:spPr>
        <a:xfrm>
          <a:off x="3127077" y="2283474"/>
          <a:ext cx="2213845" cy="1405792"/>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AND</a:t>
          </a:r>
          <a:endParaRPr lang="en-US" sz="1700" kern="1200"/>
        </a:p>
      </dsp:txBody>
      <dsp:txXfrm>
        <a:off x="3168251" y="2324648"/>
        <a:ext cx="2131497" cy="1323444"/>
      </dsp:txXfrm>
    </dsp:sp>
    <dsp:sp modelId="{7288C7EF-D6D1-0044-AF17-B6319FDD92DD}">
      <dsp:nvSpPr>
        <dsp:cNvPr id="0" name=""/>
        <dsp:cNvSpPr/>
      </dsp:nvSpPr>
      <dsp:spPr>
        <a:xfrm>
          <a:off x="5586905" y="2049790"/>
          <a:ext cx="2213845" cy="140579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C20A39-1129-3048-BDFD-B4BD2605D57C}">
      <dsp:nvSpPr>
        <dsp:cNvPr id="0" name=""/>
        <dsp:cNvSpPr/>
      </dsp:nvSpPr>
      <dsp:spPr>
        <a:xfrm>
          <a:off x="5832888" y="2283474"/>
          <a:ext cx="2213845" cy="1405792"/>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must cause </a:t>
          </a:r>
          <a:r>
            <a:rPr lang="en-GB" sz="1700" kern="1200"/>
            <a:t>someone to be HAD</a:t>
          </a:r>
          <a:endParaRPr lang="en-US" sz="1700" kern="1200"/>
        </a:p>
      </dsp:txBody>
      <dsp:txXfrm>
        <a:off x="5874062" y="2324648"/>
        <a:ext cx="2131497" cy="132344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7CE8A9-907D-4976-B9C3-89B1A5C320EF}">
      <dsp:nvSpPr>
        <dsp:cNvPr id="0" name=""/>
        <dsp:cNvSpPr/>
      </dsp:nvSpPr>
      <dsp:spPr>
        <a:xfrm>
          <a:off x="0" y="0"/>
          <a:ext cx="8229600" cy="2581715"/>
        </a:xfrm>
        <a:prstGeom prst="roundRect">
          <a:avLst>
            <a:gd name="adj" fmla="val 1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F69AF745-A784-40DC-9940-97BB9FEA30EA}">
      <dsp:nvSpPr>
        <dsp:cNvPr id="0" name=""/>
        <dsp:cNvSpPr/>
      </dsp:nvSpPr>
      <dsp:spPr>
        <a:xfrm>
          <a:off x="251608" y="239121"/>
          <a:ext cx="3679229" cy="1893258"/>
        </a:xfrm>
        <a:prstGeom prst="roundRect">
          <a:avLst>
            <a:gd name="adj" fmla="val 10000"/>
          </a:avLst>
        </a:prstGeom>
        <a:blipFill rotWithShape="1">
          <a:blip xmlns:r="http://schemas.openxmlformats.org/officeDocument/2006/relationships" r:embed="rId1"/>
          <a:stretch>
            <a:fillRect/>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C4C77B16-E42D-459E-B3F9-E1E373858AE5}">
      <dsp:nvSpPr>
        <dsp:cNvPr id="0" name=""/>
        <dsp:cNvSpPr/>
      </dsp:nvSpPr>
      <dsp:spPr>
        <a:xfrm rot="10800000">
          <a:off x="125263" y="2056178"/>
          <a:ext cx="3679229" cy="3575859"/>
        </a:xfrm>
        <a:prstGeom prst="round2SameRect">
          <a:avLst>
            <a:gd name="adj1" fmla="val 10500"/>
            <a:gd name="adj2" fmla="val 0"/>
          </a:avLst>
        </a:prstGeom>
        <a:gradFill rotWithShape="0">
          <a:gsLst>
            <a:gs pos="0">
              <a:schemeClr val="accent1">
                <a:alpha val="90000"/>
                <a:hueOff val="0"/>
                <a:satOff val="0"/>
                <a:lumOff val="0"/>
                <a:alphaOff val="0"/>
                <a:lumMod val="110000"/>
                <a:satMod val="105000"/>
                <a:tint val="67000"/>
              </a:schemeClr>
            </a:gs>
            <a:gs pos="50000">
              <a:schemeClr val="accent1">
                <a:alpha val="90000"/>
                <a:hueOff val="0"/>
                <a:satOff val="0"/>
                <a:lumOff val="0"/>
                <a:alphaOff val="0"/>
                <a:lumMod val="105000"/>
                <a:satMod val="103000"/>
                <a:tint val="73000"/>
              </a:schemeClr>
            </a:gs>
            <a:gs pos="100000">
              <a:schemeClr val="accent1">
                <a:alpha val="9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t>Inside a dwelling</a:t>
          </a:r>
          <a:br>
            <a:rPr lang="en-US" sz="2800" kern="1200" dirty="0"/>
          </a:br>
          <a:br>
            <a:rPr lang="en-US" sz="2800" kern="1200" dirty="0"/>
          </a:br>
          <a:r>
            <a:rPr lang="en-US" sz="2800" kern="1200" dirty="0">
              <a:solidFill>
                <a:schemeClr val="bg1"/>
              </a:solidFill>
            </a:rPr>
            <a:t>T</a:t>
          </a:r>
          <a:r>
            <a:rPr lang="en-GB" sz="2400" kern="1200" dirty="0">
              <a:solidFill>
                <a:schemeClr val="bg1"/>
              </a:solidFill>
            </a:rPr>
            <a:t>hey had</a:t>
          </a:r>
          <a:r>
            <a:rPr lang="en-GB" sz="2400" kern="1200" baseline="0" dirty="0">
              <a:solidFill>
                <a:schemeClr val="bg1"/>
              </a:solidFill>
            </a:rPr>
            <a:t> no reason to believe his words, behaviour or conduct inside a dwelling could be seen or heard by a person anywhere outside…</a:t>
          </a:r>
          <a:endParaRPr lang="en-US" sz="2800" kern="1200" dirty="0">
            <a:solidFill>
              <a:schemeClr val="bg1"/>
            </a:solidFill>
          </a:endParaRPr>
        </a:p>
      </dsp:txBody>
      <dsp:txXfrm rot="10800000">
        <a:off x="235233" y="2056178"/>
        <a:ext cx="3459289" cy="3465889"/>
      </dsp:txXfrm>
    </dsp:sp>
    <dsp:sp modelId="{756BDB3E-A4D3-4A82-882A-7240A4A12034}">
      <dsp:nvSpPr>
        <dsp:cNvPr id="0" name=""/>
        <dsp:cNvSpPr/>
      </dsp:nvSpPr>
      <dsp:spPr>
        <a:xfrm>
          <a:off x="4298761" y="344228"/>
          <a:ext cx="3679229" cy="1893258"/>
        </a:xfrm>
        <a:prstGeom prst="roundRect">
          <a:avLst>
            <a:gd name="adj" fmla="val 10000"/>
          </a:avLst>
        </a:prstGeom>
        <a:blipFill rotWithShape="1">
          <a:blip xmlns:r="http://schemas.openxmlformats.org/officeDocument/2006/relationships" r:embed="rId2"/>
          <a:stretch>
            <a:fillRect/>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DA3EE26E-FB25-46F3-8854-C8EB131E0ADA}">
      <dsp:nvSpPr>
        <dsp:cNvPr id="0" name=""/>
        <dsp:cNvSpPr/>
      </dsp:nvSpPr>
      <dsp:spPr>
        <a:xfrm rot="10800000">
          <a:off x="4298761" y="2581715"/>
          <a:ext cx="3679229" cy="3155430"/>
        </a:xfrm>
        <a:prstGeom prst="round2SameRect">
          <a:avLst>
            <a:gd name="adj1" fmla="val 10500"/>
            <a:gd name="adj2" fmla="val 0"/>
          </a:avLst>
        </a:prstGeom>
        <a:gradFill rotWithShape="0">
          <a:gsLst>
            <a:gs pos="0">
              <a:schemeClr val="accent1">
                <a:alpha val="90000"/>
                <a:hueOff val="0"/>
                <a:satOff val="0"/>
                <a:lumOff val="0"/>
                <a:alphaOff val="-40000"/>
                <a:lumMod val="110000"/>
                <a:satMod val="105000"/>
                <a:tint val="67000"/>
              </a:schemeClr>
            </a:gs>
            <a:gs pos="50000">
              <a:schemeClr val="accent1">
                <a:alpha val="90000"/>
                <a:hueOff val="0"/>
                <a:satOff val="0"/>
                <a:lumOff val="0"/>
                <a:alphaOff val="-40000"/>
                <a:lumMod val="105000"/>
                <a:satMod val="103000"/>
                <a:tint val="73000"/>
              </a:schemeClr>
            </a:gs>
            <a:gs pos="100000">
              <a:schemeClr val="accent1">
                <a:alpha val="90000"/>
                <a:hueOff val="0"/>
                <a:satOff val="0"/>
                <a:lumOff val="0"/>
                <a:alphaOff val="-40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t>Reasonable Conduct</a:t>
          </a:r>
          <a:br>
            <a:rPr lang="en-US" sz="2800" kern="1200" dirty="0"/>
          </a:br>
          <a:br>
            <a:rPr lang="en-US" sz="2800" kern="1200" dirty="0"/>
          </a:br>
          <a:r>
            <a:rPr lang="en-GB" sz="2400" kern="1200" dirty="0">
              <a:solidFill>
                <a:schemeClr val="bg1"/>
              </a:solidFill>
            </a:rPr>
            <a:t>Their conduct was reasonable…</a:t>
          </a:r>
          <a:endParaRPr lang="en-US" sz="2800" kern="1200" dirty="0">
            <a:solidFill>
              <a:schemeClr val="bg1"/>
            </a:solidFill>
          </a:endParaRPr>
        </a:p>
      </dsp:txBody>
      <dsp:txXfrm rot="10800000">
        <a:off x="4395801" y="2581715"/>
        <a:ext cx="3485149" cy="305839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D2EBF1-B4EB-1F4C-9327-03004AE410FE}">
      <dsp:nvSpPr>
        <dsp:cNvPr id="0" name=""/>
        <dsp:cNvSpPr/>
      </dsp:nvSpPr>
      <dsp:spPr>
        <a:xfrm>
          <a:off x="0" y="9839"/>
          <a:ext cx="9746367" cy="917280"/>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S5 POA 1986</a:t>
          </a:r>
          <a:endParaRPr lang="en-US" sz="2800" kern="1200" dirty="0"/>
        </a:p>
      </dsp:txBody>
      <dsp:txXfrm>
        <a:off x="44778" y="54617"/>
        <a:ext cx="9656811" cy="827724"/>
      </dsp:txXfrm>
    </dsp:sp>
    <dsp:sp modelId="{0EEC96ED-9665-DF46-94E0-871ED8E5828F}">
      <dsp:nvSpPr>
        <dsp:cNvPr id="0" name=""/>
        <dsp:cNvSpPr/>
      </dsp:nvSpPr>
      <dsp:spPr>
        <a:xfrm>
          <a:off x="0" y="927119"/>
          <a:ext cx="9746367" cy="1496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9447" tIns="27940" rIns="156464" bIns="27940" numCol="1" spcCol="1270" anchor="t" anchorCtr="0">
          <a:noAutofit/>
        </a:bodyPr>
        <a:lstStyle/>
        <a:p>
          <a:pPr marL="228600" lvl="1" indent="-228600" algn="l" defTabSz="977900">
            <a:lnSpc>
              <a:spcPct val="90000"/>
            </a:lnSpc>
            <a:spcBef>
              <a:spcPct val="0"/>
            </a:spcBef>
            <a:spcAft>
              <a:spcPct val="20000"/>
            </a:spcAft>
            <a:buChar char="•"/>
          </a:pPr>
          <a:r>
            <a:rPr lang="en-US" sz="2200" kern="1200" dirty="0"/>
            <a:t>Public place (or private but not between 2 dwellings)</a:t>
          </a:r>
        </a:p>
        <a:p>
          <a:pPr marL="228600" lvl="1" indent="-228600" algn="l" defTabSz="977900">
            <a:lnSpc>
              <a:spcPct val="90000"/>
            </a:lnSpc>
            <a:spcBef>
              <a:spcPct val="0"/>
            </a:spcBef>
            <a:spcAft>
              <a:spcPct val="20000"/>
            </a:spcAft>
            <a:buChar char="•"/>
          </a:pPr>
          <a:r>
            <a:rPr lang="en-US" sz="2200" kern="1200" dirty="0"/>
            <a:t>Display/use threatening or abusive words</a:t>
          </a:r>
        </a:p>
        <a:p>
          <a:pPr marL="228600" lvl="1" indent="-228600" algn="l" defTabSz="977900">
            <a:lnSpc>
              <a:spcPct val="90000"/>
            </a:lnSpc>
            <a:spcBef>
              <a:spcPct val="0"/>
            </a:spcBef>
            <a:spcAft>
              <a:spcPct val="20000"/>
            </a:spcAft>
            <a:buChar char="•"/>
          </a:pPr>
          <a:r>
            <a:rPr lang="en-US" sz="2200" kern="1200" dirty="0"/>
            <a:t>Behaviour: disorderly behavior</a:t>
          </a:r>
        </a:p>
        <a:p>
          <a:pPr marL="228600" lvl="1" indent="-228600" algn="l" defTabSz="977900">
            <a:lnSpc>
              <a:spcPct val="90000"/>
            </a:lnSpc>
            <a:spcBef>
              <a:spcPct val="0"/>
            </a:spcBef>
            <a:spcAft>
              <a:spcPct val="20000"/>
            </a:spcAft>
            <a:buChar char="•"/>
          </a:pPr>
          <a:r>
            <a:rPr lang="en-US" sz="2200" kern="1200" dirty="0"/>
            <a:t>Within sight/hearing of person </a:t>
          </a:r>
          <a:r>
            <a:rPr lang="en-US" sz="2200" b="1" i="1" u="sng" kern="1200" dirty="0"/>
            <a:t>likely</a:t>
          </a:r>
          <a:r>
            <a:rPr lang="en-US" sz="2200" kern="1200" dirty="0"/>
            <a:t> to be caused H.A.D</a:t>
          </a:r>
        </a:p>
      </dsp:txBody>
      <dsp:txXfrm>
        <a:off x="0" y="927119"/>
        <a:ext cx="9746367" cy="1496092"/>
      </dsp:txXfrm>
    </dsp:sp>
    <dsp:sp modelId="{79A07B37-B6AC-E540-87E7-940BB7719681}">
      <dsp:nvSpPr>
        <dsp:cNvPr id="0" name=""/>
        <dsp:cNvSpPr/>
      </dsp:nvSpPr>
      <dsp:spPr>
        <a:xfrm>
          <a:off x="0" y="2423211"/>
          <a:ext cx="9746367" cy="917280"/>
        </a:xfrm>
        <a:prstGeom prst="round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S4A POA 1986</a:t>
          </a:r>
          <a:endParaRPr lang="en-US" sz="2800" kern="1200" dirty="0"/>
        </a:p>
      </dsp:txBody>
      <dsp:txXfrm>
        <a:off x="44778" y="2467989"/>
        <a:ext cx="9656811" cy="827724"/>
      </dsp:txXfrm>
    </dsp:sp>
    <dsp:sp modelId="{060FDE0E-E93F-184E-BF64-5F44C7FCA9E4}">
      <dsp:nvSpPr>
        <dsp:cNvPr id="0" name=""/>
        <dsp:cNvSpPr/>
      </dsp:nvSpPr>
      <dsp:spPr>
        <a:xfrm>
          <a:off x="0" y="3340491"/>
          <a:ext cx="9746367" cy="1876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9447" tIns="27940" rIns="156464" bIns="27940" numCol="1" spcCol="1270" anchor="t" anchorCtr="0">
          <a:noAutofit/>
        </a:bodyPr>
        <a:lstStyle/>
        <a:p>
          <a:pPr marL="228600" lvl="1" indent="-228600" algn="l" defTabSz="977900">
            <a:lnSpc>
              <a:spcPct val="90000"/>
            </a:lnSpc>
            <a:spcBef>
              <a:spcPct val="0"/>
            </a:spcBef>
            <a:spcAft>
              <a:spcPct val="20000"/>
            </a:spcAft>
            <a:buChar char="•"/>
          </a:pPr>
          <a:r>
            <a:rPr lang="en-US" sz="2200" kern="1200"/>
            <a:t>Public place (or private but not between 2 dwellings)</a:t>
          </a:r>
        </a:p>
        <a:p>
          <a:pPr marL="228600" lvl="1" indent="-228600" algn="l" defTabSz="977900">
            <a:lnSpc>
              <a:spcPct val="90000"/>
            </a:lnSpc>
            <a:spcBef>
              <a:spcPct val="0"/>
            </a:spcBef>
            <a:spcAft>
              <a:spcPct val="20000"/>
            </a:spcAft>
            <a:buChar char="•"/>
          </a:pPr>
          <a:r>
            <a:rPr lang="en-US" sz="2200" kern="1200"/>
            <a:t>Display/use threatening or abusive words or </a:t>
          </a:r>
          <a:r>
            <a:rPr lang="en-US" sz="2200" b="1" i="1" u="sng" kern="1200"/>
            <a:t>insulting</a:t>
          </a:r>
          <a:r>
            <a:rPr lang="en-US" sz="2200" kern="1200"/>
            <a:t> words</a:t>
          </a:r>
        </a:p>
        <a:p>
          <a:pPr marL="228600" lvl="1" indent="-228600" algn="l" defTabSz="977900">
            <a:lnSpc>
              <a:spcPct val="90000"/>
            </a:lnSpc>
            <a:spcBef>
              <a:spcPct val="0"/>
            </a:spcBef>
            <a:spcAft>
              <a:spcPct val="20000"/>
            </a:spcAft>
            <a:buChar char="•"/>
          </a:pPr>
          <a:r>
            <a:rPr lang="en-US" sz="2200" kern="1200"/>
            <a:t>Behaviour: disorderly behaviour</a:t>
          </a:r>
        </a:p>
        <a:p>
          <a:pPr marL="228600" lvl="1" indent="-228600" algn="l" defTabSz="977900">
            <a:lnSpc>
              <a:spcPct val="90000"/>
            </a:lnSpc>
            <a:spcBef>
              <a:spcPct val="0"/>
            </a:spcBef>
            <a:spcAft>
              <a:spcPct val="20000"/>
            </a:spcAft>
            <a:buChar char="•"/>
          </a:pPr>
          <a:r>
            <a:rPr lang="en-US" sz="2200" b="1" i="1" u="sng" kern="1200"/>
            <a:t>Intention</a:t>
          </a:r>
          <a:r>
            <a:rPr lang="en-US" sz="2200" kern="1200"/>
            <a:t> to cause that or another person H.A.D</a:t>
          </a:r>
        </a:p>
        <a:p>
          <a:pPr marL="228600" lvl="1" indent="-228600" algn="l" defTabSz="977900">
            <a:lnSpc>
              <a:spcPct val="90000"/>
            </a:lnSpc>
            <a:spcBef>
              <a:spcPct val="0"/>
            </a:spcBef>
            <a:spcAft>
              <a:spcPct val="20000"/>
            </a:spcAft>
            <a:buChar char="•"/>
          </a:pPr>
          <a:r>
            <a:rPr lang="en-US" sz="2200" b="1" i="1" u="sng" kern="1200"/>
            <a:t>Causes </a:t>
          </a:r>
          <a:r>
            <a:rPr lang="en-US" sz="2200" kern="1200"/>
            <a:t>someone H.A.D (must have a complainant)</a:t>
          </a:r>
          <a:endParaRPr lang="en-US" sz="2200" kern="1200" dirty="0"/>
        </a:p>
      </dsp:txBody>
      <dsp:txXfrm>
        <a:off x="0" y="3340491"/>
        <a:ext cx="9746367" cy="1876455"/>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FE59AD-C808-44BE-9003-C952916AB4ED}">
      <dsp:nvSpPr>
        <dsp:cNvPr id="0" name=""/>
        <dsp:cNvSpPr/>
      </dsp:nvSpPr>
      <dsp:spPr>
        <a:xfrm>
          <a:off x="353825" y="1908"/>
          <a:ext cx="7080714" cy="97631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Uses towards another person threatening, abusive or insulting words or behavior OR</a:t>
          </a:r>
        </a:p>
      </dsp:txBody>
      <dsp:txXfrm>
        <a:off x="382420" y="30503"/>
        <a:ext cx="7023524" cy="919120"/>
      </dsp:txXfrm>
    </dsp:sp>
    <dsp:sp modelId="{33BA7727-2B9C-4909-8FCE-736D57F80985}">
      <dsp:nvSpPr>
        <dsp:cNvPr id="0" name=""/>
        <dsp:cNvSpPr/>
      </dsp:nvSpPr>
      <dsp:spPr>
        <a:xfrm rot="5400000">
          <a:off x="3711124" y="1002627"/>
          <a:ext cx="366116" cy="439339"/>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3762381" y="1039239"/>
        <a:ext cx="263603" cy="256281"/>
      </dsp:txXfrm>
    </dsp:sp>
    <dsp:sp modelId="{0A11F532-2A21-4DEA-9E24-ACD86EA2BE64}">
      <dsp:nvSpPr>
        <dsp:cNvPr id="0" name=""/>
        <dsp:cNvSpPr/>
      </dsp:nvSpPr>
      <dsp:spPr>
        <a:xfrm>
          <a:off x="281578" y="1466375"/>
          <a:ext cx="7225208" cy="976310"/>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Distributes or displays to another person any writing, sign or other visible representation which is threatening, abusive or insulting</a:t>
          </a:r>
          <a:endParaRPr lang="en-US" sz="2400" kern="1200" dirty="0"/>
        </a:p>
      </dsp:txBody>
      <dsp:txXfrm>
        <a:off x="310173" y="1494970"/>
        <a:ext cx="7168018" cy="919120"/>
      </dsp:txXfrm>
    </dsp:sp>
    <dsp:sp modelId="{BED057F5-1BFE-461D-91D1-DE51A6DED863}">
      <dsp:nvSpPr>
        <dsp:cNvPr id="0" name=""/>
        <dsp:cNvSpPr/>
      </dsp:nvSpPr>
      <dsp:spPr>
        <a:xfrm rot="5400000">
          <a:off x="3711124" y="2467093"/>
          <a:ext cx="366116" cy="439339"/>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dirty="0"/>
        </a:p>
      </dsp:txBody>
      <dsp:txXfrm rot="-5400000">
        <a:off x="3762381" y="2503705"/>
        <a:ext cx="263603" cy="256281"/>
      </dsp:txXfrm>
    </dsp:sp>
    <dsp:sp modelId="{0F96CDBB-FDE4-4AAB-BB30-58EC9AD2D260}">
      <dsp:nvSpPr>
        <dsp:cNvPr id="0" name=""/>
        <dsp:cNvSpPr/>
      </dsp:nvSpPr>
      <dsp:spPr>
        <a:xfrm>
          <a:off x="1941560" y="2930841"/>
          <a:ext cx="3905243" cy="976310"/>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with</a:t>
          </a:r>
          <a:r>
            <a:rPr lang="en-US" sz="2400" b="1" i="1" u="sng" kern="1200"/>
            <a:t> intent </a:t>
          </a:r>
          <a:r>
            <a:rPr lang="en-US" sz="2400" kern="1200"/>
            <a:t>to cause……..</a:t>
          </a:r>
          <a:endParaRPr lang="en-US" sz="2400" kern="1200" dirty="0"/>
        </a:p>
      </dsp:txBody>
      <dsp:txXfrm>
        <a:off x="1970155" y="2959436"/>
        <a:ext cx="3848053" cy="91912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CACB5D-7DA7-4992-A735-260E983968D1}">
      <dsp:nvSpPr>
        <dsp:cNvPr id="0" name=""/>
        <dsp:cNvSpPr/>
      </dsp:nvSpPr>
      <dsp:spPr>
        <a:xfrm>
          <a:off x="432042" y="1011"/>
          <a:ext cx="5900755" cy="149632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…that person to believe that </a:t>
          </a:r>
          <a:r>
            <a:rPr lang="en-US" sz="2400" b="1" i="1" u="sng" kern="1200" dirty="0"/>
            <a:t>immediate</a:t>
          </a:r>
          <a:r>
            <a:rPr lang="en-US" sz="2400" kern="1200" dirty="0"/>
            <a:t> unlawful </a:t>
          </a:r>
          <a:r>
            <a:rPr lang="en-US" sz="2400" b="1" i="1" u="sng" kern="1200" dirty="0"/>
            <a:t>violence</a:t>
          </a:r>
          <a:r>
            <a:rPr lang="en-US" sz="2400" kern="1200" dirty="0"/>
            <a:t> will be used against him or another by any person OR</a:t>
          </a:r>
        </a:p>
      </dsp:txBody>
      <dsp:txXfrm>
        <a:off x="432042" y="1011"/>
        <a:ext cx="5900755" cy="1496324"/>
      </dsp:txXfrm>
    </dsp:sp>
    <dsp:sp modelId="{F3E7DF6E-DC6F-4C64-9845-7E3F9637608A}">
      <dsp:nvSpPr>
        <dsp:cNvPr id="0" name=""/>
        <dsp:cNvSpPr/>
      </dsp:nvSpPr>
      <dsp:spPr>
        <a:xfrm>
          <a:off x="648074" y="1746723"/>
          <a:ext cx="5468691" cy="1496324"/>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to provoke the immediate use of unlawful violence by that person or another OR</a:t>
          </a:r>
          <a:endParaRPr lang="en-US" sz="2400" kern="1200" dirty="0"/>
        </a:p>
      </dsp:txBody>
      <dsp:txXfrm>
        <a:off x="648074" y="1746723"/>
        <a:ext cx="5468691" cy="1496324"/>
      </dsp:txXfrm>
    </dsp:sp>
    <dsp:sp modelId="{DE8FC6BA-832E-474B-9C23-C15E6E2032B9}">
      <dsp:nvSpPr>
        <dsp:cNvPr id="0" name=""/>
        <dsp:cNvSpPr/>
      </dsp:nvSpPr>
      <dsp:spPr>
        <a:xfrm>
          <a:off x="432042" y="3492435"/>
          <a:ext cx="5900755" cy="1496324"/>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whereby that person is </a:t>
          </a:r>
          <a:r>
            <a:rPr lang="en-US" sz="2400" b="1" i="1" u="sng" kern="1200"/>
            <a:t>likely</a:t>
          </a:r>
          <a:r>
            <a:rPr lang="en-US" sz="2400" kern="1200"/>
            <a:t> to believe that such violence will be used or it is likely that such violence will be provoked</a:t>
          </a:r>
          <a:endParaRPr lang="en-US" sz="2400" kern="1200" dirty="0"/>
        </a:p>
      </dsp:txBody>
      <dsp:txXfrm>
        <a:off x="432042" y="3492435"/>
        <a:ext cx="5900755" cy="1496324"/>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2FE537-0D97-45DF-B907-3D0279DFEC15}">
      <dsp:nvSpPr>
        <dsp:cNvPr id="0" name=""/>
        <dsp:cNvSpPr/>
      </dsp:nvSpPr>
      <dsp:spPr>
        <a:xfrm>
          <a:off x="0" y="3386"/>
          <a:ext cx="7224464" cy="86579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This offence can be committed in </a:t>
          </a:r>
          <a:r>
            <a:rPr lang="en-US" sz="2400" b="1" i="1" u="sng" kern="1200" dirty="0"/>
            <a:t>public or private </a:t>
          </a:r>
          <a:r>
            <a:rPr lang="en-US" sz="2400" kern="1200" dirty="0"/>
            <a:t>except</a:t>
          </a:r>
        </a:p>
      </dsp:txBody>
      <dsp:txXfrm>
        <a:off x="25358" y="28744"/>
        <a:ext cx="7173748" cy="815081"/>
      </dsp:txXfrm>
    </dsp:sp>
    <dsp:sp modelId="{5911DA87-5174-4556-A867-75D457F8DCD9}">
      <dsp:nvSpPr>
        <dsp:cNvPr id="0" name=""/>
        <dsp:cNvSpPr/>
      </dsp:nvSpPr>
      <dsp:spPr>
        <a:xfrm rot="5400000">
          <a:off x="3270505" y="914747"/>
          <a:ext cx="683452" cy="820142"/>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rot="-5400000">
        <a:off x="3366188" y="983092"/>
        <a:ext cx="492086" cy="478416"/>
      </dsp:txXfrm>
    </dsp:sp>
    <dsp:sp modelId="{6B4EF487-F47E-4D35-BCE9-A338457CF6A8}">
      <dsp:nvSpPr>
        <dsp:cNvPr id="0" name=""/>
        <dsp:cNvSpPr/>
      </dsp:nvSpPr>
      <dsp:spPr>
        <a:xfrm>
          <a:off x="271738" y="1780453"/>
          <a:ext cx="6680987" cy="1822539"/>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where the words or behaviour are used or the writing, sign or other visible representation is displayed by a person inside a </a:t>
          </a:r>
          <a:r>
            <a:rPr lang="en-US" sz="2400" b="1" i="1" u="sng" kern="1200"/>
            <a:t>dwelling </a:t>
          </a:r>
          <a:r>
            <a:rPr lang="en-US" sz="2400" kern="1200"/>
            <a:t>&amp; the other person is also inside that or another dwelling </a:t>
          </a:r>
          <a:endParaRPr lang="en-US" sz="2400" kern="1200" dirty="0"/>
        </a:p>
      </dsp:txBody>
      <dsp:txXfrm>
        <a:off x="325118" y="1833833"/>
        <a:ext cx="6574227" cy="1715779"/>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A38860-EE56-4834-AAE4-1C78E2F132A3}">
      <dsp:nvSpPr>
        <dsp:cNvPr id="0" name=""/>
        <dsp:cNvSpPr/>
      </dsp:nvSpPr>
      <dsp:spPr>
        <a:xfrm>
          <a:off x="0" y="0"/>
          <a:ext cx="7059987" cy="1962604"/>
        </a:xfrm>
        <a:prstGeom prst="roundRect">
          <a:avLst>
            <a:gd name="adj" fmla="val 10000"/>
          </a:avLst>
        </a:prstGeom>
        <a:solidFill>
          <a:schemeClr val="accent3">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 person is guilty of affray if he uses or threatens unlawful </a:t>
          </a:r>
          <a:r>
            <a:rPr lang="en-US" sz="2400" b="1" i="1" u="sng" kern="1200" dirty="0"/>
            <a:t>violence</a:t>
          </a:r>
          <a:r>
            <a:rPr lang="en-US" sz="2400" kern="1200" dirty="0"/>
            <a:t> towards another &amp;</a:t>
          </a:r>
        </a:p>
      </dsp:txBody>
      <dsp:txXfrm>
        <a:off x="57483" y="57483"/>
        <a:ext cx="6945021" cy="1847638"/>
      </dsp:txXfrm>
    </dsp:sp>
    <dsp:sp modelId="{BD3F48A2-4319-4F0D-B807-5375E605CBA5}">
      <dsp:nvSpPr>
        <dsp:cNvPr id="0" name=""/>
        <dsp:cNvSpPr/>
      </dsp:nvSpPr>
      <dsp:spPr>
        <a:xfrm rot="5400000">
          <a:off x="3161780" y="2011969"/>
          <a:ext cx="736426" cy="883172"/>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3265041" y="2085342"/>
        <a:ext cx="529904" cy="515498"/>
      </dsp:txXfrm>
    </dsp:sp>
    <dsp:sp modelId="{242C498B-FA6E-42B4-AE26-7767AD5C7DF1}">
      <dsp:nvSpPr>
        <dsp:cNvPr id="0" name=""/>
        <dsp:cNvSpPr/>
      </dsp:nvSpPr>
      <dsp:spPr>
        <a:xfrm>
          <a:off x="72376" y="2944506"/>
          <a:ext cx="6915234" cy="1962604"/>
        </a:xfrm>
        <a:prstGeom prst="roundRect">
          <a:avLst>
            <a:gd name="adj" fmla="val 10000"/>
          </a:avLst>
        </a:prstGeom>
        <a:solidFill>
          <a:schemeClr val="accent3">
            <a:shade val="50000"/>
            <a:hueOff val="0"/>
            <a:satOff val="0"/>
            <a:lumOff val="359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His conduct is such as would cause a </a:t>
          </a:r>
          <a:r>
            <a:rPr lang="en-US" sz="2400" b="1" i="1" u="sng" kern="1200"/>
            <a:t>person of reasonable firmness</a:t>
          </a:r>
          <a:r>
            <a:rPr lang="en-US" sz="2400" kern="1200"/>
            <a:t> present at the scene to fear for his personal safety</a:t>
          </a:r>
          <a:endParaRPr lang="en-US" sz="2400" kern="1200" dirty="0"/>
        </a:p>
      </dsp:txBody>
      <dsp:txXfrm>
        <a:off x="129859" y="3001989"/>
        <a:ext cx="6800268" cy="1847638"/>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821D93-8E44-364D-BC8B-8DAA3A3DE81A}">
      <dsp:nvSpPr>
        <dsp:cNvPr id="0" name=""/>
        <dsp:cNvSpPr/>
      </dsp:nvSpPr>
      <dsp:spPr>
        <a:xfrm>
          <a:off x="0" y="2626263"/>
          <a:ext cx="10515600" cy="1723112"/>
        </a:xfrm>
        <a:prstGeom prst="rect">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i="0" kern="1200"/>
            <a:t>The purpose of the offence of affray is to </a:t>
          </a:r>
          <a:r>
            <a:rPr lang="en-GB" sz="2200" b="1" i="0" kern="1200"/>
            <a:t>prevent incidents of public disorder</a:t>
          </a:r>
          <a:r>
            <a:rPr lang="en-GB" sz="2200" i="0" kern="1200"/>
            <a:t>. If an individual is simply threatening another and no-one else is involved or likely to be worried by the incident, then other offences such as common assault etc. exist to deal with the situation. For an affray, the threat of violence needs to be capable of affecting others. </a:t>
          </a:r>
          <a:endParaRPr lang="en-US" sz="2200" kern="1200"/>
        </a:p>
      </dsp:txBody>
      <dsp:txXfrm>
        <a:off x="0" y="2626263"/>
        <a:ext cx="10515600" cy="1723112"/>
      </dsp:txXfrm>
    </dsp:sp>
    <dsp:sp modelId="{2EB9EA51-E361-624A-9D56-DE349DAD3F26}">
      <dsp:nvSpPr>
        <dsp:cNvPr id="0" name=""/>
        <dsp:cNvSpPr/>
      </dsp:nvSpPr>
      <dsp:spPr>
        <a:xfrm rot="10800000">
          <a:off x="0" y="1962"/>
          <a:ext cx="10515600" cy="2650147"/>
        </a:xfrm>
        <a:prstGeom prst="upArrowCallout">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This offence can be committed in private and public - therefore it can be committed in a dwelling.  </a:t>
          </a:r>
          <a:endParaRPr lang="en-US" sz="2200" kern="1200"/>
        </a:p>
      </dsp:txBody>
      <dsp:txXfrm rot="10800000">
        <a:off x="0" y="1962"/>
        <a:ext cx="10515600" cy="1721986"/>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74C64F-DAED-9B41-9F69-9270376D13C5}">
      <dsp:nvSpPr>
        <dsp:cNvPr id="0" name=""/>
        <dsp:cNvSpPr/>
      </dsp:nvSpPr>
      <dsp:spPr>
        <a:xfrm>
          <a:off x="0" y="904793"/>
          <a:ext cx="7601438" cy="1216800"/>
        </a:xfrm>
        <a:prstGeom prst="roundRect">
          <a:avLst/>
        </a:prstGeom>
        <a:solidFill>
          <a:schemeClr val="accent5">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Where </a:t>
          </a:r>
          <a:r>
            <a:rPr lang="en-US" sz="2400" b="1" i="1" u="sng" kern="1200"/>
            <a:t>3 or more persons </a:t>
          </a:r>
          <a:r>
            <a:rPr lang="en-US" sz="2400" kern="1200"/>
            <a:t>who are present together use or threatens unlawful </a:t>
          </a:r>
          <a:r>
            <a:rPr lang="en-US" sz="2400" b="1" i="1" u="sng" kern="1200"/>
            <a:t>violence</a:t>
          </a:r>
          <a:endParaRPr lang="en-US" sz="2400" b="1" i="1" u="sng" kern="1200" dirty="0"/>
        </a:p>
      </dsp:txBody>
      <dsp:txXfrm>
        <a:off x="59399" y="964192"/>
        <a:ext cx="7482640" cy="1098002"/>
      </dsp:txXfrm>
    </dsp:sp>
    <dsp:sp modelId="{7E86A6B8-9C34-5A46-875E-2E29D42F2F99}">
      <dsp:nvSpPr>
        <dsp:cNvPr id="0" name=""/>
        <dsp:cNvSpPr/>
      </dsp:nvSpPr>
      <dsp:spPr>
        <a:xfrm>
          <a:off x="0" y="2308793"/>
          <a:ext cx="7601438" cy="1216800"/>
        </a:xfrm>
        <a:prstGeom prst="roundRect">
          <a:avLst/>
        </a:prstGeom>
        <a:solidFill>
          <a:schemeClr val="accent5">
            <a:shade val="50000"/>
            <a:hueOff val="222839"/>
            <a:satOff val="5970"/>
            <a:lumOff val="263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And the conduct of them (taken together)</a:t>
          </a:r>
          <a:endParaRPr lang="en-US" sz="2400" kern="1200" dirty="0"/>
        </a:p>
      </dsp:txBody>
      <dsp:txXfrm>
        <a:off x="59399" y="2368192"/>
        <a:ext cx="7482640" cy="1098002"/>
      </dsp:txXfrm>
    </dsp:sp>
    <dsp:sp modelId="{717EE20D-BBF6-D143-932F-11D615265C62}">
      <dsp:nvSpPr>
        <dsp:cNvPr id="0" name=""/>
        <dsp:cNvSpPr/>
      </dsp:nvSpPr>
      <dsp:spPr>
        <a:xfrm>
          <a:off x="0" y="3712793"/>
          <a:ext cx="7601438" cy="1216800"/>
        </a:xfrm>
        <a:prstGeom prst="roundRect">
          <a:avLst/>
        </a:prstGeom>
        <a:solidFill>
          <a:schemeClr val="accent5">
            <a:shade val="50000"/>
            <a:hueOff val="222839"/>
            <a:satOff val="5970"/>
            <a:lumOff val="263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is such as would cause </a:t>
          </a:r>
          <a:r>
            <a:rPr lang="en-US" sz="2400" b="1" i="1" u="sng" kern="1200"/>
            <a:t>a person of reasonable firmness</a:t>
          </a:r>
          <a:r>
            <a:rPr lang="en-US" sz="2400" kern="1200"/>
            <a:t> present at the scene to fear for their personal safety </a:t>
          </a:r>
          <a:endParaRPr lang="en-US" sz="2400" kern="1200" dirty="0"/>
        </a:p>
      </dsp:txBody>
      <dsp:txXfrm>
        <a:off x="59399" y="3772192"/>
        <a:ext cx="7482640" cy="1098002"/>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9418D6-EBA1-1245-AA97-7871745AE6AA}">
      <dsp:nvSpPr>
        <dsp:cNvPr id="0" name=""/>
        <dsp:cNvSpPr/>
      </dsp:nvSpPr>
      <dsp:spPr>
        <a:xfrm>
          <a:off x="0" y="733680"/>
          <a:ext cx="6445861" cy="1330875"/>
        </a:xfrm>
        <a:prstGeom prst="roundRect">
          <a:avLst/>
        </a:prstGeom>
        <a:solidFill>
          <a:schemeClr val="accent6">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Where 12</a:t>
          </a:r>
          <a:r>
            <a:rPr lang="en-US" sz="2400" b="1" i="1" u="sng" kern="1200" dirty="0">
              <a:solidFill>
                <a:schemeClr val="tx1"/>
              </a:solidFill>
            </a:rPr>
            <a:t> or more persons </a:t>
          </a:r>
          <a:r>
            <a:rPr lang="en-US" sz="2400" kern="1200" dirty="0">
              <a:solidFill>
                <a:schemeClr val="tx1"/>
              </a:solidFill>
            </a:rPr>
            <a:t>who are present together use or threatens unlawful </a:t>
          </a:r>
          <a:r>
            <a:rPr lang="en-US" sz="2400" b="1" i="1" u="sng" kern="1200" dirty="0">
              <a:solidFill>
                <a:schemeClr val="tx1"/>
              </a:solidFill>
            </a:rPr>
            <a:t>violence </a:t>
          </a:r>
          <a:r>
            <a:rPr lang="en-US" sz="2400" b="0" i="0" u="none" kern="1200" dirty="0">
              <a:solidFill>
                <a:schemeClr val="tx1"/>
              </a:solidFill>
            </a:rPr>
            <a:t>for a common purpose</a:t>
          </a:r>
          <a:endParaRPr lang="en-US" sz="2400" b="1" i="1" u="sng" kern="1200" dirty="0">
            <a:solidFill>
              <a:schemeClr val="tx1"/>
            </a:solidFill>
          </a:endParaRPr>
        </a:p>
      </dsp:txBody>
      <dsp:txXfrm>
        <a:off x="64968" y="798648"/>
        <a:ext cx="6315925" cy="1200939"/>
      </dsp:txXfrm>
    </dsp:sp>
    <dsp:sp modelId="{6CD3E920-A7D5-D044-96B2-4B4BCA2D2033}">
      <dsp:nvSpPr>
        <dsp:cNvPr id="0" name=""/>
        <dsp:cNvSpPr/>
      </dsp:nvSpPr>
      <dsp:spPr>
        <a:xfrm>
          <a:off x="0" y="2251755"/>
          <a:ext cx="6445861" cy="1330875"/>
        </a:xfrm>
        <a:prstGeom prst="roundRect">
          <a:avLst/>
        </a:prstGeom>
        <a:solidFill>
          <a:schemeClr val="accent6">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And the conduct of them (taken together)</a:t>
          </a:r>
        </a:p>
      </dsp:txBody>
      <dsp:txXfrm>
        <a:off x="64968" y="2316723"/>
        <a:ext cx="6315925" cy="1200939"/>
      </dsp:txXfrm>
    </dsp:sp>
    <dsp:sp modelId="{472E1C20-7032-2142-B418-12D95DF8C432}">
      <dsp:nvSpPr>
        <dsp:cNvPr id="0" name=""/>
        <dsp:cNvSpPr/>
      </dsp:nvSpPr>
      <dsp:spPr>
        <a:xfrm>
          <a:off x="0" y="3769831"/>
          <a:ext cx="6445861" cy="1330875"/>
        </a:xfrm>
        <a:prstGeom prst="roundRect">
          <a:avLst/>
        </a:prstGeom>
        <a:solidFill>
          <a:schemeClr val="accent6">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is such as would cause </a:t>
          </a:r>
          <a:r>
            <a:rPr lang="en-US" sz="2400" b="1" i="1" u="sng" kern="1200" dirty="0">
              <a:solidFill>
                <a:schemeClr val="tx1"/>
              </a:solidFill>
            </a:rPr>
            <a:t>a person of reasonable firmness</a:t>
          </a:r>
          <a:r>
            <a:rPr lang="en-US" sz="2400" kern="1200" dirty="0">
              <a:solidFill>
                <a:schemeClr val="tx1"/>
              </a:solidFill>
            </a:rPr>
            <a:t> present at the scene to fear for their personal safety </a:t>
          </a:r>
        </a:p>
      </dsp:txBody>
      <dsp:txXfrm>
        <a:off x="64968" y="3834799"/>
        <a:ext cx="6315925" cy="1200939"/>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400B80-DDB4-0442-BA33-5A113BAF8CF5}">
      <dsp:nvSpPr>
        <dsp:cNvPr id="0" name=""/>
        <dsp:cNvSpPr/>
      </dsp:nvSpPr>
      <dsp:spPr>
        <a:xfrm>
          <a:off x="1342710" y="1287"/>
          <a:ext cx="5370841" cy="1319422"/>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4209" tIns="335133" rIns="104209" bIns="335133" numCol="1" spcCol="1270" anchor="ctr" anchorCtr="0">
          <a:noAutofit/>
        </a:bodyPr>
        <a:lstStyle/>
        <a:p>
          <a:pPr marL="0" lvl="0" indent="0" algn="l" defTabSz="1022350">
            <a:lnSpc>
              <a:spcPct val="90000"/>
            </a:lnSpc>
            <a:spcBef>
              <a:spcPct val="0"/>
            </a:spcBef>
            <a:spcAft>
              <a:spcPct val="35000"/>
            </a:spcAft>
            <a:buNone/>
          </a:pPr>
          <a:r>
            <a:rPr lang="en-US" sz="2300" kern="1200"/>
            <a:t>Explain the legislation relating to Sec 1(1) Prevention of Crime Act 1953</a:t>
          </a:r>
        </a:p>
      </dsp:txBody>
      <dsp:txXfrm>
        <a:off x="1342710" y="1287"/>
        <a:ext cx="5370841" cy="1319422"/>
      </dsp:txXfrm>
    </dsp:sp>
    <dsp:sp modelId="{38CC64F7-5786-B34E-8823-6A81B417A03B}">
      <dsp:nvSpPr>
        <dsp:cNvPr id="0" name=""/>
        <dsp:cNvSpPr/>
      </dsp:nvSpPr>
      <dsp:spPr>
        <a:xfrm>
          <a:off x="0" y="1287"/>
          <a:ext cx="1342710" cy="1319422"/>
        </a:xfrm>
        <a:prstGeom prst="rect">
          <a:avLst/>
        </a:prstGeom>
        <a:solidFill>
          <a:schemeClr val="lt1">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052" tIns="130330" rIns="71052" bIns="130330" numCol="1" spcCol="1270" anchor="ctr" anchorCtr="0">
          <a:noAutofit/>
        </a:bodyPr>
        <a:lstStyle/>
        <a:p>
          <a:pPr marL="0" lvl="0" indent="0" algn="ctr" defTabSz="1244600">
            <a:lnSpc>
              <a:spcPct val="90000"/>
            </a:lnSpc>
            <a:spcBef>
              <a:spcPct val="0"/>
            </a:spcBef>
            <a:spcAft>
              <a:spcPct val="35000"/>
            </a:spcAft>
            <a:buNone/>
          </a:pPr>
          <a:r>
            <a:rPr lang="en-US" sz="2800" kern="1200"/>
            <a:t>Explain</a:t>
          </a:r>
        </a:p>
      </dsp:txBody>
      <dsp:txXfrm>
        <a:off x="0" y="1287"/>
        <a:ext cx="1342710" cy="1319422"/>
      </dsp:txXfrm>
    </dsp:sp>
    <dsp:sp modelId="{67F5BBD3-D585-C84C-BDD0-C6C4A95EA8C2}">
      <dsp:nvSpPr>
        <dsp:cNvPr id="0" name=""/>
        <dsp:cNvSpPr/>
      </dsp:nvSpPr>
      <dsp:spPr>
        <a:xfrm>
          <a:off x="1342710" y="1399874"/>
          <a:ext cx="5370841" cy="1319422"/>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4209" tIns="335133" rIns="104209" bIns="335133" numCol="1" spcCol="1270" anchor="ctr" anchorCtr="0">
          <a:noAutofit/>
        </a:bodyPr>
        <a:lstStyle/>
        <a:p>
          <a:pPr marL="0" lvl="0" indent="0" algn="l" defTabSz="1022350">
            <a:lnSpc>
              <a:spcPct val="90000"/>
            </a:lnSpc>
            <a:spcBef>
              <a:spcPct val="0"/>
            </a:spcBef>
            <a:spcAft>
              <a:spcPct val="35000"/>
            </a:spcAft>
            <a:buNone/>
          </a:pPr>
          <a:r>
            <a:rPr lang="en-US" sz="2300" kern="1200"/>
            <a:t>Explain the legislation relating to Sec 139(1) Criminal Justice Act 1988.</a:t>
          </a:r>
        </a:p>
      </dsp:txBody>
      <dsp:txXfrm>
        <a:off x="1342710" y="1399874"/>
        <a:ext cx="5370841" cy="1319422"/>
      </dsp:txXfrm>
    </dsp:sp>
    <dsp:sp modelId="{24C91D36-CFF6-A54E-8B2D-F7F60B0EBD2C}">
      <dsp:nvSpPr>
        <dsp:cNvPr id="0" name=""/>
        <dsp:cNvSpPr/>
      </dsp:nvSpPr>
      <dsp:spPr>
        <a:xfrm>
          <a:off x="0" y="1399874"/>
          <a:ext cx="1342710" cy="1319422"/>
        </a:xfrm>
        <a:prstGeom prst="rect">
          <a:avLst/>
        </a:prstGeom>
        <a:solidFill>
          <a:schemeClr val="lt1">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052" tIns="130330" rIns="71052" bIns="130330" numCol="1" spcCol="1270" anchor="ctr" anchorCtr="0">
          <a:noAutofit/>
        </a:bodyPr>
        <a:lstStyle/>
        <a:p>
          <a:pPr marL="0" lvl="0" indent="0" algn="ctr" defTabSz="1244600">
            <a:lnSpc>
              <a:spcPct val="90000"/>
            </a:lnSpc>
            <a:spcBef>
              <a:spcPct val="0"/>
            </a:spcBef>
            <a:spcAft>
              <a:spcPct val="35000"/>
            </a:spcAft>
            <a:buNone/>
          </a:pPr>
          <a:r>
            <a:rPr lang="en-US" sz="2800" kern="1200"/>
            <a:t>Explain</a:t>
          </a:r>
        </a:p>
      </dsp:txBody>
      <dsp:txXfrm>
        <a:off x="0" y="1399874"/>
        <a:ext cx="1342710" cy="1319422"/>
      </dsp:txXfrm>
    </dsp:sp>
    <dsp:sp modelId="{51DEF975-38FC-B643-BD6B-E135C82CE682}">
      <dsp:nvSpPr>
        <dsp:cNvPr id="0" name=""/>
        <dsp:cNvSpPr/>
      </dsp:nvSpPr>
      <dsp:spPr>
        <a:xfrm>
          <a:off x="1342710" y="2798462"/>
          <a:ext cx="5370841" cy="1319422"/>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4209" tIns="335133" rIns="104209" bIns="335133" numCol="1" spcCol="1270" anchor="ctr" anchorCtr="0">
          <a:noAutofit/>
        </a:bodyPr>
        <a:lstStyle/>
        <a:p>
          <a:pPr marL="0" lvl="0" indent="0" algn="l" defTabSz="1022350">
            <a:lnSpc>
              <a:spcPct val="90000"/>
            </a:lnSpc>
            <a:spcBef>
              <a:spcPct val="0"/>
            </a:spcBef>
            <a:spcAft>
              <a:spcPct val="35000"/>
            </a:spcAft>
            <a:buNone/>
          </a:pPr>
          <a:r>
            <a:rPr lang="en-US" sz="2300" kern="1200"/>
            <a:t>Explain the legislation relating to Section 25(1) Theft Act 1968 </a:t>
          </a:r>
        </a:p>
      </dsp:txBody>
      <dsp:txXfrm>
        <a:off x="1342710" y="2798462"/>
        <a:ext cx="5370841" cy="1319422"/>
      </dsp:txXfrm>
    </dsp:sp>
    <dsp:sp modelId="{02340917-04D2-2B44-BBD5-C227FBD3E186}">
      <dsp:nvSpPr>
        <dsp:cNvPr id="0" name=""/>
        <dsp:cNvSpPr/>
      </dsp:nvSpPr>
      <dsp:spPr>
        <a:xfrm>
          <a:off x="0" y="2798462"/>
          <a:ext cx="1342710" cy="1319422"/>
        </a:xfrm>
        <a:prstGeom prst="rect">
          <a:avLst/>
        </a:prstGeom>
        <a:solidFill>
          <a:schemeClr val="lt1">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1052" tIns="130330" rIns="71052" bIns="130330" numCol="1" spcCol="1270" anchor="ctr" anchorCtr="0">
          <a:noAutofit/>
        </a:bodyPr>
        <a:lstStyle/>
        <a:p>
          <a:pPr marL="0" lvl="0" indent="0" algn="ctr" defTabSz="1244600">
            <a:lnSpc>
              <a:spcPct val="90000"/>
            </a:lnSpc>
            <a:spcBef>
              <a:spcPct val="0"/>
            </a:spcBef>
            <a:spcAft>
              <a:spcPct val="35000"/>
            </a:spcAft>
            <a:buNone/>
          </a:pPr>
          <a:r>
            <a:rPr lang="en-US" sz="2800" kern="1200"/>
            <a:t>Explain</a:t>
          </a:r>
        </a:p>
      </dsp:txBody>
      <dsp:txXfrm>
        <a:off x="0" y="2798462"/>
        <a:ext cx="1342710" cy="1319422"/>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AB2834-B64E-2F48-B5FE-F3CC283878E3}">
      <dsp:nvSpPr>
        <dsp:cNvPr id="0" name=""/>
        <dsp:cNvSpPr/>
      </dsp:nvSpPr>
      <dsp:spPr>
        <a:xfrm>
          <a:off x="2545226" y="2703"/>
          <a:ext cx="1810058" cy="1005588"/>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Self Defense </a:t>
          </a:r>
        </a:p>
      </dsp:txBody>
      <dsp:txXfrm>
        <a:off x="2574679" y="32156"/>
        <a:ext cx="1751152" cy="946682"/>
      </dsp:txXfrm>
    </dsp:sp>
    <dsp:sp modelId="{E52FDE70-B735-3443-A688-0DD2F48A3CD0}">
      <dsp:nvSpPr>
        <dsp:cNvPr id="0" name=""/>
        <dsp:cNvSpPr/>
      </dsp:nvSpPr>
      <dsp:spPr>
        <a:xfrm rot="5400000">
          <a:off x="3261708" y="1033431"/>
          <a:ext cx="377095" cy="45251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3314502" y="1071140"/>
        <a:ext cx="271508" cy="263967"/>
      </dsp:txXfrm>
    </dsp:sp>
    <dsp:sp modelId="{24104E74-52DE-8B4B-A2AD-36D9069A7590}">
      <dsp:nvSpPr>
        <dsp:cNvPr id="0" name=""/>
        <dsp:cNvSpPr/>
      </dsp:nvSpPr>
      <dsp:spPr>
        <a:xfrm>
          <a:off x="2545226" y="1511085"/>
          <a:ext cx="1810058" cy="1005588"/>
        </a:xfrm>
        <a:prstGeom prst="roundRect">
          <a:avLst>
            <a:gd name="adj" fmla="val 10000"/>
          </a:avLst>
        </a:prstGeom>
        <a:solidFill>
          <a:schemeClr val="accent3">
            <a:hueOff val="903533"/>
            <a:satOff val="33333"/>
            <a:lumOff val="-490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Instant Use</a:t>
          </a:r>
        </a:p>
      </dsp:txBody>
      <dsp:txXfrm>
        <a:off x="2574679" y="1540538"/>
        <a:ext cx="1751152" cy="946682"/>
      </dsp:txXfrm>
    </dsp:sp>
    <dsp:sp modelId="{B7953701-EE07-3247-834C-E91EA51DDEF7}">
      <dsp:nvSpPr>
        <dsp:cNvPr id="0" name=""/>
        <dsp:cNvSpPr/>
      </dsp:nvSpPr>
      <dsp:spPr>
        <a:xfrm rot="5400000">
          <a:off x="3261708" y="2541813"/>
          <a:ext cx="377095" cy="452514"/>
        </a:xfrm>
        <a:prstGeom prst="rightArrow">
          <a:avLst>
            <a:gd name="adj1" fmla="val 60000"/>
            <a:gd name="adj2" fmla="val 50000"/>
          </a:avLst>
        </a:prstGeom>
        <a:solidFill>
          <a:schemeClr val="accent3">
            <a:hueOff val="1355300"/>
            <a:satOff val="50000"/>
            <a:lumOff val="-7353"/>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3314502" y="2579522"/>
        <a:ext cx="271508" cy="263967"/>
      </dsp:txXfrm>
    </dsp:sp>
    <dsp:sp modelId="{8B2C847C-FDB4-0B47-937F-C5729ADB70DF}">
      <dsp:nvSpPr>
        <dsp:cNvPr id="0" name=""/>
        <dsp:cNvSpPr/>
      </dsp:nvSpPr>
      <dsp:spPr>
        <a:xfrm>
          <a:off x="2545226" y="3019467"/>
          <a:ext cx="1810058" cy="1005588"/>
        </a:xfrm>
        <a:prstGeom prst="roundRect">
          <a:avLst>
            <a:gd name="adj" fmla="val 10000"/>
          </a:avLst>
        </a:prstGeom>
        <a:solidFill>
          <a:schemeClr val="accent3">
            <a:hueOff val="1807066"/>
            <a:satOff val="66667"/>
            <a:lumOff val="-9804"/>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Innocent Reason</a:t>
          </a:r>
        </a:p>
      </dsp:txBody>
      <dsp:txXfrm>
        <a:off x="2574679" y="3048920"/>
        <a:ext cx="1751152" cy="946682"/>
      </dsp:txXfrm>
    </dsp:sp>
    <dsp:sp modelId="{7E43DA64-B445-CA44-B37B-A8C3AAC34837}">
      <dsp:nvSpPr>
        <dsp:cNvPr id="0" name=""/>
        <dsp:cNvSpPr/>
      </dsp:nvSpPr>
      <dsp:spPr>
        <a:xfrm rot="5400000">
          <a:off x="3261708" y="4050195"/>
          <a:ext cx="377095" cy="452514"/>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3314502" y="4087904"/>
        <a:ext cx="271508" cy="263967"/>
      </dsp:txXfrm>
    </dsp:sp>
    <dsp:sp modelId="{B083D7BC-4234-F144-AD36-6C20286C8A66}">
      <dsp:nvSpPr>
        <dsp:cNvPr id="0" name=""/>
        <dsp:cNvSpPr/>
      </dsp:nvSpPr>
      <dsp:spPr>
        <a:xfrm>
          <a:off x="2545226" y="4527849"/>
          <a:ext cx="1810058" cy="1005588"/>
        </a:xfrm>
        <a:prstGeom prst="roundRect">
          <a:avLst>
            <a:gd name="adj" fmla="val 10000"/>
          </a:avLst>
        </a:prstGeom>
        <a:solidFill>
          <a:schemeClr val="accent3">
            <a:hueOff val="2710599"/>
            <a:satOff val="100000"/>
            <a:lumOff val="-14706"/>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Forgetfulness </a:t>
          </a:r>
        </a:p>
      </dsp:txBody>
      <dsp:txXfrm>
        <a:off x="2574679" y="4557302"/>
        <a:ext cx="1751152" cy="946682"/>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12A179-A394-AE4A-8F22-01DAE1E0C814}">
      <dsp:nvSpPr>
        <dsp:cNvPr id="0" name=""/>
        <dsp:cNvSpPr/>
      </dsp:nvSpPr>
      <dsp:spPr>
        <a:xfrm>
          <a:off x="644" y="1152418"/>
          <a:ext cx="2261476" cy="1436037"/>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CBC6D0D-A248-294C-88D9-360C7BD464A2}">
      <dsp:nvSpPr>
        <dsp:cNvPr id="0" name=""/>
        <dsp:cNvSpPr/>
      </dsp:nvSpPr>
      <dsp:spPr>
        <a:xfrm>
          <a:off x="251919" y="1391129"/>
          <a:ext cx="2261476" cy="1436037"/>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t>Ignorance</a:t>
          </a:r>
          <a:endParaRPr lang="en-US" sz="2700" kern="1200" dirty="0"/>
        </a:p>
      </dsp:txBody>
      <dsp:txXfrm>
        <a:off x="293979" y="1433189"/>
        <a:ext cx="2177356" cy="1351917"/>
      </dsp:txXfrm>
    </dsp:sp>
    <dsp:sp modelId="{7E4B59CE-83B5-5F4E-A5F1-91F4E8253C54}">
      <dsp:nvSpPr>
        <dsp:cNvPr id="0" name=""/>
        <dsp:cNvSpPr/>
      </dsp:nvSpPr>
      <dsp:spPr>
        <a:xfrm>
          <a:off x="2764670" y="1152418"/>
          <a:ext cx="2261476" cy="1436037"/>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C9F5A87-38C7-C34C-8140-5F659E16725F}">
      <dsp:nvSpPr>
        <dsp:cNvPr id="0" name=""/>
        <dsp:cNvSpPr/>
      </dsp:nvSpPr>
      <dsp:spPr>
        <a:xfrm>
          <a:off x="3015945" y="1391129"/>
          <a:ext cx="2261476" cy="1436037"/>
        </a:xfrm>
        <a:prstGeom prst="roundRect">
          <a:avLst>
            <a:gd name="adj" fmla="val 10000"/>
          </a:avLst>
        </a:prstGeom>
        <a:solidFill>
          <a:schemeClr val="lt1">
            <a:alpha val="90000"/>
            <a:hueOff val="0"/>
            <a:satOff val="0"/>
            <a:lumOff val="0"/>
            <a:alphaOff val="0"/>
          </a:schemeClr>
        </a:solidFill>
        <a:ln w="635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t>Possession to commit suicide</a:t>
          </a:r>
          <a:endParaRPr lang="en-US" sz="2700" kern="1200" dirty="0"/>
        </a:p>
      </dsp:txBody>
      <dsp:txXfrm>
        <a:off x="3058005" y="1433189"/>
        <a:ext cx="2177356" cy="1351917"/>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C28E51-4ACE-DA48-97B2-FE703FD82961}">
      <dsp:nvSpPr>
        <dsp:cNvPr id="0" name=""/>
        <dsp:cNvSpPr/>
      </dsp:nvSpPr>
      <dsp:spPr>
        <a:xfrm>
          <a:off x="31797" y="1266"/>
          <a:ext cx="3166646" cy="1899987"/>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 A </a:t>
          </a:r>
          <a:r>
            <a:rPr lang="en-GB" sz="2200" b="1" kern="1200" dirty="0"/>
            <a:t>knowledge</a:t>
          </a:r>
          <a:r>
            <a:rPr lang="en-GB" sz="2200" kern="1200" dirty="0"/>
            <a:t> of the existence of the article </a:t>
          </a:r>
        </a:p>
        <a:p>
          <a:pPr marL="0" lvl="0" indent="0" algn="ctr" defTabSz="977900">
            <a:lnSpc>
              <a:spcPct val="90000"/>
            </a:lnSpc>
            <a:spcBef>
              <a:spcPct val="0"/>
            </a:spcBef>
            <a:spcAft>
              <a:spcPct val="35000"/>
            </a:spcAft>
            <a:buNone/>
          </a:pPr>
          <a:r>
            <a:rPr lang="en-GB" sz="2200" kern="1200" dirty="0"/>
            <a:t>- The article is </a:t>
          </a:r>
          <a:r>
            <a:rPr lang="en-GB" sz="2200" b="1" kern="1200" dirty="0"/>
            <a:t>'to hand and ready for use’:  </a:t>
          </a:r>
          <a:br>
            <a:rPr lang="en-GB" sz="2200" b="1" kern="1200" dirty="0"/>
          </a:br>
          <a:endParaRPr lang="en-US" sz="2200" kern="1200" dirty="0"/>
        </a:p>
      </dsp:txBody>
      <dsp:txXfrm>
        <a:off x="31797" y="1266"/>
        <a:ext cx="3166646" cy="1899987"/>
      </dsp:txXfrm>
    </dsp:sp>
    <dsp:sp modelId="{5AB3154C-2461-AD4D-B37E-0C63E7E43AFE}">
      <dsp:nvSpPr>
        <dsp:cNvPr id="0" name=""/>
        <dsp:cNvSpPr/>
      </dsp:nvSpPr>
      <dsp:spPr>
        <a:xfrm>
          <a:off x="3515108" y="1266"/>
          <a:ext cx="3166646" cy="1899987"/>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t>
          </a:r>
          <a:r>
            <a:rPr lang="en-GB" sz="2200" kern="1200" dirty="0" err="1"/>
            <a:t>i</a:t>
          </a:r>
          <a:r>
            <a:rPr lang="en-GB" sz="2200" kern="1200" dirty="0"/>
            <a:t>) be in the offender's pocket or backpack; </a:t>
          </a:r>
        </a:p>
      </dsp:txBody>
      <dsp:txXfrm>
        <a:off x="3515108" y="1266"/>
        <a:ext cx="3166646" cy="1899987"/>
      </dsp:txXfrm>
    </dsp:sp>
    <dsp:sp modelId="{EBAA86C2-C3EA-2F47-B245-9E5E1507EBBD}">
      <dsp:nvSpPr>
        <dsp:cNvPr id="0" name=""/>
        <dsp:cNvSpPr/>
      </dsp:nvSpPr>
      <dsp:spPr>
        <a:xfrm>
          <a:off x="31797" y="2217918"/>
          <a:ext cx="3166646" cy="1899987"/>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◦(ii) in the offender's car parked on a side road next to a house targeted for a break in; or </a:t>
          </a:r>
          <a:br>
            <a:rPr lang="en-GB" sz="2200" kern="1200" dirty="0"/>
          </a:br>
          <a:endParaRPr lang="en-US" sz="2200" kern="1200" dirty="0"/>
        </a:p>
      </dsp:txBody>
      <dsp:txXfrm>
        <a:off x="31797" y="2217918"/>
        <a:ext cx="3166646" cy="1899987"/>
      </dsp:txXfrm>
    </dsp:sp>
    <dsp:sp modelId="{BA305E0B-948F-BB49-8CA0-52B127C73DFB}">
      <dsp:nvSpPr>
        <dsp:cNvPr id="0" name=""/>
        <dsp:cNvSpPr/>
      </dsp:nvSpPr>
      <dsp:spPr>
        <a:xfrm>
          <a:off x="3515108" y="2217918"/>
          <a:ext cx="3166646" cy="1899987"/>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◦(iii) hidden a few feet away under a bush</a:t>
          </a:r>
          <a:endParaRPr lang="en-US" sz="2200" kern="1200" dirty="0"/>
        </a:p>
      </dsp:txBody>
      <dsp:txXfrm>
        <a:off x="3515108" y="2217918"/>
        <a:ext cx="3166646" cy="1899987"/>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6A3943-02E9-4971-A068-BB97151A2912}">
      <dsp:nvSpPr>
        <dsp:cNvPr id="0" name=""/>
        <dsp:cNvSpPr/>
      </dsp:nvSpPr>
      <dsp:spPr>
        <a:xfrm>
          <a:off x="0" y="0"/>
          <a:ext cx="8900914" cy="2332895"/>
        </a:xfrm>
        <a:prstGeom prst="roundRect">
          <a:avLst>
            <a:gd name="adj" fmla="val 10000"/>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6A36C3A-8473-4F27-84A9-8E624E85EA91}">
      <dsp:nvSpPr>
        <dsp:cNvPr id="0" name=""/>
        <dsp:cNvSpPr/>
      </dsp:nvSpPr>
      <dsp:spPr>
        <a:xfrm>
          <a:off x="267027" y="311052"/>
          <a:ext cx="2614643" cy="1710790"/>
        </a:xfrm>
        <a:prstGeom prst="roundRect">
          <a:avLst>
            <a:gd name="adj" fmla="val 10000"/>
          </a:avLst>
        </a:prstGeom>
        <a:blipFill rotWithShape="1">
          <a:blip xmlns:r="http://schemas.openxmlformats.org/officeDocument/2006/relationships" r:embed="rId1">
            <a:extLst>
              <a:ext uri="{28A0092B-C50C-407E-A947-70E740481C1C}">
                <a14:useLocalDpi xmlns:a14="http://schemas.microsoft.com/office/drawing/2010/main" val="0"/>
              </a:ext>
            </a:extLst>
          </a:blip>
          <a:srcRect/>
          <a:stretch>
            <a:fillRect t="-3000" b="-3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1FA7C296-2AF3-485F-8ED9-43A71EE732D0}">
      <dsp:nvSpPr>
        <dsp:cNvPr id="0" name=""/>
        <dsp:cNvSpPr/>
      </dsp:nvSpPr>
      <dsp:spPr>
        <a:xfrm rot="10800000">
          <a:off x="267027" y="2332895"/>
          <a:ext cx="2614643" cy="2851317"/>
        </a:xfrm>
        <a:prstGeom prst="round2SameRect">
          <a:avLst>
            <a:gd name="adj1" fmla="val 10500"/>
            <a:gd name="adj2" fmla="val 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a:t>Those </a:t>
          </a:r>
          <a:r>
            <a:rPr lang="en-GB" sz="2400" b="1" kern="1200"/>
            <a:t>made</a:t>
          </a:r>
          <a:r>
            <a:rPr lang="en-GB" sz="2400" kern="1200"/>
            <a:t> for causing injury</a:t>
          </a:r>
          <a:endParaRPr lang="en-GB" sz="2400" kern="1200" dirty="0"/>
        </a:p>
      </dsp:txBody>
      <dsp:txXfrm rot="10800000">
        <a:off x="347436" y="2332895"/>
        <a:ext cx="2453825" cy="2770908"/>
      </dsp:txXfrm>
    </dsp:sp>
    <dsp:sp modelId="{FBEE5957-41A7-47B9-BC79-9E1DBCC4EEF1}">
      <dsp:nvSpPr>
        <dsp:cNvPr id="0" name=""/>
        <dsp:cNvSpPr/>
      </dsp:nvSpPr>
      <dsp:spPr>
        <a:xfrm>
          <a:off x="3143135" y="311052"/>
          <a:ext cx="2614643" cy="1710790"/>
        </a:xfrm>
        <a:prstGeom prst="roundRect">
          <a:avLst>
            <a:gd name="adj" fmla="val 10000"/>
          </a:avLst>
        </a:prstGeom>
        <a:blipFill rotWithShape="1">
          <a:blip xmlns:r="http://schemas.openxmlformats.org/officeDocument/2006/relationships" r:embed="rId2">
            <a:extLst>
              <a:ext uri="{28A0092B-C50C-407E-A947-70E740481C1C}">
                <a14:useLocalDpi xmlns:a14="http://schemas.microsoft.com/office/drawing/2010/main" val="0"/>
              </a:ext>
            </a:extLst>
          </a:blip>
          <a:srcRect/>
          <a:stretch>
            <a:fillRect t="-15000" b="-15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3AD66175-669B-469C-9E27-10B36DB92197}">
      <dsp:nvSpPr>
        <dsp:cNvPr id="0" name=""/>
        <dsp:cNvSpPr/>
      </dsp:nvSpPr>
      <dsp:spPr>
        <a:xfrm rot="10800000">
          <a:off x="3143135" y="2332895"/>
          <a:ext cx="2614643" cy="2851317"/>
        </a:xfrm>
        <a:prstGeom prst="round2SameRect">
          <a:avLst>
            <a:gd name="adj1" fmla="val 10500"/>
            <a:gd name="adj2" fmla="val 0"/>
          </a:avLst>
        </a:prstGeom>
        <a:gradFill rotWithShape="0">
          <a:gsLst>
            <a:gs pos="0">
              <a:schemeClr val="accent3">
                <a:hueOff val="1355300"/>
                <a:satOff val="50000"/>
                <a:lumOff val="-7353"/>
                <a:alphaOff val="0"/>
                <a:lumMod val="110000"/>
                <a:satMod val="105000"/>
                <a:tint val="67000"/>
              </a:schemeClr>
            </a:gs>
            <a:gs pos="50000">
              <a:schemeClr val="accent3">
                <a:hueOff val="1355300"/>
                <a:satOff val="50000"/>
                <a:lumOff val="-7353"/>
                <a:alphaOff val="0"/>
                <a:lumMod val="105000"/>
                <a:satMod val="103000"/>
                <a:tint val="73000"/>
              </a:schemeClr>
            </a:gs>
            <a:gs pos="100000">
              <a:schemeClr val="accent3">
                <a:hueOff val="1355300"/>
                <a:satOff val="50000"/>
                <a:lumOff val="-735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GB" sz="2400" kern="1200">
              <a:latin typeface="+mn-lt"/>
            </a:rPr>
            <a:t>Those </a:t>
          </a:r>
          <a:r>
            <a:rPr lang="en-GB" sz="2400" b="1" kern="1200">
              <a:latin typeface="+mn-lt"/>
            </a:rPr>
            <a:t>adapted</a:t>
          </a:r>
          <a:r>
            <a:rPr lang="en-GB" sz="2400" kern="1200">
              <a:latin typeface="+mn-lt"/>
            </a:rPr>
            <a:t> for injury</a:t>
          </a:r>
          <a:endParaRPr lang="en-GB" sz="2400" kern="1200" dirty="0">
            <a:latin typeface="+mn-lt"/>
          </a:endParaRPr>
        </a:p>
      </dsp:txBody>
      <dsp:txXfrm rot="10800000">
        <a:off x="3223544" y="2332895"/>
        <a:ext cx="2453825" cy="2770908"/>
      </dsp:txXfrm>
    </dsp:sp>
    <dsp:sp modelId="{23197BFA-4B27-47B2-9E26-CEE9E6B8937E}">
      <dsp:nvSpPr>
        <dsp:cNvPr id="0" name=""/>
        <dsp:cNvSpPr/>
      </dsp:nvSpPr>
      <dsp:spPr>
        <a:xfrm>
          <a:off x="6019243" y="311052"/>
          <a:ext cx="2614643" cy="1710790"/>
        </a:xfrm>
        <a:prstGeom prst="roundRect">
          <a:avLst>
            <a:gd name="adj" fmla="val 10000"/>
          </a:avLst>
        </a:prstGeom>
        <a:blipFill rotWithShape="1">
          <a:blip xmlns:r="http://schemas.openxmlformats.org/officeDocument/2006/relationships" r:embed="rId3">
            <a:extLst>
              <a:ext uri="{28A0092B-C50C-407E-A947-70E740481C1C}">
                <a14:useLocalDpi xmlns:a14="http://schemas.microsoft.com/office/drawing/2010/main" val="0"/>
              </a:ext>
            </a:extLst>
          </a:blip>
          <a:srcRect/>
          <a:stretch>
            <a:fillRect l="-22000" r="-22000"/>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22EA07F4-491A-4A2B-A4BF-6A8D6E9FAB9C}">
      <dsp:nvSpPr>
        <dsp:cNvPr id="0" name=""/>
        <dsp:cNvSpPr/>
      </dsp:nvSpPr>
      <dsp:spPr>
        <a:xfrm rot="10800000">
          <a:off x="6019243" y="2332895"/>
          <a:ext cx="2614643" cy="2851317"/>
        </a:xfrm>
        <a:prstGeom prst="round2SameRect">
          <a:avLst>
            <a:gd name="adj1" fmla="val 10500"/>
            <a:gd name="adj2" fmla="val 0"/>
          </a:avLst>
        </a:prstGeom>
        <a:gradFill rotWithShape="0">
          <a:gsLst>
            <a:gs pos="0">
              <a:schemeClr val="accent3">
                <a:hueOff val="2710599"/>
                <a:satOff val="100000"/>
                <a:lumOff val="-14706"/>
                <a:alphaOff val="0"/>
                <a:lumMod val="110000"/>
                <a:satMod val="105000"/>
                <a:tint val="67000"/>
              </a:schemeClr>
            </a:gs>
            <a:gs pos="50000">
              <a:schemeClr val="accent3">
                <a:hueOff val="2710599"/>
                <a:satOff val="100000"/>
                <a:lumOff val="-14706"/>
                <a:alphaOff val="0"/>
                <a:lumMod val="105000"/>
                <a:satMod val="103000"/>
                <a:tint val="73000"/>
              </a:schemeClr>
            </a:gs>
            <a:gs pos="100000">
              <a:schemeClr val="accent3">
                <a:hueOff val="2710599"/>
                <a:satOff val="100000"/>
                <a:lumOff val="-1470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9352" tIns="149352" rIns="149352" bIns="149352" numCol="1" spcCol="1270" anchor="t" anchorCtr="0">
          <a:noAutofit/>
        </a:bodyPr>
        <a:lstStyle/>
        <a:p>
          <a:pPr marL="0" lvl="0" indent="0" algn="ctr" defTabSz="933450">
            <a:lnSpc>
              <a:spcPct val="90000"/>
            </a:lnSpc>
            <a:spcBef>
              <a:spcPct val="0"/>
            </a:spcBef>
            <a:spcAft>
              <a:spcPct val="35000"/>
            </a:spcAft>
            <a:buNone/>
          </a:pPr>
          <a:r>
            <a:rPr lang="en-GB" sz="2100" kern="1200"/>
            <a:t>Those </a:t>
          </a:r>
          <a:r>
            <a:rPr lang="en-GB" sz="2100" b="1" kern="1200"/>
            <a:t>intended </a:t>
          </a:r>
          <a:r>
            <a:rPr lang="en-GB" sz="2100" kern="1200"/>
            <a:t>by a person who has it for use by themselves or some other person to cause injury</a:t>
          </a:r>
          <a:endParaRPr lang="en-GB" sz="2100" kern="1200" dirty="0"/>
        </a:p>
      </dsp:txBody>
      <dsp:txXfrm rot="10800000">
        <a:off x="6099652" y="2332895"/>
        <a:ext cx="2453825" cy="2770908"/>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D4277D-413E-4D9C-B253-4E3167E5FD9C}">
      <dsp:nvSpPr>
        <dsp:cNvPr id="0" name=""/>
        <dsp:cNvSpPr/>
      </dsp:nvSpPr>
      <dsp:spPr>
        <a:xfrm>
          <a:off x="53" y="182360"/>
          <a:ext cx="5120644" cy="1872000"/>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kern="1200"/>
            <a:t>S139A(1) Criminal Justice Act 1988</a:t>
          </a:r>
          <a:endParaRPr lang="en-GB" sz="2400" kern="1200" dirty="0"/>
        </a:p>
      </dsp:txBody>
      <dsp:txXfrm>
        <a:off x="53" y="182360"/>
        <a:ext cx="5120644" cy="1872000"/>
      </dsp:txXfrm>
    </dsp:sp>
    <dsp:sp modelId="{FBF24860-5CAF-40CB-984C-4849E6FAF142}">
      <dsp:nvSpPr>
        <dsp:cNvPr id="0" name=""/>
        <dsp:cNvSpPr/>
      </dsp:nvSpPr>
      <dsp:spPr>
        <a:xfrm>
          <a:off x="53" y="2154268"/>
          <a:ext cx="5120644" cy="2854800"/>
        </a:xfrm>
        <a:prstGeom prst="rect">
          <a:avLst/>
        </a:prstGeom>
        <a:solidFill>
          <a:schemeClr val="accent6">
            <a:alpha val="90000"/>
            <a:tint val="40000"/>
            <a:hueOff val="0"/>
            <a:satOff val="0"/>
            <a:lumOff val="0"/>
            <a:alphaOff val="0"/>
          </a:schemeClr>
        </a:solidFill>
        <a:ln w="12700" cap="flat" cmpd="sng" algn="ctr">
          <a:solidFill>
            <a:schemeClr val="accent6">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Any person who has an article which has a blade or is sharply pointed with them on school premises, without good reason or lawful authority, commits an offence</a:t>
          </a:r>
        </a:p>
      </dsp:txBody>
      <dsp:txXfrm>
        <a:off x="53" y="2154268"/>
        <a:ext cx="5120644" cy="2854800"/>
      </dsp:txXfrm>
    </dsp:sp>
    <dsp:sp modelId="{19A8B61A-CC55-41FA-A166-B8D7758E7E5D}">
      <dsp:nvSpPr>
        <dsp:cNvPr id="0" name=""/>
        <dsp:cNvSpPr/>
      </dsp:nvSpPr>
      <dsp:spPr>
        <a:xfrm>
          <a:off x="5837588" y="165718"/>
          <a:ext cx="5120644" cy="1872000"/>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kern="1200" dirty="0"/>
            <a:t>S139A(2) Criminal Justice Act 1988</a:t>
          </a:r>
        </a:p>
      </dsp:txBody>
      <dsp:txXfrm>
        <a:off x="5837588" y="165718"/>
        <a:ext cx="5120644" cy="1872000"/>
      </dsp:txXfrm>
    </dsp:sp>
    <dsp:sp modelId="{92C10426-0369-45BC-BDEE-D6D56F98DD7F}">
      <dsp:nvSpPr>
        <dsp:cNvPr id="0" name=""/>
        <dsp:cNvSpPr/>
      </dsp:nvSpPr>
      <dsp:spPr>
        <a:xfrm>
          <a:off x="5837641" y="2110219"/>
          <a:ext cx="5120644" cy="2854800"/>
        </a:xfrm>
        <a:prstGeom prst="rect">
          <a:avLst/>
        </a:prstGeom>
        <a:solidFill>
          <a:schemeClr val="accent6">
            <a:alpha val="90000"/>
            <a:tint val="40000"/>
            <a:hueOff val="0"/>
            <a:satOff val="0"/>
            <a:lumOff val="0"/>
            <a:alphaOff val="0"/>
          </a:schemeClr>
        </a:solidFill>
        <a:ln w="12700" cap="flat" cmpd="sng" algn="ctr">
          <a:solidFill>
            <a:schemeClr val="accent6">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Any person who has an </a:t>
          </a:r>
          <a:r>
            <a:rPr lang="en-GB" sz="2400" b="1" kern="1200" dirty="0"/>
            <a:t>offensive weapon </a:t>
          </a:r>
          <a:r>
            <a:rPr lang="en-GB" sz="2400" kern="1200" dirty="0"/>
            <a:t>with them on </a:t>
          </a:r>
          <a:r>
            <a:rPr lang="en-GB" sz="2400" b="1" kern="1200" dirty="0"/>
            <a:t>school premises </a:t>
          </a:r>
          <a:r>
            <a:rPr lang="en-GB" sz="2400" kern="1200" dirty="0"/>
            <a:t>commits an offence</a:t>
          </a:r>
        </a:p>
      </dsp:txBody>
      <dsp:txXfrm>
        <a:off x="5837641" y="2110219"/>
        <a:ext cx="5120644" cy="2854800"/>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75DCF6-FF04-4638-B277-2E95D2D8A13F}">
      <dsp:nvSpPr>
        <dsp:cNvPr id="0" name=""/>
        <dsp:cNvSpPr/>
      </dsp:nvSpPr>
      <dsp:spPr>
        <a:xfrm>
          <a:off x="0" y="26686"/>
          <a:ext cx="8082754" cy="408535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a:t>Part 1 </a:t>
          </a:r>
          <a:r>
            <a:rPr lang="en-GB" sz="2400" kern="1200"/>
            <a:t>Offensive Weapons Act 2019</a:t>
          </a:r>
          <a:endParaRPr lang="en-GB" sz="2400" kern="1200" dirty="0"/>
        </a:p>
      </dsp:txBody>
      <dsp:txXfrm>
        <a:off x="0" y="26686"/>
        <a:ext cx="8082754" cy="2206092"/>
      </dsp:txXfrm>
    </dsp:sp>
    <dsp:sp modelId="{E2A6B864-00D6-4F42-BF8F-2335CEC4A3C4}">
      <dsp:nvSpPr>
        <dsp:cNvPr id="0" name=""/>
        <dsp:cNvSpPr/>
      </dsp:nvSpPr>
      <dsp:spPr>
        <a:xfrm>
          <a:off x="0" y="1749863"/>
          <a:ext cx="4041377" cy="2629879"/>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t>S1 </a:t>
          </a:r>
        </a:p>
        <a:p>
          <a:pPr marL="0" lvl="0" indent="0" algn="ctr" defTabSz="1066800">
            <a:lnSpc>
              <a:spcPct val="90000"/>
            </a:lnSpc>
            <a:spcBef>
              <a:spcPct val="0"/>
            </a:spcBef>
            <a:spcAft>
              <a:spcPct val="35000"/>
            </a:spcAft>
            <a:buNone/>
          </a:pPr>
          <a:r>
            <a:rPr lang="en-GB" sz="2400" kern="1200" dirty="0"/>
            <a:t>Sale of corrosive products to a person under 18</a:t>
          </a:r>
        </a:p>
      </dsp:txBody>
      <dsp:txXfrm>
        <a:off x="0" y="1749863"/>
        <a:ext cx="4041377" cy="2629879"/>
      </dsp:txXfrm>
    </dsp:sp>
    <dsp:sp modelId="{303699C7-82B4-411A-AB65-7DB8CCDDDE10}">
      <dsp:nvSpPr>
        <dsp:cNvPr id="0" name=""/>
        <dsp:cNvSpPr/>
      </dsp:nvSpPr>
      <dsp:spPr>
        <a:xfrm>
          <a:off x="4041377" y="1762088"/>
          <a:ext cx="4041377" cy="2605430"/>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t>S6</a:t>
          </a:r>
        </a:p>
        <a:p>
          <a:pPr marL="0" lvl="0" indent="0" algn="ctr" defTabSz="1066800">
            <a:lnSpc>
              <a:spcPct val="90000"/>
            </a:lnSpc>
            <a:spcBef>
              <a:spcPct val="0"/>
            </a:spcBef>
            <a:spcAft>
              <a:spcPct val="35000"/>
            </a:spcAft>
            <a:buNone/>
          </a:pPr>
          <a:r>
            <a:rPr lang="en-GB" sz="2400" kern="1200" dirty="0"/>
            <a:t>Offence of having a corrosive substance in a public place</a:t>
          </a:r>
        </a:p>
      </dsp:txBody>
      <dsp:txXfrm>
        <a:off x="4041377" y="1762088"/>
        <a:ext cx="4041377" cy="260543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9.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3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2FEB5A-0BDB-DD4C-A8EF-67CA4841C12B}" type="datetimeFigureOut">
              <a:rPr lang="en-US" smtClean="0"/>
              <a:t>1/24/2025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A82037-86B1-7E46-9A9A-16823539D3C8}" type="slidenum">
              <a:rPr lang="en-US" smtClean="0"/>
              <a:t>‹#›</a:t>
            </a:fld>
            <a:endParaRPr lang="en-US"/>
          </a:p>
        </p:txBody>
      </p:sp>
    </p:spTree>
    <p:extLst>
      <p:ext uri="{BB962C8B-B14F-4D97-AF65-F5344CB8AC3E}">
        <p14:creationId xmlns:p14="http://schemas.microsoft.com/office/powerpoint/2010/main" val="3302950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D6080.htm"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1A82037-86B1-7E46-9A9A-16823539D3C8}" type="slidenum">
              <a:rPr lang="en-US" smtClean="0"/>
              <a:t>1</a:t>
            </a:fld>
            <a:endParaRPr lang="en-US"/>
          </a:p>
        </p:txBody>
      </p:sp>
    </p:spTree>
    <p:extLst>
      <p:ext uri="{BB962C8B-B14F-4D97-AF65-F5344CB8AC3E}">
        <p14:creationId xmlns:p14="http://schemas.microsoft.com/office/powerpoint/2010/main" val="24989032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1A82037-86B1-7E46-9A9A-16823539D3C8}" type="slidenum">
              <a:rPr lang="en-US" smtClean="0"/>
              <a:t>2</a:t>
            </a:fld>
            <a:endParaRPr lang="en-US"/>
          </a:p>
        </p:txBody>
      </p:sp>
    </p:spTree>
    <p:extLst>
      <p:ext uri="{BB962C8B-B14F-4D97-AF65-F5344CB8AC3E}">
        <p14:creationId xmlns:p14="http://schemas.microsoft.com/office/powerpoint/2010/main" val="1786524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a:t>
            </a:fld>
            <a:endParaRPr lang="en-GB"/>
          </a:p>
        </p:txBody>
      </p:sp>
    </p:spTree>
    <p:extLst>
      <p:ext uri="{BB962C8B-B14F-4D97-AF65-F5344CB8AC3E}">
        <p14:creationId xmlns:p14="http://schemas.microsoft.com/office/powerpoint/2010/main" val="10022900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4</a:t>
            </a:fld>
            <a:endParaRPr lang="en-US"/>
          </a:p>
        </p:txBody>
      </p:sp>
    </p:spTree>
    <p:extLst>
      <p:ext uri="{BB962C8B-B14F-4D97-AF65-F5344CB8AC3E}">
        <p14:creationId xmlns:p14="http://schemas.microsoft.com/office/powerpoint/2010/main" val="31171277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5</a:t>
            </a:fld>
            <a:endParaRPr lang="en-US"/>
          </a:p>
        </p:txBody>
      </p:sp>
    </p:spTree>
    <p:extLst>
      <p:ext uri="{BB962C8B-B14F-4D97-AF65-F5344CB8AC3E}">
        <p14:creationId xmlns:p14="http://schemas.microsoft.com/office/powerpoint/2010/main" val="32089518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6</a:t>
            </a:fld>
            <a:endParaRPr lang="en-US"/>
          </a:p>
        </p:txBody>
      </p:sp>
    </p:spTree>
    <p:extLst>
      <p:ext uri="{BB962C8B-B14F-4D97-AF65-F5344CB8AC3E}">
        <p14:creationId xmlns:p14="http://schemas.microsoft.com/office/powerpoint/2010/main" val="8791880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7</a:t>
            </a:fld>
            <a:endParaRPr lang="en-GB"/>
          </a:p>
        </p:txBody>
      </p:sp>
    </p:spTree>
    <p:extLst>
      <p:ext uri="{BB962C8B-B14F-4D97-AF65-F5344CB8AC3E}">
        <p14:creationId xmlns:p14="http://schemas.microsoft.com/office/powerpoint/2010/main" val="4917129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8</a:t>
            </a:fld>
            <a:endParaRPr lang="en-US"/>
          </a:p>
        </p:txBody>
      </p:sp>
    </p:spTree>
    <p:extLst>
      <p:ext uri="{BB962C8B-B14F-4D97-AF65-F5344CB8AC3E}">
        <p14:creationId xmlns:p14="http://schemas.microsoft.com/office/powerpoint/2010/main" val="19309004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9</a:t>
            </a:fld>
            <a:endParaRPr lang="en-GB"/>
          </a:p>
        </p:txBody>
      </p:sp>
    </p:spTree>
    <p:extLst>
      <p:ext uri="{BB962C8B-B14F-4D97-AF65-F5344CB8AC3E}">
        <p14:creationId xmlns:p14="http://schemas.microsoft.com/office/powerpoint/2010/main" val="3000232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10</a:t>
            </a:fld>
            <a:endParaRPr lang="en-US"/>
          </a:p>
        </p:txBody>
      </p:sp>
    </p:spTree>
    <p:extLst>
      <p:ext uri="{BB962C8B-B14F-4D97-AF65-F5344CB8AC3E}">
        <p14:creationId xmlns:p14="http://schemas.microsoft.com/office/powerpoint/2010/main" val="8159543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11</a:t>
            </a:fld>
            <a:endParaRPr lang="en-US"/>
          </a:p>
        </p:txBody>
      </p:sp>
    </p:spTree>
    <p:extLst>
      <p:ext uri="{BB962C8B-B14F-4D97-AF65-F5344CB8AC3E}">
        <p14:creationId xmlns:p14="http://schemas.microsoft.com/office/powerpoint/2010/main" val="17763989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2417"/>
              </a:spcAft>
              <a:defRPr/>
            </a:pPr>
            <a:endParaRPr lang="en-GB" sz="1100" dirty="0">
              <a:solidFill>
                <a:schemeClr val="tx1"/>
              </a:solidFill>
            </a:endParaRPr>
          </a:p>
          <a:p>
            <a:pPr>
              <a:spcBef>
                <a:spcPts val="0"/>
              </a:spcBef>
              <a:spcAft>
                <a:spcPts val="2417"/>
              </a:spcAft>
              <a:defRPr/>
            </a:pPr>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12</a:t>
            </a:fld>
            <a:endParaRPr lang="en-GB"/>
          </a:p>
        </p:txBody>
      </p:sp>
    </p:spTree>
    <p:extLst>
      <p:ext uri="{BB962C8B-B14F-4D97-AF65-F5344CB8AC3E}">
        <p14:creationId xmlns:p14="http://schemas.microsoft.com/office/powerpoint/2010/main" val="35792169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spcBef>
                <a:spcPts val="0"/>
              </a:spcBef>
              <a:spcAft>
                <a:spcPts val="2417"/>
              </a:spcAft>
              <a:defRPr/>
            </a:pPr>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13</a:t>
            </a:fld>
            <a:endParaRPr lang="en-GB"/>
          </a:p>
        </p:txBody>
      </p:sp>
    </p:spTree>
    <p:extLst>
      <p:ext uri="{BB962C8B-B14F-4D97-AF65-F5344CB8AC3E}">
        <p14:creationId xmlns:p14="http://schemas.microsoft.com/office/powerpoint/2010/main" val="41082571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14</a:t>
            </a:fld>
            <a:endParaRPr lang="en-GB"/>
          </a:p>
        </p:txBody>
      </p:sp>
    </p:spTree>
    <p:extLst>
      <p:ext uri="{BB962C8B-B14F-4D97-AF65-F5344CB8AC3E}">
        <p14:creationId xmlns:p14="http://schemas.microsoft.com/office/powerpoint/2010/main" val="29131241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15</a:t>
            </a:fld>
            <a:endParaRPr lang="en-GB"/>
          </a:p>
        </p:txBody>
      </p:sp>
    </p:spTree>
    <p:extLst>
      <p:ext uri="{BB962C8B-B14F-4D97-AF65-F5344CB8AC3E}">
        <p14:creationId xmlns:p14="http://schemas.microsoft.com/office/powerpoint/2010/main" val="35012946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16</a:t>
            </a:fld>
            <a:endParaRPr lang="en-GB"/>
          </a:p>
        </p:txBody>
      </p:sp>
    </p:spTree>
    <p:extLst>
      <p:ext uri="{BB962C8B-B14F-4D97-AF65-F5344CB8AC3E}">
        <p14:creationId xmlns:p14="http://schemas.microsoft.com/office/powerpoint/2010/main" val="42907891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17</a:t>
            </a:fld>
            <a:endParaRPr lang="en-US"/>
          </a:p>
        </p:txBody>
      </p:sp>
    </p:spTree>
    <p:extLst>
      <p:ext uri="{BB962C8B-B14F-4D97-AF65-F5344CB8AC3E}">
        <p14:creationId xmlns:p14="http://schemas.microsoft.com/office/powerpoint/2010/main" val="36029686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18</a:t>
            </a:fld>
            <a:endParaRPr lang="en-US"/>
          </a:p>
        </p:txBody>
      </p:sp>
    </p:spTree>
    <p:extLst>
      <p:ext uri="{BB962C8B-B14F-4D97-AF65-F5344CB8AC3E}">
        <p14:creationId xmlns:p14="http://schemas.microsoft.com/office/powerpoint/2010/main" val="20923655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19</a:t>
            </a:fld>
            <a:endParaRPr lang="en-US"/>
          </a:p>
        </p:txBody>
      </p:sp>
    </p:spTree>
    <p:extLst>
      <p:ext uri="{BB962C8B-B14F-4D97-AF65-F5344CB8AC3E}">
        <p14:creationId xmlns:p14="http://schemas.microsoft.com/office/powerpoint/2010/main" val="19111539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20</a:t>
            </a:fld>
            <a:endParaRPr lang="en-GB"/>
          </a:p>
        </p:txBody>
      </p:sp>
    </p:spTree>
    <p:extLst>
      <p:ext uri="{BB962C8B-B14F-4D97-AF65-F5344CB8AC3E}">
        <p14:creationId xmlns:p14="http://schemas.microsoft.com/office/powerpoint/2010/main" val="26144551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21</a:t>
            </a:fld>
            <a:endParaRPr lang="en-US"/>
          </a:p>
        </p:txBody>
      </p:sp>
    </p:spTree>
    <p:extLst>
      <p:ext uri="{BB962C8B-B14F-4D97-AF65-F5344CB8AC3E}">
        <p14:creationId xmlns:p14="http://schemas.microsoft.com/office/powerpoint/2010/main" val="25845675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22</a:t>
            </a:fld>
            <a:endParaRPr lang="en-GB"/>
          </a:p>
        </p:txBody>
      </p:sp>
    </p:spTree>
    <p:extLst>
      <p:ext uri="{BB962C8B-B14F-4D97-AF65-F5344CB8AC3E}">
        <p14:creationId xmlns:p14="http://schemas.microsoft.com/office/powerpoint/2010/main" val="30716554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2417"/>
              </a:spcAft>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23</a:t>
            </a:fld>
            <a:endParaRPr lang="en-GB"/>
          </a:p>
        </p:txBody>
      </p:sp>
    </p:spTree>
    <p:extLst>
      <p:ext uri="{BB962C8B-B14F-4D97-AF65-F5344CB8AC3E}">
        <p14:creationId xmlns:p14="http://schemas.microsoft.com/office/powerpoint/2010/main" val="17120982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24</a:t>
            </a:fld>
            <a:endParaRPr lang="en-US"/>
          </a:p>
        </p:txBody>
      </p:sp>
    </p:spTree>
    <p:extLst>
      <p:ext uri="{BB962C8B-B14F-4D97-AF65-F5344CB8AC3E}">
        <p14:creationId xmlns:p14="http://schemas.microsoft.com/office/powerpoint/2010/main" val="33923737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25</a:t>
            </a:fld>
            <a:endParaRPr lang="en-GB"/>
          </a:p>
        </p:txBody>
      </p:sp>
    </p:spTree>
    <p:extLst>
      <p:ext uri="{BB962C8B-B14F-4D97-AF65-F5344CB8AC3E}">
        <p14:creationId xmlns:p14="http://schemas.microsoft.com/office/powerpoint/2010/main" val="27072982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2417"/>
              </a:spcAft>
            </a:pPr>
            <a:r>
              <a:rPr lang="en-GB" sz="1100" b="0" i="0" u="none" strike="noStrike" baseline="0" dirty="0"/>
              <a:t>.</a:t>
            </a:r>
            <a:endPar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hlinkClick r:id="rId3"/>
            </a:endParaRPr>
          </a:p>
        </p:txBody>
      </p:sp>
      <p:sp>
        <p:nvSpPr>
          <p:cNvPr id="4" name="Slide Number Placeholder 3"/>
          <p:cNvSpPr>
            <a:spLocks noGrp="1"/>
          </p:cNvSpPr>
          <p:nvPr>
            <p:ph type="sldNum" sz="quarter" idx="10"/>
          </p:nvPr>
        </p:nvSpPr>
        <p:spPr/>
        <p:txBody>
          <a:bodyPr/>
          <a:lstStyle/>
          <a:p>
            <a:fld id="{CD68F834-2AC4-485C-9A2E-8285166A001C}" type="slidenum">
              <a:rPr lang="en-GB" smtClean="0"/>
              <a:t>27</a:t>
            </a:fld>
            <a:endParaRPr lang="en-GB"/>
          </a:p>
        </p:txBody>
      </p:sp>
    </p:spTree>
    <p:extLst>
      <p:ext uri="{BB962C8B-B14F-4D97-AF65-F5344CB8AC3E}">
        <p14:creationId xmlns:p14="http://schemas.microsoft.com/office/powerpoint/2010/main" val="7788520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28</a:t>
            </a:fld>
            <a:endParaRPr lang="en-GB"/>
          </a:p>
        </p:txBody>
      </p:sp>
    </p:spTree>
    <p:extLst>
      <p:ext uri="{BB962C8B-B14F-4D97-AF65-F5344CB8AC3E}">
        <p14:creationId xmlns:p14="http://schemas.microsoft.com/office/powerpoint/2010/main" val="241177164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1209"/>
              </a:spcAft>
            </a:pPr>
            <a:endParaRPr lang="en-GB" sz="1100" dirty="0"/>
          </a:p>
          <a:p>
            <a:pPr>
              <a:lnSpc>
                <a:spcPct val="100000"/>
              </a:lnSpc>
              <a:spcBef>
                <a:spcPts val="0"/>
              </a:spcBef>
              <a:spcAft>
                <a:spcPts val="1209"/>
              </a:spcAft>
            </a:pPr>
            <a:r>
              <a:rPr lang="en-GB" sz="1100" dirty="0"/>
              <a:t>Examples of the type of conduct that might provide evidence for this offence are:</a:t>
            </a:r>
          </a:p>
          <a:p>
            <a:pPr marL="287779" indent="-287779">
              <a:lnSpc>
                <a:spcPct val="100000"/>
              </a:lnSpc>
              <a:spcBef>
                <a:spcPts val="0"/>
              </a:spcBef>
              <a:spcAft>
                <a:spcPts val="1209"/>
              </a:spcAft>
              <a:buFont typeface="Arial" panose="020B0604020202020204" pitchFamily="34" charset="0"/>
              <a:buChar char="•"/>
            </a:pPr>
            <a:r>
              <a:rPr lang="en-GB" sz="1100" dirty="0"/>
              <a:t>threats made or abuse directed towards individuals carrying out public service duties or jobs, such as ambulance workers, fire fighters or bus or train drivers; </a:t>
            </a:r>
          </a:p>
          <a:p>
            <a:pPr marL="287779" indent="-287779">
              <a:lnSpc>
                <a:spcPct val="100000"/>
              </a:lnSpc>
              <a:spcBef>
                <a:spcPts val="0"/>
              </a:spcBef>
              <a:spcAft>
                <a:spcPts val="1209"/>
              </a:spcAft>
              <a:buFont typeface="Arial" panose="020B0604020202020204" pitchFamily="34" charset="0"/>
              <a:buChar char="•"/>
            </a:pPr>
            <a:r>
              <a:rPr lang="en-GB" sz="1100" dirty="0"/>
              <a:t>the throwing of missiles by a person taking part in a demonstration or other public gathering where no injury is caused; </a:t>
            </a:r>
          </a:p>
          <a:p>
            <a:pPr marL="287779" indent="-287779">
              <a:lnSpc>
                <a:spcPct val="100000"/>
              </a:lnSpc>
              <a:spcBef>
                <a:spcPts val="0"/>
              </a:spcBef>
              <a:spcAft>
                <a:spcPts val="1209"/>
              </a:spcAft>
              <a:buFont typeface="Arial" panose="020B0604020202020204" pitchFamily="34" charset="0"/>
              <a:buChar char="•"/>
            </a:pPr>
            <a:r>
              <a:rPr lang="en-GB" sz="1100" dirty="0"/>
              <a:t>scuffles or incidents of minor violence or threats of violence committed in the context of a brawl (such as in or in the vicinity of a public house); </a:t>
            </a:r>
          </a:p>
          <a:p>
            <a:pPr marL="287779" indent="-287779">
              <a:lnSpc>
                <a:spcPct val="100000"/>
              </a:lnSpc>
              <a:spcBef>
                <a:spcPts val="0"/>
              </a:spcBef>
              <a:spcAft>
                <a:spcPts val="1209"/>
              </a:spcAft>
              <a:buFont typeface="Arial" panose="020B0604020202020204" pitchFamily="34" charset="0"/>
              <a:buChar char="•"/>
            </a:pPr>
            <a:r>
              <a:rPr lang="en-GB" sz="1100" dirty="0"/>
              <a:t>incidents between neighbours or within domestic relationships which do not justify a charge of assault; </a:t>
            </a:r>
          </a:p>
          <a:p>
            <a:pPr marL="287779" indent="-287779">
              <a:lnSpc>
                <a:spcPct val="100000"/>
              </a:lnSpc>
              <a:spcBef>
                <a:spcPts val="0"/>
              </a:spcBef>
              <a:spcAft>
                <a:spcPts val="1209"/>
              </a:spcAft>
              <a:buFont typeface="Arial" panose="020B0604020202020204" pitchFamily="34" charset="0"/>
              <a:buChar char="•"/>
            </a:pPr>
            <a:r>
              <a:rPr lang="en-GB" sz="1100" dirty="0"/>
              <a:t>incidents which do not justify a charge of assault where an individual is picked on by a gang</a:t>
            </a:r>
            <a:endParaRPr lang="en-GB" sz="1100" b="0" u="none" baseline="0" dirty="0"/>
          </a:p>
          <a:p>
            <a:pPr>
              <a:lnSpc>
                <a:spcPct val="100000"/>
              </a:lnSpc>
              <a:spcBef>
                <a:spcPts val="0"/>
              </a:spcBef>
              <a:spcAft>
                <a:spcPts val="2417"/>
              </a:spcAft>
            </a:pPr>
            <a:r>
              <a:rPr lang="en-GB" sz="1100" b="0" u="none" baseline="0" dirty="0"/>
              <a:t>Triable summarily offence penalty 6 months imprisonment and/or fine. </a:t>
            </a:r>
          </a:p>
          <a:p>
            <a:pPr>
              <a:lnSpc>
                <a:spcPct val="100000"/>
              </a:lnSpc>
              <a:spcBef>
                <a:spcPts val="0"/>
              </a:spcBef>
              <a:spcAft>
                <a:spcPts val="2417"/>
              </a:spcAft>
            </a:pPr>
            <a:r>
              <a:rPr lang="en-GB" sz="1100" b="0" u="none" baseline="0" dirty="0"/>
              <a:t>This offence can be racially aggravated </a:t>
            </a:r>
            <a:endParaRPr lang="en-GB" sz="1100" b="0" u="none" dirty="0"/>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29</a:t>
            </a:fld>
            <a:endParaRPr lang="en-GB"/>
          </a:p>
        </p:txBody>
      </p:sp>
    </p:spTree>
    <p:extLst>
      <p:ext uri="{BB962C8B-B14F-4D97-AF65-F5344CB8AC3E}">
        <p14:creationId xmlns:p14="http://schemas.microsoft.com/office/powerpoint/2010/main" val="19012416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30</a:t>
            </a:fld>
            <a:endParaRPr lang="en-GB"/>
          </a:p>
        </p:txBody>
      </p:sp>
    </p:spTree>
    <p:extLst>
      <p:ext uri="{BB962C8B-B14F-4D97-AF65-F5344CB8AC3E}">
        <p14:creationId xmlns:p14="http://schemas.microsoft.com/office/powerpoint/2010/main" val="159741428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31</a:t>
            </a:fld>
            <a:endParaRPr lang="en-GB"/>
          </a:p>
        </p:txBody>
      </p:sp>
    </p:spTree>
    <p:extLst>
      <p:ext uri="{BB962C8B-B14F-4D97-AF65-F5344CB8AC3E}">
        <p14:creationId xmlns:p14="http://schemas.microsoft.com/office/powerpoint/2010/main" val="15817515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32</a:t>
            </a:fld>
            <a:endParaRPr lang="en-GB"/>
          </a:p>
        </p:txBody>
      </p:sp>
    </p:spTree>
    <p:extLst>
      <p:ext uri="{BB962C8B-B14F-4D97-AF65-F5344CB8AC3E}">
        <p14:creationId xmlns:p14="http://schemas.microsoft.com/office/powerpoint/2010/main" val="280251952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Arial" charset="0"/>
              </a:rPr>
              <a:t>This offence can be committed in private and public - therefore it can be committed in a dwelling.  </a:t>
            </a:r>
          </a:p>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33</a:t>
            </a:fld>
            <a:endParaRPr lang="en-US"/>
          </a:p>
        </p:txBody>
      </p:sp>
    </p:spTree>
    <p:extLst>
      <p:ext uri="{BB962C8B-B14F-4D97-AF65-F5344CB8AC3E}">
        <p14:creationId xmlns:p14="http://schemas.microsoft.com/office/powerpoint/2010/main" val="360486022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35</a:t>
            </a:fld>
            <a:endParaRPr lang="en-GB"/>
          </a:p>
        </p:txBody>
      </p:sp>
    </p:spTree>
    <p:extLst>
      <p:ext uri="{BB962C8B-B14F-4D97-AF65-F5344CB8AC3E}">
        <p14:creationId xmlns:p14="http://schemas.microsoft.com/office/powerpoint/2010/main" val="66185409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36</a:t>
            </a:fld>
            <a:endParaRPr lang="en-GB"/>
          </a:p>
        </p:txBody>
      </p:sp>
    </p:spTree>
    <p:extLst>
      <p:ext uri="{BB962C8B-B14F-4D97-AF65-F5344CB8AC3E}">
        <p14:creationId xmlns:p14="http://schemas.microsoft.com/office/powerpoint/2010/main" val="324168576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37</a:t>
            </a:fld>
            <a:endParaRPr lang="en-GB"/>
          </a:p>
        </p:txBody>
      </p:sp>
    </p:spTree>
    <p:extLst>
      <p:ext uri="{BB962C8B-B14F-4D97-AF65-F5344CB8AC3E}">
        <p14:creationId xmlns:p14="http://schemas.microsoft.com/office/powerpoint/2010/main" val="83003493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38</a:t>
            </a:fld>
            <a:endParaRPr lang="en-GB"/>
          </a:p>
        </p:txBody>
      </p:sp>
    </p:spTree>
    <p:extLst>
      <p:ext uri="{BB962C8B-B14F-4D97-AF65-F5344CB8AC3E}">
        <p14:creationId xmlns:p14="http://schemas.microsoft.com/office/powerpoint/2010/main" val="421578062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39</a:t>
            </a:fld>
            <a:endParaRPr lang="en-GB"/>
          </a:p>
        </p:txBody>
      </p:sp>
    </p:spTree>
    <p:extLst>
      <p:ext uri="{BB962C8B-B14F-4D97-AF65-F5344CB8AC3E}">
        <p14:creationId xmlns:p14="http://schemas.microsoft.com/office/powerpoint/2010/main" val="390262369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1A82037-86B1-7E46-9A9A-16823539D3C8}" type="slidenum">
              <a:rPr lang="en-US" smtClean="0"/>
              <a:t>40</a:t>
            </a:fld>
            <a:endParaRPr lang="en-US"/>
          </a:p>
        </p:txBody>
      </p:sp>
    </p:spTree>
    <p:extLst>
      <p:ext uri="{BB962C8B-B14F-4D97-AF65-F5344CB8AC3E}">
        <p14:creationId xmlns:p14="http://schemas.microsoft.com/office/powerpoint/2010/main" val="229392866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GB" sz="1100" b="0" i="0" u="none" strike="noStrike" kern="1200" baseline="0" dirty="0">
              <a:solidFill>
                <a:schemeClr val="tx1"/>
              </a:solidFill>
              <a:effectLst>
                <a:outerShdw blurRad="38100" dist="38100" dir="2700000" algn="tl">
                  <a:srgbClr val="C0C0C0"/>
                </a:outerShdw>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42</a:t>
            </a:fld>
            <a:endParaRPr lang="en-GB" altLang="en-US"/>
          </a:p>
        </p:txBody>
      </p:sp>
    </p:spTree>
    <p:extLst>
      <p:ext uri="{BB962C8B-B14F-4D97-AF65-F5344CB8AC3E}">
        <p14:creationId xmlns:p14="http://schemas.microsoft.com/office/powerpoint/2010/main" val="95648041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lang="en-GB" altLang="en-US" sz="1200" b="0" dirty="0">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lang="en-GB" altLang="en-US" sz="12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43</a:t>
            </a:fld>
            <a:endParaRPr lang="en-GB" altLang="en-US"/>
          </a:p>
        </p:txBody>
      </p:sp>
    </p:spTree>
    <p:extLst>
      <p:ext uri="{BB962C8B-B14F-4D97-AF65-F5344CB8AC3E}">
        <p14:creationId xmlns:p14="http://schemas.microsoft.com/office/powerpoint/2010/main" val="104355930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44</a:t>
            </a:fld>
            <a:endParaRPr lang="en-GB" altLang="en-US"/>
          </a:p>
        </p:txBody>
      </p:sp>
    </p:spTree>
    <p:extLst>
      <p:ext uri="{BB962C8B-B14F-4D97-AF65-F5344CB8AC3E}">
        <p14:creationId xmlns:p14="http://schemas.microsoft.com/office/powerpoint/2010/main" val="395763557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305D39E-461B-0B47-84CB-22C6E7F2C706}" type="slidenum">
              <a:rPr lang="en-US" smtClean="0"/>
              <a:t>45</a:t>
            </a:fld>
            <a:endParaRPr lang="en-US"/>
          </a:p>
        </p:txBody>
      </p:sp>
    </p:spTree>
    <p:extLst>
      <p:ext uri="{BB962C8B-B14F-4D97-AF65-F5344CB8AC3E}">
        <p14:creationId xmlns:p14="http://schemas.microsoft.com/office/powerpoint/2010/main" val="227036352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endParaRPr lang="en-GB" altLang="en-US"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46</a:t>
            </a:fld>
            <a:endParaRPr lang="en-GB" altLang="en-US"/>
          </a:p>
        </p:txBody>
      </p:sp>
    </p:spTree>
    <p:extLst>
      <p:ext uri="{BB962C8B-B14F-4D97-AF65-F5344CB8AC3E}">
        <p14:creationId xmlns:p14="http://schemas.microsoft.com/office/powerpoint/2010/main" val="65245942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endParaRPr lang="en-GB" altLang="en-US"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47</a:t>
            </a:fld>
            <a:endParaRPr lang="en-GB" altLang="en-US"/>
          </a:p>
        </p:txBody>
      </p:sp>
    </p:spTree>
    <p:extLst>
      <p:ext uri="{BB962C8B-B14F-4D97-AF65-F5344CB8AC3E}">
        <p14:creationId xmlns:p14="http://schemas.microsoft.com/office/powerpoint/2010/main" val="214337760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lgn="ctr" fontAlgn="base">
              <a:lnSpc>
                <a:spcPct val="80000"/>
              </a:lnSpc>
              <a:spcBef>
                <a:spcPct val="20000"/>
              </a:spcBef>
              <a:spcAft>
                <a:spcPct val="0"/>
              </a:spcAf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48</a:t>
            </a:fld>
            <a:endParaRPr lang="en-GB" altLang="en-US"/>
          </a:p>
        </p:txBody>
      </p:sp>
    </p:spTree>
    <p:extLst>
      <p:ext uri="{BB962C8B-B14F-4D97-AF65-F5344CB8AC3E}">
        <p14:creationId xmlns:p14="http://schemas.microsoft.com/office/powerpoint/2010/main" val="200512807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49</a:t>
            </a:fld>
            <a:endParaRPr lang="en-GB" altLang="en-US"/>
          </a:p>
        </p:txBody>
      </p:sp>
    </p:spTree>
    <p:extLst>
      <p:ext uri="{BB962C8B-B14F-4D97-AF65-F5344CB8AC3E}">
        <p14:creationId xmlns:p14="http://schemas.microsoft.com/office/powerpoint/2010/main" val="418084924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50</a:t>
            </a:fld>
            <a:endParaRPr lang="en-GB" altLang="en-US"/>
          </a:p>
        </p:txBody>
      </p:sp>
    </p:spTree>
    <p:extLst>
      <p:ext uri="{BB962C8B-B14F-4D97-AF65-F5344CB8AC3E}">
        <p14:creationId xmlns:p14="http://schemas.microsoft.com/office/powerpoint/2010/main" val="336766592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51</a:t>
            </a:fld>
            <a:endParaRPr lang="en-GB" altLang="en-US"/>
          </a:p>
        </p:txBody>
      </p:sp>
    </p:spTree>
    <p:extLst>
      <p:ext uri="{BB962C8B-B14F-4D97-AF65-F5344CB8AC3E}">
        <p14:creationId xmlns:p14="http://schemas.microsoft.com/office/powerpoint/2010/main" val="71353708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52</a:t>
            </a:fld>
            <a:endParaRPr lang="en-GB" altLang="en-US"/>
          </a:p>
        </p:txBody>
      </p:sp>
    </p:spTree>
    <p:extLst>
      <p:ext uri="{BB962C8B-B14F-4D97-AF65-F5344CB8AC3E}">
        <p14:creationId xmlns:p14="http://schemas.microsoft.com/office/powerpoint/2010/main" val="48606307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53</a:t>
            </a:fld>
            <a:endParaRPr lang="en-GB" altLang="en-US"/>
          </a:p>
        </p:txBody>
      </p:sp>
    </p:spTree>
    <p:extLst>
      <p:ext uri="{BB962C8B-B14F-4D97-AF65-F5344CB8AC3E}">
        <p14:creationId xmlns:p14="http://schemas.microsoft.com/office/powerpoint/2010/main" val="130694896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54</a:t>
            </a:fld>
            <a:endParaRPr lang="en-GB" altLang="en-US"/>
          </a:p>
        </p:txBody>
      </p:sp>
    </p:spTree>
    <p:extLst>
      <p:ext uri="{BB962C8B-B14F-4D97-AF65-F5344CB8AC3E}">
        <p14:creationId xmlns:p14="http://schemas.microsoft.com/office/powerpoint/2010/main" val="36898695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F9C05-DF65-55E3-A7A3-EB09A9BEBD6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AEDC837-0986-B616-2F79-3F867AC086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084E9B9-DB78-54C8-CEF3-0AF49505D270}"/>
              </a:ext>
            </a:extLst>
          </p:cNvPr>
          <p:cNvSpPr>
            <a:spLocks noGrp="1"/>
          </p:cNvSpPr>
          <p:nvPr>
            <p:ph type="dt" sz="half" idx="10"/>
          </p:nvPr>
        </p:nvSpPr>
        <p:spPr/>
        <p:txBody>
          <a:bodyPr/>
          <a:lstStyle/>
          <a:p>
            <a:fld id="{9F214FA2-DF27-9E42-B2F5-CF8A4201354E}" type="datetimeFigureOut">
              <a:rPr lang="en-US" smtClean="0"/>
              <a:t>1/24/2025</a:t>
            </a:fld>
            <a:endParaRPr lang="en-US"/>
          </a:p>
        </p:txBody>
      </p:sp>
      <p:sp>
        <p:nvSpPr>
          <p:cNvPr id="5" name="Footer Placeholder 4">
            <a:extLst>
              <a:ext uri="{FF2B5EF4-FFF2-40B4-BE49-F238E27FC236}">
                <a16:creationId xmlns:a16="http://schemas.microsoft.com/office/drawing/2014/main" id="{09E949EC-B717-FE25-4DA5-493345719C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854DA6-6098-992C-2B3D-67D5BF066901}"/>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1081967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5FC7-2602-45CA-2EC5-1EE5723D6B9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C64F09-5EC0-F9B5-7F95-304DD8924A1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A805C2B-521E-B7F2-58AA-B2D066D6A3BC}"/>
              </a:ext>
            </a:extLst>
          </p:cNvPr>
          <p:cNvSpPr>
            <a:spLocks noGrp="1"/>
          </p:cNvSpPr>
          <p:nvPr>
            <p:ph type="dt" sz="half" idx="10"/>
          </p:nvPr>
        </p:nvSpPr>
        <p:spPr/>
        <p:txBody>
          <a:bodyPr/>
          <a:lstStyle/>
          <a:p>
            <a:fld id="{9F214FA2-DF27-9E42-B2F5-CF8A4201354E}" type="datetimeFigureOut">
              <a:rPr lang="en-US" smtClean="0"/>
              <a:t>1/24/2025</a:t>
            </a:fld>
            <a:endParaRPr lang="en-US"/>
          </a:p>
        </p:txBody>
      </p:sp>
      <p:sp>
        <p:nvSpPr>
          <p:cNvPr id="5" name="Footer Placeholder 4">
            <a:extLst>
              <a:ext uri="{FF2B5EF4-FFF2-40B4-BE49-F238E27FC236}">
                <a16:creationId xmlns:a16="http://schemas.microsoft.com/office/drawing/2014/main" id="{6ABF266D-9E3C-B90D-B4E4-6614E2D1D6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2B6096-E934-08A4-BA80-928146464EEE}"/>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3799564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E120B-0152-135C-18E6-5B6B0E97BF9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1ED3E60-261B-B90A-3F1A-E126478838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99E4352-9661-5E80-9F6D-88640D16D9A5}"/>
              </a:ext>
            </a:extLst>
          </p:cNvPr>
          <p:cNvSpPr>
            <a:spLocks noGrp="1"/>
          </p:cNvSpPr>
          <p:nvPr>
            <p:ph type="dt" sz="half" idx="10"/>
          </p:nvPr>
        </p:nvSpPr>
        <p:spPr/>
        <p:txBody>
          <a:bodyPr/>
          <a:lstStyle/>
          <a:p>
            <a:fld id="{9F214FA2-DF27-9E42-B2F5-CF8A4201354E}" type="datetimeFigureOut">
              <a:rPr lang="en-US" smtClean="0"/>
              <a:t>1/24/2025</a:t>
            </a:fld>
            <a:endParaRPr lang="en-US"/>
          </a:p>
        </p:txBody>
      </p:sp>
      <p:sp>
        <p:nvSpPr>
          <p:cNvPr id="5" name="Footer Placeholder 4">
            <a:extLst>
              <a:ext uri="{FF2B5EF4-FFF2-40B4-BE49-F238E27FC236}">
                <a16:creationId xmlns:a16="http://schemas.microsoft.com/office/drawing/2014/main" id="{7513AD81-6666-C2F4-2C7D-C63D508D15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23E62E-BB0D-3B29-4996-51B43F958315}"/>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298398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BEF7F-D731-BDAC-2DFB-E38C2BB8AF9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1D05CA8-E26F-F26E-782D-56013BE6505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60C14B7-31FE-6B9F-D9BB-3D59FC3A486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3A3A8FF-1EC2-782F-357B-69247B9B98D4}"/>
              </a:ext>
            </a:extLst>
          </p:cNvPr>
          <p:cNvSpPr>
            <a:spLocks noGrp="1"/>
          </p:cNvSpPr>
          <p:nvPr>
            <p:ph type="dt" sz="half" idx="10"/>
          </p:nvPr>
        </p:nvSpPr>
        <p:spPr/>
        <p:txBody>
          <a:bodyPr/>
          <a:lstStyle/>
          <a:p>
            <a:fld id="{9F214FA2-DF27-9E42-B2F5-CF8A4201354E}" type="datetimeFigureOut">
              <a:rPr lang="en-US" smtClean="0"/>
              <a:t>1/24/2025</a:t>
            </a:fld>
            <a:endParaRPr lang="en-US"/>
          </a:p>
        </p:txBody>
      </p:sp>
      <p:sp>
        <p:nvSpPr>
          <p:cNvPr id="6" name="Footer Placeholder 5">
            <a:extLst>
              <a:ext uri="{FF2B5EF4-FFF2-40B4-BE49-F238E27FC236}">
                <a16:creationId xmlns:a16="http://schemas.microsoft.com/office/drawing/2014/main" id="{A96C9C26-C009-B3E8-139C-090ACBF4AE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F3150F-0CA3-7567-85CE-8215736D4AD4}"/>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1931901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ED584-CF9B-27FF-8FA8-A599EDBC5E1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1F38410-7AF5-ACB7-EA4A-B3B011BF22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7E35896-7E97-0E63-22B9-63C22D57419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4049A03-B918-6C39-C82D-A2A709B2C9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5FE46AC-85DD-664D-EA34-3ED615CB61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67D0668-A8F0-4100-99FA-5E96F27C998E}"/>
              </a:ext>
            </a:extLst>
          </p:cNvPr>
          <p:cNvSpPr>
            <a:spLocks noGrp="1"/>
          </p:cNvSpPr>
          <p:nvPr>
            <p:ph type="dt" sz="half" idx="10"/>
          </p:nvPr>
        </p:nvSpPr>
        <p:spPr/>
        <p:txBody>
          <a:bodyPr/>
          <a:lstStyle/>
          <a:p>
            <a:fld id="{9F214FA2-DF27-9E42-B2F5-CF8A4201354E}" type="datetimeFigureOut">
              <a:rPr lang="en-US" smtClean="0"/>
              <a:t>1/24/2025</a:t>
            </a:fld>
            <a:endParaRPr lang="en-US"/>
          </a:p>
        </p:txBody>
      </p:sp>
      <p:sp>
        <p:nvSpPr>
          <p:cNvPr id="8" name="Footer Placeholder 7">
            <a:extLst>
              <a:ext uri="{FF2B5EF4-FFF2-40B4-BE49-F238E27FC236}">
                <a16:creationId xmlns:a16="http://schemas.microsoft.com/office/drawing/2014/main" id="{C31413EB-6A52-9800-0F45-BE5B6DB3711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835D6A-8439-8193-A45A-BB1816BC325B}"/>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736251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E8CDC-4B74-7377-0CD1-784C32BFD5B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7F8AA60-4B36-EAB3-36B2-9014B2CC2EF2}"/>
              </a:ext>
            </a:extLst>
          </p:cNvPr>
          <p:cNvSpPr>
            <a:spLocks noGrp="1"/>
          </p:cNvSpPr>
          <p:nvPr>
            <p:ph type="dt" sz="half" idx="10"/>
          </p:nvPr>
        </p:nvSpPr>
        <p:spPr/>
        <p:txBody>
          <a:bodyPr/>
          <a:lstStyle/>
          <a:p>
            <a:fld id="{9F214FA2-DF27-9E42-B2F5-CF8A4201354E}" type="datetimeFigureOut">
              <a:rPr lang="en-US" smtClean="0"/>
              <a:t>1/24/2025</a:t>
            </a:fld>
            <a:endParaRPr lang="en-US"/>
          </a:p>
        </p:txBody>
      </p:sp>
      <p:sp>
        <p:nvSpPr>
          <p:cNvPr id="4" name="Footer Placeholder 3">
            <a:extLst>
              <a:ext uri="{FF2B5EF4-FFF2-40B4-BE49-F238E27FC236}">
                <a16:creationId xmlns:a16="http://schemas.microsoft.com/office/drawing/2014/main" id="{E4A499A2-D6CB-4F21-C843-F95477E1354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9E50673-ECA6-AA7B-B223-41EB54B8E7B4}"/>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3544506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4D70D-C9FA-4F37-DD6A-E1286D6CC8BF}"/>
              </a:ext>
            </a:extLst>
          </p:cNvPr>
          <p:cNvSpPr>
            <a:spLocks noGrp="1"/>
          </p:cNvSpPr>
          <p:nvPr>
            <p:ph type="dt" sz="half" idx="10"/>
          </p:nvPr>
        </p:nvSpPr>
        <p:spPr/>
        <p:txBody>
          <a:bodyPr/>
          <a:lstStyle/>
          <a:p>
            <a:fld id="{9F214FA2-DF27-9E42-B2F5-CF8A4201354E}" type="datetimeFigureOut">
              <a:rPr lang="en-US" smtClean="0"/>
              <a:t>1/24/2025</a:t>
            </a:fld>
            <a:endParaRPr lang="en-US"/>
          </a:p>
        </p:txBody>
      </p:sp>
      <p:sp>
        <p:nvSpPr>
          <p:cNvPr id="3" name="Footer Placeholder 2">
            <a:extLst>
              <a:ext uri="{FF2B5EF4-FFF2-40B4-BE49-F238E27FC236}">
                <a16:creationId xmlns:a16="http://schemas.microsoft.com/office/drawing/2014/main" id="{F6512A85-DE03-0A73-95FD-B536E1CF10B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2DA1030-E2F8-3622-7980-6650B37D0B68}"/>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1328878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1A620-0486-AAFE-163E-E88599E1E2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59D760A-F645-A6A7-9E95-4E806F888E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58A00A-63DB-0477-0233-9DF8BDD3BB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00F1DC3-61A7-EADB-450B-3AD5F331668C}"/>
              </a:ext>
            </a:extLst>
          </p:cNvPr>
          <p:cNvSpPr>
            <a:spLocks noGrp="1"/>
          </p:cNvSpPr>
          <p:nvPr>
            <p:ph type="dt" sz="half" idx="10"/>
          </p:nvPr>
        </p:nvSpPr>
        <p:spPr/>
        <p:txBody>
          <a:bodyPr/>
          <a:lstStyle/>
          <a:p>
            <a:fld id="{9F214FA2-DF27-9E42-B2F5-CF8A4201354E}" type="datetimeFigureOut">
              <a:rPr lang="en-US" smtClean="0"/>
              <a:t>1/24/2025</a:t>
            </a:fld>
            <a:endParaRPr lang="en-US"/>
          </a:p>
        </p:txBody>
      </p:sp>
      <p:sp>
        <p:nvSpPr>
          <p:cNvPr id="6" name="Footer Placeholder 5">
            <a:extLst>
              <a:ext uri="{FF2B5EF4-FFF2-40B4-BE49-F238E27FC236}">
                <a16:creationId xmlns:a16="http://schemas.microsoft.com/office/drawing/2014/main" id="{527EF517-69F2-2CC5-8136-5E483596A22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A44577-96B1-76B8-4279-BCD4FDCFD302}"/>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3131716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F40F6-B90D-746E-2BCB-73BECABEC6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1B8B87E-9B9C-E942-C96B-D786AAC4B5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1873388-AE13-0866-EFD1-6409559E92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015C800-44B1-8D5B-AFC7-8DB446134673}"/>
              </a:ext>
            </a:extLst>
          </p:cNvPr>
          <p:cNvSpPr>
            <a:spLocks noGrp="1"/>
          </p:cNvSpPr>
          <p:nvPr>
            <p:ph type="dt" sz="half" idx="10"/>
          </p:nvPr>
        </p:nvSpPr>
        <p:spPr/>
        <p:txBody>
          <a:bodyPr/>
          <a:lstStyle/>
          <a:p>
            <a:fld id="{9F214FA2-DF27-9E42-B2F5-CF8A4201354E}" type="datetimeFigureOut">
              <a:rPr lang="en-US" smtClean="0"/>
              <a:t>1/24/2025</a:t>
            </a:fld>
            <a:endParaRPr lang="en-US"/>
          </a:p>
        </p:txBody>
      </p:sp>
      <p:sp>
        <p:nvSpPr>
          <p:cNvPr id="6" name="Footer Placeholder 5">
            <a:extLst>
              <a:ext uri="{FF2B5EF4-FFF2-40B4-BE49-F238E27FC236}">
                <a16:creationId xmlns:a16="http://schemas.microsoft.com/office/drawing/2014/main" id="{2691CB7C-A8A3-9154-3661-C835C228D2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F4FB235-02FC-6D92-58E8-E27B6DC0B0A2}"/>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4025185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AFBBA-6759-68F9-14E3-13D10F148C1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63C3B5F-599C-81A7-25DB-E346F7B34EB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86CD5D7-F34F-EFAB-23CE-9DCB333E8449}"/>
              </a:ext>
            </a:extLst>
          </p:cNvPr>
          <p:cNvSpPr>
            <a:spLocks noGrp="1"/>
          </p:cNvSpPr>
          <p:nvPr>
            <p:ph type="dt" sz="half" idx="10"/>
          </p:nvPr>
        </p:nvSpPr>
        <p:spPr/>
        <p:txBody>
          <a:bodyPr/>
          <a:lstStyle/>
          <a:p>
            <a:fld id="{9F214FA2-DF27-9E42-B2F5-CF8A4201354E}" type="datetimeFigureOut">
              <a:rPr lang="en-US" smtClean="0"/>
              <a:t>1/24/2025</a:t>
            </a:fld>
            <a:endParaRPr lang="en-US"/>
          </a:p>
        </p:txBody>
      </p:sp>
      <p:sp>
        <p:nvSpPr>
          <p:cNvPr id="5" name="Footer Placeholder 4">
            <a:extLst>
              <a:ext uri="{FF2B5EF4-FFF2-40B4-BE49-F238E27FC236}">
                <a16:creationId xmlns:a16="http://schemas.microsoft.com/office/drawing/2014/main" id="{FE381B3F-47F1-F01F-DC01-3287F0BBC5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5BC9CD-4628-A9FB-8B0A-5089EA278CEF}"/>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3701950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682322-96C3-EBAD-E3DE-C7B49BF4011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ECAF3AA-BAD8-4002-4136-41324F4A90C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8247992-7091-00C4-FD04-FCA2BA787845}"/>
              </a:ext>
            </a:extLst>
          </p:cNvPr>
          <p:cNvSpPr>
            <a:spLocks noGrp="1"/>
          </p:cNvSpPr>
          <p:nvPr>
            <p:ph type="dt" sz="half" idx="10"/>
          </p:nvPr>
        </p:nvSpPr>
        <p:spPr/>
        <p:txBody>
          <a:bodyPr/>
          <a:lstStyle/>
          <a:p>
            <a:fld id="{9F214FA2-DF27-9E42-B2F5-CF8A4201354E}" type="datetimeFigureOut">
              <a:rPr lang="en-US" smtClean="0"/>
              <a:t>1/24/2025</a:t>
            </a:fld>
            <a:endParaRPr lang="en-US"/>
          </a:p>
        </p:txBody>
      </p:sp>
      <p:sp>
        <p:nvSpPr>
          <p:cNvPr id="5" name="Footer Placeholder 4">
            <a:extLst>
              <a:ext uri="{FF2B5EF4-FFF2-40B4-BE49-F238E27FC236}">
                <a16:creationId xmlns:a16="http://schemas.microsoft.com/office/drawing/2014/main" id="{D4959A85-7EF7-C2F5-DC0C-564F741BE7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DFE01F-90DE-AF73-0B2F-B30F3611D789}"/>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295438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C46F35-F28C-286D-0C67-41C66176DB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77BED67-16C4-6830-AAF5-C4A82B57E1D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589CEB-7C59-D7ED-3E82-CBCFFE2A18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214FA2-DF27-9E42-B2F5-CF8A4201354E}" type="datetimeFigureOut">
              <a:rPr lang="en-US" smtClean="0"/>
              <a:t>1/24/2025</a:t>
            </a:fld>
            <a:endParaRPr lang="en-US"/>
          </a:p>
        </p:txBody>
      </p:sp>
      <p:sp>
        <p:nvSpPr>
          <p:cNvPr id="5" name="Footer Placeholder 4">
            <a:extLst>
              <a:ext uri="{FF2B5EF4-FFF2-40B4-BE49-F238E27FC236}">
                <a16:creationId xmlns:a16="http://schemas.microsoft.com/office/drawing/2014/main" id="{5F73E4C7-3808-36D3-788B-4D0006E474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570D8D3-6231-3A87-207C-D2297588C2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5E5030-714F-1147-B7D6-EB45572E0C5B}" type="slidenum">
              <a:rPr lang="en-US" smtClean="0"/>
              <a:t>‹#›</a:t>
            </a:fld>
            <a:endParaRPr lang="en-US"/>
          </a:p>
        </p:txBody>
      </p:sp>
    </p:spTree>
    <p:extLst>
      <p:ext uri="{BB962C8B-B14F-4D97-AF65-F5344CB8AC3E}">
        <p14:creationId xmlns:p14="http://schemas.microsoft.com/office/powerpoint/2010/main" val="17518045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pn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1.jpeg"/><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4.jpeg"/><Relationship Id="rId7" Type="http://schemas.openxmlformats.org/officeDocument/2006/relationships/diagramColors" Target="../diagrams/colors6.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7.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11.xml"/><Relationship Id="rId3" Type="http://schemas.openxmlformats.org/officeDocument/2006/relationships/image" Target="../media/image21.jpeg"/><Relationship Id="rId7" Type="http://schemas.openxmlformats.org/officeDocument/2006/relationships/diagramQuickStyle" Target="../diagrams/quickStyle11.xml"/><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diagramLayout" Target="../diagrams/layout11.xml"/><Relationship Id="rId5" Type="http://schemas.openxmlformats.org/officeDocument/2006/relationships/diagramData" Target="../diagrams/data11.xml"/><Relationship Id="rId4" Type="http://schemas.openxmlformats.org/officeDocument/2006/relationships/image" Target="../media/image22.jpeg"/><Relationship Id="rId9" Type="http://schemas.microsoft.com/office/2007/relationships/diagramDrawing" Target="../diagrams/drawing11.xml"/></Relationships>
</file>

<file path=ppt/slides/_rels/slide20.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1.xml"/><Relationship Id="rId1" Type="http://schemas.openxmlformats.org/officeDocument/2006/relationships/slideLayout" Target="../slideLayouts/slideLayout6.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5.xml"/><Relationship Id="rId1" Type="http://schemas.openxmlformats.org/officeDocument/2006/relationships/slideLayout" Target="../slideLayouts/slideLayout6.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8.xml"/><Relationship Id="rId7" Type="http://schemas.openxmlformats.org/officeDocument/2006/relationships/image" Target="../media/image27.jpeg"/><Relationship Id="rId2" Type="http://schemas.openxmlformats.org/officeDocument/2006/relationships/diagramData" Target="../diagrams/data18.xml"/><Relationship Id="rId1" Type="http://schemas.openxmlformats.org/officeDocument/2006/relationships/slideLayout" Target="../slideLayouts/slideLayout6.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7.xml.rels><?xml version="1.0" encoding="UTF-8" standalone="yes"?>
<Relationships xmlns="http://schemas.openxmlformats.org/package/2006/relationships"><Relationship Id="rId8" Type="http://schemas.openxmlformats.org/officeDocument/2006/relationships/hyperlink" Target="D6080.htm" TargetMode="External"/><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29.xml.rels><?xml version="1.0" encoding="UTF-8" standalone="yes"?>
<Relationships xmlns="http://schemas.openxmlformats.org/package/2006/relationships"><Relationship Id="rId8" Type="http://schemas.microsoft.com/office/2007/relationships/diagramDrawing" Target="../diagrams/drawing21.xml"/><Relationship Id="rId3" Type="http://schemas.openxmlformats.org/officeDocument/2006/relationships/image" Target="../media/image30.jpg"/><Relationship Id="rId7" Type="http://schemas.openxmlformats.org/officeDocument/2006/relationships/diagramColors" Target="../diagrams/colors21.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QuickStyle" Target="../diagrams/quickStyle21.xml"/><Relationship Id="rId5" Type="http://schemas.openxmlformats.org/officeDocument/2006/relationships/diagramLayout" Target="../diagrams/layout21.xml"/><Relationship Id="rId4" Type="http://schemas.openxmlformats.org/officeDocument/2006/relationships/diagramData" Target="../diagrams/data21.xml"/></Relationships>
</file>

<file path=ppt/slides/_rels/slide30.xml.rels><?xml version="1.0" encoding="UTF-8" standalone="yes"?>
<Relationships xmlns="http://schemas.openxmlformats.org/package/2006/relationships"><Relationship Id="rId8" Type="http://schemas.openxmlformats.org/officeDocument/2006/relationships/diagramColors" Target="../diagrams/colors22.xml"/><Relationship Id="rId3" Type="http://schemas.openxmlformats.org/officeDocument/2006/relationships/image" Target="../media/image31.jpg"/><Relationship Id="rId7" Type="http://schemas.openxmlformats.org/officeDocument/2006/relationships/diagramQuickStyle" Target="../diagrams/quickStyle22.xml"/><Relationship Id="rId2" Type="http://schemas.openxmlformats.org/officeDocument/2006/relationships/notesSlide" Target="../notesSlides/notesSlide29.xml"/><Relationship Id="rId1" Type="http://schemas.openxmlformats.org/officeDocument/2006/relationships/slideLayout" Target="../slideLayouts/slideLayout6.xml"/><Relationship Id="rId6" Type="http://schemas.openxmlformats.org/officeDocument/2006/relationships/diagramLayout" Target="../diagrams/layout22.xml"/><Relationship Id="rId5" Type="http://schemas.openxmlformats.org/officeDocument/2006/relationships/diagramData" Target="../diagrams/data22.xml"/><Relationship Id="rId4" Type="http://schemas.openxmlformats.org/officeDocument/2006/relationships/image" Target="../media/image32.jpg"/><Relationship Id="rId9" Type="http://schemas.microsoft.com/office/2007/relationships/diagramDrawing" Target="../diagrams/drawing2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30.xml"/><Relationship Id="rId1" Type="http://schemas.openxmlformats.org/officeDocument/2006/relationships/slideLayout" Target="../slideLayouts/slideLayout6.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32.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24.xml"/><Relationship Id="rId5" Type="http://schemas.openxmlformats.org/officeDocument/2006/relationships/diagramQuickStyle" Target="../diagrams/quickStyle24.xml"/><Relationship Id="rId4" Type="http://schemas.openxmlformats.org/officeDocument/2006/relationships/diagramLayout" Target="../diagrams/layout24.xml"/></Relationships>
</file>

<file path=ppt/slides/_rels/slide3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7.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35.xml.rels><?xml version="1.0" encoding="UTF-8" standalone="yes"?>
<Relationships xmlns="http://schemas.openxmlformats.org/package/2006/relationships"><Relationship Id="rId8" Type="http://schemas.openxmlformats.org/officeDocument/2006/relationships/image" Target="../media/image35.jpeg"/><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s>
</file>

<file path=ppt/slides/_rels/slide36.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8" Type="http://schemas.openxmlformats.org/officeDocument/2006/relationships/image" Target="../media/image36.jpeg"/><Relationship Id="rId3" Type="http://schemas.openxmlformats.org/officeDocument/2006/relationships/diagramData" Target="../diagrams/data27.xml"/><Relationship Id="rId7" Type="http://schemas.microsoft.com/office/2007/relationships/diagramDrawing" Target="../diagrams/drawing27.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27.xml"/><Relationship Id="rId5" Type="http://schemas.openxmlformats.org/officeDocument/2006/relationships/diagramQuickStyle" Target="../diagrams/quickStyle27.xml"/><Relationship Id="rId4" Type="http://schemas.openxmlformats.org/officeDocument/2006/relationships/diagramLayout" Target="../diagrams/layout27.xml"/><Relationship Id="rId9" Type="http://schemas.openxmlformats.org/officeDocument/2006/relationships/image" Target="../media/image37.jpeg"/></Relationships>
</file>

<file path=ppt/slides/_rels/slide38.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6.xml"/><Relationship Id="rId1" Type="http://schemas.openxmlformats.org/officeDocument/2006/relationships/slideLayout" Target="../slideLayouts/slideLayout7.xml"/><Relationship Id="rId5" Type="http://schemas.openxmlformats.org/officeDocument/2006/relationships/hyperlink" Target="https://docmanager.pnld.co.uk/content/D393.htm" TargetMode="External"/><Relationship Id="rId4" Type="http://schemas.openxmlformats.org/officeDocument/2006/relationships/image" Target="../media/image37.jpeg"/></Relationships>
</file>

<file path=ppt/slides/_rels/slide3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image" Target="../media/image40.jpeg"/><Relationship Id="rId1" Type="http://schemas.openxmlformats.org/officeDocument/2006/relationships/slideLayout" Target="../slideLayouts/slideLayout2.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4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42.jpeg"/></Relationships>
</file>

<file path=ppt/slides/_rels/slide4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40.xml"/><Relationship Id="rId1" Type="http://schemas.openxmlformats.org/officeDocument/2006/relationships/slideLayout" Target="../slideLayouts/slideLayout7.xml"/><Relationship Id="rId5" Type="http://schemas.openxmlformats.org/officeDocument/2006/relationships/image" Target="../media/image45.jpeg"/><Relationship Id="rId4" Type="http://schemas.openxmlformats.org/officeDocument/2006/relationships/image" Target="../media/image44.jpeg"/></Relationships>
</file>

<file path=ppt/slides/_rels/slide44.xml.rels><?xml version="1.0" encoding="UTF-8" standalone="yes"?>
<Relationships xmlns="http://schemas.openxmlformats.org/package/2006/relationships"><Relationship Id="rId8" Type="http://schemas.openxmlformats.org/officeDocument/2006/relationships/image" Target="../media/image46.jpeg"/><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 Id="rId9" Type="http://schemas.openxmlformats.org/officeDocument/2006/relationships/image" Target="../media/image47.jpeg"/></Relationships>
</file>

<file path=ppt/slides/_rels/slide45.xml.rels><?xml version="1.0" encoding="UTF-8" standalone="yes"?>
<Relationships xmlns="http://schemas.openxmlformats.org/package/2006/relationships"><Relationship Id="rId8" Type="http://schemas.openxmlformats.org/officeDocument/2006/relationships/diagramColors" Target="../diagrams/colors30.xml"/><Relationship Id="rId3" Type="http://schemas.openxmlformats.org/officeDocument/2006/relationships/image" Target="../media/image48.jpeg"/><Relationship Id="rId7" Type="http://schemas.openxmlformats.org/officeDocument/2006/relationships/diagramQuickStyle" Target="../diagrams/quickStyle30.xml"/><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diagramLayout" Target="../diagrams/layout30.xml"/><Relationship Id="rId5" Type="http://schemas.openxmlformats.org/officeDocument/2006/relationships/diagramData" Target="../diagrams/data30.xml"/><Relationship Id="rId10" Type="http://schemas.openxmlformats.org/officeDocument/2006/relationships/image" Target="../media/image50.png"/><Relationship Id="rId4" Type="http://schemas.openxmlformats.org/officeDocument/2006/relationships/image" Target="../media/image49.jpeg"/><Relationship Id="rId9" Type="http://schemas.microsoft.com/office/2007/relationships/diagramDrawing" Target="../diagrams/drawing30.xml"/></Relationships>
</file>

<file path=ppt/slides/_rels/slide4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8" Type="http://schemas.microsoft.com/office/2007/relationships/diagramDrawing" Target="../diagrams/drawing31.xml"/><Relationship Id="rId3" Type="http://schemas.openxmlformats.org/officeDocument/2006/relationships/image" Target="../media/image51.jpeg"/><Relationship Id="rId7" Type="http://schemas.openxmlformats.org/officeDocument/2006/relationships/diagramColors" Target="../diagrams/colors31.xml"/><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diagramQuickStyle" Target="../diagrams/quickStyle31.xml"/><Relationship Id="rId5" Type="http://schemas.openxmlformats.org/officeDocument/2006/relationships/diagramLayout" Target="../diagrams/layout31.xml"/><Relationship Id="rId4" Type="http://schemas.openxmlformats.org/officeDocument/2006/relationships/diagramData" Target="../diagrams/data31.xml"/></Relationships>
</file>

<file path=ppt/slides/_rels/slide48.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image" Target="../media/image55.jpeg"/><Relationship Id="rId5" Type="http://schemas.openxmlformats.org/officeDocument/2006/relationships/image" Target="../media/image54.jpeg"/><Relationship Id="rId4" Type="http://schemas.openxmlformats.org/officeDocument/2006/relationships/image" Target="../media/image53.jpeg"/></Relationships>
</file>

<file path=ppt/slides/_rels/slide49.xml.rels><?xml version="1.0" encoding="UTF-8" standalone="yes"?>
<Relationships xmlns="http://schemas.openxmlformats.org/package/2006/relationships"><Relationship Id="rId8" Type="http://schemas.openxmlformats.org/officeDocument/2006/relationships/image" Target="../media/image59.jpeg"/><Relationship Id="rId3" Type="http://schemas.openxmlformats.org/officeDocument/2006/relationships/diagramData" Target="../diagrams/data32.xml"/><Relationship Id="rId7" Type="http://schemas.microsoft.com/office/2007/relationships/diagramDrawing" Target="../diagrams/drawing32.xml"/><Relationship Id="rId2" Type="http://schemas.openxmlformats.org/officeDocument/2006/relationships/notesSlide" Target="../notesSlides/notesSlide46.xml"/><Relationship Id="rId1" Type="http://schemas.openxmlformats.org/officeDocument/2006/relationships/slideLayout" Target="../slideLayouts/slideLayout7.xml"/><Relationship Id="rId6" Type="http://schemas.openxmlformats.org/officeDocument/2006/relationships/diagramColors" Target="../diagrams/colors32.xml"/><Relationship Id="rId5" Type="http://schemas.openxmlformats.org/officeDocument/2006/relationships/diagramQuickStyle" Target="../diagrams/quickStyle32.xml"/><Relationship Id="rId4" Type="http://schemas.openxmlformats.org/officeDocument/2006/relationships/diagramLayout" Target="../diagrams/layout32.xml"/></Relationships>
</file>

<file path=ppt/slides/_rels/slide50.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47.xml"/><Relationship Id="rId1" Type="http://schemas.openxmlformats.org/officeDocument/2006/relationships/slideLayout" Target="../slideLayouts/slideLayout7.xml"/><Relationship Id="rId4" Type="http://schemas.openxmlformats.org/officeDocument/2006/relationships/image" Target="../media/image61.jpeg"/></Relationships>
</file>

<file path=ppt/slides/_rels/slide51.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48.xml"/><Relationship Id="rId1" Type="http://schemas.openxmlformats.org/officeDocument/2006/relationships/slideLayout" Target="../slideLayouts/slideLayout7.xml"/><Relationship Id="rId4" Type="http://schemas.openxmlformats.org/officeDocument/2006/relationships/image" Target="../media/image63.jpeg"/></Relationships>
</file>

<file path=ppt/slides/_rels/slide52.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49.xml"/><Relationship Id="rId1" Type="http://schemas.openxmlformats.org/officeDocument/2006/relationships/slideLayout" Target="../slideLayouts/slideLayout7.xml"/><Relationship Id="rId5" Type="http://schemas.openxmlformats.org/officeDocument/2006/relationships/image" Target="../media/image66.png"/><Relationship Id="rId4" Type="http://schemas.openxmlformats.org/officeDocument/2006/relationships/image" Target="../media/image65.jpg"/></Relationships>
</file>

<file path=ppt/slides/_rels/slide53.xml.rels><?xml version="1.0" encoding="UTF-8" standalone="yes"?>
<Relationships xmlns="http://schemas.openxmlformats.org/package/2006/relationships"><Relationship Id="rId8" Type="http://schemas.openxmlformats.org/officeDocument/2006/relationships/image" Target="../media/image67.jpeg"/><Relationship Id="rId3" Type="http://schemas.openxmlformats.org/officeDocument/2006/relationships/diagramData" Target="../diagrams/data33.xml"/><Relationship Id="rId7" Type="http://schemas.microsoft.com/office/2007/relationships/diagramDrawing" Target="../diagrams/drawing33.xml"/><Relationship Id="rId2" Type="http://schemas.openxmlformats.org/officeDocument/2006/relationships/notesSlide" Target="../notesSlides/notesSlide50.xml"/><Relationship Id="rId1" Type="http://schemas.openxmlformats.org/officeDocument/2006/relationships/slideLayout" Target="../slideLayouts/slideLayout7.xml"/><Relationship Id="rId6" Type="http://schemas.openxmlformats.org/officeDocument/2006/relationships/diagramColors" Target="../diagrams/colors33.xml"/><Relationship Id="rId5" Type="http://schemas.openxmlformats.org/officeDocument/2006/relationships/diagramQuickStyle" Target="../diagrams/quickStyle33.xml"/><Relationship Id="rId4" Type="http://schemas.openxmlformats.org/officeDocument/2006/relationships/diagramLayout" Target="../diagrams/layout33.xml"/></Relationships>
</file>

<file path=ppt/slides/_rels/slide54.xml.rels><?xml version="1.0" encoding="UTF-8" standalone="yes"?>
<Relationships xmlns="http://schemas.openxmlformats.org/package/2006/relationships"><Relationship Id="rId8" Type="http://schemas.microsoft.com/office/2007/relationships/diagramDrawing" Target="../diagrams/drawing34.xml"/><Relationship Id="rId3" Type="http://schemas.openxmlformats.org/officeDocument/2006/relationships/image" Target="../media/image68.png"/><Relationship Id="rId7" Type="http://schemas.openxmlformats.org/officeDocument/2006/relationships/diagramColors" Target="../diagrams/colors34.xml"/><Relationship Id="rId2" Type="http://schemas.openxmlformats.org/officeDocument/2006/relationships/notesSlide" Target="../notesSlides/notesSlide51.xml"/><Relationship Id="rId1" Type="http://schemas.openxmlformats.org/officeDocument/2006/relationships/slideLayout" Target="../slideLayouts/slideLayout7.xml"/><Relationship Id="rId6" Type="http://schemas.openxmlformats.org/officeDocument/2006/relationships/diagramQuickStyle" Target="../diagrams/quickStyle34.xml"/><Relationship Id="rId5" Type="http://schemas.openxmlformats.org/officeDocument/2006/relationships/diagramLayout" Target="../diagrams/layout34.xml"/><Relationship Id="rId4" Type="http://schemas.openxmlformats.org/officeDocument/2006/relationships/diagramData" Target="../diagrams/data34.xml"/><Relationship Id="rId9" Type="http://schemas.openxmlformats.org/officeDocument/2006/relationships/image" Target="../media/image69.jpeg"/></Relationships>
</file>

<file path=ppt/slides/_rels/slide55.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6" descr="Section 14: what public order act means for Extinction Rebellion after  London protest was banned by police">
            <a:extLst>
              <a:ext uri="{FF2B5EF4-FFF2-40B4-BE49-F238E27FC236}">
                <a16:creationId xmlns:a16="http://schemas.microsoft.com/office/drawing/2014/main" id="{AF033173-97D3-E93E-5D41-8686AF6A1C48}"/>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9241" r="1" b="18388"/>
          <a:stretch/>
        </p:blipFill>
        <p:spPr bwMode="auto">
          <a:xfrm>
            <a:off x="4547937" y="-5"/>
            <a:ext cx="7644062" cy="3681406"/>
          </a:xfrm>
          <a:prstGeom prst="rect">
            <a:avLst/>
          </a:prstGeom>
          <a:extLst>
            <a:ext uri="{909E8E84-426E-40DD-AFC4-6F175D3DCCD1}">
              <a14:hiddenFill xmlns:a14="http://schemas.microsoft.com/office/drawing/2010/main">
                <a:solidFill>
                  <a:srgbClr val="FFFFFF"/>
                </a:solidFill>
              </a14:hiddenFill>
            </a:ext>
          </a:extLst>
        </p:spPr>
      </p:pic>
      <p:pic>
        <p:nvPicPr>
          <p:cNvPr id="5" name="Picture 2" descr="Public Order Digest out now | UK Police News - Police Oracle">
            <a:extLst>
              <a:ext uri="{FF2B5EF4-FFF2-40B4-BE49-F238E27FC236}">
                <a16:creationId xmlns:a16="http://schemas.microsoft.com/office/drawing/2014/main" id="{1BE1EC62-2941-FC62-B96F-4F2DBE5419C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312" r="1" b="27241"/>
          <a:stretch/>
        </p:blipFill>
        <p:spPr bwMode="auto">
          <a:xfrm>
            <a:off x="4547938" y="3681409"/>
            <a:ext cx="7644062" cy="3176595"/>
          </a:xfrm>
          <a:prstGeom prst="rect">
            <a:avLst/>
          </a:prstGeom>
          <a:extLst>
            <a:ext uri="{909E8E84-426E-40DD-AFC4-6F175D3DCCD1}">
              <a14:hiddenFill xmlns:a14="http://schemas.microsoft.com/office/drawing/2010/main">
                <a:solidFill>
                  <a:srgbClr val="FFFFFF"/>
                </a:solidFill>
              </a14:hiddenFill>
            </a:ext>
          </a:extLst>
        </p:spPr>
      </p:pic>
      <p:sp>
        <p:nvSpPr>
          <p:cNvPr id="19" name="Rectangle 18">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420751-E6E5-FF7C-D64A-E948E8CAF138}"/>
              </a:ext>
            </a:extLst>
          </p:cNvPr>
          <p:cNvSpPr>
            <a:spLocks noGrp="1"/>
          </p:cNvSpPr>
          <p:nvPr>
            <p:ph type="ctrTitle"/>
          </p:nvPr>
        </p:nvSpPr>
        <p:spPr>
          <a:xfrm>
            <a:off x="838200" y="1115219"/>
            <a:ext cx="5395912" cy="2387600"/>
          </a:xfrm>
        </p:spPr>
        <p:txBody>
          <a:bodyPr>
            <a:normAutofit/>
          </a:bodyPr>
          <a:lstStyle/>
          <a:p>
            <a:pPr algn="l"/>
            <a:r>
              <a:rPr lang="en-US" sz="5000" dirty="0">
                <a:solidFill>
                  <a:schemeClr val="bg1"/>
                </a:solidFill>
              </a:rPr>
              <a:t>Preparing for the Role of Constable </a:t>
            </a:r>
            <a:br>
              <a:rPr lang="en-US" sz="5000" dirty="0">
                <a:solidFill>
                  <a:schemeClr val="bg1"/>
                </a:solidFill>
              </a:rPr>
            </a:br>
            <a:r>
              <a:rPr lang="en-US" sz="5000" dirty="0">
                <a:solidFill>
                  <a:schemeClr val="bg1"/>
                </a:solidFill>
              </a:rPr>
              <a:t>Week 3 Part 1 </a:t>
            </a:r>
          </a:p>
        </p:txBody>
      </p:sp>
      <p:cxnSp>
        <p:nvCxnSpPr>
          <p:cNvPr id="21" name="Straight Connector 20">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1026" name="Picture 2">
            <a:extLst>
              <a:ext uri="{FF2B5EF4-FFF2-40B4-BE49-F238E27FC236}">
                <a16:creationId xmlns:a16="http://schemas.microsoft.com/office/drawing/2014/main" id="{48EFB684-443B-98A6-F333-BC12D774E89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3610" y="4149723"/>
            <a:ext cx="2732546" cy="22399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9489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14" name="Straight Connector 13">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0" name="Oval 19">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0" name="Straight Connector 29">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40BC7C01-B3C6-39AB-F75F-0E0F49EA5087}"/>
              </a:ext>
            </a:extLst>
          </p:cNvPr>
          <p:cNvSpPr>
            <a:spLocks noGrp="1"/>
          </p:cNvSpPr>
          <p:nvPr>
            <p:ph type="title"/>
          </p:nvPr>
        </p:nvSpPr>
        <p:spPr>
          <a:xfrm>
            <a:off x="630936" y="495992"/>
            <a:ext cx="4195140" cy="5638831"/>
          </a:xfrm>
          <a:noFill/>
        </p:spPr>
        <p:txBody>
          <a:bodyPr anchor="ctr">
            <a:normAutofit/>
          </a:bodyPr>
          <a:lstStyle/>
          <a:p>
            <a:r>
              <a:rPr lang="en-GB" sz="4800"/>
              <a:t>Recapping</a:t>
            </a:r>
          </a:p>
        </p:txBody>
      </p:sp>
      <p:graphicFrame>
        <p:nvGraphicFramePr>
          <p:cNvPr id="5" name="Content Placeholder 2">
            <a:extLst>
              <a:ext uri="{FF2B5EF4-FFF2-40B4-BE49-F238E27FC236}">
                <a16:creationId xmlns:a16="http://schemas.microsoft.com/office/drawing/2014/main" id="{6CC5D87F-464E-D75D-BAFC-451560D7A241}"/>
              </a:ext>
            </a:extLst>
          </p:cNvPr>
          <p:cNvGraphicFramePr>
            <a:graphicFrameLocks noGrp="1"/>
          </p:cNvGraphicFramePr>
          <p:nvPr>
            <p:ph idx="1"/>
            <p:extLst>
              <p:ext uri="{D42A27DB-BD31-4B8C-83A1-F6EECF244321}">
                <p14:modId xmlns:p14="http://schemas.microsoft.com/office/powerpoint/2010/main" val="1317734474"/>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050985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0" y="409634"/>
            <a:ext cx="8280920" cy="615602"/>
          </a:xfrm>
          <a:solidFill>
            <a:schemeClr val="accent2"/>
          </a:solidFill>
          <a:ln>
            <a:noFill/>
          </a:ln>
        </p:spPr>
        <p:txBody>
          <a:bodyPr>
            <a:normAutofit fontScale="90000"/>
          </a:bodyPr>
          <a:lstStyle/>
          <a:p>
            <a:pPr algn="ctr"/>
            <a:r>
              <a:rPr lang="en-GB" sz="3600" b="1" dirty="0">
                <a:solidFill>
                  <a:schemeClr val="bg1"/>
                </a:solidFill>
                <a:latin typeface="+mn-lt"/>
              </a:rPr>
              <a:t>Learning Outcomes : Public Order Act 1986</a:t>
            </a:r>
          </a:p>
        </p:txBody>
      </p:sp>
      <p:graphicFrame>
        <p:nvGraphicFramePr>
          <p:cNvPr id="15" name="Diagram 14"/>
          <p:cNvGraphicFramePr/>
          <p:nvPr>
            <p:extLst>
              <p:ext uri="{D42A27DB-BD31-4B8C-83A1-F6EECF244321}">
                <p14:modId xmlns:p14="http://schemas.microsoft.com/office/powerpoint/2010/main" val="3048190103"/>
              </p:ext>
            </p:extLst>
          </p:nvPr>
        </p:nvGraphicFramePr>
        <p:xfrm>
          <a:off x="123987" y="1197880"/>
          <a:ext cx="11716718" cy="5660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CCE98DD4-1960-DB96-AD81-93C345497305}"/>
              </a:ext>
            </a:extLst>
          </p:cNvPr>
          <p:cNvSpPr txBox="1"/>
          <p:nvPr/>
        </p:nvSpPr>
        <p:spPr>
          <a:xfrm>
            <a:off x="-3408218" y="1025236"/>
            <a:ext cx="184731" cy="707886"/>
          </a:xfrm>
          <a:prstGeom prst="rect">
            <a:avLst/>
          </a:prstGeom>
          <a:noFill/>
        </p:spPr>
        <p:txBody>
          <a:bodyPr wrap="none" rtlCol="0">
            <a:spAutoFit/>
          </a:bodyPr>
          <a:lstStyle/>
          <a:p>
            <a:endParaRPr lang="en-US" dirty="0"/>
          </a:p>
        </p:txBody>
      </p:sp>
      <p:pic>
        <p:nvPicPr>
          <p:cNvPr id="3" name="Picture 2" descr="The Public Order Bill uses anti-terror tactics against peaceful protesters.  We need to unite against it - Shami Chakrabarti">
            <a:extLst>
              <a:ext uri="{FF2B5EF4-FFF2-40B4-BE49-F238E27FC236}">
                <a16:creationId xmlns:a16="http://schemas.microsoft.com/office/drawing/2014/main" id="{B3F2BDE9-EC74-01A4-58F1-9635BE308A4E}"/>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4327" r="19673" b="-1"/>
          <a:stretch/>
        </p:blipFill>
        <p:spPr bwMode="auto">
          <a:xfrm>
            <a:off x="6954780" y="1529360"/>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2767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graphicEl>
                                              <a:dgm id="{E2181CCF-165D-894F-8783-9EB8030E9732}"/>
                                            </p:graphicEl>
                                          </p:spTgt>
                                        </p:tgtEl>
                                        <p:attrNameLst>
                                          <p:attrName>style.visibility</p:attrName>
                                        </p:attrNameLst>
                                      </p:cBhvr>
                                      <p:to>
                                        <p:strVal val="visible"/>
                                      </p:to>
                                    </p:set>
                                    <p:animEffect transition="in" filter="fade">
                                      <p:cBhvr>
                                        <p:cTn id="7" dur="500"/>
                                        <p:tgtEl>
                                          <p:spTgt spid="15">
                                            <p:graphicEl>
                                              <a:dgm id="{E2181CCF-165D-894F-8783-9EB8030E973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graphicEl>
                                              <a:dgm id="{B1263408-42F6-A94D-A820-04522BAAFE6F}"/>
                                            </p:graphicEl>
                                          </p:spTgt>
                                        </p:tgtEl>
                                        <p:attrNameLst>
                                          <p:attrName>style.visibility</p:attrName>
                                        </p:attrNameLst>
                                      </p:cBhvr>
                                      <p:to>
                                        <p:strVal val="visible"/>
                                      </p:to>
                                    </p:set>
                                    <p:animEffect transition="in" filter="fade">
                                      <p:cBhvr>
                                        <p:cTn id="12" dur="500"/>
                                        <p:tgtEl>
                                          <p:spTgt spid="15">
                                            <p:graphicEl>
                                              <a:dgm id="{B1263408-42F6-A94D-A820-04522BAAFE6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graphicEl>
                                              <a:dgm id="{B3DA1BE5-030F-5046-A969-7CE60761A998}"/>
                                            </p:graphicEl>
                                          </p:spTgt>
                                        </p:tgtEl>
                                        <p:attrNameLst>
                                          <p:attrName>style.visibility</p:attrName>
                                        </p:attrNameLst>
                                      </p:cBhvr>
                                      <p:to>
                                        <p:strVal val="visible"/>
                                      </p:to>
                                    </p:set>
                                    <p:animEffect transition="in" filter="fade">
                                      <p:cBhvr>
                                        <p:cTn id="17" dur="500"/>
                                        <p:tgtEl>
                                          <p:spTgt spid="15">
                                            <p:graphicEl>
                                              <a:dgm id="{B3DA1BE5-030F-5046-A969-7CE60761A99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graphicEl>
                                              <a:dgm id="{469EA67F-C40C-2444-9664-2C0C5D1272E3}"/>
                                            </p:graphicEl>
                                          </p:spTgt>
                                        </p:tgtEl>
                                        <p:attrNameLst>
                                          <p:attrName>style.visibility</p:attrName>
                                        </p:attrNameLst>
                                      </p:cBhvr>
                                      <p:to>
                                        <p:strVal val="visible"/>
                                      </p:to>
                                    </p:set>
                                    <p:animEffect transition="in" filter="fade">
                                      <p:cBhvr>
                                        <p:cTn id="22" dur="500"/>
                                        <p:tgtEl>
                                          <p:spTgt spid="15">
                                            <p:graphicEl>
                                              <a:dgm id="{469EA67F-C40C-2444-9664-2C0C5D1272E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5">
                                            <p:graphicEl>
                                              <a:dgm id="{4CD1BD65-D643-EA48-AE22-EDCA39256A29}"/>
                                            </p:graphicEl>
                                          </p:spTgt>
                                        </p:tgtEl>
                                        <p:attrNameLst>
                                          <p:attrName>style.visibility</p:attrName>
                                        </p:attrNameLst>
                                      </p:cBhvr>
                                      <p:to>
                                        <p:strVal val="visible"/>
                                      </p:to>
                                    </p:set>
                                    <p:animEffect transition="in" filter="fade">
                                      <p:cBhvr>
                                        <p:cTn id="27" dur="500"/>
                                        <p:tgtEl>
                                          <p:spTgt spid="15">
                                            <p:graphicEl>
                                              <a:dgm id="{4CD1BD65-D643-EA48-AE22-EDCA39256A29}"/>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5">
                                            <p:graphicEl>
                                              <a:dgm id="{51E7E0E2-4672-6349-B3F2-3903684F5FA9}"/>
                                            </p:graphicEl>
                                          </p:spTgt>
                                        </p:tgtEl>
                                        <p:attrNameLst>
                                          <p:attrName>style.visibility</p:attrName>
                                        </p:attrNameLst>
                                      </p:cBhvr>
                                      <p:to>
                                        <p:strVal val="visible"/>
                                      </p:to>
                                    </p:set>
                                    <p:animEffect transition="in" filter="fade">
                                      <p:cBhvr>
                                        <p:cTn id="32" dur="500"/>
                                        <p:tgtEl>
                                          <p:spTgt spid="15">
                                            <p:graphicEl>
                                              <a:dgm id="{51E7E0E2-4672-6349-B3F2-3903684F5FA9}"/>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graphicEl>
                                              <a:dgm id="{A342F7E3-5DC0-444A-BE31-44FB86C22A4B}"/>
                                            </p:graphicEl>
                                          </p:spTgt>
                                        </p:tgtEl>
                                        <p:attrNameLst>
                                          <p:attrName>style.visibility</p:attrName>
                                        </p:attrNameLst>
                                      </p:cBhvr>
                                      <p:to>
                                        <p:strVal val="visible"/>
                                      </p:to>
                                    </p:set>
                                    <p:animEffect transition="in" filter="fade">
                                      <p:cBhvr>
                                        <p:cTn id="37" dur="500"/>
                                        <p:tgtEl>
                                          <p:spTgt spid="15">
                                            <p:graphicEl>
                                              <a:dgm id="{A342F7E3-5DC0-444A-BE31-44FB86C22A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31"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DD4821-C22D-7A2B-DFEF-8339A50EA4BC}"/>
              </a:ext>
            </a:extLst>
          </p:cNvPr>
          <p:cNvSpPr>
            <a:spLocks noGrp="1"/>
          </p:cNvSpPr>
          <p:nvPr>
            <p:ph type="title"/>
          </p:nvPr>
        </p:nvSpPr>
        <p:spPr>
          <a:xfrm>
            <a:off x="4384039" y="365125"/>
            <a:ext cx="7164493" cy="1325563"/>
          </a:xfrm>
        </p:spPr>
        <p:txBody>
          <a:bodyPr vert="horz" lIns="91440" tIns="45720" rIns="91440" bIns="45720" rtlCol="0" anchor="ctr">
            <a:normAutofit/>
          </a:bodyPr>
          <a:lstStyle/>
          <a:p>
            <a:r>
              <a:rPr lang="en-US" kern="1200">
                <a:solidFill>
                  <a:schemeClr val="tx1"/>
                </a:solidFill>
                <a:latin typeface="+mj-lt"/>
                <a:ea typeface="+mj-ea"/>
                <a:cs typeface="+mj-cs"/>
              </a:rPr>
              <a:t>Public Order Act 1986 </a:t>
            </a:r>
          </a:p>
        </p:txBody>
      </p:sp>
      <p:pic>
        <p:nvPicPr>
          <p:cNvPr id="5122" name="Picture 2" descr="Public Order Act 1986">
            <a:extLst>
              <a:ext uri="{FF2B5EF4-FFF2-40B4-BE49-F238E27FC236}">
                <a16:creationId xmlns:a16="http://schemas.microsoft.com/office/drawing/2014/main" id="{A3671F84-0343-4EFF-88F7-2403F095762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rot="20731785">
            <a:off x="836215" y="643229"/>
            <a:ext cx="3240591" cy="5571543"/>
          </a:xfrm>
          <a:prstGeom prst="rect">
            <a:avLst/>
          </a:prstGeom>
          <a:extLst>
            <a:ext uri="{909E8E84-426E-40DD-AFC4-6F175D3DCCD1}">
              <a14:hiddenFill xmlns:a14="http://schemas.microsoft.com/office/drawing/2010/main">
                <a:solidFill>
                  <a:srgbClr val="FFFFFF"/>
                </a:solidFill>
              </a14:hiddenFill>
            </a:ext>
          </a:extLst>
        </p:spPr>
      </p:pic>
      <p:graphicFrame>
        <p:nvGraphicFramePr>
          <p:cNvPr id="5133" name="TextBox 3">
            <a:extLst>
              <a:ext uri="{FF2B5EF4-FFF2-40B4-BE49-F238E27FC236}">
                <a16:creationId xmlns:a16="http://schemas.microsoft.com/office/drawing/2014/main" id="{F6708F90-272A-980A-674E-4C8E73B21243}"/>
              </a:ext>
            </a:extLst>
          </p:cNvPr>
          <p:cNvGraphicFramePr/>
          <p:nvPr>
            <p:extLst>
              <p:ext uri="{D42A27DB-BD31-4B8C-83A1-F6EECF244321}">
                <p14:modId xmlns:p14="http://schemas.microsoft.com/office/powerpoint/2010/main" val="2669378811"/>
              </p:ext>
            </p:extLst>
          </p:nvPr>
        </p:nvGraphicFramePr>
        <p:xfrm>
          <a:off x="4387515" y="2022601"/>
          <a:ext cx="7161017" cy="41543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8973962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8688A1-2E60-D142-6DF1-F276158FD675}"/>
              </a:ext>
            </a:extLst>
          </p:cNvPr>
          <p:cNvSpPr>
            <a:spLocks noGrp="1"/>
          </p:cNvSpPr>
          <p:nvPr>
            <p:ph type="title"/>
          </p:nvPr>
        </p:nvSpPr>
        <p:spPr>
          <a:xfrm>
            <a:off x="2281499" y="262549"/>
            <a:ext cx="10066122" cy="1298448"/>
          </a:xfrm>
        </p:spPr>
        <p:txBody>
          <a:bodyPr vert="horz" lIns="91440" tIns="45720" rIns="91440" bIns="45720" rtlCol="0" anchor="b">
            <a:normAutofit/>
          </a:bodyPr>
          <a:lstStyle/>
          <a:p>
            <a:r>
              <a:rPr lang="en-US" sz="4800" dirty="0"/>
              <a:t>“…Maintaining Public Order…” </a:t>
            </a:r>
          </a:p>
        </p:txBody>
      </p:sp>
      <p:sp>
        <p:nvSpPr>
          <p:cNvPr id="6153" name="Rectangle 615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2134147-2E37-75AB-9647-1BFB0119E818}"/>
              </a:ext>
            </a:extLst>
          </p:cNvPr>
          <p:cNvSpPr txBox="1"/>
          <p:nvPr/>
        </p:nvSpPr>
        <p:spPr>
          <a:xfrm>
            <a:off x="241623" y="3035854"/>
            <a:ext cx="5339535" cy="3639450"/>
          </a:xfrm>
          <a:prstGeom prst="rect">
            <a:avLst/>
          </a:prstGeom>
        </p:spPr>
        <p:txBody>
          <a:bodyPr vert="horz" lIns="91440" tIns="45720" rIns="91440" bIns="45720" rtlCol="0" anchor="ctr">
            <a:normAutofit lnSpcReduction="10000"/>
          </a:bodyPr>
          <a:lstStyle/>
          <a:p>
            <a:pPr>
              <a:lnSpc>
                <a:spcPct val="90000"/>
              </a:lnSpc>
              <a:spcAft>
                <a:spcPts val="600"/>
              </a:spcAft>
            </a:pPr>
            <a:r>
              <a:rPr lang="en-US" sz="2000" dirty="0"/>
              <a:t>B</a:t>
            </a:r>
            <a:r>
              <a:rPr lang="en-US" sz="2000" b="0" i="0" u="none" strike="noStrike" baseline="0" dirty="0"/>
              <a:t>alancing people’s rights and freedoms under the European Convention on Human Rights (ECHR) with public safety. </a:t>
            </a:r>
            <a:br>
              <a:rPr lang="en-US" sz="2000" b="0" i="0" u="none" strike="noStrike" baseline="0" dirty="0"/>
            </a:br>
            <a:br>
              <a:rPr lang="en-US" sz="2000" b="0" i="0" u="none" strike="noStrike" baseline="0" dirty="0"/>
            </a:br>
            <a:r>
              <a:rPr lang="en-US" sz="2000" b="1" i="0" u="none" strike="noStrike" baseline="0" dirty="0"/>
              <a:t>Consider Human Rights:</a:t>
            </a:r>
            <a:br>
              <a:rPr lang="en-US" sz="2000" b="0" i="0" u="none" strike="noStrike" baseline="0" dirty="0"/>
            </a:br>
            <a:endParaRPr lang="en-US" sz="2000" b="0" i="0" u="none" strike="noStrike" baseline="0" dirty="0"/>
          </a:p>
          <a:p>
            <a:pPr marL="285750" indent="-228600">
              <a:lnSpc>
                <a:spcPct val="90000"/>
              </a:lnSpc>
              <a:spcAft>
                <a:spcPts val="600"/>
              </a:spcAft>
              <a:buFont typeface="Arial" panose="020B0604020202020204" pitchFamily="34" charset="0"/>
              <a:buChar char="•"/>
            </a:pPr>
            <a:r>
              <a:rPr lang="en-US" sz="2000" b="0" i="0" u="none" strike="noStrike" baseline="0" dirty="0"/>
              <a:t>Freedom of expression – Article 10 of the European Convention on Human Rights (ECHR) – set out in Schedule 1 of the Human Rights Act 1998 </a:t>
            </a:r>
          </a:p>
          <a:p>
            <a:pPr marL="285750" indent="-228600">
              <a:lnSpc>
                <a:spcPct val="90000"/>
              </a:lnSpc>
              <a:spcAft>
                <a:spcPts val="600"/>
              </a:spcAft>
              <a:buFont typeface="Arial" panose="020B0604020202020204" pitchFamily="34" charset="0"/>
              <a:buChar char="•"/>
            </a:pPr>
            <a:r>
              <a:rPr lang="en-US" sz="2000" b="0" i="0" u="none" strike="noStrike" baseline="0" dirty="0"/>
              <a:t>Freedom of assembly and association – Article 11 ECHR – set out in Schedule 1 of the Human Rights Act 1998 </a:t>
            </a:r>
          </a:p>
          <a:p>
            <a:pPr indent="-228600">
              <a:lnSpc>
                <a:spcPct val="90000"/>
              </a:lnSpc>
              <a:spcAft>
                <a:spcPts val="600"/>
              </a:spcAft>
              <a:buFont typeface="Arial" panose="020B0604020202020204" pitchFamily="34" charset="0"/>
              <a:buChar char="•"/>
            </a:pPr>
            <a:endParaRPr lang="en-US" sz="2000" b="0" i="0" u="none" strike="noStrike" baseline="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b="0" i="0" u="none" strike="noStrike" baseline="0" dirty="0"/>
          </a:p>
          <a:p>
            <a:pPr indent="-228600">
              <a:lnSpc>
                <a:spcPct val="90000"/>
              </a:lnSpc>
              <a:spcAft>
                <a:spcPts val="600"/>
              </a:spcAft>
              <a:buFont typeface="Arial" panose="020B0604020202020204" pitchFamily="34" charset="0"/>
              <a:buChar char="•"/>
            </a:pPr>
            <a:endParaRPr lang="en-US" sz="2000" dirty="0"/>
          </a:p>
        </p:txBody>
      </p:sp>
      <p:pic>
        <p:nvPicPr>
          <p:cNvPr id="6146" name="Picture 2" descr="A Short History of UK Public Order Acts | past tense">
            <a:extLst>
              <a:ext uri="{FF2B5EF4-FFF2-40B4-BE49-F238E27FC236}">
                <a16:creationId xmlns:a16="http://schemas.microsoft.com/office/drawing/2014/main" id="{88E7D274-F559-84BA-9671-B600F13360B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709" r="2641"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6157" name="Rectangle 615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89526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2" name="Rectangle 7176">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76B636-BF6D-5960-B511-F8AE3052BEB9}"/>
              </a:ext>
            </a:extLst>
          </p:cNvPr>
          <p:cNvSpPr>
            <a:spLocks noGrp="1"/>
          </p:cNvSpPr>
          <p:nvPr>
            <p:ph type="title"/>
          </p:nvPr>
        </p:nvSpPr>
        <p:spPr>
          <a:xfrm>
            <a:off x="589560" y="856180"/>
            <a:ext cx="5279408" cy="1128068"/>
          </a:xfrm>
        </p:spPr>
        <p:txBody>
          <a:bodyPr vert="horz" lIns="91440" tIns="45720" rIns="91440" bIns="45720" rtlCol="0" anchor="ctr">
            <a:normAutofit/>
          </a:bodyPr>
          <a:lstStyle/>
          <a:p>
            <a:r>
              <a:rPr lang="en-US" sz="4000" kern="1200">
                <a:solidFill>
                  <a:schemeClr val="tx1"/>
                </a:solidFill>
                <a:latin typeface="+mj-lt"/>
                <a:ea typeface="+mj-ea"/>
                <a:cs typeface="+mj-cs"/>
              </a:rPr>
              <a:t>“I was drunk!” </a:t>
            </a:r>
          </a:p>
        </p:txBody>
      </p:sp>
      <p:grpSp>
        <p:nvGrpSpPr>
          <p:cNvPr id="7179" name="Group 717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180" name="Rectangle 717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Rectangle 718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183" name="Rectangle 718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647993A-3761-38B9-CABC-A4E099F1199D}"/>
              </a:ext>
            </a:extLst>
          </p:cNvPr>
          <p:cNvSpPr txBox="1"/>
          <p:nvPr/>
        </p:nvSpPr>
        <p:spPr>
          <a:xfrm>
            <a:off x="590719" y="2330505"/>
            <a:ext cx="5278066" cy="3979585"/>
          </a:xfrm>
          <a:prstGeom prst="rect">
            <a:avLst/>
          </a:prstGeom>
        </p:spPr>
        <p:txBody>
          <a:bodyPr vert="horz" lIns="91440" tIns="45720" rIns="91440" bIns="45720" rtlCol="0" anchor="ctr">
            <a:normAutofit/>
          </a:bodyPr>
          <a:lstStyle/>
          <a:p>
            <a:pPr>
              <a:lnSpc>
                <a:spcPct val="90000"/>
              </a:lnSpc>
              <a:spcAft>
                <a:spcPts val="600"/>
              </a:spcAft>
            </a:pPr>
            <a:r>
              <a:rPr lang="en-US" sz="2400" dirty="0"/>
              <a:t>Intoxication is </a:t>
            </a:r>
            <a:r>
              <a:rPr lang="en-US" sz="2400" b="1" u="sng" dirty="0"/>
              <a:t>not a </a:t>
            </a:r>
            <a:r>
              <a:rPr lang="en-US" sz="2400" b="1" u="sng" dirty="0" err="1"/>
              <a:t>defence</a:t>
            </a:r>
            <a:r>
              <a:rPr lang="en-US" sz="2400" b="1" u="sng" dirty="0"/>
              <a:t> </a:t>
            </a:r>
            <a:r>
              <a:rPr lang="en-US" sz="2400" dirty="0"/>
              <a:t>unless it can be proved that:</a:t>
            </a:r>
            <a:br>
              <a:rPr lang="en-US" sz="2400" dirty="0"/>
            </a:br>
            <a:br>
              <a:rPr lang="en-US" sz="2400" dirty="0"/>
            </a:br>
            <a:endParaRPr lang="en-US" sz="2400" dirty="0"/>
          </a:p>
          <a:p>
            <a:pPr marL="285750" indent="-228600">
              <a:lnSpc>
                <a:spcPct val="90000"/>
              </a:lnSpc>
              <a:spcAft>
                <a:spcPts val="600"/>
              </a:spcAft>
              <a:buFont typeface="Arial" panose="020B0604020202020204" pitchFamily="34" charset="0"/>
              <a:buChar char="•"/>
            </a:pPr>
            <a:r>
              <a:rPr lang="en-US" sz="2400" dirty="0"/>
              <a:t>It was not self induced (spiked drinks)</a:t>
            </a:r>
            <a:br>
              <a:rPr lang="en-US" sz="2400" dirty="0"/>
            </a:br>
            <a:br>
              <a:rPr lang="en-US" sz="2400" dirty="0"/>
            </a:br>
            <a:endParaRPr lang="en-US" sz="2400" dirty="0"/>
          </a:p>
          <a:p>
            <a:pPr marL="285750" indent="-228600">
              <a:lnSpc>
                <a:spcPct val="90000"/>
              </a:lnSpc>
              <a:spcAft>
                <a:spcPts val="600"/>
              </a:spcAft>
              <a:buFont typeface="Arial" panose="020B0604020202020204" pitchFamily="34" charset="0"/>
              <a:buChar char="•"/>
            </a:pPr>
            <a:r>
              <a:rPr lang="en-US" sz="2400" dirty="0"/>
              <a:t>Caused by taking prescribed medicines</a:t>
            </a:r>
          </a:p>
        </p:txBody>
      </p:sp>
      <p:sp>
        <p:nvSpPr>
          <p:cNvPr id="7185" name="Rectangle 718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7" name="Rectangle 718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2" name="Picture 4" descr="Fine for drunk father who wheeled baby in pram down busy road -  BelfastTelegraph.co.uk">
            <a:extLst>
              <a:ext uri="{FF2B5EF4-FFF2-40B4-BE49-F238E27FC236}">
                <a16:creationId xmlns:a16="http://schemas.microsoft.com/office/drawing/2014/main" id="{96B1DD06-D1CA-0C10-1A13-060197C576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56" r="364" b="1"/>
          <a:stretch/>
        </p:blipFill>
        <p:spPr bwMode="auto">
          <a:xfrm>
            <a:off x="7083423" y="581892"/>
            <a:ext cx="4397433" cy="2518756"/>
          </a:xfrm>
          <a:prstGeom prst="rect">
            <a:avLst/>
          </a:prstGeom>
          <a:noFill/>
          <a:extLst>
            <a:ext uri="{909E8E84-426E-40DD-AFC4-6F175D3DCCD1}">
              <a14:hiddenFill xmlns:a14="http://schemas.microsoft.com/office/drawing/2010/main">
                <a:solidFill>
                  <a:srgbClr val="FFFFFF"/>
                </a:solidFill>
              </a14:hiddenFill>
            </a:ext>
          </a:extLst>
        </p:spPr>
      </p:pic>
      <p:sp>
        <p:nvSpPr>
          <p:cNvPr id="7189" name="Rectangle 7188">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The Drunk Test">
            <a:extLst>
              <a:ext uri="{FF2B5EF4-FFF2-40B4-BE49-F238E27FC236}">
                <a16:creationId xmlns:a16="http://schemas.microsoft.com/office/drawing/2014/main" id="{59AA7CCB-A582-C0F3-210D-C03116AC5A4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47" r="1" b="4446"/>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0539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14" name="Rectangle 8213">
            <a:extLst>
              <a:ext uri="{FF2B5EF4-FFF2-40B4-BE49-F238E27FC236}">
                <a16:creationId xmlns:a16="http://schemas.microsoft.com/office/drawing/2014/main" id="{F8446B12-7391-4711-8B31-112A0B896C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42871" y="4871880"/>
            <a:ext cx="6143626" cy="1400400"/>
          </a:xfrm>
          <a:prstGeom prst="rect">
            <a:avLst/>
          </a:prstGeom>
        </p:spPr>
        <p:txBody>
          <a:bodyPr vert="horz" wrap="square" lIns="91440" tIns="45720" rIns="91440" bIns="45720" rtlCol="0" anchor="b">
            <a:normAutofit/>
          </a:bodyPr>
          <a:lstStyle/>
          <a:p>
            <a:pPr algn="ctr">
              <a:lnSpc>
                <a:spcPct val="90000"/>
              </a:lnSpc>
              <a:spcBef>
                <a:spcPct val="0"/>
              </a:spcBef>
              <a:spcAft>
                <a:spcPts val="600"/>
              </a:spcAft>
            </a:pPr>
            <a:r>
              <a:rPr lang="en-US" sz="4300" kern="1200" dirty="0">
                <a:solidFill>
                  <a:schemeClr val="bg1"/>
                </a:solidFill>
                <a:latin typeface="+mj-lt"/>
                <a:ea typeface="+mj-ea"/>
                <a:cs typeface="+mj-cs"/>
              </a:rPr>
              <a:t>Breach of the Peace</a:t>
            </a:r>
            <a:br>
              <a:rPr lang="en-US" sz="4300" kern="1200" dirty="0">
                <a:solidFill>
                  <a:schemeClr val="bg1"/>
                </a:solidFill>
                <a:latin typeface="+mj-lt"/>
                <a:ea typeface="+mj-ea"/>
                <a:cs typeface="+mj-cs"/>
              </a:rPr>
            </a:br>
            <a:r>
              <a:rPr lang="en-US" sz="4300" kern="1200" dirty="0">
                <a:solidFill>
                  <a:schemeClr val="bg1"/>
                </a:solidFill>
                <a:latin typeface="+mj-lt"/>
                <a:ea typeface="+mj-ea"/>
                <a:cs typeface="+mj-cs"/>
              </a:rPr>
              <a:t>(Common Law) </a:t>
            </a:r>
          </a:p>
        </p:txBody>
      </p:sp>
      <p:pic>
        <p:nvPicPr>
          <p:cNvPr id="8196" name="Picture 4" descr="Breach Of Peace - Free of Charge Creative Commons Legal 1 image">
            <a:extLst>
              <a:ext uri="{FF2B5EF4-FFF2-40B4-BE49-F238E27FC236}">
                <a16:creationId xmlns:a16="http://schemas.microsoft.com/office/drawing/2014/main" id="{8DA6AE5D-91FB-D993-530D-B835938581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039"/>
          <a:stretch/>
        </p:blipFill>
        <p:spPr bwMode="auto">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noFill/>
          <a:extLst>
            <a:ext uri="{909E8E84-426E-40DD-AFC4-6F175D3DCCD1}">
              <a14:hiddenFill xmlns:a14="http://schemas.microsoft.com/office/drawing/2010/main">
                <a:solidFill>
                  <a:srgbClr val="FFFFFF"/>
                </a:solidFill>
              </a14:hiddenFill>
            </a:ext>
          </a:extLst>
        </p:spPr>
      </p:pic>
      <p:pic>
        <p:nvPicPr>
          <p:cNvPr id="8194" name="Picture 2" descr="Magistrates' Blog: Breaches of the Peace">
            <a:extLst>
              <a:ext uri="{FF2B5EF4-FFF2-40B4-BE49-F238E27FC236}">
                <a16:creationId xmlns:a16="http://schemas.microsoft.com/office/drawing/2014/main" id="{373F058B-3E7B-343A-BC27-FEC143CEC00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30"/>
          <a:stretch/>
        </p:blipFill>
        <p:spPr bwMode="auto">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a:noFill/>
          <a:extLst>
            <a:ext uri="{909E8E84-426E-40DD-AFC4-6F175D3DCCD1}">
              <a14:hiddenFill xmlns:a14="http://schemas.microsoft.com/office/drawing/2010/main">
                <a:solidFill>
                  <a:srgbClr val="FFFFFF"/>
                </a:solidFill>
              </a14:hiddenFill>
            </a:ext>
          </a:extLst>
        </p:spPr>
      </p:pic>
      <p:grpSp>
        <p:nvGrpSpPr>
          <p:cNvPr id="8216" name="Group 8215">
            <a:extLst>
              <a:ext uri="{FF2B5EF4-FFF2-40B4-BE49-F238E27FC236}">
                <a16:creationId xmlns:a16="http://schemas.microsoft.com/office/drawing/2014/main" id="{AC0B7807-0C83-4963-821A-69B172722E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8217" name="Freeform: Shape 8216">
              <a:extLst>
                <a:ext uri="{FF2B5EF4-FFF2-40B4-BE49-F238E27FC236}">
                  <a16:creationId xmlns:a16="http://schemas.microsoft.com/office/drawing/2014/main" id="{BB027EC7-3252-48A2-A7A4-1741F72E4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18" name="Freeform: Shape 8217">
              <a:extLst>
                <a:ext uri="{FF2B5EF4-FFF2-40B4-BE49-F238E27FC236}">
                  <a16:creationId xmlns:a16="http://schemas.microsoft.com/office/drawing/2014/main" id="{4EBC51E4-7477-4290-BBD0-18AD942C3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5">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A40A5847-801F-E02C-4B4A-8B00801703B5}"/>
              </a:ext>
            </a:extLst>
          </p:cNvPr>
          <p:cNvSpPr txBox="1"/>
          <p:nvPr/>
        </p:nvSpPr>
        <p:spPr>
          <a:xfrm rot="1820991">
            <a:off x="8669867" y="5760803"/>
            <a:ext cx="4233334" cy="646331"/>
          </a:xfrm>
          <a:prstGeom prst="rect">
            <a:avLst/>
          </a:prstGeom>
          <a:noFill/>
        </p:spPr>
        <p:txBody>
          <a:bodyPr wrap="square" rtlCol="0">
            <a:spAutoFit/>
          </a:bodyPr>
          <a:lstStyle/>
          <a:p>
            <a:r>
              <a:rPr lang="en-US" sz="3600" dirty="0">
                <a:solidFill>
                  <a:schemeClr val="bg1"/>
                </a:solidFill>
              </a:rPr>
              <a:t>“BOP!”</a:t>
            </a:r>
          </a:p>
        </p:txBody>
      </p:sp>
    </p:spTree>
    <p:extLst>
      <p:ext uri="{BB962C8B-B14F-4D97-AF65-F5344CB8AC3E}">
        <p14:creationId xmlns:p14="http://schemas.microsoft.com/office/powerpoint/2010/main" val="967625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F69130-7E60-8915-EAB5-928F189D4E12}"/>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Breach of the Peace </a:t>
            </a:r>
          </a:p>
        </p:txBody>
      </p:sp>
      <p:sp>
        <p:nvSpPr>
          <p:cNvPr id="92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CE620E6-AA33-5BCF-214D-4EAFC5CAEC7A}"/>
              </a:ext>
            </a:extLst>
          </p:cNvPr>
          <p:cNvSpPr txBox="1"/>
          <p:nvPr/>
        </p:nvSpPr>
        <p:spPr>
          <a:xfrm>
            <a:off x="572493" y="2071316"/>
            <a:ext cx="6713552" cy="4119172"/>
          </a:xfrm>
          <a:prstGeom prst="rect">
            <a:avLst/>
          </a:prstGeom>
        </p:spPr>
        <p:txBody>
          <a:bodyPr vert="horz" lIns="91440" tIns="45720" rIns="91440" bIns="45720" rtlCol="0" anchor="t">
            <a:normAutofit/>
          </a:bodyPr>
          <a:lstStyle/>
          <a:p>
            <a:pPr marL="0" marR="0" lvl="0" indent="-228600" fontAlgn="base">
              <a:lnSpc>
                <a:spcPct val="90000"/>
              </a:lnSpc>
              <a:spcBef>
                <a:spcPct val="30000"/>
              </a:spcBef>
              <a:spcAft>
                <a:spcPct val="0"/>
              </a:spcAft>
              <a:buClrTx/>
              <a:buSzTx/>
              <a:buFont typeface="Arial" panose="020B0604020202020204" pitchFamily="34" charset="0"/>
              <a:buChar char="•"/>
              <a:tabLst/>
              <a:defRPr/>
            </a:pPr>
            <a:r>
              <a:rPr lang="en-US" sz="2200" dirty="0"/>
              <a:t>An old common law offence</a:t>
            </a:r>
            <a:r>
              <a:rPr lang="en-US" sz="2200" baseline="0" dirty="0"/>
              <a:t> </a:t>
            </a: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lang="en-US" sz="2200" dirty="0">
              <a:effectLst/>
            </a:endParaRPr>
          </a:p>
          <a:p>
            <a:pPr indent="-228600">
              <a:lnSpc>
                <a:spcPct val="90000"/>
              </a:lnSpc>
              <a:buFont typeface="Arial" panose="020B0604020202020204" pitchFamily="34" charset="0"/>
              <a:buChar char="•"/>
            </a:pPr>
            <a:r>
              <a:rPr lang="en-US" sz="2200" dirty="0">
                <a:effectLst/>
              </a:rPr>
              <a:t>It is "the common sense of the community, crystallised and formulated by our forefathers”…</a:t>
            </a:r>
          </a:p>
          <a:p>
            <a:pPr indent="-228600">
              <a:lnSpc>
                <a:spcPct val="90000"/>
              </a:lnSpc>
              <a:buFont typeface="Arial" panose="020B0604020202020204" pitchFamily="34" charset="0"/>
              <a:buChar char="•"/>
            </a:pPr>
            <a:endParaRPr lang="en-US" sz="2200" dirty="0"/>
          </a:p>
          <a:p>
            <a:pPr indent="-228600">
              <a:lnSpc>
                <a:spcPct val="90000"/>
              </a:lnSpc>
              <a:spcBef>
                <a:spcPts val="0"/>
              </a:spcBef>
              <a:spcAft>
                <a:spcPts val="2417"/>
              </a:spcAft>
              <a:buFont typeface="Arial" panose="020B0604020202020204" pitchFamily="34" charset="0"/>
              <a:buChar char="•"/>
            </a:pPr>
            <a:r>
              <a:rPr lang="en-US" sz="2200" dirty="0"/>
              <a:t>Everyone is expected to keep the Queen’s Peace</a:t>
            </a:r>
          </a:p>
          <a:p>
            <a:pPr indent="-228600">
              <a:lnSpc>
                <a:spcPct val="90000"/>
              </a:lnSpc>
              <a:spcBef>
                <a:spcPts val="0"/>
              </a:spcBef>
              <a:spcAft>
                <a:spcPts val="2417"/>
              </a:spcAft>
              <a:buFont typeface="Arial" panose="020B0604020202020204" pitchFamily="34" charset="0"/>
              <a:buChar char="•"/>
              <a:defRPr/>
            </a:pPr>
            <a:r>
              <a:rPr lang="en-US" sz="2200" dirty="0"/>
              <a:t>A breach of the peace is not in itself a criminal offence, but the police and any other person have a power of entry and arrest where there are reasonable grounds for </a:t>
            </a:r>
            <a:r>
              <a:rPr lang="en-US" sz="2200" u="sng" dirty="0"/>
              <a:t>believing</a:t>
            </a:r>
            <a:r>
              <a:rPr lang="en-US" sz="2200" dirty="0"/>
              <a:t> a breach of the peace is taking place or is imminent. </a:t>
            </a:r>
          </a:p>
        </p:txBody>
      </p:sp>
      <p:pic>
        <p:nvPicPr>
          <p:cNvPr id="9218" name="Picture 2" descr="Don't Shout. Vector Illustration Of A Keep Quiet and Shouting Is Not  Allowed Sign. Stock Vector | Adobe Stock">
            <a:extLst>
              <a:ext uri="{FF2B5EF4-FFF2-40B4-BE49-F238E27FC236}">
                <a16:creationId xmlns:a16="http://schemas.microsoft.com/office/drawing/2014/main" id="{89B40C80-022B-2134-3A7C-A254F12F39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31" r="1865"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62117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581" y="265917"/>
            <a:ext cx="7886700" cy="543594"/>
          </a:xfrm>
          <a:solidFill>
            <a:schemeClr val="accent2"/>
          </a:solidFill>
          <a:ln>
            <a:noFill/>
          </a:ln>
        </p:spPr>
        <p:txBody>
          <a:bodyPr>
            <a:normAutofit fontScale="90000"/>
          </a:bodyPr>
          <a:lstStyle/>
          <a:p>
            <a:pPr algn="ctr"/>
            <a:r>
              <a:rPr lang="en-GB" sz="3600" b="1" dirty="0">
                <a:solidFill>
                  <a:schemeClr val="bg1"/>
                </a:solidFill>
                <a:latin typeface="+mn-lt"/>
              </a:rPr>
              <a:t>Breach of the Peace</a:t>
            </a:r>
          </a:p>
        </p:txBody>
      </p:sp>
      <p:graphicFrame>
        <p:nvGraphicFramePr>
          <p:cNvPr id="3" name="Diagram 2"/>
          <p:cNvGraphicFramePr/>
          <p:nvPr>
            <p:extLst>
              <p:ext uri="{D42A27DB-BD31-4B8C-83A1-F6EECF244321}">
                <p14:modId xmlns:p14="http://schemas.microsoft.com/office/powerpoint/2010/main" val="3650120193"/>
              </p:ext>
            </p:extLst>
          </p:nvPr>
        </p:nvGraphicFramePr>
        <p:xfrm>
          <a:off x="-2910902" y="1229833"/>
          <a:ext cx="14193667" cy="5362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7997B12D-F721-65C4-FF9E-77D26565CE56}"/>
              </a:ext>
            </a:extLst>
          </p:cNvPr>
          <p:cNvSpPr txBox="1"/>
          <p:nvPr/>
        </p:nvSpPr>
        <p:spPr>
          <a:xfrm rot="765898">
            <a:off x="8745350" y="3285293"/>
            <a:ext cx="2692400" cy="3170099"/>
          </a:xfrm>
          <a:prstGeom prst="rect">
            <a:avLst/>
          </a:prstGeom>
          <a:noFill/>
        </p:spPr>
        <p:txBody>
          <a:bodyPr wrap="square">
            <a:spAutoFit/>
          </a:bodyPr>
          <a:lstStyle/>
          <a:p>
            <a:pPr algn="ctr">
              <a:spcBef>
                <a:spcPts val="0"/>
              </a:spcBef>
              <a:spcAft>
                <a:spcPts val="2417"/>
              </a:spcAft>
              <a:defRPr/>
            </a:pPr>
            <a:r>
              <a:rPr lang="en-GB" sz="2000" b="1" u="sng" dirty="0"/>
              <a:t>R v Howell 1981</a:t>
            </a:r>
            <a:br>
              <a:rPr lang="en-GB" sz="2000" b="1" u="sng" dirty="0"/>
            </a:br>
            <a:br>
              <a:rPr lang="en-GB" sz="2000" dirty="0"/>
            </a:br>
            <a:r>
              <a:rPr lang="en-GB" sz="2000" i="1" dirty="0"/>
              <a:t>‘…an act done or threatened to be done which either actually harms a person, or in his presence, his property, or is likely to cause such harm being done…’</a:t>
            </a:r>
          </a:p>
        </p:txBody>
      </p:sp>
      <p:pic>
        <p:nvPicPr>
          <p:cNvPr id="6" name="Picture 2" descr="Breach of Peace – Gail Goodfellow Solicitor Advocate">
            <a:extLst>
              <a:ext uri="{FF2B5EF4-FFF2-40B4-BE49-F238E27FC236}">
                <a16:creationId xmlns:a16="http://schemas.microsoft.com/office/drawing/2014/main" id="{468F4DB3-D2A4-623E-3602-9C0B20FF5B1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37872" y="537714"/>
            <a:ext cx="2907355" cy="18690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204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130D3117-2021-41D4-8241-3B15BC97360E}"/>
                                            </p:graphicEl>
                                          </p:spTgt>
                                        </p:tgtEl>
                                        <p:attrNameLst>
                                          <p:attrName>style.visibility</p:attrName>
                                        </p:attrNameLst>
                                      </p:cBhvr>
                                      <p:to>
                                        <p:strVal val="visible"/>
                                      </p:to>
                                    </p:set>
                                    <p:animEffect transition="in" filter="fade">
                                      <p:cBhvr>
                                        <p:cTn id="7" dur="500"/>
                                        <p:tgtEl>
                                          <p:spTgt spid="3">
                                            <p:graphicEl>
                                              <a:dgm id="{130D3117-2021-41D4-8241-3B15BC97360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E35A7F07-536F-473A-A6CB-BD693651093F}"/>
                                            </p:graphicEl>
                                          </p:spTgt>
                                        </p:tgtEl>
                                        <p:attrNameLst>
                                          <p:attrName>style.visibility</p:attrName>
                                        </p:attrNameLst>
                                      </p:cBhvr>
                                      <p:to>
                                        <p:strVal val="visible"/>
                                      </p:to>
                                    </p:set>
                                    <p:animEffect transition="in" filter="fade">
                                      <p:cBhvr>
                                        <p:cTn id="12" dur="500"/>
                                        <p:tgtEl>
                                          <p:spTgt spid="3">
                                            <p:graphicEl>
                                              <a:dgm id="{E35A7F07-536F-473A-A6CB-BD693651093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415150E1-49AD-4D41-8405-7E1F0450F3C3}"/>
                                            </p:graphicEl>
                                          </p:spTgt>
                                        </p:tgtEl>
                                        <p:attrNameLst>
                                          <p:attrName>style.visibility</p:attrName>
                                        </p:attrNameLst>
                                      </p:cBhvr>
                                      <p:to>
                                        <p:strVal val="visible"/>
                                      </p:to>
                                    </p:set>
                                    <p:animEffect transition="in" filter="fade">
                                      <p:cBhvr>
                                        <p:cTn id="15" dur="500"/>
                                        <p:tgtEl>
                                          <p:spTgt spid="3">
                                            <p:graphicEl>
                                              <a:dgm id="{415150E1-49AD-4D41-8405-7E1F0450F3C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0DEBC999-3BB1-4D90-B9BD-9137D8B2FEDA}"/>
                                            </p:graphicEl>
                                          </p:spTgt>
                                        </p:tgtEl>
                                        <p:attrNameLst>
                                          <p:attrName>style.visibility</p:attrName>
                                        </p:attrNameLst>
                                      </p:cBhvr>
                                      <p:to>
                                        <p:strVal val="visible"/>
                                      </p:to>
                                    </p:set>
                                    <p:animEffect transition="in" filter="fade">
                                      <p:cBhvr>
                                        <p:cTn id="20" dur="500"/>
                                        <p:tgtEl>
                                          <p:spTgt spid="3">
                                            <p:graphicEl>
                                              <a:dgm id="{0DEBC999-3BB1-4D90-B9BD-9137D8B2FE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27426753-38D0-4FC0-BC6C-7B6D44BD75D0}"/>
                                            </p:graphicEl>
                                          </p:spTgt>
                                        </p:tgtEl>
                                        <p:attrNameLst>
                                          <p:attrName>style.visibility</p:attrName>
                                        </p:attrNameLst>
                                      </p:cBhvr>
                                      <p:to>
                                        <p:strVal val="visible"/>
                                      </p:to>
                                    </p:set>
                                    <p:animEffect transition="in" filter="fade">
                                      <p:cBhvr>
                                        <p:cTn id="23" dur="500"/>
                                        <p:tgtEl>
                                          <p:spTgt spid="3">
                                            <p:graphicEl>
                                              <a:dgm id="{27426753-38D0-4FC0-BC6C-7B6D44BD75D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3">
            <a:extLst>
              <a:ext uri="{FF2B5EF4-FFF2-40B4-BE49-F238E27FC236}">
                <a16:creationId xmlns:a16="http://schemas.microsoft.com/office/drawing/2014/main" id="{AADA80DA-E912-5109-1EA3-2575F7D087FF}"/>
              </a:ext>
            </a:extLst>
          </p:cNvPr>
          <p:cNvGraphicFramePr/>
          <p:nvPr>
            <p:extLst>
              <p:ext uri="{D42A27DB-BD31-4B8C-83A1-F6EECF244321}">
                <p14:modId xmlns:p14="http://schemas.microsoft.com/office/powerpoint/2010/main" val="125216986"/>
              </p:ext>
            </p:extLst>
          </p:nvPr>
        </p:nvGraphicFramePr>
        <p:xfrm>
          <a:off x="540503" y="415819"/>
          <a:ext cx="11110993" cy="60263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21412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89FE1-88D8-1F5D-ACA5-363500A599D5}"/>
              </a:ext>
            </a:extLst>
          </p:cNvPr>
          <p:cNvSpPr>
            <a:spLocks noGrp="1"/>
          </p:cNvSpPr>
          <p:nvPr>
            <p:ph type="title"/>
          </p:nvPr>
        </p:nvSpPr>
        <p:spPr>
          <a:xfrm>
            <a:off x="1246323" y="255722"/>
            <a:ext cx="10515600" cy="1325563"/>
          </a:xfrm>
        </p:spPr>
        <p:txBody>
          <a:bodyPr/>
          <a:lstStyle/>
          <a:p>
            <a:r>
              <a:rPr lang="en-GB" sz="4400" b="1" u="sng" dirty="0"/>
              <a:t>‘Binding Over’ after an arrest for B.O.P</a:t>
            </a:r>
            <a:br>
              <a:rPr lang="en-GB" sz="4400" b="1" u="sng" dirty="0"/>
            </a:br>
            <a:endParaRPr lang="en-US" dirty="0"/>
          </a:p>
        </p:txBody>
      </p:sp>
      <p:pic>
        <p:nvPicPr>
          <p:cNvPr id="10242" name="Picture 2" descr="Police powers of arrest - Liberty">
            <a:extLst>
              <a:ext uri="{FF2B5EF4-FFF2-40B4-BE49-F238E27FC236}">
                <a16:creationId xmlns:a16="http://schemas.microsoft.com/office/drawing/2014/main" id="{6EED9DAA-D149-B258-E52F-3253840F1D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5131" y="1381529"/>
            <a:ext cx="3479800" cy="23368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244" name="TextBox 3">
            <a:extLst>
              <a:ext uri="{FF2B5EF4-FFF2-40B4-BE49-F238E27FC236}">
                <a16:creationId xmlns:a16="http://schemas.microsoft.com/office/drawing/2014/main" id="{9DFA3080-1CDE-FF9B-D4D5-2758016C3A0B}"/>
              </a:ext>
            </a:extLst>
          </p:cNvPr>
          <p:cNvGraphicFramePr/>
          <p:nvPr>
            <p:extLst>
              <p:ext uri="{D42A27DB-BD31-4B8C-83A1-F6EECF244321}">
                <p14:modId xmlns:p14="http://schemas.microsoft.com/office/powerpoint/2010/main" val="1140376691"/>
              </p:ext>
            </p:extLst>
          </p:nvPr>
        </p:nvGraphicFramePr>
        <p:xfrm>
          <a:off x="430077" y="1224366"/>
          <a:ext cx="8279970" cy="53779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162661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5" name="Rectangle 112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vert="horz" lIns="91440" tIns="45720" rIns="91440" bIns="45720" rtlCol="0" anchor="b">
            <a:normAutofit/>
          </a:bodyPr>
          <a:lstStyle/>
          <a:p>
            <a:r>
              <a:rPr lang="en-US" sz="5400" b="1"/>
              <a:t>Breach of the Peace</a:t>
            </a:r>
          </a:p>
        </p:txBody>
      </p:sp>
      <p:sp>
        <p:nvSpPr>
          <p:cNvPr id="1127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F0BA46D-F826-FCF7-A3F3-D99DAE15B323}"/>
              </a:ext>
            </a:extLst>
          </p:cNvPr>
          <p:cNvSpPr txBox="1"/>
          <p:nvPr/>
        </p:nvSpPr>
        <p:spPr>
          <a:xfrm>
            <a:off x="572493" y="2071316"/>
            <a:ext cx="6713552" cy="4119172"/>
          </a:xfrm>
          <a:prstGeom prst="rect">
            <a:avLst/>
          </a:prstGeom>
        </p:spPr>
        <p:txBody>
          <a:bodyPr vert="horz" lIns="91440" tIns="45720" rIns="91440" bIns="45720" rtlCol="0" anchor="t">
            <a:normAutofit/>
          </a:bodyPr>
          <a:lstStyle/>
          <a:p>
            <a:pPr lvl="0">
              <a:lnSpc>
                <a:spcPct val="90000"/>
              </a:lnSpc>
              <a:spcAft>
                <a:spcPts val="600"/>
              </a:spcAft>
            </a:pPr>
            <a:r>
              <a:rPr lang="en-US" sz="2200" dirty="0"/>
              <a:t>A constable or any other person may arrest without warrant any person when:</a:t>
            </a:r>
          </a:p>
          <a:p>
            <a:pPr lvl="0" indent="-228600">
              <a:lnSpc>
                <a:spcPct val="90000"/>
              </a:lnSpc>
              <a:spcAft>
                <a:spcPts val="600"/>
              </a:spcAft>
              <a:buFont typeface="Arial" panose="020B0604020202020204" pitchFamily="34" charset="0"/>
              <a:buChar char="•"/>
            </a:pPr>
            <a:endParaRPr lang="en-US" sz="2200" dirty="0"/>
          </a:p>
          <a:p>
            <a:pPr lvl="1" indent="-228600">
              <a:lnSpc>
                <a:spcPct val="90000"/>
              </a:lnSpc>
              <a:spcAft>
                <a:spcPts val="600"/>
              </a:spcAft>
              <a:buFont typeface="Arial" panose="020B0604020202020204" pitchFamily="34" charset="0"/>
              <a:buChar char="•"/>
            </a:pPr>
            <a:r>
              <a:rPr lang="en-US" sz="2200" dirty="0"/>
              <a:t>a. BOP</a:t>
            </a:r>
            <a:r>
              <a:rPr lang="en-US" sz="2200" b="1" i="1" u="sng" dirty="0"/>
              <a:t> is </a:t>
            </a:r>
            <a:r>
              <a:rPr lang="en-US" sz="2200" dirty="0"/>
              <a:t>committed in their presence or, </a:t>
            </a:r>
            <a:br>
              <a:rPr lang="en-US" sz="2200" dirty="0"/>
            </a:br>
            <a:endParaRPr lang="en-US" sz="2200" dirty="0"/>
          </a:p>
          <a:p>
            <a:pPr lvl="1" indent="-228600">
              <a:lnSpc>
                <a:spcPct val="90000"/>
              </a:lnSpc>
              <a:spcAft>
                <a:spcPts val="600"/>
              </a:spcAft>
              <a:buFont typeface="Arial" panose="020B0604020202020204" pitchFamily="34" charset="0"/>
              <a:buChar char="•"/>
            </a:pPr>
            <a:r>
              <a:rPr lang="en-US" sz="2200" dirty="0"/>
              <a:t>b. Person making arrest believes BOP </a:t>
            </a:r>
            <a:r>
              <a:rPr lang="en-US" sz="2200" b="1" i="1" u="sng" dirty="0"/>
              <a:t>will be </a:t>
            </a:r>
            <a:r>
              <a:rPr lang="en-US" sz="2200" dirty="0"/>
              <a:t>committed in immediate future</a:t>
            </a:r>
            <a:br>
              <a:rPr lang="en-US" sz="2200" dirty="0"/>
            </a:br>
            <a:endParaRPr lang="en-US" sz="2200" dirty="0"/>
          </a:p>
          <a:p>
            <a:pPr lvl="1" indent="-228600">
              <a:lnSpc>
                <a:spcPct val="90000"/>
              </a:lnSpc>
              <a:spcAft>
                <a:spcPts val="600"/>
              </a:spcAft>
              <a:buFont typeface="Arial" panose="020B0604020202020204" pitchFamily="34" charset="0"/>
              <a:buChar char="•"/>
            </a:pPr>
            <a:r>
              <a:rPr lang="en-US" sz="2200" dirty="0"/>
              <a:t>c. BOP </a:t>
            </a:r>
            <a:r>
              <a:rPr lang="en-US" sz="2200" b="1" i="1" u="sng" dirty="0"/>
              <a:t>has</a:t>
            </a:r>
            <a:r>
              <a:rPr lang="en-US" sz="2200" dirty="0"/>
              <a:t> been committed &amp; it is reasonably believed that a renewal of it is threatened</a:t>
            </a:r>
          </a:p>
        </p:txBody>
      </p:sp>
      <p:pic>
        <p:nvPicPr>
          <p:cNvPr id="11266" name="Picture 2" descr="What are your rights if police stop you or arrest you? | Metro News">
            <a:extLst>
              <a:ext uri="{FF2B5EF4-FFF2-40B4-BE49-F238E27FC236}">
                <a16:creationId xmlns:a16="http://schemas.microsoft.com/office/drawing/2014/main" id="{38332802-DB21-C722-07E7-5001D9B9C76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838" r="18576"/>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395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20133" y="207504"/>
            <a:ext cx="8229600" cy="646331"/>
          </a:xfrm>
          <a:prstGeom prst="rect">
            <a:avLst/>
          </a:prstGeom>
          <a:solidFill>
            <a:schemeClr val="accent2"/>
          </a:solidFill>
          <a:ln>
            <a:noFill/>
          </a:ln>
        </p:spPr>
        <p:txBody>
          <a:bodyPr wrap="square" rtlCol="0">
            <a:spAutoFit/>
          </a:bodyPr>
          <a:lstStyle/>
          <a:p>
            <a:r>
              <a:rPr lang="en-GB" sz="3600" dirty="0">
                <a:solidFill>
                  <a:schemeClr val="bg1"/>
                </a:solidFill>
                <a:latin typeface="+mn-lt"/>
              </a:rPr>
              <a:t>Power to Enter Premises</a:t>
            </a:r>
          </a:p>
        </p:txBody>
      </p:sp>
      <p:graphicFrame>
        <p:nvGraphicFramePr>
          <p:cNvPr id="2" name="Diagram 1"/>
          <p:cNvGraphicFramePr/>
          <p:nvPr>
            <p:extLst>
              <p:ext uri="{D42A27DB-BD31-4B8C-83A1-F6EECF244321}">
                <p14:modId xmlns:p14="http://schemas.microsoft.com/office/powerpoint/2010/main" val="2625850831"/>
              </p:ext>
            </p:extLst>
          </p:nvPr>
        </p:nvGraphicFramePr>
        <p:xfrm>
          <a:off x="481146" y="1471960"/>
          <a:ext cx="9182534" cy="49685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No warrants needed to enter homes, say cops - Daily Record">
            <a:extLst>
              <a:ext uri="{FF2B5EF4-FFF2-40B4-BE49-F238E27FC236}">
                <a16:creationId xmlns:a16="http://schemas.microsoft.com/office/drawing/2014/main" id="{7BCEC2CD-2710-2FF2-0EA9-C5130F6E702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36663" y="2228416"/>
            <a:ext cx="4455337" cy="2846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3653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9A35A0E-0282-C14A-8530-A17AE5DA22AD}"/>
                                            </p:graphicEl>
                                          </p:spTgt>
                                        </p:tgtEl>
                                        <p:attrNameLst>
                                          <p:attrName>style.visibility</p:attrName>
                                        </p:attrNameLst>
                                      </p:cBhvr>
                                      <p:to>
                                        <p:strVal val="visible"/>
                                      </p:to>
                                    </p:set>
                                    <p:animEffect transition="in" filter="fade">
                                      <p:cBhvr>
                                        <p:cTn id="7" dur="500"/>
                                        <p:tgtEl>
                                          <p:spTgt spid="2">
                                            <p:graphicEl>
                                              <a:dgm id="{19A35A0E-0282-C14A-8530-A17AE5DA22A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829FE15-1FB6-9B46-8480-8DDD19F93B1A}"/>
                                            </p:graphicEl>
                                          </p:spTgt>
                                        </p:tgtEl>
                                        <p:attrNameLst>
                                          <p:attrName>style.visibility</p:attrName>
                                        </p:attrNameLst>
                                      </p:cBhvr>
                                      <p:to>
                                        <p:strVal val="visible"/>
                                      </p:to>
                                    </p:set>
                                    <p:animEffect transition="in" filter="fade">
                                      <p:cBhvr>
                                        <p:cTn id="12" dur="500"/>
                                        <p:tgtEl>
                                          <p:spTgt spid="2">
                                            <p:graphicEl>
                                              <a:dgm id="{9829FE15-1FB6-9B46-8480-8DDD19F93B1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A7C3FDD-68C1-E842-913D-9C9FD15F9C28}"/>
                                            </p:graphicEl>
                                          </p:spTgt>
                                        </p:tgtEl>
                                        <p:attrNameLst>
                                          <p:attrName>style.visibility</p:attrName>
                                        </p:attrNameLst>
                                      </p:cBhvr>
                                      <p:to>
                                        <p:strVal val="visible"/>
                                      </p:to>
                                    </p:set>
                                    <p:animEffect transition="in" filter="fade">
                                      <p:cBhvr>
                                        <p:cTn id="17" dur="500"/>
                                        <p:tgtEl>
                                          <p:spTgt spid="2">
                                            <p:graphicEl>
                                              <a:dgm id="{CA7C3FDD-68C1-E842-913D-9C9FD15F9C2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5D8F2C3B-925A-B940-8D34-3E74D9789195}"/>
                                            </p:graphicEl>
                                          </p:spTgt>
                                        </p:tgtEl>
                                        <p:attrNameLst>
                                          <p:attrName>style.visibility</p:attrName>
                                        </p:attrNameLst>
                                      </p:cBhvr>
                                      <p:to>
                                        <p:strVal val="visible"/>
                                      </p:to>
                                    </p:set>
                                    <p:animEffect transition="in" filter="fade">
                                      <p:cBhvr>
                                        <p:cTn id="22" dur="500"/>
                                        <p:tgtEl>
                                          <p:spTgt spid="2">
                                            <p:graphicEl>
                                              <a:dgm id="{5D8F2C3B-925A-B940-8D34-3E74D978919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F5AF5DE9-0E8D-D24E-B4FD-9332874E1332}"/>
                                            </p:graphicEl>
                                          </p:spTgt>
                                        </p:tgtEl>
                                        <p:attrNameLst>
                                          <p:attrName>style.visibility</p:attrName>
                                        </p:attrNameLst>
                                      </p:cBhvr>
                                      <p:to>
                                        <p:strVal val="visible"/>
                                      </p:to>
                                    </p:set>
                                    <p:animEffect transition="in" filter="fade">
                                      <p:cBhvr>
                                        <p:cTn id="27" dur="500"/>
                                        <p:tgtEl>
                                          <p:spTgt spid="2">
                                            <p:graphicEl>
                                              <a:dgm id="{F5AF5DE9-0E8D-D24E-B4FD-9332874E1332}"/>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A075CFCF-B8A9-1948-A850-E7D49C48558C}"/>
                                            </p:graphicEl>
                                          </p:spTgt>
                                        </p:tgtEl>
                                        <p:attrNameLst>
                                          <p:attrName>style.visibility</p:attrName>
                                        </p:attrNameLst>
                                      </p:cBhvr>
                                      <p:to>
                                        <p:strVal val="visible"/>
                                      </p:to>
                                    </p:set>
                                    <p:animEffect transition="in" filter="fade">
                                      <p:cBhvr>
                                        <p:cTn id="32" dur="500"/>
                                        <p:tgtEl>
                                          <p:spTgt spid="2">
                                            <p:graphicEl>
                                              <a:dgm id="{A075CFCF-B8A9-1948-A850-E7D49C48558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1628943" y="347969"/>
            <a:ext cx="8408105" cy="1200329"/>
          </a:xfrm>
          <a:prstGeom prst="rect">
            <a:avLst/>
          </a:prstGeom>
          <a:solidFill>
            <a:schemeClr val="accent2">
              <a:lumMod val="75000"/>
            </a:schemeClr>
          </a:solidFill>
          <a:ln>
            <a:noFill/>
          </a:ln>
        </p:spPr>
        <p:txBody>
          <a:bodyPr wrap="square" rtlCol="0">
            <a:spAutoFit/>
          </a:bodyPr>
          <a:lstStyle/>
          <a:p>
            <a:pPr algn="ctr"/>
            <a:r>
              <a:rPr lang="en-GB" sz="3600" dirty="0">
                <a:solidFill>
                  <a:schemeClr val="bg1"/>
                </a:solidFill>
                <a:latin typeface="Calibri" panose="020F0502020204030204" pitchFamily="34" charset="0"/>
                <a:cs typeface="Calibri" panose="020F0502020204030204" pitchFamily="34" charset="0"/>
              </a:rPr>
              <a:t>Section 5 Public Order Act 1986 </a:t>
            </a:r>
            <a:br>
              <a:rPr lang="en-GB" sz="3600" dirty="0">
                <a:solidFill>
                  <a:schemeClr val="bg1"/>
                </a:solidFill>
                <a:latin typeface="Calibri" panose="020F0502020204030204" pitchFamily="34" charset="0"/>
                <a:cs typeface="Calibri" panose="020F0502020204030204" pitchFamily="34" charset="0"/>
              </a:rPr>
            </a:br>
            <a:r>
              <a:rPr lang="en-GB" sz="3600" dirty="0">
                <a:solidFill>
                  <a:schemeClr val="bg1"/>
                </a:solidFill>
                <a:latin typeface="Calibri" panose="020F0502020204030204" pitchFamily="34" charset="0"/>
                <a:cs typeface="Calibri" panose="020F0502020204030204" pitchFamily="34" charset="0"/>
              </a:rPr>
              <a:t>– Disorderly Conduct </a:t>
            </a:r>
          </a:p>
        </p:txBody>
      </p:sp>
      <p:sp>
        <p:nvSpPr>
          <p:cNvPr id="4" name="TextBox 3">
            <a:extLst>
              <a:ext uri="{FF2B5EF4-FFF2-40B4-BE49-F238E27FC236}">
                <a16:creationId xmlns:a16="http://schemas.microsoft.com/office/drawing/2014/main" id="{509904FE-4638-AC5C-B99E-114D0970B936}"/>
              </a:ext>
            </a:extLst>
          </p:cNvPr>
          <p:cNvSpPr txBox="1"/>
          <p:nvPr/>
        </p:nvSpPr>
        <p:spPr>
          <a:xfrm>
            <a:off x="2061448" y="1945269"/>
            <a:ext cx="7975600" cy="3539430"/>
          </a:xfrm>
          <a:prstGeom prst="rect">
            <a:avLst/>
          </a:prstGeom>
          <a:noFill/>
        </p:spPr>
        <p:txBody>
          <a:bodyPr wrap="square">
            <a:spAutoFit/>
          </a:bodyPr>
          <a:lstStyle/>
          <a:p>
            <a:pPr algn="ctr">
              <a:lnSpc>
                <a:spcPct val="100000"/>
              </a:lnSpc>
            </a:pPr>
            <a:r>
              <a:rPr lang="en-GB" sz="3200" dirty="0"/>
              <a:t>A person is guilty of this offence if he or she uses threatening or abusive words or behaviour or disorderly behaviour, or displays any writing sign or visible representation which is threatening or abusive, and this is done in the sight or hearing of a person likely to be caused </a:t>
            </a:r>
            <a:r>
              <a:rPr lang="en-GB" sz="3200" u="sng" dirty="0"/>
              <a:t>harassment, alarm or distress.</a:t>
            </a:r>
          </a:p>
        </p:txBody>
      </p:sp>
    </p:spTree>
    <p:extLst>
      <p:ext uri="{BB962C8B-B14F-4D97-AF65-F5344CB8AC3E}">
        <p14:creationId xmlns:p14="http://schemas.microsoft.com/office/powerpoint/2010/main" val="440369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1628943" y="347969"/>
            <a:ext cx="8408105" cy="646331"/>
          </a:xfrm>
          <a:prstGeom prst="rect">
            <a:avLst/>
          </a:prstGeom>
          <a:solidFill>
            <a:schemeClr val="accent2">
              <a:lumMod val="75000"/>
            </a:schemeClr>
          </a:solidFill>
          <a:ln>
            <a:noFill/>
          </a:ln>
        </p:spPr>
        <p:txBody>
          <a:bodyPr wrap="square" rtlCol="0">
            <a:spAutoFit/>
          </a:bodyPr>
          <a:lstStyle/>
          <a:p>
            <a:pPr algn="ctr"/>
            <a:r>
              <a:rPr lang="en-GB" sz="3600" dirty="0">
                <a:solidFill>
                  <a:schemeClr val="bg1"/>
                </a:solidFill>
                <a:latin typeface="Calibri" panose="020F0502020204030204" pitchFamily="34" charset="0"/>
                <a:cs typeface="Calibri" panose="020F0502020204030204" pitchFamily="34" charset="0"/>
              </a:rPr>
              <a:t>Section 5 Public Order Act 1986</a:t>
            </a:r>
          </a:p>
        </p:txBody>
      </p:sp>
      <p:graphicFrame>
        <p:nvGraphicFramePr>
          <p:cNvPr id="3" name="Diagram 2"/>
          <p:cNvGraphicFramePr/>
          <p:nvPr>
            <p:extLst>
              <p:ext uri="{D42A27DB-BD31-4B8C-83A1-F6EECF244321}">
                <p14:modId xmlns:p14="http://schemas.microsoft.com/office/powerpoint/2010/main" val="661849296"/>
              </p:ext>
            </p:extLst>
          </p:nvPr>
        </p:nvGraphicFramePr>
        <p:xfrm>
          <a:off x="1067767" y="1557867"/>
          <a:ext cx="10345299" cy="47975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4856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FD6B8A6-038A-4344-BA97-D230E151E7EA}"/>
                                            </p:graphicEl>
                                          </p:spTgt>
                                        </p:tgtEl>
                                        <p:attrNameLst>
                                          <p:attrName>style.visibility</p:attrName>
                                        </p:attrNameLst>
                                      </p:cBhvr>
                                      <p:to>
                                        <p:strVal val="visible"/>
                                      </p:to>
                                    </p:set>
                                    <p:animEffect transition="in" filter="fade">
                                      <p:cBhvr>
                                        <p:cTn id="7" dur="500"/>
                                        <p:tgtEl>
                                          <p:spTgt spid="3">
                                            <p:graphicEl>
                                              <a:dgm id="{6FD6B8A6-038A-4344-BA97-D230E151E7E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graphicEl>
                                              <a:dgm id="{CC39EFF9-4F46-41F8-9BCA-22FAE9B812D5}"/>
                                            </p:graphicEl>
                                          </p:spTgt>
                                        </p:tgtEl>
                                        <p:attrNameLst>
                                          <p:attrName>style.visibility</p:attrName>
                                        </p:attrNameLst>
                                      </p:cBhvr>
                                      <p:to>
                                        <p:strVal val="visible"/>
                                      </p:to>
                                    </p:set>
                                    <p:animEffect transition="in" filter="fade">
                                      <p:cBhvr>
                                        <p:cTn id="10" dur="500"/>
                                        <p:tgtEl>
                                          <p:spTgt spid="3">
                                            <p:graphicEl>
                                              <a:dgm id="{CC39EFF9-4F46-41F8-9BCA-22FAE9B812D5}"/>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graphicEl>
                                              <a:dgm id="{280634EF-6C76-4D88-A565-DDEFC0135C1A}"/>
                                            </p:graphicEl>
                                          </p:spTgt>
                                        </p:tgtEl>
                                        <p:attrNameLst>
                                          <p:attrName>style.visibility</p:attrName>
                                        </p:attrNameLst>
                                      </p:cBhvr>
                                      <p:to>
                                        <p:strVal val="visible"/>
                                      </p:to>
                                    </p:set>
                                    <p:animEffect transition="in" filter="fade">
                                      <p:cBhvr>
                                        <p:cTn id="15" dur="500"/>
                                        <p:tgtEl>
                                          <p:spTgt spid="3">
                                            <p:graphicEl>
                                              <a:dgm id="{280634EF-6C76-4D88-A565-DDEFC0135C1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graphicEl>
                                              <a:dgm id="{9C91843A-3384-4766-9611-9827525497B6}"/>
                                            </p:graphicEl>
                                          </p:spTgt>
                                        </p:tgtEl>
                                        <p:attrNameLst>
                                          <p:attrName>style.visibility</p:attrName>
                                        </p:attrNameLst>
                                      </p:cBhvr>
                                      <p:to>
                                        <p:strVal val="visible"/>
                                      </p:to>
                                    </p:set>
                                    <p:animEffect transition="in" filter="fade">
                                      <p:cBhvr>
                                        <p:cTn id="18" dur="500"/>
                                        <p:tgtEl>
                                          <p:spTgt spid="3">
                                            <p:graphicEl>
                                              <a:dgm id="{9C91843A-3384-4766-9611-9827525497B6}"/>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graphicEl>
                                              <a:dgm id="{8571B878-8AAD-4791-8EF1-A36170BA93D4}"/>
                                            </p:graphicEl>
                                          </p:spTgt>
                                        </p:tgtEl>
                                        <p:attrNameLst>
                                          <p:attrName>style.visibility</p:attrName>
                                        </p:attrNameLst>
                                      </p:cBhvr>
                                      <p:to>
                                        <p:strVal val="visible"/>
                                      </p:to>
                                    </p:set>
                                    <p:animEffect transition="in" filter="fade">
                                      <p:cBhvr>
                                        <p:cTn id="23" dur="500"/>
                                        <p:tgtEl>
                                          <p:spTgt spid="3">
                                            <p:graphicEl>
                                              <a:dgm id="{8571B878-8AAD-4791-8EF1-A36170BA93D4}"/>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graphicEl>
                                              <a:dgm id="{5CBF222C-8B62-47AA-BB9D-E964F845089A}"/>
                                            </p:graphicEl>
                                          </p:spTgt>
                                        </p:tgtEl>
                                        <p:attrNameLst>
                                          <p:attrName>style.visibility</p:attrName>
                                        </p:attrNameLst>
                                      </p:cBhvr>
                                      <p:to>
                                        <p:strVal val="visible"/>
                                      </p:to>
                                    </p:set>
                                    <p:animEffect transition="in" filter="fade">
                                      <p:cBhvr>
                                        <p:cTn id="26" dur="500"/>
                                        <p:tgtEl>
                                          <p:spTgt spid="3">
                                            <p:graphicEl>
                                              <a:dgm id="{5CBF222C-8B62-47AA-BB9D-E964F845089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r="13228" b="11429"/>
          <a:stretch/>
        </p:blipFill>
        <p:spPr>
          <a:xfrm rot="778514">
            <a:off x="6872168" y="1321272"/>
            <a:ext cx="3958587" cy="4950543"/>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title"/>
          </p:nvPr>
        </p:nvSpPr>
        <p:spPr>
          <a:xfrm>
            <a:off x="2187699" y="204975"/>
            <a:ext cx="7886700" cy="474219"/>
          </a:xfrm>
          <a:solidFill>
            <a:schemeClr val="accent2">
              <a:lumMod val="75000"/>
            </a:schemeClr>
          </a:solidFill>
          <a:ln>
            <a:noFill/>
          </a:ln>
        </p:spPr>
        <p:txBody>
          <a:bodyPr>
            <a:noAutofit/>
          </a:bodyPr>
          <a:lstStyle/>
          <a:p>
            <a:pPr algn="ctr"/>
            <a:r>
              <a:rPr lang="en-GB" sz="3600" b="1" dirty="0">
                <a:solidFill>
                  <a:schemeClr val="bg1"/>
                </a:solidFill>
                <a:latin typeface="+mn-lt"/>
              </a:rPr>
              <a:t>Section 5 POA 1986</a:t>
            </a:r>
          </a:p>
        </p:txBody>
      </p:sp>
      <p:sp>
        <p:nvSpPr>
          <p:cNvPr id="7" name="TextBox 6">
            <a:extLst>
              <a:ext uri="{FF2B5EF4-FFF2-40B4-BE49-F238E27FC236}">
                <a16:creationId xmlns:a16="http://schemas.microsoft.com/office/drawing/2014/main" id="{F0E0426D-76E0-F8BF-0866-E88B8AA088C0}"/>
              </a:ext>
            </a:extLst>
          </p:cNvPr>
          <p:cNvSpPr txBox="1"/>
          <p:nvPr/>
        </p:nvSpPr>
        <p:spPr>
          <a:xfrm>
            <a:off x="474134" y="1297713"/>
            <a:ext cx="4969059" cy="3539430"/>
          </a:xfrm>
          <a:prstGeom prst="rect">
            <a:avLst/>
          </a:prstGeom>
          <a:noFill/>
        </p:spPr>
        <p:txBody>
          <a:bodyPr wrap="square">
            <a:spAutoFit/>
          </a:bodyPr>
          <a:lstStyle/>
          <a:p>
            <a:pPr algn="ctr"/>
            <a:r>
              <a:rPr lang="en-GB" sz="2800" b="0" dirty="0">
                <a:solidFill>
                  <a:schemeClr val="tx1"/>
                </a:solidFill>
              </a:rPr>
              <a:t>Or ..</a:t>
            </a:r>
          </a:p>
          <a:p>
            <a:pPr algn="ctr"/>
            <a:endParaRPr lang="en-GB" sz="2800" dirty="0"/>
          </a:p>
          <a:p>
            <a:pPr algn="ctr"/>
            <a:r>
              <a:rPr lang="en-GB" sz="2800" b="0" dirty="0">
                <a:solidFill>
                  <a:schemeClr val="tx1"/>
                </a:solidFill>
              </a:rPr>
              <a:t>Displays any </a:t>
            </a:r>
            <a:r>
              <a:rPr lang="en-GB" sz="2800" i="1" u="sng" dirty="0">
                <a:solidFill>
                  <a:schemeClr val="tx1"/>
                </a:solidFill>
              </a:rPr>
              <a:t>writing, sign</a:t>
            </a:r>
            <a:r>
              <a:rPr lang="en-GB" sz="2800" b="0" dirty="0">
                <a:solidFill>
                  <a:schemeClr val="tx1"/>
                </a:solidFill>
              </a:rPr>
              <a:t> or other </a:t>
            </a:r>
            <a:r>
              <a:rPr lang="en-GB" sz="2800" i="1" u="sng" dirty="0">
                <a:solidFill>
                  <a:schemeClr val="tx1"/>
                </a:solidFill>
              </a:rPr>
              <a:t>visible</a:t>
            </a:r>
            <a:r>
              <a:rPr lang="en-GB" sz="2800" b="0" dirty="0">
                <a:solidFill>
                  <a:schemeClr val="tx1"/>
                </a:solidFill>
              </a:rPr>
              <a:t> </a:t>
            </a:r>
            <a:r>
              <a:rPr lang="en-GB" sz="2800" i="1" u="sng" dirty="0">
                <a:solidFill>
                  <a:schemeClr val="tx1"/>
                </a:solidFill>
              </a:rPr>
              <a:t>representation</a:t>
            </a:r>
            <a:r>
              <a:rPr lang="en-GB" sz="2800" b="0" dirty="0">
                <a:solidFill>
                  <a:schemeClr val="tx1"/>
                </a:solidFill>
              </a:rPr>
              <a:t> which is </a:t>
            </a:r>
            <a:r>
              <a:rPr lang="en-GB" sz="2800" i="1" u="sng" dirty="0">
                <a:solidFill>
                  <a:schemeClr val="tx1"/>
                </a:solidFill>
              </a:rPr>
              <a:t>threatening</a:t>
            </a:r>
            <a:r>
              <a:rPr lang="en-GB" sz="2800" b="0" dirty="0">
                <a:solidFill>
                  <a:schemeClr val="tx1"/>
                </a:solidFill>
              </a:rPr>
              <a:t> or </a:t>
            </a:r>
            <a:r>
              <a:rPr lang="en-GB" sz="2800" i="1" u="sng" dirty="0">
                <a:solidFill>
                  <a:schemeClr val="tx1"/>
                </a:solidFill>
              </a:rPr>
              <a:t>abusive</a:t>
            </a:r>
            <a:r>
              <a:rPr lang="en-GB" sz="2800" b="0" dirty="0">
                <a:solidFill>
                  <a:schemeClr val="tx1"/>
                </a:solidFill>
              </a:rPr>
              <a:t> in the sight of a person </a:t>
            </a:r>
            <a:r>
              <a:rPr lang="en-GB" sz="2800" i="1" u="sng" dirty="0">
                <a:solidFill>
                  <a:schemeClr val="tx1"/>
                </a:solidFill>
              </a:rPr>
              <a:t>likely</a:t>
            </a:r>
            <a:r>
              <a:rPr lang="en-GB" sz="2800" b="0" dirty="0">
                <a:solidFill>
                  <a:schemeClr val="tx1"/>
                </a:solidFill>
              </a:rPr>
              <a:t> to be caused </a:t>
            </a:r>
            <a:r>
              <a:rPr lang="en-GB" sz="2800" i="1" u="sng" dirty="0">
                <a:solidFill>
                  <a:schemeClr val="tx1"/>
                </a:solidFill>
              </a:rPr>
              <a:t>harassment, alarm or distress</a:t>
            </a:r>
          </a:p>
        </p:txBody>
      </p:sp>
    </p:spTree>
    <p:extLst>
      <p:ext uri="{BB962C8B-B14F-4D97-AF65-F5344CB8AC3E}">
        <p14:creationId xmlns:p14="http://schemas.microsoft.com/office/powerpoint/2010/main" val="1922283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D70E65-1E1A-0EAD-2906-4AF5BCB39A73}"/>
              </a:ext>
            </a:extLst>
          </p:cNvPr>
          <p:cNvSpPr>
            <a:spLocks noGrp="1"/>
          </p:cNvSpPr>
          <p:nvPr>
            <p:ph type="title"/>
          </p:nvPr>
        </p:nvSpPr>
        <p:spPr>
          <a:xfrm>
            <a:off x="635000" y="640823"/>
            <a:ext cx="3418659" cy="5583148"/>
          </a:xfrm>
        </p:spPr>
        <p:txBody>
          <a:bodyPr vert="horz" lIns="91440" tIns="45720" rIns="91440" bIns="45720" rtlCol="0" anchor="ctr">
            <a:normAutofit/>
          </a:bodyPr>
          <a:lstStyle/>
          <a:p>
            <a:pPr algn="ctr"/>
            <a:r>
              <a:rPr lang="en-US" sz="5400" kern="1200" dirty="0">
                <a:solidFill>
                  <a:schemeClr val="tx1"/>
                </a:solidFill>
                <a:latin typeface="+mj-lt"/>
                <a:ea typeface="+mj-ea"/>
                <a:cs typeface="+mj-cs"/>
              </a:rPr>
              <a:t>Key Words</a:t>
            </a:r>
            <a:br>
              <a:rPr lang="en-US" sz="5400" kern="1200" dirty="0">
                <a:solidFill>
                  <a:schemeClr val="tx1"/>
                </a:solidFill>
                <a:latin typeface="+mj-lt"/>
                <a:ea typeface="+mj-ea"/>
                <a:cs typeface="+mj-cs"/>
              </a:rPr>
            </a:br>
            <a:r>
              <a:rPr lang="en-US" sz="5400" kern="1200" dirty="0">
                <a:solidFill>
                  <a:schemeClr val="tx1"/>
                </a:solidFill>
                <a:latin typeface="+mj-lt"/>
                <a:ea typeface="+mj-ea"/>
                <a:cs typeface="+mj-cs"/>
              </a:rPr>
              <a:t>S.5</a:t>
            </a:r>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extBox 5">
            <a:extLst>
              <a:ext uri="{FF2B5EF4-FFF2-40B4-BE49-F238E27FC236}">
                <a16:creationId xmlns:a16="http://schemas.microsoft.com/office/drawing/2014/main" id="{6A9F3F75-F4A8-A2A5-9743-3624EEEF58D3}"/>
              </a:ext>
            </a:extLst>
          </p:cNvPr>
          <p:cNvGraphicFramePr/>
          <p:nvPr>
            <p:extLst>
              <p:ext uri="{D42A27DB-BD31-4B8C-83A1-F6EECF244321}">
                <p14:modId xmlns:p14="http://schemas.microsoft.com/office/powerpoint/2010/main" val="236934648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38746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7F0283-D206-B4A6-4642-A46B2547D05E}"/>
              </a:ext>
            </a:extLst>
          </p:cNvPr>
          <p:cNvSpPr>
            <a:spLocks noGrp="1"/>
          </p:cNvSpPr>
          <p:nvPr>
            <p:ph type="title"/>
          </p:nvPr>
        </p:nvSpPr>
        <p:spPr>
          <a:xfrm>
            <a:off x="635000" y="640823"/>
            <a:ext cx="3418659" cy="5583148"/>
          </a:xfrm>
        </p:spPr>
        <p:txBody>
          <a:bodyPr vert="horz" lIns="91440" tIns="45720" rIns="91440" bIns="45720" rtlCol="0" anchor="ctr">
            <a:normAutofit/>
          </a:bodyPr>
          <a:lstStyle/>
          <a:p>
            <a:pPr algn="ctr"/>
            <a:r>
              <a:rPr lang="en-US" sz="5400" kern="1200" dirty="0">
                <a:solidFill>
                  <a:schemeClr val="tx1"/>
                </a:solidFill>
                <a:latin typeface="+mj-lt"/>
                <a:ea typeface="+mj-ea"/>
                <a:cs typeface="+mj-cs"/>
              </a:rPr>
              <a:t>The </a:t>
            </a:r>
            <a:br>
              <a:rPr lang="en-US" sz="5400" kern="1200" dirty="0">
                <a:solidFill>
                  <a:schemeClr val="tx1"/>
                </a:solidFill>
                <a:latin typeface="+mj-lt"/>
                <a:ea typeface="+mj-ea"/>
                <a:cs typeface="+mj-cs"/>
              </a:rPr>
            </a:br>
            <a:r>
              <a:rPr lang="en-US" sz="5400" b="1" kern="1200" dirty="0">
                <a:solidFill>
                  <a:schemeClr val="tx1"/>
                </a:solidFill>
                <a:latin typeface="+mj-lt"/>
                <a:ea typeface="+mj-ea"/>
                <a:cs typeface="+mj-cs"/>
              </a:rPr>
              <a:t>key features </a:t>
            </a:r>
            <a:br>
              <a:rPr lang="en-US" sz="5400" b="1" kern="1200" dirty="0">
                <a:solidFill>
                  <a:schemeClr val="tx1"/>
                </a:solidFill>
                <a:latin typeface="+mj-lt"/>
                <a:ea typeface="+mj-ea"/>
                <a:cs typeface="+mj-cs"/>
              </a:rPr>
            </a:br>
            <a:r>
              <a:rPr lang="en-US" sz="5400" kern="1200" dirty="0">
                <a:solidFill>
                  <a:schemeClr val="tx1"/>
                </a:solidFill>
                <a:latin typeface="+mj-lt"/>
                <a:ea typeface="+mj-ea"/>
                <a:cs typeface="+mj-cs"/>
              </a:rPr>
              <a:t>of </a:t>
            </a:r>
            <a:br>
              <a:rPr lang="en-US" sz="5400" kern="1200" dirty="0">
                <a:solidFill>
                  <a:schemeClr val="tx1"/>
                </a:solidFill>
                <a:latin typeface="+mj-lt"/>
                <a:ea typeface="+mj-ea"/>
                <a:cs typeface="+mj-cs"/>
              </a:rPr>
            </a:br>
            <a:r>
              <a:rPr lang="en-US" sz="5400" kern="1200" dirty="0">
                <a:solidFill>
                  <a:schemeClr val="tx1"/>
                </a:solidFill>
                <a:latin typeface="+mj-lt"/>
                <a:ea typeface="+mj-ea"/>
                <a:cs typeface="+mj-cs"/>
              </a:rPr>
              <a:t>Section 5 </a:t>
            </a:r>
            <a:br>
              <a:rPr lang="en-US" sz="5400" kern="1200" dirty="0">
                <a:solidFill>
                  <a:schemeClr val="tx1"/>
                </a:solidFill>
                <a:latin typeface="+mj-lt"/>
                <a:ea typeface="+mj-ea"/>
                <a:cs typeface="+mj-cs"/>
              </a:rPr>
            </a:br>
            <a:r>
              <a:rPr lang="en-US" sz="5400" kern="1200" dirty="0">
                <a:solidFill>
                  <a:schemeClr val="tx1"/>
                </a:solidFill>
                <a:latin typeface="+mj-lt"/>
                <a:ea typeface="+mj-ea"/>
                <a:cs typeface="+mj-cs"/>
              </a:rPr>
              <a:t>are:</a:t>
            </a:r>
            <a:br>
              <a:rPr lang="en-US" sz="5400" kern="1200" dirty="0">
                <a:solidFill>
                  <a:schemeClr val="tx1"/>
                </a:solidFill>
                <a:latin typeface="+mj-lt"/>
                <a:ea typeface="+mj-ea"/>
                <a:cs typeface="+mj-cs"/>
              </a:rPr>
            </a:br>
            <a:endParaRPr lang="en-US" sz="5400" kern="1200" dirty="0">
              <a:solidFill>
                <a:schemeClr val="tx1"/>
              </a:solidFill>
              <a:latin typeface="+mj-lt"/>
              <a:ea typeface="+mj-ea"/>
              <a:cs typeface="+mj-cs"/>
            </a:endParaRP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3">
            <a:extLst>
              <a:ext uri="{FF2B5EF4-FFF2-40B4-BE49-F238E27FC236}">
                <a16:creationId xmlns:a16="http://schemas.microsoft.com/office/drawing/2014/main" id="{15FD5838-F9D4-4BF4-4321-2F7EA5B326AD}"/>
              </a:ext>
            </a:extLst>
          </p:cNvPr>
          <p:cNvGraphicFramePr/>
          <p:nvPr>
            <p:extLst>
              <p:ext uri="{D42A27DB-BD31-4B8C-83A1-F6EECF244321}">
                <p14:modId xmlns:p14="http://schemas.microsoft.com/office/powerpoint/2010/main" val="391225154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29021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3" name="Rectangle 1332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Does the public still trust the police? | The Week UK">
            <a:extLst>
              <a:ext uri="{FF2B5EF4-FFF2-40B4-BE49-F238E27FC236}">
                <a16:creationId xmlns:a16="http://schemas.microsoft.com/office/drawing/2014/main" id="{012874C6-5EC2-950E-5160-2FEDF837C66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206" r="-1" b="158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3316" name="Picture 4" descr="The public want the police to be more visible and to focus on core tasks,  according to new research - The Police Foundation">
            <a:extLst>
              <a:ext uri="{FF2B5EF4-FFF2-40B4-BE49-F238E27FC236}">
                <a16:creationId xmlns:a16="http://schemas.microsoft.com/office/drawing/2014/main" id="{C9EB21B6-F6FC-4336-61B6-24425830510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6110" r="-1" b="181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3325" name="Freeform: Shape 1332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327" name="Freeform: Shape 1332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4E1C24C8-A156-366E-490F-834116352F4C}"/>
              </a:ext>
            </a:extLst>
          </p:cNvPr>
          <p:cNvSpPr txBox="1"/>
          <p:nvPr/>
        </p:nvSpPr>
        <p:spPr>
          <a:xfrm>
            <a:off x="448056" y="859536"/>
            <a:ext cx="4832802" cy="124358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kern="1200">
                <a:solidFill>
                  <a:schemeClr val="tx1"/>
                </a:solidFill>
                <a:latin typeface="+mj-lt"/>
                <a:ea typeface="+mj-ea"/>
                <a:cs typeface="+mj-cs"/>
              </a:rPr>
              <a:t>Who cannot be </a:t>
            </a:r>
            <a:r>
              <a:rPr lang="en-US" sz="3400" i="1" kern="1200">
                <a:solidFill>
                  <a:schemeClr val="tx1"/>
                </a:solidFill>
                <a:latin typeface="+mj-lt"/>
                <a:ea typeface="+mj-ea"/>
                <a:cs typeface="+mj-cs"/>
              </a:rPr>
              <a:t>HAD under Section 5?</a:t>
            </a:r>
          </a:p>
        </p:txBody>
      </p:sp>
      <p:sp>
        <p:nvSpPr>
          <p:cNvPr id="13329" name="Rectangle 1332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3331" name="Rectangle 1333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33" name="Rectangle 1333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3318" name="TextBox 3">
            <a:extLst>
              <a:ext uri="{FF2B5EF4-FFF2-40B4-BE49-F238E27FC236}">
                <a16:creationId xmlns:a16="http://schemas.microsoft.com/office/drawing/2014/main" id="{E7C1B24A-805E-0CF5-180D-156C777C6E57}"/>
              </a:ext>
            </a:extLst>
          </p:cNvPr>
          <p:cNvGraphicFramePr/>
          <p:nvPr>
            <p:extLst>
              <p:ext uri="{D42A27DB-BD31-4B8C-83A1-F6EECF244321}">
                <p14:modId xmlns:p14="http://schemas.microsoft.com/office/powerpoint/2010/main" val="2978574236"/>
              </p:ext>
            </p:extLst>
          </p:nvPr>
        </p:nvGraphicFramePr>
        <p:xfrm>
          <a:off x="448056" y="2512611"/>
          <a:ext cx="4832803" cy="366435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751577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314044"/>
            <a:ext cx="7886700" cy="615602"/>
          </a:xfrm>
          <a:solidFill>
            <a:schemeClr val="accent2">
              <a:lumMod val="75000"/>
            </a:schemeClr>
          </a:solidFill>
          <a:ln>
            <a:noFill/>
          </a:ln>
        </p:spPr>
        <p:txBody>
          <a:bodyPr>
            <a:normAutofit/>
          </a:bodyPr>
          <a:lstStyle/>
          <a:p>
            <a:pPr algn="ctr"/>
            <a:r>
              <a:rPr lang="en-GB" sz="3600" b="1" dirty="0">
                <a:solidFill>
                  <a:schemeClr val="bg1"/>
                </a:solidFill>
                <a:latin typeface="+mn-lt"/>
              </a:rPr>
              <a:t>Section 5 POA 1986</a:t>
            </a:r>
          </a:p>
        </p:txBody>
      </p:sp>
      <p:graphicFrame>
        <p:nvGraphicFramePr>
          <p:cNvPr id="5" name="Diagram 4"/>
          <p:cNvGraphicFramePr/>
          <p:nvPr>
            <p:extLst>
              <p:ext uri="{D42A27DB-BD31-4B8C-83A1-F6EECF244321}">
                <p14:modId xmlns:p14="http://schemas.microsoft.com/office/powerpoint/2010/main" val="380204043"/>
              </p:ext>
            </p:extLst>
          </p:nvPr>
        </p:nvGraphicFramePr>
        <p:xfrm>
          <a:off x="716939" y="1442368"/>
          <a:ext cx="7886700" cy="49123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What is the difference between private and public companies?">
            <a:extLst>
              <a:ext uri="{FF2B5EF4-FFF2-40B4-BE49-F238E27FC236}">
                <a16:creationId xmlns:a16="http://schemas.microsoft.com/office/drawing/2014/main" id="{A71C8C01-C9E1-8B7D-0921-3EA5FA4E889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86700" y="125557"/>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4876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AB70AF2-4924-4B00-B686-0F54BA7554E7}"/>
                                            </p:graphicEl>
                                          </p:spTgt>
                                        </p:tgtEl>
                                        <p:attrNameLst>
                                          <p:attrName>style.visibility</p:attrName>
                                        </p:attrNameLst>
                                      </p:cBhvr>
                                      <p:to>
                                        <p:strVal val="visible"/>
                                      </p:to>
                                    </p:set>
                                    <p:animEffect transition="in" filter="fade">
                                      <p:cBhvr>
                                        <p:cTn id="7" dur="500"/>
                                        <p:tgtEl>
                                          <p:spTgt spid="5">
                                            <p:graphicEl>
                                              <a:dgm id="{CAB70AF2-4924-4B00-B686-0F54BA7554E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0873B9B6-01F2-4A66-B020-039BADADE160}"/>
                                            </p:graphicEl>
                                          </p:spTgt>
                                        </p:tgtEl>
                                        <p:attrNameLst>
                                          <p:attrName>style.visibility</p:attrName>
                                        </p:attrNameLst>
                                      </p:cBhvr>
                                      <p:to>
                                        <p:strVal val="visible"/>
                                      </p:to>
                                    </p:set>
                                    <p:animEffect transition="in" filter="fade">
                                      <p:cBhvr>
                                        <p:cTn id="12" dur="500"/>
                                        <p:tgtEl>
                                          <p:spTgt spid="5">
                                            <p:graphicEl>
                                              <a:dgm id="{0873B9B6-01F2-4A66-B020-039BADADE16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2DAC1C90-079D-40CC-9B7F-9734BF277A79}"/>
                                            </p:graphicEl>
                                          </p:spTgt>
                                        </p:tgtEl>
                                        <p:attrNameLst>
                                          <p:attrName>style.visibility</p:attrName>
                                        </p:attrNameLst>
                                      </p:cBhvr>
                                      <p:to>
                                        <p:strVal val="visible"/>
                                      </p:to>
                                    </p:set>
                                    <p:animEffect transition="in" filter="fade">
                                      <p:cBhvr>
                                        <p:cTn id="15" dur="500"/>
                                        <p:tgtEl>
                                          <p:spTgt spid="5">
                                            <p:graphicEl>
                                              <a:dgm id="{2DAC1C90-079D-40CC-9B7F-9734BF277A7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736F47FC-AD55-49B6-92FF-50C882355C50}"/>
                                            </p:graphicEl>
                                          </p:spTgt>
                                        </p:tgtEl>
                                        <p:attrNameLst>
                                          <p:attrName>style.visibility</p:attrName>
                                        </p:attrNameLst>
                                      </p:cBhvr>
                                      <p:to>
                                        <p:strVal val="visible"/>
                                      </p:to>
                                    </p:set>
                                    <p:animEffect transition="in" filter="fade">
                                      <p:cBhvr>
                                        <p:cTn id="20" dur="500"/>
                                        <p:tgtEl>
                                          <p:spTgt spid="5">
                                            <p:graphicEl>
                                              <a:dgm id="{736F47FC-AD55-49B6-92FF-50C882355C5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9E1B0E00-76B8-42DF-9A42-9DB08DA76C0A}"/>
                                            </p:graphicEl>
                                          </p:spTgt>
                                        </p:tgtEl>
                                        <p:attrNameLst>
                                          <p:attrName>style.visibility</p:attrName>
                                        </p:attrNameLst>
                                      </p:cBhvr>
                                      <p:to>
                                        <p:strVal val="visible"/>
                                      </p:to>
                                    </p:set>
                                    <p:animEffect transition="in" filter="fade">
                                      <p:cBhvr>
                                        <p:cTn id="23" dur="500"/>
                                        <p:tgtEl>
                                          <p:spTgt spid="5">
                                            <p:graphicEl>
                                              <a:dgm id="{9E1B0E00-76B8-42DF-9A42-9DB08DA76C0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C6593D-7F71-CC45-52E6-ACEDB89FB691}"/>
              </a:ext>
            </a:extLst>
          </p:cNvPr>
          <p:cNvSpPr>
            <a:spLocks noGrp="1"/>
          </p:cNvSpPr>
          <p:nvPr>
            <p:ph type="title"/>
          </p:nvPr>
        </p:nvSpPr>
        <p:spPr>
          <a:xfrm>
            <a:off x="635000" y="640823"/>
            <a:ext cx="3418659" cy="5583148"/>
          </a:xfrm>
        </p:spPr>
        <p:txBody>
          <a:bodyPr vert="horz" lIns="91440" tIns="45720" rIns="91440" bIns="45720" rtlCol="0" anchor="ctr">
            <a:normAutofit/>
          </a:bodyPr>
          <a:lstStyle/>
          <a:p>
            <a:pPr algn="ctr"/>
            <a:r>
              <a:rPr lang="en-US" sz="5400" kern="1200" dirty="0">
                <a:solidFill>
                  <a:schemeClr val="tx1"/>
                </a:solidFill>
                <a:latin typeface="+mj-lt"/>
                <a:ea typeface="+mj-ea"/>
                <a:cs typeface="+mj-cs"/>
              </a:rPr>
              <a:t>Why is it not an offence inside one dwelling?</a:t>
            </a:r>
            <a:br>
              <a:rPr lang="en-US" sz="5400" kern="1200" dirty="0">
                <a:solidFill>
                  <a:schemeClr val="tx1"/>
                </a:solidFill>
                <a:latin typeface="+mj-lt"/>
                <a:ea typeface="+mj-ea"/>
                <a:cs typeface="+mj-cs"/>
              </a:rPr>
            </a:br>
            <a:endParaRPr lang="en-US" sz="5400" kern="1200" dirty="0">
              <a:solidFill>
                <a:schemeClr val="tx1"/>
              </a:solidFill>
              <a:latin typeface="+mj-lt"/>
              <a:ea typeface="+mj-ea"/>
              <a:cs typeface="+mj-cs"/>
            </a:endParaRPr>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extBox 5">
            <a:extLst>
              <a:ext uri="{FF2B5EF4-FFF2-40B4-BE49-F238E27FC236}">
                <a16:creationId xmlns:a16="http://schemas.microsoft.com/office/drawing/2014/main" id="{D09359FA-693C-5659-85C2-8A45C8BFE7BD}"/>
              </a:ext>
            </a:extLst>
          </p:cNvPr>
          <p:cNvGraphicFramePr/>
          <p:nvPr>
            <p:extLst>
              <p:ext uri="{D42A27DB-BD31-4B8C-83A1-F6EECF244321}">
                <p14:modId xmlns:p14="http://schemas.microsoft.com/office/powerpoint/2010/main" val="70752727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07466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981200" y="404237"/>
            <a:ext cx="8229600" cy="646331"/>
          </a:xfrm>
          <a:prstGeom prst="rect">
            <a:avLst/>
          </a:prstGeom>
          <a:solidFill>
            <a:schemeClr val="accent2">
              <a:lumMod val="75000"/>
            </a:schemeClr>
          </a:solidFill>
          <a:ln>
            <a:noFill/>
          </a:ln>
        </p:spPr>
        <p:txBody>
          <a:bodyPr wrap="square" rtlCol="0">
            <a:spAutoFit/>
          </a:bodyPr>
          <a:lstStyle/>
          <a:p>
            <a:pPr algn="ctr"/>
            <a:r>
              <a:rPr lang="en-GB" sz="3600" dirty="0">
                <a:solidFill>
                  <a:schemeClr val="bg1"/>
                </a:solidFill>
                <a:latin typeface="+mn-lt"/>
              </a:rPr>
              <a:t>Defences to Section 5</a:t>
            </a:r>
          </a:p>
        </p:txBody>
      </p:sp>
      <p:graphicFrame>
        <p:nvGraphicFramePr>
          <p:cNvPr id="2" name="Diagram 1"/>
          <p:cNvGraphicFramePr/>
          <p:nvPr>
            <p:extLst>
              <p:ext uri="{D42A27DB-BD31-4B8C-83A1-F6EECF244321}">
                <p14:modId xmlns:p14="http://schemas.microsoft.com/office/powerpoint/2010/main" val="881044705"/>
              </p:ext>
            </p:extLst>
          </p:nvPr>
        </p:nvGraphicFramePr>
        <p:xfrm>
          <a:off x="407368" y="1484784"/>
          <a:ext cx="11089232" cy="51192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4094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FA2FEE6-12CE-401C-A5F2-D75B3AA27C80}"/>
                                            </p:graphicEl>
                                          </p:spTgt>
                                        </p:tgtEl>
                                        <p:attrNameLst>
                                          <p:attrName>style.visibility</p:attrName>
                                        </p:attrNameLst>
                                      </p:cBhvr>
                                      <p:to>
                                        <p:strVal val="visible"/>
                                      </p:to>
                                    </p:set>
                                    <p:animEffect transition="in" filter="fade">
                                      <p:cBhvr>
                                        <p:cTn id="7" dur="500"/>
                                        <p:tgtEl>
                                          <p:spTgt spid="2">
                                            <p:graphicEl>
                                              <a:dgm id="{5FA2FEE6-12CE-401C-A5F2-D75B3AA27C8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BCCB250-47D7-4B8A-B8AD-BA6E48A50983}"/>
                                            </p:graphicEl>
                                          </p:spTgt>
                                        </p:tgtEl>
                                        <p:attrNameLst>
                                          <p:attrName>style.visibility</p:attrName>
                                        </p:attrNameLst>
                                      </p:cBhvr>
                                      <p:to>
                                        <p:strVal val="visible"/>
                                      </p:to>
                                    </p:set>
                                    <p:animEffect transition="in" filter="fade">
                                      <p:cBhvr>
                                        <p:cTn id="12" dur="500"/>
                                        <p:tgtEl>
                                          <p:spTgt spid="2">
                                            <p:graphicEl>
                                              <a:dgm id="{9BCCB250-47D7-4B8A-B8AD-BA6E48A5098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A880112E-7403-4DB2-A4E8-9A195EE5A481}"/>
                                            </p:graphicEl>
                                          </p:spTgt>
                                        </p:tgtEl>
                                        <p:attrNameLst>
                                          <p:attrName>style.visibility</p:attrName>
                                        </p:attrNameLst>
                                      </p:cBhvr>
                                      <p:to>
                                        <p:strVal val="visible"/>
                                      </p:to>
                                    </p:set>
                                    <p:animEffect transition="in" filter="fade">
                                      <p:cBhvr>
                                        <p:cTn id="15" dur="500"/>
                                        <p:tgtEl>
                                          <p:spTgt spid="2">
                                            <p:graphicEl>
                                              <a:dgm id="{A880112E-7403-4DB2-A4E8-9A195EE5A48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014DA4F-06A5-4F7A-841C-F4DC9BAF852B}"/>
                                            </p:graphicEl>
                                          </p:spTgt>
                                        </p:tgtEl>
                                        <p:attrNameLst>
                                          <p:attrName>style.visibility</p:attrName>
                                        </p:attrNameLst>
                                      </p:cBhvr>
                                      <p:to>
                                        <p:strVal val="visible"/>
                                      </p:to>
                                    </p:set>
                                    <p:animEffect transition="in" filter="fade">
                                      <p:cBhvr>
                                        <p:cTn id="20" dur="500"/>
                                        <p:tgtEl>
                                          <p:spTgt spid="2">
                                            <p:graphicEl>
                                              <a:dgm id="{C014DA4F-06A5-4F7A-841C-F4DC9BAF852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6A25E57-25E6-42ED-A765-3BE8FD32F119}"/>
                                            </p:graphicEl>
                                          </p:spTgt>
                                        </p:tgtEl>
                                        <p:attrNameLst>
                                          <p:attrName>style.visibility</p:attrName>
                                        </p:attrNameLst>
                                      </p:cBhvr>
                                      <p:to>
                                        <p:strVal val="visible"/>
                                      </p:to>
                                    </p:set>
                                    <p:animEffect transition="in" filter="fade">
                                      <p:cBhvr>
                                        <p:cTn id="23" dur="500"/>
                                        <p:tgtEl>
                                          <p:spTgt spid="2">
                                            <p:graphicEl>
                                              <a:dgm id="{06A25E57-25E6-42ED-A765-3BE8FD32F11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E7519199-2D0A-4D1A-9057-AC2BFAA1EF64}"/>
                                            </p:graphicEl>
                                          </p:spTgt>
                                        </p:tgtEl>
                                        <p:attrNameLst>
                                          <p:attrName>style.visibility</p:attrName>
                                        </p:attrNameLst>
                                      </p:cBhvr>
                                      <p:to>
                                        <p:strVal val="visible"/>
                                      </p:to>
                                    </p:set>
                                    <p:animEffect transition="in" filter="fade">
                                      <p:cBhvr>
                                        <p:cTn id="28" dur="500"/>
                                        <p:tgtEl>
                                          <p:spTgt spid="2">
                                            <p:graphicEl>
                                              <a:dgm id="{E7519199-2D0A-4D1A-9057-AC2BFAA1EF6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16C23238-6A7F-4FCF-B05F-3EBA59E95845}"/>
                                            </p:graphicEl>
                                          </p:spTgt>
                                        </p:tgtEl>
                                        <p:attrNameLst>
                                          <p:attrName>style.visibility</p:attrName>
                                        </p:attrNameLst>
                                      </p:cBhvr>
                                      <p:to>
                                        <p:strVal val="visible"/>
                                      </p:to>
                                    </p:set>
                                    <p:animEffect transition="in" filter="fade">
                                      <p:cBhvr>
                                        <p:cTn id="31" dur="500"/>
                                        <p:tgtEl>
                                          <p:spTgt spid="2">
                                            <p:graphicEl>
                                              <a:dgm id="{16C23238-6A7F-4FCF-B05F-3EBA59E9584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2414" y="373125"/>
            <a:ext cx="11053585" cy="1200329"/>
          </a:xfrm>
          <a:prstGeom prst="rect">
            <a:avLst/>
          </a:prstGeom>
          <a:solidFill>
            <a:schemeClr val="accent1">
              <a:lumMod val="60000"/>
              <a:lumOff val="40000"/>
            </a:schemeClr>
          </a:solidFill>
        </p:spPr>
        <p:txBody>
          <a:bodyPr wrap="square" rtlCol="0">
            <a:spAutoFit/>
          </a:bodyPr>
          <a:lstStyle/>
          <a:p>
            <a:pPr algn="ctr"/>
            <a:r>
              <a:rPr lang="en-GB" sz="3600" b="1" u="sng" dirty="0">
                <a:solidFill>
                  <a:schemeClr val="bg1"/>
                </a:solidFill>
                <a:latin typeface="+mn-lt"/>
              </a:rPr>
              <a:t>Section 4A POA 1986 </a:t>
            </a:r>
            <a:br>
              <a:rPr lang="en-GB" sz="3600" b="1" u="sng" dirty="0">
                <a:solidFill>
                  <a:schemeClr val="bg1"/>
                </a:solidFill>
                <a:latin typeface="+mn-lt"/>
              </a:rPr>
            </a:br>
            <a:r>
              <a:rPr lang="en-GB" sz="3600" b="1" u="sng" dirty="0">
                <a:solidFill>
                  <a:schemeClr val="bg1"/>
                </a:solidFill>
                <a:latin typeface="+mn-lt"/>
              </a:rPr>
              <a:t>- C</a:t>
            </a:r>
            <a:r>
              <a:rPr lang="en-GB" sz="3600" b="1" u="sng" dirty="0">
                <a:solidFill>
                  <a:schemeClr val="bg1"/>
                </a:solidFill>
              </a:rPr>
              <a:t>ausing Intentional Harassment,</a:t>
            </a:r>
            <a:r>
              <a:rPr lang="en-GB" sz="3600" b="1" u="sng" baseline="0" dirty="0">
                <a:solidFill>
                  <a:schemeClr val="bg1"/>
                </a:solidFill>
              </a:rPr>
              <a:t> Alarm or Distress. </a:t>
            </a:r>
            <a:r>
              <a:rPr lang="en-GB" sz="3600" b="1" u="sng" dirty="0">
                <a:solidFill>
                  <a:schemeClr val="bg1"/>
                </a:solidFill>
                <a:latin typeface="+mn-lt"/>
              </a:rPr>
              <a:t> </a:t>
            </a:r>
          </a:p>
        </p:txBody>
      </p:sp>
      <p:graphicFrame>
        <p:nvGraphicFramePr>
          <p:cNvPr id="6" name="Diagram 5"/>
          <p:cNvGraphicFramePr/>
          <p:nvPr>
            <p:extLst>
              <p:ext uri="{D42A27DB-BD31-4B8C-83A1-F6EECF244321}">
                <p14:modId xmlns:p14="http://schemas.microsoft.com/office/powerpoint/2010/main" val="4033437107"/>
              </p:ext>
            </p:extLst>
          </p:nvPr>
        </p:nvGraphicFramePr>
        <p:xfrm>
          <a:off x="-312712" y="1717151"/>
          <a:ext cx="8664727" cy="47677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E04A1FD7-D57F-EF0D-29B6-361144E3F2D8}"/>
              </a:ext>
            </a:extLst>
          </p:cNvPr>
          <p:cNvSpPr txBox="1"/>
          <p:nvPr/>
        </p:nvSpPr>
        <p:spPr>
          <a:xfrm rot="495982">
            <a:off x="8610248" y="1717151"/>
            <a:ext cx="2972151" cy="2893100"/>
          </a:xfrm>
          <a:prstGeom prst="rect">
            <a:avLst/>
          </a:prstGeom>
          <a:noFill/>
        </p:spPr>
        <p:txBody>
          <a:bodyPr wrap="square">
            <a:spAutoFit/>
          </a:bodyPr>
          <a:lstStyle/>
          <a:p>
            <a:pPr algn="ctr">
              <a:lnSpc>
                <a:spcPct val="100000"/>
              </a:lnSpc>
              <a:spcBef>
                <a:spcPts val="0"/>
              </a:spcBef>
              <a:spcAft>
                <a:spcPts val="2417"/>
              </a:spcAft>
            </a:pPr>
            <a:endParaRPr lang="en-GB" sz="1800" b="1" baseline="0" dirty="0"/>
          </a:p>
          <a:p>
            <a:pPr algn="ctr">
              <a:lnSpc>
                <a:spcPct val="100000"/>
              </a:lnSpc>
              <a:spcBef>
                <a:spcPts val="0"/>
              </a:spcBef>
              <a:spcAft>
                <a:spcPts val="2417"/>
              </a:spcAft>
            </a:pPr>
            <a:r>
              <a:rPr lang="en-GB" sz="1800" b="0" baseline="0" dirty="0"/>
              <a:t>It is aimed at supporting the most vulnerable members of the community who may be specifically targeted because of their inability to respond appropriately to intentionally directed acts which cause them H.A.D. </a:t>
            </a:r>
            <a:endParaRPr lang="en-GB" sz="1800" b="0" dirty="0"/>
          </a:p>
        </p:txBody>
      </p:sp>
    </p:spTree>
    <p:extLst>
      <p:ext uri="{BB962C8B-B14F-4D97-AF65-F5344CB8AC3E}">
        <p14:creationId xmlns:p14="http://schemas.microsoft.com/office/powerpoint/2010/main" val="3272348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5E0D73D1-860D-4C2C-B01D-5149350ADC2F}"/>
                                            </p:graphicEl>
                                          </p:spTgt>
                                        </p:tgtEl>
                                        <p:attrNameLst>
                                          <p:attrName>style.visibility</p:attrName>
                                        </p:attrNameLst>
                                      </p:cBhvr>
                                      <p:to>
                                        <p:strVal val="visible"/>
                                      </p:to>
                                    </p:set>
                                    <p:animEffect transition="in" filter="fade">
                                      <p:cBhvr>
                                        <p:cTn id="7" dur="500"/>
                                        <p:tgtEl>
                                          <p:spTgt spid="6">
                                            <p:graphicEl>
                                              <a:dgm id="{5E0D73D1-860D-4C2C-B01D-5149350ADC2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A7DE3A91-C7B6-4116-86E0-4F72937F173B}"/>
                                            </p:graphicEl>
                                          </p:spTgt>
                                        </p:tgtEl>
                                        <p:attrNameLst>
                                          <p:attrName>style.visibility</p:attrName>
                                        </p:attrNameLst>
                                      </p:cBhvr>
                                      <p:to>
                                        <p:strVal val="visible"/>
                                      </p:to>
                                    </p:set>
                                    <p:animEffect transition="in" filter="fade">
                                      <p:cBhvr>
                                        <p:cTn id="12" dur="500"/>
                                        <p:tgtEl>
                                          <p:spTgt spid="6">
                                            <p:graphicEl>
                                              <a:dgm id="{A7DE3A91-C7B6-4116-86E0-4F72937F173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979BFAEE-D725-40E3-9F7F-C507004337F8}"/>
                                            </p:graphicEl>
                                          </p:spTgt>
                                        </p:tgtEl>
                                        <p:attrNameLst>
                                          <p:attrName>style.visibility</p:attrName>
                                        </p:attrNameLst>
                                      </p:cBhvr>
                                      <p:to>
                                        <p:strVal val="visible"/>
                                      </p:to>
                                    </p:set>
                                    <p:animEffect transition="in" filter="fade">
                                      <p:cBhvr>
                                        <p:cTn id="17" dur="500"/>
                                        <p:tgtEl>
                                          <p:spTgt spid="6">
                                            <p:graphicEl>
                                              <a:dgm id="{979BFAEE-D725-40E3-9F7F-C507004337F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CCFFBD8C-DB0A-4EF5-A11D-F241C6BBF07B}"/>
                                            </p:graphicEl>
                                          </p:spTgt>
                                        </p:tgtEl>
                                        <p:attrNameLst>
                                          <p:attrName>style.visibility</p:attrName>
                                        </p:attrNameLst>
                                      </p:cBhvr>
                                      <p:to>
                                        <p:strVal val="visible"/>
                                      </p:to>
                                    </p:set>
                                    <p:animEffect transition="in" filter="fade">
                                      <p:cBhvr>
                                        <p:cTn id="22" dur="500"/>
                                        <p:tgtEl>
                                          <p:spTgt spid="6">
                                            <p:graphicEl>
                                              <a:dgm id="{CCFFBD8C-DB0A-4EF5-A11D-F241C6BBF07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TextBox 2">
            <a:extLst>
              <a:ext uri="{FF2B5EF4-FFF2-40B4-BE49-F238E27FC236}">
                <a16:creationId xmlns:a16="http://schemas.microsoft.com/office/drawing/2014/main" id="{B82730BC-C70D-0E2C-A09D-CB61AC2D9895}"/>
              </a:ext>
            </a:extLst>
          </p:cNvPr>
          <p:cNvGraphicFramePr/>
          <p:nvPr>
            <p:extLst>
              <p:ext uri="{D42A27DB-BD31-4B8C-83A1-F6EECF244321}">
                <p14:modId xmlns:p14="http://schemas.microsoft.com/office/powerpoint/2010/main" val="105820739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728008C3-377F-E52F-762A-160EA5D7AE1F}"/>
              </a:ext>
            </a:extLst>
          </p:cNvPr>
          <p:cNvSpPr txBox="1"/>
          <p:nvPr/>
        </p:nvSpPr>
        <p:spPr>
          <a:xfrm>
            <a:off x="1210733" y="551360"/>
            <a:ext cx="9770534" cy="1292662"/>
          </a:xfrm>
          <a:prstGeom prst="rect">
            <a:avLst/>
          </a:prstGeom>
          <a:solidFill>
            <a:schemeClr val="bg1"/>
          </a:solidFill>
        </p:spPr>
        <p:txBody>
          <a:bodyPr wrap="square" rtlCol="0">
            <a:spAutoFit/>
          </a:bodyPr>
          <a:lstStyle/>
          <a:p>
            <a:pPr marL="171450" indent="-171450">
              <a:lnSpc>
                <a:spcPct val="100000"/>
              </a:lnSpc>
              <a:spcBef>
                <a:spcPts val="0"/>
              </a:spcBef>
              <a:spcAft>
                <a:spcPts val="2417"/>
              </a:spcAft>
              <a:buFont typeface="Arial" panose="020B0604020202020204" pitchFamily="34" charset="0"/>
              <a:buChar char="•"/>
            </a:pPr>
            <a:endParaRPr lang="en-GB" sz="1800" b="0" dirty="0"/>
          </a:p>
          <a:p>
            <a:pPr>
              <a:lnSpc>
                <a:spcPct val="100000"/>
              </a:lnSpc>
              <a:spcBef>
                <a:spcPts val="0"/>
              </a:spcBef>
              <a:spcAft>
                <a:spcPts val="2417"/>
              </a:spcAft>
            </a:pPr>
            <a:r>
              <a:rPr lang="en-GB" sz="4000" b="1" dirty="0">
                <a:solidFill>
                  <a:schemeClr val="accent1"/>
                </a:solidFill>
              </a:rPr>
              <a:t>‘Intent’ </a:t>
            </a:r>
            <a:r>
              <a:rPr lang="en-GB" sz="4000" dirty="0">
                <a:solidFill>
                  <a:schemeClr val="accent1"/>
                </a:solidFill>
              </a:rPr>
              <a:t>has been brought into the definition…</a:t>
            </a:r>
          </a:p>
        </p:txBody>
      </p:sp>
      <p:sp>
        <p:nvSpPr>
          <p:cNvPr id="6" name="Title 3">
            <a:extLst>
              <a:ext uri="{FF2B5EF4-FFF2-40B4-BE49-F238E27FC236}">
                <a16:creationId xmlns:a16="http://schemas.microsoft.com/office/drawing/2014/main" id="{EDCAE2DE-A5F2-065C-2286-8F15DD949EB6}"/>
              </a:ext>
            </a:extLst>
          </p:cNvPr>
          <p:cNvSpPr txBox="1">
            <a:spLocks/>
          </p:cNvSpPr>
          <p:nvPr/>
        </p:nvSpPr>
        <p:spPr>
          <a:xfrm>
            <a:off x="2273728" y="279563"/>
            <a:ext cx="7886700" cy="543594"/>
          </a:xfrm>
          <a:prstGeom prst="rect">
            <a:avLst/>
          </a:prstGeom>
          <a:solidFill>
            <a:schemeClr val="accent1">
              <a:lumMod val="60000"/>
              <a:lumOff val="40000"/>
            </a:schemeClr>
          </a:solidFill>
          <a:ln>
            <a:noFill/>
          </a:ln>
        </p:spPr>
        <p:txBody>
          <a:bodyP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a:solidFill>
                  <a:schemeClr val="bg1"/>
                </a:solidFill>
                <a:latin typeface="+mn-lt"/>
              </a:rPr>
              <a:t>Section 4A POA 1986</a:t>
            </a:r>
            <a:endParaRPr lang="en-GB" sz="3600" b="1" dirty="0">
              <a:solidFill>
                <a:schemeClr val="bg1"/>
              </a:solidFill>
              <a:latin typeface="+mn-lt"/>
            </a:endParaRPr>
          </a:p>
        </p:txBody>
      </p:sp>
    </p:spTree>
    <p:extLst>
      <p:ext uri="{BB962C8B-B14F-4D97-AF65-F5344CB8AC3E}">
        <p14:creationId xmlns:p14="http://schemas.microsoft.com/office/powerpoint/2010/main" val="12402133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518645"/>
            <a:ext cx="7886700" cy="543594"/>
          </a:xfrm>
          <a:solidFill>
            <a:schemeClr val="accent1">
              <a:lumMod val="60000"/>
              <a:lumOff val="40000"/>
            </a:schemeClr>
          </a:solidFill>
          <a:ln>
            <a:noFill/>
          </a:ln>
        </p:spPr>
        <p:txBody>
          <a:bodyPr>
            <a:normAutofit fontScale="90000"/>
          </a:bodyPr>
          <a:lstStyle/>
          <a:p>
            <a:pPr algn="ctr"/>
            <a:r>
              <a:rPr lang="en-GB" sz="3600" b="1" dirty="0">
                <a:solidFill>
                  <a:schemeClr val="bg1"/>
                </a:solidFill>
                <a:latin typeface="+mn-lt"/>
              </a:rPr>
              <a:t>Section 4A POA 1986</a:t>
            </a:r>
          </a:p>
        </p:txBody>
      </p:sp>
      <p:graphicFrame>
        <p:nvGraphicFramePr>
          <p:cNvPr id="5" name="Diagram 4"/>
          <p:cNvGraphicFramePr/>
          <p:nvPr>
            <p:extLst>
              <p:ext uri="{D42A27DB-BD31-4B8C-83A1-F6EECF244321}">
                <p14:modId xmlns:p14="http://schemas.microsoft.com/office/powerpoint/2010/main" val="2783056619"/>
              </p:ext>
            </p:extLst>
          </p:nvPr>
        </p:nvGraphicFramePr>
        <p:xfrm>
          <a:off x="387571" y="1268760"/>
          <a:ext cx="8246740" cy="49643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7713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F105BE39-8855-4522-9200-584E37D1FC05}"/>
                                            </p:graphicEl>
                                          </p:spTgt>
                                        </p:tgtEl>
                                        <p:attrNameLst>
                                          <p:attrName>style.visibility</p:attrName>
                                        </p:attrNameLst>
                                      </p:cBhvr>
                                      <p:to>
                                        <p:strVal val="visible"/>
                                      </p:to>
                                    </p:set>
                                    <p:animEffect transition="in" filter="fade">
                                      <p:cBhvr>
                                        <p:cTn id="7" dur="500"/>
                                        <p:tgtEl>
                                          <p:spTgt spid="5">
                                            <p:graphicEl>
                                              <a:dgm id="{F105BE39-8855-4522-9200-584E37D1FC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C149899-F998-49FB-BB1D-1C31CFF3C471}"/>
                                            </p:graphicEl>
                                          </p:spTgt>
                                        </p:tgtEl>
                                        <p:attrNameLst>
                                          <p:attrName>style.visibility</p:attrName>
                                        </p:attrNameLst>
                                      </p:cBhvr>
                                      <p:to>
                                        <p:strVal val="visible"/>
                                      </p:to>
                                    </p:set>
                                    <p:animEffect transition="in" filter="fade">
                                      <p:cBhvr>
                                        <p:cTn id="12" dur="500"/>
                                        <p:tgtEl>
                                          <p:spTgt spid="5">
                                            <p:graphicEl>
                                              <a:dgm id="{CC149899-F998-49FB-BB1D-1C31CFF3C47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58AECF71-B20D-4E5B-AF38-14EC41812EA3}"/>
                                            </p:graphicEl>
                                          </p:spTgt>
                                        </p:tgtEl>
                                        <p:attrNameLst>
                                          <p:attrName>style.visibility</p:attrName>
                                        </p:attrNameLst>
                                      </p:cBhvr>
                                      <p:to>
                                        <p:strVal val="visible"/>
                                      </p:to>
                                    </p:set>
                                    <p:animEffect transition="in" filter="fade">
                                      <p:cBhvr>
                                        <p:cTn id="15" dur="500"/>
                                        <p:tgtEl>
                                          <p:spTgt spid="5">
                                            <p:graphicEl>
                                              <a:dgm id="{58AECF71-B20D-4E5B-AF38-14EC41812EA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4C42CD7F-5A76-41C7-8591-CDF638053036}"/>
                                            </p:graphicEl>
                                          </p:spTgt>
                                        </p:tgtEl>
                                        <p:attrNameLst>
                                          <p:attrName>style.visibility</p:attrName>
                                        </p:attrNameLst>
                                      </p:cBhvr>
                                      <p:to>
                                        <p:strVal val="visible"/>
                                      </p:to>
                                    </p:set>
                                    <p:animEffect transition="in" filter="fade">
                                      <p:cBhvr>
                                        <p:cTn id="20" dur="500"/>
                                        <p:tgtEl>
                                          <p:spTgt spid="5">
                                            <p:graphicEl>
                                              <a:dgm id="{4C42CD7F-5A76-41C7-8591-CDF63805303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A0022056-EC61-4371-ADA5-43C7C98DB3D6}"/>
                                            </p:graphicEl>
                                          </p:spTgt>
                                        </p:tgtEl>
                                        <p:attrNameLst>
                                          <p:attrName>style.visibility</p:attrName>
                                        </p:attrNameLst>
                                      </p:cBhvr>
                                      <p:to>
                                        <p:strVal val="visible"/>
                                      </p:to>
                                    </p:set>
                                    <p:animEffect transition="in" filter="fade">
                                      <p:cBhvr>
                                        <p:cTn id="23" dur="500"/>
                                        <p:tgtEl>
                                          <p:spTgt spid="5">
                                            <p:graphicEl>
                                              <a:dgm id="{A0022056-EC61-4371-ADA5-43C7C98DB3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6" name="TextBox 3">
            <a:extLst>
              <a:ext uri="{FF2B5EF4-FFF2-40B4-BE49-F238E27FC236}">
                <a16:creationId xmlns:a16="http://schemas.microsoft.com/office/drawing/2014/main" id="{54B928CF-8E9F-1C4F-3B79-1DE10894EFD2}"/>
              </a:ext>
            </a:extLst>
          </p:cNvPr>
          <p:cNvGraphicFramePr/>
          <p:nvPr>
            <p:extLst>
              <p:ext uri="{D42A27DB-BD31-4B8C-83A1-F6EECF244321}">
                <p14:modId xmlns:p14="http://schemas.microsoft.com/office/powerpoint/2010/main" val="2622702576"/>
              </p:ext>
            </p:extLst>
          </p:nvPr>
        </p:nvGraphicFramePr>
        <p:xfrm>
          <a:off x="-2258692" y="2968064"/>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362" name="Picture 2" descr="But I Can't Prove It.” Yes You Can, With Circumstantial Evidence -  Employment">
            <a:extLst>
              <a:ext uri="{FF2B5EF4-FFF2-40B4-BE49-F238E27FC236}">
                <a16:creationId xmlns:a16="http://schemas.microsoft.com/office/drawing/2014/main" id="{546B7C06-D5AE-2B47-F639-127509458E4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360587" y="3429000"/>
            <a:ext cx="3890526" cy="258896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6A05548-A2CA-760D-07E3-4DC8F709F4D7}"/>
              </a:ext>
            </a:extLst>
          </p:cNvPr>
          <p:cNvSpPr txBox="1"/>
          <p:nvPr/>
        </p:nvSpPr>
        <p:spPr>
          <a:xfrm>
            <a:off x="220133" y="1485467"/>
            <a:ext cx="11294534" cy="523220"/>
          </a:xfrm>
          <a:prstGeom prst="rect">
            <a:avLst/>
          </a:prstGeom>
          <a:solidFill>
            <a:schemeClr val="bg1"/>
          </a:solidFill>
        </p:spPr>
        <p:txBody>
          <a:bodyPr wrap="square">
            <a:spAutoFit/>
          </a:bodyPr>
          <a:lstStyle/>
          <a:p>
            <a:pPr lvl="0"/>
            <a:r>
              <a:rPr lang="en-GB" sz="2800" dirty="0">
                <a:solidFill>
                  <a:schemeClr val="accent1"/>
                </a:solidFill>
              </a:rPr>
              <a:t>In order to prove this offence, you must be able to show that….</a:t>
            </a:r>
            <a:r>
              <a:rPr lang="en-GB" sz="2800" dirty="0">
                <a:solidFill>
                  <a:schemeClr val="bg1"/>
                </a:solidFill>
              </a:rPr>
              <a:t>…</a:t>
            </a:r>
            <a:endParaRPr lang="en-US" sz="2800" dirty="0">
              <a:solidFill>
                <a:schemeClr val="bg1"/>
              </a:solidFill>
            </a:endParaRPr>
          </a:p>
        </p:txBody>
      </p:sp>
      <p:sp>
        <p:nvSpPr>
          <p:cNvPr id="8" name="Title 3">
            <a:extLst>
              <a:ext uri="{FF2B5EF4-FFF2-40B4-BE49-F238E27FC236}">
                <a16:creationId xmlns:a16="http://schemas.microsoft.com/office/drawing/2014/main" id="{A16F1AB5-A06B-8009-94A6-D0826BFCC1B6}"/>
              </a:ext>
            </a:extLst>
          </p:cNvPr>
          <p:cNvSpPr>
            <a:spLocks noGrp="1"/>
          </p:cNvSpPr>
          <p:nvPr>
            <p:ph type="title"/>
          </p:nvPr>
        </p:nvSpPr>
        <p:spPr>
          <a:xfrm>
            <a:off x="220133" y="471238"/>
            <a:ext cx="7886700" cy="543594"/>
          </a:xfrm>
          <a:solidFill>
            <a:schemeClr val="accent1">
              <a:lumMod val="60000"/>
              <a:lumOff val="40000"/>
            </a:schemeClr>
          </a:solidFill>
          <a:ln>
            <a:noFill/>
          </a:ln>
        </p:spPr>
        <p:txBody>
          <a:bodyPr>
            <a:normAutofit fontScale="90000"/>
          </a:bodyPr>
          <a:lstStyle/>
          <a:p>
            <a:pPr algn="ctr"/>
            <a:r>
              <a:rPr lang="en-GB" sz="3600" b="1" dirty="0">
                <a:solidFill>
                  <a:schemeClr val="bg1"/>
                </a:solidFill>
                <a:latin typeface="+mn-lt"/>
              </a:rPr>
              <a:t>Section 4A POA 1986</a:t>
            </a:r>
          </a:p>
        </p:txBody>
      </p:sp>
    </p:spTree>
    <p:extLst>
      <p:ext uri="{BB962C8B-B14F-4D97-AF65-F5344CB8AC3E}">
        <p14:creationId xmlns:p14="http://schemas.microsoft.com/office/powerpoint/2010/main" val="3169402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3381" y="153270"/>
            <a:ext cx="8229600" cy="584775"/>
          </a:xfrm>
          <a:prstGeom prst="rect">
            <a:avLst/>
          </a:prstGeom>
          <a:solidFill>
            <a:schemeClr val="accent1">
              <a:lumMod val="60000"/>
              <a:lumOff val="40000"/>
            </a:schemeClr>
          </a:solidFill>
          <a:ln>
            <a:noFill/>
          </a:ln>
        </p:spPr>
        <p:txBody>
          <a:bodyPr wrap="square" rtlCol="0">
            <a:spAutoFit/>
          </a:bodyPr>
          <a:lstStyle/>
          <a:p>
            <a:pPr algn="ctr"/>
            <a:r>
              <a:rPr lang="en-GB" sz="3200" dirty="0">
                <a:solidFill>
                  <a:schemeClr val="bg1"/>
                </a:solidFill>
                <a:latin typeface="+mn-lt"/>
              </a:rPr>
              <a:t>Defences to Section 4A</a:t>
            </a:r>
          </a:p>
        </p:txBody>
      </p:sp>
      <p:graphicFrame>
        <p:nvGraphicFramePr>
          <p:cNvPr id="2" name="Diagram 1"/>
          <p:cNvGraphicFramePr/>
          <p:nvPr>
            <p:extLst>
              <p:ext uri="{D42A27DB-BD31-4B8C-83A1-F6EECF244321}">
                <p14:modId xmlns:p14="http://schemas.microsoft.com/office/powerpoint/2010/main" val="864646916"/>
              </p:ext>
            </p:extLst>
          </p:nvPr>
        </p:nvGraphicFramePr>
        <p:xfrm>
          <a:off x="213381" y="967584"/>
          <a:ext cx="8229600" cy="57371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F030AAA-F8A4-FF2A-4954-13E2D409CD67}"/>
              </a:ext>
            </a:extLst>
          </p:cNvPr>
          <p:cNvSpPr txBox="1"/>
          <p:nvPr/>
        </p:nvSpPr>
        <p:spPr>
          <a:xfrm rot="497132">
            <a:off x="9069681" y="2413337"/>
            <a:ext cx="2777067" cy="2031325"/>
          </a:xfrm>
          <a:prstGeom prst="rect">
            <a:avLst/>
          </a:prstGeom>
          <a:solidFill>
            <a:schemeClr val="accent1">
              <a:lumMod val="60000"/>
              <a:lumOff val="40000"/>
            </a:schemeClr>
          </a:solidFill>
        </p:spPr>
        <p:txBody>
          <a:bodyPr wrap="square">
            <a:spAutoFit/>
          </a:bodyPr>
          <a:lstStyle/>
          <a:p>
            <a:pPr marL="0" marR="0" indent="0" algn="ctr" defTabSz="914400" rtl="0" eaLnBrk="0" fontAlgn="base" latinLnBrk="0" hangingPunct="0">
              <a:lnSpc>
                <a:spcPct val="100000"/>
              </a:lnSpc>
              <a:spcBef>
                <a:spcPct val="30000"/>
              </a:spcBef>
              <a:spcAft>
                <a:spcPct val="0"/>
              </a:spcAft>
              <a:buClrTx/>
              <a:buSzTx/>
              <a:buFontTx/>
              <a:buNone/>
              <a:tabLst/>
              <a:defRPr/>
            </a:pPr>
            <a:r>
              <a:rPr lang="en-GB" sz="1800" b="0" i="0" u="none" strike="noStrike" baseline="0" dirty="0">
                <a:solidFill>
                  <a:schemeClr val="bg1"/>
                </a:solidFill>
              </a:rPr>
              <a:t>Although the offence can be committed on private premises, there is no specific Power of Entry &amp; officers should consider Breach of the Peace powers.</a:t>
            </a:r>
            <a:endParaRPr lang="en-GB" sz="1800" b="0" i="0" u="none" strike="noStrike" kern="1200" baseline="0" dirty="0">
              <a:solidFill>
                <a:schemeClr val="bg1"/>
              </a:solidFill>
              <a:latin typeface="Arial" pitchFamily="34" charset="0"/>
              <a:ea typeface="ＭＳ Ｐゴシック" pitchFamily="-112" charset="-128"/>
              <a:cs typeface="ＭＳ Ｐゴシック" pitchFamily="-112" charset="-128"/>
              <a:hlinkClick r:id="rId8">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852190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37CE8A9-907D-4976-B9C3-89B1A5C320EF}"/>
                                            </p:graphicEl>
                                          </p:spTgt>
                                        </p:tgtEl>
                                        <p:attrNameLst>
                                          <p:attrName>style.visibility</p:attrName>
                                        </p:attrNameLst>
                                      </p:cBhvr>
                                      <p:to>
                                        <p:strVal val="visible"/>
                                      </p:to>
                                    </p:set>
                                    <p:animEffect transition="in" filter="fade">
                                      <p:cBhvr>
                                        <p:cTn id="7" dur="500"/>
                                        <p:tgtEl>
                                          <p:spTgt spid="2">
                                            <p:graphicEl>
                                              <a:dgm id="{237CE8A9-907D-4976-B9C3-89B1A5C320E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69AF745-A784-40DC-9940-97BB9FEA30EA}"/>
                                            </p:graphicEl>
                                          </p:spTgt>
                                        </p:tgtEl>
                                        <p:attrNameLst>
                                          <p:attrName>style.visibility</p:attrName>
                                        </p:attrNameLst>
                                      </p:cBhvr>
                                      <p:to>
                                        <p:strVal val="visible"/>
                                      </p:to>
                                    </p:set>
                                    <p:animEffect transition="in" filter="fade">
                                      <p:cBhvr>
                                        <p:cTn id="12" dur="500"/>
                                        <p:tgtEl>
                                          <p:spTgt spid="2">
                                            <p:graphicEl>
                                              <a:dgm id="{F69AF745-A784-40DC-9940-97BB9FEA30E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4C77B16-E42D-459E-B3F9-E1E373858AE5}"/>
                                            </p:graphicEl>
                                          </p:spTgt>
                                        </p:tgtEl>
                                        <p:attrNameLst>
                                          <p:attrName>style.visibility</p:attrName>
                                        </p:attrNameLst>
                                      </p:cBhvr>
                                      <p:to>
                                        <p:strVal val="visible"/>
                                      </p:to>
                                    </p:set>
                                    <p:animEffect transition="in" filter="fade">
                                      <p:cBhvr>
                                        <p:cTn id="15" dur="500"/>
                                        <p:tgtEl>
                                          <p:spTgt spid="2">
                                            <p:graphicEl>
                                              <a:dgm id="{C4C77B16-E42D-459E-B3F9-E1E373858AE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56BDB3E-A4D3-4A82-882A-7240A4A12034}"/>
                                            </p:graphicEl>
                                          </p:spTgt>
                                        </p:tgtEl>
                                        <p:attrNameLst>
                                          <p:attrName>style.visibility</p:attrName>
                                        </p:attrNameLst>
                                      </p:cBhvr>
                                      <p:to>
                                        <p:strVal val="visible"/>
                                      </p:to>
                                    </p:set>
                                    <p:animEffect transition="in" filter="fade">
                                      <p:cBhvr>
                                        <p:cTn id="20" dur="500"/>
                                        <p:tgtEl>
                                          <p:spTgt spid="2">
                                            <p:graphicEl>
                                              <a:dgm id="{756BDB3E-A4D3-4A82-882A-7240A4A1203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DA3EE26E-FB25-46F3-8854-C8EB131E0ADA}"/>
                                            </p:graphicEl>
                                          </p:spTgt>
                                        </p:tgtEl>
                                        <p:attrNameLst>
                                          <p:attrName>style.visibility</p:attrName>
                                        </p:attrNameLst>
                                      </p:cBhvr>
                                      <p:to>
                                        <p:strVal val="visible"/>
                                      </p:to>
                                    </p:set>
                                    <p:animEffect transition="in" filter="fade">
                                      <p:cBhvr>
                                        <p:cTn id="23" dur="500"/>
                                        <p:tgtEl>
                                          <p:spTgt spid="2">
                                            <p:graphicEl>
                                              <a:dgm id="{DA3EE26E-FB25-46F3-8854-C8EB131E0AD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56878" y="206710"/>
            <a:ext cx="11278244" cy="594771"/>
          </a:xfrm>
          <a:prstGeom prst="rect">
            <a:avLst/>
          </a:prstGeom>
          <a:solidFill>
            <a:schemeClr val="accent1">
              <a:lumMod val="60000"/>
              <a:lumOff val="40000"/>
            </a:schemeClr>
          </a:solidFill>
          <a:ln>
            <a:noFill/>
          </a:ln>
        </p:spPr>
        <p:txBody>
          <a:bodyPr wrap="square" rtlCol="0">
            <a:spAutoFit/>
          </a:bodyPr>
          <a:lstStyle/>
          <a:p>
            <a:pPr algn="ctr"/>
            <a:r>
              <a:rPr lang="en-GB" sz="3200" dirty="0">
                <a:latin typeface="+mn-lt"/>
              </a:rPr>
              <a:t>Points to Prove</a:t>
            </a:r>
          </a:p>
        </p:txBody>
      </p:sp>
      <p:graphicFrame>
        <p:nvGraphicFramePr>
          <p:cNvPr id="2" name="Diagram 1"/>
          <p:cNvGraphicFramePr/>
          <p:nvPr>
            <p:extLst>
              <p:ext uri="{D42A27DB-BD31-4B8C-83A1-F6EECF244321}">
                <p14:modId xmlns:p14="http://schemas.microsoft.com/office/powerpoint/2010/main" val="2062153390"/>
              </p:ext>
            </p:extLst>
          </p:nvPr>
        </p:nvGraphicFramePr>
        <p:xfrm>
          <a:off x="1222816" y="1174014"/>
          <a:ext cx="9746367" cy="52267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47944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0D2EBF1-B4EB-1F4C-9327-03004AE410FE}"/>
                                            </p:graphicEl>
                                          </p:spTgt>
                                        </p:tgtEl>
                                        <p:attrNameLst>
                                          <p:attrName>style.visibility</p:attrName>
                                        </p:attrNameLst>
                                      </p:cBhvr>
                                      <p:to>
                                        <p:strVal val="visible"/>
                                      </p:to>
                                    </p:set>
                                    <p:animEffect transition="in" filter="fade">
                                      <p:cBhvr>
                                        <p:cTn id="7" dur="500"/>
                                        <p:tgtEl>
                                          <p:spTgt spid="2">
                                            <p:graphicEl>
                                              <a:dgm id="{60D2EBF1-B4EB-1F4C-9327-03004AE410F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EEC96ED-9665-DF46-94E0-871ED8E5828F}"/>
                                            </p:graphicEl>
                                          </p:spTgt>
                                        </p:tgtEl>
                                        <p:attrNameLst>
                                          <p:attrName>style.visibility</p:attrName>
                                        </p:attrNameLst>
                                      </p:cBhvr>
                                      <p:to>
                                        <p:strVal val="visible"/>
                                      </p:to>
                                    </p:set>
                                    <p:animEffect transition="in" filter="fade">
                                      <p:cBhvr>
                                        <p:cTn id="12" dur="500"/>
                                        <p:tgtEl>
                                          <p:spTgt spid="2">
                                            <p:graphicEl>
                                              <a:dgm id="{0EEC96ED-9665-DF46-94E0-871ED8E5828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79A07B37-B6AC-E540-87E7-940BB7719681}"/>
                                            </p:graphicEl>
                                          </p:spTgt>
                                        </p:tgtEl>
                                        <p:attrNameLst>
                                          <p:attrName>style.visibility</p:attrName>
                                        </p:attrNameLst>
                                      </p:cBhvr>
                                      <p:to>
                                        <p:strVal val="visible"/>
                                      </p:to>
                                    </p:set>
                                    <p:animEffect transition="in" filter="fade">
                                      <p:cBhvr>
                                        <p:cTn id="17" dur="500"/>
                                        <p:tgtEl>
                                          <p:spTgt spid="2">
                                            <p:graphicEl>
                                              <a:dgm id="{79A07B37-B6AC-E540-87E7-940BB771968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60FDE0E-E93F-184E-BF64-5F44C7FCA9E4}"/>
                                            </p:graphicEl>
                                          </p:spTgt>
                                        </p:tgtEl>
                                        <p:attrNameLst>
                                          <p:attrName>style.visibility</p:attrName>
                                        </p:attrNameLst>
                                      </p:cBhvr>
                                      <p:to>
                                        <p:strVal val="visible"/>
                                      </p:to>
                                    </p:set>
                                    <p:animEffect transition="in" filter="fade">
                                      <p:cBhvr>
                                        <p:cTn id="22" dur="500"/>
                                        <p:tgtEl>
                                          <p:spTgt spid="2">
                                            <p:graphicEl>
                                              <a:dgm id="{060FDE0E-E93F-184E-BF64-5F44C7FCA9E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43218" t="25331" r="3731" b="3240"/>
          <a:stretch/>
        </p:blipFill>
        <p:spPr>
          <a:xfrm>
            <a:off x="8586731" y="3244081"/>
            <a:ext cx="3197901" cy="2554234"/>
          </a:xfrm>
          <a:prstGeom prst="rect">
            <a:avLst/>
          </a:prstGeom>
          <a:ln>
            <a:noFill/>
          </a:ln>
          <a:effectLst>
            <a:outerShdw blurRad="292100" dist="139700" dir="2700000" algn="tl" rotWithShape="0">
              <a:srgbClr val="333333">
                <a:alpha val="65000"/>
              </a:srgbClr>
            </a:outerShdw>
          </a:effectLst>
        </p:spPr>
      </p:pic>
      <p:sp>
        <p:nvSpPr>
          <p:cNvPr id="6" name="TextBox 5"/>
          <p:cNvSpPr txBox="1"/>
          <p:nvPr/>
        </p:nvSpPr>
        <p:spPr>
          <a:xfrm>
            <a:off x="1954024" y="188640"/>
            <a:ext cx="9272775" cy="1754326"/>
          </a:xfrm>
          <a:prstGeom prst="rect">
            <a:avLst/>
          </a:prstGeom>
          <a:solidFill>
            <a:schemeClr val="accent6"/>
          </a:solidFill>
        </p:spPr>
        <p:txBody>
          <a:bodyPr wrap="square" rtlCol="0">
            <a:spAutoFit/>
          </a:bodyPr>
          <a:lstStyle/>
          <a:p>
            <a:pPr algn="ctr"/>
            <a:r>
              <a:rPr lang="en-GB" sz="3600" b="1" u="sng" dirty="0">
                <a:solidFill>
                  <a:schemeClr val="bg1"/>
                </a:solidFill>
                <a:latin typeface="+mn-lt"/>
              </a:rPr>
              <a:t>Section 4 Public Order Act 1986 </a:t>
            </a:r>
            <a:br>
              <a:rPr lang="en-GB" sz="3600" b="1" u="sng" dirty="0">
                <a:solidFill>
                  <a:schemeClr val="bg1"/>
                </a:solidFill>
                <a:latin typeface="+mn-lt"/>
              </a:rPr>
            </a:br>
            <a:r>
              <a:rPr lang="en-GB" sz="3600" b="1" u="sng" dirty="0">
                <a:solidFill>
                  <a:schemeClr val="bg1"/>
                </a:solidFill>
                <a:latin typeface="+mn-lt"/>
              </a:rPr>
              <a:t>- F</a:t>
            </a:r>
            <a:r>
              <a:rPr lang="en-GB" sz="3600" b="1" u="sng" dirty="0">
                <a:solidFill>
                  <a:schemeClr val="bg1"/>
                </a:solidFill>
              </a:rPr>
              <a:t>ear of Provocation of Violence </a:t>
            </a:r>
          </a:p>
          <a:p>
            <a:pPr algn="ctr"/>
            <a:r>
              <a:rPr lang="en-GB" sz="3600" dirty="0">
                <a:latin typeface="+mn-lt"/>
              </a:rPr>
              <a:t> </a:t>
            </a:r>
          </a:p>
        </p:txBody>
      </p:sp>
      <p:graphicFrame>
        <p:nvGraphicFramePr>
          <p:cNvPr id="7" name="Diagram 6"/>
          <p:cNvGraphicFramePr/>
          <p:nvPr>
            <p:extLst>
              <p:ext uri="{D42A27DB-BD31-4B8C-83A1-F6EECF244321}">
                <p14:modId xmlns:p14="http://schemas.microsoft.com/office/powerpoint/2010/main" val="2673675199"/>
              </p:ext>
            </p:extLst>
          </p:nvPr>
        </p:nvGraphicFramePr>
        <p:xfrm>
          <a:off x="407368" y="2472266"/>
          <a:ext cx="7788365" cy="39090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43648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0BFE59AD-C808-44BE-9003-C952916AB4ED}"/>
                                            </p:graphicEl>
                                          </p:spTgt>
                                        </p:tgtEl>
                                        <p:attrNameLst>
                                          <p:attrName>style.visibility</p:attrName>
                                        </p:attrNameLst>
                                      </p:cBhvr>
                                      <p:to>
                                        <p:strVal val="visible"/>
                                      </p:to>
                                    </p:set>
                                    <p:animEffect transition="in" filter="fade">
                                      <p:cBhvr>
                                        <p:cTn id="12" dur="500"/>
                                        <p:tgtEl>
                                          <p:spTgt spid="7">
                                            <p:graphicEl>
                                              <a:dgm id="{0BFE59AD-C808-44BE-9003-C952916AB4E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33BA7727-2B9C-4909-8FCE-736D57F80985}"/>
                                            </p:graphicEl>
                                          </p:spTgt>
                                        </p:tgtEl>
                                        <p:attrNameLst>
                                          <p:attrName>style.visibility</p:attrName>
                                        </p:attrNameLst>
                                      </p:cBhvr>
                                      <p:to>
                                        <p:strVal val="visible"/>
                                      </p:to>
                                    </p:set>
                                    <p:animEffect transition="in" filter="fade">
                                      <p:cBhvr>
                                        <p:cTn id="17" dur="500"/>
                                        <p:tgtEl>
                                          <p:spTgt spid="7">
                                            <p:graphicEl>
                                              <a:dgm id="{33BA7727-2B9C-4909-8FCE-736D57F80985}"/>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7">
                                            <p:graphicEl>
                                              <a:dgm id="{0A11F532-2A21-4DEA-9E24-ACD86EA2BE64}"/>
                                            </p:graphicEl>
                                          </p:spTgt>
                                        </p:tgtEl>
                                        <p:attrNameLst>
                                          <p:attrName>style.visibility</p:attrName>
                                        </p:attrNameLst>
                                      </p:cBhvr>
                                      <p:to>
                                        <p:strVal val="visible"/>
                                      </p:to>
                                    </p:set>
                                    <p:animEffect transition="in" filter="fade">
                                      <p:cBhvr>
                                        <p:cTn id="20" dur="500"/>
                                        <p:tgtEl>
                                          <p:spTgt spid="7">
                                            <p:graphicEl>
                                              <a:dgm id="{0A11F532-2A21-4DEA-9E24-ACD86EA2BE64}"/>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graphicEl>
                                              <a:dgm id="{BED057F5-1BFE-461D-91D1-DE51A6DED863}"/>
                                            </p:graphicEl>
                                          </p:spTgt>
                                        </p:tgtEl>
                                        <p:attrNameLst>
                                          <p:attrName>style.visibility</p:attrName>
                                        </p:attrNameLst>
                                      </p:cBhvr>
                                      <p:to>
                                        <p:strVal val="visible"/>
                                      </p:to>
                                    </p:set>
                                    <p:animEffect transition="in" filter="fade">
                                      <p:cBhvr>
                                        <p:cTn id="25" dur="500"/>
                                        <p:tgtEl>
                                          <p:spTgt spid="7">
                                            <p:graphicEl>
                                              <a:dgm id="{BED057F5-1BFE-461D-91D1-DE51A6DED863}"/>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7">
                                            <p:graphicEl>
                                              <a:dgm id="{0F96CDBB-FDE4-4AAB-BB30-58EC9AD2D260}"/>
                                            </p:graphicEl>
                                          </p:spTgt>
                                        </p:tgtEl>
                                        <p:attrNameLst>
                                          <p:attrName>style.visibility</p:attrName>
                                        </p:attrNameLst>
                                      </p:cBhvr>
                                      <p:to>
                                        <p:strVal val="visible"/>
                                      </p:to>
                                    </p:set>
                                    <p:animEffect transition="in" filter="fade">
                                      <p:cBhvr>
                                        <p:cTn id="28" dur="500"/>
                                        <p:tgtEl>
                                          <p:spTgt spid="7">
                                            <p:graphicEl>
                                              <a:dgm id="{0F96CDBB-FDE4-4AAB-BB30-58EC9AD2D26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090" y="1007318"/>
            <a:ext cx="4036137" cy="2421682"/>
          </a:xfrm>
          <a:prstGeom prst="rect">
            <a:avLst/>
          </a:prstGeom>
          <a:ln>
            <a:noFill/>
          </a:ln>
          <a:effectLst>
            <a:outerShdw blurRad="292100" dist="139700" dir="2700000" algn="tl" rotWithShape="0">
              <a:srgbClr val="333333">
                <a:alpha val="65000"/>
              </a:srgbClr>
            </a:outerShdw>
          </a:effectLst>
        </p:spPr>
      </p:pic>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l="16249" r="6111" b="4085"/>
          <a:stretch/>
        </p:blipFill>
        <p:spPr>
          <a:xfrm>
            <a:off x="1180676" y="3126868"/>
            <a:ext cx="4223137" cy="3456217"/>
          </a:xfrm>
          <a:prstGeom prst="rect">
            <a:avLst/>
          </a:prstGeom>
          <a:ln>
            <a:noFill/>
          </a:ln>
          <a:effectLst>
            <a:outerShdw blurRad="292100" dist="139700" dir="2700000" algn="tl" rotWithShape="0">
              <a:srgbClr val="333333">
                <a:alpha val="65000"/>
              </a:srgbClr>
            </a:outerShdw>
          </a:effectLst>
        </p:spPr>
      </p:pic>
      <p:sp>
        <p:nvSpPr>
          <p:cNvPr id="5" name="Title 4"/>
          <p:cNvSpPr>
            <a:spLocks noGrp="1"/>
          </p:cNvSpPr>
          <p:nvPr>
            <p:ph type="title"/>
          </p:nvPr>
        </p:nvSpPr>
        <p:spPr>
          <a:xfrm>
            <a:off x="1180676" y="380466"/>
            <a:ext cx="11233248" cy="626852"/>
          </a:xfrm>
          <a:solidFill>
            <a:schemeClr val="accent6"/>
          </a:solidFill>
        </p:spPr>
        <p:txBody>
          <a:bodyPr>
            <a:normAutofit fontScale="90000"/>
          </a:bodyPr>
          <a:lstStyle/>
          <a:p>
            <a:pPr marL="0" marR="0" lvl="0" indent="0" algn="l" defTabSz="914400" rtl="0" eaLnBrk="1" fontAlgn="auto" latinLnBrk="0" hangingPunct="1">
              <a:lnSpc>
                <a:spcPct val="100000"/>
              </a:lnSpc>
              <a:spcBef>
                <a:spcPts val="0"/>
              </a:spcBef>
              <a:spcAft>
                <a:spcPts val="1209"/>
              </a:spcAft>
              <a:buClrTx/>
              <a:buSzTx/>
              <a:buFontTx/>
              <a:buNone/>
              <a:tabLst/>
              <a:defRPr/>
            </a:pPr>
            <a:r>
              <a:rPr lang="en-GB" sz="3600" b="1" dirty="0">
                <a:solidFill>
                  <a:schemeClr val="bg1"/>
                </a:solidFill>
                <a:latin typeface="+mn-lt"/>
              </a:rPr>
              <a:t>  </a:t>
            </a:r>
            <a:br>
              <a:rPr lang="en-GB" sz="3600" b="1" dirty="0">
                <a:solidFill>
                  <a:schemeClr val="bg1"/>
                </a:solidFill>
                <a:latin typeface="+mn-lt"/>
              </a:rPr>
            </a:br>
            <a:r>
              <a:rPr lang="en-GB" sz="3600" b="1" dirty="0">
                <a:solidFill>
                  <a:schemeClr val="bg1"/>
                </a:solidFill>
                <a:latin typeface="+mn-lt"/>
              </a:rPr>
              <a:t>      Section 4 POA 1986 – F</a:t>
            </a:r>
            <a:r>
              <a:rPr kumimoji="0" lang="en-GB" sz="3600" b="1" i="0" u="none" strike="noStrike" kern="1200" cap="none" spc="0" normalizeH="0" baseline="0" noProof="0" dirty="0">
                <a:ln>
                  <a:noFill/>
                </a:ln>
                <a:solidFill>
                  <a:schemeClr val="bg1"/>
                </a:solidFill>
                <a:effectLst/>
                <a:uLnTx/>
                <a:uFillTx/>
                <a:latin typeface="+mn-lt"/>
                <a:ea typeface="+mn-ea"/>
                <a:cs typeface="+mn-cs"/>
              </a:rPr>
              <a:t>ear of Provocation of Violence </a:t>
            </a:r>
            <a:br>
              <a:rPr kumimoji="0" lang="en-GB" sz="1100" b="1" i="0" u="none" strike="noStrike" kern="1200" cap="none" spc="0" normalizeH="0" baseline="0" noProof="0" dirty="0">
                <a:ln>
                  <a:noFill/>
                </a:ln>
                <a:solidFill>
                  <a:prstClr val="black"/>
                </a:solidFill>
                <a:effectLst/>
                <a:uLnTx/>
                <a:uFillTx/>
                <a:latin typeface="Calibri" panose="020F0502020204030204"/>
                <a:ea typeface="+mn-ea"/>
                <a:cs typeface="+mn-cs"/>
              </a:rPr>
            </a:br>
            <a:endParaRPr lang="en-GB" sz="3200" b="1" dirty="0">
              <a:solidFill>
                <a:schemeClr val="bg1"/>
              </a:solidFill>
              <a:latin typeface="+mn-lt"/>
            </a:endParaRPr>
          </a:p>
        </p:txBody>
      </p:sp>
      <p:graphicFrame>
        <p:nvGraphicFramePr>
          <p:cNvPr id="6" name="Diagram 5"/>
          <p:cNvGraphicFramePr/>
          <p:nvPr>
            <p:extLst>
              <p:ext uri="{D42A27DB-BD31-4B8C-83A1-F6EECF244321}">
                <p14:modId xmlns:p14="http://schemas.microsoft.com/office/powerpoint/2010/main" val="3047442020"/>
              </p:ext>
            </p:extLst>
          </p:nvPr>
        </p:nvGraphicFramePr>
        <p:xfrm>
          <a:off x="5216813" y="1218449"/>
          <a:ext cx="6764840" cy="498977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48191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3CACB5D-7DA7-4992-A735-260E983968D1}"/>
                                            </p:graphicEl>
                                          </p:spTgt>
                                        </p:tgtEl>
                                        <p:attrNameLst>
                                          <p:attrName>style.visibility</p:attrName>
                                        </p:attrNameLst>
                                      </p:cBhvr>
                                      <p:to>
                                        <p:strVal val="visible"/>
                                      </p:to>
                                    </p:set>
                                    <p:animEffect transition="in" filter="fade">
                                      <p:cBhvr>
                                        <p:cTn id="7" dur="500"/>
                                        <p:tgtEl>
                                          <p:spTgt spid="6">
                                            <p:graphicEl>
                                              <a:dgm id="{A3CACB5D-7DA7-4992-A735-260E983968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3E7DF6E-DC6F-4C64-9845-7E3F9637608A}"/>
                                            </p:graphicEl>
                                          </p:spTgt>
                                        </p:tgtEl>
                                        <p:attrNameLst>
                                          <p:attrName>style.visibility</p:attrName>
                                        </p:attrNameLst>
                                      </p:cBhvr>
                                      <p:to>
                                        <p:strVal val="visible"/>
                                      </p:to>
                                    </p:set>
                                    <p:animEffect transition="in" filter="fade">
                                      <p:cBhvr>
                                        <p:cTn id="12" dur="500"/>
                                        <p:tgtEl>
                                          <p:spTgt spid="6">
                                            <p:graphicEl>
                                              <a:dgm id="{F3E7DF6E-DC6F-4C64-9845-7E3F9637608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DE8FC6BA-832E-474B-9C23-C15E6E2032B9}"/>
                                            </p:graphicEl>
                                          </p:spTgt>
                                        </p:tgtEl>
                                        <p:attrNameLst>
                                          <p:attrName>style.visibility</p:attrName>
                                        </p:attrNameLst>
                                      </p:cBhvr>
                                      <p:to>
                                        <p:strVal val="visible"/>
                                      </p:to>
                                    </p:set>
                                    <p:animEffect transition="in" filter="fade">
                                      <p:cBhvr>
                                        <p:cTn id="17" dur="500"/>
                                        <p:tgtEl>
                                          <p:spTgt spid="6">
                                            <p:graphicEl>
                                              <a:dgm id="{DE8FC6BA-832E-474B-9C23-C15E6E2032B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2388843458"/>
              </p:ext>
            </p:extLst>
          </p:nvPr>
        </p:nvGraphicFramePr>
        <p:xfrm>
          <a:off x="2630778" y="1407328"/>
          <a:ext cx="7224464" cy="36063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1447363" y="5636652"/>
            <a:ext cx="9591294" cy="100811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There is a power of entry to premises under S17 of PACE in order to arrest</a:t>
            </a:r>
          </a:p>
        </p:txBody>
      </p:sp>
      <p:sp>
        <p:nvSpPr>
          <p:cNvPr id="10" name="Title 4">
            <a:extLst>
              <a:ext uri="{FF2B5EF4-FFF2-40B4-BE49-F238E27FC236}">
                <a16:creationId xmlns:a16="http://schemas.microsoft.com/office/drawing/2014/main" id="{6DF55931-2F4D-6742-B73E-DFB829E09B72}"/>
              </a:ext>
            </a:extLst>
          </p:cNvPr>
          <p:cNvSpPr>
            <a:spLocks noGrp="1"/>
          </p:cNvSpPr>
          <p:nvPr>
            <p:ph type="title"/>
          </p:nvPr>
        </p:nvSpPr>
        <p:spPr>
          <a:xfrm>
            <a:off x="479376" y="213236"/>
            <a:ext cx="11233248" cy="626852"/>
          </a:xfrm>
          <a:solidFill>
            <a:schemeClr val="accent6"/>
          </a:solidFill>
        </p:spPr>
        <p:txBody>
          <a:bodyPr>
            <a:normAutofit fontScale="90000"/>
          </a:bodyPr>
          <a:lstStyle/>
          <a:p>
            <a:pPr marL="0" marR="0" lvl="0" indent="0" algn="ctr" defTabSz="914400" rtl="0" eaLnBrk="1" fontAlgn="auto" latinLnBrk="0" hangingPunct="1">
              <a:lnSpc>
                <a:spcPct val="100000"/>
              </a:lnSpc>
              <a:spcBef>
                <a:spcPts val="0"/>
              </a:spcBef>
              <a:spcAft>
                <a:spcPts val="1209"/>
              </a:spcAft>
              <a:buClrTx/>
              <a:buSzTx/>
              <a:buFontTx/>
              <a:buNone/>
              <a:tabLst/>
              <a:defRPr/>
            </a:pPr>
            <a:r>
              <a:rPr lang="en-GB" sz="3600" b="1" dirty="0">
                <a:solidFill>
                  <a:schemeClr val="bg1"/>
                </a:solidFill>
                <a:latin typeface="+mn-lt"/>
              </a:rPr>
              <a:t>  </a:t>
            </a:r>
            <a:br>
              <a:rPr lang="en-GB" sz="3600" b="1" dirty="0">
                <a:solidFill>
                  <a:schemeClr val="bg1"/>
                </a:solidFill>
                <a:latin typeface="+mn-lt"/>
              </a:rPr>
            </a:br>
            <a:r>
              <a:rPr lang="en-GB" sz="3600" b="1" dirty="0">
                <a:solidFill>
                  <a:schemeClr val="bg1"/>
                </a:solidFill>
                <a:latin typeface="+mn-lt"/>
              </a:rPr>
              <a:t>      Section 4 POA 1986 – F</a:t>
            </a:r>
            <a:r>
              <a:rPr kumimoji="0" lang="en-GB" sz="3600" b="1" i="0" u="none" strike="noStrike" kern="1200" cap="none" spc="0" normalizeH="0" baseline="0" noProof="0" dirty="0">
                <a:ln>
                  <a:noFill/>
                </a:ln>
                <a:solidFill>
                  <a:schemeClr val="bg1"/>
                </a:solidFill>
                <a:effectLst/>
                <a:uLnTx/>
                <a:uFillTx/>
                <a:latin typeface="+mn-lt"/>
                <a:ea typeface="+mn-ea"/>
                <a:cs typeface="+mn-cs"/>
              </a:rPr>
              <a:t>ear of Provocation of Violence </a:t>
            </a:r>
            <a:br>
              <a:rPr kumimoji="0" lang="en-GB" sz="1100" b="1" i="0" u="none" strike="noStrike" kern="1200" cap="none" spc="0" normalizeH="0" baseline="0" noProof="0" dirty="0">
                <a:ln>
                  <a:noFill/>
                </a:ln>
                <a:solidFill>
                  <a:prstClr val="black"/>
                </a:solidFill>
                <a:effectLst/>
                <a:uLnTx/>
                <a:uFillTx/>
                <a:latin typeface="Calibri" panose="020F0502020204030204"/>
                <a:ea typeface="+mn-ea"/>
                <a:cs typeface="+mn-cs"/>
              </a:rPr>
            </a:br>
            <a:endParaRPr lang="en-GB" sz="3200" b="1" dirty="0">
              <a:solidFill>
                <a:schemeClr val="bg1"/>
              </a:solidFill>
              <a:latin typeface="+mn-lt"/>
            </a:endParaRPr>
          </a:p>
        </p:txBody>
      </p:sp>
    </p:spTree>
    <p:extLst>
      <p:ext uri="{BB962C8B-B14F-4D97-AF65-F5344CB8AC3E}">
        <p14:creationId xmlns:p14="http://schemas.microsoft.com/office/powerpoint/2010/main" val="577095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402FE537-0D97-45DF-B907-3D0279DFEC15}"/>
                                            </p:graphicEl>
                                          </p:spTgt>
                                        </p:tgtEl>
                                        <p:attrNameLst>
                                          <p:attrName>style.visibility</p:attrName>
                                        </p:attrNameLst>
                                      </p:cBhvr>
                                      <p:to>
                                        <p:strVal val="visible"/>
                                      </p:to>
                                    </p:set>
                                    <p:animEffect transition="in" filter="fade">
                                      <p:cBhvr>
                                        <p:cTn id="7" dur="500"/>
                                        <p:tgtEl>
                                          <p:spTgt spid="5">
                                            <p:graphicEl>
                                              <a:dgm id="{402FE537-0D97-45DF-B907-3D0279DFEC1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5911DA87-5174-4556-A867-75D457F8DCD9}"/>
                                            </p:graphicEl>
                                          </p:spTgt>
                                        </p:tgtEl>
                                        <p:attrNameLst>
                                          <p:attrName>style.visibility</p:attrName>
                                        </p:attrNameLst>
                                      </p:cBhvr>
                                      <p:to>
                                        <p:strVal val="visible"/>
                                      </p:to>
                                    </p:set>
                                    <p:animEffect transition="in" filter="fade">
                                      <p:cBhvr>
                                        <p:cTn id="12" dur="500"/>
                                        <p:tgtEl>
                                          <p:spTgt spid="5">
                                            <p:graphicEl>
                                              <a:dgm id="{5911DA87-5174-4556-A867-75D457F8DCD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B4EF487-F47E-4D35-BCE9-A338457CF6A8}"/>
                                            </p:graphicEl>
                                          </p:spTgt>
                                        </p:tgtEl>
                                        <p:attrNameLst>
                                          <p:attrName>style.visibility</p:attrName>
                                        </p:attrNameLst>
                                      </p:cBhvr>
                                      <p:to>
                                        <p:strVal val="visible"/>
                                      </p:to>
                                    </p:set>
                                    <p:animEffect transition="in" filter="fade">
                                      <p:cBhvr>
                                        <p:cTn id="15" dur="500"/>
                                        <p:tgtEl>
                                          <p:spTgt spid="5">
                                            <p:graphicEl>
                                              <a:dgm id="{6B4EF487-F47E-4D35-BCE9-A338457CF6A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iterate type="lt">
                                    <p:tmPct val="0"/>
                                  </p:iterate>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34" presetClass="emph" presetSubtype="0" fill="hold" grpId="1" nodeType="clickEffect">
                                  <p:stCondLst>
                                    <p:cond delay="0"/>
                                  </p:stCondLst>
                                  <p:iterate type="lt">
                                    <p:tmPct val="10000"/>
                                  </p:iterate>
                                  <p:childTnLst>
                                    <p:animMotion origin="layout" path="M 8.33333E-7 -1.85185E-6 L 8.33333E-7 -0.07222 " pathEditMode="relative" rAng="0" ptsTypes="AA">
                                      <p:cBhvr>
                                        <p:cTn id="24" dur="250" accel="50000" decel="50000" autoRev="1" fill="hold">
                                          <p:stCondLst>
                                            <p:cond delay="0"/>
                                          </p:stCondLst>
                                        </p:cTn>
                                        <p:tgtEl>
                                          <p:spTgt spid="6"/>
                                        </p:tgtEl>
                                        <p:attrNameLst>
                                          <p:attrName>ppt_x</p:attrName>
                                          <p:attrName>ppt_y</p:attrName>
                                        </p:attrNameLst>
                                      </p:cBhvr>
                                      <p:rCtr x="0" y="-3611"/>
                                    </p:animMotion>
                                    <p:animRot by="1500000">
                                      <p:cBhvr>
                                        <p:cTn id="25" dur="125" fill="hold">
                                          <p:stCondLst>
                                            <p:cond delay="0"/>
                                          </p:stCondLst>
                                        </p:cTn>
                                        <p:tgtEl>
                                          <p:spTgt spid="6"/>
                                        </p:tgtEl>
                                        <p:attrNameLst>
                                          <p:attrName>r</p:attrName>
                                        </p:attrNameLst>
                                      </p:cBhvr>
                                    </p:animRot>
                                    <p:animRot by="-1500000">
                                      <p:cBhvr>
                                        <p:cTn id="26" dur="125" fill="hold">
                                          <p:stCondLst>
                                            <p:cond delay="125"/>
                                          </p:stCondLst>
                                        </p:cTn>
                                        <p:tgtEl>
                                          <p:spTgt spid="6"/>
                                        </p:tgtEl>
                                        <p:attrNameLst>
                                          <p:attrName>r</p:attrName>
                                        </p:attrNameLst>
                                      </p:cBhvr>
                                    </p:animRot>
                                    <p:animRot by="-1500000">
                                      <p:cBhvr>
                                        <p:cTn id="27" dur="125" fill="hold">
                                          <p:stCondLst>
                                            <p:cond delay="250"/>
                                          </p:stCondLst>
                                        </p:cTn>
                                        <p:tgtEl>
                                          <p:spTgt spid="6"/>
                                        </p:tgtEl>
                                        <p:attrNameLst>
                                          <p:attrName>r</p:attrName>
                                        </p:attrNameLst>
                                      </p:cBhvr>
                                    </p:animRot>
                                    <p:animRot by="1500000">
                                      <p:cBhvr>
                                        <p:cTn id="28" dur="125" fill="hold">
                                          <p:stCondLst>
                                            <p:cond delay="375"/>
                                          </p:stCondLst>
                                        </p:cTn>
                                        <p:tgtEl>
                                          <p:spTgt spid="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P spid="6" grpId="0" animBg="1"/>
      <p:bldP spid="6" grpId="1"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417039"/>
            <a:ext cx="8229600" cy="646331"/>
          </a:xfrm>
          <a:prstGeom prst="rect">
            <a:avLst/>
          </a:prstGeom>
          <a:solidFill>
            <a:schemeClr val="accent3">
              <a:lumMod val="60000"/>
              <a:lumOff val="40000"/>
            </a:schemeClr>
          </a:solidFill>
          <a:ln>
            <a:noFill/>
          </a:ln>
        </p:spPr>
        <p:txBody>
          <a:bodyPr wrap="square" rtlCol="0">
            <a:spAutoFit/>
          </a:bodyPr>
          <a:lstStyle/>
          <a:p>
            <a:pPr algn="ctr"/>
            <a:r>
              <a:rPr lang="en-GB" sz="3600" dirty="0">
                <a:latin typeface="+mn-lt"/>
              </a:rPr>
              <a:t>Section 3 POA 1986 ‘Affray’ </a:t>
            </a:r>
          </a:p>
        </p:txBody>
      </p:sp>
      <p:graphicFrame>
        <p:nvGraphicFramePr>
          <p:cNvPr id="2" name="Diagram 1"/>
          <p:cNvGraphicFramePr/>
          <p:nvPr>
            <p:extLst>
              <p:ext uri="{D42A27DB-BD31-4B8C-83A1-F6EECF244321}">
                <p14:modId xmlns:p14="http://schemas.microsoft.com/office/powerpoint/2010/main" val="860707929"/>
              </p:ext>
            </p:extLst>
          </p:nvPr>
        </p:nvGraphicFramePr>
        <p:xfrm>
          <a:off x="337988" y="1533251"/>
          <a:ext cx="7059987" cy="49077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6386" name="Picture 2" descr="Affray | Lawyer for Assault and Public Order Offences | Doogue + George">
            <a:extLst>
              <a:ext uri="{FF2B5EF4-FFF2-40B4-BE49-F238E27FC236}">
                <a16:creationId xmlns:a16="http://schemas.microsoft.com/office/drawing/2014/main" id="{E71C26C7-DA23-68AF-9496-D034F62322B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92732" y="1518761"/>
            <a:ext cx="3523534" cy="23431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8D0EC13-2257-0C56-2926-5C35359AFBF2}"/>
              </a:ext>
            </a:extLst>
          </p:cNvPr>
          <p:cNvSpPr txBox="1"/>
          <p:nvPr/>
        </p:nvSpPr>
        <p:spPr>
          <a:xfrm>
            <a:off x="8092732" y="4378858"/>
            <a:ext cx="3523534" cy="2062103"/>
          </a:xfrm>
          <a:prstGeom prst="rect">
            <a:avLst/>
          </a:prstGeom>
          <a:noFill/>
        </p:spPr>
        <p:txBody>
          <a:bodyPr wrap="square">
            <a:spAutoFit/>
          </a:bodyPr>
          <a:lstStyle/>
          <a:p>
            <a:pPr algn="ctr" eaLnBrk="1" hangingPunct="1">
              <a:lnSpc>
                <a:spcPct val="100000"/>
              </a:lnSpc>
              <a:spcBef>
                <a:spcPct val="0"/>
              </a:spcBef>
            </a:pPr>
            <a:r>
              <a:rPr lang="en-GB" altLang="en-US" sz="1600" b="0" dirty="0">
                <a:latin typeface="Arial" charset="0"/>
              </a:rPr>
              <a:t>The threat of violence needs</a:t>
            </a:r>
            <a:r>
              <a:rPr lang="en-GB" altLang="en-US" sz="1600" b="0" baseline="0" dirty="0">
                <a:latin typeface="Arial" charset="0"/>
              </a:rPr>
              <a:t> to be capable of upsetting others. The primary objective of the law is to protect the general public around the affray and therefore the court will consider a hypothetical person of reasonable firmness who witnessed the incident would feel. </a:t>
            </a:r>
          </a:p>
        </p:txBody>
      </p:sp>
    </p:spTree>
    <p:extLst>
      <p:ext uri="{BB962C8B-B14F-4D97-AF65-F5344CB8AC3E}">
        <p14:creationId xmlns:p14="http://schemas.microsoft.com/office/powerpoint/2010/main" val="1248967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8A38860-EE56-4834-AAE4-1C78E2F132A3}"/>
                                            </p:graphicEl>
                                          </p:spTgt>
                                        </p:tgtEl>
                                        <p:attrNameLst>
                                          <p:attrName>style.visibility</p:attrName>
                                        </p:attrNameLst>
                                      </p:cBhvr>
                                      <p:to>
                                        <p:strVal val="visible"/>
                                      </p:to>
                                    </p:set>
                                    <p:animEffect transition="in" filter="fade">
                                      <p:cBhvr>
                                        <p:cTn id="7" dur="500"/>
                                        <p:tgtEl>
                                          <p:spTgt spid="2">
                                            <p:graphicEl>
                                              <a:dgm id="{A8A38860-EE56-4834-AAE4-1C78E2F132A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D3F48A2-4319-4F0D-B807-5375E605CBA5}"/>
                                            </p:graphicEl>
                                          </p:spTgt>
                                        </p:tgtEl>
                                        <p:attrNameLst>
                                          <p:attrName>style.visibility</p:attrName>
                                        </p:attrNameLst>
                                      </p:cBhvr>
                                      <p:to>
                                        <p:strVal val="visible"/>
                                      </p:to>
                                    </p:set>
                                    <p:animEffect transition="in" filter="fade">
                                      <p:cBhvr>
                                        <p:cTn id="12" dur="500"/>
                                        <p:tgtEl>
                                          <p:spTgt spid="2">
                                            <p:graphicEl>
                                              <a:dgm id="{BD3F48A2-4319-4F0D-B807-5375E605CBA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42C498B-FA6E-42B4-AE26-7767AD5C7DF1}"/>
                                            </p:graphicEl>
                                          </p:spTgt>
                                        </p:tgtEl>
                                        <p:attrNameLst>
                                          <p:attrName>style.visibility</p:attrName>
                                        </p:attrNameLst>
                                      </p:cBhvr>
                                      <p:to>
                                        <p:strVal val="visible"/>
                                      </p:to>
                                    </p:set>
                                    <p:animEffect transition="in" filter="fade">
                                      <p:cBhvr>
                                        <p:cTn id="15" dur="500"/>
                                        <p:tgtEl>
                                          <p:spTgt spid="2">
                                            <p:graphicEl>
                                              <a:dgm id="{242C498B-FA6E-42B4-AE26-7767AD5C7DF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5F0FFC7-3E9A-5E27-F8A0-DA0EE243A492}"/>
              </a:ext>
            </a:extLst>
          </p:cNvPr>
          <p:cNvSpPr txBox="1"/>
          <p:nvPr/>
        </p:nvSpPr>
        <p:spPr>
          <a:xfrm>
            <a:off x="175345" y="2909778"/>
            <a:ext cx="6208522" cy="3948211"/>
          </a:xfrm>
          <a:prstGeom prst="rect">
            <a:avLst/>
          </a:prstGeom>
          <a:solidFill>
            <a:schemeClr val="bg1"/>
          </a:solidFill>
        </p:spPr>
        <p:txBody>
          <a:bodyPr vert="horz" lIns="91440" tIns="45720" rIns="91440" bIns="45720" rtlCol="0">
            <a:normAutofit fontScale="85000" lnSpcReduction="20000"/>
          </a:bodyPr>
          <a:lstStyle/>
          <a:p>
            <a:pPr marR="0" lvl="0" fontAlgn="base">
              <a:lnSpc>
                <a:spcPct val="90000"/>
              </a:lnSpc>
              <a:spcBef>
                <a:spcPct val="0"/>
              </a:spcBef>
              <a:spcAft>
                <a:spcPts val="600"/>
              </a:spcAft>
              <a:buClrTx/>
              <a:buSzTx/>
              <a:tabLst/>
              <a:defRPr/>
            </a:pPr>
            <a:r>
              <a:rPr lang="en-US" altLang="en-US" sz="1700" b="1" u="sng" baseline="0" dirty="0">
                <a:solidFill>
                  <a:schemeClr val="accent2"/>
                </a:solidFill>
              </a:rPr>
              <a:t>1. The individual making the threats</a:t>
            </a:r>
          </a:p>
          <a:p>
            <a:pPr marR="0" lvl="0" fontAlgn="base">
              <a:lnSpc>
                <a:spcPct val="90000"/>
              </a:lnSpc>
              <a:spcBef>
                <a:spcPct val="0"/>
              </a:spcBef>
              <a:spcAft>
                <a:spcPts val="600"/>
              </a:spcAft>
              <a:buClrTx/>
              <a:buSzTx/>
              <a:tabLst/>
              <a:defRPr/>
            </a:pPr>
            <a:endParaRPr lang="en-US" altLang="en-US" sz="1700" dirty="0"/>
          </a:p>
          <a:p>
            <a:pPr marR="0" lvl="0" fontAlgn="base">
              <a:lnSpc>
                <a:spcPct val="90000"/>
              </a:lnSpc>
              <a:spcBef>
                <a:spcPct val="0"/>
              </a:spcBef>
              <a:spcAft>
                <a:spcPts val="600"/>
              </a:spcAft>
              <a:buClrTx/>
              <a:buSzTx/>
              <a:tabLst/>
              <a:defRPr/>
            </a:pPr>
            <a:r>
              <a:rPr lang="en-US" altLang="en-US" sz="1700" b="0" baseline="0" dirty="0"/>
              <a:t>(</a:t>
            </a:r>
            <a:r>
              <a:rPr lang="en-US" altLang="en-US" sz="1700" dirty="0"/>
              <a:t>A threat cannot be made by words alone,</a:t>
            </a:r>
            <a:r>
              <a:rPr lang="en-US" altLang="en-US" sz="1700" baseline="0" dirty="0"/>
              <a:t> he must </a:t>
            </a:r>
            <a:r>
              <a:rPr lang="en-US" altLang="en-US" sz="1700" b="1" baseline="0" dirty="0"/>
              <a:t>intend</a:t>
            </a:r>
            <a:r>
              <a:rPr lang="en-US" altLang="en-US" sz="1700" baseline="0" dirty="0"/>
              <a:t> to use or to threaten violence , or </a:t>
            </a:r>
            <a:r>
              <a:rPr lang="en-US" altLang="en-US" sz="1700" b="1" baseline="0" dirty="0"/>
              <a:t>be aware </a:t>
            </a:r>
            <a:r>
              <a:rPr lang="en-US" altLang="en-US" sz="1700" baseline="0" dirty="0"/>
              <a:t>that his conduct may be violent or threaten violence. E.g.</a:t>
            </a:r>
            <a:r>
              <a:rPr lang="en-US" altLang="en-US" sz="1700" dirty="0"/>
              <a:t> shouting ‘I’m coming to get you!’  whilst brandishing a weapon or even shaking a fist)</a:t>
            </a:r>
          </a:p>
          <a:p>
            <a:pPr marR="0" lvl="0" fontAlgn="base">
              <a:lnSpc>
                <a:spcPct val="90000"/>
              </a:lnSpc>
              <a:spcBef>
                <a:spcPct val="0"/>
              </a:spcBef>
              <a:spcAft>
                <a:spcPts val="600"/>
              </a:spcAft>
              <a:buClrTx/>
              <a:buSzTx/>
              <a:tabLst/>
              <a:defRPr/>
            </a:pPr>
            <a:endParaRPr lang="en-US" altLang="en-US" sz="1700" baseline="0" dirty="0"/>
          </a:p>
          <a:p>
            <a:pPr marR="0" lvl="0" fontAlgn="base">
              <a:lnSpc>
                <a:spcPct val="90000"/>
              </a:lnSpc>
              <a:spcBef>
                <a:spcPct val="0"/>
              </a:spcBef>
              <a:spcAft>
                <a:spcPts val="600"/>
              </a:spcAft>
              <a:buClrTx/>
              <a:buSzTx/>
              <a:tabLst/>
              <a:defRPr/>
            </a:pPr>
            <a:r>
              <a:rPr lang="en-US" altLang="en-US" sz="1700" b="1" u="sng" dirty="0">
                <a:solidFill>
                  <a:schemeClr val="accent2"/>
                </a:solidFill>
              </a:rPr>
              <a:t>2. </a:t>
            </a:r>
            <a:r>
              <a:rPr lang="en-US" altLang="en-US" sz="1700" b="1" u="sng" baseline="0" dirty="0">
                <a:solidFill>
                  <a:schemeClr val="accent2"/>
                </a:solidFill>
              </a:rPr>
              <a:t>The person subject of the threats who must be present, </a:t>
            </a:r>
          </a:p>
          <a:p>
            <a:pPr marR="0" lvl="0" fontAlgn="base">
              <a:lnSpc>
                <a:spcPct val="90000"/>
              </a:lnSpc>
              <a:spcBef>
                <a:spcPct val="0"/>
              </a:spcBef>
              <a:spcAft>
                <a:spcPts val="600"/>
              </a:spcAft>
              <a:buClrTx/>
              <a:buSzTx/>
              <a:tabLst/>
              <a:defRPr/>
            </a:pPr>
            <a:endParaRPr lang="en-US" altLang="en-US" sz="1700" dirty="0"/>
          </a:p>
          <a:p>
            <a:pPr marR="0" lvl="0" fontAlgn="base">
              <a:lnSpc>
                <a:spcPct val="90000"/>
              </a:lnSpc>
              <a:spcBef>
                <a:spcPct val="0"/>
              </a:spcBef>
              <a:spcAft>
                <a:spcPts val="600"/>
              </a:spcAft>
              <a:buClrTx/>
              <a:buSzTx/>
              <a:tabLst/>
              <a:defRPr/>
            </a:pPr>
            <a:r>
              <a:rPr lang="en-US" altLang="en-US" sz="1700" b="0" baseline="0" dirty="0"/>
              <a:t>(</a:t>
            </a:r>
            <a:r>
              <a:rPr lang="en-US" altLang="en-US" sz="1700" baseline="0" dirty="0"/>
              <a:t>A person has to be physically present. The threat must be directed towards a person and this </a:t>
            </a:r>
            <a:r>
              <a:rPr lang="en-US" altLang="en-US" sz="1700" b="1" baseline="0" dirty="0"/>
              <a:t>does not include property</a:t>
            </a:r>
            <a:r>
              <a:rPr lang="en-US" altLang="en-US" sz="1700" b="0" baseline="0" dirty="0"/>
              <a:t>)</a:t>
            </a:r>
          </a:p>
          <a:p>
            <a:pPr marR="0" lvl="0" fontAlgn="base">
              <a:lnSpc>
                <a:spcPct val="90000"/>
              </a:lnSpc>
              <a:spcBef>
                <a:spcPct val="0"/>
              </a:spcBef>
              <a:spcAft>
                <a:spcPts val="600"/>
              </a:spcAft>
              <a:buClrTx/>
              <a:buSzTx/>
              <a:tabLst/>
              <a:defRPr/>
            </a:pPr>
            <a:endParaRPr lang="en-US" altLang="en-US" sz="1700" dirty="0"/>
          </a:p>
          <a:p>
            <a:pPr marR="0" lvl="0" fontAlgn="base">
              <a:lnSpc>
                <a:spcPct val="90000"/>
              </a:lnSpc>
              <a:spcBef>
                <a:spcPct val="0"/>
              </a:spcBef>
              <a:spcAft>
                <a:spcPts val="600"/>
              </a:spcAft>
              <a:buClrTx/>
              <a:buSzTx/>
              <a:tabLst/>
              <a:defRPr/>
            </a:pPr>
            <a:r>
              <a:rPr lang="en-US" altLang="en-US" sz="1700" b="1" u="sng" dirty="0">
                <a:solidFill>
                  <a:schemeClr val="accent2"/>
                </a:solidFill>
              </a:rPr>
              <a:t>3.</a:t>
            </a:r>
            <a:r>
              <a:rPr lang="en-US" altLang="en-US" sz="1700" b="1" u="sng" baseline="0" dirty="0">
                <a:solidFill>
                  <a:schemeClr val="accent2"/>
                </a:solidFill>
              </a:rPr>
              <a:t>At least one bystander (person of reasonable firmness) </a:t>
            </a:r>
          </a:p>
          <a:p>
            <a:pPr marR="0" lvl="0" fontAlgn="base">
              <a:lnSpc>
                <a:spcPct val="90000"/>
              </a:lnSpc>
              <a:spcBef>
                <a:spcPct val="0"/>
              </a:spcBef>
              <a:spcAft>
                <a:spcPts val="600"/>
              </a:spcAft>
              <a:buClrTx/>
              <a:buSzTx/>
              <a:tabLst/>
              <a:defRPr/>
            </a:pPr>
            <a:endParaRPr lang="en-US" altLang="en-US" sz="1700" b="1" dirty="0"/>
          </a:p>
          <a:p>
            <a:pPr marR="0" lvl="0" fontAlgn="base">
              <a:lnSpc>
                <a:spcPct val="90000"/>
              </a:lnSpc>
              <a:spcBef>
                <a:spcPct val="0"/>
              </a:spcBef>
              <a:spcAft>
                <a:spcPts val="600"/>
              </a:spcAft>
              <a:buClrTx/>
              <a:buSzTx/>
              <a:tabLst/>
              <a:defRPr/>
            </a:pPr>
            <a:r>
              <a:rPr lang="en-US" altLang="en-US" sz="1700" baseline="0" dirty="0"/>
              <a:t>The bystander does not need to fear for their own personal safety e.g. police officers in riot gear with shields who are being bombarded with missiles may not be frightened , but a court can consider if a hypothetical person of reasonable firmness may fear for their safety</a:t>
            </a:r>
            <a:endParaRPr lang="en-US" altLang="en-US" sz="1700" dirty="0"/>
          </a:p>
          <a:p>
            <a:pPr indent="-228600">
              <a:lnSpc>
                <a:spcPct val="90000"/>
              </a:lnSpc>
              <a:spcBef>
                <a:spcPct val="0"/>
              </a:spcBef>
              <a:spcAft>
                <a:spcPts val="600"/>
              </a:spcAft>
              <a:buFont typeface="Arial" panose="020B0604020202020204" pitchFamily="34" charset="0"/>
              <a:buChar char="•"/>
            </a:pPr>
            <a:endParaRPr lang="en-US" altLang="en-US" sz="1000" dirty="0"/>
          </a:p>
        </p:txBody>
      </p:sp>
      <p:pic>
        <p:nvPicPr>
          <p:cNvPr id="17410" name="Picture 2" descr="What Is Affray &amp; What To Do If Charged With Affray? Lawtons Law">
            <a:extLst>
              <a:ext uri="{FF2B5EF4-FFF2-40B4-BE49-F238E27FC236}">
                <a16:creationId xmlns:a16="http://schemas.microsoft.com/office/drawing/2014/main" id="{C7545DDF-3FC7-EA72-7B89-4C6B6C2AA0A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972" r="9608"/>
          <a:stretch/>
        </p:blipFill>
        <p:spPr bwMode="auto">
          <a:xfrm>
            <a:off x="6687142" y="0"/>
            <a:ext cx="5501810"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3FCD261-DCD3-AC1E-69AB-D367B211A4CE}"/>
              </a:ext>
            </a:extLst>
          </p:cNvPr>
          <p:cNvSpPr txBox="1"/>
          <p:nvPr/>
        </p:nvSpPr>
        <p:spPr>
          <a:xfrm>
            <a:off x="350689" y="804794"/>
            <a:ext cx="6336453" cy="1200329"/>
          </a:xfrm>
          <a:prstGeom prst="rect">
            <a:avLst/>
          </a:prstGeom>
          <a:noFill/>
        </p:spPr>
        <p:txBody>
          <a:bodyPr wrap="square" rtlCol="0">
            <a:spAutoFit/>
          </a:bodyPr>
          <a:lstStyle/>
          <a:p>
            <a:pPr algn="ctr"/>
            <a:r>
              <a:rPr lang="en-US" sz="3600" dirty="0"/>
              <a:t>There are 3 parties involved in an Affray</a:t>
            </a:r>
          </a:p>
        </p:txBody>
      </p:sp>
    </p:spTree>
    <p:extLst>
      <p:ext uri="{BB962C8B-B14F-4D97-AF65-F5344CB8AC3E}">
        <p14:creationId xmlns:p14="http://schemas.microsoft.com/office/powerpoint/2010/main" val="37888844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6">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8E33992-A6BE-48A9-B42D-0D1AC2274E35}"/>
              </a:ext>
            </a:extLst>
          </p:cNvPr>
          <p:cNvSpPr txBox="1"/>
          <p:nvPr/>
        </p:nvSpPr>
        <p:spPr>
          <a:xfrm>
            <a:off x="838200" y="556995"/>
            <a:ext cx="10515600" cy="113369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800" kern="1200">
                <a:solidFill>
                  <a:schemeClr val="tx1"/>
                </a:solidFill>
                <a:latin typeface="+mj-lt"/>
                <a:ea typeface="+mj-ea"/>
                <a:cs typeface="+mj-cs"/>
              </a:rPr>
              <a:t>There are 3 parties involved in an Affray…</a:t>
            </a:r>
          </a:p>
        </p:txBody>
      </p:sp>
      <p:sp>
        <p:nvSpPr>
          <p:cNvPr id="2" name="TextBox 1">
            <a:extLst>
              <a:ext uri="{FF2B5EF4-FFF2-40B4-BE49-F238E27FC236}">
                <a16:creationId xmlns:a16="http://schemas.microsoft.com/office/drawing/2014/main" id="{44CCFEAA-61D8-6BA8-E72C-D3B8BC7B956D}"/>
              </a:ext>
            </a:extLst>
          </p:cNvPr>
          <p:cNvSpPr txBox="1"/>
          <p:nvPr/>
        </p:nvSpPr>
        <p:spPr>
          <a:xfrm>
            <a:off x="3064933" y="3674533"/>
            <a:ext cx="184731" cy="369332"/>
          </a:xfrm>
          <a:prstGeom prst="rect">
            <a:avLst/>
          </a:prstGeom>
          <a:noFill/>
        </p:spPr>
        <p:txBody>
          <a:bodyPr wrap="none" rtlCol="0">
            <a:spAutoFit/>
          </a:bodyPr>
          <a:lstStyle/>
          <a:p>
            <a:endParaRPr lang="en-US" dirty="0"/>
          </a:p>
        </p:txBody>
      </p:sp>
      <p:graphicFrame>
        <p:nvGraphicFramePr>
          <p:cNvPr id="6" name="TextBox 3">
            <a:extLst>
              <a:ext uri="{FF2B5EF4-FFF2-40B4-BE49-F238E27FC236}">
                <a16:creationId xmlns:a16="http://schemas.microsoft.com/office/drawing/2014/main" id="{68133884-CF5E-9E69-1F98-2FCF784059B7}"/>
              </a:ext>
            </a:extLst>
          </p:cNvPr>
          <p:cNvGraphicFramePr/>
          <p:nvPr>
            <p:extLst>
              <p:ext uri="{D42A27DB-BD31-4B8C-83A1-F6EECF244321}">
                <p14:modId xmlns:p14="http://schemas.microsoft.com/office/powerpoint/2010/main" val="347756551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39154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54025" y="188641"/>
            <a:ext cx="8229600" cy="646331"/>
          </a:xfrm>
          <a:prstGeom prst="rect">
            <a:avLst/>
          </a:prstGeom>
          <a:solidFill>
            <a:schemeClr val="accent5">
              <a:lumMod val="50000"/>
            </a:schemeClr>
          </a:solidFill>
        </p:spPr>
        <p:txBody>
          <a:bodyPr wrap="square" rtlCol="0">
            <a:spAutoFit/>
          </a:bodyPr>
          <a:lstStyle/>
          <a:p>
            <a:pPr algn="ctr"/>
            <a:r>
              <a:rPr lang="en-GB" sz="3600" dirty="0">
                <a:solidFill>
                  <a:schemeClr val="bg1"/>
                </a:solidFill>
                <a:latin typeface="+mn-lt"/>
              </a:rPr>
              <a:t>Section 2 POA 1986 ‘Violent Disorder’ </a:t>
            </a:r>
          </a:p>
        </p:txBody>
      </p:sp>
      <p:graphicFrame>
        <p:nvGraphicFramePr>
          <p:cNvPr id="5" name="Diagram 4"/>
          <p:cNvGraphicFramePr/>
          <p:nvPr>
            <p:extLst>
              <p:ext uri="{D42A27DB-BD31-4B8C-83A1-F6EECF244321}">
                <p14:modId xmlns:p14="http://schemas.microsoft.com/office/powerpoint/2010/main" val="2049120051"/>
              </p:ext>
            </p:extLst>
          </p:nvPr>
        </p:nvGraphicFramePr>
        <p:xfrm>
          <a:off x="170963" y="834972"/>
          <a:ext cx="7601438" cy="58343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9458" name="Picture 2" descr="Violent Disorder">
            <a:extLst>
              <a:ext uri="{FF2B5EF4-FFF2-40B4-BE49-F238E27FC236}">
                <a16:creationId xmlns:a16="http://schemas.microsoft.com/office/drawing/2014/main" id="{FDE51F99-843A-4994-D8B7-0A9D154BFB6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42817" y="2402416"/>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3571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DB74C64F-DAED-9B41-9F69-9270376D13C5}"/>
                                            </p:graphicEl>
                                          </p:spTgt>
                                        </p:tgtEl>
                                        <p:attrNameLst>
                                          <p:attrName>style.visibility</p:attrName>
                                        </p:attrNameLst>
                                      </p:cBhvr>
                                      <p:to>
                                        <p:strVal val="visible"/>
                                      </p:to>
                                    </p:set>
                                    <p:animEffect transition="in" filter="fade">
                                      <p:cBhvr>
                                        <p:cTn id="7" dur="500"/>
                                        <p:tgtEl>
                                          <p:spTgt spid="5">
                                            <p:graphicEl>
                                              <a:dgm id="{DB74C64F-DAED-9B41-9F69-9270376D13C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E86A6B8-9C34-5A46-875E-2E29D42F2F99}"/>
                                            </p:graphicEl>
                                          </p:spTgt>
                                        </p:tgtEl>
                                        <p:attrNameLst>
                                          <p:attrName>style.visibility</p:attrName>
                                        </p:attrNameLst>
                                      </p:cBhvr>
                                      <p:to>
                                        <p:strVal val="visible"/>
                                      </p:to>
                                    </p:set>
                                    <p:animEffect transition="in" filter="fade">
                                      <p:cBhvr>
                                        <p:cTn id="12" dur="500"/>
                                        <p:tgtEl>
                                          <p:spTgt spid="5">
                                            <p:graphicEl>
                                              <a:dgm id="{7E86A6B8-9C34-5A46-875E-2E29D42F2F9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717EE20D-BBF6-D143-932F-11D615265C62}"/>
                                            </p:graphicEl>
                                          </p:spTgt>
                                        </p:tgtEl>
                                        <p:attrNameLst>
                                          <p:attrName>style.visibility</p:attrName>
                                        </p:attrNameLst>
                                      </p:cBhvr>
                                      <p:to>
                                        <p:strVal val="visible"/>
                                      </p:to>
                                    </p:set>
                                    <p:animEffect transition="in" filter="fade">
                                      <p:cBhvr>
                                        <p:cTn id="17" dur="500"/>
                                        <p:tgtEl>
                                          <p:spTgt spid="5">
                                            <p:graphicEl>
                                              <a:dgm id="{717EE20D-BBF6-D143-932F-11D615265C6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54025" y="188641"/>
            <a:ext cx="8229600" cy="646331"/>
          </a:xfrm>
          <a:prstGeom prst="rect">
            <a:avLst/>
          </a:prstGeom>
          <a:solidFill>
            <a:schemeClr val="accent5">
              <a:lumMod val="50000"/>
            </a:schemeClr>
          </a:solidFill>
        </p:spPr>
        <p:txBody>
          <a:bodyPr wrap="square" rtlCol="0">
            <a:spAutoFit/>
          </a:bodyPr>
          <a:lstStyle/>
          <a:p>
            <a:pPr algn="ctr"/>
            <a:r>
              <a:rPr lang="en-GB" sz="3600" dirty="0">
                <a:solidFill>
                  <a:schemeClr val="bg1"/>
                </a:solidFill>
                <a:latin typeface="+mn-lt"/>
              </a:rPr>
              <a:t>Section 2 POA 1986 ‘Violent Disorder’ </a:t>
            </a:r>
          </a:p>
        </p:txBody>
      </p:sp>
      <p:pic>
        <p:nvPicPr>
          <p:cNvPr id="19458" name="Picture 2" descr="Violent Disorder">
            <a:extLst>
              <a:ext uri="{FF2B5EF4-FFF2-40B4-BE49-F238E27FC236}">
                <a16:creationId xmlns:a16="http://schemas.microsoft.com/office/drawing/2014/main" id="{FDE51F99-843A-4994-D8B7-0A9D154BFB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77200" y="2199216"/>
            <a:ext cx="4303600" cy="28638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3073DE5-2A37-3688-2E3A-14F936957937}"/>
              </a:ext>
            </a:extLst>
          </p:cNvPr>
          <p:cNvSpPr txBox="1"/>
          <p:nvPr/>
        </p:nvSpPr>
        <p:spPr>
          <a:xfrm>
            <a:off x="711200" y="1826683"/>
            <a:ext cx="6096000" cy="3970318"/>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lang="en-GB" sz="2800" dirty="0">
                <a:solidFill>
                  <a:schemeClr val="tx2"/>
                </a:solidFill>
                <a:effectLst/>
              </a:rPr>
              <a:t>I</a:t>
            </a:r>
            <a:r>
              <a:rPr lang="en-GB" sz="2800" i="0" dirty="0">
                <a:solidFill>
                  <a:schemeClr val="tx2"/>
                </a:solidFill>
                <a:effectLst/>
              </a:rPr>
              <a:t>t is immaterial whether or not the 3 or more use or threaten unlawful violence simultaneously. Three or more persons" means that as long as 3 or more persons can be proved to have been present together and using violence, even if intent can only be proved against 1 person, then that person can be convicted. </a:t>
            </a:r>
          </a:p>
        </p:txBody>
      </p:sp>
    </p:spTree>
    <p:extLst>
      <p:ext uri="{BB962C8B-B14F-4D97-AF65-F5344CB8AC3E}">
        <p14:creationId xmlns:p14="http://schemas.microsoft.com/office/powerpoint/2010/main" val="2960130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81200" y="249752"/>
            <a:ext cx="8229600" cy="646331"/>
          </a:xfrm>
          <a:prstGeom prst="rect">
            <a:avLst/>
          </a:prstGeom>
          <a:solidFill>
            <a:schemeClr val="accent6"/>
          </a:solidFill>
        </p:spPr>
        <p:txBody>
          <a:bodyPr wrap="square" rtlCol="0">
            <a:spAutoFit/>
          </a:bodyPr>
          <a:lstStyle/>
          <a:p>
            <a:pPr algn="ctr"/>
            <a:r>
              <a:rPr lang="en-GB" sz="3600" dirty="0">
                <a:latin typeface="+mn-lt"/>
              </a:rPr>
              <a:t>Section 1 POA 1986 ‘Riot’ </a:t>
            </a:r>
          </a:p>
        </p:txBody>
      </p:sp>
      <p:graphicFrame>
        <p:nvGraphicFramePr>
          <p:cNvPr id="5" name="Diagram 4"/>
          <p:cNvGraphicFramePr/>
          <p:nvPr>
            <p:extLst>
              <p:ext uri="{D42A27DB-BD31-4B8C-83A1-F6EECF244321}">
                <p14:modId xmlns:p14="http://schemas.microsoft.com/office/powerpoint/2010/main" val="1677549135"/>
              </p:ext>
            </p:extLst>
          </p:nvPr>
        </p:nvGraphicFramePr>
        <p:xfrm>
          <a:off x="917270" y="896083"/>
          <a:ext cx="6445861" cy="58343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1506" name="Picture 2" descr="The history of riot shows the importance of democratic tumult | Aeon Essays">
            <a:extLst>
              <a:ext uri="{FF2B5EF4-FFF2-40B4-BE49-F238E27FC236}">
                <a16:creationId xmlns:a16="http://schemas.microsoft.com/office/drawing/2014/main" id="{37B39C80-037A-C953-4ABF-7B7E5878734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51800" y="1367367"/>
            <a:ext cx="3606800" cy="2260600"/>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Why Don't Americans Riot Anymore? - Bloomberg">
            <a:extLst>
              <a:ext uri="{FF2B5EF4-FFF2-40B4-BE49-F238E27FC236}">
                <a16:creationId xmlns:a16="http://schemas.microsoft.com/office/drawing/2014/main" id="{5129D5E6-68C7-09C0-8B85-3F7CA8FDF17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089900" y="4099251"/>
            <a:ext cx="3530600" cy="2298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8167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79418D6-EBA1-1245-AA97-7871745AE6AA}"/>
                                            </p:graphicEl>
                                          </p:spTgt>
                                        </p:tgtEl>
                                        <p:attrNameLst>
                                          <p:attrName>style.visibility</p:attrName>
                                        </p:attrNameLst>
                                      </p:cBhvr>
                                      <p:to>
                                        <p:strVal val="visible"/>
                                      </p:to>
                                    </p:set>
                                    <p:animEffect transition="in" filter="fade">
                                      <p:cBhvr>
                                        <p:cTn id="7" dur="500"/>
                                        <p:tgtEl>
                                          <p:spTgt spid="5">
                                            <p:graphicEl>
                                              <a:dgm id="{779418D6-EBA1-1245-AA97-7871745AE6A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CD3E920-A7D5-D044-96B2-4B4BCA2D2033}"/>
                                            </p:graphicEl>
                                          </p:spTgt>
                                        </p:tgtEl>
                                        <p:attrNameLst>
                                          <p:attrName>style.visibility</p:attrName>
                                        </p:attrNameLst>
                                      </p:cBhvr>
                                      <p:to>
                                        <p:strVal val="visible"/>
                                      </p:to>
                                    </p:set>
                                    <p:animEffect transition="in" filter="fade">
                                      <p:cBhvr>
                                        <p:cTn id="12" dur="500"/>
                                        <p:tgtEl>
                                          <p:spTgt spid="5">
                                            <p:graphicEl>
                                              <a:dgm id="{6CD3E920-A7D5-D044-96B2-4B4BCA2D203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472E1C20-7032-2142-B418-12D95DF8C432}"/>
                                            </p:graphicEl>
                                          </p:spTgt>
                                        </p:tgtEl>
                                        <p:attrNameLst>
                                          <p:attrName>style.visibility</p:attrName>
                                        </p:attrNameLst>
                                      </p:cBhvr>
                                      <p:to>
                                        <p:strVal val="visible"/>
                                      </p:to>
                                    </p:set>
                                    <p:animEffect transition="in" filter="fade">
                                      <p:cBhvr>
                                        <p:cTn id="17" dur="500"/>
                                        <p:tgtEl>
                                          <p:spTgt spid="5">
                                            <p:graphicEl>
                                              <a:dgm id="{472E1C20-7032-2142-B418-12D95DF8C43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81200" y="249752"/>
            <a:ext cx="8229600" cy="646331"/>
          </a:xfrm>
          <a:prstGeom prst="rect">
            <a:avLst/>
          </a:prstGeom>
          <a:solidFill>
            <a:schemeClr val="accent6"/>
          </a:solidFill>
        </p:spPr>
        <p:txBody>
          <a:bodyPr wrap="square" rtlCol="0">
            <a:spAutoFit/>
          </a:bodyPr>
          <a:lstStyle/>
          <a:p>
            <a:pPr algn="ctr"/>
            <a:r>
              <a:rPr lang="en-GB" sz="3600" dirty="0">
                <a:latin typeface="+mn-lt"/>
              </a:rPr>
              <a:t>Section 1 POA 1986 ‘Riot’ </a:t>
            </a:r>
          </a:p>
        </p:txBody>
      </p:sp>
      <p:pic>
        <p:nvPicPr>
          <p:cNvPr id="21506" name="Picture 2" descr="The history of riot shows the importance of democratic tumult | Aeon Essays">
            <a:extLst>
              <a:ext uri="{FF2B5EF4-FFF2-40B4-BE49-F238E27FC236}">
                <a16:creationId xmlns:a16="http://schemas.microsoft.com/office/drawing/2014/main" id="{37B39C80-037A-C953-4ABF-7B7E587873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1800" y="1367367"/>
            <a:ext cx="3606800" cy="2260600"/>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Why Don't Americans Riot Anymore? - Bloomberg">
            <a:extLst>
              <a:ext uri="{FF2B5EF4-FFF2-40B4-BE49-F238E27FC236}">
                <a16:creationId xmlns:a16="http://schemas.microsoft.com/office/drawing/2014/main" id="{5129D5E6-68C7-09C0-8B85-3F7CA8FDF17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89900" y="4099251"/>
            <a:ext cx="3530600" cy="22987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28B6AC3-B145-557C-30D3-C65824258CF9}"/>
              </a:ext>
            </a:extLst>
          </p:cNvPr>
          <p:cNvSpPr txBox="1"/>
          <p:nvPr/>
        </p:nvSpPr>
        <p:spPr>
          <a:xfrm>
            <a:off x="571500" y="1776240"/>
            <a:ext cx="6096000" cy="4278094"/>
          </a:xfrm>
          <a:prstGeom prst="rect">
            <a:avLst/>
          </a:prstGeom>
          <a:noFill/>
        </p:spPr>
        <p:txBody>
          <a:bodyPr wrap="square">
            <a:spAutoFit/>
          </a:bodyPr>
          <a:lstStyle/>
          <a:p>
            <a:pPr algn="ctr">
              <a:lnSpc>
                <a:spcPct val="100000"/>
              </a:lnSpc>
            </a:pPr>
            <a:r>
              <a:rPr lang="en-GB" sz="2000" dirty="0">
                <a:solidFill>
                  <a:schemeClr val="accent6"/>
                </a:solidFill>
                <a:effectLst/>
              </a:rPr>
              <a:t>It is immaterial whether or not the 12 or more use or threaten unlawful violence simultaneously.</a:t>
            </a:r>
            <a:br>
              <a:rPr lang="en-GB" sz="2000" dirty="0">
                <a:solidFill>
                  <a:schemeClr val="accent6"/>
                </a:solidFill>
                <a:effectLst/>
              </a:rPr>
            </a:br>
            <a:br>
              <a:rPr lang="en-GB" sz="2000" dirty="0">
                <a:solidFill>
                  <a:schemeClr val="accent6"/>
                </a:solidFill>
                <a:effectLst/>
              </a:rPr>
            </a:br>
            <a:r>
              <a:rPr lang="en-GB" sz="2000" dirty="0">
                <a:solidFill>
                  <a:schemeClr val="accent6"/>
                </a:solidFill>
                <a:effectLst/>
              </a:rPr>
              <a:t>The common purpose may be inferred from conduct.</a:t>
            </a:r>
          </a:p>
          <a:p>
            <a:pPr algn="ctr">
              <a:lnSpc>
                <a:spcPct val="100000"/>
              </a:lnSpc>
            </a:pPr>
            <a:endParaRPr lang="en-GB" sz="2000" dirty="0">
              <a:solidFill>
                <a:srgbClr val="0563C1"/>
              </a:solidFill>
              <a:effectLst/>
              <a:hlinkClick r:id="rId5">
                <a:extLst>
                  <a:ext uri="{A12FA001-AC4F-418D-AE19-62706E023703}">
                    <ahyp:hlinkClr xmlns:ahyp="http://schemas.microsoft.com/office/drawing/2018/hyperlinkcolor" val="tx"/>
                  </a:ext>
                </a:extLst>
              </a:hlinkClick>
            </a:endParaRPr>
          </a:p>
          <a:p>
            <a:pPr algn="ctr">
              <a:lnSpc>
                <a:spcPct val="100000"/>
              </a:lnSpc>
            </a:pPr>
            <a:r>
              <a:rPr lang="en-GB" sz="2000" dirty="0">
                <a:solidFill>
                  <a:schemeClr val="accent6"/>
                </a:solidFill>
                <a:effectLst/>
                <a:hlinkClick r:id="rId5">
                  <a:extLst>
                    <a:ext uri="{A12FA001-AC4F-418D-AE19-62706E023703}">
                      <ahyp:hlinkClr xmlns:ahyp="http://schemas.microsoft.com/office/drawing/2018/hyperlinkcolor" val="tx"/>
                    </a:ext>
                  </a:extLst>
                </a:hlinkClick>
              </a:rPr>
              <a:t>No person of reasonable firmness</a:t>
            </a:r>
            <a:r>
              <a:rPr lang="en-GB" sz="2000" dirty="0">
                <a:solidFill>
                  <a:schemeClr val="accent6"/>
                </a:solidFill>
                <a:effectLst/>
              </a:rPr>
              <a:t> need actually be, or likely to be, present at the scene.</a:t>
            </a:r>
            <a:br>
              <a:rPr lang="en-GB" sz="2000" dirty="0">
                <a:solidFill>
                  <a:schemeClr val="accent6"/>
                </a:solidFill>
                <a:effectLst/>
              </a:rPr>
            </a:br>
            <a:endParaRPr lang="en-GB" sz="2000" dirty="0">
              <a:solidFill>
                <a:schemeClr val="accent6"/>
              </a:solidFill>
              <a:effectLst/>
            </a:endParaRPr>
          </a:p>
          <a:p>
            <a:pPr algn="ctr">
              <a:lnSpc>
                <a:spcPct val="100000"/>
              </a:lnSpc>
            </a:pPr>
            <a:r>
              <a:rPr lang="en-GB" sz="2000" dirty="0">
                <a:solidFill>
                  <a:schemeClr val="accent6"/>
                </a:solidFill>
                <a:effectLst/>
              </a:rPr>
              <a:t>Riot may be committed in private as well as in public places.</a:t>
            </a:r>
          </a:p>
          <a:p>
            <a:pPr marL="0" marR="0" lvl="0" indent="0" algn="ctr" defTabSz="914400" rtl="0" eaLnBrk="0" fontAlgn="base" latinLnBrk="0" hangingPunct="0">
              <a:lnSpc>
                <a:spcPct val="100000"/>
              </a:lnSpc>
              <a:spcBef>
                <a:spcPct val="30000"/>
              </a:spcBef>
              <a:spcAft>
                <a:spcPct val="0"/>
              </a:spcAft>
              <a:buClrTx/>
              <a:buSzTx/>
              <a:buFontTx/>
              <a:buNone/>
              <a:tabLst/>
              <a:defRPr/>
            </a:pPr>
            <a:endParaRPr lang="en-GB" sz="2000" dirty="0">
              <a:solidFill>
                <a:schemeClr val="accent6"/>
              </a:solidFill>
            </a:endParaRPr>
          </a:p>
          <a:p>
            <a:pPr marL="0" marR="0" lvl="0" indent="0" algn="ctr" defTabSz="914400" rtl="0" eaLnBrk="0" fontAlgn="base" latinLnBrk="0" hangingPunct="0">
              <a:lnSpc>
                <a:spcPct val="100000"/>
              </a:lnSpc>
              <a:spcBef>
                <a:spcPct val="30000"/>
              </a:spcBef>
              <a:spcAft>
                <a:spcPct val="0"/>
              </a:spcAft>
              <a:buClrTx/>
              <a:buSzTx/>
              <a:buFontTx/>
              <a:buNone/>
              <a:tabLst/>
              <a:defRPr/>
            </a:pPr>
            <a:r>
              <a:rPr lang="en-GB" sz="2000" dirty="0">
                <a:solidFill>
                  <a:schemeClr val="accent6"/>
                </a:solidFill>
                <a:effectLst/>
              </a:rPr>
              <a:t>Indictment: maximum 10 years imprisonment and/or fine</a:t>
            </a:r>
            <a:endParaRPr lang="en-GB" sz="2000" dirty="0">
              <a:solidFill>
                <a:schemeClr val="accent6"/>
              </a:solidFill>
            </a:endParaRPr>
          </a:p>
        </p:txBody>
      </p:sp>
    </p:spTree>
    <p:extLst>
      <p:ext uri="{BB962C8B-B14F-4D97-AF65-F5344CB8AC3E}">
        <p14:creationId xmlns:p14="http://schemas.microsoft.com/office/powerpoint/2010/main" val="4287229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69333" y="87220"/>
            <a:ext cx="10041467" cy="1200329"/>
          </a:xfrm>
          <a:prstGeom prst="rect">
            <a:avLst/>
          </a:prstGeom>
          <a:solidFill>
            <a:srgbClr val="FF0000"/>
          </a:solidFill>
          <a:ln>
            <a:noFill/>
          </a:ln>
        </p:spPr>
        <p:txBody>
          <a:bodyPr wrap="square" rtlCol="0">
            <a:spAutoFit/>
          </a:bodyPr>
          <a:lstStyle/>
          <a:p>
            <a:pPr algn="ctr"/>
            <a:r>
              <a:rPr lang="en-GB" sz="3600" dirty="0">
                <a:latin typeface="Calibri" panose="020F0502020204030204" pitchFamily="34" charset="0"/>
                <a:cs typeface="Calibri" panose="020F0502020204030204" pitchFamily="34" charset="0"/>
              </a:rPr>
              <a:t> </a:t>
            </a:r>
            <a:r>
              <a:rPr lang="en-GB" sz="3600" dirty="0">
                <a:solidFill>
                  <a:schemeClr val="bg1"/>
                </a:solidFill>
                <a:latin typeface="Calibri" panose="020F0502020204030204" pitchFamily="34" charset="0"/>
                <a:cs typeface="Calibri" panose="020F0502020204030204" pitchFamily="34" charset="0"/>
              </a:rPr>
              <a:t>S16 </a:t>
            </a:r>
            <a:r>
              <a:rPr lang="en-GB" sz="3600" u="sng" dirty="0">
                <a:solidFill>
                  <a:schemeClr val="bg1"/>
                </a:solidFill>
                <a:latin typeface="Calibri" panose="020F0502020204030204" pitchFamily="34" charset="0"/>
                <a:cs typeface="Calibri" panose="020F0502020204030204" pitchFamily="34" charset="0"/>
              </a:rPr>
              <a:t>Offences Against the Persons Act 1861</a:t>
            </a:r>
            <a:r>
              <a:rPr lang="en-GB" sz="3600" dirty="0">
                <a:solidFill>
                  <a:schemeClr val="bg1"/>
                </a:solidFill>
                <a:latin typeface="Calibri" panose="020F0502020204030204" pitchFamily="34" charset="0"/>
                <a:cs typeface="Calibri" panose="020F0502020204030204" pitchFamily="34" charset="0"/>
              </a:rPr>
              <a:t>….</a:t>
            </a:r>
            <a:br>
              <a:rPr lang="en-GB" sz="3600" dirty="0">
                <a:solidFill>
                  <a:schemeClr val="bg1"/>
                </a:solidFill>
                <a:latin typeface="Calibri" panose="020F0502020204030204" pitchFamily="34" charset="0"/>
                <a:cs typeface="Calibri" panose="020F0502020204030204" pitchFamily="34" charset="0"/>
              </a:rPr>
            </a:br>
            <a:r>
              <a:rPr lang="en-GB" sz="3600" dirty="0">
                <a:solidFill>
                  <a:schemeClr val="bg1"/>
                </a:solidFill>
                <a:latin typeface="Calibri" panose="020F0502020204030204" pitchFamily="34" charset="0"/>
                <a:cs typeface="Calibri" panose="020F0502020204030204" pitchFamily="34" charset="0"/>
              </a:rPr>
              <a:t>Threats to Kill!</a:t>
            </a:r>
          </a:p>
        </p:txBody>
      </p:sp>
      <p:sp>
        <p:nvSpPr>
          <p:cNvPr id="3" name="TextBox 2">
            <a:extLst>
              <a:ext uri="{FF2B5EF4-FFF2-40B4-BE49-F238E27FC236}">
                <a16:creationId xmlns:a16="http://schemas.microsoft.com/office/drawing/2014/main" id="{5446B95C-BB13-72FC-878C-B370EC498561}"/>
              </a:ext>
            </a:extLst>
          </p:cNvPr>
          <p:cNvSpPr txBox="1"/>
          <p:nvPr/>
        </p:nvSpPr>
        <p:spPr>
          <a:xfrm>
            <a:off x="169333" y="2213802"/>
            <a:ext cx="5181600" cy="3539430"/>
          </a:xfrm>
          <a:prstGeom prst="rect">
            <a:avLst/>
          </a:prstGeom>
          <a:noFill/>
        </p:spPr>
        <p:txBody>
          <a:bodyPr wrap="square">
            <a:spAutoFit/>
          </a:bodyPr>
          <a:lstStyle/>
          <a:p>
            <a:pPr lvl="0" algn="ctr"/>
            <a:r>
              <a:rPr lang="en-US" sz="3200" dirty="0"/>
              <a:t>A person who without lawful excuse makes to another a threat, intending that the other would fear it would be carried out, to kill that other or a third person shall be guilty of an offence.</a:t>
            </a:r>
          </a:p>
        </p:txBody>
      </p:sp>
      <p:sp>
        <p:nvSpPr>
          <p:cNvPr id="4" name="Rounded Rectangle 3">
            <a:extLst>
              <a:ext uri="{FF2B5EF4-FFF2-40B4-BE49-F238E27FC236}">
                <a16:creationId xmlns:a16="http://schemas.microsoft.com/office/drawing/2014/main" id="{14D57B62-B78F-1FB8-2048-C3CF98C816D0}"/>
              </a:ext>
            </a:extLst>
          </p:cNvPr>
          <p:cNvSpPr/>
          <p:nvPr/>
        </p:nvSpPr>
        <p:spPr>
          <a:xfrm>
            <a:off x="5578132" y="2474073"/>
            <a:ext cx="6096001" cy="3018888"/>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5">
              <a:tint val="50000"/>
              <a:hueOff val="0"/>
              <a:satOff val="0"/>
              <a:lumOff val="0"/>
              <a:alphaOff val="0"/>
            </a:schemeClr>
          </a:effectRef>
          <a:fontRef idx="minor">
            <a:schemeClr val="lt1">
              <a:hueOff val="0"/>
              <a:satOff val="0"/>
              <a:lumOff val="0"/>
              <a:alphaOff val="0"/>
            </a:schemeClr>
          </a:fontRef>
        </p:style>
        <p:txBody>
          <a:bodyPr/>
          <a:lstStyle/>
          <a:p>
            <a:endParaRPr lang="en-GB"/>
          </a:p>
        </p:txBody>
      </p:sp>
    </p:spTree>
    <p:extLst>
      <p:ext uri="{BB962C8B-B14F-4D97-AF65-F5344CB8AC3E}">
        <p14:creationId xmlns:p14="http://schemas.microsoft.com/office/powerpoint/2010/main" val="2770149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TextBox 2">
            <a:extLst>
              <a:ext uri="{FF2B5EF4-FFF2-40B4-BE49-F238E27FC236}">
                <a16:creationId xmlns:a16="http://schemas.microsoft.com/office/drawing/2014/main" id="{28808E3C-F061-B1F1-CD32-40E48FA245A3}"/>
              </a:ext>
            </a:extLst>
          </p:cNvPr>
          <p:cNvSpPr txBox="1"/>
          <p:nvPr/>
        </p:nvSpPr>
        <p:spPr>
          <a:xfrm>
            <a:off x="660041" y="2767106"/>
            <a:ext cx="2880828" cy="3071906"/>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kern="1200">
                <a:solidFill>
                  <a:srgbClr val="FFFFFF"/>
                </a:solidFill>
                <a:latin typeface="+mj-lt"/>
                <a:ea typeface="+mj-ea"/>
                <a:cs typeface="+mj-cs"/>
              </a:rPr>
              <a:t>Offensive Weapons</a:t>
            </a:r>
          </a:p>
        </p:txBody>
      </p:sp>
      <p:pic>
        <p:nvPicPr>
          <p:cNvPr id="5" name="Picture 4">
            <a:extLst>
              <a:ext uri="{FF2B5EF4-FFF2-40B4-BE49-F238E27FC236}">
                <a16:creationId xmlns:a16="http://schemas.microsoft.com/office/drawing/2014/main" id="{7EE42E58-0F3F-2170-9CDC-B047336EB969}"/>
              </a:ext>
            </a:extLst>
          </p:cNvPr>
          <p:cNvPicPr>
            <a:picLocks noChangeAspect="1"/>
          </p:cNvPicPr>
          <p:nvPr/>
        </p:nvPicPr>
        <p:blipFill>
          <a:blip r:embed="rId3"/>
          <a:stretch>
            <a:fillRect/>
          </a:stretch>
        </p:blipFill>
        <p:spPr>
          <a:xfrm>
            <a:off x="4502428" y="1414314"/>
            <a:ext cx="7225748" cy="4029371"/>
          </a:xfrm>
          <a:prstGeom prst="rect">
            <a:avLst/>
          </a:prstGeom>
        </p:spPr>
      </p:pic>
    </p:spTree>
    <p:extLst>
      <p:ext uri="{BB962C8B-B14F-4D97-AF65-F5344CB8AC3E}">
        <p14:creationId xmlns:p14="http://schemas.microsoft.com/office/powerpoint/2010/main" val="14223691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C941F-BCC6-5A93-BE28-668EF733A6D2}"/>
              </a:ext>
            </a:extLst>
          </p:cNvPr>
          <p:cNvSpPr>
            <a:spLocks noGrp="1"/>
          </p:cNvSpPr>
          <p:nvPr>
            <p:ph type="title"/>
          </p:nvPr>
        </p:nvSpPr>
        <p:spPr>
          <a:xfrm>
            <a:off x="572493" y="238539"/>
            <a:ext cx="11018520" cy="1434415"/>
          </a:xfrm>
        </p:spPr>
        <p:txBody>
          <a:bodyPr anchor="b">
            <a:normAutofit/>
          </a:bodyPr>
          <a:lstStyle/>
          <a:p>
            <a:r>
              <a:rPr lang="en-US" sz="5000"/>
              <a:t>Lecture / Workshop Learning Outcomes </a:t>
            </a:r>
          </a:p>
        </p:txBody>
      </p:sp>
      <p:pic>
        <p:nvPicPr>
          <p:cNvPr id="2050" name="Picture 2" descr="Police Professional | Concerns over 'zombie knife' loophole">
            <a:extLst>
              <a:ext uri="{FF2B5EF4-FFF2-40B4-BE49-F238E27FC236}">
                <a16:creationId xmlns:a16="http://schemas.microsoft.com/office/drawing/2014/main" id="{AFFD072A-39FA-2688-7DC4-EC7586ECA52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336" r="21707"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52" name="Content Placeholder 2">
            <a:extLst>
              <a:ext uri="{FF2B5EF4-FFF2-40B4-BE49-F238E27FC236}">
                <a16:creationId xmlns:a16="http://schemas.microsoft.com/office/drawing/2014/main" id="{0262A002-44A7-9C12-9794-9557FE5D7C8E}"/>
              </a:ext>
            </a:extLst>
          </p:cNvPr>
          <p:cNvGraphicFramePr/>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344008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0" y="875939"/>
            <a:ext cx="6480720" cy="561975"/>
          </a:xfrm>
          <a:prstGeom prst="rect">
            <a:avLst/>
          </a:prstGeom>
          <a:solidFill>
            <a:schemeClr val="accent6">
              <a:lumMod val="40000"/>
              <a:lumOff val="60000"/>
            </a:schemeClr>
          </a:solidFill>
          <a:ln>
            <a:no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Section 1 - Prevention Of Crime Act 1953</a:t>
            </a:r>
          </a:p>
        </p:txBody>
      </p:sp>
      <p:sp>
        <p:nvSpPr>
          <p:cNvPr id="5" name="TextBox 4"/>
          <p:cNvSpPr txBox="1"/>
          <p:nvPr/>
        </p:nvSpPr>
        <p:spPr>
          <a:xfrm>
            <a:off x="0" y="133669"/>
            <a:ext cx="8640960" cy="584775"/>
          </a:xfrm>
          <a:prstGeom prst="rect">
            <a:avLst/>
          </a:prstGeom>
          <a:solidFill>
            <a:schemeClr val="accent6"/>
          </a:solidFill>
        </p:spPr>
        <p:txBody>
          <a:bodyPr wrap="square" rtlCol="0">
            <a:spAutoFit/>
          </a:bodyPr>
          <a:lstStyle/>
          <a:p>
            <a:pPr algn="ctr"/>
            <a:r>
              <a:rPr lang="en-GB" sz="3200" b="1" dirty="0">
                <a:solidFill>
                  <a:schemeClr val="bg1"/>
                </a:solidFill>
              </a:rPr>
              <a:t>Having an Offensive Weapon in a Public Place</a:t>
            </a:r>
          </a:p>
        </p:txBody>
      </p:sp>
      <p:pic>
        <p:nvPicPr>
          <p:cNvPr id="3074" name="Picture 2" descr="Offensive Weapons Act">
            <a:extLst>
              <a:ext uri="{FF2B5EF4-FFF2-40B4-BE49-F238E27FC236}">
                <a16:creationId xmlns:a16="http://schemas.microsoft.com/office/drawing/2014/main" id="{50980F05-E198-AE17-AD83-90EFC9083F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2974" y="859130"/>
            <a:ext cx="5348692" cy="282498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Ex-police officers asked to return batons - or risk offensive weapon fines  - Mirror Online">
            <a:extLst>
              <a:ext uri="{FF2B5EF4-FFF2-40B4-BE49-F238E27FC236}">
                <a16:creationId xmlns:a16="http://schemas.microsoft.com/office/drawing/2014/main" id="{78E153E7-655D-D58D-3A9A-12B5C9820F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92973" y="3824802"/>
            <a:ext cx="5348691" cy="285860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14B72B-AC52-F096-BBD7-DC5C1F5A73C5}"/>
              </a:ext>
            </a:extLst>
          </p:cNvPr>
          <p:cNvSpPr txBox="1"/>
          <p:nvPr/>
        </p:nvSpPr>
        <p:spPr>
          <a:xfrm>
            <a:off x="-4010" y="2271623"/>
            <a:ext cx="6100010" cy="3450816"/>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altLang="en-US" sz="3200" dirty="0">
                <a:solidFill>
                  <a:schemeClr val="tx1"/>
                </a:solidFill>
                <a:cs typeface="Arial"/>
              </a:rPr>
              <a:t>Any person who, </a:t>
            </a:r>
            <a:r>
              <a:rPr lang="en-GB" altLang="en-US" sz="3200" dirty="0">
                <a:solidFill>
                  <a:srgbClr val="FF0000"/>
                </a:solidFill>
                <a:cs typeface="Arial"/>
              </a:rPr>
              <a:t>without</a:t>
            </a:r>
          </a:p>
          <a:p>
            <a:pPr marL="342900" indent="-342900" algn="ctr" fontAlgn="base">
              <a:lnSpc>
                <a:spcPct val="80000"/>
              </a:lnSpc>
              <a:spcBef>
                <a:spcPct val="20000"/>
              </a:spcBef>
              <a:spcAft>
                <a:spcPct val="0"/>
              </a:spcAft>
              <a:defRPr/>
            </a:pPr>
            <a:r>
              <a:rPr lang="en-GB" altLang="en-US" sz="3200" dirty="0">
                <a:solidFill>
                  <a:srgbClr val="FF0000"/>
                </a:solidFill>
                <a:cs typeface="Arial"/>
              </a:rPr>
              <a:t>lawful authority</a:t>
            </a:r>
            <a:r>
              <a:rPr lang="en-GB" altLang="en-US" sz="3200" dirty="0">
                <a:solidFill>
                  <a:schemeClr val="tx1"/>
                </a:solidFill>
                <a:cs typeface="Arial"/>
              </a:rPr>
              <a:t> or </a:t>
            </a:r>
            <a:r>
              <a:rPr lang="en-GB" altLang="en-US" sz="3200" dirty="0">
                <a:solidFill>
                  <a:srgbClr val="FF0000"/>
                </a:solidFill>
                <a:cs typeface="Arial"/>
              </a:rPr>
              <a:t>reasonable</a:t>
            </a:r>
          </a:p>
          <a:p>
            <a:pPr marL="342900" indent="-342900" algn="ctr" fontAlgn="base">
              <a:lnSpc>
                <a:spcPct val="80000"/>
              </a:lnSpc>
              <a:spcBef>
                <a:spcPct val="20000"/>
              </a:spcBef>
              <a:spcAft>
                <a:spcPct val="0"/>
              </a:spcAft>
              <a:defRPr/>
            </a:pPr>
            <a:r>
              <a:rPr lang="en-GB" altLang="en-US" sz="3200" dirty="0">
                <a:solidFill>
                  <a:srgbClr val="FF0000"/>
                </a:solidFill>
                <a:cs typeface="Arial"/>
              </a:rPr>
              <a:t>excuse</a:t>
            </a:r>
            <a:r>
              <a:rPr lang="en-GB" altLang="en-US" sz="3200" dirty="0">
                <a:solidFill>
                  <a:schemeClr val="tx1"/>
                </a:solidFill>
                <a:cs typeface="Arial"/>
              </a:rPr>
              <a:t>, the proof whereof shall</a:t>
            </a:r>
          </a:p>
          <a:p>
            <a:pPr marL="342900" indent="-342900" algn="ctr" fontAlgn="base">
              <a:lnSpc>
                <a:spcPct val="80000"/>
              </a:lnSpc>
              <a:spcBef>
                <a:spcPct val="20000"/>
              </a:spcBef>
              <a:spcAft>
                <a:spcPct val="0"/>
              </a:spcAft>
              <a:defRPr/>
            </a:pPr>
            <a:r>
              <a:rPr lang="en-GB" altLang="en-US" sz="3200" dirty="0">
                <a:solidFill>
                  <a:schemeClr val="tx1"/>
                </a:solidFill>
                <a:cs typeface="Arial"/>
              </a:rPr>
              <a:t>lie on him, has with him in any</a:t>
            </a:r>
          </a:p>
          <a:p>
            <a:pPr marL="342900" indent="-342900" algn="ctr" fontAlgn="base">
              <a:lnSpc>
                <a:spcPct val="80000"/>
              </a:lnSpc>
              <a:spcBef>
                <a:spcPct val="20000"/>
              </a:spcBef>
              <a:spcAft>
                <a:spcPct val="0"/>
              </a:spcAft>
              <a:defRPr/>
            </a:pPr>
            <a:r>
              <a:rPr lang="en-GB" altLang="en-US" sz="3200" dirty="0">
                <a:solidFill>
                  <a:srgbClr val="FF0000"/>
                </a:solidFill>
                <a:cs typeface="Arial"/>
              </a:rPr>
              <a:t>public place </a:t>
            </a:r>
            <a:r>
              <a:rPr lang="en-GB" altLang="en-US" sz="3200" dirty="0">
                <a:solidFill>
                  <a:schemeClr val="tx1"/>
                </a:solidFill>
                <a:cs typeface="Arial"/>
              </a:rPr>
              <a:t>any </a:t>
            </a:r>
            <a:r>
              <a:rPr lang="en-GB" altLang="en-US" sz="3200" dirty="0">
                <a:solidFill>
                  <a:srgbClr val="FF0000"/>
                </a:solidFill>
                <a:cs typeface="Arial"/>
              </a:rPr>
              <a:t>offensive</a:t>
            </a:r>
          </a:p>
          <a:p>
            <a:pPr marL="342900" indent="-342900" algn="ctr" fontAlgn="base">
              <a:lnSpc>
                <a:spcPct val="80000"/>
              </a:lnSpc>
              <a:spcBef>
                <a:spcPct val="20000"/>
              </a:spcBef>
              <a:spcAft>
                <a:spcPct val="0"/>
              </a:spcAft>
              <a:defRPr/>
            </a:pPr>
            <a:r>
              <a:rPr lang="en-GB" altLang="en-US" sz="3200" dirty="0">
                <a:solidFill>
                  <a:srgbClr val="FF0000"/>
                </a:solidFill>
                <a:cs typeface="Arial"/>
              </a:rPr>
              <a:t>weapon</a:t>
            </a:r>
            <a:r>
              <a:rPr lang="en-GB" altLang="en-US" sz="3200" dirty="0">
                <a:solidFill>
                  <a:schemeClr val="tx1"/>
                </a:solidFill>
                <a:cs typeface="Arial"/>
              </a:rPr>
              <a:t>, shall be guilty of an</a:t>
            </a:r>
          </a:p>
          <a:p>
            <a:pPr marL="342900" indent="-342900" algn="ctr" fontAlgn="base">
              <a:lnSpc>
                <a:spcPct val="80000"/>
              </a:lnSpc>
              <a:spcBef>
                <a:spcPct val="20000"/>
              </a:spcBef>
              <a:spcAft>
                <a:spcPct val="0"/>
              </a:spcAft>
              <a:defRPr/>
            </a:pPr>
            <a:r>
              <a:rPr lang="en-GB" altLang="en-US" sz="3200" dirty="0">
                <a:solidFill>
                  <a:schemeClr val="tx1"/>
                </a:solidFill>
                <a:cs typeface="Arial"/>
              </a:rPr>
              <a:t>offence.</a:t>
            </a:r>
          </a:p>
        </p:txBody>
      </p:sp>
    </p:spTree>
    <p:extLst>
      <p:ext uri="{BB962C8B-B14F-4D97-AF65-F5344CB8AC3E}">
        <p14:creationId xmlns:p14="http://schemas.microsoft.com/office/powerpoint/2010/main" val="3128720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3A272564-7294-2544-940C-69EB3AF90732}"/>
              </a:ext>
            </a:extLst>
          </p:cNvPr>
          <p:cNvSpPr txBox="1"/>
          <p:nvPr/>
        </p:nvSpPr>
        <p:spPr>
          <a:xfrm>
            <a:off x="5867475" y="847827"/>
            <a:ext cx="5408813" cy="1169585"/>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700" kern="1200" dirty="0">
                <a:solidFill>
                  <a:schemeClr val="tx1"/>
                </a:solidFill>
                <a:latin typeface="+mj-lt"/>
                <a:ea typeface="+mj-ea"/>
                <a:cs typeface="+mj-cs"/>
              </a:rPr>
              <a:t>What does </a:t>
            </a:r>
            <a:br>
              <a:rPr lang="en-US" sz="3700" kern="1200" dirty="0">
                <a:solidFill>
                  <a:schemeClr val="tx1"/>
                </a:solidFill>
                <a:latin typeface="+mj-lt"/>
                <a:ea typeface="+mj-ea"/>
                <a:cs typeface="+mj-cs"/>
              </a:rPr>
            </a:br>
            <a:r>
              <a:rPr lang="en-US" sz="3700" i="1" kern="1200" dirty="0">
                <a:solidFill>
                  <a:srgbClr val="FF0000"/>
                </a:solidFill>
                <a:latin typeface="+mj-lt"/>
                <a:ea typeface="+mj-ea"/>
                <a:cs typeface="+mj-cs"/>
              </a:rPr>
              <a:t>‘lawful authority’ </a:t>
            </a:r>
            <a:r>
              <a:rPr lang="en-US" sz="3700" kern="1200" dirty="0">
                <a:solidFill>
                  <a:schemeClr val="tx1"/>
                </a:solidFill>
                <a:latin typeface="+mj-lt"/>
                <a:ea typeface="+mj-ea"/>
                <a:cs typeface="+mj-cs"/>
              </a:rPr>
              <a:t>mean? </a:t>
            </a:r>
          </a:p>
        </p:txBody>
      </p:sp>
      <p:pic>
        <p:nvPicPr>
          <p:cNvPr id="7" name="Picture 12" descr="C:\Users\305910\AppData\Local\Microsoft\Windows\Temporary Internet Files\Content.IE5\K03J692P\8ps_lar_pepper_spray[1].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582" r="4" b="4231"/>
          <a:stretch/>
        </p:blipFill>
        <p:spPr>
          <a:xfrm>
            <a:off x="853120" y="603432"/>
            <a:ext cx="2112264" cy="2002536"/>
          </a:xfrm>
          <a:prstGeom prst="rect">
            <a:avLst/>
          </a:prstGeom>
          <a:noFill/>
          <a:extLst>
            <a:ext uri="{909E8E84-426E-40DD-AFC4-6F175D3DCCD1}">
              <a14:hiddenFill xmlns:a14="http://schemas.microsoft.com/office/drawing/2010/main">
                <a:solidFill>
                  <a:srgbClr val="FFFFFF"/>
                </a:solidFill>
              </a14:hiddenFill>
            </a:ext>
            <a:ext uri="{FAA26D3D-D897-4be2-8F04-BA451C77F1D7}"/>
          </a:extLst>
        </p:spPr>
      </p:pic>
      <p:pic>
        <p:nvPicPr>
          <p:cNvPr id="6" name="Picture 11" descr="C:\Users\305910\AppData\Local\Microsoft\Windows\Temporary Internet Files\Content.IE5\CWDYX8SJ\R%20Taser_tcm4-19191[1].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14718" b="-1"/>
          <a:stretch/>
        </p:blipFill>
        <p:spPr bwMode="auto">
          <a:xfrm>
            <a:off x="2814740" y="774285"/>
            <a:ext cx="2112264" cy="200253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2" name="Picture 2" descr="Heddlu' on the streets of Glasgow as Welsh police officers deployed at COP26">
            <a:extLst>
              <a:ext uri="{FF2B5EF4-FFF2-40B4-BE49-F238E27FC236}">
                <a16:creationId xmlns:a16="http://schemas.microsoft.com/office/drawing/2014/main" id="{83309779-8D73-5D76-5A55-9287ACD581C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8876"/>
          <a:stretch/>
        </p:blipFill>
        <p:spPr bwMode="auto">
          <a:xfrm>
            <a:off x="914401" y="2951018"/>
            <a:ext cx="4389120" cy="3205229"/>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0BAFF192-94AE-AA27-C5F6-D620412B516C}"/>
              </a:ext>
            </a:extLst>
          </p:cNvPr>
          <p:cNvSpPr txBox="1"/>
          <p:nvPr/>
        </p:nvSpPr>
        <p:spPr>
          <a:xfrm>
            <a:off x="5868786" y="2508105"/>
            <a:ext cx="5408813" cy="3632493"/>
          </a:xfrm>
          <a:prstGeom prst="rect">
            <a:avLst/>
          </a:prstGeom>
        </p:spPr>
        <p:txBody>
          <a:bodyPr vert="horz" lIns="91440" tIns="45720" rIns="91440" bIns="45720" rtlCol="0" anchor="ctr">
            <a:normAutofit/>
          </a:bodyPr>
          <a:lstStyle/>
          <a:p>
            <a:pPr marL="114300" algn="ctr" fontAlgn="base">
              <a:lnSpc>
                <a:spcPct val="90000"/>
              </a:lnSpc>
              <a:spcBef>
                <a:spcPct val="20000"/>
              </a:spcBef>
              <a:spcAft>
                <a:spcPct val="0"/>
              </a:spcAft>
              <a:defRPr/>
            </a:pPr>
            <a:r>
              <a:rPr lang="en-US" altLang="en-US" sz="2000" dirty="0"/>
              <a:t>Any person who, </a:t>
            </a:r>
            <a:r>
              <a:rPr lang="en-US" altLang="en-US" sz="2000" b="1" u="sng" dirty="0">
                <a:solidFill>
                  <a:srgbClr val="FF0000"/>
                </a:solidFill>
              </a:rPr>
              <a:t>without lawful authority</a:t>
            </a:r>
          </a:p>
          <a:p>
            <a:pPr marL="114300" algn="ctr" fontAlgn="base">
              <a:lnSpc>
                <a:spcPct val="90000"/>
              </a:lnSpc>
              <a:spcBef>
                <a:spcPct val="20000"/>
              </a:spcBef>
              <a:spcAft>
                <a:spcPct val="0"/>
              </a:spcAft>
              <a:defRPr/>
            </a:pPr>
            <a:r>
              <a:rPr lang="en-US" altLang="en-US" sz="2000" dirty="0"/>
              <a:t>or reasonable excuse, the proof whereof</a:t>
            </a:r>
          </a:p>
          <a:p>
            <a:pPr marL="114300" algn="ctr" fontAlgn="base">
              <a:lnSpc>
                <a:spcPct val="90000"/>
              </a:lnSpc>
              <a:spcBef>
                <a:spcPct val="20000"/>
              </a:spcBef>
              <a:spcAft>
                <a:spcPct val="0"/>
              </a:spcAft>
              <a:defRPr/>
            </a:pPr>
            <a:r>
              <a:rPr lang="en-US" altLang="en-US" sz="2000" dirty="0"/>
              <a:t>shall lie on him, has with him in any public</a:t>
            </a:r>
          </a:p>
          <a:p>
            <a:pPr marL="114300" algn="ctr" fontAlgn="base">
              <a:lnSpc>
                <a:spcPct val="90000"/>
              </a:lnSpc>
              <a:spcBef>
                <a:spcPct val="20000"/>
              </a:spcBef>
              <a:spcAft>
                <a:spcPct val="0"/>
              </a:spcAft>
              <a:defRPr/>
            </a:pPr>
            <a:r>
              <a:rPr lang="en-US" altLang="en-US" sz="2000" dirty="0"/>
              <a:t>place any offensive weapon, shall be</a:t>
            </a:r>
          </a:p>
          <a:p>
            <a:pPr marL="114300" algn="ctr" fontAlgn="base">
              <a:lnSpc>
                <a:spcPct val="90000"/>
              </a:lnSpc>
              <a:spcBef>
                <a:spcPct val="20000"/>
              </a:spcBef>
              <a:spcAft>
                <a:spcPct val="0"/>
              </a:spcAft>
              <a:defRPr/>
            </a:pPr>
            <a:r>
              <a:rPr lang="en-US" altLang="en-US" sz="2000" dirty="0"/>
              <a:t>guilty of an offence.</a:t>
            </a:r>
          </a:p>
        </p:txBody>
      </p:sp>
    </p:spTree>
    <p:extLst>
      <p:ext uri="{BB962C8B-B14F-4D97-AF65-F5344CB8AC3E}">
        <p14:creationId xmlns:p14="http://schemas.microsoft.com/office/powerpoint/2010/main" val="16605788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503B2B4-D1A0-F71C-CC61-AB4795FBF4AF}"/>
              </a:ext>
            </a:extLst>
          </p:cNvPr>
          <p:cNvSpPr txBox="1"/>
          <p:nvPr/>
        </p:nvSpPr>
        <p:spPr>
          <a:xfrm>
            <a:off x="466132" y="-1075729"/>
            <a:ext cx="3418659" cy="5583148"/>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5400" kern="1200" dirty="0">
                <a:solidFill>
                  <a:schemeClr val="tx1"/>
                </a:solidFill>
                <a:latin typeface="+mj-lt"/>
                <a:ea typeface="+mj-ea"/>
                <a:cs typeface="+mj-cs"/>
              </a:rPr>
              <a:t>What does </a:t>
            </a:r>
            <a:r>
              <a:rPr lang="en-US" sz="5400" i="1" kern="1200" dirty="0">
                <a:solidFill>
                  <a:srgbClr val="FF0000"/>
                </a:solidFill>
                <a:latin typeface="+mj-lt"/>
                <a:ea typeface="+mj-ea"/>
                <a:cs typeface="+mj-cs"/>
              </a:rPr>
              <a:t>‘reasonable excuse’ </a:t>
            </a:r>
            <a:r>
              <a:rPr lang="en-US" sz="5400" kern="1200" dirty="0">
                <a:solidFill>
                  <a:schemeClr val="tx1"/>
                </a:solidFill>
                <a:latin typeface="+mj-lt"/>
                <a:ea typeface="+mj-ea"/>
                <a:cs typeface="+mj-cs"/>
              </a:rPr>
              <a:t>mean? </a:t>
            </a:r>
          </a:p>
        </p:txBody>
      </p:sp>
      <p:graphicFrame>
        <p:nvGraphicFramePr>
          <p:cNvPr id="11" name="TextBox 7">
            <a:extLst>
              <a:ext uri="{FF2B5EF4-FFF2-40B4-BE49-F238E27FC236}">
                <a16:creationId xmlns:a16="http://schemas.microsoft.com/office/drawing/2014/main" id="{5A7BEAEC-BB1D-DDC8-EB01-D7859E553B25}"/>
              </a:ext>
            </a:extLst>
          </p:cNvPr>
          <p:cNvGraphicFramePr/>
          <p:nvPr/>
        </p:nvGraphicFramePr>
        <p:xfrm>
          <a:off x="3300112"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8" name="Picture 4" descr="Self Defence | Spartans Law United Kingdom">
            <a:extLst>
              <a:ext uri="{FF2B5EF4-FFF2-40B4-BE49-F238E27FC236}">
                <a16:creationId xmlns:a16="http://schemas.microsoft.com/office/drawing/2014/main" id="{3EAB8E0D-DE56-AC2A-5B8A-0ED6E94B68D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92004" y="681038"/>
            <a:ext cx="2639072" cy="1991179"/>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Martial Arts That Use Weapons - HowTheyPlay">
            <a:extLst>
              <a:ext uri="{FF2B5EF4-FFF2-40B4-BE49-F238E27FC236}">
                <a16:creationId xmlns:a16="http://schemas.microsoft.com/office/drawing/2014/main" id="{366F690A-1320-A632-42FB-128A15437A89}"/>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792004" y="4185783"/>
            <a:ext cx="2639072" cy="1991180"/>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4D20E066-DB40-04B1-A997-0FE99A2347D4}"/>
              </a:ext>
            </a:extLst>
          </p:cNvPr>
          <p:cNvSpPr txBox="1"/>
          <p:nvPr/>
        </p:nvSpPr>
        <p:spPr>
          <a:xfrm>
            <a:off x="420271" y="3819036"/>
            <a:ext cx="3510380" cy="2646237"/>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endParaRPr kumimoji="0" lang="en-GB" alt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indent="-342900" algn="ctr" fontAlgn="base">
              <a:lnSpc>
                <a:spcPct val="80000"/>
              </a:lnSpc>
              <a:spcBef>
                <a:spcPct val="20000"/>
              </a:spcBef>
              <a:spcAft>
                <a:spcPct val="0"/>
              </a:spcAft>
              <a:defRPr/>
            </a:pPr>
            <a:r>
              <a:rPr lang="en-GB" altLang="en-US" sz="1800" dirty="0">
                <a:solidFill>
                  <a:schemeClr val="tx1"/>
                </a:solidFill>
                <a:cs typeface="Arial"/>
              </a:rPr>
              <a:t>Any person who, without lawful authority</a:t>
            </a:r>
          </a:p>
          <a:p>
            <a:pPr marL="342900" indent="-342900" algn="ctr" fontAlgn="base">
              <a:lnSpc>
                <a:spcPct val="80000"/>
              </a:lnSpc>
              <a:spcBef>
                <a:spcPct val="20000"/>
              </a:spcBef>
              <a:spcAft>
                <a:spcPct val="0"/>
              </a:spcAft>
              <a:defRPr/>
            </a:pPr>
            <a:r>
              <a:rPr lang="en-GB" altLang="en-US" sz="1800" dirty="0">
                <a:solidFill>
                  <a:schemeClr val="tx1"/>
                </a:solidFill>
                <a:cs typeface="Arial"/>
              </a:rPr>
              <a:t>or </a:t>
            </a:r>
            <a:r>
              <a:rPr lang="en-GB" altLang="en-US" sz="1800" b="1" dirty="0">
                <a:solidFill>
                  <a:srgbClr val="FF0000"/>
                </a:solidFill>
                <a:cs typeface="Arial"/>
              </a:rPr>
              <a:t>reasonable excuse</a:t>
            </a:r>
            <a:r>
              <a:rPr lang="en-GB" altLang="en-US" sz="1800" dirty="0">
                <a:solidFill>
                  <a:srgbClr val="FF0000"/>
                </a:solidFill>
                <a:cs typeface="Arial"/>
              </a:rPr>
              <a:t>, </a:t>
            </a:r>
            <a:r>
              <a:rPr lang="en-GB" altLang="en-US" sz="1800" dirty="0">
                <a:solidFill>
                  <a:schemeClr val="tx1"/>
                </a:solidFill>
                <a:cs typeface="Arial"/>
              </a:rPr>
              <a:t>the proof whereof</a:t>
            </a:r>
          </a:p>
          <a:p>
            <a:pPr marL="342900" indent="-342900" algn="ctr" fontAlgn="base">
              <a:lnSpc>
                <a:spcPct val="80000"/>
              </a:lnSpc>
              <a:spcBef>
                <a:spcPct val="20000"/>
              </a:spcBef>
              <a:spcAft>
                <a:spcPct val="0"/>
              </a:spcAft>
              <a:defRPr/>
            </a:pPr>
            <a:r>
              <a:rPr lang="en-GB" altLang="en-US" sz="1800" dirty="0">
                <a:solidFill>
                  <a:schemeClr val="tx1"/>
                </a:solidFill>
                <a:cs typeface="Arial"/>
              </a:rPr>
              <a:t>shall lie on him, has with him in any public</a:t>
            </a:r>
          </a:p>
          <a:p>
            <a:pPr marL="342900" indent="-342900" algn="ctr" fontAlgn="base">
              <a:lnSpc>
                <a:spcPct val="80000"/>
              </a:lnSpc>
              <a:spcBef>
                <a:spcPct val="20000"/>
              </a:spcBef>
              <a:spcAft>
                <a:spcPct val="0"/>
              </a:spcAft>
              <a:defRPr/>
            </a:pPr>
            <a:r>
              <a:rPr lang="en-GB" altLang="en-US" sz="1800" dirty="0">
                <a:solidFill>
                  <a:schemeClr val="tx1"/>
                </a:solidFill>
                <a:cs typeface="Arial"/>
              </a:rPr>
              <a:t>place any offensive weapon, shall be</a:t>
            </a:r>
          </a:p>
          <a:p>
            <a:pPr marL="342900" indent="-342900" algn="ctr" fontAlgn="base">
              <a:lnSpc>
                <a:spcPct val="80000"/>
              </a:lnSpc>
              <a:spcBef>
                <a:spcPct val="20000"/>
              </a:spcBef>
              <a:spcAft>
                <a:spcPct val="0"/>
              </a:spcAft>
              <a:defRPr/>
            </a:pPr>
            <a:r>
              <a:rPr lang="en-GB" altLang="en-US" sz="1800" dirty="0">
                <a:solidFill>
                  <a:schemeClr val="tx1"/>
                </a:solidFill>
                <a:cs typeface="Arial"/>
              </a:rPr>
              <a:t>guilty of an offence.</a:t>
            </a:r>
            <a:endParaRPr lang="en-GB" altLang="en-US" sz="1800" b="1" dirty="0">
              <a:solidFill>
                <a:schemeClr val="tx1"/>
              </a:solidFill>
              <a:cs typeface="Arial"/>
            </a:endParaRPr>
          </a:p>
        </p:txBody>
      </p:sp>
    </p:spTree>
    <p:extLst>
      <p:ext uri="{BB962C8B-B14F-4D97-AF65-F5344CB8AC3E}">
        <p14:creationId xmlns:p14="http://schemas.microsoft.com/office/powerpoint/2010/main" val="30297809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84E2679-59B4-4BEB-6918-1278DE086319}"/>
              </a:ext>
            </a:extLst>
          </p:cNvPr>
          <p:cNvSpPr txBox="1"/>
          <p:nvPr/>
        </p:nvSpPr>
        <p:spPr>
          <a:xfrm>
            <a:off x="589560" y="856180"/>
            <a:ext cx="5279408"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u="sng" kern="1200" dirty="0">
                <a:solidFill>
                  <a:schemeClr val="tx1"/>
                </a:solidFill>
                <a:latin typeface="+mj-lt"/>
                <a:ea typeface="+mj-ea"/>
                <a:cs typeface="+mj-cs"/>
              </a:rPr>
              <a:t>Not reasonable excuses? </a:t>
            </a:r>
            <a:endParaRPr lang="en-US" sz="4000" kern="1200" dirty="0">
              <a:solidFill>
                <a:schemeClr val="tx1"/>
              </a:solidFill>
              <a:latin typeface="+mj-lt"/>
              <a:ea typeface="+mj-ea"/>
              <a:cs typeface="+mj-cs"/>
            </a:endParaRPr>
          </a:p>
        </p:txBody>
      </p:sp>
      <p:pic>
        <p:nvPicPr>
          <p:cNvPr id="7172" name="Picture 4" descr="Knowledge of Ignorance Can Propel Us Forward — Articles — Foreword Reviews">
            <a:extLst>
              <a:ext uri="{FF2B5EF4-FFF2-40B4-BE49-F238E27FC236}">
                <a16:creationId xmlns:a16="http://schemas.microsoft.com/office/drawing/2014/main" id="{9A0ECFE8-DC4C-82C1-7DC8-E980DAA10E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31" r="3" b="3"/>
          <a:stretch/>
        </p:blipFill>
        <p:spPr bwMode="auto">
          <a:xfrm>
            <a:off x="7083423" y="581892"/>
            <a:ext cx="4397433" cy="2518756"/>
          </a:xfrm>
          <a:prstGeom prst="rect">
            <a:avLst/>
          </a:prstGeom>
          <a:noFill/>
          <a:extLst>
            <a:ext uri="{909E8E84-426E-40DD-AFC4-6F175D3DCCD1}">
              <a14:hiddenFill xmlns:a14="http://schemas.microsoft.com/office/drawing/2010/main">
                <a:solidFill>
                  <a:srgbClr val="FFFFFF"/>
                </a:solidFill>
              </a14:hiddenFill>
            </a:ext>
          </a:extLst>
        </p:spPr>
      </p:pic>
      <p:pic>
        <p:nvPicPr>
          <p:cNvPr id="7170" name="Picture 2" descr="What Causes Memory Loss and Forgetfulness?">
            <a:extLst>
              <a:ext uri="{FF2B5EF4-FFF2-40B4-BE49-F238E27FC236}">
                <a16:creationId xmlns:a16="http://schemas.microsoft.com/office/drawing/2014/main" id="{1E25D919-6F8D-A6D3-64B3-64573FB1AE0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240" r="-3" b="-3"/>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TextBox 2">
            <a:extLst>
              <a:ext uri="{FF2B5EF4-FFF2-40B4-BE49-F238E27FC236}">
                <a16:creationId xmlns:a16="http://schemas.microsoft.com/office/drawing/2014/main" id="{E2BBDBF3-4DBD-B38C-9696-050968D4A336}"/>
              </a:ext>
            </a:extLst>
          </p:cNvPr>
          <p:cNvGraphicFramePr/>
          <p:nvPr/>
        </p:nvGraphicFramePr>
        <p:xfrm>
          <a:off x="590719" y="2330505"/>
          <a:ext cx="5278066" cy="397958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174" name="Picture 6" descr="Free Red X Transparent Png, Download Free Red X Transparent Png png images,  Free ClipArts on Clipart Library">
            <a:extLst>
              <a:ext uri="{FF2B5EF4-FFF2-40B4-BE49-F238E27FC236}">
                <a16:creationId xmlns:a16="http://schemas.microsoft.com/office/drawing/2014/main" id="{085441A5-809E-21F4-F689-E1386039BE4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351050" y="4967272"/>
            <a:ext cx="855905" cy="85590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6" descr="Free Red X Transparent Png, Download Free Red X Transparent Png png images,  Free ClipArts on Clipart Library">
            <a:extLst>
              <a:ext uri="{FF2B5EF4-FFF2-40B4-BE49-F238E27FC236}">
                <a16:creationId xmlns:a16="http://schemas.microsoft.com/office/drawing/2014/main" id="{688872F4-FD87-44A1-792B-41DF18AD807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469933" y="4761471"/>
            <a:ext cx="855905" cy="855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073088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Alternative Process 9">
            <a:extLst>
              <a:ext uri="{FF2B5EF4-FFF2-40B4-BE49-F238E27FC236}">
                <a16:creationId xmlns:a16="http://schemas.microsoft.com/office/drawing/2014/main" id="{5ABC8146-D040-27C1-C66A-A60381757B1C}"/>
              </a:ext>
            </a:extLst>
          </p:cNvPr>
          <p:cNvSpPr/>
          <p:nvPr/>
        </p:nvSpPr>
        <p:spPr>
          <a:xfrm>
            <a:off x="720762" y="3429000"/>
            <a:ext cx="6099586" cy="2815814"/>
          </a:xfrm>
          <a:prstGeom prst="flowChartAlternateProcess">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151CB7E-6E24-699D-D27E-B5C0E5464C1B}"/>
              </a:ext>
            </a:extLst>
          </p:cNvPr>
          <p:cNvSpPr txBox="1"/>
          <p:nvPr/>
        </p:nvSpPr>
        <p:spPr>
          <a:xfrm>
            <a:off x="896471" y="3817948"/>
            <a:ext cx="5699760" cy="1872500"/>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altLang="en-US" sz="2400" dirty="0">
                <a:solidFill>
                  <a:schemeClr val="tx1"/>
                </a:solidFill>
                <a:cs typeface="Arial"/>
              </a:rPr>
              <a:t>Any person who, without lawful authority</a:t>
            </a:r>
          </a:p>
          <a:p>
            <a:pPr marL="342900" indent="-342900" algn="ctr" fontAlgn="base">
              <a:lnSpc>
                <a:spcPct val="80000"/>
              </a:lnSpc>
              <a:spcBef>
                <a:spcPct val="20000"/>
              </a:spcBef>
              <a:spcAft>
                <a:spcPct val="0"/>
              </a:spcAft>
              <a:defRPr/>
            </a:pPr>
            <a:r>
              <a:rPr lang="en-GB" altLang="en-US" sz="2400" dirty="0">
                <a:solidFill>
                  <a:schemeClr val="tx1"/>
                </a:solidFill>
                <a:cs typeface="Arial"/>
              </a:rPr>
              <a:t>or reasonable excuse, the </a:t>
            </a:r>
            <a:r>
              <a:rPr lang="en-GB" altLang="en-US" sz="2400" b="1" dirty="0">
                <a:solidFill>
                  <a:srgbClr val="FF0000"/>
                </a:solidFill>
                <a:cs typeface="Arial"/>
              </a:rPr>
              <a:t>proof whereof</a:t>
            </a:r>
          </a:p>
          <a:p>
            <a:pPr marL="342900" indent="-342900" algn="ctr" fontAlgn="base">
              <a:lnSpc>
                <a:spcPct val="80000"/>
              </a:lnSpc>
              <a:spcBef>
                <a:spcPct val="20000"/>
              </a:spcBef>
              <a:spcAft>
                <a:spcPct val="0"/>
              </a:spcAft>
              <a:defRPr/>
            </a:pPr>
            <a:r>
              <a:rPr lang="en-GB" altLang="en-US" sz="2400" b="1" dirty="0">
                <a:solidFill>
                  <a:srgbClr val="FF0000"/>
                </a:solidFill>
                <a:cs typeface="Arial"/>
              </a:rPr>
              <a:t>shall lie on him</a:t>
            </a:r>
            <a:r>
              <a:rPr lang="en-GB" altLang="en-US" sz="2400" dirty="0">
                <a:solidFill>
                  <a:schemeClr val="tx1"/>
                </a:solidFill>
                <a:cs typeface="Arial"/>
              </a:rPr>
              <a:t>, has with him in any</a:t>
            </a:r>
          </a:p>
          <a:p>
            <a:pPr marL="342900" indent="-342900" algn="ctr" fontAlgn="base">
              <a:lnSpc>
                <a:spcPct val="80000"/>
              </a:lnSpc>
              <a:spcBef>
                <a:spcPct val="20000"/>
              </a:spcBef>
              <a:spcAft>
                <a:spcPct val="0"/>
              </a:spcAft>
              <a:defRPr/>
            </a:pPr>
            <a:r>
              <a:rPr lang="en-GB" altLang="en-US" sz="2400" dirty="0">
                <a:solidFill>
                  <a:schemeClr val="tx1"/>
                </a:solidFill>
                <a:cs typeface="Arial"/>
              </a:rPr>
              <a:t>public place any offensive weapon, shall</a:t>
            </a:r>
          </a:p>
          <a:p>
            <a:pPr marL="342900" indent="-342900" algn="ctr" fontAlgn="base">
              <a:lnSpc>
                <a:spcPct val="80000"/>
              </a:lnSpc>
              <a:spcBef>
                <a:spcPct val="20000"/>
              </a:spcBef>
              <a:spcAft>
                <a:spcPct val="0"/>
              </a:spcAft>
              <a:defRPr/>
            </a:pPr>
            <a:r>
              <a:rPr lang="en-GB" altLang="en-US" sz="2400" dirty="0">
                <a:solidFill>
                  <a:schemeClr val="tx1"/>
                </a:solidFill>
                <a:cs typeface="Arial"/>
              </a:rPr>
              <a:t>be guilty of an offence.</a:t>
            </a:r>
            <a:endParaRPr lang="en-GB" altLang="en-US" sz="2400" b="1" dirty="0">
              <a:solidFill>
                <a:schemeClr val="tx1"/>
              </a:solidFill>
              <a:cs typeface="Arial"/>
            </a:endParaRPr>
          </a:p>
        </p:txBody>
      </p:sp>
      <p:sp>
        <p:nvSpPr>
          <p:cNvPr id="8" name="TextBox 7">
            <a:extLst>
              <a:ext uri="{FF2B5EF4-FFF2-40B4-BE49-F238E27FC236}">
                <a16:creationId xmlns:a16="http://schemas.microsoft.com/office/drawing/2014/main" id="{9D6DBAC8-2D5A-8344-456E-D7A222A96CD4}"/>
              </a:ext>
            </a:extLst>
          </p:cNvPr>
          <p:cNvSpPr txBox="1"/>
          <p:nvPr/>
        </p:nvSpPr>
        <p:spPr>
          <a:xfrm>
            <a:off x="7412019" y="3817948"/>
            <a:ext cx="3883510" cy="2862322"/>
          </a:xfrm>
          <a:prstGeom prst="rect">
            <a:avLst/>
          </a:prstGeom>
          <a:noFill/>
        </p:spPr>
        <p:txBody>
          <a:bodyPr wrap="square">
            <a:spAutoFit/>
          </a:bodyPr>
          <a:lstStyle/>
          <a:p>
            <a:pPr marL="285750" indent="-285750" eaLnBrk="1" hangingPunct="1">
              <a:spcBef>
                <a:spcPct val="0"/>
              </a:spcBef>
              <a:buFont typeface="Arial" panose="020B0604020202020204" pitchFamily="34" charset="0"/>
              <a:buChar char="•"/>
            </a:pP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The burden of proof is on the defendant </a:t>
            </a:r>
            <a:r>
              <a:rPr lang="en-GB" dirty="0">
                <a:latin typeface="Arial" panose="020B0604020202020204" pitchFamily="34" charset="0"/>
                <a:cs typeface="Arial" panose="020B0604020202020204" pitchFamily="34" charset="0"/>
              </a:rPr>
              <a:t>(</a:t>
            </a: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regarding the defence of lawful authority or reasonable excuse</a:t>
            </a:r>
            <a:r>
              <a:rPr lang="en-GB" dirty="0">
                <a:latin typeface="Arial" panose="020B0604020202020204" pitchFamily="34" charset="0"/>
                <a:cs typeface="Arial" panose="020B0604020202020204" pitchFamily="34" charset="0"/>
              </a:rPr>
              <a:t>) </a:t>
            </a:r>
          </a:p>
          <a:p>
            <a:pPr eaLnBrk="1" hangingPunct="1">
              <a:spcBef>
                <a:spcPct val="0"/>
              </a:spcBef>
            </a:pPr>
            <a:endParaRPr lang="en-GB" sz="1800" b="0" i="0" u="none" strike="noStrike" kern="1200" baseline="0" dirty="0">
              <a:solidFill>
                <a:schemeClr val="tx1"/>
              </a:solidFill>
              <a:latin typeface="Arial" panose="020B0604020202020204" pitchFamily="34" charset="0"/>
              <a:ea typeface="+mn-ea"/>
              <a:cs typeface="Arial" panose="020B0604020202020204" pitchFamily="34" charset="0"/>
            </a:endParaRPr>
          </a:p>
          <a:p>
            <a:pPr marL="285750" indent="-285750" eaLnBrk="1" hangingPunct="1">
              <a:spcBef>
                <a:spcPct val="0"/>
              </a:spcBef>
              <a:buFont typeface="Arial" panose="020B0604020202020204" pitchFamily="34" charset="0"/>
              <a:buChar char="•"/>
            </a:pP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If a person is found with a cosh in their pocket and claims they have reasonable excuse to carry it, they must prove that reasonable excuse. </a:t>
            </a:r>
            <a:endParaRPr lang="en-GB" altLang="en-US" sz="1800" b="1" dirty="0">
              <a:latin typeface="Arial" panose="020B0604020202020204" pitchFamily="34" charset="0"/>
              <a:cs typeface="Arial" panose="020B0604020202020204" pitchFamily="34" charset="0"/>
            </a:endParaRPr>
          </a:p>
        </p:txBody>
      </p:sp>
      <p:pic>
        <p:nvPicPr>
          <p:cNvPr id="8194" name="Picture 2" descr="But I Can't Prove It.” Yes You Can, With Circumstantial Evidence -  Employment">
            <a:extLst>
              <a:ext uri="{FF2B5EF4-FFF2-40B4-BE49-F238E27FC236}">
                <a16:creationId xmlns:a16="http://schemas.microsoft.com/office/drawing/2014/main" id="{6EABA04A-6193-0EC0-E12E-43B8F7D78B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732628">
            <a:off x="7541111" y="613186"/>
            <a:ext cx="3754418" cy="249839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EF576C3-1EDB-22B5-E48C-01451704F465}"/>
              </a:ext>
            </a:extLst>
          </p:cNvPr>
          <p:cNvSpPr txBox="1"/>
          <p:nvPr/>
        </p:nvSpPr>
        <p:spPr>
          <a:xfrm>
            <a:off x="528918" y="613186"/>
            <a:ext cx="6078071" cy="1754326"/>
          </a:xfrm>
          <a:prstGeom prst="rect">
            <a:avLst/>
          </a:prstGeom>
          <a:noFill/>
        </p:spPr>
        <p:txBody>
          <a:bodyPr wrap="square" rtlCol="0">
            <a:spAutoFit/>
          </a:bodyPr>
          <a:lstStyle/>
          <a:p>
            <a:pPr algn="ctr"/>
            <a:r>
              <a:rPr lang="en-US" sz="3600" dirty="0"/>
              <a:t>What does </a:t>
            </a:r>
            <a:br>
              <a:rPr lang="en-US" sz="3600" dirty="0"/>
            </a:br>
            <a:r>
              <a:rPr lang="en-US" sz="3600" dirty="0">
                <a:solidFill>
                  <a:srgbClr val="FF0000"/>
                </a:solidFill>
              </a:rPr>
              <a:t>‘proof whereof shall lie on him’</a:t>
            </a:r>
            <a:r>
              <a:rPr lang="en-US" sz="3600" dirty="0"/>
              <a:t> </a:t>
            </a:r>
            <a:br>
              <a:rPr lang="en-US" sz="3600" dirty="0"/>
            </a:br>
            <a:r>
              <a:rPr lang="en-US" sz="3600" dirty="0"/>
              <a:t>mean? </a:t>
            </a:r>
          </a:p>
        </p:txBody>
      </p:sp>
    </p:spTree>
    <p:extLst>
      <p:ext uri="{BB962C8B-B14F-4D97-AF65-F5344CB8AC3E}">
        <p14:creationId xmlns:p14="http://schemas.microsoft.com/office/powerpoint/2010/main" val="35380050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BDB9FD-6412-DB58-60BF-1DC18EC809CF}"/>
              </a:ext>
            </a:extLst>
          </p:cNvPr>
          <p:cNvSpPr txBox="1"/>
          <p:nvPr/>
        </p:nvSpPr>
        <p:spPr>
          <a:xfrm>
            <a:off x="572493" y="238539"/>
            <a:ext cx="11018520" cy="1434415"/>
          </a:xfrm>
          <a:prstGeom prst="rect">
            <a:avLst/>
          </a:prstGeom>
        </p:spPr>
        <p:txBody>
          <a:bodyPr vert="horz" lIns="91440" tIns="45720" rIns="91440" bIns="45720" rtlCol="0" anchor="b">
            <a:normAutofit/>
          </a:bodyPr>
          <a:lstStyle/>
          <a:p>
            <a:pPr marL="342900" indent="-342900" fontAlgn="base">
              <a:lnSpc>
                <a:spcPct val="90000"/>
              </a:lnSpc>
              <a:spcBef>
                <a:spcPct val="0"/>
              </a:spcBef>
              <a:spcAft>
                <a:spcPts val="600"/>
              </a:spcAft>
              <a:defRPr/>
            </a:pPr>
            <a:r>
              <a:rPr lang="en-US" altLang="en-US" sz="5400" b="1">
                <a:latin typeface="+mj-lt"/>
                <a:ea typeface="+mj-ea"/>
                <a:cs typeface="+mj-cs"/>
              </a:rPr>
              <a:t>‘…has with him…’</a:t>
            </a:r>
          </a:p>
        </p:txBody>
      </p:sp>
      <p:pic>
        <p:nvPicPr>
          <p:cNvPr id="9218" name="Picture 2" descr="Man arrested after 'insane' weapon seized by police from street in Hull |  ITV News Calendar">
            <a:extLst>
              <a:ext uri="{FF2B5EF4-FFF2-40B4-BE49-F238E27FC236}">
                <a16:creationId xmlns:a16="http://schemas.microsoft.com/office/drawing/2014/main" id="{379F394A-BD20-DAED-324E-D05EA2EAFF2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045" r="23080"/>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1" name="TextBox 8">
            <a:extLst>
              <a:ext uri="{FF2B5EF4-FFF2-40B4-BE49-F238E27FC236}">
                <a16:creationId xmlns:a16="http://schemas.microsoft.com/office/drawing/2014/main" id="{F41B7F11-4A20-2290-582B-E0CDFC3F870A}"/>
              </a:ext>
            </a:extLst>
          </p:cNvPr>
          <p:cNvGraphicFramePr/>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4" name="TextBox 13">
            <a:extLst>
              <a:ext uri="{FF2B5EF4-FFF2-40B4-BE49-F238E27FC236}">
                <a16:creationId xmlns:a16="http://schemas.microsoft.com/office/drawing/2014/main" id="{67F32A56-992B-9CCD-FEC3-91BF9F1490D9}"/>
              </a:ext>
            </a:extLst>
          </p:cNvPr>
          <p:cNvSpPr txBox="1"/>
          <p:nvPr/>
        </p:nvSpPr>
        <p:spPr>
          <a:xfrm rot="556689">
            <a:off x="6661859" y="353778"/>
            <a:ext cx="6099586" cy="1130694"/>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altLang="en-US" sz="1400" dirty="0">
                <a:solidFill>
                  <a:schemeClr val="tx1"/>
                </a:solidFill>
                <a:cs typeface="Arial"/>
              </a:rPr>
              <a:t>Any person who, without lawful authority</a:t>
            </a:r>
          </a:p>
          <a:p>
            <a:pPr marL="342900" indent="-342900" algn="ctr" fontAlgn="base">
              <a:lnSpc>
                <a:spcPct val="80000"/>
              </a:lnSpc>
              <a:spcBef>
                <a:spcPct val="20000"/>
              </a:spcBef>
              <a:spcAft>
                <a:spcPct val="0"/>
              </a:spcAft>
              <a:defRPr/>
            </a:pPr>
            <a:r>
              <a:rPr lang="en-GB" altLang="en-US" sz="1400" dirty="0">
                <a:solidFill>
                  <a:schemeClr val="tx1"/>
                </a:solidFill>
                <a:cs typeface="Arial"/>
              </a:rPr>
              <a:t>or reasonable excuse, the proof whereof</a:t>
            </a:r>
          </a:p>
          <a:p>
            <a:pPr marL="342900" indent="-342900" algn="ctr" fontAlgn="base">
              <a:lnSpc>
                <a:spcPct val="80000"/>
              </a:lnSpc>
              <a:spcBef>
                <a:spcPct val="20000"/>
              </a:spcBef>
              <a:spcAft>
                <a:spcPct val="0"/>
              </a:spcAft>
              <a:defRPr/>
            </a:pPr>
            <a:r>
              <a:rPr lang="en-GB" altLang="en-US" sz="1400" dirty="0">
                <a:solidFill>
                  <a:schemeClr val="tx1"/>
                </a:solidFill>
                <a:cs typeface="Arial"/>
              </a:rPr>
              <a:t>shall lie on him, </a:t>
            </a:r>
            <a:r>
              <a:rPr lang="en-GB" altLang="en-US" sz="1400" b="1" dirty="0">
                <a:solidFill>
                  <a:srgbClr val="FF0000"/>
                </a:solidFill>
                <a:cs typeface="Arial"/>
              </a:rPr>
              <a:t>has with him</a:t>
            </a:r>
            <a:r>
              <a:rPr lang="en-GB" altLang="en-US" sz="1400" dirty="0">
                <a:solidFill>
                  <a:srgbClr val="FF0000"/>
                </a:solidFill>
                <a:cs typeface="Arial"/>
              </a:rPr>
              <a:t> </a:t>
            </a:r>
            <a:r>
              <a:rPr lang="en-GB" altLang="en-US" sz="1400" dirty="0">
                <a:solidFill>
                  <a:schemeClr val="tx1"/>
                </a:solidFill>
                <a:cs typeface="Arial"/>
              </a:rPr>
              <a:t>in any</a:t>
            </a:r>
          </a:p>
          <a:p>
            <a:pPr marL="342900" indent="-342900" algn="ctr" fontAlgn="base">
              <a:lnSpc>
                <a:spcPct val="80000"/>
              </a:lnSpc>
              <a:spcBef>
                <a:spcPct val="20000"/>
              </a:spcBef>
              <a:spcAft>
                <a:spcPct val="0"/>
              </a:spcAft>
              <a:defRPr/>
            </a:pPr>
            <a:r>
              <a:rPr lang="en-GB" altLang="en-US" sz="1400" dirty="0">
                <a:solidFill>
                  <a:schemeClr val="tx1"/>
                </a:solidFill>
                <a:cs typeface="Arial"/>
              </a:rPr>
              <a:t>public place any offensive weapon, shall</a:t>
            </a:r>
          </a:p>
          <a:p>
            <a:pPr marL="342900" indent="-342900" algn="ctr" fontAlgn="base">
              <a:lnSpc>
                <a:spcPct val="80000"/>
              </a:lnSpc>
              <a:spcBef>
                <a:spcPct val="20000"/>
              </a:spcBef>
              <a:spcAft>
                <a:spcPct val="0"/>
              </a:spcAft>
              <a:defRPr/>
            </a:pPr>
            <a:r>
              <a:rPr lang="en-GB" altLang="en-US" sz="1400" dirty="0">
                <a:solidFill>
                  <a:schemeClr val="tx1"/>
                </a:solidFill>
                <a:cs typeface="Arial"/>
              </a:rPr>
              <a:t>be guilty of an offence.</a:t>
            </a:r>
            <a:endParaRPr lang="en-GB" altLang="en-US" sz="1400" b="1" dirty="0">
              <a:solidFill>
                <a:schemeClr val="tx1"/>
              </a:solidFill>
              <a:cs typeface="Arial"/>
            </a:endParaRPr>
          </a:p>
        </p:txBody>
      </p:sp>
    </p:spTree>
    <p:extLst>
      <p:ext uri="{BB962C8B-B14F-4D97-AF65-F5344CB8AC3E}">
        <p14:creationId xmlns:p14="http://schemas.microsoft.com/office/powerpoint/2010/main" val="2818998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984DA8B-9C13-AED0-C839-5F455B2BBD9A}"/>
              </a:ext>
            </a:extLst>
          </p:cNvPr>
          <p:cNvSpPr txBox="1"/>
          <p:nvPr/>
        </p:nvSpPr>
        <p:spPr>
          <a:xfrm>
            <a:off x="629328" y="464408"/>
            <a:ext cx="4399872" cy="164253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kern="1200" dirty="0">
                <a:solidFill>
                  <a:schemeClr val="tx1"/>
                </a:solidFill>
                <a:latin typeface="+mj-lt"/>
                <a:ea typeface="+mj-ea"/>
                <a:cs typeface="+mj-cs"/>
              </a:rPr>
              <a:t>What’s a ‘</a:t>
            </a:r>
            <a:r>
              <a:rPr lang="en-US" sz="5400" kern="1200" dirty="0">
                <a:solidFill>
                  <a:srgbClr val="FF0000"/>
                </a:solidFill>
                <a:latin typeface="+mj-lt"/>
                <a:ea typeface="+mj-ea"/>
                <a:cs typeface="+mj-cs"/>
              </a:rPr>
              <a:t>public place</a:t>
            </a:r>
            <a:r>
              <a:rPr lang="en-US" sz="5400" kern="1200" dirty="0">
                <a:solidFill>
                  <a:schemeClr val="tx1"/>
                </a:solidFill>
                <a:latin typeface="+mj-lt"/>
                <a:ea typeface="+mj-ea"/>
                <a:cs typeface="+mj-cs"/>
              </a:rPr>
              <a:t>’?</a:t>
            </a:r>
          </a:p>
        </p:txBody>
      </p:sp>
      <p:sp>
        <p:nvSpPr>
          <p:cNvPr id="8" name="TextBox 7">
            <a:extLst>
              <a:ext uri="{FF2B5EF4-FFF2-40B4-BE49-F238E27FC236}">
                <a16:creationId xmlns:a16="http://schemas.microsoft.com/office/drawing/2014/main" id="{58C8C9FC-295F-D45C-2874-A75A9DDB19E2}"/>
              </a:ext>
            </a:extLst>
          </p:cNvPr>
          <p:cNvSpPr txBox="1"/>
          <p:nvPr/>
        </p:nvSpPr>
        <p:spPr>
          <a:xfrm>
            <a:off x="629489" y="2741264"/>
            <a:ext cx="4404039" cy="3386399"/>
          </a:xfrm>
          <a:prstGeom prst="rect">
            <a:avLst/>
          </a:prstGeom>
        </p:spPr>
        <p:txBody>
          <a:bodyPr vert="horz" lIns="91440" tIns="45720" rIns="91440" bIns="45720" rtlCol="0">
            <a:normAutofit/>
          </a:bodyPr>
          <a:lstStyle/>
          <a:p>
            <a:pPr marR="0" lvl="0" algn="ctr" fontAlgn="base">
              <a:lnSpc>
                <a:spcPct val="90000"/>
              </a:lnSpc>
              <a:spcBef>
                <a:spcPct val="0"/>
              </a:spcBef>
              <a:spcAft>
                <a:spcPts val="600"/>
              </a:spcAft>
              <a:buClrTx/>
              <a:buSzTx/>
              <a:tabLst/>
              <a:defRPr/>
            </a:pPr>
            <a:r>
              <a:rPr kumimoji="0" lang="en-US" altLang="en-US" sz="2800" b="0" i="0" u="none" strike="noStrike" cap="none" spc="0" normalizeH="0" baseline="0" noProof="0" dirty="0">
                <a:ln>
                  <a:noFill/>
                </a:ln>
                <a:effectLst/>
                <a:uLnTx/>
                <a:uFillTx/>
              </a:rPr>
              <a:t>This includes any </a:t>
            </a:r>
            <a:r>
              <a:rPr kumimoji="0" lang="en-US" altLang="en-US" sz="2800" b="0" i="1" u="none" strike="noStrike" cap="none" spc="0" normalizeH="0" baseline="0" noProof="0" dirty="0">
                <a:ln>
                  <a:noFill/>
                </a:ln>
                <a:effectLst/>
                <a:uLnTx/>
                <a:uFillTx/>
              </a:rPr>
              <a:t>highway</a:t>
            </a:r>
            <a:r>
              <a:rPr kumimoji="0" lang="en-US" altLang="en-US" sz="2800" b="0" i="0" u="none" strike="noStrike" cap="none" spc="0" normalizeH="0" baseline="0" noProof="0" dirty="0">
                <a:ln>
                  <a:noFill/>
                </a:ln>
                <a:effectLst/>
                <a:uLnTx/>
                <a:uFillTx/>
              </a:rPr>
              <a:t> and any other premises or place which at the material time the public have or are permitted to have access to whether on payment or otherwise</a:t>
            </a:r>
          </a:p>
        </p:txBody>
      </p:sp>
      <p:pic>
        <p:nvPicPr>
          <p:cNvPr id="10248" name="Picture 8" descr="park | Definition, Characteristics, History, Examples, &amp; Facts | Britannica">
            <a:extLst>
              <a:ext uri="{FF2B5EF4-FFF2-40B4-BE49-F238E27FC236}">
                <a16:creationId xmlns:a16="http://schemas.microsoft.com/office/drawing/2014/main" id="{153D15A5-2FAE-635A-A1C8-0B612CED7AC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172" r="25483"/>
          <a:stretch/>
        </p:blipFill>
        <p:spPr bwMode="auto">
          <a:xfrm>
            <a:off x="5376648" y="448967"/>
            <a:ext cx="2800021" cy="2607952"/>
          </a:xfrm>
          <a:custGeom>
            <a:avLst/>
            <a:gdLst/>
            <a:ahLst/>
            <a:cxnLst/>
            <a:rect l="l" t="t" r="r" b="b"/>
            <a:pathLst>
              <a:path w="2800021" h="2607952">
                <a:moveTo>
                  <a:pt x="1896921" y="1283"/>
                </a:moveTo>
                <a:cubicBezTo>
                  <a:pt x="1964079" y="3763"/>
                  <a:pt x="2031133" y="9836"/>
                  <a:pt x="2097856" y="19493"/>
                </a:cubicBezTo>
                <a:cubicBezTo>
                  <a:pt x="2197875" y="35580"/>
                  <a:pt x="2298741" y="25628"/>
                  <a:pt x="2399244" y="18812"/>
                </a:cubicBezTo>
                <a:cubicBezTo>
                  <a:pt x="2520913" y="10497"/>
                  <a:pt x="2642460" y="5999"/>
                  <a:pt x="2764369" y="19631"/>
                </a:cubicBezTo>
                <a:lnTo>
                  <a:pt x="2781331" y="20066"/>
                </a:lnTo>
                <a:lnTo>
                  <a:pt x="2771027" y="223244"/>
                </a:lnTo>
                <a:cubicBezTo>
                  <a:pt x="2770027" y="306498"/>
                  <a:pt x="2772785" y="389724"/>
                  <a:pt x="2780906" y="472842"/>
                </a:cubicBezTo>
                <a:cubicBezTo>
                  <a:pt x="2793852" y="625932"/>
                  <a:pt x="2795719" y="779623"/>
                  <a:pt x="2786483" y="932933"/>
                </a:cubicBezTo>
                <a:cubicBezTo>
                  <a:pt x="2780058" y="1071462"/>
                  <a:pt x="2764299" y="1209772"/>
                  <a:pt x="2777754" y="1348629"/>
                </a:cubicBezTo>
                <a:cubicBezTo>
                  <a:pt x="2782361" y="1396405"/>
                  <a:pt x="2793512" y="1443308"/>
                  <a:pt x="2796058" y="1491412"/>
                </a:cubicBezTo>
                <a:cubicBezTo>
                  <a:pt x="2808180" y="1716767"/>
                  <a:pt x="2789997" y="1941359"/>
                  <a:pt x="2775088" y="2165950"/>
                </a:cubicBezTo>
                <a:cubicBezTo>
                  <a:pt x="2769633" y="2247759"/>
                  <a:pt x="2762966" y="2329567"/>
                  <a:pt x="2777876" y="2411376"/>
                </a:cubicBezTo>
                <a:cubicBezTo>
                  <a:pt x="2783785" y="2445894"/>
                  <a:pt x="2787349" y="2480670"/>
                  <a:pt x="2788562" y="2515512"/>
                </a:cubicBezTo>
                <a:lnTo>
                  <a:pt x="2785862" y="2598193"/>
                </a:lnTo>
                <a:lnTo>
                  <a:pt x="2765823" y="2598670"/>
                </a:lnTo>
                <a:cubicBezTo>
                  <a:pt x="2658539" y="2600165"/>
                  <a:pt x="2550823" y="2613972"/>
                  <a:pt x="2444081" y="2598670"/>
                </a:cubicBezTo>
                <a:cubicBezTo>
                  <a:pt x="2255735" y="2573645"/>
                  <a:pt x="2065408" y="2570205"/>
                  <a:pt x="1876379" y="2588429"/>
                </a:cubicBezTo>
                <a:cubicBezTo>
                  <a:pt x="1663187" y="2606148"/>
                  <a:pt x="1449075" y="2607414"/>
                  <a:pt x="1235711" y="2592226"/>
                </a:cubicBezTo>
                <a:cubicBezTo>
                  <a:pt x="1077655" y="2581411"/>
                  <a:pt x="919274" y="2573358"/>
                  <a:pt x="760677" y="2583023"/>
                </a:cubicBezTo>
                <a:cubicBezTo>
                  <a:pt x="699945" y="2586819"/>
                  <a:pt x="640728" y="2603387"/>
                  <a:pt x="580211" y="2605228"/>
                </a:cubicBezTo>
                <a:cubicBezTo>
                  <a:pt x="409739" y="2610520"/>
                  <a:pt x="239309" y="2608104"/>
                  <a:pt x="68912" y="2597979"/>
                </a:cubicBezTo>
                <a:lnTo>
                  <a:pt x="9851" y="2595036"/>
                </a:lnTo>
                <a:lnTo>
                  <a:pt x="14918" y="2533474"/>
                </a:lnTo>
                <a:cubicBezTo>
                  <a:pt x="24226" y="2470964"/>
                  <a:pt x="33057" y="2409078"/>
                  <a:pt x="21123" y="2345943"/>
                </a:cubicBezTo>
                <a:cubicBezTo>
                  <a:pt x="15873" y="2318439"/>
                  <a:pt x="11935" y="2290684"/>
                  <a:pt x="9189" y="2262929"/>
                </a:cubicBezTo>
                <a:cubicBezTo>
                  <a:pt x="3723" y="2192068"/>
                  <a:pt x="5681" y="2120806"/>
                  <a:pt x="15036" y="2050394"/>
                </a:cubicBezTo>
                <a:cubicBezTo>
                  <a:pt x="23988" y="1968631"/>
                  <a:pt x="9428" y="1886367"/>
                  <a:pt x="21362" y="1804853"/>
                </a:cubicBezTo>
                <a:cubicBezTo>
                  <a:pt x="29835" y="1739206"/>
                  <a:pt x="30157" y="1672681"/>
                  <a:pt x="22317" y="1606945"/>
                </a:cubicBezTo>
                <a:cubicBezTo>
                  <a:pt x="8211" y="1482675"/>
                  <a:pt x="9093" y="1357041"/>
                  <a:pt x="24942" y="1233009"/>
                </a:cubicBezTo>
                <a:cubicBezTo>
                  <a:pt x="34728" y="1160621"/>
                  <a:pt x="40337" y="1086110"/>
                  <a:pt x="22794" y="1015097"/>
                </a:cubicBezTo>
                <a:cubicBezTo>
                  <a:pt x="-18498" y="848195"/>
                  <a:pt x="5610" y="681043"/>
                  <a:pt x="22794" y="515015"/>
                </a:cubicBezTo>
                <a:cubicBezTo>
                  <a:pt x="33236" y="425851"/>
                  <a:pt x="33475" y="335698"/>
                  <a:pt x="23510" y="246472"/>
                </a:cubicBezTo>
                <a:cubicBezTo>
                  <a:pt x="14667" y="180579"/>
                  <a:pt x="9392" y="114270"/>
                  <a:pt x="7698" y="47862"/>
                </a:cubicBezTo>
                <a:lnTo>
                  <a:pt x="8577" y="16981"/>
                </a:lnTo>
                <a:lnTo>
                  <a:pt x="105876" y="19483"/>
                </a:lnTo>
                <a:cubicBezTo>
                  <a:pt x="269744" y="18941"/>
                  <a:pt x="433357" y="6953"/>
                  <a:pt x="596356" y="8998"/>
                </a:cubicBezTo>
                <a:cubicBezTo>
                  <a:pt x="687063" y="10088"/>
                  <a:pt x="777528" y="30535"/>
                  <a:pt x="868476" y="26719"/>
                </a:cubicBezTo>
                <a:cubicBezTo>
                  <a:pt x="1144104" y="15541"/>
                  <a:pt x="1419853" y="19221"/>
                  <a:pt x="1695360" y="4635"/>
                </a:cubicBezTo>
                <a:cubicBezTo>
                  <a:pt x="1762501" y="-82"/>
                  <a:pt x="1829763" y="-1196"/>
                  <a:pt x="1896921" y="1283"/>
                </a:cubicBezTo>
                <a:close/>
              </a:path>
            </a:pathLst>
          </a:custGeom>
          <a:noFill/>
          <a:extLst>
            <a:ext uri="{909E8E84-426E-40DD-AFC4-6F175D3DCCD1}">
              <a14:hiddenFill xmlns:a14="http://schemas.microsoft.com/office/drawing/2010/main">
                <a:solidFill>
                  <a:srgbClr val="FFFFFF"/>
                </a:solidFill>
              </a14:hiddenFill>
            </a:ext>
          </a:extLst>
        </p:spPr>
      </p:pic>
      <p:pic>
        <p:nvPicPr>
          <p:cNvPr id="10242" name="Picture 2" descr="highway | road | Britannica">
            <a:extLst>
              <a:ext uri="{FF2B5EF4-FFF2-40B4-BE49-F238E27FC236}">
                <a16:creationId xmlns:a16="http://schemas.microsoft.com/office/drawing/2014/main" id="{69014ACF-C849-EDC6-FEA1-5A74C666701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484" r="25177" b="-2"/>
          <a:stretch/>
        </p:blipFill>
        <p:spPr bwMode="auto">
          <a:xfrm>
            <a:off x="5371395" y="3215684"/>
            <a:ext cx="2809123" cy="3034623"/>
          </a:xfrm>
          <a:custGeom>
            <a:avLst/>
            <a:gdLst/>
            <a:ahLst/>
            <a:cxnLst/>
            <a:rect l="l" t="t" r="r" b="b"/>
            <a:pathLst>
              <a:path w="2809123" h="3034623">
                <a:moveTo>
                  <a:pt x="909359" y="1412"/>
                </a:moveTo>
                <a:cubicBezTo>
                  <a:pt x="958144" y="-855"/>
                  <a:pt x="1007041" y="-392"/>
                  <a:pt x="1055844" y="2812"/>
                </a:cubicBezTo>
                <a:cubicBezTo>
                  <a:pt x="1188892" y="11671"/>
                  <a:pt x="1321724" y="23752"/>
                  <a:pt x="1455098" y="27433"/>
                </a:cubicBezTo>
                <a:cubicBezTo>
                  <a:pt x="1585007" y="30886"/>
                  <a:pt x="1714916" y="19724"/>
                  <a:pt x="1844174" y="11211"/>
                </a:cubicBezTo>
                <a:cubicBezTo>
                  <a:pt x="2032760" y="-1215"/>
                  <a:pt x="2221452" y="7644"/>
                  <a:pt x="2410145" y="15353"/>
                </a:cubicBezTo>
                <a:cubicBezTo>
                  <a:pt x="2481555" y="18287"/>
                  <a:pt x="2552964" y="17014"/>
                  <a:pt x="2624374" y="15060"/>
                </a:cubicBezTo>
                <a:lnTo>
                  <a:pt x="2784992" y="11774"/>
                </a:lnTo>
                <a:lnTo>
                  <a:pt x="2785432" y="38761"/>
                </a:lnTo>
                <a:cubicBezTo>
                  <a:pt x="2800584" y="206742"/>
                  <a:pt x="2808948" y="374831"/>
                  <a:pt x="2808827" y="543247"/>
                </a:cubicBezTo>
                <a:cubicBezTo>
                  <a:pt x="2810305" y="612173"/>
                  <a:pt x="2806257" y="681111"/>
                  <a:pt x="2796705" y="749514"/>
                </a:cubicBezTo>
                <a:cubicBezTo>
                  <a:pt x="2780583" y="847684"/>
                  <a:pt x="2768461" y="946836"/>
                  <a:pt x="2778522" y="1046533"/>
                </a:cubicBezTo>
                <a:cubicBezTo>
                  <a:pt x="2785553" y="1115252"/>
                  <a:pt x="2789675" y="1183862"/>
                  <a:pt x="2789432" y="1252908"/>
                </a:cubicBezTo>
                <a:cubicBezTo>
                  <a:pt x="2789432" y="1411618"/>
                  <a:pt x="2787978" y="1570434"/>
                  <a:pt x="2791008" y="1729144"/>
                </a:cubicBezTo>
                <a:cubicBezTo>
                  <a:pt x="2793675" y="1870399"/>
                  <a:pt x="2799493" y="2011110"/>
                  <a:pt x="2784826" y="2152475"/>
                </a:cubicBezTo>
                <a:cubicBezTo>
                  <a:pt x="2763249" y="2361141"/>
                  <a:pt x="2770159" y="2570898"/>
                  <a:pt x="2772704" y="2780218"/>
                </a:cubicBezTo>
                <a:lnTo>
                  <a:pt x="2785201" y="3024103"/>
                </a:lnTo>
                <a:lnTo>
                  <a:pt x="2729575" y="3019707"/>
                </a:lnTo>
                <a:cubicBezTo>
                  <a:pt x="2664468" y="3010397"/>
                  <a:pt x="2600011" y="3001566"/>
                  <a:pt x="2534253" y="3013501"/>
                </a:cubicBezTo>
                <a:cubicBezTo>
                  <a:pt x="2505606" y="3018752"/>
                  <a:pt x="2476698" y="3022690"/>
                  <a:pt x="2447790" y="3025435"/>
                </a:cubicBezTo>
                <a:cubicBezTo>
                  <a:pt x="2373985" y="3030901"/>
                  <a:pt x="2299762" y="3028945"/>
                  <a:pt x="2226426" y="3019587"/>
                </a:cubicBezTo>
                <a:cubicBezTo>
                  <a:pt x="2141266" y="3010636"/>
                  <a:pt x="2055584" y="3025196"/>
                  <a:pt x="1970684" y="3013262"/>
                </a:cubicBezTo>
                <a:cubicBezTo>
                  <a:pt x="1902309" y="3004788"/>
                  <a:pt x="1833021" y="3004466"/>
                  <a:pt x="1764554" y="3012307"/>
                </a:cubicBezTo>
                <a:cubicBezTo>
                  <a:pt x="1635120" y="3026413"/>
                  <a:pt x="1504268" y="3025530"/>
                  <a:pt x="1375082" y="3009682"/>
                </a:cubicBezTo>
                <a:cubicBezTo>
                  <a:pt x="1299687" y="2999895"/>
                  <a:pt x="1222081" y="2994286"/>
                  <a:pt x="1148118" y="3011830"/>
                </a:cubicBezTo>
                <a:cubicBezTo>
                  <a:pt x="974281" y="3053123"/>
                  <a:pt x="800184" y="3029015"/>
                  <a:pt x="627259" y="3011830"/>
                </a:cubicBezTo>
                <a:cubicBezTo>
                  <a:pt x="534391" y="3001387"/>
                  <a:pt x="440493" y="3001148"/>
                  <a:pt x="347559" y="3011113"/>
                </a:cubicBezTo>
                <a:cubicBezTo>
                  <a:pt x="278929" y="3019957"/>
                  <a:pt x="209866" y="3025232"/>
                  <a:pt x="140699" y="3026927"/>
                </a:cubicBezTo>
                <a:lnTo>
                  <a:pt x="44501" y="3024299"/>
                </a:lnTo>
                <a:lnTo>
                  <a:pt x="26973" y="2893528"/>
                </a:lnTo>
                <a:cubicBezTo>
                  <a:pt x="-4174" y="2764506"/>
                  <a:pt x="-10619" y="2635110"/>
                  <a:pt x="19693" y="2504963"/>
                </a:cubicBezTo>
                <a:cubicBezTo>
                  <a:pt x="48311" y="2384006"/>
                  <a:pt x="46914" y="2257385"/>
                  <a:pt x="15637" y="2137152"/>
                </a:cubicBezTo>
                <a:cubicBezTo>
                  <a:pt x="8714" y="2106022"/>
                  <a:pt x="4478" y="2074304"/>
                  <a:pt x="2986" y="2042386"/>
                </a:cubicBezTo>
                <a:cubicBezTo>
                  <a:pt x="-6442" y="1925867"/>
                  <a:pt x="9430" y="1810973"/>
                  <a:pt x="22676" y="1695829"/>
                </a:cubicBezTo>
                <a:cubicBezTo>
                  <a:pt x="31508" y="1622442"/>
                  <a:pt x="44993" y="1548304"/>
                  <a:pt x="22676" y="1475668"/>
                </a:cubicBezTo>
                <a:cubicBezTo>
                  <a:pt x="7389" y="1425047"/>
                  <a:pt x="3989" y="1371313"/>
                  <a:pt x="12773" y="1319017"/>
                </a:cubicBezTo>
                <a:cubicBezTo>
                  <a:pt x="27582" y="1226202"/>
                  <a:pt x="30672" y="1131749"/>
                  <a:pt x="21961" y="1038096"/>
                </a:cubicBezTo>
                <a:cubicBezTo>
                  <a:pt x="16209" y="976348"/>
                  <a:pt x="17092" y="914112"/>
                  <a:pt x="24587" y="852564"/>
                </a:cubicBezTo>
                <a:cubicBezTo>
                  <a:pt x="34491" y="769801"/>
                  <a:pt x="49886" y="685536"/>
                  <a:pt x="31150" y="602524"/>
                </a:cubicBezTo>
                <a:cubicBezTo>
                  <a:pt x="1315" y="470626"/>
                  <a:pt x="7282" y="338854"/>
                  <a:pt x="19217" y="205958"/>
                </a:cubicBezTo>
                <a:cubicBezTo>
                  <a:pt x="23692" y="156512"/>
                  <a:pt x="28406" y="106785"/>
                  <a:pt x="29763" y="56918"/>
                </a:cubicBezTo>
                <a:lnTo>
                  <a:pt x="29335" y="22484"/>
                </a:lnTo>
                <a:lnTo>
                  <a:pt x="182423" y="11326"/>
                </a:lnTo>
                <a:cubicBezTo>
                  <a:pt x="307134" y="-180"/>
                  <a:pt x="431415" y="11326"/>
                  <a:pt x="556126" y="18689"/>
                </a:cubicBezTo>
                <a:cubicBezTo>
                  <a:pt x="625195" y="22602"/>
                  <a:pt x="694588" y="27319"/>
                  <a:pt x="763549" y="16388"/>
                </a:cubicBezTo>
                <a:cubicBezTo>
                  <a:pt x="811902" y="8674"/>
                  <a:pt x="860574" y="3678"/>
                  <a:pt x="909359" y="1412"/>
                </a:cubicBezTo>
                <a:close/>
              </a:path>
            </a:pathLst>
          </a:custGeom>
          <a:noFill/>
          <a:extLst>
            <a:ext uri="{909E8E84-426E-40DD-AFC4-6F175D3DCCD1}">
              <a14:hiddenFill xmlns:a14="http://schemas.microsoft.com/office/drawing/2010/main">
                <a:solidFill>
                  <a:srgbClr val="FFFFFF"/>
                </a:solidFill>
              </a14:hiddenFill>
            </a:ext>
          </a:extLst>
        </p:spPr>
      </p:pic>
      <p:pic>
        <p:nvPicPr>
          <p:cNvPr id="10246" name="Picture 6" descr="Welsh Rugby Union | Wales &amp; Regions | Matchday Experience – new measures at Principality  Stadium">
            <a:extLst>
              <a:ext uri="{FF2B5EF4-FFF2-40B4-BE49-F238E27FC236}">
                <a16:creationId xmlns:a16="http://schemas.microsoft.com/office/drawing/2014/main" id="{07F53980-778C-E54E-18DD-E0A1BFFCAB5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6862" r="18498"/>
          <a:stretch/>
        </p:blipFill>
        <p:spPr bwMode="auto">
          <a:xfrm>
            <a:off x="8344949" y="453323"/>
            <a:ext cx="3451906" cy="3553662"/>
          </a:xfrm>
          <a:custGeom>
            <a:avLst/>
            <a:gdLst/>
            <a:ahLst/>
            <a:cxnLst/>
            <a:rect l="l" t="t" r="r" b="b"/>
            <a:pathLst>
              <a:path w="3451906" h="3553662">
                <a:moveTo>
                  <a:pt x="723689" y="906"/>
                </a:moveTo>
                <a:cubicBezTo>
                  <a:pt x="772066" y="2729"/>
                  <a:pt x="820443" y="7023"/>
                  <a:pt x="868820" y="11181"/>
                </a:cubicBezTo>
                <a:cubicBezTo>
                  <a:pt x="1039107" y="26039"/>
                  <a:pt x="1209273" y="19359"/>
                  <a:pt x="1379198" y="8454"/>
                </a:cubicBezTo>
                <a:cubicBezTo>
                  <a:pt x="1496186" y="1474"/>
                  <a:pt x="1613486" y="5305"/>
                  <a:pt x="1729930" y="19904"/>
                </a:cubicBezTo>
                <a:lnTo>
                  <a:pt x="1770732" y="22354"/>
                </a:lnTo>
                <a:lnTo>
                  <a:pt x="1793470" y="25525"/>
                </a:lnTo>
                <a:lnTo>
                  <a:pt x="1895014" y="29765"/>
                </a:lnTo>
                <a:lnTo>
                  <a:pt x="1895984" y="30265"/>
                </a:lnTo>
                <a:lnTo>
                  <a:pt x="1908078" y="30265"/>
                </a:lnTo>
                <a:lnTo>
                  <a:pt x="1909048" y="29667"/>
                </a:lnTo>
                <a:lnTo>
                  <a:pt x="2008240" y="25525"/>
                </a:lnTo>
                <a:lnTo>
                  <a:pt x="2081672" y="15283"/>
                </a:lnTo>
                <a:lnTo>
                  <a:pt x="2184918" y="9562"/>
                </a:lnTo>
                <a:cubicBezTo>
                  <a:pt x="2268544" y="8356"/>
                  <a:pt x="2352209" y="10573"/>
                  <a:pt x="2435750" y="16224"/>
                </a:cubicBezTo>
                <a:cubicBezTo>
                  <a:pt x="2589588" y="24540"/>
                  <a:pt x="2743185" y="15952"/>
                  <a:pt x="2896904" y="5864"/>
                </a:cubicBezTo>
                <a:cubicBezTo>
                  <a:pt x="2988276" y="-133"/>
                  <a:pt x="3079618" y="1639"/>
                  <a:pt x="3170959" y="5268"/>
                </a:cubicBezTo>
                <a:lnTo>
                  <a:pt x="3437940" y="15543"/>
                </a:lnTo>
                <a:lnTo>
                  <a:pt x="3440062" y="77084"/>
                </a:lnTo>
                <a:cubicBezTo>
                  <a:pt x="3439759" y="207598"/>
                  <a:pt x="3426999" y="337557"/>
                  <a:pt x="3419542" y="467764"/>
                </a:cubicBezTo>
                <a:cubicBezTo>
                  <a:pt x="3416314" y="527314"/>
                  <a:pt x="3411472" y="587156"/>
                  <a:pt x="3410666" y="646723"/>
                </a:cubicBezTo>
                <a:cubicBezTo>
                  <a:pt x="3409858" y="706293"/>
                  <a:pt x="3413086" y="765586"/>
                  <a:pt x="3425999" y="824040"/>
                </a:cubicBezTo>
                <a:cubicBezTo>
                  <a:pt x="3458153" y="973974"/>
                  <a:pt x="3447305" y="1120693"/>
                  <a:pt x="3425999" y="1269168"/>
                </a:cubicBezTo>
                <a:cubicBezTo>
                  <a:pt x="3415281" y="1344279"/>
                  <a:pt x="3402111" y="1421878"/>
                  <a:pt x="3425353" y="1494944"/>
                </a:cubicBezTo>
                <a:cubicBezTo>
                  <a:pt x="3464867" y="1616236"/>
                  <a:pt x="3452342" y="1736506"/>
                  <a:pt x="3438266" y="1858381"/>
                </a:cubicBezTo>
                <a:cubicBezTo>
                  <a:pt x="3429228" y="1937294"/>
                  <a:pt x="3419930" y="2017084"/>
                  <a:pt x="3430518" y="2095996"/>
                </a:cubicBezTo>
                <a:cubicBezTo>
                  <a:pt x="3446660" y="2216411"/>
                  <a:pt x="3439170" y="2335949"/>
                  <a:pt x="3431293" y="2456072"/>
                </a:cubicBezTo>
                <a:cubicBezTo>
                  <a:pt x="3426129" y="2537469"/>
                  <a:pt x="3413086" y="2619889"/>
                  <a:pt x="3430002" y="2700556"/>
                </a:cubicBezTo>
                <a:cubicBezTo>
                  <a:pt x="3441812" y="2765790"/>
                  <a:pt x="3444254" y="2832749"/>
                  <a:pt x="3437233" y="2898861"/>
                </a:cubicBezTo>
                <a:cubicBezTo>
                  <a:pt x="3429485" y="3003493"/>
                  <a:pt x="3415798" y="3108125"/>
                  <a:pt x="3435297" y="3213050"/>
                </a:cubicBezTo>
                <a:cubicBezTo>
                  <a:pt x="3445497" y="3268582"/>
                  <a:pt x="3441754" y="3324843"/>
                  <a:pt x="3438137" y="3380812"/>
                </a:cubicBezTo>
                <a:lnTo>
                  <a:pt x="3429447" y="3533975"/>
                </a:lnTo>
                <a:lnTo>
                  <a:pt x="3428457" y="3533971"/>
                </a:lnTo>
                <a:cubicBezTo>
                  <a:pt x="3362736" y="3534214"/>
                  <a:pt x="3297429" y="3530092"/>
                  <a:pt x="3232020" y="3523062"/>
                </a:cubicBezTo>
                <a:cubicBezTo>
                  <a:pt x="3137124" y="3513000"/>
                  <a:pt x="3042746" y="3525122"/>
                  <a:pt x="2949304" y="3541245"/>
                </a:cubicBezTo>
                <a:cubicBezTo>
                  <a:pt x="2884196" y="3550796"/>
                  <a:pt x="2818577" y="3554844"/>
                  <a:pt x="2752970" y="3553366"/>
                </a:cubicBezTo>
                <a:cubicBezTo>
                  <a:pt x="2592664" y="3553487"/>
                  <a:pt x="2432670" y="3545124"/>
                  <a:pt x="2272778" y="3529971"/>
                </a:cubicBezTo>
                <a:cubicBezTo>
                  <a:pt x="2213920" y="3526298"/>
                  <a:pt x="2154916" y="3527959"/>
                  <a:pt x="2096275" y="3534941"/>
                </a:cubicBezTo>
                <a:cubicBezTo>
                  <a:pt x="2030066" y="3541923"/>
                  <a:pt x="1963369" y="3539486"/>
                  <a:pt x="1897658" y="3527668"/>
                </a:cubicBezTo>
                <a:cubicBezTo>
                  <a:pt x="1858723" y="3520213"/>
                  <a:pt x="1819789" y="3518153"/>
                  <a:pt x="1780854" y="3518637"/>
                </a:cubicBezTo>
                <a:cubicBezTo>
                  <a:pt x="1741920" y="3519123"/>
                  <a:pt x="1702985" y="3522153"/>
                  <a:pt x="1664051" y="3524880"/>
                </a:cubicBezTo>
                <a:cubicBezTo>
                  <a:pt x="1450275" y="3539790"/>
                  <a:pt x="1236498" y="3557973"/>
                  <a:pt x="1021996" y="3545850"/>
                </a:cubicBezTo>
                <a:cubicBezTo>
                  <a:pt x="976208" y="3543304"/>
                  <a:pt x="931564" y="3532154"/>
                  <a:pt x="886089" y="3527546"/>
                </a:cubicBezTo>
                <a:cubicBezTo>
                  <a:pt x="753918" y="3514091"/>
                  <a:pt x="622269" y="3529851"/>
                  <a:pt x="490410" y="3536275"/>
                </a:cubicBezTo>
                <a:cubicBezTo>
                  <a:pt x="344484" y="3545511"/>
                  <a:pt x="198194" y="3543645"/>
                  <a:pt x="52476" y="3530699"/>
                </a:cubicBezTo>
                <a:lnTo>
                  <a:pt x="16096" y="3528137"/>
                </a:lnTo>
                <a:lnTo>
                  <a:pt x="13820" y="3457111"/>
                </a:lnTo>
                <a:cubicBezTo>
                  <a:pt x="6425" y="3369848"/>
                  <a:pt x="-1454" y="3282586"/>
                  <a:pt x="8728" y="3195323"/>
                </a:cubicBezTo>
                <a:cubicBezTo>
                  <a:pt x="18037" y="3120746"/>
                  <a:pt x="19541" y="3045559"/>
                  <a:pt x="13214" y="2970732"/>
                </a:cubicBezTo>
                <a:cubicBezTo>
                  <a:pt x="6911" y="2888880"/>
                  <a:pt x="6911" y="2806721"/>
                  <a:pt x="13214" y="2724870"/>
                </a:cubicBezTo>
                <a:cubicBezTo>
                  <a:pt x="18062" y="2646442"/>
                  <a:pt x="26184" y="2567797"/>
                  <a:pt x="17457" y="2489589"/>
                </a:cubicBezTo>
                <a:cubicBezTo>
                  <a:pt x="5335" y="2379639"/>
                  <a:pt x="9335" y="2270015"/>
                  <a:pt x="16729" y="2160282"/>
                </a:cubicBezTo>
                <a:cubicBezTo>
                  <a:pt x="22790" y="2069639"/>
                  <a:pt x="31640" y="1978667"/>
                  <a:pt x="17335" y="1888460"/>
                </a:cubicBezTo>
                <a:cubicBezTo>
                  <a:pt x="159" y="1768104"/>
                  <a:pt x="-4267" y="1646557"/>
                  <a:pt x="4122" y="1525448"/>
                </a:cubicBezTo>
                <a:cubicBezTo>
                  <a:pt x="17093" y="1276969"/>
                  <a:pt x="13820" y="1028271"/>
                  <a:pt x="23760" y="779682"/>
                </a:cubicBezTo>
                <a:cubicBezTo>
                  <a:pt x="27153" y="697655"/>
                  <a:pt x="8971" y="616065"/>
                  <a:pt x="8002" y="534256"/>
                </a:cubicBezTo>
                <a:cubicBezTo>
                  <a:pt x="6790" y="436250"/>
                  <a:pt x="11124" y="337998"/>
                  <a:pt x="14291" y="239596"/>
                </a:cubicBezTo>
                <a:lnTo>
                  <a:pt x="13744" y="13183"/>
                </a:lnTo>
                <a:lnTo>
                  <a:pt x="56934" y="10499"/>
                </a:lnTo>
                <a:cubicBezTo>
                  <a:pt x="147688" y="3411"/>
                  <a:pt x="238784" y="3411"/>
                  <a:pt x="329538" y="10499"/>
                </a:cubicBezTo>
                <a:cubicBezTo>
                  <a:pt x="412505" y="17614"/>
                  <a:pt x="495870" y="15924"/>
                  <a:pt x="578558" y="5455"/>
                </a:cubicBezTo>
                <a:cubicBezTo>
                  <a:pt x="626936" y="-270"/>
                  <a:pt x="675313" y="-917"/>
                  <a:pt x="723689" y="906"/>
                </a:cubicBezTo>
                <a:close/>
              </a:path>
            </a:pathLst>
          </a:custGeom>
          <a:noFill/>
          <a:extLst>
            <a:ext uri="{909E8E84-426E-40DD-AFC4-6F175D3DCCD1}">
              <a14:hiddenFill xmlns:a14="http://schemas.microsoft.com/office/drawing/2010/main">
                <a:solidFill>
                  <a:srgbClr val="FFFFFF"/>
                </a:solidFill>
              </a14:hiddenFill>
            </a:ext>
          </a:extLst>
        </p:spPr>
      </p:pic>
      <p:pic>
        <p:nvPicPr>
          <p:cNvPr id="10244" name="Picture 4" descr="Europa Cinemas - Homepage">
            <a:extLst>
              <a:ext uri="{FF2B5EF4-FFF2-40B4-BE49-F238E27FC236}">
                <a16:creationId xmlns:a16="http://schemas.microsoft.com/office/drawing/2014/main" id="{7A218F36-6484-1EAC-421B-58704809A57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45" r="3" b="3"/>
          <a:stretch/>
        </p:blipFill>
        <p:spPr bwMode="auto">
          <a:xfrm>
            <a:off x="8350554" y="4171427"/>
            <a:ext cx="3434858" cy="2084130"/>
          </a:xfrm>
          <a:custGeom>
            <a:avLst/>
            <a:gdLst/>
            <a:ahLst/>
            <a:cxnLst/>
            <a:rect l="l" t="t" r="r" b="b"/>
            <a:pathLst>
              <a:path w="3434858" h="2084130">
                <a:moveTo>
                  <a:pt x="1225971" y="1141"/>
                </a:moveTo>
                <a:cubicBezTo>
                  <a:pt x="1283624" y="3345"/>
                  <a:pt x="1341187" y="8746"/>
                  <a:pt x="1398467" y="17334"/>
                </a:cubicBezTo>
                <a:cubicBezTo>
                  <a:pt x="1484331" y="31639"/>
                  <a:pt x="1570921" y="22789"/>
                  <a:pt x="1657200" y="16728"/>
                </a:cubicBezTo>
                <a:cubicBezTo>
                  <a:pt x="1761649" y="9334"/>
                  <a:pt x="1865993" y="5334"/>
                  <a:pt x="1970648" y="17456"/>
                </a:cubicBezTo>
                <a:cubicBezTo>
                  <a:pt x="2045091" y="26183"/>
                  <a:pt x="2119948" y="18061"/>
                  <a:pt x="2194600" y="13213"/>
                </a:cubicBezTo>
                <a:cubicBezTo>
                  <a:pt x="2272509" y="6910"/>
                  <a:pt x="2350711" y="6910"/>
                  <a:pt x="2428622" y="13213"/>
                </a:cubicBezTo>
                <a:cubicBezTo>
                  <a:pt x="2499846" y="19540"/>
                  <a:pt x="2571412" y="18037"/>
                  <a:pt x="2642398" y="8727"/>
                </a:cubicBezTo>
                <a:cubicBezTo>
                  <a:pt x="2725458" y="-1455"/>
                  <a:pt x="2808518" y="6424"/>
                  <a:pt x="2891579" y="13819"/>
                </a:cubicBezTo>
                <a:cubicBezTo>
                  <a:pt x="3037765" y="27031"/>
                  <a:pt x="3183847" y="21092"/>
                  <a:pt x="3329721" y="11394"/>
                </a:cubicBezTo>
                <a:lnTo>
                  <a:pt x="3422995" y="10092"/>
                </a:lnTo>
                <a:lnTo>
                  <a:pt x="3423106" y="30386"/>
                </a:lnTo>
                <a:cubicBezTo>
                  <a:pt x="3435867" y="237971"/>
                  <a:pt x="3438238" y="446198"/>
                  <a:pt x="3430208" y="654090"/>
                </a:cubicBezTo>
                <a:cubicBezTo>
                  <a:pt x="3423106" y="827990"/>
                  <a:pt x="3429304" y="1002474"/>
                  <a:pt x="3417295" y="1176228"/>
                </a:cubicBezTo>
                <a:cubicBezTo>
                  <a:pt x="3411355" y="1261425"/>
                  <a:pt x="3404770" y="1348083"/>
                  <a:pt x="3419490" y="1431526"/>
                </a:cubicBezTo>
                <a:cubicBezTo>
                  <a:pt x="3444413" y="1572253"/>
                  <a:pt x="3430724" y="1710643"/>
                  <a:pt x="3415229" y="1849910"/>
                </a:cubicBezTo>
                <a:cubicBezTo>
                  <a:pt x="3410101" y="1894678"/>
                  <a:pt x="3408864" y="1939801"/>
                  <a:pt x="3411481" y="1984635"/>
                </a:cubicBezTo>
                <a:lnTo>
                  <a:pt x="3420281" y="2045052"/>
                </a:lnTo>
                <a:lnTo>
                  <a:pt x="3334389" y="2032837"/>
                </a:lnTo>
                <a:cubicBezTo>
                  <a:pt x="3297879" y="2029644"/>
                  <a:pt x="3261227" y="2028419"/>
                  <a:pt x="3224622" y="2029160"/>
                </a:cubicBezTo>
                <a:cubicBezTo>
                  <a:pt x="3151412" y="2030641"/>
                  <a:pt x="3078391" y="2039983"/>
                  <a:pt x="3007079" y="2057157"/>
                </a:cubicBezTo>
                <a:cubicBezTo>
                  <a:pt x="2872697" y="2088306"/>
                  <a:pt x="2737925" y="2094750"/>
                  <a:pt x="2602371" y="2064436"/>
                </a:cubicBezTo>
                <a:cubicBezTo>
                  <a:pt x="2476389" y="2035818"/>
                  <a:pt x="2344507" y="2037215"/>
                  <a:pt x="2219280" y="2068494"/>
                </a:cubicBezTo>
                <a:cubicBezTo>
                  <a:pt x="2186857" y="2075416"/>
                  <a:pt x="2153821" y="2079653"/>
                  <a:pt x="2120577" y="2081145"/>
                </a:cubicBezTo>
                <a:cubicBezTo>
                  <a:pt x="1999217" y="2090573"/>
                  <a:pt x="1879549" y="2074701"/>
                  <a:pt x="1759622" y="2061453"/>
                </a:cubicBezTo>
                <a:cubicBezTo>
                  <a:pt x="1683186" y="2052622"/>
                  <a:pt x="1605969" y="2039136"/>
                  <a:pt x="1530313" y="2061453"/>
                </a:cubicBezTo>
                <a:cubicBezTo>
                  <a:pt x="1477590" y="2076742"/>
                  <a:pt x="1421623" y="2080142"/>
                  <a:pt x="1367155" y="2071358"/>
                </a:cubicBezTo>
                <a:cubicBezTo>
                  <a:pt x="1270484" y="2056548"/>
                  <a:pt x="1172107" y="2053457"/>
                  <a:pt x="1074563" y="2062169"/>
                </a:cubicBezTo>
                <a:cubicBezTo>
                  <a:pt x="1010251" y="2067921"/>
                  <a:pt x="945429" y="2067038"/>
                  <a:pt x="881325" y="2059543"/>
                </a:cubicBezTo>
                <a:cubicBezTo>
                  <a:pt x="795121" y="2049639"/>
                  <a:pt x="707357" y="2034243"/>
                  <a:pt x="620895" y="2052980"/>
                </a:cubicBezTo>
                <a:cubicBezTo>
                  <a:pt x="483518" y="2082816"/>
                  <a:pt x="346272" y="2076848"/>
                  <a:pt x="207854" y="2064914"/>
                </a:cubicBezTo>
                <a:cubicBezTo>
                  <a:pt x="156354" y="2060439"/>
                  <a:pt x="104562" y="2055725"/>
                  <a:pt x="52622" y="2054367"/>
                </a:cubicBezTo>
                <a:lnTo>
                  <a:pt x="12047" y="2054851"/>
                </a:lnTo>
                <a:lnTo>
                  <a:pt x="2957" y="1815310"/>
                </a:lnTo>
                <a:cubicBezTo>
                  <a:pt x="-270" y="1732929"/>
                  <a:pt x="-1846" y="1650548"/>
                  <a:pt x="3487" y="1568139"/>
                </a:cubicBezTo>
                <a:cubicBezTo>
                  <a:pt x="12457" y="1429500"/>
                  <a:pt x="20094" y="1290971"/>
                  <a:pt x="12700" y="1152224"/>
                </a:cubicBezTo>
                <a:cubicBezTo>
                  <a:pt x="7675" y="1076879"/>
                  <a:pt x="5703" y="1001421"/>
                  <a:pt x="6775" y="925999"/>
                </a:cubicBezTo>
                <a:lnTo>
                  <a:pt x="11863" y="832882"/>
                </a:lnTo>
                <a:lnTo>
                  <a:pt x="20970" y="766654"/>
                </a:lnTo>
                <a:lnTo>
                  <a:pt x="24654" y="677192"/>
                </a:lnTo>
                <a:lnTo>
                  <a:pt x="25185" y="676317"/>
                </a:lnTo>
                <a:lnTo>
                  <a:pt x="25185" y="665409"/>
                </a:lnTo>
                <a:lnTo>
                  <a:pt x="24741" y="664535"/>
                </a:lnTo>
                <a:lnTo>
                  <a:pt x="20970" y="572951"/>
                </a:lnTo>
                <a:lnTo>
                  <a:pt x="18150" y="552445"/>
                </a:lnTo>
                <a:lnTo>
                  <a:pt x="15972" y="515645"/>
                </a:lnTo>
                <a:cubicBezTo>
                  <a:pt x="2990" y="410624"/>
                  <a:pt x="-416" y="304831"/>
                  <a:pt x="5790" y="199319"/>
                </a:cubicBezTo>
                <a:lnTo>
                  <a:pt x="13901" y="9025"/>
                </a:lnTo>
                <a:lnTo>
                  <a:pt x="109477" y="8001"/>
                </a:lnTo>
                <a:cubicBezTo>
                  <a:pt x="187346" y="8970"/>
                  <a:pt x="265007" y="27152"/>
                  <a:pt x="343084" y="23759"/>
                </a:cubicBezTo>
                <a:cubicBezTo>
                  <a:pt x="579702" y="13819"/>
                  <a:pt x="816423" y="17092"/>
                  <a:pt x="1052937" y="4121"/>
                </a:cubicBezTo>
                <a:cubicBezTo>
                  <a:pt x="1110576" y="-73"/>
                  <a:pt x="1168318" y="-1064"/>
                  <a:pt x="1225971" y="1141"/>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832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E25ED1CA-D88F-42A2-A8DF-A1F8F437A5D3}"/>
              </a:ext>
            </a:extLst>
          </p:cNvPr>
          <p:cNvGraphicFramePr/>
          <p:nvPr/>
        </p:nvGraphicFramePr>
        <p:xfrm>
          <a:off x="1645543" y="1485527"/>
          <a:ext cx="8900914" cy="51842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B444C29-4D4E-E127-0D59-B207C20DEC3C}"/>
              </a:ext>
            </a:extLst>
          </p:cNvPr>
          <p:cNvSpPr txBox="1"/>
          <p:nvPr/>
        </p:nvSpPr>
        <p:spPr>
          <a:xfrm>
            <a:off x="792480" y="256615"/>
            <a:ext cx="10607040" cy="830997"/>
          </a:xfrm>
          <a:prstGeom prst="rect">
            <a:avLst/>
          </a:prstGeom>
          <a:noFill/>
        </p:spPr>
        <p:txBody>
          <a:bodyPr wrap="square" rtlCol="0">
            <a:spAutoFit/>
          </a:bodyPr>
          <a:lstStyle/>
          <a:p>
            <a:pPr algn="ctr"/>
            <a:r>
              <a:rPr lang="en-US" sz="4800" dirty="0"/>
              <a:t>Offensive Weapons: 3 Types</a:t>
            </a:r>
          </a:p>
        </p:txBody>
      </p:sp>
      <p:pic>
        <p:nvPicPr>
          <p:cNvPr id="12290" name="Picture 2" descr="IMPORTANT INFO REQUIRED ASAP - Douglas Valley Nursery">
            <a:extLst>
              <a:ext uri="{FF2B5EF4-FFF2-40B4-BE49-F238E27FC236}">
                <a16:creationId xmlns:a16="http://schemas.microsoft.com/office/drawing/2014/main" id="{9E747B96-63F5-6652-CDCF-187A7C5FFFE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018507" y="78389"/>
            <a:ext cx="1714500" cy="1187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8471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26A3943-02E9-4971-A068-BB97151A2912}"/>
                                            </p:graphicEl>
                                          </p:spTgt>
                                        </p:tgtEl>
                                        <p:attrNameLst>
                                          <p:attrName>style.visibility</p:attrName>
                                        </p:attrNameLst>
                                      </p:cBhvr>
                                      <p:to>
                                        <p:strVal val="visible"/>
                                      </p:to>
                                    </p:set>
                                    <p:animEffect transition="in" filter="fade">
                                      <p:cBhvr>
                                        <p:cTn id="7" dur="500"/>
                                        <p:tgtEl>
                                          <p:spTgt spid="2">
                                            <p:graphicEl>
                                              <a:dgm id="{226A3943-02E9-4971-A068-BB97151A291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6A36C3A-8473-4F27-84A9-8E624E85EA91}"/>
                                            </p:graphicEl>
                                          </p:spTgt>
                                        </p:tgtEl>
                                        <p:attrNameLst>
                                          <p:attrName>style.visibility</p:attrName>
                                        </p:attrNameLst>
                                      </p:cBhvr>
                                      <p:to>
                                        <p:strVal val="visible"/>
                                      </p:to>
                                    </p:set>
                                    <p:animEffect transition="in" filter="fade">
                                      <p:cBhvr>
                                        <p:cTn id="12" dur="500"/>
                                        <p:tgtEl>
                                          <p:spTgt spid="2">
                                            <p:graphicEl>
                                              <a:dgm id="{E6A36C3A-8473-4F27-84A9-8E624E85EA9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FA7C296-2AF3-485F-8ED9-43A71EE732D0}"/>
                                            </p:graphicEl>
                                          </p:spTgt>
                                        </p:tgtEl>
                                        <p:attrNameLst>
                                          <p:attrName>style.visibility</p:attrName>
                                        </p:attrNameLst>
                                      </p:cBhvr>
                                      <p:to>
                                        <p:strVal val="visible"/>
                                      </p:to>
                                    </p:set>
                                    <p:animEffect transition="in" filter="fade">
                                      <p:cBhvr>
                                        <p:cTn id="15" dur="500"/>
                                        <p:tgtEl>
                                          <p:spTgt spid="2">
                                            <p:graphicEl>
                                              <a:dgm id="{1FA7C296-2AF3-485F-8ED9-43A71EE732D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FBEE5957-41A7-47B9-BC79-9E1DBCC4EEF1}"/>
                                            </p:graphicEl>
                                          </p:spTgt>
                                        </p:tgtEl>
                                        <p:attrNameLst>
                                          <p:attrName>style.visibility</p:attrName>
                                        </p:attrNameLst>
                                      </p:cBhvr>
                                      <p:to>
                                        <p:strVal val="visible"/>
                                      </p:to>
                                    </p:set>
                                    <p:animEffect transition="in" filter="fade">
                                      <p:cBhvr>
                                        <p:cTn id="20" dur="500"/>
                                        <p:tgtEl>
                                          <p:spTgt spid="2">
                                            <p:graphicEl>
                                              <a:dgm id="{FBEE5957-41A7-47B9-BC79-9E1DBCC4EEF1}"/>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3AD66175-669B-469C-9E27-10B36DB92197}"/>
                                            </p:graphicEl>
                                          </p:spTgt>
                                        </p:tgtEl>
                                        <p:attrNameLst>
                                          <p:attrName>style.visibility</p:attrName>
                                        </p:attrNameLst>
                                      </p:cBhvr>
                                      <p:to>
                                        <p:strVal val="visible"/>
                                      </p:to>
                                    </p:set>
                                    <p:animEffect transition="in" filter="fade">
                                      <p:cBhvr>
                                        <p:cTn id="23" dur="500"/>
                                        <p:tgtEl>
                                          <p:spTgt spid="2">
                                            <p:graphicEl>
                                              <a:dgm id="{3AD66175-669B-469C-9E27-10B36DB9219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23197BFA-4B27-47B2-9E26-CEE9E6B8937E}"/>
                                            </p:graphicEl>
                                          </p:spTgt>
                                        </p:tgtEl>
                                        <p:attrNameLst>
                                          <p:attrName>style.visibility</p:attrName>
                                        </p:attrNameLst>
                                      </p:cBhvr>
                                      <p:to>
                                        <p:strVal val="visible"/>
                                      </p:to>
                                    </p:set>
                                    <p:animEffect transition="in" filter="fade">
                                      <p:cBhvr>
                                        <p:cTn id="28" dur="500"/>
                                        <p:tgtEl>
                                          <p:spTgt spid="2">
                                            <p:graphicEl>
                                              <a:dgm id="{23197BFA-4B27-47B2-9E26-CEE9E6B8937E}"/>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22EA07F4-491A-4A2B-A4BF-6A8D6E9FAB9C}"/>
                                            </p:graphicEl>
                                          </p:spTgt>
                                        </p:tgtEl>
                                        <p:attrNameLst>
                                          <p:attrName>style.visibility</p:attrName>
                                        </p:attrNameLst>
                                      </p:cBhvr>
                                      <p:to>
                                        <p:strVal val="visible"/>
                                      </p:to>
                                    </p:set>
                                    <p:animEffect transition="in" filter="fade">
                                      <p:cBhvr>
                                        <p:cTn id="31" dur="500"/>
                                        <p:tgtEl>
                                          <p:spTgt spid="2">
                                            <p:graphicEl>
                                              <a:dgm id="{22EA07F4-491A-4A2B-A4BF-6A8D6E9FAB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Screwdriver - Wikipedia">
            <a:extLst>
              <a:ext uri="{FF2B5EF4-FFF2-40B4-BE49-F238E27FC236}">
                <a16:creationId xmlns:a16="http://schemas.microsoft.com/office/drawing/2014/main" id="{86C56196-9CFE-0119-354D-00B145A9F1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69822" y="4489644"/>
            <a:ext cx="6096000" cy="217830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2"/>
          <p:cNvSpPr txBox="1">
            <a:spLocks noChangeArrowheads="1"/>
          </p:cNvSpPr>
          <p:nvPr/>
        </p:nvSpPr>
        <p:spPr bwMode="auto">
          <a:xfrm>
            <a:off x="0" y="1021669"/>
            <a:ext cx="6219265" cy="561975"/>
          </a:xfrm>
          <a:prstGeom prst="rect">
            <a:avLst/>
          </a:prstGeom>
          <a:solidFill>
            <a:schemeClr val="accent2">
              <a:lumMod val="20000"/>
              <a:lumOff val="80000"/>
            </a:schemeClr>
          </a:solidFill>
          <a:ln>
            <a:no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Section 139 Criminal Justice Act 1988</a:t>
            </a:r>
          </a:p>
        </p:txBody>
      </p:sp>
      <p:sp>
        <p:nvSpPr>
          <p:cNvPr id="5" name="TextBox 4"/>
          <p:cNvSpPr txBox="1"/>
          <p:nvPr/>
        </p:nvSpPr>
        <p:spPr>
          <a:xfrm>
            <a:off x="0" y="260649"/>
            <a:ext cx="8229600" cy="584775"/>
          </a:xfrm>
          <a:prstGeom prst="rect">
            <a:avLst/>
          </a:prstGeom>
          <a:solidFill>
            <a:schemeClr val="accent2">
              <a:lumMod val="60000"/>
              <a:lumOff val="40000"/>
            </a:schemeClr>
          </a:solidFill>
        </p:spPr>
        <p:txBody>
          <a:bodyPr wrap="square" rtlCol="0">
            <a:spAutoFit/>
          </a:bodyPr>
          <a:lstStyle/>
          <a:p>
            <a:pPr algn="ctr"/>
            <a:r>
              <a:rPr lang="en-GB" sz="3200" b="1" dirty="0">
                <a:solidFill>
                  <a:schemeClr val="bg1"/>
                </a:solidFill>
              </a:rPr>
              <a:t>Bladed or Sharply Pointed Articles</a:t>
            </a:r>
          </a:p>
        </p:txBody>
      </p:sp>
      <p:sp>
        <p:nvSpPr>
          <p:cNvPr id="6" name="TextBox 5">
            <a:extLst>
              <a:ext uri="{FF2B5EF4-FFF2-40B4-BE49-F238E27FC236}">
                <a16:creationId xmlns:a16="http://schemas.microsoft.com/office/drawing/2014/main" id="{762FA8E1-7921-31BE-4D90-0DA6C1AFE80F}"/>
              </a:ext>
            </a:extLst>
          </p:cNvPr>
          <p:cNvSpPr txBox="1"/>
          <p:nvPr/>
        </p:nvSpPr>
        <p:spPr>
          <a:xfrm>
            <a:off x="-263562" y="2514922"/>
            <a:ext cx="7933765" cy="2600071"/>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sz="2800" dirty="0">
                <a:solidFill>
                  <a:schemeClr val="tx1"/>
                </a:solidFill>
                <a:cs typeface="Arial"/>
              </a:rPr>
              <a:t>It is an offence for a person to have with him</a:t>
            </a:r>
          </a:p>
          <a:p>
            <a:pPr marL="342900" indent="-342900" algn="ctr" fontAlgn="base">
              <a:lnSpc>
                <a:spcPct val="80000"/>
              </a:lnSpc>
              <a:spcBef>
                <a:spcPct val="20000"/>
              </a:spcBef>
              <a:spcAft>
                <a:spcPct val="0"/>
              </a:spcAft>
              <a:defRPr/>
            </a:pPr>
            <a:r>
              <a:rPr lang="en-GB" sz="2800" dirty="0">
                <a:solidFill>
                  <a:srgbClr val="FF0000"/>
                </a:solidFill>
                <a:cs typeface="Arial"/>
              </a:rPr>
              <a:t>any article </a:t>
            </a:r>
            <a:r>
              <a:rPr lang="en-GB" sz="2800" dirty="0">
                <a:solidFill>
                  <a:schemeClr val="tx1"/>
                </a:solidFill>
                <a:cs typeface="Arial"/>
              </a:rPr>
              <a:t>which has a </a:t>
            </a:r>
            <a:r>
              <a:rPr lang="en-GB" sz="2800" dirty="0">
                <a:solidFill>
                  <a:srgbClr val="FF0000"/>
                </a:solidFill>
                <a:cs typeface="Arial"/>
              </a:rPr>
              <a:t>blade</a:t>
            </a:r>
            <a:r>
              <a:rPr lang="en-GB" sz="2800" dirty="0">
                <a:solidFill>
                  <a:schemeClr val="tx1"/>
                </a:solidFill>
                <a:cs typeface="Arial"/>
              </a:rPr>
              <a:t> or is </a:t>
            </a:r>
            <a:r>
              <a:rPr lang="en-GB" sz="2800" dirty="0">
                <a:solidFill>
                  <a:srgbClr val="FF0000"/>
                </a:solidFill>
                <a:cs typeface="Arial"/>
              </a:rPr>
              <a:t>sharply</a:t>
            </a:r>
          </a:p>
          <a:p>
            <a:pPr marL="342900" indent="-342900" algn="ctr" fontAlgn="base">
              <a:lnSpc>
                <a:spcPct val="80000"/>
              </a:lnSpc>
              <a:spcBef>
                <a:spcPct val="20000"/>
              </a:spcBef>
              <a:spcAft>
                <a:spcPct val="0"/>
              </a:spcAft>
              <a:defRPr/>
            </a:pPr>
            <a:r>
              <a:rPr lang="en-GB" sz="2800" dirty="0">
                <a:solidFill>
                  <a:srgbClr val="FF0000"/>
                </a:solidFill>
                <a:cs typeface="Arial"/>
              </a:rPr>
              <a:t>pointed</a:t>
            </a:r>
            <a:r>
              <a:rPr lang="en-GB" sz="2800" dirty="0">
                <a:solidFill>
                  <a:schemeClr val="tx1"/>
                </a:solidFill>
                <a:cs typeface="Arial"/>
              </a:rPr>
              <a:t>, except a folding pocket knife, in a</a:t>
            </a:r>
          </a:p>
          <a:p>
            <a:pPr marL="342900" indent="-342900" algn="ctr" fontAlgn="base">
              <a:lnSpc>
                <a:spcPct val="80000"/>
              </a:lnSpc>
              <a:spcBef>
                <a:spcPct val="20000"/>
              </a:spcBef>
              <a:spcAft>
                <a:spcPct val="0"/>
              </a:spcAft>
              <a:defRPr/>
            </a:pPr>
            <a:r>
              <a:rPr lang="en-GB" sz="2800" dirty="0">
                <a:solidFill>
                  <a:srgbClr val="FF0000"/>
                </a:solidFill>
                <a:cs typeface="Arial"/>
              </a:rPr>
              <a:t>public place without good reason </a:t>
            </a:r>
            <a:r>
              <a:rPr lang="en-GB" sz="2800" dirty="0">
                <a:solidFill>
                  <a:schemeClr val="tx1"/>
                </a:solidFill>
                <a:cs typeface="Arial"/>
              </a:rPr>
              <a:t>or </a:t>
            </a:r>
            <a:r>
              <a:rPr lang="en-GB" sz="2800" dirty="0">
                <a:solidFill>
                  <a:srgbClr val="FF0000"/>
                </a:solidFill>
                <a:cs typeface="Arial"/>
              </a:rPr>
              <a:t>lawful</a:t>
            </a:r>
          </a:p>
          <a:p>
            <a:pPr marL="342900" indent="-342900" algn="ctr" fontAlgn="base">
              <a:lnSpc>
                <a:spcPct val="80000"/>
              </a:lnSpc>
              <a:spcBef>
                <a:spcPct val="20000"/>
              </a:spcBef>
              <a:spcAft>
                <a:spcPct val="0"/>
              </a:spcAft>
              <a:defRPr/>
            </a:pPr>
            <a:r>
              <a:rPr lang="en-GB" sz="2800" dirty="0">
                <a:solidFill>
                  <a:srgbClr val="FF0000"/>
                </a:solidFill>
                <a:cs typeface="Arial"/>
              </a:rPr>
              <a:t>authority</a:t>
            </a:r>
            <a:r>
              <a:rPr lang="en-GB" sz="2800" dirty="0">
                <a:solidFill>
                  <a:schemeClr val="tx1"/>
                </a:solidFill>
                <a:cs typeface="Arial"/>
              </a:rPr>
              <a:t>, the onus of proof being on the</a:t>
            </a:r>
          </a:p>
          <a:p>
            <a:pPr marL="342900" indent="-342900" algn="ctr" fontAlgn="base">
              <a:lnSpc>
                <a:spcPct val="80000"/>
              </a:lnSpc>
              <a:spcBef>
                <a:spcPct val="20000"/>
              </a:spcBef>
              <a:spcAft>
                <a:spcPct val="0"/>
              </a:spcAft>
              <a:defRPr/>
            </a:pPr>
            <a:r>
              <a:rPr lang="en-GB" sz="2800" dirty="0">
                <a:solidFill>
                  <a:schemeClr val="tx1"/>
                </a:solidFill>
                <a:cs typeface="Arial"/>
              </a:rPr>
              <a:t>carrier. </a:t>
            </a:r>
            <a:endParaRPr lang="en-GB" altLang="en-US" sz="2800" dirty="0">
              <a:solidFill>
                <a:schemeClr val="tx1"/>
              </a:solidFill>
              <a:cs typeface="Arial"/>
            </a:endParaRPr>
          </a:p>
        </p:txBody>
      </p:sp>
      <p:pic>
        <p:nvPicPr>
          <p:cNvPr id="15364" name="Picture 4" descr="Victorinox Classic SD Pocket Knife | UK | Ultralight Outdoor Gear">
            <a:extLst>
              <a:ext uri="{FF2B5EF4-FFF2-40B4-BE49-F238E27FC236}">
                <a16:creationId xmlns:a16="http://schemas.microsoft.com/office/drawing/2014/main" id="{87F8EE86-F4E5-D126-0FF6-58462ADC8E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12922" y="1451610"/>
            <a:ext cx="3174178" cy="3174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5026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0" y="1019932"/>
            <a:ext cx="6219265" cy="561975"/>
          </a:xfrm>
          <a:prstGeom prst="rect">
            <a:avLst/>
          </a:prstGeom>
          <a:solidFill>
            <a:schemeClr val="accent2">
              <a:lumMod val="20000"/>
              <a:lumOff val="80000"/>
            </a:schemeClr>
          </a:solidFill>
          <a:ln>
            <a:no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Sec. 139 Criminal Justice Act 1988</a:t>
            </a:r>
          </a:p>
        </p:txBody>
      </p:sp>
      <p:sp>
        <p:nvSpPr>
          <p:cNvPr id="5" name="TextBox 4"/>
          <p:cNvSpPr txBox="1"/>
          <p:nvPr/>
        </p:nvSpPr>
        <p:spPr>
          <a:xfrm>
            <a:off x="0" y="198569"/>
            <a:ext cx="8229600" cy="584775"/>
          </a:xfrm>
          <a:prstGeom prst="rect">
            <a:avLst/>
          </a:prstGeom>
          <a:solidFill>
            <a:schemeClr val="accent2">
              <a:lumMod val="60000"/>
              <a:lumOff val="40000"/>
            </a:schemeClr>
          </a:solidFill>
          <a:ln>
            <a:noFill/>
          </a:ln>
        </p:spPr>
        <p:txBody>
          <a:bodyPr wrap="square" rtlCol="0">
            <a:spAutoFit/>
          </a:bodyPr>
          <a:lstStyle/>
          <a:p>
            <a:r>
              <a:rPr lang="en-GB" sz="3200" b="1" dirty="0">
                <a:solidFill>
                  <a:schemeClr val="bg1"/>
                </a:solidFill>
              </a:rPr>
              <a:t>Bladed or Sharply Pointed Articles</a:t>
            </a:r>
          </a:p>
        </p:txBody>
      </p:sp>
      <p:sp>
        <p:nvSpPr>
          <p:cNvPr id="6" name="TextBox 5">
            <a:extLst>
              <a:ext uri="{FF2B5EF4-FFF2-40B4-BE49-F238E27FC236}">
                <a16:creationId xmlns:a16="http://schemas.microsoft.com/office/drawing/2014/main" id="{A8DE5A12-34C1-0828-55D3-C719AD8E6959}"/>
              </a:ext>
            </a:extLst>
          </p:cNvPr>
          <p:cNvSpPr txBox="1"/>
          <p:nvPr/>
        </p:nvSpPr>
        <p:spPr>
          <a:xfrm>
            <a:off x="767042" y="2633257"/>
            <a:ext cx="6695516" cy="2600071"/>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sz="2800" dirty="0">
                <a:solidFill>
                  <a:schemeClr val="tx1"/>
                </a:solidFill>
                <a:cs typeface="Arial"/>
              </a:rPr>
              <a:t>It is an offence for a person to have with him</a:t>
            </a:r>
          </a:p>
          <a:p>
            <a:pPr marL="342900" indent="-342900" algn="ctr" fontAlgn="base">
              <a:lnSpc>
                <a:spcPct val="80000"/>
              </a:lnSpc>
              <a:spcBef>
                <a:spcPct val="20000"/>
              </a:spcBef>
              <a:spcAft>
                <a:spcPct val="0"/>
              </a:spcAft>
              <a:defRPr/>
            </a:pPr>
            <a:r>
              <a:rPr lang="en-GB" sz="2800" dirty="0">
                <a:solidFill>
                  <a:schemeClr val="tx1"/>
                </a:solidFill>
                <a:cs typeface="Arial"/>
              </a:rPr>
              <a:t>any article which has a blade or is sharply</a:t>
            </a:r>
          </a:p>
          <a:p>
            <a:pPr marL="342900" indent="-342900" algn="ctr" fontAlgn="base">
              <a:lnSpc>
                <a:spcPct val="80000"/>
              </a:lnSpc>
              <a:spcBef>
                <a:spcPct val="20000"/>
              </a:spcBef>
              <a:spcAft>
                <a:spcPct val="0"/>
              </a:spcAft>
              <a:defRPr/>
            </a:pPr>
            <a:r>
              <a:rPr lang="en-GB" sz="2800" dirty="0">
                <a:solidFill>
                  <a:schemeClr val="tx1"/>
                </a:solidFill>
                <a:cs typeface="Arial"/>
              </a:rPr>
              <a:t>pointed, except a folding pocket knife, in a</a:t>
            </a:r>
          </a:p>
          <a:p>
            <a:pPr marL="342900" indent="-342900" algn="ctr" fontAlgn="base">
              <a:lnSpc>
                <a:spcPct val="80000"/>
              </a:lnSpc>
              <a:spcBef>
                <a:spcPct val="20000"/>
              </a:spcBef>
              <a:spcAft>
                <a:spcPct val="0"/>
              </a:spcAft>
              <a:defRPr/>
            </a:pPr>
            <a:r>
              <a:rPr lang="en-GB" sz="2800" dirty="0">
                <a:solidFill>
                  <a:schemeClr val="tx1"/>
                </a:solidFill>
                <a:cs typeface="Arial"/>
              </a:rPr>
              <a:t>public place without </a:t>
            </a:r>
            <a:r>
              <a:rPr lang="en-GB" sz="2800" b="1" dirty="0">
                <a:solidFill>
                  <a:srgbClr val="FF0000"/>
                </a:solidFill>
                <a:cs typeface="Arial"/>
              </a:rPr>
              <a:t>good reason </a:t>
            </a:r>
            <a:r>
              <a:rPr lang="en-GB" sz="2800" dirty="0">
                <a:solidFill>
                  <a:schemeClr val="tx1"/>
                </a:solidFill>
                <a:cs typeface="Arial"/>
              </a:rPr>
              <a:t>or lawful</a:t>
            </a:r>
          </a:p>
          <a:p>
            <a:pPr marL="342900" indent="-342900" algn="ctr" fontAlgn="base">
              <a:lnSpc>
                <a:spcPct val="80000"/>
              </a:lnSpc>
              <a:spcBef>
                <a:spcPct val="20000"/>
              </a:spcBef>
              <a:spcAft>
                <a:spcPct val="0"/>
              </a:spcAft>
              <a:defRPr/>
            </a:pPr>
            <a:r>
              <a:rPr lang="en-GB" sz="2800" dirty="0">
                <a:solidFill>
                  <a:schemeClr val="tx1"/>
                </a:solidFill>
                <a:cs typeface="Arial"/>
              </a:rPr>
              <a:t>authority, the onus of proof being on the</a:t>
            </a:r>
          </a:p>
          <a:p>
            <a:pPr marL="342900" indent="-342900" algn="ctr" fontAlgn="base">
              <a:lnSpc>
                <a:spcPct val="80000"/>
              </a:lnSpc>
              <a:spcBef>
                <a:spcPct val="20000"/>
              </a:spcBef>
              <a:spcAft>
                <a:spcPct val="0"/>
              </a:spcAft>
              <a:defRPr/>
            </a:pPr>
            <a:r>
              <a:rPr lang="en-GB" sz="2800" dirty="0">
                <a:solidFill>
                  <a:schemeClr val="tx1"/>
                </a:solidFill>
                <a:cs typeface="Arial"/>
              </a:rPr>
              <a:t>carrier. </a:t>
            </a:r>
            <a:endParaRPr lang="en-GB" altLang="en-US" sz="2800" dirty="0">
              <a:solidFill>
                <a:schemeClr val="tx1"/>
              </a:solidFill>
              <a:cs typeface="Arial"/>
            </a:endParaRPr>
          </a:p>
        </p:txBody>
      </p:sp>
      <p:pic>
        <p:nvPicPr>
          <p:cNvPr id="16386" name="Picture 2" descr="Best Carpenter Tools for Woodworking Contractors">
            <a:extLst>
              <a:ext uri="{FF2B5EF4-FFF2-40B4-BE49-F238E27FC236}">
                <a16:creationId xmlns:a16="http://schemas.microsoft.com/office/drawing/2014/main" id="{DFAF4A99-6BB3-86FE-F3E8-C52EA5AF6D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2458" y="1244441"/>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6388" name="Picture 4" descr="42 Line Man Walking Standing Etc Stock Photos, Pictures &amp; Royalty-Free  Images - iStock">
            <a:extLst>
              <a:ext uri="{FF2B5EF4-FFF2-40B4-BE49-F238E27FC236}">
                <a16:creationId xmlns:a16="http://schemas.microsoft.com/office/drawing/2014/main" id="{E3A03886-C7B6-1C37-5B31-6DA7760533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24508" y="4134778"/>
            <a:ext cx="3708400" cy="2197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7035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435192" y="710353"/>
            <a:ext cx="3179763" cy="320675"/>
          </a:xfrm>
          <a:prstGeom prst="rect">
            <a:avLst/>
          </a:prstGeom>
          <a:solidFill>
            <a:schemeClr val="accent1">
              <a:lumMod val="60000"/>
              <a:lumOff val="40000"/>
            </a:schemeClr>
          </a:solidFill>
          <a:ln>
            <a:no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r>
              <a:rPr lang="en-GB" altLang="en-US" sz="2400" b="1" kern="0" dirty="0">
                <a:latin typeface="+mn-lt"/>
              </a:rPr>
              <a:t>Had the article</a:t>
            </a:r>
            <a:r>
              <a:rPr lang="en-GB" altLang="en-US" sz="2400" b="1" kern="0" dirty="0"/>
              <a:t>:</a:t>
            </a:r>
          </a:p>
        </p:txBody>
      </p:sp>
      <p:sp>
        <p:nvSpPr>
          <p:cNvPr id="4" name="Rectangle 3"/>
          <p:cNvSpPr txBox="1">
            <a:spLocks noChangeArrowheads="1"/>
          </p:cNvSpPr>
          <p:nvPr/>
        </p:nvSpPr>
        <p:spPr bwMode="auto">
          <a:xfrm>
            <a:off x="908017" y="5202680"/>
            <a:ext cx="2511339" cy="950597"/>
          </a:xfrm>
          <a:prstGeom prst="rect">
            <a:avLst/>
          </a:prstGeom>
          <a:solidFill>
            <a:schemeClr val="accent1">
              <a:lumMod val="60000"/>
              <a:lumOff val="4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br>
              <a:rPr lang="en-GB" altLang="en-US" sz="2400" kern="0" dirty="0">
                <a:latin typeface="+mn-lt"/>
              </a:rPr>
            </a:br>
            <a:r>
              <a:rPr lang="en-GB" altLang="en-US" sz="2400" kern="0" dirty="0">
                <a:latin typeface="+mn-lt"/>
              </a:rPr>
              <a:t>For use in  work</a:t>
            </a:r>
          </a:p>
          <a:p>
            <a:pPr>
              <a:lnSpc>
                <a:spcPct val="80000"/>
              </a:lnSpc>
              <a:buNone/>
              <a:defRPr/>
            </a:pPr>
            <a:endParaRPr lang="en-GB" altLang="en-US" sz="2800" b="1" kern="0" dirty="0">
              <a:solidFill>
                <a:srgbClr val="000000"/>
              </a:solidFill>
            </a:endParaRPr>
          </a:p>
          <a:p>
            <a:pPr>
              <a:lnSpc>
                <a:spcPct val="80000"/>
              </a:lnSpc>
              <a:defRPr/>
            </a:pPr>
            <a:endParaRPr lang="en-GB" altLang="en-US" sz="2800" b="1" kern="0" dirty="0">
              <a:solidFill>
                <a:srgbClr val="000000"/>
              </a:solidFill>
            </a:endParaRPr>
          </a:p>
        </p:txBody>
      </p:sp>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flipH="1">
            <a:off x="936754" y="2337871"/>
            <a:ext cx="2511340" cy="2504539"/>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934918" y="2294711"/>
            <a:ext cx="2497953" cy="2553912"/>
          </a:xfrm>
          <a:prstGeom prst="rect">
            <a:avLst/>
          </a:prstGeom>
        </p:spPr>
      </p:pic>
      <p:pic>
        <p:nvPicPr>
          <p:cNvPr id="9" name="Picture 8"/>
          <p:cNvPicPr>
            <a:picLocks noChangeAspect="1"/>
          </p:cNvPicPr>
          <p:nvPr/>
        </p:nvPicPr>
        <p:blipFill>
          <a:blip r:embed="rId5"/>
          <a:stretch>
            <a:fillRect/>
          </a:stretch>
        </p:blipFill>
        <p:spPr>
          <a:xfrm>
            <a:off x="5117002" y="2294711"/>
            <a:ext cx="2497953" cy="2590861"/>
          </a:xfrm>
          <a:prstGeom prst="rect">
            <a:avLst/>
          </a:prstGeom>
        </p:spPr>
      </p:pic>
      <p:sp>
        <p:nvSpPr>
          <p:cNvPr id="10" name="TextBox 9"/>
          <p:cNvSpPr txBox="1"/>
          <p:nvPr/>
        </p:nvSpPr>
        <p:spPr>
          <a:xfrm>
            <a:off x="1981200" y="153412"/>
            <a:ext cx="8229600" cy="584775"/>
          </a:xfrm>
          <a:prstGeom prst="rect">
            <a:avLst/>
          </a:prstGeom>
          <a:solidFill>
            <a:schemeClr val="accent1">
              <a:lumMod val="60000"/>
              <a:lumOff val="40000"/>
            </a:schemeClr>
          </a:solidFill>
        </p:spPr>
        <p:txBody>
          <a:bodyPr wrap="square" rtlCol="0">
            <a:spAutoFit/>
          </a:bodyPr>
          <a:lstStyle/>
          <a:p>
            <a:pPr algn="ctr"/>
            <a:r>
              <a:rPr lang="en-GB" sz="3200" b="1" dirty="0">
                <a:solidFill>
                  <a:schemeClr val="bg1"/>
                </a:solidFill>
              </a:rPr>
              <a:t>Defences</a:t>
            </a:r>
          </a:p>
        </p:txBody>
      </p:sp>
      <p:sp>
        <p:nvSpPr>
          <p:cNvPr id="11" name="Rectangle 3"/>
          <p:cNvSpPr txBox="1">
            <a:spLocks noChangeArrowheads="1"/>
          </p:cNvSpPr>
          <p:nvPr/>
        </p:nvSpPr>
        <p:spPr bwMode="auto">
          <a:xfrm>
            <a:off x="8982036" y="5202680"/>
            <a:ext cx="2511339" cy="1072598"/>
          </a:xfrm>
          <a:prstGeom prst="rect">
            <a:avLst/>
          </a:prstGeom>
          <a:solidFill>
            <a:schemeClr val="accent1">
              <a:lumMod val="60000"/>
              <a:lumOff val="4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br>
              <a:rPr lang="en-GB" altLang="en-US" sz="2400" kern="0" dirty="0">
                <a:latin typeface="+mn-lt"/>
              </a:rPr>
            </a:br>
            <a:r>
              <a:rPr lang="en-GB" altLang="en-US" sz="2400" kern="0" dirty="0">
                <a:latin typeface="+mn-lt"/>
              </a:rPr>
              <a:t>For religious reasons</a:t>
            </a:r>
          </a:p>
          <a:p>
            <a:pPr>
              <a:lnSpc>
                <a:spcPct val="80000"/>
              </a:lnSpc>
              <a:buNone/>
              <a:defRPr/>
            </a:pPr>
            <a:endParaRPr lang="en-GB" altLang="en-US" sz="2800" b="1" kern="0" dirty="0">
              <a:solidFill>
                <a:srgbClr val="000000"/>
              </a:solidFill>
            </a:endParaRPr>
          </a:p>
          <a:p>
            <a:pPr>
              <a:lnSpc>
                <a:spcPct val="80000"/>
              </a:lnSpc>
              <a:defRPr/>
            </a:pPr>
            <a:endParaRPr lang="en-GB" altLang="en-US" sz="2800" b="1" kern="0" dirty="0">
              <a:solidFill>
                <a:srgbClr val="000000"/>
              </a:solidFill>
            </a:endParaRPr>
          </a:p>
        </p:txBody>
      </p:sp>
      <p:sp>
        <p:nvSpPr>
          <p:cNvPr id="12" name="Rectangle 3"/>
          <p:cNvSpPr txBox="1">
            <a:spLocks noChangeArrowheads="1"/>
          </p:cNvSpPr>
          <p:nvPr/>
        </p:nvSpPr>
        <p:spPr bwMode="auto">
          <a:xfrm>
            <a:off x="5103616" y="5202680"/>
            <a:ext cx="2511339" cy="1383529"/>
          </a:xfrm>
          <a:prstGeom prst="rect">
            <a:avLst/>
          </a:prstGeom>
          <a:solidFill>
            <a:schemeClr val="accent1">
              <a:lumMod val="60000"/>
              <a:lumOff val="40000"/>
            </a:schemeClr>
          </a:solidFill>
          <a:ln>
            <a:solidFill>
              <a:schemeClr val="tx1"/>
            </a:solidFill>
          </a:ln>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0" indent="0" algn="ctr">
              <a:lnSpc>
                <a:spcPct val="80000"/>
              </a:lnSpc>
              <a:buNone/>
              <a:defRPr/>
            </a:pPr>
            <a:br>
              <a:rPr lang="en-GB" altLang="en-US" sz="2400" kern="0" dirty="0">
                <a:latin typeface="+mn-lt"/>
              </a:rPr>
            </a:br>
            <a:r>
              <a:rPr lang="en-GB" altLang="en-US" sz="2400" kern="0" dirty="0">
                <a:latin typeface="+mn-lt"/>
              </a:rPr>
              <a:t>As part of a national costume</a:t>
            </a:r>
          </a:p>
          <a:p>
            <a:pPr>
              <a:lnSpc>
                <a:spcPct val="80000"/>
              </a:lnSpc>
              <a:buNone/>
              <a:defRPr/>
            </a:pPr>
            <a:endParaRPr lang="en-GB" altLang="en-US" sz="2800" b="1" kern="0" dirty="0">
              <a:solidFill>
                <a:srgbClr val="000000"/>
              </a:solidFill>
            </a:endParaRPr>
          </a:p>
          <a:p>
            <a:pPr>
              <a:lnSpc>
                <a:spcPct val="80000"/>
              </a:lnSpc>
              <a:defRPr/>
            </a:pPr>
            <a:endParaRPr lang="en-GB" altLang="en-US" sz="2800" b="1" kern="0" dirty="0">
              <a:solidFill>
                <a:srgbClr val="000000"/>
              </a:solidFill>
            </a:endParaRPr>
          </a:p>
        </p:txBody>
      </p:sp>
      <p:sp>
        <p:nvSpPr>
          <p:cNvPr id="5" name="TextBox 4">
            <a:extLst>
              <a:ext uri="{FF2B5EF4-FFF2-40B4-BE49-F238E27FC236}">
                <a16:creationId xmlns:a16="http://schemas.microsoft.com/office/drawing/2014/main" id="{60FE7AFA-3CAE-3FD2-FAA5-A055CC5E04EA}"/>
              </a:ext>
            </a:extLst>
          </p:cNvPr>
          <p:cNvSpPr txBox="1"/>
          <p:nvPr/>
        </p:nvSpPr>
        <p:spPr>
          <a:xfrm>
            <a:off x="783770" y="1255987"/>
            <a:ext cx="10885715" cy="646331"/>
          </a:xfrm>
          <a:prstGeom prst="rect">
            <a:avLst/>
          </a:prstGeom>
          <a:noFill/>
        </p:spPr>
        <p:txBody>
          <a:bodyPr wrap="square">
            <a:spAutoFit/>
          </a:bodyPr>
          <a:lstStyle/>
          <a:p>
            <a:pPr algn="ctr">
              <a:lnSpc>
                <a:spcPct val="100000"/>
              </a:lnSpc>
            </a:pP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As well as </a:t>
            </a:r>
            <a:r>
              <a:rPr lang="en-GB" sz="1800" b="1" i="0" u="none" strike="noStrike" kern="1200" baseline="0" dirty="0">
                <a:solidFill>
                  <a:schemeClr val="tx1"/>
                </a:solidFill>
                <a:latin typeface="Arial" panose="020B0604020202020204" pitchFamily="34" charset="0"/>
                <a:ea typeface="+mn-ea"/>
                <a:cs typeface="Arial" panose="020B0604020202020204" pitchFamily="34" charset="0"/>
              </a:rPr>
              <a:t>good reason </a:t>
            </a: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or </a:t>
            </a:r>
            <a:r>
              <a:rPr lang="en-GB" sz="1800" b="1" i="0" u="none" strike="noStrike" kern="1200" baseline="0" dirty="0">
                <a:solidFill>
                  <a:schemeClr val="tx1"/>
                </a:solidFill>
                <a:latin typeface="Arial" panose="020B0604020202020204" pitchFamily="34" charset="0"/>
                <a:ea typeface="+mn-ea"/>
                <a:cs typeface="Arial" panose="020B0604020202020204" pitchFamily="34" charset="0"/>
              </a:rPr>
              <a:t>lawful authority</a:t>
            </a:r>
            <a:r>
              <a:rPr lang="en-GB" sz="1800" b="0" i="0" u="none" strike="noStrike" kern="1200" baseline="0" dirty="0">
                <a:solidFill>
                  <a:schemeClr val="tx1"/>
                </a:solidFill>
                <a:latin typeface="Arial" panose="020B0604020202020204" pitchFamily="34" charset="0"/>
                <a:ea typeface="+mn-ea"/>
                <a:cs typeface="Arial" panose="020B0604020202020204" pitchFamily="34" charset="0"/>
              </a:rPr>
              <a:t>, these other defences are also covered by S.4 and S.5 of the Criminal Justice Act 1988: </a:t>
            </a:r>
          </a:p>
        </p:txBody>
      </p:sp>
    </p:spTree>
    <p:extLst>
      <p:ext uri="{BB962C8B-B14F-4D97-AF65-F5344CB8AC3E}">
        <p14:creationId xmlns:p14="http://schemas.microsoft.com/office/powerpoint/2010/main" val="36525244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fade">
                                      <p:cBhvr>
                                        <p:cTn id="3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11" grpId="0" animBg="1"/>
      <p:bldP spid="12" grpId="0" animBg="1"/>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730822" y="215888"/>
            <a:ext cx="8730355" cy="584775"/>
          </a:xfrm>
          <a:prstGeom prst="rect">
            <a:avLst/>
          </a:prstGeom>
          <a:solidFill>
            <a:schemeClr val="accent6">
              <a:lumMod val="60000"/>
              <a:lumOff val="40000"/>
            </a:schemeClr>
          </a:solidFill>
          <a:ln>
            <a:noFill/>
          </a:ln>
        </p:spPr>
        <p:txBody>
          <a:bodyPr wrap="square" rtlCol="0">
            <a:spAutoFit/>
          </a:bodyPr>
          <a:lstStyle/>
          <a:p>
            <a:pPr algn="ctr"/>
            <a:r>
              <a:rPr lang="en-GB" sz="3200" b="1" dirty="0">
                <a:solidFill>
                  <a:schemeClr val="bg1"/>
                </a:solidFill>
              </a:rPr>
              <a:t>Further Offences</a:t>
            </a:r>
          </a:p>
        </p:txBody>
      </p:sp>
      <p:graphicFrame>
        <p:nvGraphicFramePr>
          <p:cNvPr id="2" name="Diagram 1">
            <a:extLst>
              <a:ext uri="{FF2B5EF4-FFF2-40B4-BE49-F238E27FC236}">
                <a16:creationId xmlns:a16="http://schemas.microsoft.com/office/drawing/2014/main" id="{3596BA84-3C48-4C29-9E53-F55E6797852A}"/>
              </a:ext>
            </a:extLst>
          </p:cNvPr>
          <p:cNvGraphicFramePr/>
          <p:nvPr/>
        </p:nvGraphicFramePr>
        <p:xfrm>
          <a:off x="616857" y="875016"/>
          <a:ext cx="10958286" cy="529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During COVID-19, underperforming school districts have no excuse for  standstill on student learning">
            <a:extLst>
              <a:ext uri="{FF2B5EF4-FFF2-40B4-BE49-F238E27FC236}">
                <a16:creationId xmlns:a16="http://schemas.microsoft.com/office/drawing/2014/main" id="{4B350D0D-DD59-75A3-F5E4-42AD5CEBD5E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470322" y="4547435"/>
            <a:ext cx="2544535" cy="16932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3419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6D4277D-413E-4D9C-B253-4E3167E5FD9C}"/>
                                            </p:graphicEl>
                                          </p:spTgt>
                                        </p:tgtEl>
                                        <p:attrNameLst>
                                          <p:attrName>style.visibility</p:attrName>
                                        </p:attrNameLst>
                                      </p:cBhvr>
                                      <p:to>
                                        <p:strVal val="visible"/>
                                      </p:to>
                                    </p:set>
                                    <p:animEffect transition="in" filter="fade">
                                      <p:cBhvr>
                                        <p:cTn id="7" dur="500"/>
                                        <p:tgtEl>
                                          <p:spTgt spid="2">
                                            <p:graphicEl>
                                              <a:dgm id="{E6D4277D-413E-4D9C-B253-4E3167E5FD9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BF24860-5CAF-40CB-984C-4849E6FAF142}"/>
                                            </p:graphicEl>
                                          </p:spTgt>
                                        </p:tgtEl>
                                        <p:attrNameLst>
                                          <p:attrName>style.visibility</p:attrName>
                                        </p:attrNameLst>
                                      </p:cBhvr>
                                      <p:to>
                                        <p:strVal val="visible"/>
                                      </p:to>
                                    </p:set>
                                    <p:animEffect transition="in" filter="fade">
                                      <p:cBhvr>
                                        <p:cTn id="12" dur="500"/>
                                        <p:tgtEl>
                                          <p:spTgt spid="2">
                                            <p:graphicEl>
                                              <a:dgm id="{FBF24860-5CAF-40CB-984C-4849E6FAF14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19A8B61A-CC55-41FA-A166-B8D7758E7E5D}"/>
                                            </p:graphicEl>
                                          </p:spTgt>
                                        </p:tgtEl>
                                        <p:attrNameLst>
                                          <p:attrName>style.visibility</p:attrName>
                                        </p:attrNameLst>
                                      </p:cBhvr>
                                      <p:to>
                                        <p:strVal val="visible"/>
                                      </p:to>
                                    </p:set>
                                    <p:animEffect transition="in" filter="fade">
                                      <p:cBhvr>
                                        <p:cTn id="17" dur="500"/>
                                        <p:tgtEl>
                                          <p:spTgt spid="2">
                                            <p:graphicEl>
                                              <a:dgm id="{19A8B61A-CC55-41FA-A166-B8D7758E7E5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92C10426-0369-45BC-BDEE-D6D56F98DD7F}"/>
                                            </p:graphicEl>
                                          </p:spTgt>
                                        </p:tgtEl>
                                        <p:attrNameLst>
                                          <p:attrName>style.visibility</p:attrName>
                                        </p:attrNameLst>
                                      </p:cBhvr>
                                      <p:to>
                                        <p:strVal val="visible"/>
                                      </p:to>
                                    </p:set>
                                    <p:animEffect transition="in" filter="fade">
                                      <p:cBhvr>
                                        <p:cTn id="22" dur="500"/>
                                        <p:tgtEl>
                                          <p:spTgt spid="2">
                                            <p:graphicEl>
                                              <a:dgm id="{92C10426-0369-45BC-BDEE-D6D56F98DD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580" y="180010"/>
            <a:ext cx="8229600" cy="584775"/>
          </a:xfrm>
          <a:prstGeom prst="rect">
            <a:avLst/>
          </a:prstGeom>
          <a:solidFill>
            <a:schemeClr val="accent6">
              <a:lumMod val="60000"/>
              <a:lumOff val="40000"/>
            </a:schemeClr>
          </a:solidFill>
          <a:ln>
            <a:noFill/>
          </a:ln>
        </p:spPr>
        <p:txBody>
          <a:bodyPr wrap="square" rtlCol="0">
            <a:spAutoFit/>
          </a:bodyPr>
          <a:lstStyle/>
          <a:p>
            <a:pPr algn="ctr"/>
            <a:r>
              <a:rPr lang="en-GB" sz="3200" b="1" dirty="0">
                <a:solidFill>
                  <a:schemeClr val="bg1"/>
                </a:solidFill>
              </a:rPr>
              <a:t>Further Offences</a:t>
            </a:r>
          </a:p>
        </p:txBody>
      </p:sp>
      <p:pic>
        <p:nvPicPr>
          <p:cNvPr id="2" name="Picture 1"/>
          <p:cNvPicPr>
            <a:picLocks noChangeAspect="1"/>
          </p:cNvPicPr>
          <p:nvPr/>
        </p:nvPicPr>
        <p:blipFill>
          <a:blip r:embed="rId3"/>
          <a:stretch>
            <a:fillRect/>
          </a:stretch>
        </p:blipFill>
        <p:spPr>
          <a:xfrm>
            <a:off x="8744744" y="436352"/>
            <a:ext cx="2581157" cy="1843683"/>
          </a:xfrm>
          <a:prstGeom prst="rect">
            <a:avLst/>
          </a:prstGeom>
        </p:spPr>
      </p:pic>
      <p:graphicFrame>
        <p:nvGraphicFramePr>
          <p:cNvPr id="6" name="Diagram 5">
            <a:extLst>
              <a:ext uri="{FF2B5EF4-FFF2-40B4-BE49-F238E27FC236}">
                <a16:creationId xmlns:a16="http://schemas.microsoft.com/office/drawing/2014/main" id="{0CDADDE9-CAC0-4978-9418-7658CFB822AD}"/>
              </a:ext>
            </a:extLst>
          </p:cNvPr>
          <p:cNvGraphicFramePr/>
          <p:nvPr/>
        </p:nvGraphicFramePr>
        <p:xfrm>
          <a:off x="143266" y="1088572"/>
          <a:ext cx="8082754" cy="438052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050" name="Picture 2" descr="Jif (lemon juice) - Wikipedia">
            <a:extLst>
              <a:ext uri="{FF2B5EF4-FFF2-40B4-BE49-F238E27FC236}">
                <a16:creationId xmlns:a16="http://schemas.microsoft.com/office/drawing/2014/main" id="{D89313DF-6928-17E7-CBEA-436CB8C6DE8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744744" y="3278836"/>
            <a:ext cx="3213100" cy="2527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9678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CC75DCF6-FF04-4638-B277-2E95D2D8A13F}"/>
                                            </p:graphicEl>
                                          </p:spTgt>
                                        </p:tgtEl>
                                        <p:attrNameLst>
                                          <p:attrName>style.visibility</p:attrName>
                                        </p:attrNameLst>
                                      </p:cBhvr>
                                      <p:to>
                                        <p:strVal val="visible"/>
                                      </p:to>
                                    </p:set>
                                    <p:animEffect transition="in" filter="fade">
                                      <p:cBhvr>
                                        <p:cTn id="7" dur="500"/>
                                        <p:tgtEl>
                                          <p:spTgt spid="6">
                                            <p:graphicEl>
                                              <a:dgm id="{CC75DCF6-FF04-4638-B277-2E95D2D8A13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E2A6B864-00D6-4F42-BF8F-2335CEC4A3C4}"/>
                                            </p:graphicEl>
                                          </p:spTgt>
                                        </p:tgtEl>
                                        <p:attrNameLst>
                                          <p:attrName>style.visibility</p:attrName>
                                        </p:attrNameLst>
                                      </p:cBhvr>
                                      <p:to>
                                        <p:strVal val="visible"/>
                                      </p:to>
                                    </p:set>
                                    <p:animEffect transition="in" filter="fade">
                                      <p:cBhvr>
                                        <p:cTn id="12" dur="500"/>
                                        <p:tgtEl>
                                          <p:spTgt spid="6">
                                            <p:graphicEl>
                                              <a:dgm id="{E2A6B864-00D6-4F42-BF8F-2335CEC4A3C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303699C7-82B4-411A-AB65-7DB8CCDDDE10}"/>
                                            </p:graphicEl>
                                          </p:spTgt>
                                        </p:tgtEl>
                                        <p:attrNameLst>
                                          <p:attrName>style.visibility</p:attrName>
                                        </p:attrNameLst>
                                      </p:cBhvr>
                                      <p:to>
                                        <p:strVal val="visible"/>
                                      </p:to>
                                    </p:set>
                                    <p:animEffect transition="in" filter="fade">
                                      <p:cBhvr>
                                        <p:cTn id="17" dur="500"/>
                                        <p:tgtEl>
                                          <p:spTgt spid="6">
                                            <p:graphicEl>
                                              <a:dgm id="{303699C7-82B4-411A-AB65-7DB8CCDDDE1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3D black question marks with one yellow question mark">
            <a:extLst>
              <a:ext uri="{FF2B5EF4-FFF2-40B4-BE49-F238E27FC236}">
                <a16:creationId xmlns:a16="http://schemas.microsoft.com/office/drawing/2014/main" id="{896AF106-625B-583F-B3A7-388AAAF2F463}"/>
              </a:ext>
            </a:extLst>
          </p:cNvPr>
          <p:cNvPicPr>
            <a:picLocks noChangeAspect="1"/>
          </p:cNvPicPr>
          <p:nvPr/>
        </p:nvPicPr>
        <p:blipFill>
          <a:blip r:embed="rId2">
            <a:alphaModFix amt="50000"/>
          </a:blip>
          <a:srcRect l="28990" r="6122" b="1"/>
          <a:stretch/>
        </p:blipFill>
        <p:spPr>
          <a:xfrm>
            <a:off x="20" y="1"/>
            <a:ext cx="12191980" cy="6857999"/>
          </a:xfrm>
          <a:prstGeom prst="rect">
            <a:avLst/>
          </a:prstGeom>
        </p:spPr>
      </p:pic>
      <p:sp>
        <p:nvSpPr>
          <p:cNvPr id="2" name="TextBox 1">
            <a:extLst>
              <a:ext uri="{FF2B5EF4-FFF2-40B4-BE49-F238E27FC236}">
                <a16:creationId xmlns:a16="http://schemas.microsoft.com/office/drawing/2014/main" id="{A7BD2C50-55B0-BC6A-EA39-0AD27A5B20B5}"/>
              </a:ext>
            </a:extLst>
          </p:cNvPr>
          <p:cNvSpPr txBox="1"/>
          <p:nvPr/>
        </p:nvSpPr>
        <p:spPr>
          <a:xfrm>
            <a:off x="1524000" y="1122362"/>
            <a:ext cx="9144000" cy="290051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dirty="0">
                <a:solidFill>
                  <a:srgbClr val="FFFFFF"/>
                </a:solidFill>
                <a:latin typeface="+mj-lt"/>
                <a:ea typeface="+mj-ea"/>
                <a:cs typeface="+mj-cs"/>
              </a:rPr>
              <a:t>Any Questions?</a:t>
            </a:r>
          </a:p>
        </p:txBody>
      </p:sp>
    </p:spTree>
    <p:extLst>
      <p:ext uri="{BB962C8B-B14F-4D97-AF65-F5344CB8AC3E}">
        <p14:creationId xmlns:p14="http://schemas.microsoft.com/office/powerpoint/2010/main" val="40537877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167</TotalTime>
  <Words>3614</Words>
  <Application>Microsoft Office PowerPoint</Application>
  <PresentationFormat>Widescreen</PresentationFormat>
  <Paragraphs>351</Paragraphs>
  <Slides>55</Slides>
  <Notes>51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55</vt:i4>
      </vt:variant>
    </vt:vector>
  </HeadingPairs>
  <TitlesOfParts>
    <vt:vector size="59" baseType="lpstr">
      <vt:lpstr>Arial</vt:lpstr>
      <vt:lpstr>Calibri</vt:lpstr>
      <vt:lpstr>Calibri Light</vt:lpstr>
      <vt:lpstr>Office Theme</vt:lpstr>
      <vt:lpstr>Preparing for the Role of Constable  Week 3 Part 1 </vt:lpstr>
      <vt:lpstr>Recapping</vt:lpstr>
      <vt:lpstr>Learning Outcomes : Public Order Act 1986</vt:lpstr>
      <vt:lpstr>Public Order Act 1986 </vt:lpstr>
      <vt:lpstr>“…Maintaining Public Order…” </vt:lpstr>
      <vt:lpstr>“I was drunk!” </vt:lpstr>
      <vt:lpstr>PowerPoint Presentation</vt:lpstr>
      <vt:lpstr>Breach of the Peace </vt:lpstr>
      <vt:lpstr>Breach of the Peace</vt:lpstr>
      <vt:lpstr>PowerPoint Presentation</vt:lpstr>
      <vt:lpstr>‘Binding Over’ after an arrest for B.O.P </vt:lpstr>
      <vt:lpstr>Breach of the Peace</vt:lpstr>
      <vt:lpstr>PowerPoint Presentation</vt:lpstr>
      <vt:lpstr>PowerPoint Presentation</vt:lpstr>
      <vt:lpstr>PowerPoint Presentation</vt:lpstr>
      <vt:lpstr>Section 5 POA 1986</vt:lpstr>
      <vt:lpstr>Key Words S.5</vt:lpstr>
      <vt:lpstr>The  key features  of  Section 5  are: </vt:lpstr>
      <vt:lpstr>PowerPoint Presentation</vt:lpstr>
      <vt:lpstr>Section 5 POA 1986</vt:lpstr>
      <vt:lpstr>Why is it not an offence inside one dwelling? </vt:lpstr>
      <vt:lpstr>PowerPoint Presentation</vt:lpstr>
      <vt:lpstr>PowerPoint Presentation</vt:lpstr>
      <vt:lpstr>PowerPoint Presentation</vt:lpstr>
      <vt:lpstr>Section 4A POA 1986</vt:lpstr>
      <vt:lpstr>Section 4A POA 1986</vt:lpstr>
      <vt:lpstr>PowerPoint Presentation</vt:lpstr>
      <vt:lpstr>PowerPoint Presentation</vt:lpstr>
      <vt:lpstr>PowerPoint Presentation</vt:lpstr>
      <vt:lpstr>         Section 4 POA 1986 – Fear of Provocation of Violence  </vt:lpstr>
      <vt:lpstr>         Section 4 POA 1986 – Fear of Provocation of Violence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Lecture / Workshop Learning Outcomes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Response Policing   Public Order Act 1986</dc:title>
  <dc:creator>Rhiannon Lloyd</dc:creator>
  <cp:lastModifiedBy>Kelly Andrews</cp:lastModifiedBy>
  <cp:revision>4</cp:revision>
  <dcterms:created xsi:type="dcterms:W3CDTF">2022-10-29T18:21:00Z</dcterms:created>
  <dcterms:modified xsi:type="dcterms:W3CDTF">2025-01-24T09:38:46Z</dcterms:modified>
</cp:coreProperties>
</file>