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3" r:id="rId4"/>
    <p:sldId id="258" r:id="rId5"/>
    <p:sldId id="259" r:id="rId6"/>
    <p:sldId id="260" r:id="rId7"/>
    <p:sldId id="261" r:id="rId8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C0D6A7E-FA62-897C-4285-854CFF4D0243}" v="223" dt="2026-10-14T09:39:44.45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ihana Khanam (2521442)" userId="S::2521442@student.uwtsd.ac.uk::9c7c7982-366f-49e1-99f8-b1cdb875158c" providerId="AD" clId="Web-{AC0D6A7E-FA62-897C-4285-854CFF4D0243}"/>
    <pc:docChg chg="addSld delSld modSld">
      <pc:chgData name="Rihana Khanam (2521442)" userId="S::2521442@student.uwtsd.ac.uk::9c7c7982-366f-49e1-99f8-b1cdb875158c" providerId="AD" clId="Web-{AC0D6A7E-FA62-897C-4285-854CFF4D0243}" dt="2026-10-14T09:39:44.452" v="197" actId="20577"/>
      <pc:docMkLst>
        <pc:docMk/>
      </pc:docMkLst>
      <pc:sldChg chg="addSp delSp modSp mod setBg">
        <pc:chgData name="Rihana Khanam (2521442)" userId="S::2521442@student.uwtsd.ac.uk::9c7c7982-366f-49e1-99f8-b1cdb875158c" providerId="AD" clId="Web-{AC0D6A7E-FA62-897C-4285-854CFF4D0243}" dt="2026-10-14T09:39:44.452" v="197" actId="20577"/>
        <pc:sldMkLst>
          <pc:docMk/>
          <pc:sldMk cId="109857222" sldId="256"/>
        </pc:sldMkLst>
        <pc:spChg chg="mod">
          <ac:chgData name="Rihana Khanam (2521442)" userId="S::2521442@student.uwtsd.ac.uk::9c7c7982-366f-49e1-99f8-b1cdb875158c" providerId="AD" clId="Web-{AC0D6A7E-FA62-897C-4285-854CFF4D0243}" dt="2026-10-14T09:39:44.452" v="197" actId="20577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Rihana Khanam (2521442)" userId="S::2521442@student.uwtsd.ac.uk::9c7c7982-366f-49e1-99f8-b1cdb875158c" providerId="AD" clId="Web-{AC0D6A7E-FA62-897C-4285-854CFF4D0243}" dt="2026-10-14T09:23:38.587" v="84" actId="20577"/>
          <ac:spMkLst>
            <pc:docMk/>
            <pc:sldMk cId="109857222" sldId="256"/>
            <ac:spMk id="3" creationId="{00000000-0000-0000-0000-000000000000}"/>
          </ac:spMkLst>
        </pc:spChg>
        <pc:spChg chg="add del">
          <ac:chgData name="Rihana Khanam (2521442)" userId="S::2521442@student.uwtsd.ac.uk::9c7c7982-366f-49e1-99f8-b1cdb875158c" providerId="AD" clId="Web-{AC0D6A7E-FA62-897C-4285-854CFF4D0243}" dt="2026-10-14T08:47:13.877" v="58"/>
          <ac:spMkLst>
            <pc:docMk/>
            <pc:sldMk cId="109857222" sldId="256"/>
            <ac:spMk id="8" creationId="{A8DB9CD9-59B1-4D73-BC4C-98796A48EF9B}"/>
          </ac:spMkLst>
        </pc:spChg>
        <pc:spChg chg="add del">
          <ac:chgData name="Rihana Khanam (2521442)" userId="S::2521442@student.uwtsd.ac.uk::9c7c7982-366f-49e1-99f8-b1cdb875158c" providerId="AD" clId="Web-{AC0D6A7E-FA62-897C-4285-854CFF4D0243}" dt="2026-10-14T08:47:13.877" v="58"/>
          <ac:spMkLst>
            <pc:docMk/>
            <pc:sldMk cId="109857222" sldId="256"/>
            <ac:spMk id="10" creationId="{8874A6A9-41FF-4E33-AFA8-F9F81436A59E}"/>
          </ac:spMkLst>
        </pc:spChg>
        <pc:spChg chg="add">
          <ac:chgData name="Rihana Khanam (2521442)" userId="S::2521442@student.uwtsd.ac.uk::9c7c7982-366f-49e1-99f8-b1cdb875158c" providerId="AD" clId="Web-{AC0D6A7E-FA62-897C-4285-854CFF4D0243}" dt="2026-10-14T08:47:13.877" v="58"/>
          <ac:spMkLst>
            <pc:docMk/>
            <pc:sldMk cId="109857222" sldId="256"/>
            <ac:spMk id="24" creationId="{A93898FF-D987-4B0E-BFB4-85F5EB356D4D}"/>
          </ac:spMkLst>
        </pc:spChg>
        <pc:spChg chg="add">
          <ac:chgData name="Rihana Khanam (2521442)" userId="S::2521442@student.uwtsd.ac.uk::9c7c7982-366f-49e1-99f8-b1cdb875158c" providerId="AD" clId="Web-{AC0D6A7E-FA62-897C-4285-854CFF4D0243}" dt="2026-10-14T08:47:13.877" v="58"/>
          <ac:spMkLst>
            <pc:docMk/>
            <pc:sldMk cId="109857222" sldId="256"/>
            <ac:spMk id="26" creationId="{FEB84055-029C-4E86-8844-D05D96C024BC}"/>
          </ac:spMkLst>
        </pc:spChg>
        <pc:spChg chg="add">
          <ac:chgData name="Rihana Khanam (2521442)" userId="S::2521442@student.uwtsd.ac.uk::9c7c7982-366f-49e1-99f8-b1cdb875158c" providerId="AD" clId="Web-{AC0D6A7E-FA62-897C-4285-854CFF4D0243}" dt="2026-10-14T08:47:13.877" v="58"/>
          <ac:spMkLst>
            <pc:docMk/>
            <pc:sldMk cId="109857222" sldId="256"/>
            <ac:spMk id="30" creationId="{799037F2-4CAF-446B-90DB-1480B247AA69}"/>
          </ac:spMkLst>
        </pc:spChg>
        <pc:spChg chg="add">
          <ac:chgData name="Rihana Khanam (2521442)" userId="S::2521442@student.uwtsd.ac.uk::9c7c7982-366f-49e1-99f8-b1cdb875158c" providerId="AD" clId="Web-{AC0D6A7E-FA62-897C-4285-854CFF4D0243}" dt="2026-10-14T08:47:13.877" v="58"/>
          <ac:spMkLst>
            <pc:docMk/>
            <pc:sldMk cId="109857222" sldId="256"/>
            <ac:spMk id="32" creationId="{7128589C-AF3D-49CF-BD92-C1D1D2F5387F}"/>
          </ac:spMkLst>
        </pc:spChg>
        <pc:grpChg chg="add del">
          <ac:chgData name="Rihana Khanam (2521442)" userId="S::2521442@student.uwtsd.ac.uk::9c7c7982-366f-49e1-99f8-b1cdb875158c" providerId="AD" clId="Web-{AC0D6A7E-FA62-897C-4285-854CFF4D0243}" dt="2026-10-14T08:47:13.877" v="58"/>
          <ac:grpSpMkLst>
            <pc:docMk/>
            <pc:sldMk cId="109857222" sldId="256"/>
            <ac:grpSpMk id="12" creationId="{721D730E-1F97-4071-B143-B05E6D2599BC}"/>
          </ac:grpSpMkLst>
        </pc:grpChg>
        <pc:picChg chg="add">
          <ac:chgData name="Rihana Khanam (2521442)" userId="S::2521442@student.uwtsd.ac.uk::9c7c7982-366f-49e1-99f8-b1cdb875158c" providerId="AD" clId="Web-{AC0D6A7E-FA62-897C-4285-854CFF4D0243}" dt="2026-10-14T08:47:13.877" v="58"/>
          <ac:picMkLst>
            <pc:docMk/>
            <pc:sldMk cId="109857222" sldId="256"/>
            <ac:picMk id="28" creationId="{8A2842C0-6210-4FDB-B1FF-C14C927377FB}"/>
          </ac:picMkLst>
        </pc:picChg>
      </pc:sldChg>
      <pc:sldChg chg="addSp modSp mod setBg">
        <pc:chgData name="Rihana Khanam (2521442)" userId="S::2521442@student.uwtsd.ac.uk::9c7c7982-366f-49e1-99f8-b1cdb875158c" providerId="AD" clId="Web-{AC0D6A7E-FA62-897C-4285-854CFF4D0243}" dt="2026-10-14T09:37:19.712" v="195" actId="1076"/>
        <pc:sldMkLst>
          <pc:docMk/>
          <pc:sldMk cId="1313396587" sldId="257"/>
        </pc:sldMkLst>
        <pc:spChg chg="mod">
          <ac:chgData name="Rihana Khanam (2521442)" userId="S::2521442@student.uwtsd.ac.uk::9c7c7982-366f-49e1-99f8-b1cdb875158c" providerId="AD" clId="Web-{AC0D6A7E-FA62-897C-4285-854CFF4D0243}" dt="2026-10-14T09:37:14.118" v="194" actId="1076"/>
          <ac:spMkLst>
            <pc:docMk/>
            <pc:sldMk cId="1313396587" sldId="257"/>
            <ac:spMk id="2" creationId="{B8FE706D-FB6E-68FF-5D0C-36FFA053FF94}"/>
          </ac:spMkLst>
        </pc:spChg>
        <pc:spChg chg="mod ord">
          <ac:chgData name="Rihana Khanam (2521442)" userId="S::2521442@student.uwtsd.ac.uk::9c7c7982-366f-49e1-99f8-b1cdb875158c" providerId="AD" clId="Web-{AC0D6A7E-FA62-897C-4285-854CFF4D0243}" dt="2026-10-14T09:37:19.712" v="195" actId="1076"/>
          <ac:spMkLst>
            <pc:docMk/>
            <pc:sldMk cId="1313396587" sldId="257"/>
            <ac:spMk id="3" creationId="{F12C2E53-B693-6F3A-C550-FD87D4FFAAF9}"/>
          </ac:spMkLst>
        </pc:spChg>
        <pc:spChg chg="add">
          <ac:chgData name="Rihana Khanam (2521442)" userId="S::2521442@student.uwtsd.ac.uk::9c7c7982-366f-49e1-99f8-b1cdb875158c" providerId="AD" clId="Web-{AC0D6A7E-FA62-897C-4285-854CFF4D0243}" dt="2026-10-14T08:47:32.550" v="59"/>
          <ac:spMkLst>
            <pc:docMk/>
            <pc:sldMk cId="1313396587" sldId="257"/>
            <ac:spMk id="9" creationId="{0D7B6173-1D58-48E2-83CF-37350F315F75}"/>
          </ac:spMkLst>
        </pc:spChg>
        <pc:spChg chg="add">
          <ac:chgData name="Rihana Khanam (2521442)" userId="S::2521442@student.uwtsd.ac.uk::9c7c7982-366f-49e1-99f8-b1cdb875158c" providerId="AD" clId="Web-{AC0D6A7E-FA62-897C-4285-854CFF4D0243}" dt="2026-10-14T08:47:32.550" v="59"/>
          <ac:spMkLst>
            <pc:docMk/>
            <pc:sldMk cId="1313396587" sldId="257"/>
            <ac:spMk id="11" creationId="{02EBFA83-D4DB-4CA0-B229-9E44634D7FE9}"/>
          </ac:spMkLst>
        </pc:spChg>
        <pc:spChg chg="add">
          <ac:chgData name="Rihana Khanam (2521442)" userId="S::2521442@student.uwtsd.ac.uk::9c7c7982-366f-49e1-99f8-b1cdb875158c" providerId="AD" clId="Web-{AC0D6A7E-FA62-897C-4285-854CFF4D0243}" dt="2026-10-14T08:47:32.550" v="59"/>
          <ac:spMkLst>
            <pc:docMk/>
            <pc:sldMk cId="1313396587" sldId="257"/>
            <ac:spMk id="15" creationId="{21BDEC81-16A7-4451-B893-C15000083B77}"/>
          </ac:spMkLst>
        </pc:spChg>
        <pc:spChg chg="add">
          <ac:chgData name="Rihana Khanam (2521442)" userId="S::2521442@student.uwtsd.ac.uk::9c7c7982-366f-49e1-99f8-b1cdb875158c" providerId="AD" clId="Web-{AC0D6A7E-FA62-897C-4285-854CFF4D0243}" dt="2026-10-14T08:47:32.550" v="59"/>
          <ac:spMkLst>
            <pc:docMk/>
            <pc:sldMk cId="1313396587" sldId="257"/>
            <ac:spMk id="17" creationId="{26A515A1-4D80-430E-BE0A-71A290516A82}"/>
          </ac:spMkLst>
        </pc:spChg>
        <pc:picChg chg="add mod">
          <ac:chgData name="Rihana Khanam (2521442)" userId="S::2521442@student.uwtsd.ac.uk::9c7c7982-366f-49e1-99f8-b1cdb875158c" providerId="AD" clId="Web-{AC0D6A7E-FA62-897C-4285-854CFF4D0243}" dt="2026-10-14T08:47:32.550" v="59"/>
          <ac:picMkLst>
            <pc:docMk/>
            <pc:sldMk cId="1313396587" sldId="257"/>
            <ac:picMk id="4" creationId="{DBE112B4-71A6-7848-A650-C34EEC79A71B}"/>
          </ac:picMkLst>
        </pc:picChg>
        <pc:picChg chg="add">
          <ac:chgData name="Rihana Khanam (2521442)" userId="S::2521442@student.uwtsd.ac.uk::9c7c7982-366f-49e1-99f8-b1cdb875158c" providerId="AD" clId="Web-{AC0D6A7E-FA62-897C-4285-854CFF4D0243}" dt="2026-10-14T08:47:32.550" v="59"/>
          <ac:picMkLst>
            <pc:docMk/>
            <pc:sldMk cId="1313396587" sldId="257"/>
            <ac:picMk id="13" creationId="{B0DAC8FB-A162-44E3-A606-C855A03A5B09}"/>
          </ac:picMkLst>
        </pc:picChg>
      </pc:sldChg>
      <pc:sldChg chg="addSp delSp modSp mod setBg">
        <pc:chgData name="Rihana Khanam (2521442)" userId="S::2521442@student.uwtsd.ac.uk::9c7c7982-366f-49e1-99f8-b1cdb875158c" providerId="AD" clId="Web-{AC0D6A7E-FA62-897C-4285-854CFF4D0243}" dt="2026-10-14T09:36:02.100" v="186" actId="14100"/>
        <pc:sldMkLst>
          <pc:docMk/>
          <pc:sldMk cId="3864601368" sldId="258"/>
        </pc:sldMkLst>
        <pc:spChg chg="mod">
          <ac:chgData name="Rihana Khanam (2521442)" userId="S::2521442@student.uwtsd.ac.uk::9c7c7982-366f-49e1-99f8-b1cdb875158c" providerId="AD" clId="Web-{AC0D6A7E-FA62-897C-4285-854CFF4D0243}" dt="2026-10-14T09:34:44.862" v="173" actId="14100"/>
          <ac:spMkLst>
            <pc:docMk/>
            <pc:sldMk cId="3864601368" sldId="258"/>
            <ac:spMk id="2" creationId="{84988F86-8F33-4F15-B442-CA34A57E3B48}"/>
          </ac:spMkLst>
        </pc:spChg>
        <pc:spChg chg="add del">
          <ac:chgData name="Rihana Khanam (2521442)" userId="S::2521442@student.uwtsd.ac.uk::9c7c7982-366f-49e1-99f8-b1cdb875158c" providerId="AD" clId="Web-{AC0D6A7E-FA62-897C-4285-854CFF4D0243}" dt="2026-10-14T08:51:45.825" v="73"/>
          <ac:spMkLst>
            <pc:docMk/>
            <pc:sldMk cId="3864601368" sldId="258"/>
            <ac:spMk id="3" creationId="{D1CB6ED4-7E46-8F93-2DBE-33D7DC246C57}"/>
          </ac:spMkLst>
        </pc:spChg>
        <pc:spChg chg="add del mod">
          <ac:chgData name="Rihana Khanam (2521442)" userId="S::2521442@student.uwtsd.ac.uk::9c7c7982-366f-49e1-99f8-b1cdb875158c" providerId="AD" clId="Web-{AC0D6A7E-FA62-897C-4285-854CFF4D0243}" dt="2026-10-14T08:52:17.670" v="78"/>
          <ac:spMkLst>
            <pc:docMk/>
            <pc:sldMk cId="3864601368" sldId="258"/>
            <ac:spMk id="4" creationId="{2855DBB7-0D05-66F1-6305-4817EC284EEE}"/>
          </ac:spMkLst>
        </pc:spChg>
        <pc:spChg chg="mod ord">
          <ac:chgData name="Rihana Khanam (2521442)" userId="S::2521442@student.uwtsd.ac.uk::9c7c7982-366f-49e1-99f8-b1cdb875158c" providerId="AD" clId="Web-{AC0D6A7E-FA62-897C-4285-854CFF4D0243}" dt="2026-10-14T09:34:37.753" v="171" actId="1076"/>
          <ac:spMkLst>
            <pc:docMk/>
            <pc:sldMk cId="3864601368" sldId="258"/>
            <ac:spMk id="5" creationId="{031158FB-0896-D580-7A42-28E032E59B61}"/>
          </ac:spMkLst>
        </pc:spChg>
        <pc:spChg chg="del mod">
          <ac:chgData name="Rihana Khanam (2521442)" userId="S::2521442@student.uwtsd.ac.uk::9c7c7982-366f-49e1-99f8-b1cdb875158c" providerId="AD" clId="Web-{AC0D6A7E-FA62-897C-4285-854CFF4D0243}" dt="2026-10-14T08:51:33.747" v="71"/>
          <ac:spMkLst>
            <pc:docMk/>
            <pc:sldMk cId="3864601368" sldId="258"/>
            <ac:spMk id="6" creationId="{6AE71485-4FBC-F7C3-157E-2B0A820416DB}"/>
          </ac:spMkLst>
        </pc:spChg>
        <pc:spChg chg="mod">
          <ac:chgData name="Rihana Khanam (2521442)" userId="S::2521442@student.uwtsd.ac.uk::9c7c7982-366f-49e1-99f8-b1cdb875158c" providerId="AD" clId="Web-{AC0D6A7E-FA62-897C-4285-854CFF4D0243}" dt="2026-10-14T09:35:01.129" v="175" actId="1076"/>
          <ac:spMkLst>
            <pc:docMk/>
            <pc:sldMk cId="3864601368" sldId="258"/>
            <ac:spMk id="7" creationId="{E40D1FF3-FA75-ACAD-D97A-3B876F56EF7E}"/>
          </ac:spMkLst>
        </pc:spChg>
        <pc:spChg chg="mod">
          <ac:chgData name="Rihana Khanam (2521442)" userId="S::2521442@student.uwtsd.ac.uk::9c7c7982-366f-49e1-99f8-b1cdb875158c" providerId="AD" clId="Web-{AC0D6A7E-FA62-897C-4285-854CFF4D0243}" dt="2026-10-14T09:35:04.957" v="176" actId="1076"/>
          <ac:spMkLst>
            <pc:docMk/>
            <pc:sldMk cId="3864601368" sldId="258"/>
            <ac:spMk id="8" creationId="{0F35198D-2D15-380D-4EA4-0697208D9769}"/>
          </ac:spMkLst>
        </pc:spChg>
        <pc:spChg chg="add mod">
          <ac:chgData name="Rihana Khanam (2521442)" userId="S::2521442@student.uwtsd.ac.uk::9c7c7982-366f-49e1-99f8-b1cdb875158c" providerId="AD" clId="Web-{AC0D6A7E-FA62-897C-4285-854CFF4D0243}" dt="2026-10-14T09:35:18.176" v="179" actId="14100"/>
          <ac:spMkLst>
            <pc:docMk/>
            <pc:sldMk cId="3864601368" sldId="258"/>
            <ac:spMk id="9" creationId="{C7E8DC65-C19C-ADF0-DB1B-3A041B3499EB}"/>
          </ac:spMkLst>
        </pc:spChg>
        <pc:spChg chg="add">
          <ac:chgData name="Rihana Khanam (2521442)" userId="S::2521442@student.uwtsd.ac.uk::9c7c7982-366f-49e1-99f8-b1cdb875158c" providerId="AD" clId="Web-{AC0D6A7E-FA62-897C-4285-854CFF4D0243}" dt="2026-10-14T08:51:20.590" v="68"/>
          <ac:spMkLst>
            <pc:docMk/>
            <pc:sldMk cId="3864601368" sldId="258"/>
            <ac:spMk id="10" creationId="{439BCA50-5C8B-4034-853C-B29176644ED3}"/>
          </ac:spMkLst>
        </pc:spChg>
        <pc:spChg chg="add del">
          <ac:chgData name="Rihana Khanam (2521442)" userId="S::2521442@student.uwtsd.ac.uk::9c7c7982-366f-49e1-99f8-b1cdb875158c" providerId="AD" clId="Web-{AC0D6A7E-FA62-897C-4285-854CFF4D0243}" dt="2026-10-14T08:51:11.558" v="67"/>
          <ac:spMkLst>
            <pc:docMk/>
            <pc:sldMk cId="3864601368" sldId="258"/>
            <ac:spMk id="13" creationId="{439BCA50-5C8B-4034-853C-B29176644ED3}"/>
          </ac:spMkLst>
        </pc:spChg>
        <pc:grpChg chg="add">
          <ac:chgData name="Rihana Khanam (2521442)" userId="S::2521442@student.uwtsd.ac.uk::9c7c7982-366f-49e1-99f8-b1cdb875158c" providerId="AD" clId="Web-{AC0D6A7E-FA62-897C-4285-854CFF4D0243}" dt="2026-10-14T08:51:20.590" v="68"/>
          <ac:grpSpMkLst>
            <pc:docMk/>
            <pc:sldMk cId="3864601368" sldId="258"/>
            <ac:grpSpMk id="11" creationId="{CB018903-3549-4A3B-A9DF-B26757CAA9C6}"/>
          </ac:grpSpMkLst>
        </pc:grpChg>
        <pc:grpChg chg="add del">
          <ac:chgData name="Rihana Khanam (2521442)" userId="S::2521442@student.uwtsd.ac.uk::9c7c7982-366f-49e1-99f8-b1cdb875158c" providerId="AD" clId="Web-{AC0D6A7E-FA62-897C-4285-854CFF4D0243}" dt="2026-10-14T08:51:11.558" v="67"/>
          <ac:grpSpMkLst>
            <pc:docMk/>
            <pc:sldMk cId="3864601368" sldId="258"/>
            <ac:grpSpMk id="15" creationId="{CB018903-3549-4A3B-A9DF-B26757CAA9C6}"/>
          </ac:grpSpMkLst>
        </pc:grpChg>
        <pc:picChg chg="add mod">
          <ac:chgData name="Rihana Khanam (2521442)" userId="S::2521442@student.uwtsd.ac.uk::9c7c7982-366f-49e1-99f8-b1cdb875158c" providerId="AD" clId="Web-{AC0D6A7E-FA62-897C-4285-854CFF4D0243}" dt="2026-10-14T09:36:02.100" v="186" actId="14100"/>
          <ac:picMkLst>
            <pc:docMk/>
            <pc:sldMk cId="3864601368" sldId="258"/>
            <ac:picMk id="12" creationId="{6FA5E1F1-2263-0BB2-E93D-12CD48EA5F99}"/>
          </ac:picMkLst>
        </pc:picChg>
      </pc:sldChg>
      <pc:sldChg chg="addSp modSp mod setBg">
        <pc:chgData name="Rihana Khanam (2521442)" userId="S::2521442@student.uwtsd.ac.uk::9c7c7982-366f-49e1-99f8-b1cdb875158c" providerId="AD" clId="Web-{AC0D6A7E-FA62-897C-4285-854CFF4D0243}" dt="2026-10-14T09:30:14.305" v="157" actId="20577"/>
        <pc:sldMkLst>
          <pc:docMk/>
          <pc:sldMk cId="420820058" sldId="259"/>
        </pc:sldMkLst>
        <pc:spChg chg="mod">
          <ac:chgData name="Rihana Khanam (2521442)" userId="S::2521442@student.uwtsd.ac.uk::9c7c7982-366f-49e1-99f8-b1cdb875158c" providerId="AD" clId="Web-{AC0D6A7E-FA62-897C-4285-854CFF4D0243}" dt="2026-10-14T09:30:14.305" v="157" actId="20577"/>
          <ac:spMkLst>
            <pc:docMk/>
            <pc:sldMk cId="420820058" sldId="259"/>
            <ac:spMk id="2" creationId="{3B36BF44-3E4A-C33D-3881-ADEB41CCE6FA}"/>
          </ac:spMkLst>
        </pc:spChg>
        <pc:spChg chg="mod ord">
          <ac:chgData name="Rihana Khanam (2521442)" userId="S::2521442@student.uwtsd.ac.uk::9c7c7982-366f-49e1-99f8-b1cdb875158c" providerId="AD" clId="Web-{AC0D6A7E-FA62-897C-4285-854CFF4D0243}" dt="2026-10-14T09:01:06.362" v="81"/>
          <ac:spMkLst>
            <pc:docMk/>
            <pc:sldMk cId="420820058" sldId="259"/>
            <ac:spMk id="3" creationId="{BC99AB94-3892-DDE3-E760-8FD757E5DCC6}"/>
          </ac:spMkLst>
        </pc:spChg>
        <pc:spChg chg="add">
          <ac:chgData name="Rihana Khanam (2521442)" userId="S::2521442@student.uwtsd.ac.uk::9c7c7982-366f-49e1-99f8-b1cdb875158c" providerId="AD" clId="Web-{AC0D6A7E-FA62-897C-4285-854CFF4D0243}" dt="2026-10-14T09:01:06.362" v="81"/>
          <ac:spMkLst>
            <pc:docMk/>
            <pc:sldMk cId="420820058" sldId="259"/>
            <ac:spMk id="9" creationId="{F541DB91-0B10-46D9-B34B-7BFF9602606D}"/>
          </ac:spMkLst>
        </pc:spChg>
        <pc:spChg chg="add">
          <ac:chgData name="Rihana Khanam (2521442)" userId="S::2521442@student.uwtsd.ac.uk::9c7c7982-366f-49e1-99f8-b1cdb875158c" providerId="AD" clId="Web-{AC0D6A7E-FA62-897C-4285-854CFF4D0243}" dt="2026-10-14T09:01:06.362" v="81"/>
          <ac:spMkLst>
            <pc:docMk/>
            <pc:sldMk cId="420820058" sldId="259"/>
            <ac:spMk id="11" creationId="{9CF7FE1C-8BC5-4B0C-A2BC-93AB72C90FDD}"/>
          </ac:spMkLst>
        </pc:spChg>
        <pc:picChg chg="add mod">
          <ac:chgData name="Rihana Khanam (2521442)" userId="S::2521442@student.uwtsd.ac.uk::9c7c7982-366f-49e1-99f8-b1cdb875158c" providerId="AD" clId="Web-{AC0D6A7E-FA62-897C-4285-854CFF4D0243}" dt="2026-10-14T09:01:06.362" v="81"/>
          <ac:picMkLst>
            <pc:docMk/>
            <pc:sldMk cId="420820058" sldId="259"/>
            <ac:picMk id="4" creationId="{341D6A18-D3D8-4353-7471-E7E77D18445B}"/>
          </ac:picMkLst>
        </pc:picChg>
      </pc:sldChg>
      <pc:sldChg chg="addSp modSp mod setBg">
        <pc:chgData name="Rihana Khanam (2521442)" userId="S::2521442@student.uwtsd.ac.uk::9c7c7982-366f-49e1-99f8-b1cdb875158c" providerId="AD" clId="Web-{AC0D6A7E-FA62-897C-4285-854CFF4D0243}" dt="2026-10-14T09:30:45.728" v="166" actId="20577"/>
        <pc:sldMkLst>
          <pc:docMk/>
          <pc:sldMk cId="333437986" sldId="260"/>
        </pc:sldMkLst>
        <pc:spChg chg="mod">
          <ac:chgData name="Rihana Khanam (2521442)" userId="S::2521442@student.uwtsd.ac.uk::9c7c7982-366f-49e1-99f8-b1cdb875158c" providerId="AD" clId="Web-{AC0D6A7E-FA62-897C-4285-854CFF4D0243}" dt="2026-10-14T09:30:45.728" v="166" actId="20577"/>
          <ac:spMkLst>
            <pc:docMk/>
            <pc:sldMk cId="333437986" sldId="260"/>
            <ac:spMk id="2" creationId="{D01F7C04-40CE-218A-022C-2DE30E215D74}"/>
          </ac:spMkLst>
        </pc:spChg>
        <pc:spChg chg="mod ord">
          <ac:chgData name="Rihana Khanam (2521442)" userId="S::2521442@student.uwtsd.ac.uk::9c7c7982-366f-49e1-99f8-b1cdb875158c" providerId="AD" clId="Web-{AC0D6A7E-FA62-897C-4285-854CFF4D0243}" dt="2026-10-14T09:02:26.116" v="82"/>
          <ac:spMkLst>
            <pc:docMk/>
            <pc:sldMk cId="333437986" sldId="260"/>
            <ac:spMk id="3" creationId="{2EE3556B-0384-BD9D-7F73-F785F9CF0109}"/>
          </ac:spMkLst>
        </pc:spChg>
        <pc:spChg chg="add">
          <ac:chgData name="Rihana Khanam (2521442)" userId="S::2521442@student.uwtsd.ac.uk::9c7c7982-366f-49e1-99f8-b1cdb875158c" providerId="AD" clId="Web-{AC0D6A7E-FA62-897C-4285-854CFF4D0243}" dt="2026-10-14T09:02:26.116" v="82"/>
          <ac:spMkLst>
            <pc:docMk/>
            <pc:sldMk cId="333437986" sldId="260"/>
            <ac:spMk id="9" creationId="{0D7B6173-1D58-48E2-83CF-37350F315F75}"/>
          </ac:spMkLst>
        </pc:spChg>
        <pc:spChg chg="add">
          <ac:chgData name="Rihana Khanam (2521442)" userId="S::2521442@student.uwtsd.ac.uk::9c7c7982-366f-49e1-99f8-b1cdb875158c" providerId="AD" clId="Web-{AC0D6A7E-FA62-897C-4285-854CFF4D0243}" dt="2026-10-14T09:02:26.116" v="82"/>
          <ac:spMkLst>
            <pc:docMk/>
            <pc:sldMk cId="333437986" sldId="260"/>
            <ac:spMk id="11" creationId="{02EBFA83-D4DB-4CA0-B229-9E44634D7FE9}"/>
          </ac:spMkLst>
        </pc:spChg>
        <pc:spChg chg="add">
          <ac:chgData name="Rihana Khanam (2521442)" userId="S::2521442@student.uwtsd.ac.uk::9c7c7982-366f-49e1-99f8-b1cdb875158c" providerId="AD" clId="Web-{AC0D6A7E-FA62-897C-4285-854CFF4D0243}" dt="2026-10-14T09:02:26.116" v="82"/>
          <ac:spMkLst>
            <pc:docMk/>
            <pc:sldMk cId="333437986" sldId="260"/>
            <ac:spMk id="15" creationId="{21BDEC81-16A7-4451-B893-C15000083B77}"/>
          </ac:spMkLst>
        </pc:spChg>
        <pc:spChg chg="add">
          <ac:chgData name="Rihana Khanam (2521442)" userId="S::2521442@student.uwtsd.ac.uk::9c7c7982-366f-49e1-99f8-b1cdb875158c" providerId="AD" clId="Web-{AC0D6A7E-FA62-897C-4285-854CFF4D0243}" dt="2026-10-14T09:02:26.116" v="82"/>
          <ac:spMkLst>
            <pc:docMk/>
            <pc:sldMk cId="333437986" sldId="260"/>
            <ac:spMk id="17" creationId="{26A515A1-4D80-430E-BE0A-71A290516A82}"/>
          </ac:spMkLst>
        </pc:spChg>
        <pc:picChg chg="add mod">
          <ac:chgData name="Rihana Khanam (2521442)" userId="S::2521442@student.uwtsd.ac.uk::9c7c7982-366f-49e1-99f8-b1cdb875158c" providerId="AD" clId="Web-{AC0D6A7E-FA62-897C-4285-854CFF4D0243}" dt="2026-10-14T09:02:26.116" v="82"/>
          <ac:picMkLst>
            <pc:docMk/>
            <pc:sldMk cId="333437986" sldId="260"/>
            <ac:picMk id="4" creationId="{5284EAB7-32D0-B17A-CC17-53CC70A50E8C}"/>
          </ac:picMkLst>
        </pc:picChg>
        <pc:picChg chg="add">
          <ac:chgData name="Rihana Khanam (2521442)" userId="S::2521442@student.uwtsd.ac.uk::9c7c7982-366f-49e1-99f8-b1cdb875158c" providerId="AD" clId="Web-{AC0D6A7E-FA62-897C-4285-854CFF4D0243}" dt="2026-10-14T09:02:26.116" v="82"/>
          <ac:picMkLst>
            <pc:docMk/>
            <pc:sldMk cId="333437986" sldId="260"/>
            <ac:picMk id="13" creationId="{B0DAC8FB-A162-44E3-A606-C855A03A5B09}"/>
          </ac:picMkLst>
        </pc:picChg>
      </pc:sldChg>
      <pc:sldChg chg="addSp delSp modSp">
        <pc:chgData name="Rihana Khanam (2521442)" userId="S::2521442@student.uwtsd.ac.uk::9c7c7982-366f-49e1-99f8-b1cdb875158c" providerId="AD" clId="Web-{AC0D6A7E-FA62-897C-4285-854CFF4D0243}" dt="2026-10-14T09:36:53.961" v="191" actId="20577"/>
        <pc:sldMkLst>
          <pc:docMk/>
          <pc:sldMk cId="3374211903" sldId="261"/>
        </pc:sldMkLst>
        <pc:spChg chg="mod">
          <ac:chgData name="Rihana Khanam (2521442)" userId="S::2521442@student.uwtsd.ac.uk::9c7c7982-366f-49e1-99f8-b1cdb875158c" providerId="AD" clId="Web-{AC0D6A7E-FA62-897C-4285-854CFF4D0243}" dt="2026-10-14T09:36:53.961" v="191" actId="20577"/>
          <ac:spMkLst>
            <pc:docMk/>
            <pc:sldMk cId="3374211903" sldId="261"/>
            <ac:spMk id="2" creationId="{5F2CAB57-8D01-03E4-8017-BF9E1635E4A8}"/>
          </ac:spMkLst>
        </pc:spChg>
        <pc:spChg chg="del mod">
          <ac:chgData name="Rihana Khanam (2521442)" userId="S::2521442@student.uwtsd.ac.uk::9c7c7982-366f-49e1-99f8-b1cdb875158c" providerId="AD" clId="Web-{AC0D6A7E-FA62-897C-4285-854CFF4D0243}" dt="2026-10-14T09:21:40.660" v="83"/>
          <ac:spMkLst>
            <pc:docMk/>
            <pc:sldMk cId="3374211903" sldId="261"/>
            <ac:spMk id="3" creationId="{E3F2887A-9AAB-B4E6-E431-39580D19633D}"/>
          </ac:spMkLst>
        </pc:spChg>
        <pc:graphicFrameChg chg="add">
          <ac:chgData name="Rihana Khanam (2521442)" userId="S::2521442@student.uwtsd.ac.uk::9c7c7982-366f-49e1-99f8-b1cdb875158c" providerId="AD" clId="Web-{AC0D6A7E-FA62-897C-4285-854CFF4D0243}" dt="2026-10-14T09:21:40.660" v="83"/>
          <ac:graphicFrameMkLst>
            <pc:docMk/>
            <pc:sldMk cId="3374211903" sldId="261"/>
            <ac:graphicFrameMk id="5" creationId="{11C21470-CA14-5555-1081-2D576C410F57}"/>
          </ac:graphicFrameMkLst>
        </pc:graphicFrameChg>
      </pc:sldChg>
      <pc:sldChg chg="del">
        <pc:chgData name="Rihana Khanam (2521442)" userId="S::2521442@student.uwtsd.ac.uk::9c7c7982-366f-49e1-99f8-b1cdb875158c" providerId="AD" clId="Web-{AC0D6A7E-FA62-897C-4285-854CFF4D0243}" dt="2026-10-14T08:36:04.867" v="24"/>
        <pc:sldMkLst>
          <pc:docMk/>
          <pc:sldMk cId="3082031508" sldId="262"/>
        </pc:sldMkLst>
      </pc:sldChg>
      <pc:sldChg chg="addSp delSp modSp new mod setBg">
        <pc:chgData name="Rihana Khanam (2521442)" userId="S::2521442@student.uwtsd.ac.uk::9c7c7982-366f-49e1-99f8-b1cdb875158c" providerId="AD" clId="Web-{AC0D6A7E-FA62-897C-4285-854CFF4D0243}" dt="2026-10-14T09:32:17.388" v="170" actId="1076"/>
        <pc:sldMkLst>
          <pc:docMk/>
          <pc:sldMk cId="1696125598" sldId="263"/>
        </pc:sldMkLst>
        <pc:spChg chg="del">
          <ac:chgData name="Rihana Khanam (2521442)" userId="S::2521442@student.uwtsd.ac.uk::9c7c7982-366f-49e1-99f8-b1cdb875158c" providerId="AD" clId="Web-{AC0D6A7E-FA62-897C-4285-854CFF4D0243}" dt="2026-10-14T08:33:42.815" v="2"/>
          <ac:spMkLst>
            <pc:docMk/>
            <pc:sldMk cId="1696125598" sldId="263"/>
            <ac:spMk id="2" creationId="{7DD9B8FA-4A74-1A97-BFFD-E7127530DCFC}"/>
          </ac:spMkLst>
        </pc:spChg>
        <pc:spChg chg="del">
          <ac:chgData name="Rihana Khanam (2521442)" userId="S::2521442@student.uwtsd.ac.uk::9c7c7982-366f-49e1-99f8-b1cdb875158c" providerId="AD" clId="Web-{AC0D6A7E-FA62-897C-4285-854CFF4D0243}" dt="2026-10-14T08:32:21.124" v="1"/>
          <ac:spMkLst>
            <pc:docMk/>
            <pc:sldMk cId="1696125598" sldId="263"/>
            <ac:spMk id="3" creationId="{5F5F1A9A-E3F2-9E19-31E6-B00DDDF37D83}"/>
          </ac:spMkLst>
        </pc:spChg>
        <pc:spChg chg="add mod">
          <ac:chgData name="Rihana Khanam (2521442)" userId="S::2521442@student.uwtsd.ac.uk::9c7c7982-366f-49e1-99f8-b1cdb875158c" providerId="AD" clId="Web-{AC0D6A7E-FA62-897C-4285-854CFF4D0243}" dt="2026-10-14T09:32:04.403" v="167" actId="1076"/>
          <ac:spMkLst>
            <pc:docMk/>
            <pc:sldMk cId="1696125598" sldId="263"/>
            <ac:spMk id="5" creationId="{0B857673-7DF5-A6E6-AA64-D4A2A8BA5061}"/>
          </ac:spMkLst>
        </pc:spChg>
        <pc:spChg chg="add del">
          <ac:chgData name="Rihana Khanam (2521442)" userId="S::2521442@student.uwtsd.ac.uk::9c7c7982-366f-49e1-99f8-b1cdb875158c" providerId="AD" clId="Web-{AC0D6A7E-FA62-897C-4285-854CFF4D0243}" dt="2026-10-14T08:49:11.757" v="61"/>
          <ac:spMkLst>
            <pc:docMk/>
            <pc:sldMk cId="1696125598" sldId="263"/>
            <ac:spMk id="8" creationId="{32A5FD0E-4506-4566-D0F3-1938CD23D337}"/>
          </ac:spMkLst>
        </pc:spChg>
        <pc:spChg chg="add">
          <ac:chgData name="Rihana Khanam (2521442)" userId="S::2521442@student.uwtsd.ac.uk::9c7c7982-366f-49e1-99f8-b1cdb875158c" providerId="AD" clId="Web-{AC0D6A7E-FA62-897C-4285-854CFF4D0243}" dt="2026-10-14T08:48:58.350" v="60"/>
          <ac:spMkLst>
            <pc:docMk/>
            <pc:sldMk cId="1696125598" sldId="263"/>
            <ac:spMk id="11" creationId="{0D7B6173-1D58-48E2-83CF-37350F315F75}"/>
          </ac:spMkLst>
        </pc:spChg>
        <pc:spChg chg="add">
          <ac:chgData name="Rihana Khanam (2521442)" userId="S::2521442@student.uwtsd.ac.uk::9c7c7982-366f-49e1-99f8-b1cdb875158c" providerId="AD" clId="Web-{AC0D6A7E-FA62-897C-4285-854CFF4D0243}" dt="2026-10-14T08:48:58.350" v="60"/>
          <ac:spMkLst>
            <pc:docMk/>
            <pc:sldMk cId="1696125598" sldId="263"/>
            <ac:spMk id="13" creationId="{02EBFA83-D4DB-4CA0-B229-9E44634D7FE9}"/>
          </ac:spMkLst>
        </pc:spChg>
        <pc:spChg chg="add">
          <ac:chgData name="Rihana Khanam (2521442)" userId="S::2521442@student.uwtsd.ac.uk::9c7c7982-366f-49e1-99f8-b1cdb875158c" providerId="AD" clId="Web-{AC0D6A7E-FA62-897C-4285-854CFF4D0243}" dt="2026-10-14T08:48:58.350" v="60"/>
          <ac:spMkLst>
            <pc:docMk/>
            <pc:sldMk cId="1696125598" sldId="263"/>
            <ac:spMk id="17" creationId="{21BDEC81-16A7-4451-B893-C15000083B77}"/>
          </ac:spMkLst>
        </pc:spChg>
        <pc:spChg chg="add">
          <ac:chgData name="Rihana Khanam (2521442)" userId="S::2521442@student.uwtsd.ac.uk::9c7c7982-366f-49e1-99f8-b1cdb875158c" providerId="AD" clId="Web-{AC0D6A7E-FA62-897C-4285-854CFF4D0243}" dt="2026-10-14T08:48:58.350" v="60"/>
          <ac:spMkLst>
            <pc:docMk/>
            <pc:sldMk cId="1696125598" sldId="263"/>
            <ac:spMk id="19" creationId="{26A515A1-4D80-430E-BE0A-71A290516A82}"/>
          </ac:spMkLst>
        </pc:spChg>
        <pc:picChg chg="add mod ord modCrop">
          <ac:chgData name="Rihana Khanam (2521442)" userId="S::2521442@student.uwtsd.ac.uk::9c7c7982-366f-49e1-99f8-b1cdb875158c" providerId="AD" clId="Web-{AC0D6A7E-FA62-897C-4285-854CFF4D0243}" dt="2026-10-14T09:23:58.697" v="87" actId="1076"/>
          <ac:picMkLst>
            <pc:docMk/>
            <pc:sldMk cId="1696125598" sldId="263"/>
            <ac:picMk id="4" creationId="{380E31CE-5494-067E-1317-B03E8E1E8DBA}"/>
          </ac:picMkLst>
        </pc:picChg>
        <pc:picChg chg="add mod">
          <ac:chgData name="Rihana Khanam (2521442)" userId="S::2521442@student.uwtsd.ac.uk::9c7c7982-366f-49e1-99f8-b1cdb875158c" providerId="AD" clId="Web-{AC0D6A7E-FA62-897C-4285-854CFF4D0243}" dt="2026-10-14T09:32:17.388" v="170" actId="1076"/>
          <ac:picMkLst>
            <pc:docMk/>
            <pc:sldMk cId="1696125598" sldId="263"/>
            <ac:picMk id="6" creationId="{6F228EE7-3DB9-87DA-1483-954F17CB3E78}"/>
          </ac:picMkLst>
        </pc:picChg>
        <pc:picChg chg="add">
          <ac:chgData name="Rihana Khanam (2521442)" userId="S::2521442@student.uwtsd.ac.uk::9c7c7982-366f-49e1-99f8-b1cdb875158c" providerId="AD" clId="Web-{AC0D6A7E-FA62-897C-4285-854CFF4D0243}" dt="2026-10-14T08:48:58.350" v="60"/>
          <ac:picMkLst>
            <pc:docMk/>
            <pc:sldMk cId="1696125598" sldId="263"/>
            <ac:picMk id="15" creationId="{B0DAC8FB-A162-44E3-A606-C855A03A5B09}"/>
          </ac:picMkLst>
        </pc:picChg>
      </pc:sldChg>
    </pc:docChg>
  </pc:docChgLst>
  <pc:docChgLst>
    <pc:chgData name="Rihana Khanam (2521442)" userId="S::2521442@student.uwtsd.ac.uk::9c7c7982-366f-49e1-99f8-b1cdb875158c" providerId="AD" clId="Web-{678DAE7F-E094-E803-92F2-7CBA52DF3520}"/>
    <pc:docChg chg="addSld modSld">
      <pc:chgData name="Rihana Khanam (2521442)" userId="S::2521442@student.uwtsd.ac.uk::9c7c7982-366f-49e1-99f8-b1cdb875158c" providerId="AD" clId="Web-{678DAE7F-E094-E803-92F2-7CBA52DF3520}" dt="2026-10-10T23:30:36.083" v="304" actId="20577"/>
      <pc:docMkLst>
        <pc:docMk/>
      </pc:docMkLst>
      <pc:sldChg chg="modSp new">
        <pc:chgData name="Rihana Khanam (2521442)" userId="S::2521442@student.uwtsd.ac.uk::9c7c7982-366f-49e1-99f8-b1cdb875158c" providerId="AD" clId="Web-{678DAE7F-E094-E803-92F2-7CBA52DF3520}" dt="2026-10-10T23:30:31.849" v="303" actId="20577"/>
        <pc:sldMkLst>
          <pc:docMk/>
          <pc:sldMk cId="1313396587" sldId="257"/>
        </pc:sldMkLst>
        <pc:spChg chg="mod">
          <ac:chgData name="Rihana Khanam (2521442)" userId="S::2521442@student.uwtsd.ac.uk::9c7c7982-366f-49e1-99f8-b1cdb875158c" providerId="AD" clId="Web-{678DAE7F-E094-E803-92F2-7CBA52DF3520}" dt="2026-10-10T23:30:31.849" v="303" actId="20577"/>
          <ac:spMkLst>
            <pc:docMk/>
            <pc:sldMk cId="1313396587" sldId="257"/>
            <ac:spMk id="2" creationId="{B8FE706D-FB6E-68FF-5D0C-36FFA053FF94}"/>
          </ac:spMkLst>
        </pc:spChg>
        <pc:spChg chg="mod">
          <ac:chgData name="Rihana Khanam (2521442)" userId="S::2521442@student.uwtsd.ac.uk::9c7c7982-366f-49e1-99f8-b1cdb875158c" providerId="AD" clId="Web-{678DAE7F-E094-E803-92F2-7CBA52DF3520}" dt="2026-10-10T22:54:02.566" v="16" actId="20577"/>
          <ac:spMkLst>
            <pc:docMk/>
            <pc:sldMk cId="1313396587" sldId="257"/>
            <ac:spMk id="3" creationId="{F12C2E53-B693-6F3A-C550-FD87D4FFAAF9}"/>
          </ac:spMkLst>
        </pc:spChg>
      </pc:sldChg>
      <pc:sldChg chg="addSp delSp modSp new">
        <pc:chgData name="Rihana Khanam (2521442)" userId="S::2521442@student.uwtsd.ac.uk::9c7c7982-366f-49e1-99f8-b1cdb875158c" providerId="AD" clId="Web-{678DAE7F-E094-E803-92F2-7CBA52DF3520}" dt="2026-10-10T23:30:36.083" v="304" actId="20577"/>
        <pc:sldMkLst>
          <pc:docMk/>
          <pc:sldMk cId="3864601368" sldId="258"/>
        </pc:sldMkLst>
        <pc:spChg chg="mod">
          <ac:chgData name="Rihana Khanam (2521442)" userId="S::2521442@student.uwtsd.ac.uk::9c7c7982-366f-49e1-99f8-b1cdb875158c" providerId="AD" clId="Web-{678DAE7F-E094-E803-92F2-7CBA52DF3520}" dt="2026-10-10T23:30:36.083" v="304" actId="20577"/>
          <ac:spMkLst>
            <pc:docMk/>
            <pc:sldMk cId="3864601368" sldId="258"/>
            <ac:spMk id="2" creationId="{84988F86-8F33-4F15-B442-CA34A57E3B48}"/>
          </ac:spMkLst>
        </pc:spChg>
        <pc:spChg chg="add mod">
          <ac:chgData name="Rihana Khanam (2521442)" userId="S::2521442@student.uwtsd.ac.uk::9c7c7982-366f-49e1-99f8-b1cdb875158c" providerId="AD" clId="Web-{678DAE7F-E094-E803-92F2-7CBA52DF3520}" dt="2026-10-10T23:06:51.080" v="139" actId="20577"/>
          <ac:spMkLst>
            <pc:docMk/>
            <pc:sldMk cId="3864601368" sldId="258"/>
            <ac:spMk id="5" creationId="{031158FB-0896-D580-7A42-28E032E59B61}"/>
          </ac:spMkLst>
        </pc:spChg>
        <pc:spChg chg="add mod">
          <ac:chgData name="Rihana Khanam (2521442)" userId="S::2521442@student.uwtsd.ac.uk::9c7c7982-366f-49e1-99f8-b1cdb875158c" providerId="AD" clId="Web-{678DAE7F-E094-E803-92F2-7CBA52DF3520}" dt="2026-10-10T23:10:50.183" v="155" actId="20577"/>
          <ac:spMkLst>
            <pc:docMk/>
            <pc:sldMk cId="3864601368" sldId="258"/>
            <ac:spMk id="7" creationId="{E40D1FF3-FA75-ACAD-D97A-3B876F56EF7E}"/>
          </ac:spMkLst>
        </pc:spChg>
        <pc:spChg chg="add mod">
          <ac:chgData name="Rihana Khanam (2521442)" userId="S::2521442@student.uwtsd.ac.uk::9c7c7982-366f-49e1-99f8-b1cdb875158c" providerId="AD" clId="Web-{678DAE7F-E094-E803-92F2-7CBA52DF3520}" dt="2026-10-10T23:13:36.610" v="182" actId="14100"/>
          <ac:spMkLst>
            <pc:docMk/>
            <pc:sldMk cId="3864601368" sldId="258"/>
            <ac:spMk id="8" creationId="{0F35198D-2D15-380D-4EA4-0697208D9769}"/>
          </ac:spMkLst>
        </pc:spChg>
      </pc:sldChg>
      <pc:sldChg chg="modSp new">
        <pc:chgData name="Rihana Khanam (2521442)" userId="S::2521442@student.uwtsd.ac.uk::9c7c7982-366f-49e1-99f8-b1cdb875158c" providerId="AD" clId="Web-{678DAE7F-E094-E803-92F2-7CBA52DF3520}" dt="2026-10-10T23:24:55.805" v="237" actId="20577"/>
        <pc:sldMkLst>
          <pc:docMk/>
          <pc:sldMk cId="420820058" sldId="259"/>
        </pc:sldMkLst>
        <pc:spChg chg="mod">
          <ac:chgData name="Rihana Khanam (2521442)" userId="S::2521442@student.uwtsd.ac.uk::9c7c7982-366f-49e1-99f8-b1cdb875158c" providerId="AD" clId="Web-{678DAE7F-E094-E803-92F2-7CBA52DF3520}" dt="2026-10-10T23:24:55.805" v="237" actId="20577"/>
          <ac:spMkLst>
            <pc:docMk/>
            <pc:sldMk cId="420820058" sldId="259"/>
            <ac:spMk id="2" creationId="{3B36BF44-3E4A-C33D-3881-ADEB41CCE6FA}"/>
          </ac:spMkLst>
        </pc:spChg>
        <pc:spChg chg="mod">
          <ac:chgData name="Rihana Khanam (2521442)" userId="S::2521442@student.uwtsd.ac.uk::9c7c7982-366f-49e1-99f8-b1cdb875158c" providerId="AD" clId="Web-{678DAE7F-E094-E803-92F2-7CBA52DF3520}" dt="2026-10-10T23:23:01.489" v="191" actId="20577"/>
          <ac:spMkLst>
            <pc:docMk/>
            <pc:sldMk cId="420820058" sldId="259"/>
            <ac:spMk id="3" creationId="{BC99AB94-3892-DDE3-E760-8FD757E5DCC6}"/>
          </ac:spMkLst>
        </pc:spChg>
      </pc:sldChg>
      <pc:sldChg chg="modSp new">
        <pc:chgData name="Rihana Khanam (2521442)" userId="S::2521442@student.uwtsd.ac.uk::9c7c7982-366f-49e1-99f8-b1cdb875158c" providerId="AD" clId="Web-{678DAE7F-E094-E803-92F2-7CBA52DF3520}" dt="2026-10-10T23:26:29.528" v="268" actId="20577"/>
        <pc:sldMkLst>
          <pc:docMk/>
          <pc:sldMk cId="333437986" sldId="260"/>
        </pc:sldMkLst>
        <pc:spChg chg="mod">
          <ac:chgData name="Rihana Khanam (2521442)" userId="S::2521442@student.uwtsd.ac.uk::9c7c7982-366f-49e1-99f8-b1cdb875158c" providerId="AD" clId="Web-{678DAE7F-E094-E803-92F2-7CBA52DF3520}" dt="2026-10-10T23:25:43.104" v="259" actId="20577"/>
          <ac:spMkLst>
            <pc:docMk/>
            <pc:sldMk cId="333437986" sldId="260"/>
            <ac:spMk id="2" creationId="{D01F7C04-40CE-218A-022C-2DE30E215D74}"/>
          </ac:spMkLst>
        </pc:spChg>
        <pc:spChg chg="mod">
          <ac:chgData name="Rihana Khanam (2521442)" userId="S::2521442@student.uwtsd.ac.uk::9c7c7982-366f-49e1-99f8-b1cdb875158c" providerId="AD" clId="Web-{678DAE7F-E094-E803-92F2-7CBA52DF3520}" dt="2026-10-10T23:26:29.528" v="268" actId="20577"/>
          <ac:spMkLst>
            <pc:docMk/>
            <pc:sldMk cId="333437986" sldId="260"/>
            <ac:spMk id="3" creationId="{2EE3556B-0384-BD9D-7F73-F785F9CF0109}"/>
          </ac:spMkLst>
        </pc:spChg>
      </pc:sldChg>
      <pc:sldChg chg="modSp new">
        <pc:chgData name="Rihana Khanam (2521442)" userId="S::2521442@student.uwtsd.ac.uk::9c7c7982-366f-49e1-99f8-b1cdb875158c" providerId="AD" clId="Web-{678DAE7F-E094-E803-92F2-7CBA52DF3520}" dt="2026-10-10T23:30:25.771" v="302" actId="20577"/>
        <pc:sldMkLst>
          <pc:docMk/>
          <pc:sldMk cId="3374211903" sldId="261"/>
        </pc:sldMkLst>
        <pc:spChg chg="mod">
          <ac:chgData name="Rihana Khanam (2521442)" userId="S::2521442@student.uwtsd.ac.uk::9c7c7982-366f-49e1-99f8-b1cdb875158c" providerId="AD" clId="Web-{678DAE7F-E094-E803-92F2-7CBA52DF3520}" dt="2026-10-10T23:30:25.771" v="302" actId="20577"/>
          <ac:spMkLst>
            <pc:docMk/>
            <pc:sldMk cId="3374211903" sldId="261"/>
            <ac:spMk id="2" creationId="{5F2CAB57-8D01-03E4-8017-BF9E1635E4A8}"/>
          </ac:spMkLst>
        </pc:spChg>
      </pc:sldChg>
    </pc:docChg>
  </pc:docChgLst>
  <pc:docChgLst>
    <pc:chgData name="Rihana Khanam (2521442)" userId="S::2521442@student.uwtsd.ac.uk::9c7c7982-366f-49e1-99f8-b1cdb875158c" providerId="AD" clId="Web-{6CA88297-4D4D-1BDE-CE1D-ADF13D4783CA}"/>
    <pc:docChg chg="modSld">
      <pc:chgData name="Rihana Khanam (2521442)" userId="S::2521442@student.uwtsd.ac.uk::9c7c7982-366f-49e1-99f8-b1cdb875158c" providerId="AD" clId="Web-{6CA88297-4D4D-1BDE-CE1D-ADF13D4783CA}" dt="2026-10-12T09:10:48.367" v="92" actId="20577"/>
      <pc:docMkLst>
        <pc:docMk/>
      </pc:docMkLst>
      <pc:sldChg chg="modSp">
        <pc:chgData name="Rihana Khanam (2521442)" userId="S::2521442@student.uwtsd.ac.uk::9c7c7982-366f-49e1-99f8-b1cdb875158c" providerId="AD" clId="Web-{6CA88297-4D4D-1BDE-CE1D-ADF13D4783CA}" dt="2026-10-12T09:10:48.367" v="92" actId="20577"/>
        <pc:sldMkLst>
          <pc:docMk/>
          <pc:sldMk cId="109857222" sldId="256"/>
        </pc:sldMkLst>
        <pc:spChg chg="mod">
          <ac:chgData name="Rihana Khanam (2521442)" userId="S::2521442@student.uwtsd.ac.uk::9c7c7982-366f-49e1-99f8-b1cdb875158c" providerId="AD" clId="Web-{6CA88297-4D4D-1BDE-CE1D-ADF13D4783CA}" dt="2026-10-12T09:10:48.367" v="92" actId="20577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Rihana Khanam (2521442)" userId="S::2521442@student.uwtsd.ac.uk::9c7c7982-366f-49e1-99f8-b1cdb875158c" providerId="AD" clId="Web-{6CA88297-4D4D-1BDE-CE1D-ADF13D4783CA}" dt="2026-10-12T09:06:49.811" v="88" actId="20577"/>
          <ac:spMkLst>
            <pc:docMk/>
            <pc:sldMk cId="109857222" sldId="256"/>
            <ac:spMk id="3" creationId="{00000000-0000-0000-0000-000000000000}"/>
          </ac:spMkLst>
        </pc:spChg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dreamstime.com/illustration/childcare-teacher.html" TargetMode="External"/><Relationship Id="rId2" Type="http://schemas.openxmlformats.org/officeDocument/2006/relationships/hyperlink" Target="https://teaching-vacancies.service.gov.uk/jobs/early-years-childcare-practitioner-712427fd-64ea-4463-9cb8-76ead312253a?utm_campaign=google_jobs_apply&amp;utm_source=google_jobs_apply&amp;utm_medium=organic" TargetMode="External"/><Relationship Id="rId1" Type="http://schemas.openxmlformats.org/officeDocument/2006/relationships/hyperlink" Target="https://www.gov.uk/government/publications/early%E2%80%91years%E2%80%91foundation%E2%80%91stage%E2%80%91framework%E2%80%91%E2%80%912" TargetMode="External"/><Relationship Id="rId6" Type="http://schemas.openxmlformats.org/officeDocument/2006/relationships/image" Target="../media/image10.svg"/><Relationship Id="rId5" Type="http://schemas.openxmlformats.org/officeDocument/2006/relationships/image" Target="../media/image9.svg"/><Relationship Id="rId4" Type="http://schemas.openxmlformats.org/officeDocument/2006/relationships/image" Target="../media/image8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hyperlink" Target="https://www.gov.uk/government/publications/early%E2%80%91years%E2%80%91foundation%E2%80%91stage%E2%80%91framework%E2%80%91%E2%80%912" TargetMode="External"/><Relationship Id="rId1" Type="http://schemas.openxmlformats.org/officeDocument/2006/relationships/image" Target="../media/image8.svg"/><Relationship Id="rId6" Type="http://schemas.openxmlformats.org/officeDocument/2006/relationships/hyperlink" Target="https://www.dreamstime.com/illustration/childcare-teacher.html" TargetMode="External"/><Relationship Id="rId5" Type="http://schemas.openxmlformats.org/officeDocument/2006/relationships/image" Target="../media/image10.svg"/><Relationship Id="rId4" Type="http://schemas.openxmlformats.org/officeDocument/2006/relationships/hyperlink" Target="https://teaching-vacancies.service.gov.uk/jobs/early-years-childcare-practitioner-712427fd-64ea-4463-9cb8-76ead312253a?utm_campaign=google_jobs_apply&amp;utm_source=google_jobs_apply&amp;utm_medium=organic" TargetMode="Externa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C9D1272-E4A6-4368-B078-4F9A3EBAE663}" type="doc">
      <dgm:prSet loTypeId="urn:microsoft.com/office/officeart/2018/5/layout/IconCircleLabel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B1C5DA2-3CDE-4C14-AE6C-395191316E4F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/>
            <a:t>Department for Education. (2026). Early Years Foundation Stage (EYFS) Statutory Framework. GOV.UK. Available from: </a:t>
          </a:r>
          <a:r>
            <a:rPr lang="en-GB">
              <a:hlinkClick xmlns:r="http://schemas.openxmlformats.org/officeDocument/2006/relationships" r:id="rId1"/>
            </a:rPr>
            <a:t>https://www.gov.uk/government/publications/early‑years‑foundation‑stage‑framework‑‑2</a:t>
          </a:r>
          <a:r>
            <a:rPr lang="en-GB"/>
            <a:t> (Accessed 10 October 2026) </a:t>
          </a:r>
          <a:endParaRPr lang="en-US"/>
        </a:p>
      </dgm:t>
    </dgm:pt>
    <dgm:pt modelId="{B7A2C7C8-0F5A-4B5C-9EDB-83B85F44E5D1}" type="parTrans" cxnId="{25F66853-011A-4DC6-94EC-FA918AEAAD26}">
      <dgm:prSet/>
      <dgm:spPr/>
      <dgm:t>
        <a:bodyPr/>
        <a:lstStyle/>
        <a:p>
          <a:endParaRPr lang="en-US"/>
        </a:p>
      </dgm:t>
    </dgm:pt>
    <dgm:pt modelId="{EE8F8E2B-A81E-45E9-BC72-01BC960D0564}" type="sibTrans" cxnId="{25F66853-011A-4DC6-94EC-FA918AEAAD26}">
      <dgm:prSet/>
      <dgm:spPr/>
      <dgm:t>
        <a:bodyPr/>
        <a:lstStyle/>
        <a:p>
          <a:endParaRPr lang="en-US"/>
        </a:p>
      </dgm:t>
    </dgm:pt>
    <dgm:pt modelId="{B593385D-44F5-4E8A-86E1-74FFB1E1D7DC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/>
            <a:t>Live Advert - </a:t>
          </a:r>
          <a:r>
            <a:rPr lang="en-GB">
              <a:hlinkClick xmlns:r="http://schemas.openxmlformats.org/officeDocument/2006/relationships" r:id="rId2"/>
            </a:rPr>
            <a:t>https://teaching-vacancies.service.gov.uk/jobs/early-years-childcare-practitioner-712427fd-64ea-4463-9cb8-76ead312253a?utm_campaign=google_jobs_apply&amp;utm_source=google_jobs_apply&amp;utm_medium=organic</a:t>
          </a:r>
          <a:r>
            <a:rPr lang="en-GB"/>
            <a:t> </a:t>
          </a:r>
          <a:endParaRPr lang="en-US"/>
        </a:p>
      </dgm:t>
    </dgm:pt>
    <dgm:pt modelId="{02B416F6-598C-4DAA-A3F0-5FFD180ACF07}" type="parTrans" cxnId="{31F7B6CB-DAC6-4845-B6DF-3FDD294A25E7}">
      <dgm:prSet/>
      <dgm:spPr/>
      <dgm:t>
        <a:bodyPr/>
        <a:lstStyle/>
        <a:p>
          <a:endParaRPr lang="en-US"/>
        </a:p>
      </dgm:t>
    </dgm:pt>
    <dgm:pt modelId="{C826111D-DB23-491C-931F-45B472805003}" type="sibTrans" cxnId="{31F7B6CB-DAC6-4845-B6DF-3FDD294A25E7}">
      <dgm:prSet/>
      <dgm:spPr/>
      <dgm:t>
        <a:bodyPr/>
        <a:lstStyle/>
        <a:p>
          <a:endParaRPr lang="en-US"/>
        </a:p>
      </dgm:t>
    </dgm:pt>
    <dgm:pt modelId="{F9459DA1-6611-413D-8C47-3680505390EC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/>
            <a:t>Picture: </a:t>
          </a:r>
          <a:r>
            <a:rPr lang="en-GB">
              <a:hlinkClick xmlns:r="http://schemas.openxmlformats.org/officeDocument/2006/relationships" r:id="rId3"/>
            </a:rPr>
            <a:t>https://www.dreamstime.com/illustration/childcare-teacher.html</a:t>
          </a:r>
          <a:r>
            <a:rPr lang="en-GB"/>
            <a:t> </a:t>
          </a:r>
          <a:endParaRPr lang="en-US"/>
        </a:p>
      </dgm:t>
    </dgm:pt>
    <dgm:pt modelId="{DBFAE804-6B60-42F8-BC65-290AE27C2E7F}" type="parTrans" cxnId="{D3D822F2-9A61-415D-8A24-BD48E8CBBC2A}">
      <dgm:prSet/>
      <dgm:spPr/>
      <dgm:t>
        <a:bodyPr/>
        <a:lstStyle/>
        <a:p>
          <a:endParaRPr lang="en-US"/>
        </a:p>
      </dgm:t>
    </dgm:pt>
    <dgm:pt modelId="{4C8C5665-87B0-4FBE-A58F-9932F636B535}" type="sibTrans" cxnId="{D3D822F2-9A61-415D-8A24-BD48E8CBBC2A}">
      <dgm:prSet/>
      <dgm:spPr/>
      <dgm:t>
        <a:bodyPr/>
        <a:lstStyle/>
        <a:p>
          <a:endParaRPr lang="en-US"/>
        </a:p>
      </dgm:t>
    </dgm:pt>
    <dgm:pt modelId="{1F88502C-6514-4A70-A460-AAF3B0176540}" type="pres">
      <dgm:prSet presAssocID="{FC9D1272-E4A6-4368-B078-4F9A3EBAE663}" presName="root" presStyleCnt="0">
        <dgm:presLayoutVars>
          <dgm:dir/>
          <dgm:resizeHandles val="exact"/>
        </dgm:presLayoutVars>
      </dgm:prSet>
      <dgm:spPr/>
    </dgm:pt>
    <dgm:pt modelId="{736DA5B5-1427-4AE1-82FF-20CBCF11FD16}" type="pres">
      <dgm:prSet presAssocID="{0B1C5DA2-3CDE-4C14-AE6C-395191316E4F}" presName="compNode" presStyleCnt="0"/>
      <dgm:spPr/>
    </dgm:pt>
    <dgm:pt modelId="{3974DD57-81D9-46F9-BFB2-D3D1DE543277}" type="pres">
      <dgm:prSet presAssocID="{0B1C5DA2-3CDE-4C14-AE6C-395191316E4F}" presName="iconBgRect" presStyleLbl="bgShp" presStyleIdx="0" presStyleCnt="3"/>
      <dgm:spPr/>
    </dgm:pt>
    <dgm:pt modelId="{E00D939C-D224-402C-9549-DB1CF5952860}" type="pres">
      <dgm:prSet presAssocID="{0B1C5DA2-3CDE-4C14-AE6C-395191316E4F}" presName="iconRect" presStyleLbl="node1" presStyleIdx="0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Diploma Roll"/>
        </a:ext>
      </dgm:extLst>
    </dgm:pt>
    <dgm:pt modelId="{9FF8DC43-1EFA-4B5B-80CB-039EA7A54C17}" type="pres">
      <dgm:prSet presAssocID="{0B1C5DA2-3CDE-4C14-AE6C-395191316E4F}" presName="spaceRect" presStyleCnt="0"/>
      <dgm:spPr/>
    </dgm:pt>
    <dgm:pt modelId="{10C94513-9F7A-444B-996D-A16C8414FB12}" type="pres">
      <dgm:prSet presAssocID="{0B1C5DA2-3CDE-4C14-AE6C-395191316E4F}" presName="textRect" presStyleLbl="revTx" presStyleIdx="0" presStyleCnt="3">
        <dgm:presLayoutVars>
          <dgm:chMax val="1"/>
          <dgm:chPref val="1"/>
        </dgm:presLayoutVars>
      </dgm:prSet>
      <dgm:spPr/>
    </dgm:pt>
    <dgm:pt modelId="{E1178DDD-86F3-4530-BDE7-72C9D42ADE31}" type="pres">
      <dgm:prSet presAssocID="{EE8F8E2B-A81E-45E9-BC72-01BC960D0564}" presName="sibTrans" presStyleCnt="0"/>
      <dgm:spPr/>
    </dgm:pt>
    <dgm:pt modelId="{52127123-4FD4-4004-BDD9-78A23AB183FF}" type="pres">
      <dgm:prSet presAssocID="{B593385D-44F5-4E8A-86E1-74FFB1E1D7DC}" presName="compNode" presStyleCnt="0"/>
      <dgm:spPr/>
    </dgm:pt>
    <dgm:pt modelId="{464E8CD9-2165-4682-A9CE-FB1D534456B5}" type="pres">
      <dgm:prSet presAssocID="{B593385D-44F5-4E8A-86E1-74FFB1E1D7DC}" presName="iconBgRect" presStyleLbl="bgShp" presStyleIdx="1" presStyleCnt="3"/>
      <dgm:spPr/>
    </dgm:pt>
    <dgm:pt modelId="{61F63DB1-0D58-4E3A-9246-44A77FF86C9A}" type="pres">
      <dgm:prSet presAssocID="{B593385D-44F5-4E8A-86E1-74FFB1E1D7DC}" presName="iconRect" presStyleLbl="node1" presStyleIdx="1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Television"/>
        </a:ext>
      </dgm:extLst>
    </dgm:pt>
    <dgm:pt modelId="{04ADE1A8-744C-45AC-83E4-5E24F83B30B1}" type="pres">
      <dgm:prSet presAssocID="{B593385D-44F5-4E8A-86E1-74FFB1E1D7DC}" presName="spaceRect" presStyleCnt="0"/>
      <dgm:spPr/>
    </dgm:pt>
    <dgm:pt modelId="{17AA0B05-FC3D-4388-B93F-B2161E9AEC41}" type="pres">
      <dgm:prSet presAssocID="{B593385D-44F5-4E8A-86E1-74FFB1E1D7DC}" presName="textRect" presStyleLbl="revTx" presStyleIdx="1" presStyleCnt="3">
        <dgm:presLayoutVars>
          <dgm:chMax val="1"/>
          <dgm:chPref val="1"/>
        </dgm:presLayoutVars>
      </dgm:prSet>
      <dgm:spPr/>
    </dgm:pt>
    <dgm:pt modelId="{1023A748-F740-4561-AB91-FE5924C5B3BB}" type="pres">
      <dgm:prSet presAssocID="{C826111D-DB23-491C-931F-45B472805003}" presName="sibTrans" presStyleCnt="0"/>
      <dgm:spPr/>
    </dgm:pt>
    <dgm:pt modelId="{FD1450FB-C41D-4ED9-A6F9-C31A7EDFA685}" type="pres">
      <dgm:prSet presAssocID="{F9459DA1-6611-413D-8C47-3680505390EC}" presName="compNode" presStyleCnt="0"/>
      <dgm:spPr/>
    </dgm:pt>
    <dgm:pt modelId="{3EF0C9F3-B2A8-4A86-8EA9-1D0CD5083E83}" type="pres">
      <dgm:prSet presAssocID="{F9459DA1-6611-413D-8C47-3680505390EC}" presName="iconBgRect" presStyleLbl="bgShp" presStyleIdx="2" presStyleCnt="3"/>
      <dgm:spPr/>
    </dgm:pt>
    <dgm:pt modelId="{5854F345-C78B-4C04-B0F5-018918C3ECAB}" type="pres">
      <dgm:prSet presAssocID="{F9459DA1-6611-413D-8C47-3680505390EC}" presName="iconRect" presStyleLbl="node1" presStyleIdx="2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Image"/>
        </a:ext>
      </dgm:extLst>
    </dgm:pt>
    <dgm:pt modelId="{CEB52865-6363-458A-BE07-0ACC35EBA40D}" type="pres">
      <dgm:prSet presAssocID="{F9459DA1-6611-413D-8C47-3680505390EC}" presName="spaceRect" presStyleCnt="0"/>
      <dgm:spPr/>
    </dgm:pt>
    <dgm:pt modelId="{D487EAB4-2C66-4E34-BFA6-386AE2C238B2}" type="pres">
      <dgm:prSet presAssocID="{F9459DA1-6611-413D-8C47-3680505390EC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2A47C308-B384-407B-9EAC-9A1718771140}" type="presOf" srcId="{B593385D-44F5-4E8A-86E1-74FFB1E1D7DC}" destId="{17AA0B05-FC3D-4388-B93F-B2161E9AEC41}" srcOrd="0" destOrd="0" presId="urn:microsoft.com/office/officeart/2018/5/layout/IconCircleLabelList"/>
    <dgm:cxn modelId="{C1D73431-F69B-49BA-9B87-098256D94B43}" type="presOf" srcId="{0B1C5DA2-3CDE-4C14-AE6C-395191316E4F}" destId="{10C94513-9F7A-444B-996D-A16C8414FB12}" srcOrd="0" destOrd="0" presId="urn:microsoft.com/office/officeart/2018/5/layout/IconCircleLabelList"/>
    <dgm:cxn modelId="{D4566D71-28F1-48DA-8469-7175C9F3FBC6}" type="presOf" srcId="{FC9D1272-E4A6-4368-B078-4F9A3EBAE663}" destId="{1F88502C-6514-4A70-A460-AAF3B0176540}" srcOrd="0" destOrd="0" presId="urn:microsoft.com/office/officeart/2018/5/layout/IconCircleLabelList"/>
    <dgm:cxn modelId="{25F66853-011A-4DC6-94EC-FA918AEAAD26}" srcId="{FC9D1272-E4A6-4368-B078-4F9A3EBAE663}" destId="{0B1C5DA2-3CDE-4C14-AE6C-395191316E4F}" srcOrd="0" destOrd="0" parTransId="{B7A2C7C8-0F5A-4B5C-9EDB-83B85F44E5D1}" sibTransId="{EE8F8E2B-A81E-45E9-BC72-01BC960D0564}"/>
    <dgm:cxn modelId="{31F7B6CB-DAC6-4845-B6DF-3FDD294A25E7}" srcId="{FC9D1272-E4A6-4368-B078-4F9A3EBAE663}" destId="{B593385D-44F5-4E8A-86E1-74FFB1E1D7DC}" srcOrd="1" destOrd="0" parTransId="{02B416F6-598C-4DAA-A3F0-5FFD180ACF07}" sibTransId="{C826111D-DB23-491C-931F-45B472805003}"/>
    <dgm:cxn modelId="{1DA52CE7-B23C-4351-9135-BC7A268F7A58}" type="presOf" srcId="{F9459DA1-6611-413D-8C47-3680505390EC}" destId="{D487EAB4-2C66-4E34-BFA6-386AE2C238B2}" srcOrd="0" destOrd="0" presId="urn:microsoft.com/office/officeart/2018/5/layout/IconCircleLabelList"/>
    <dgm:cxn modelId="{D3D822F2-9A61-415D-8A24-BD48E8CBBC2A}" srcId="{FC9D1272-E4A6-4368-B078-4F9A3EBAE663}" destId="{F9459DA1-6611-413D-8C47-3680505390EC}" srcOrd="2" destOrd="0" parTransId="{DBFAE804-6B60-42F8-BC65-290AE27C2E7F}" sibTransId="{4C8C5665-87B0-4FBE-A58F-9932F636B535}"/>
    <dgm:cxn modelId="{C9FFFACA-AAF9-4C4F-9166-01C7A550E269}" type="presParOf" srcId="{1F88502C-6514-4A70-A460-AAF3B0176540}" destId="{736DA5B5-1427-4AE1-82FF-20CBCF11FD16}" srcOrd="0" destOrd="0" presId="urn:microsoft.com/office/officeart/2018/5/layout/IconCircleLabelList"/>
    <dgm:cxn modelId="{ECA18488-836E-4667-BE8B-87761AE7A7B8}" type="presParOf" srcId="{736DA5B5-1427-4AE1-82FF-20CBCF11FD16}" destId="{3974DD57-81D9-46F9-BFB2-D3D1DE543277}" srcOrd="0" destOrd="0" presId="urn:microsoft.com/office/officeart/2018/5/layout/IconCircleLabelList"/>
    <dgm:cxn modelId="{AA186A5A-1218-4585-B67E-1F22341E0638}" type="presParOf" srcId="{736DA5B5-1427-4AE1-82FF-20CBCF11FD16}" destId="{E00D939C-D224-402C-9549-DB1CF5952860}" srcOrd="1" destOrd="0" presId="urn:microsoft.com/office/officeart/2018/5/layout/IconCircleLabelList"/>
    <dgm:cxn modelId="{02740596-1CDA-48E2-816F-205225650709}" type="presParOf" srcId="{736DA5B5-1427-4AE1-82FF-20CBCF11FD16}" destId="{9FF8DC43-1EFA-4B5B-80CB-039EA7A54C17}" srcOrd="2" destOrd="0" presId="urn:microsoft.com/office/officeart/2018/5/layout/IconCircleLabelList"/>
    <dgm:cxn modelId="{63D3CB4B-7F69-4FE7-AA63-3F48480D7D9C}" type="presParOf" srcId="{736DA5B5-1427-4AE1-82FF-20CBCF11FD16}" destId="{10C94513-9F7A-444B-996D-A16C8414FB12}" srcOrd="3" destOrd="0" presId="urn:microsoft.com/office/officeart/2018/5/layout/IconCircleLabelList"/>
    <dgm:cxn modelId="{F4943367-0539-4B37-BC5E-1CE4EE3287E0}" type="presParOf" srcId="{1F88502C-6514-4A70-A460-AAF3B0176540}" destId="{E1178DDD-86F3-4530-BDE7-72C9D42ADE31}" srcOrd="1" destOrd="0" presId="urn:microsoft.com/office/officeart/2018/5/layout/IconCircleLabelList"/>
    <dgm:cxn modelId="{B3F30256-C6BE-416E-B144-687C80DCF9D2}" type="presParOf" srcId="{1F88502C-6514-4A70-A460-AAF3B0176540}" destId="{52127123-4FD4-4004-BDD9-78A23AB183FF}" srcOrd="2" destOrd="0" presId="urn:microsoft.com/office/officeart/2018/5/layout/IconCircleLabelList"/>
    <dgm:cxn modelId="{695DAA21-074A-4C19-97F9-FDA64CF6796A}" type="presParOf" srcId="{52127123-4FD4-4004-BDD9-78A23AB183FF}" destId="{464E8CD9-2165-4682-A9CE-FB1D534456B5}" srcOrd="0" destOrd="0" presId="urn:microsoft.com/office/officeart/2018/5/layout/IconCircleLabelList"/>
    <dgm:cxn modelId="{AA1C735B-C3DF-48AC-969C-3F92893B0DBC}" type="presParOf" srcId="{52127123-4FD4-4004-BDD9-78A23AB183FF}" destId="{61F63DB1-0D58-4E3A-9246-44A77FF86C9A}" srcOrd="1" destOrd="0" presId="urn:microsoft.com/office/officeart/2018/5/layout/IconCircleLabelList"/>
    <dgm:cxn modelId="{385646C9-BC54-4DD2-9957-AAEEC49586B3}" type="presParOf" srcId="{52127123-4FD4-4004-BDD9-78A23AB183FF}" destId="{04ADE1A8-744C-45AC-83E4-5E24F83B30B1}" srcOrd="2" destOrd="0" presId="urn:microsoft.com/office/officeart/2018/5/layout/IconCircleLabelList"/>
    <dgm:cxn modelId="{086B84E5-629A-405F-B5C1-8466C92C1C0A}" type="presParOf" srcId="{52127123-4FD4-4004-BDD9-78A23AB183FF}" destId="{17AA0B05-FC3D-4388-B93F-B2161E9AEC41}" srcOrd="3" destOrd="0" presId="urn:microsoft.com/office/officeart/2018/5/layout/IconCircleLabelList"/>
    <dgm:cxn modelId="{E16B81DB-B159-4967-ACB0-89DFCB4461E0}" type="presParOf" srcId="{1F88502C-6514-4A70-A460-AAF3B0176540}" destId="{1023A748-F740-4561-AB91-FE5924C5B3BB}" srcOrd="3" destOrd="0" presId="urn:microsoft.com/office/officeart/2018/5/layout/IconCircleLabelList"/>
    <dgm:cxn modelId="{004EA98E-DE75-4ECD-92D5-4DB11D4B2C99}" type="presParOf" srcId="{1F88502C-6514-4A70-A460-AAF3B0176540}" destId="{FD1450FB-C41D-4ED9-A6F9-C31A7EDFA685}" srcOrd="4" destOrd="0" presId="urn:microsoft.com/office/officeart/2018/5/layout/IconCircleLabelList"/>
    <dgm:cxn modelId="{92A0EE2F-CBD0-40C8-A083-081F28E0F4CC}" type="presParOf" srcId="{FD1450FB-C41D-4ED9-A6F9-C31A7EDFA685}" destId="{3EF0C9F3-B2A8-4A86-8EA9-1D0CD5083E83}" srcOrd="0" destOrd="0" presId="urn:microsoft.com/office/officeart/2018/5/layout/IconCircleLabelList"/>
    <dgm:cxn modelId="{62680184-96FF-45FD-9ED0-4C14C72C916F}" type="presParOf" srcId="{FD1450FB-C41D-4ED9-A6F9-C31A7EDFA685}" destId="{5854F345-C78B-4C04-B0F5-018918C3ECAB}" srcOrd="1" destOrd="0" presId="urn:microsoft.com/office/officeart/2018/5/layout/IconCircleLabelList"/>
    <dgm:cxn modelId="{78223EAE-71CD-49B6-AF82-1C640A7E8290}" type="presParOf" srcId="{FD1450FB-C41D-4ED9-A6F9-C31A7EDFA685}" destId="{CEB52865-6363-458A-BE07-0ACC35EBA40D}" srcOrd="2" destOrd="0" presId="urn:microsoft.com/office/officeart/2018/5/layout/IconCircleLabelList"/>
    <dgm:cxn modelId="{2EFC4E76-CCF7-4892-B423-B5C08900001B}" type="presParOf" srcId="{FD1450FB-C41D-4ED9-A6F9-C31A7EDFA685}" destId="{D487EAB4-2C66-4E34-BFA6-386AE2C238B2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974DD57-81D9-46F9-BFB2-D3D1DE543277}">
      <dsp:nvSpPr>
        <dsp:cNvPr id="0" name=""/>
        <dsp:cNvSpPr/>
      </dsp:nvSpPr>
      <dsp:spPr>
        <a:xfrm>
          <a:off x="679050" y="339809"/>
          <a:ext cx="1887187" cy="1887187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00D939C-D224-402C-9549-DB1CF5952860}">
      <dsp:nvSpPr>
        <dsp:cNvPr id="0" name=""/>
        <dsp:cNvSpPr/>
      </dsp:nvSpPr>
      <dsp:spPr>
        <a:xfrm>
          <a:off x="1081237" y="741997"/>
          <a:ext cx="1082812" cy="1082812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0C94513-9F7A-444B-996D-A16C8414FB12}">
      <dsp:nvSpPr>
        <dsp:cNvPr id="0" name=""/>
        <dsp:cNvSpPr/>
      </dsp:nvSpPr>
      <dsp:spPr>
        <a:xfrm>
          <a:off x="75768" y="2814809"/>
          <a:ext cx="3093750" cy="11967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kern="1200"/>
            <a:t>Department for Education. (2026). Early Years Foundation Stage (EYFS) Statutory Framework. GOV.UK. Available from: </a:t>
          </a:r>
          <a:r>
            <a:rPr lang="en-GB" sz="1100" kern="1200">
              <a:hlinkClick xmlns:r="http://schemas.openxmlformats.org/officeDocument/2006/relationships" r:id="rId2"/>
            </a:rPr>
            <a:t>https://www.gov.uk/government/publications/early‑years‑foundation‑stage‑framework‑‑2</a:t>
          </a:r>
          <a:r>
            <a:rPr lang="en-GB" sz="1100" kern="1200"/>
            <a:t> (Accessed 10 October 2026) </a:t>
          </a:r>
          <a:endParaRPr lang="en-US" sz="1100" kern="1200"/>
        </a:p>
      </dsp:txBody>
      <dsp:txXfrm>
        <a:off x="75768" y="2814809"/>
        <a:ext cx="3093750" cy="1196718"/>
      </dsp:txXfrm>
    </dsp:sp>
    <dsp:sp modelId="{464E8CD9-2165-4682-A9CE-FB1D534456B5}">
      <dsp:nvSpPr>
        <dsp:cNvPr id="0" name=""/>
        <dsp:cNvSpPr/>
      </dsp:nvSpPr>
      <dsp:spPr>
        <a:xfrm>
          <a:off x="4314206" y="339809"/>
          <a:ext cx="1887187" cy="1887187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1F63DB1-0D58-4E3A-9246-44A77FF86C9A}">
      <dsp:nvSpPr>
        <dsp:cNvPr id="0" name=""/>
        <dsp:cNvSpPr/>
      </dsp:nvSpPr>
      <dsp:spPr>
        <a:xfrm>
          <a:off x="4716393" y="741997"/>
          <a:ext cx="1082812" cy="1082812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7AA0B05-FC3D-4388-B93F-B2161E9AEC41}">
      <dsp:nvSpPr>
        <dsp:cNvPr id="0" name=""/>
        <dsp:cNvSpPr/>
      </dsp:nvSpPr>
      <dsp:spPr>
        <a:xfrm>
          <a:off x="3710925" y="2814809"/>
          <a:ext cx="3093750" cy="11967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kern="1200"/>
            <a:t>Live Advert - </a:t>
          </a:r>
          <a:r>
            <a:rPr lang="en-GB" sz="1100" kern="1200">
              <a:hlinkClick xmlns:r="http://schemas.openxmlformats.org/officeDocument/2006/relationships" r:id="rId4"/>
            </a:rPr>
            <a:t>https://teaching-vacancies.service.gov.uk/jobs/early-years-childcare-practitioner-712427fd-64ea-4463-9cb8-76ead312253a?utm_campaign=google_jobs_apply&amp;utm_source=google_jobs_apply&amp;utm_medium=organic</a:t>
          </a:r>
          <a:r>
            <a:rPr lang="en-GB" sz="1100" kern="1200"/>
            <a:t> </a:t>
          </a:r>
          <a:endParaRPr lang="en-US" sz="1100" kern="1200"/>
        </a:p>
      </dsp:txBody>
      <dsp:txXfrm>
        <a:off x="3710925" y="2814809"/>
        <a:ext cx="3093750" cy="1196718"/>
      </dsp:txXfrm>
    </dsp:sp>
    <dsp:sp modelId="{3EF0C9F3-B2A8-4A86-8EA9-1D0CD5083E83}">
      <dsp:nvSpPr>
        <dsp:cNvPr id="0" name=""/>
        <dsp:cNvSpPr/>
      </dsp:nvSpPr>
      <dsp:spPr>
        <a:xfrm>
          <a:off x="7949362" y="339809"/>
          <a:ext cx="1887187" cy="1887187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854F345-C78B-4C04-B0F5-018918C3ECAB}">
      <dsp:nvSpPr>
        <dsp:cNvPr id="0" name=""/>
        <dsp:cNvSpPr/>
      </dsp:nvSpPr>
      <dsp:spPr>
        <a:xfrm>
          <a:off x="8351550" y="741997"/>
          <a:ext cx="1082812" cy="1082812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487EAB4-2C66-4E34-BFA6-386AE2C238B2}">
      <dsp:nvSpPr>
        <dsp:cNvPr id="0" name=""/>
        <dsp:cNvSpPr/>
      </dsp:nvSpPr>
      <dsp:spPr>
        <a:xfrm>
          <a:off x="7346081" y="2814809"/>
          <a:ext cx="3093750" cy="11967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kern="1200"/>
            <a:t>Picture: </a:t>
          </a:r>
          <a:r>
            <a:rPr lang="en-GB" sz="1100" kern="1200">
              <a:hlinkClick xmlns:r="http://schemas.openxmlformats.org/officeDocument/2006/relationships" r:id="rId6"/>
            </a:rPr>
            <a:t>https://www.dreamstime.com/illustration/childcare-teacher.html</a:t>
          </a:r>
          <a:r>
            <a:rPr lang="en-GB" sz="1100" kern="1200"/>
            <a:t> </a:t>
          </a:r>
          <a:endParaRPr lang="en-US" sz="1100" kern="1200"/>
        </a:p>
      </dsp:txBody>
      <dsp:txXfrm>
        <a:off x="7346081" y="2814809"/>
        <a:ext cx="3093750" cy="119671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14/10/2026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14/10/2026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14/10/2026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14/10/2026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14/10/2026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14/10/2026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14/10/2026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14/10/2026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14/10/2026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14/10/2026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14/10/2026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14/10/2026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A93898FF-D987-4B0E-BFB4-85F5EB356D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FEB84055-029C-4E86-8844-D05D96C024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8A2842C0-6210-4FDB-B1FF-C14C927377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952" cy="6862380"/>
          </a:xfrm>
          <a:prstGeom prst="rect">
            <a:avLst/>
          </a:prstGeom>
        </p:spPr>
      </p:pic>
      <p:sp>
        <p:nvSpPr>
          <p:cNvPr id="30" name="Rectangle 29">
            <a:extLst>
              <a:ext uri="{FF2B5EF4-FFF2-40B4-BE49-F238E27FC236}">
                <a16:creationId xmlns:a16="http://schemas.microsoft.com/office/drawing/2014/main" id="{799037F2-4CAF-446B-90DB-1480B247AA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7128589C-AF3D-49CF-BD92-C1D1D2F538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95844" y="1110000"/>
            <a:ext cx="10195740" cy="4629235"/>
          </a:xfrm>
          <a:prstGeom prst="rect">
            <a:avLst/>
          </a:prstGeom>
          <a:solidFill>
            <a:schemeClr val="bg1"/>
          </a:solidFill>
          <a:ln w="349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91485" y="1600200"/>
            <a:ext cx="8201552" cy="2295748"/>
          </a:xfrm>
        </p:spPr>
        <p:txBody>
          <a:bodyPr anchor="b">
            <a:normAutofit/>
          </a:bodyPr>
          <a:lstStyle/>
          <a:p>
            <a:r>
              <a:rPr lang="en-GB" sz="4400" dirty="0">
                <a:latin typeface="Calibri"/>
                <a:ea typeface="Calibri"/>
                <a:cs typeface="Calibri"/>
              </a:rPr>
              <a:t>Module code: LCHS4010 Module </a:t>
            </a:r>
            <a:r>
              <a:rPr lang="en-GB" sz="4400">
                <a:latin typeface="Calibri"/>
                <a:ea typeface="Calibri"/>
                <a:cs typeface="Calibri"/>
              </a:rPr>
              <a:t>name: Professional development </a:t>
            </a:r>
            <a:r>
              <a:rPr lang="en-GB" sz="4400" dirty="0">
                <a:latin typeface="Calibri"/>
                <a:ea typeface="Calibri"/>
                <a:cs typeface="Calibri"/>
              </a:rPr>
              <a:t>within health and social care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91485" y="4067661"/>
            <a:ext cx="8201552" cy="1118764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000">
                <a:solidFill>
                  <a:schemeClr val="tx1">
                    <a:alpha val="70000"/>
                  </a:schemeClr>
                </a:solidFill>
              </a:rPr>
              <a:t>Student: Rihana Khanam</a:t>
            </a:r>
          </a:p>
          <a:p>
            <a:r>
              <a:rPr lang="en-GB" sz="2000" dirty="0">
                <a:solidFill>
                  <a:schemeClr val="tx1">
                    <a:alpha val="70000"/>
                  </a:schemeClr>
                </a:solidFill>
              </a:rPr>
              <a:t>Teacher: Prabjob Sahota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D7B6173-1D58-48E2-83CF-37350F315F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2EBFA83-D4DB-4CA0-B229-9E44634D7F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B0DAC8FB-A162-44E3-A606-C855A03A5B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952" cy="6862380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21BDEC81-16A7-4451-B893-C15000083B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26A515A1-4D80-430E-BE0A-71A290516A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38542" y="729175"/>
            <a:ext cx="11099352" cy="5399650"/>
          </a:xfrm>
          <a:prstGeom prst="rect">
            <a:avLst/>
          </a:prstGeom>
          <a:solidFill>
            <a:schemeClr val="bg1"/>
          </a:solidFill>
          <a:ln w="349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8FE706D-FB6E-68FF-5D0C-36FFA053FF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97016" y="1063162"/>
            <a:ext cx="4589328" cy="868343"/>
          </a:xfrm>
        </p:spPr>
        <p:txBody>
          <a:bodyPr anchor="b">
            <a:normAutofit/>
          </a:bodyPr>
          <a:lstStyle/>
          <a:p>
            <a:r>
              <a:rPr lang="en-GB" sz="4800" b="1" u="sng">
                <a:latin typeface="Calibri"/>
                <a:ea typeface="Calibri"/>
                <a:cs typeface="Calibri"/>
              </a:rPr>
              <a:t>Introduction:</a:t>
            </a:r>
            <a:r>
              <a:rPr lang="en-GB" sz="4800" dirty="0"/>
              <a:t> </a:t>
            </a:r>
          </a:p>
        </p:txBody>
      </p:sp>
      <p:pic>
        <p:nvPicPr>
          <p:cNvPr id="4" name="Picture 3" descr="3D Teacher Bear Mascot Teaching Math and ABCs. This charming 3D illustration features a cheerful bear mascot teacher presenting lessons on addition (2+2 4) and the alphabet on twin chalkboards in a classroom setting. This cute educational concept art, complete with books and an apple, was Rendered by Ai for learning materials">
            <a:extLst>
              <a:ext uri="{FF2B5EF4-FFF2-40B4-BE49-F238E27FC236}">
                <a16:creationId xmlns:a16="http://schemas.microsoft.com/office/drawing/2014/main" id="{DBE112B4-71A6-7848-A650-C34EEC79A71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0807" y="1927660"/>
            <a:ext cx="5468347" cy="2993919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2C2E53-B693-6F3A-C550-FD87D4FFAA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96374" y="2102950"/>
            <a:ext cx="4589328" cy="2987397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1800">
                <a:latin typeface="Calibri"/>
                <a:ea typeface="Calibri"/>
                <a:cs typeface="Calibri"/>
              </a:rPr>
              <a:t>A nursery practitioner provides care, learning, and wellbeing support to children aged 0-5 years. Practice must adhere to the statutory standards for early childhood development, health, and safety as outlined in the Early Years Foundation Stage framework (Department for Education, 2026). The Coventry-area nursery practitioner vacancy requires applicants with safeguarding awareness, play-based activity planning skills, and excellent working abilities.</a:t>
            </a:r>
            <a:br>
              <a:rPr lang="en-GB" sz="1800">
                <a:latin typeface="Calibri"/>
                <a:ea typeface="Calibri"/>
                <a:cs typeface="Calibri"/>
              </a:rPr>
            </a:br>
            <a:r>
              <a:rPr lang="en-GB" sz="1800">
                <a:latin typeface="Calibri"/>
                <a:ea typeface="Calibri"/>
                <a:cs typeface="Calibri"/>
              </a:rPr>
              <a:t> </a:t>
            </a:r>
            <a:endParaRPr lang="en-US" sz="1800">
              <a:latin typeface="Calibri"/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3133965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0D7B6173-1D58-48E2-83CF-37350F315F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2EBFA83-D4DB-4CA0-B229-9E44634D7F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B0DAC8FB-A162-44E3-A606-C855A03A5B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952" cy="6862380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21BDEC81-16A7-4451-B893-C15000083B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26A515A1-4D80-430E-BE0A-71A290516A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38542" y="729175"/>
            <a:ext cx="11099352" cy="5399650"/>
          </a:xfrm>
          <a:prstGeom prst="rect">
            <a:avLst/>
          </a:prstGeom>
          <a:solidFill>
            <a:schemeClr val="bg1"/>
          </a:solidFill>
          <a:ln w="349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380E31CE-5494-067E-1317-B03E8E1E8DB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3269" t="12115" r="14637" b="4312"/>
          <a:stretch>
            <a:fillRect/>
          </a:stretch>
        </p:blipFill>
        <p:spPr>
          <a:xfrm>
            <a:off x="4911807" y="788269"/>
            <a:ext cx="6738347" cy="528540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B857673-7DF5-A6E6-AA64-D4A2A8BA5061}"/>
              </a:ext>
            </a:extLst>
          </p:cNvPr>
          <p:cNvSpPr txBox="1"/>
          <p:nvPr/>
        </p:nvSpPr>
        <p:spPr>
          <a:xfrm>
            <a:off x="1079500" y="1079500"/>
            <a:ext cx="3708400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4800" b="1" u="sng">
                <a:latin typeface="Calibri"/>
                <a:ea typeface="Calibri"/>
                <a:cs typeface="Calibri"/>
              </a:rPr>
              <a:t>Job role:</a:t>
            </a:r>
            <a:r>
              <a:rPr lang="en-US" sz="2400" b="1" u="sng" dirty="0">
                <a:latin typeface="Calibri"/>
                <a:ea typeface="Calibri"/>
                <a:cs typeface="Calibri"/>
              </a:rPr>
              <a:t> </a:t>
            </a:r>
          </a:p>
        </p:txBody>
      </p:sp>
      <p:pic>
        <p:nvPicPr>
          <p:cNvPr id="6" name="Picture 5" descr="Cartoon Teacher and Children Playing in Classroom. A colorful cartoon illustration depicts a cheerful teacher sitting cross-legged on a rug, surrounded by three happy children. The children are playing with toys like building blocks, a teddy bear, and a toy car. The bright and inviting classroom is filled with toys, furniture, and artwork, creating a warm and playful environment. This image is perfect for illustrating concepts related to early childhood education, daycare, learning, and fun.">
            <a:extLst>
              <a:ext uri="{FF2B5EF4-FFF2-40B4-BE49-F238E27FC236}">
                <a16:creationId xmlns:a16="http://schemas.microsoft.com/office/drawing/2014/main" id="{6F228EE7-3DB9-87DA-1483-954F17CB3E7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0900" y="2278062"/>
            <a:ext cx="4152900" cy="2314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61255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439BCA50-5C8B-4034-853C-B29176644E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CB018903-3549-4A3B-A9DF-B26757CAA9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9E5D3F77-D07F-4F7D-97A2-E366830206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DC6F5A2D-56A0-4ED7-A3E2-3CF67608FC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accent4">
                <a:lumMod val="75000"/>
                <a:alpha val="7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84988F86-8F33-4F15-B442-CA34A57E3B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6768" y="180943"/>
            <a:ext cx="8472053" cy="1308114"/>
          </a:xfrm>
        </p:spPr>
        <p:txBody>
          <a:bodyPr vert="horz" wrap="square" lIns="91440" tIns="45720" rIns="91440" bIns="45720" rtlCol="0" anchor="ctr">
            <a:noAutofit/>
          </a:bodyPr>
          <a:lstStyle/>
          <a:p>
            <a:pPr algn="ctr"/>
            <a:r>
              <a:rPr lang="en-US" sz="4800" b="1" u="sng" kern="1200">
                <a:latin typeface="Calibri"/>
                <a:ea typeface="Calibri"/>
                <a:cs typeface="Calibri"/>
              </a:rPr>
              <a:t>Personal SWOT analysis for the nursery practitioner role:</a:t>
            </a:r>
            <a:r>
              <a:rPr lang="en-US" sz="4800" kern="1200" dirty="0">
                <a:latin typeface="Calibri"/>
                <a:ea typeface="Calibri"/>
                <a:cs typeface="Calibri"/>
              </a:rPr>
              <a:t> </a:t>
            </a:r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58FB-0896-D580-7A42-28E032E59B61}"/>
              </a:ext>
            </a:extLst>
          </p:cNvPr>
          <p:cNvSpPr txBox="1"/>
          <p:nvPr/>
        </p:nvSpPr>
        <p:spPr>
          <a:xfrm>
            <a:off x="218435" y="1485543"/>
            <a:ext cx="4757158" cy="209288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spcAft>
                <a:spcPts val="600"/>
              </a:spcAft>
            </a:pPr>
            <a:r>
              <a:rPr lang="en-GB" sz="2000" b="1" u="sng">
                <a:latin typeface="Calibri"/>
                <a:ea typeface="Calibri"/>
                <a:cs typeface="Calibri"/>
              </a:rPr>
              <a:t>Strengths:</a:t>
            </a:r>
            <a:r>
              <a:rPr lang="en-GB" sz="2000" dirty="0">
                <a:latin typeface="Calibri"/>
                <a:ea typeface="Calibri"/>
                <a:cs typeface="Calibri"/>
              </a:rPr>
              <a:t> </a:t>
            </a:r>
          </a:p>
          <a:p>
            <a:pPr>
              <a:spcAft>
                <a:spcPts val="600"/>
              </a:spcAft>
              <a:buFont typeface="Arial"/>
              <a:buChar char="•"/>
            </a:pPr>
            <a:r>
              <a:rPr lang="en-GB">
                <a:latin typeface="Calibri"/>
                <a:ea typeface="Calibri"/>
                <a:cs typeface="Calibri"/>
              </a:rPr>
              <a:t> I enjoy time with young children.</a:t>
            </a:r>
          </a:p>
          <a:p>
            <a:pPr>
              <a:spcAft>
                <a:spcPts val="600"/>
              </a:spcAft>
              <a:buFont typeface="Arial"/>
              <a:buChar char="•"/>
            </a:pPr>
            <a:r>
              <a:rPr lang="en-GB">
                <a:latin typeface="Calibri"/>
                <a:ea typeface="Calibri"/>
                <a:cs typeface="Calibri"/>
              </a:rPr>
              <a:t> I am a calm and patient person.</a:t>
            </a:r>
          </a:p>
          <a:p>
            <a:pPr>
              <a:spcAft>
                <a:spcPts val="600"/>
              </a:spcAft>
              <a:buFont typeface="Arial"/>
              <a:buChar char="•"/>
            </a:pPr>
            <a:r>
              <a:rPr lang="en-GB">
                <a:latin typeface="Calibri"/>
                <a:ea typeface="Calibri"/>
                <a:cs typeface="Calibri"/>
              </a:rPr>
              <a:t> I pay close attention to children and adults.</a:t>
            </a:r>
            <a:endParaRPr lang="en-GB"/>
          </a:p>
          <a:p>
            <a:pPr>
              <a:spcAft>
                <a:spcPts val="600"/>
              </a:spcAft>
              <a:buFont typeface="Arial"/>
              <a:buChar char="•"/>
            </a:pPr>
            <a:r>
              <a:rPr lang="en-GB">
                <a:latin typeface="Calibri"/>
                <a:ea typeface="Calibri"/>
                <a:cs typeface="Calibri"/>
              </a:rPr>
              <a:t> I have experience assisting younger family members. 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40D1FF3-FA75-ACAD-D97A-3B876F56EF7E}"/>
              </a:ext>
            </a:extLst>
          </p:cNvPr>
          <p:cNvSpPr txBox="1"/>
          <p:nvPr/>
        </p:nvSpPr>
        <p:spPr>
          <a:xfrm>
            <a:off x="221153" y="4021184"/>
            <a:ext cx="4557757" cy="236988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spcAft>
                <a:spcPts val="600"/>
              </a:spcAft>
            </a:pPr>
            <a:r>
              <a:rPr lang="en-GB" sz="2000" b="1" u="sng">
                <a:latin typeface="Calibri"/>
                <a:ea typeface="Calibri"/>
                <a:cs typeface="Calibri"/>
              </a:rPr>
              <a:t>Opportunities:</a:t>
            </a:r>
            <a:r>
              <a:rPr lang="en-GB" sz="2000" dirty="0">
                <a:latin typeface="Calibri"/>
                <a:ea typeface="Calibri"/>
                <a:cs typeface="Calibri"/>
              </a:rPr>
              <a:t> </a:t>
            </a:r>
          </a:p>
          <a:p>
            <a:pPr>
              <a:spcAft>
                <a:spcPts val="600"/>
              </a:spcAft>
              <a:buFont typeface="Arial"/>
              <a:buChar char="•"/>
            </a:pPr>
            <a:r>
              <a:rPr lang="en-GB">
                <a:latin typeface="Calibri"/>
                <a:ea typeface="Calibri"/>
                <a:cs typeface="Calibri"/>
              </a:rPr>
              <a:t> Early childhood education courses available locally.</a:t>
            </a:r>
          </a:p>
          <a:p>
            <a:pPr>
              <a:spcAft>
                <a:spcPts val="600"/>
              </a:spcAft>
              <a:buFont typeface="Arial"/>
              <a:buChar char="•"/>
            </a:pPr>
            <a:r>
              <a:rPr lang="en-GB">
                <a:latin typeface="Calibri"/>
                <a:ea typeface="Calibri"/>
                <a:cs typeface="Calibri"/>
              </a:rPr>
              <a:t> Volunteer placements in nurseries.</a:t>
            </a:r>
          </a:p>
          <a:p>
            <a:pPr>
              <a:spcAft>
                <a:spcPts val="600"/>
              </a:spcAft>
              <a:buFont typeface="Arial"/>
              <a:buChar char="•"/>
            </a:pPr>
            <a:r>
              <a:rPr lang="en-GB">
                <a:latin typeface="Calibri"/>
                <a:ea typeface="Calibri"/>
                <a:cs typeface="Calibri"/>
              </a:rPr>
              <a:t> Free official child safety training.</a:t>
            </a:r>
          </a:p>
          <a:p>
            <a:pPr>
              <a:spcAft>
                <a:spcPts val="600"/>
              </a:spcAft>
              <a:buFont typeface="Arial"/>
              <a:buChar char="•"/>
            </a:pPr>
            <a:r>
              <a:rPr lang="en-GB">
                <a:latin typeface="Calibri"/>
                <a:ea typeface="Calibri"/>
                <a:cs typeface="Calibri"/>
              </a:rPr>
              <a:t> Shadowing opportunities for work experience.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F35198D-2D15-380D-4EA4-0697208D9769}"/>
              </a:ext>
            </a:extLst>
          </p:cNvPr>
          <p:cNvSpPr txBox="1"/>
          <p:nvPr/>
        </p:nvSpPr>
        <p:spPr>
          <a:xfrm>
            <a:off x="4974687" y="4010437"/>
            <a:ext cx="4344113" cy="236988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spcAft>
                <a:spcPts val="600"/>
              </a:spcAft>
            </a:pPr>
            <a:r>
              <a:rPr lang="en-GB" sz="2000" b="1" u="sng">
                <a:latin typeface="Calibri"/>
                <a:ea typeface="Calibri"/>
                <a:cs typeface="Calibri"/>
              </a:rPr>
              <a:t>Threats:</a:t>
            </a:r>
            <a:r>
              <a:rPr lang="en-GB" sz="2000" dirty="0">
                <a:latin typeface="Calibri"/>
                <a:ea typeface="Calibri"/>
                <a:cs typeface="Calibri"/>
              </a:rPr>
              <a:t> </a:t>
            </a:r>
          </a:p>
          <a:p>
            <a:pPr>
              <a:spcAft>
                <a:spcPts val="600"/>
              </a:spcAft>
              <a:buFont typeface="Arial"/>
              <a:buChar char="•"/>
            </a:pPr>
            <a:r>
              <a:rPr lang="en-GB">
                <a:latin typeface="Calibri"/>
                <a:ea typeface="Calibri"/>
                <a:cs typeface="Calibri"/>
              </a:rPr>
              <a:t> Early childhood education courses available locally.</a:t>
            </a:r>
          </a:p>
          <a:p>
            <a:pPr>
              <a:spcAft>
                <a:spcPts val="600"/>
              </a:spcAft>
              <a:buFont typeface="Arial"/>
              <a:buChar char="•"/>
            </a:pPr>
            <a:r>
              <a:rPr lang="en-GB">
                <a:latin typeface="Calibri"/>
                <a:ea typeface="Calibri"/>
                <a:cs typeface="Calibri"/>
              </a:rPr>
              <a:t> Volunteer placements in nurseries.</a:t>
            </a:r>
          </a:p>
          <a:p>
            <a:pPr>
              <a:spcAft>
                <a:spcPts val="600"/>
              </a:spcAft>
              <a:buFont typeface="Arial"/>
              <a:buChar char="•"/>
            </a:pPr>
            <a:r>
              <a:rPr lang="en-GB">
                <a:latin typeface="Calibri"/>
                <a:ea typeface="Calibri"/>
                <a:cs typeface="Calibri"/>
              </a:rPr>
              <a:t> Free official child safety training.</a:t>
            </a:r>
          </a:p>
          <a:p>
            <a:pPr>
              <a:spcAft>
                <a:spcPts val="600"/>
              </a:spcAft>
              <a:buFont typeface="Arial"/>
              <a:buChar char="•"/>
            </a:pPr>
            <a:r>
              <a:rPr lang="en-GB">
                <a:latin typeface="Calibri"/>
                <a:ea typeface="Calibri"/>
                <a:cs typeface="Calibri"/>
              </a:rPr>
              <a:t> Shadowing opportunities for work experience.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7E8DC65-C19C-ADF0-DB1B-3A041B3499EB}"/>
              </a:ext>
            </a:extLst>
          </p:cNvPr>
          <p:cNvSpPr txBox="1"/>
          <p:nvPr/>
        </p:nvSpPr>
        <p:spPr>
          <a:xfrm>
            <a:off x="4779819" y="1711036"/>
            <a:ext cx="4447309" cy="178510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 rtl="0"/>
            <a:r>
              <a:rPr lang="en-GB" sz="2000" b="1" i="0" u="sng" strike="noStrike" baseline="0">
                <a:solidFill>
                  <a:srgbClr val="000000"/>
                </a:solidFill>
                <a:latin typeface="Calibri"/>
                <a:ea typeface="Segoe UI"/>
                <a:cs typeface="Segoe UI"/>
              </a:rPr>
              <a:t>Weaknesses: </a:t>
            </a:r>
            <a:r>
              <a:rPr lang="en-US" sz="2000" b="1" i="0" u="sng">
                <a:solidFill>
                  <a:srgbClr val="000000"/>
                </a:solidFill>
                <a:latin typeface="Calibri"/>
                <a:ea typeface="Segoe UI"/>
                <a:cs typeface="Segoe UI"/>
              </a:rPr>
              <a:t>​</a:t>
            </a:r>
          </a:p>
          <a:p>
            <a:pPr marL="228600" lvl="0" indent="-228600" algn="l" rtl="0">
              <a:buFont typeface="Arial,Sans-Serif"/>
              <a:buChar char="•"/>
            </a:pPr>
            <a:r>
              <a:rPr lang="en-GB" sz="1200" b="0" i="0" u="none" strike="noStrike" baseline="0" dirty="0">
                <a:solidFill>
                  <a:srgbClr val="000000"/>
                </a:solidFill>
                <a:latin typeface="Aptos"/>
                <a:ea typeface="Arial"/>
                <a:cs typeface="Arial"/>
              </a:rPr>
              <a:t> </a:t>
            </a:r>
            <a:r>
              <a:rPr lang="en-GB" sz="1800" b="0" i="0" u="none" strike="noStrike" baseline="0">
                <a:solidFill>
                  <a:srgbClr val="000000"/>
                </a:solidFill>
                <a:latin typeface="Calibri"/>
                <a:ea typeface="Arial"/>
                <a:cs typeface="Arial"/>
              </a:rPr>
              <a:t>Limited formal nursery experience.</a:t>
            </a:r>
            <a:r>
              <a:rPr lang="en-US" sz="1800" b="0" i="0">
                <a:solidFill>
                  <a:srgbClr val="000000"/>
                </a:solidFill>
                <a:latin typeface="Calibri"/>
                <a:ea typeface="Arial"/>
                <a:cs typeface="Arial"/>
              </a:rPr>
              <a:t>​</a:t>
            </a:r>
          </a:p>
          <a:p>
            <a:pPr marL="228600" lvl="0" indent="-228600" algn="l" rtl="0">
              <a:buFont typeface="Arial,Sans-Serif"/>
              <a:buChar char="•"/>
            </a:pPr>
            <a:r>
              <a:rPr lang="en-GB" sz="1800" b="0" i="0" u="none" strike="noStrike" baseline="0">
                <a:solidFill>
                  <a:srgbClr val="000000"/>
                </a:solidFill>
                <a:latin typeface="Calibri"/>
                <a:ea typeface="Arial"/>
                <a:cs typeface="Arial"/>
              </a:rPr>
              <a:t> I get nervous speaking in front of groups.</a:t>
            </a:r>
            <a:r>
              <a:rPr lang="en-US" sz="1800" b="0" i="0">
                <a:solidFill>
                  <a:srgbClr val="000000"/>
                </a:solidFill>
                <a:latin typeface="Calibri"/>
                <a:ea typeface="Arial"/>
                <a:cs typeface="Arial"/>
              </a:rPr>
              <a:t>​</a:t>
            </a:r>
          </a:p>
          <a:p>
            <a:pPr marL="228600" lvl="0" indent="-228600" algn="l" rtl="0">
              <a:buFont typeface="Arial,Sans-Serif"/>
              <a:buChar char="•"/>
            </a:pPr>
            <a:r>
              <a:rPr lang="en-GB" sz="1800" b="0" i="0" u="none" strike="noStrike" baseline="0">
                <a:solidFill>
                  <a:srgbClr val="000000"/>
                </a:solidFill>
                <a:latin typeface="Calibri"/>
                <a:ea typeface="Arial"/>
                <a:cs typeface="Arial"/>
              </a:rPr>
              <a:t>I am still learning about EYFS requirements (Department of Education, 2026).</a:t>
            </a:r>
            <a:r>
              <a:rPr lang="en-US" sz="1800" b="0" i="0">
                <a:solidFill>
                  <a:srgbClr val="000000"/>
                </a:solidFill>
                <a:latin typeface="Calibri"/>
                <a:ea typeface="Arial"/>
                <a:cs typeface="Arial"/>
              </a:rPr>
              <a:t>​</a:t>
            </a:r>
          </a:p>
          <a:p>
            <a:pPr algn="ctr"/>
            <a:endParaRPr lang="en-US"/>
          </a:p>
        </p:txBody>
      </p:sp>
      <p:pic>
        <p:nvPicPr>
          <p:cNvPr id="12" name="Picture 11" descr="Teacher Reading to Children in Classroom – Colorful Illustration. Warm and engaging scene of a teacher reading a storybook to a diverse group of young children sitting in a circle during class. Bright and detailed illustration perfect for educational materials, preschool themes, and children&amp;#039;s books.">
            <a:extLst>
              <a:ext uri="{FF2B5EF4-FFF2-40B4-BE49-F238E27FC236}">
                <a16:creationId xmlns:a16="http://schemas.microsoft.com/office/drawing/2014/main" id="{6FA5E1F1-2263-0BB2-E93D-12CD48EA5F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86799" y="3093461"/>
            <a:ext cx="3325092" cy="1834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46013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541DB91-0B10-46D9-B34B-7BFF96026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9CF7FE1C-8BC5-4B0C-A2BC-93AB72C90F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768100" y="-1"/>
            <a:ext cx="10423900" cy="5920155"/>
          </a:xfrm>
          <a:custGeom>
            <a:avLst/>
            <a:gdLst>
              <a:gd name="connsiteX0" fmla="*/ 10423900 w 10423900"/>
              <a:gd name="connsiteY0" fmla="*/ 0 h 5491534"/>
              <a:gd name="connsiteX1" fmla="*/ 3493157 w 10423900"/>
              <a:gd name="connsiteY1" fmla="*/ 0 h 5491534"/>
              <a:gd name="connsiteX2" fmla="*/ 3493018 w 10423900"/>
              <a:gd name="connsiteY2" fmla="*/ 31 h 5491534"/>
              <a:gd name="connsiteX3" fmla="*/ 3245493 w 10423900"/>
              <a:gd name="connsiteY3" fmla="*/ 104839 h 5491534"/>
              <a:gd name="connsiteX4" fmla="*/ 4434802 w 10423900"/>
              <a:gd name="connsiteY4" fmla="*/ 284558 h 5491534"/>
              <a:gd name="connsiteX5" fmla="*/ 4011937 w 10423900"/>
              <a:gd name="connsiteY5" fmla="*/ 395559 h 5491534"/>
              <a:gd name="connsiteX6" fmla="*/ 3573213 w 10423900"/>
              <a:gd name="connsiteY6" fmla="*/ 474847 h 5491534"/>
              <a:gd name="connsiteX7" fmla="*/ 3097489 w 10423900"/>
              <a:gd name="connsiteY7" fmla="*/ 532990 h 5491534"/>
              <a:gd name="connsiteX8" fmla="*/ 2664052 w 10423900"/>
              <a:gd name="connsiteY8" fmla="*/ 649279 h 5491534"/>
              <a:gd name="connsiteX9" fmla="*/ 3795218 w 10423900"/>
              <a:gd name="connsiteY9" fmla="*/ 696852 h 5491534"/>
              <a:gd name="connsiteX10" fmla="*/ 3208492 w 10423900"/>
              <a:gd name="connsiteY10" fmla="*/ 802568 h 5491534"/>
              <a:gd name="connsiteX11" fmla="*/ 2727483 w 10423900"/>
              <a:gd name="connsiteY11" fmla="*/ 939999 h 5491534"/>
              <a:gd name="connsiteX12" fmla="*/ 2389190 w 10423900"/>
              <a:gd name="connsiteY12" fmla="*/ 1003429 h 5491534"/>
              <a:gd name="connsiteX13" fmla="*/ 2029754 w 10423900"/>
              <a:gd name="connsiteY13" fmla="*/ 1019287 h 5491534"/>
              <a:gd name="connsiteX14" fmla="*/ 1945181 w 10423900"/>
              <a:gd name="connsiteY14" fmla="*/ 1119716 h 5491534"/>
              <a:gd name="connsiteX15" fmla="*/ 2056184 w 10423900"/>
              <a:gd name="connsiteY15" fmla="*/ 1225434 h 5491534"/>
              <a:gd name="connsiteX16" fmla="*/ 2225329 w 10423900"/>
              <a:gd name="connsiteY16" fmla="*/ 1236004 h 5491534"/>
              <a:gd name="connsiteX17" fmla="*/ 3234920 w 10423900"/>
              <a:gd name="connsiteY17" fmla="*/ 1262435 h 5491534"/>
              <a:gd name="connsiteX18" fmla="*/ 0 w 10423900"/>
              <a:gd name="connsiteY18" fmla="*/ 1495009 h 5491534"/>
              <a:gd name="connsiteX19" fmla="*/ 438724 w 10423900"/>
              <a:gd name="connsiteY19" fmla="*/ 1637728 h 5491534"/>
              <a:gd name="connsiteX20" fmla="*/ 586726 w 10423900"/>
              <a:gd name="connsiteY20" fmla="*/ 2028877 h 5491534"/>
              <a:gd name="connsiteX21" fmla="*/ 1125878 w 10423900"/>
              <a:gd name="connsiteY21" fmla="*/ 2250882 h 5491534"/>
              <a:gd name="connsiteX22" fmla="*/ 1474744 w 10423900"/>
              <a:gd name="connsiteY22" fmla="*/ 2330169 h 5491534"/>
              <a:gd name="connsiteX23" fmla="*/ 2272901 w 10423900"/>
              <a:gd name="connsiteY23" fmla="*/ 2446458 h 5491534"/>
              <a:gd name="connsiteX24" fmla="*/ 2389190 w 10423900"/>
              <a:gd name="connsiteY24" fmla="*/ 2636747 h 5491534"/>
              <a:gd name="connsiteX25" fmla="*/ 2489621 w 10423900"/>
              <a:gd name="connsiteY25" fmla="*/ 2848179 h 5491534"/>
              <a:gd name="connsiteX26" fmla="*/ 2701053 w 10423900"/>
              <a:gd name="connsiteY26" fmla="*/ 2985611 h 5491534"/>
              <a:gd name="connsiteX27" fmla="*/ 1057165 w 10423900"/>
              <a:gd name="connsiteY27" fmla="*/ 2964468 h 5491534"/>
              <a:gd name="connsiteX28" fmla="*/ 2912485 w 10423900"/>
              <a:gd name="connsiteY28" fmla="*/ 3408477 h 5491534"/>
              <a:gd name="connsiteX29" fmla="*/ 2748626 w 10423900"/>
              <a:gd name="connsiteY29" fmla="*/ 3582909 h 5491534"/>
              <a:gd name="connsiteX30" fmla="*/ 3763503 w 10423900"/>
              <a:gd name="connsiteY30" fmla="*/ 3820771 h 5491534"/>
              <a:gd name="connsiteX31" fmla="*/ 3219063 w 10423900"/>
              <a:gd name="connsiteY31" fmla="*/ 3847199 h 5491534"/>
              <a:gd name="connsiteX32" fmla="*/ 6385269 w 10423900"/>
              <a:gd name="connsiteY32" fmla="*/ 4840933 h 5491534"/>
              <a:gd name="connsiteX33" fmla="*/ 10285854 w 10423900"/>
              <a:gd name="connsiteY33" fmla="*/ 5471118 h 5491534"/>
              <a:gd name="connsiteX34" fmla="*/ 10423900 w 10423900"/>
              <a:gd name="connsiteY34" fmla="*/ 5491534 h 5491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0423900" h="5491534">
                <a:moveTo>
                  <a:pt x="10423900" y="0"/>
                </a:moveTo>
                <a:lnTo>
                  <a:pt x="3493157" y="0"/>
                </a:lnTo>
                <a:lnTo>
                  <a:pt x="3493018" y="31"/>
                </a:lnTo>
                <a:cubicBezTo>
                  <a:pt x="3414969" y="12668"/>
                  <a:pt x="3328744" y="21588"/>
                  <a:pt x="3245493" y="104839"/>
                </a:cubicBezTo>
                <a:cubicBezTo>
                  <a:pt x="3668357" y="162984"/>
                  <a:pt x="4075366" y="51981"/>
                  <a:pt x="4434802" y="284558"/>
                </a:cubicBezTo>
                <a:cubicBezTo>
                  <a:pt x="4302656" y="400846"/>
                  <a:pt x="4154654" y="374416"/>
                  <a:pt x="4011937" y="395559"/>
                </a:cubicBezTo>
                <a:cubicBezTo>
                  <a:pt x="3863934" y="416704"/>
                  <a:pt x="3721217" y="453704"/>
                  <a:pt x="3573213" y="474847"/>
                </a:cubicBezTo>
                <a:cubicBezTo>
                  <a:pt x="3414639" y="501275"/>
                  <a:pt x="3256063" y="506562"/>
                  <a:pt x="3097489" y="532990"/>
                </a:cubicBezTo>
                <a:cubicBezTo>
                  <a:pt x="2965345" y="554135"/>
                  <a:pt x="2822627" y="517133"/>
                  <a:pt x="2664052" y="649279"/>
                </a:cubicBezTo>
                <a:cubicBezTo>
                  <a:pt x="3055203" y="744424"/>
                  <a:pt x="3409352" y="601706"/>
                  <a:pt x="3795218" y="696852"/>
                </a:cubicBezTo>
                <a:cubicBezTo>
                  <a:pt x="3567928" y="781425"/>
                  <a:pt x="3382924" y="754995"/>
                  <a:pt x="3208492" y="802568"/>
                </a:cubicBezTo>
                <a:cubicBezTo>
                  <a:pt x="3049916" y="850140"/>
                  <a:pt x="2859627" y="797282"/>
                  <a:pt x="2727483" y="939999"/>
                </a:cubicBezTo>
                <a:cubicBezTo>
                  <a:pt x="2627052" y="1051000"/>
                  <a:pt x="2521336" y="1066858"/>
                  <a:pt x="2389190" y="1003429"/>
                </a:cubicBezTo>
                <a:cubicBezTo>
                  <a:pt x="2272901" y="945284"/>
                  <a:pt x="2146043" y="961142"/>
                  <a:pt x="2029754" y="1019287"/>
                </a:cubicBezTo>
                <a:cubicBezTo>
                  <a:pt x="1987468" y="1040430"/>
                  <a:pt x="1945181" y="1066858"/>
                  <a:pt x="1945181" y="1119716"/>
                </a:cubicBezTo>
                <a:cubicBezTo>
                  <a:pt x="1945181" y="1193719"/>
                  <a:pt x="1998039" y="1214862"/>
                  <a:pt x="2056184" y="1225434"/>
                </a:cubicBezTo>
                <a:cubicBezTo>
                  <a:pt x="2109042" y="1236004"/>
                  <a:pt x="2172471" y="1246577"/>
                  <a:pt x="2225329" y="1236004"/>
                </a:cubicBezTo>
                <a:cubicBezTo>
                  <a:pt x="2563622" y="1177861"/>
                  <a:pt x="2896629" y="1273005"/>
                  <a:pt x="3234920" y="1262435"/>
                </a:cubicBezTo>
                <a:cubicBezTo>
                  <a:pt x="2172471" y="1489724"/>
                  <a:pt x="1099450" y="1415723"/>
                  <a:pt x="0" y="1495009"/>
                </a:cubicBezTo>
                <a:cubicBezTo>
                  <a:pt x="142717" y="1653583"/>
                  <a:pt x="327721" y="1521439"/>
                  <a:pt x="438724" y="1637728"/>
                </a:cubicBezTo>
                <a:cubicBezTo>
                  <a:pt x="333006" y="1880875"/>
                  <a:pt x="375293" y="2013020"/>
                  <a:pt x="586726" y="2028877"/>
                </a:cubicBezTo>
                <a:cubicBezTo>
                  <a:pt x="792873" y="2044734"/>
                  <a:pt x="1014877" y="1960161"/>
                  <a:pt x="1125878" y="2250882"/>
                </a:cubicBezTo>
                <a:cubicBezTo>
                  <a:pt x="1157593" y="2340740"/>
                  <a:pt x="1353170" y="2314312"/>
                  <a:pt x="1474744" y="2330169"/>
                </a:cubicBezTo>
                <a:cubicBezTo>
                  <a:pt x="1739034" y="2367170"/>
                  <a:pt x="2019183" y="2330169"/>
                  <a:pt x="2272901" y="2446458"/>
                </a:cubicBezTo>
                <a:cubicBezTo>
                  <a:pt x="2373332" y="2488744"/>
                  <a:pt x="2442048" y="2520459"/>
                  <a:pt x="2389190" y="2636747"/>
                </a:cubicBezTo>
                <a:cubicBezTo>
                  <a:pt x="2336332" y="2758321"/>
                  <a:pt x="2405048" y="2800607"/>
                  <a:pt x="2489621" y="2848179"/>
                </a:cubicBezTo>
                <a:cubicBezTo>
                  <a:pt x="2553051" y="2885180"/>
                  <a:pt x="2648195" y="2874609"/>
                  <a:pt x="2701053" y="2985611"/>
                </a:cubicBezTo>
                <a:cubicBezTo>
                  <a:pt x="2146043" y="2969753"/>
                  <a:pt x="1606888" y="2879895"/>
                  <a:pt x="1057165" y="2964468"/>
                </a:cubicBezTo>
                <a:cubicBezTo>
                  <a:pt x="1659748" y="3175900"/>
                  <a:pt x="2320474" y="3165328"/>
                  <a:pt x="2912485" y="3408477"/>
                </a:cubicBezTo>
                <a:cubicBezTo>
                  <a:pt x="2891342" y="3493050"/>
                  <a:pt x="2753911" y="3456048"/>
                  <a:pt x="2748626" y="3582909"/>
                </a:cubicBezTo>
                <a:cubicBezTo>
                  <a:pt x="3060489" y="3715055"/>
                  <a:pt x="3435782" y="3625195"/>
                  <a:pt x="3763503" y="3820771"/>
                </a:cubicBezTo>
                <a:cubicBezTo>
                  <a:pt x="3573213" y="3910629"/>
                  <a:pt x="3398782" y="3762626"/>
                  <a:pt x="3219063" y="3847199"/>
                </a:cubicBezTo>
                <a:cubicBezTo>
                  <a:pt x="3277208" y="3974060"/>
                  <a:pt x="5909545" y="4756360"/>
                  <a:pt x="6385269" y="4840933"/>
                </a:cubicBezTo>
                <a:cubicBezTo>
                  <a:pt x="7171204" y="4982659"/>
                  <a:pt x="9157515" y="5302348"/>
                  <a:pt x="10285854" y="5471118"/>
                </a:cubicBezTo>
                <a:lnTo>
                  <a:pt x="10423900" y="5491534"/>
                </a:ln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B36BF44-3E4A-C33D-3881-ADEB41CCE6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34962" y="276060"/>
            <a:ext cx="7618837" cy="1433433"/>
          </a:xfrm>
        </p:spPr>
        <p:txBody>
          <a:bodyPr anchor="b">
            <a:normAutofit fontScale="90000"/>
          </a:bodyPr>
          <a:lstStyle/>
          <a:p>
            <a:pPr algn="ctr"/>
            <a:r>
              <a:rPr lang="en-GB" sz="4800" b="1" u="sng">
                <a:latin typeface="Calibri"/>
                <a:ea typeface="Calibri"/>
                <a:cs typeface="Calibri"/>
              </a:rPr>
              <a:t>Using strengths to address weaknesses &amp; reduce threats</a:t>
            </a:r>
            <a:r>
              <a:rPr lang="en-GB" sz="3400" dirty="0">
                <a:latin typeface="Calibri"/>
                <a:ea typeface="Calibri"/>
                <a:cs typeface="Calibri"/>
              </a:rPr>
              <a:t> </a:t>
            </a:r>
            <a:endParaRPr lang="en-US"/>
          </a:p>
        </p:txBody>
      </p:sp>
      <p:pic>
        <p:nvPicPr>
          <p:cNvPr id="4" name="Picture 3" descr="Childcare Teacher Stock Illustrations – 787 Childcare Teacher Stock  Illustrations, Vectors &amp; Clipart - Dreamstime">
            <a:extLst>
              <a:ext uri="{FF2B5EF4-FFF2-40B4-BE49-F238E27FC236}">
                <a16:creationId xmlns:a16="http://schemas.microsoft.com/office/drawing/2014/main" id="{341D6A18-D3D8-4353-7471-E7E77D1844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6" y="2891396"/>
            <a:ext cx="4309533" cy="3232149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99AB94-3892-DDE3-E760-8FD757E5DC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26156" y="2055813"/>
            <a:ext cx="5827644" cy="4121149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2000">
                <a:latin typeface="Calibri"/>
                <a:ea typeface="Calibri"/>
                <a:cs typeface="Calibri"/>
              </a:rPr>
              <a:t>I can lead small play sessions using patience and listening skills, gaining confidence and practical knowledge of EYFS guidelines (Department for Education, 2026). Volunteering at a nursery will help me stand out from other applicants, while regular short training sessions will improve my safeguarding and framework knowledge and reduce qualification-related risks. </a:t>
            </a:r>
          </a:p>
        </p:txBody>
      </p:sp>
    </p:spTree>
    <p:extLst>
      <p:ext uri="{BB962C8B-B14F-4D97-AF65-F5344CB8AC3E}">
        <p14:creationId xmlns:p14="http://schemas.microsoft.com/office/powerpoint/2010/main" val="4208200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D7B6173-1D58-48E2-83CF-37350F315F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2EBFA83-D4DB-4CA0-B229-9E44634D7F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B0DAC8FB-A162-44E3-A606-C855A03A5B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952" cy="6862380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21BDEC81-16A7-4451-B893-C15000083B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26A515A1-4D80-430E-BE0A-71A290516A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38542" y="729175"/>
            <a:ext cx="11099352" cy="5399650"/>
          </a:xfrm>
          <a:prstGeom prst="rect">
            <a:avLst/>
          </a:prstGeom>
          <a:solidFill>
            <a:schemeClr val="bg1"/>
          </a:solidFill>
          <a:ln w="349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01F7C04-40CE-218A-022C-2DE30E215D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97016" y="816111"/>
            <a:ext cx="4589328" cy="1978035"/>
          </a:xfrm>
        </p:spPr>
        <p:txBody>
          <a:bodyPr anchor="b">
            <a:normAutofit fontScale="90000"/>
          </a:bodyPr>
          <a:lstStyle/>
          <a:p>
            <a:r>
              <a:rPr lang="en-GB" sz="5300" b="1" u="sng">
                <a:latin typeface="Calibri"/>
                <a:ea typeface="Calibri"/>
                <a:cs typeface="Calibri"/>
              </a:rPr>
              <a:t>Making use of available opportunities</a:t>
            </a:r>
            <a:r>
              <a:rPr lang="en-GB" sz="4100" b="1" u="sng" dirty="0">
                <a:latin typeface="Calibri"/>
                <a:ea typeface="Calibri"/>
                <a:cs typeface="Calibri"/>
              </a:rPr>
              <a:t> </a:t>
            </a:r>
          </a:p>
        </p:txBody>
      </p:sp>
      <p:pic>
        <p:nvPicPr>
          <p:cNvPr id="4" name="Picture 3" descr="Teacher Reading Storybook to Elementary Children in Classroom Vector. Colorful of a friendly teacher sitting on a rug and reading a storybook to diverse kindergarten students surrounded by wooden toys and blocks. Perfect for early childhood education and library banners.">
            <a:extLst>
              <a:ext uri="{FF2B5EF4-FFF2-40B4-BE49-F238E27FC236}">
                <a16:creationId xmlns:a16="http://schemas.microsoft.com/office/drawing/2014/main" id="{5284EAB7-32D0-B17A-CC17-53CC70A50E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0807" y="1893483"/>
            <a:ext cx="5468347" cy="3062274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E3556B-0384-BD9D-7F73-F785F9CF01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97016" y="2965592"/>
            <a:ext cx="4589328" cy="2987397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1800">
                <a:latin typeface="Calibri"/>
                <a:ea typeface="Calibri"/>
                <a:cs typeface="Calibri"/>
              </a:rPr>
              <a:t> I intend to pursue relevant early-years education, apply for volunteer nursery placements, and complete safeguarding training. These steps will assist in implementing EYFS standards (Department for Education, 2026) and developing a job-ready profile.</a:t>
            </a:r>
            <a:br>
              <a:rPr lang="en-GB" sz="1800">
                <a:latin typeface="Calibri"/>
                <a:ea typeface="Calibri"/>
                <a:cs typeface="Calibri"/>
              </a:rPr>
            </a:br>
            <a:endParaRPr lang="en-GB" sz="1800">
              <a:latin typeface="Calibri"/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334379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2CAB57-8D01-03E4-8017-BF9E1635E4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800" b="1" u="sng">
                <a:latin typeface="Calibri"/>
                <a:ea typeface="Calibri"/>
                <a:cs typeface="Calibri"/>
              </a:rPr>
              <a:t>Reference list:</a:t>
            </a:r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11C21470-CA14-5555-1081-2D576C410F57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742119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Module code: LCHS4010 Module name: Professional development within health and social care</vt:lpstr>
      <vt:lpstr>Introduction: </vt:lpstr>
      <vt:lpstr>PowerPoint Presentation</vt:lpstr>
      <vt:lpstr>Personal SWOT analysis for the nursery practitioner role: </vt:lpstr>
      <vt:lpstr>Using strengths to address weaknesses &amp; reduce threats </vt:lpstr>
      <vt:lpstr>Making use of available opportunities </vt:lpstr>
      <vt:lpstr>Reference list: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278</cp:revision>
  <dcterms:created xsi:type="dcterms:W3CDTF">2026-10-10T22:44:01Z</dcterms:created>
  <dcterms:modified xsi:type="dcterms:W3CDTF">2026-10-14T09:39:55Z</dcterms:modified>
</cp:coreProperties>
</file>