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358" r:id="rId3"/>
    <p:sldId id="357" r:id="rId4"/>
    <p:sldId id="359" r:id="rId5"/>
    <p:sldId id="287" r:id="rId6"/>
    <p:sldId id="309" r:id="rId7"/>
    <p:sldId id="361" r:id="rId8"/>
    <p:sldId id="302" r:id="rId9"/>
    <p:sldId id="360" r:id="rId10"/>
    <p:sldId id="303" r:id="rId11"/>
    <p:sldId id="312" r:id="rId12"/>
    <p:sldId id="311" r:id="rId13"/>
    <p:sldId id="304" r:id="rId14"/>
    <p:sldId id="313" r:id="rId15"/>
    <p:sldId id="299" r:id="rId16"/>
    <p:sldId id="262"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739B73B-A875-4321-94CA-E7105BDC0509}"/>
    <pc:docChg chg="custSel addSld modSld">
      <pc:chgData name="Piyumika Kithulgoda Gamage" userId="8130ac14-9727-4963-a006-512f362f8357" providerId="ADAL" clId="{5739B73B-A875-4321-94CA-E7105BDC0509}" dt="2024-05-27T13:07:32.563" v="94" actId="14100"/>
      <pc:docMkLst>
        <pc:docMk/>
      </pc:docMkLst>
      <pc:sldChg chg="modSp mod">
        <pc:chgData name="Piyumika Kithulgoda Gamage" userId="8130ac14-9727-4963-a006-512f362f8357" providerId="ADAL" clId="{5739B73B-A875-4321-94CA-E7105BDC0509}" dt="2024-05-27T13:02:16.626" v="78" actId="404"/>
        <pc:sldMkLst>
          <pc:docMk/>
          <pc:sldMk cId="1546590388" sldId="300"/>
        </pc:sldMkLst>
        <pc:spChg chg="mod">
          <ac:chgData name="Piyumika Kithulgoda Gamage" userId="8130ac14-9727-4963-a006-512f362f8357" providerId="ADAL" clId="{5739B73B-A875-4321-94CA-E7105BDC0509}" dt="2024-05-27T13:02:16.626" v="78" actId="404"/>
          <ac:spMkLst>
            <pc:docMk/>
            <pc:sldMk cId="1546590388" sldId="300"/>
            <ac:spMk id="8" creationId="{46612086-406D-A183-BB7B-824413CAECFC}"/>
          </ac:spMkLst>
        </pc:spChg>
      </pc:sldChg>
      <pc:sldChg chg="addSp delSp modSp mod">
        <pc:chgData name="Piyumika Kithulgoda Gamage" userId="8130ac14-9727-4963-a006-512f362f8357" providerId="ADAL" clId="{5739B73B-A875-4321-94CA-E7105BDC0509}" dt="2024-05-27T13:06:34.468" v="84" actId="1076"/>
        <pc:sldMkLst>
          <pc:docMk/>
          <pc:sldMk cId="1274501921" sldId="315"/>
        </pc:sldMkLst>
        <pc:spChg chg="add mod">
          <ac:chgData name="Piyumika Kithulgoda Gamage" userId="8130ac14-9727-4963-a006-512f362f8357" providerId="ADAL" clId="{5739B73B-A875-4321-94CA-E7105BDC0509}" dt="2024-05-27T13:06:34.468" v="84" actId="1076"/>
          <ac:spMkLst>
            <pc:docMk/>
            <pc:sldMk cId="1274501921" sldId="315"/>
            <ac:spMk id="3" creationId="{3BCF131B-BD56-80BA-FD71-FDF8F3709D55}"/>
          </ac:spMkLst>
        </pc:spChg>
        <pc:spChg chg="add del mod">
          <ac:chgData name="Piyumika Kithulgoda Gamage" userId="8130ac14-9727-4963-a006-512f362f8357" providerId="ADAL" clId="{5739B73B-A875-4321-94CA-E7105BDC0509}" dt="2024-05-27T13:02:02.378" v="71" actId="478"/>
          <ac:spMkLst>
            <pc:docMk/>
            <pc:sldMk cId="1274501921" sldId="315"/>
            <ac:spMk id="4" creationId="{44DC6DD9-2A4A-91A9-CE1E-7DA8F22378EE}"/>
          </ac:spMkLst>
        </pc:spChg>
        <pc:spChg chg="del mod">
          <ac:chgData name="Piyumika Kithulgoda Gamage" userId="8130ac14-9727-4963-a006-512f362f8357" providerId="ADAL" clId="{5739B73B-A875-4321-94CA-E7105BDC0509}" dt="2024-05-27T13:02:00.273" v="70" actId="478"/>
          <ac:spMkLst>
            <pc:docMk/>
            <pc:sldMk cId="1274501921" sldId="315"/>
            <ac:spMk id="10" creationId="{9518A307-C928-C638-78EF-135DF188B4EC}"/>
          </ac:spMkLst>
        </pc:spChg>
      </pc:sldChg>
      <pc:sldChg chg="addSp delSp modSp mod">
        <pc:chgData name="Piyumika Kithulgoda Gamage" userId="8130ac14-9727-4963-a006-512f362f8357" providerId="ADAL" clId="{5739B73B-A875-4321-94CA-E7105BDC0509}" dt="2024-05-27T13:07:32.563" v="94" actId="14100"/>
        <pc:sldMkLst>
          <pc:docMk/>
          <pc:sldMk cId="529622520" sldId="316"/>
        </pc:sldMkLst>
        <pc:spChg chg="del mod">
          <ac:chgData name="Piyumika Kithulgoda Gamage" userId="8130ac14-9727-4963-a006-512f362f8357" providerId="ADAL" clId="{5739B73B-A875-4321-94CA-E7105BDC0509}" dt="2024-05-27T13:07:00.523" v="85" actId="478"/>
          <ac:spMkLst>
            <pc:docMk/>
            <pc:sldMk cId="529622520" sldId="316"/>
            <ac:spMk id="2" creationId="{898640CF-CDBC-5350-7ADF-9C9C8AC15E1F}"/>
          </ac:spMkLst>
        </pc:spChg>
        <pc:spChg chg="mod">
          <ac:chgData name="Piyumika Kithulgoda Gamage" userId="8130ac14-9727-4963-a006-512f362f8357" providerId="ADAL" clId="{5739B73B-A875-4321-94CA-E7105BDC0509}" dt="2024-05-27T10:02:35.325" v="65" actId="14100"/>
          <ac:spMkLst>
            <pc:docMk/>
            <pc:sldMk cId="529622520" sldId="316"/>
            <ac:spMk id="3" creationId="{90C8453D-6031-602E-ABBC-1178D1DCB6C8}"/>
          </ac:spMkLst>
        </pc:spChg>
        <pc:spChg chg="add del mod">
          <ac:chgData name="Piyumika Kithulgoda Gamage" userId="8130ac14-9727-4963-a006-512f362f8357" providerId="ADAL" clId="{5739B73B-A875-4321-94CA-E7105BDC0509}" dt="2024-05-27T13:07:07.006" v="87" actId="478"/>
          <ac:spMkLst>
            <pc:docMk/>
            <pc:sldMk cId="529622520" sldId="316"/>
            <ac:spMk id="4" creationId="{2F13B5F2-3DE1-7595-B19A-393A79DB6F14}"/>
          </ac:spMkLst>
        </pc:spChg>
        <pc:spChg chg="add del mod">
          <ac:chgData name="Piyumika Kithulgoda Gamage" userId="8130ac14-9727-4963-a006-512f362f8357" providerId="ADAL" clId="{5739B73B-A875-4321-94CA-E7105BDC0509}" dt="2024-05-27T13:07:09.426" v="88" actId="478"/>
          <ac:spMkLst>
            <pc:docMk/>
            <pc:sldMk cId="529622520" sldId="316"/>
            <ac:spMk id="5" creationId="{FEC71A35-7E34-1B3E-A034-7A8EB3838E18}"/>
          </ac:spMkLst>
        </pc:spChg>
        <pc:spChg chg="add mod">
          <ac:chgData name="Piyumika Kithulgoda Gamage" userId="8130ac14-9727-4963-a006-512f362f8357" providerId="ADAL" clId="{5739B73B-A875-4321-94CA-E7105BDC0509}" dt="2024-05-27T13:07:32.563" v="94" actId="14100"/>
          <ac:spMkLst>
            <pc:docMk/>
            <pc:sldMk cId="529622520" sldId="316"/>
            <ac:spMk id="6" creationId="{481A9B55-3462-1A06-4D7B-DE2C15C008CF}"/>
          </ac:spMkLst>
        </pc:spChg>
        <pc:picChg chg="del">
          <ac:chgData name="Piyumika Kithulgoda Gamage" userId="8130ac14-9727-4963-a006-512f362f8357" providerId="ADAL" clId="{5739B73B-A875-4321-94CA-E7105BDC0509}" dt="2024-05-27T10:02:31.826" v="64" actId="478"/>
          <ac:picMkLst>
            <pc:docMk/>
            <pc:sldMk cId="529622520" sldId="316"/>
            <ac:picMk id="2050" creationId="{6B160F8B-3627-AAE5-E7B9-3978DD9FAC77}"/>
          </ac:picMkLst>
        </pc:picChg>
      </pc:sldChg>
      <pc:sldChg chg="modSp mod">
        <pc:chgData name="Piyumika Kithulgoda Gamage" userId="8130ac14-9727-4963-a006-512f362f8357" providerId="ADAL" clId="{5739B73B-A875-4321-94CA-E7105BDC0509}" dt="2024-05-27T09:52:05.259" v="1" actId="20577"/>
        <pc:sldMkLst>
          <pc:docMk/>
          <pc:sldMk cId="4041403823" sldId="354"/>
        </pc:sldMkLst>
        <pc:spChg chg="mod">
          <ac:chgData name="Piyumika Kithulgoda Gamage" userId="8130ac14-9727-4963-a006-512f362f8357" providerId="ADAL" clId="{5739B73B-A875-4321-94CA-E7105BDC0509}" dt="2024-05-27T09:52:05.259" v="1" actId="20577"/>
          <ac:spMkLst>
            <pc:docMk/>
            <pc:sldMk cId="4041403823" sldId="354"/>
            <ac:spMk id="7" creationId="{673C1525-F3A6-4A8D-B8F9-227D18C2359A}"/>
          </ac:spMkLst>
        </pc:spChg>
        <pc:spChg chg="mod">
          <ac:chgData name="Piyumika Kithulgoda Gamage" userId="8130ac14-9727-4963-a006-512f362f8357" providerId="ADAL" clId="{5739B73B-A875-4321-94CA-E7105BDC0509}" dt="2024-05-27T08:27:10.977" v="0"/>
          <ac:spMkLst>
            <pc:docMk/>
            <pc:sldMk cId="4041403823" sldId="354"/>
            <ac:spMk id="6146" creationId="{00000000-0000-0000-0000-000000000000}"/>
          </ac:spMkLst>
        </pc:spChg>
      </pc:sldChg>
      <pc:sldChg chg="modSp new mod">
        <pc:chgData name="Piyumika Kithulgoda Gamage" userId="8130ac14-9727-4963-a006-512f362f8357" providerId="ADAL" clId="{5739B73B-A875-4321-94CA-E7105BDC0509}" dt="2024-05-27T10:00:44.425" v="52" actId="20577"/>
        <pc:sldMkLst>
          <pc:docMk/>
          <pc:sldMk cId="3807932212" sldId="358"/>
        </pc:sldMkLst>
        <pc:spChg chg="mod">
          <ac:chgData name="Piyumika Kithulgoda Gamage" userId="8130ac14-9727-4963-a006-512f362f8357" providerId="ADAL" clId="{5739B73B-A875-4321-94CA-E7105BDC0509}" dt="2024-05-27T09:59:19.497" v="7" actId="403"/>
          <ac:spMkLst>
            <pc:docMk/>
            <pc:sldMk cId="3807932212" sldId="358"/>
            <ac:spMk id="2" creationId="{B78083DE-F88A-6FD4-861A-6F7612586D35}"/>
          </ac:spMkLst>
        </pc:spChg>
        <pc:spChg chg="mod">
          <ac:chgData name="Piyumika Kithulgoda Gamage" userId="8130ac14-9727-4963-a006-512f362f8357" providerId="ADAL" clId="{5739B73B-A875-4321-94CA-E7105BDC0509}" dt="2024-05-27T10:00:44.425" v="52" actId="20577"/>
          <ac:spMkLst>
            <pc:docMk/>
            <pc:sldMk cId="3807932212" sldId="358"/>
            <ac:spMk id="3" creationId="{30B62D61-0BE1-1ACE-50D2-E371E471EADC}"/>
          </ac:spMkLst>
        </pc:spChg>
      </pc:sldChg>
    </pc:docChg>
  </pc:docChgLst>
  <pc:docChgLst>
    <pc:chgData name="Piyumika Kithulgoda Gamage" userId="8130ac14-9727-4963-a006-512f362f8357" providerId="ADAL" clId="{242AA68C-1DB3-493F-9001-6B5694C638C2}"/>
    <pc:docChg chg="undo redo custSel addSld delSld modSld">
      <pc:chgData name="Piyumika Kithulgoda Gamage" userId="8130ac14-9727-4963-a006-512f362f8357" providerId="ADAL" clId="{242AA68C-1DB3-493F-9001-6B5694C638C2}" dt="2024-06-17T18:42:03.107" v="516" actId="20577"/>
      <pc:docMkLst>
        <pc:docMk/>
      </pc:docMkLst>
      <pc:sldChg chg="modSp mod">
        <pc:chgData name="Piyumika Kithulgoda Gamage" userId="8130ac14-9727-4963-a006-512f362f8357" providerId="ADAL" clId="{242AA68C-1DB3-493F-9001-6B5694C638C2}" dt="2024-06-17T18:02:42.306" v="241" actId="113"/>
        <pc:sldMkLst>
          <pc:docMk/>
          <pc:sldMk cId="4211995302" sldId="262"/>
        </pc:sldMkLst>
        <pc:spChg chg="mod">
          <ac:chgData name="Piyumika Kithulgoda Gamage" userId="8130ac14-9727-4963-a006-512f362f8357" providerId="ADAL" clId="{242AA68C-1DB3-493F-9001-6B5694C638C2}" dt="2024-06-17T18:02:42.306" v="241" actId="113"/>
          <ac:spMkLst>
            <pc:docMk/>
            <pc:sldMk cId="4211995302" sldId="262"/>
            <ac:spMk id="3" creationId="{1315FFF1-43FC-FCFE-BEC0-38B41837CFA3}"/>
          </ac:spMkLst>
        </pc:spChg>
      </pc:sldChg>
      <pc:sldChg chg="modSp mod">
        <pc:chgData name="Piyumika Kithulgoda Gamage" userId="8130ac14-9727-4963-a006-512f362f8357" providerId="ADAL" clId="{242AA68C-1DB3-493F-9001-6B5694C638C2}" dt="2024-06-17T17:58:54.551" v="206" actId="13900"/>
        <pc:sldMkLst>
          <pc:docMk/>
          <pc:sldMk cId="405175230" sldId="287"/>
        </pc:sldMkLst>
        <pc:spChg chg="mod">
          <ac:chgData name="Piyumika Kithulgoda Gamage" userId="8130ac14-9727-4963-a006-512f362f8357" providerId="ADAL" clId="{242AA68C-1DB3-493F-9001-6B5694C638C2}" dt="2024-06-17T17:58:54.551" v="206" actId="13900"/>
          <ac:spMkLst>
            <pc:docMk/>
            <pc:sldMk cId="405175230" sldId="287"/>
            <ac:spMk id="5" creationId="{5F9CA8A8-6489-A5DA-F1C1-04C68699768A}"/>
          </ac:spMkLst>
        </pc:spChg>
        <pc:spChg chg="mod">
          <ac:chgData name="Piyumika Kithulgoda Gamage" userId="8130ac14-9727-4963-a006-512f362f8357" providerId="ADAL" clId="{242AA68C-1DB3-493F-9001-6B5694C638C2}" dt="2024-06-17T17:58:50.573" v="205" actId="122"/>
          <ac:spMkLst>
            <pc:docMk/>
            <pc:sldMk cId="405175230" sldId="287"/>
            <ac:spMk id="10" creationId="{85854DF5-BF0F-B918-58E8-ED25A948035A}"/>
          </ac:spMkLst>
        </pc:spChg>
      </pc:sldChg>
      <pc:sldChg chg="modSp">
        <pc:chgData name="Piyumika Kithulgoda Gamage" userId="8130ac14-9727-4963-a006-512f362f8357" providerId="ADAL" clId="{242AA68C-1DB3-493F-9001-6B5694C638C2}" dt="2024-06-17T18:42:03.107" v="516" actId="20577"/>
        <pc:sldMkLst>
          <pc:docMk/>
          <pc:sldMk cId="3155095531" sldId="299"/>
        </pc:sldMkLst>
        <pc:graphicFrameChg chg="mod">
          <ac:chgData name="Piyumika Kithulgoda Gamage" userId="8130ac14-9727-4963-a006-512f362f8357" providerId="ADAL" clId="{242AA68C-1DB3-493F-9001-6B5694C638C2}" dt="2024-06-17T18:42:03.107" v="516" actId="20577"/>
          <ac:graphicFrameMkLst>
            <pc:docMk/>
            <pc:sldMk cId="3155095531" sldId="299"/>
            <ac:graphicFrameMk id="2" creationId="{E2412D52-F901-0180-9469-10B97E7886EE}"/>
          </ac:graphicFrameMkLst>
        </pc:graphicFrameChg>
      </pc:sldChg>
      <pc:sldChg chg="modSp mod">
        <pc:chgData name="Piyumika Kithulgoda Gamage" userId="8130ac14-9727-4963-a006-512f362f8357" providerId="ADAL" clId="{242AA68C-1DB3-493F-9001-6B5694C638C2}" dt="2024-06-17T18:01:05.473" v="221" actId="13900"/>
        <pc:sldMkLst>
          <pc:docMk/>
          <pc:sldMk cId="836466852" sldId="302"/>
        </pc:sldMkLst>
        <pc:spChg chg="mod">
          <ac:chgData name="Piyumika Kithulgoda Gamage" userId="8130ac14-9727-4963-a006-512f362f8357" providerId="ADAL" clId="{242AA68C-1DB3-493F-9001-6B5694C638C2}" dt="2024-06-17T18:01:05.473" v="221" actId="13900"/>
          <ac:spMkLst>
            <pc:docMk/>
            <pc:sldMk cId="836466852" sldId="302"/>
            <ac:spMk id="5" creationId="{B98E8533-4101-B51B-534C-7D8B01561AD8}"/>
          </ac:spMkLst>
        </pc:spChg>
        <pc:spChg chg="mod">
          <ac:chgData name="Piyumika Kithulgoda Gamage" userId="8130ac14-9727-4963-a006-512f362f8357" providerId="ADAL" clId="{242AA68C-1DB3-493F-9001-6B5694C638C2}" dt="2024-06-17T18:00:06.104" v="211" actId="122"/>
          <ac:spMkLst>
            <pc:docMk/>
            <pc:sldMk cId="836466852" sldId="302"/>
            <ac:spMk id="10" creationId="{1C5EE474-3498-9BC1-BF1E-37D0CCAC6266}"/>
          </ac:spMkLst>
        </pc:spChg>
      </pc:sldChg>
      <pc:sldChg chg="modSp mod">
        <pc:chgData name="Piyumika Kithulgoda Gamage" userId="8130ac14-9727-4963-a006-512f362f8357" providerId="ADAL" clId="{242AA68C-1DB3-493F-9001-6B5694C638C2}" dt="2024-06-17T18:02:59.668" v="242" actId="255"/>
        <pc:sldMkLst>
          <pc:docMk/>
          <pc:sldMk cId="2977527979" sldId="303"/>
        </pc:sldMkLst>
        <pc:spChg chg="mod">
          <ac:chgData name="Piyumika Kithulgoda Gamage" userId="8130ac14-9727-4963-a006-512f362f8357" providerId="ADAL" clId="{242AA68C-1DB3-493F-9001-6B5694C638C2}" dt="2024-06-17T18:01:14.587" v="223" actId="13900"/>
          <ac:spMkLst>
            <pc:docMk/>
            <pc:sldMk cId="2977527979" sldId="303"/>
            <ac:spMk id="5" creationId="{96EB19B9-0B37-C1EA-FE5C-3A60CAF4C812}"/>
          </ac:spMkLst>
        </pc:spChg>
        <pc:spChg chg="mod">
          <ac:chgData name="Piyumika Kithulgoda Gamage" userId="8130ac14-9727-4963-a006-512f362f8357" providerId="ADAL" clId="{242AA68C-1DB3-493F-9001-6B5694C638C2}" dt="2024-06-17T18:02:59.668" v="242" actId="255"/>
          <ac:spMkLst>
            <pc:docMk/>
            <pc:sldMk cId="2977527979" sldId="303"/>
            <ac:spMk id="10" creationId="{6923ACE4-CC9C-09F7-095E-3BEDF5C61A21}"/>
          </ac:spMkLst>
        </pc:spChg>
      </pc:sldChg>
      <pc:sldChg chg="modSp mod">
        <pc:chgData name="Piyumika Kithulgoda Gamage" userId="8130ac14-9727-4963-a006-512f362f8357" providerId="ADAL" clId="{242AA68C-1DB3-493F-9001-6B5694C638C2}" dt="2024-06-17T18:02:16.343" v="234" actId="255"/>
        <pc:sldMkLst>
          <pc:docMk/>
          <pc:sldMk cId="2890735563" sldId="304"/>
        </pc:sldMkLst>
        <pc:spChg chg="mod">
          <ac:chgData name="Piyumika Kithulgoda Gamage" userId="8130ac14-9727-4963-a006-512f362f8357" providerId="ADAL" clId="{242AA68C-1DB3-493F-9001-6B5694C638C2}" dt="2024-06-17T18:01:52.979" v="231" actId="6549"/>
          <ac:spMkLst>
            <pc:docMk/>
            <pc:sldMk cId="2890735563" sldId="304"/>
            <ac:spMk id="4" creationId="{BB1B243D-D1FA-AFB4-A51C-E6FCCCAE4FD0}"/>
          </ac:spMkLst>
        </pc:spChg>
        <pc:spChg chg="mod">
          <ac:chgData name="Piyumika Kithulgoda Gamage" userId="8130ac14-9727-4963-a006-512f362f8357" providerId="ADAL" clId="{242AA68C-1DB3-493F-9001-6B5694C638C2}" dt="2024-06-17T18:02:16.343" v="234" actId="255"/>
          <ac:spMkLst>
            <pc:docMk/>
            <pc:sldMk cId="2890735563" sldId="304"/>
            <ac:spMk id="9" creationId="{5C52D326-06A2-F077-532C-834FA4F3413C}"/>
          </ac:spMkLst>
        </pc:spChg>
      </pc:sldChg>
      <pc:sldChg chg="addSp modSp mod">
        <pc:chgData name="Piyumika Kithulgoda Gamage" userId="8130ac14-9727-4963-a006-512f362f8357" providerId="ADAL" clId="{242AA68C-1DB3-493F-9001-6B5694C638C2}" dt="2024-06-17T18:23:26.405" v="459" actId="12"/>
        <pc:sldMkLst>
          <pc:docMk/>
          <pc:sldMk cId="2502915555" sldId="309"/>
        </pc:sldMkLst>
        <pc:spChg chg="add">
          <ac:chgData name="Piyumika Kithulgoda Gamage" userId="8130ac14-9727-4963-a006-512f362f8357" providerId="ADAL" clId="{242AA68C-1DB3-493F-9001-6B5694C638C2}" dt="2024-06-17T18:05:02.592" v="249"/>
          <ac:spMkLst>
            <pc:docMk/>
            <pc:sldMk cId="2502915555" sldId="309"/>
            <ac:spMk id="2" creationId="{20DF5BA4-5849-763C-DE98-E92451333157}"/>
          </ac:spMkLst>
        </pc:spChg>
        <pc:spChg chg="add">
          <ac:chgData name="Piyumika Kithulgoda Gamage" userId="8130ac14-9727-4963-a006-512f362f8357" providerId="ADAL" clId="{242AA68C-1DB3-493F-9001-6B5694C638C2}" dt="2024-06-17T18:05:02.592" v="249"/>
          <ac:spMkLst>
            <pc:docMk/>
            <pc:sldMk cId="2502915555" sldId="309"/>
            <ac:spMk id="3" creationId="{E3B7BD1E-FC68-4FCC-4E31-1227DDF48048}"/>
          </ac:spMkLst>
        </pc:spChg>
        <pc:spChg chg="add">
          <ac:chgData name="Piyumika Kithulgoda Gamage" userId="8130ac14-9727-4963-a006-512f362f8357" providerId="ADAL" clId="{242AA68C-1DB3-493F-9001-6B5694C638C2}" dt="2024-06-17T18:05:02.592" v="249"/>
          <ac:spMkLst>
            <pc:docMk/>
            <pc:sldMk cId="2502915555" sldId="309"/>
            <ac:spMk id="4" creationId="{3A6434B4-1E6F-654C-2DBA-9438B2739A52}"/>
          </ac:spMkLst>
        </pc:spChg>
        <pc:spChg chg="mod">
          <ac:chgData name="Piyumika Kithulgoda Gamage" userId="8130ac14-9727-4963-a006-512f362f8357" providerId="ADAL" clId="{242AA68C-1DB3-493F-9001-6B5694C638C2}" dt="2024-06-17T18:23:26.405" v="459" actId="12"/>
          <ac:spMkLst>
            <pc:docMk/>
            <pc:sldMk cId="2502915555" sldId="309"/>
            <ac:spMk id="5" creationId="{1146642D-4ADE-55D5-5A2D-2C9558346794}"/>
          </ac:spMkLst>
        </pc:spChg>
        <pc:spChg chg="mod">
          <ac:chgData name="Piyumika Kithulgoda Gamage" userId="8130ac14-9727-4963-a006-512f362f8357" providerId="ADAL" clId="{242AA68C-1DB3-493F-9001-6B5694C638C2}" dt="2024-06-17T18:00:09.733" v="212" actId="122"/>
          <ac:spMkLst>
            <pc:docMk/>
            <pc:sldMk cId="2502915555" sldId="309"/>
            <ac:spMk id="10" creationId="{6F48BC1E-0B81-C0C2-D99D-2C5BDF3421F8}"/>
          </ac:spMkLst>
        </pc:spChg>
      </pc:sldChg>
      <pc:sldChg chg="modSp del mod">
        <pc:chgData name="Piyumika Kithulgoda Gamage" userId="8130ac14-9727-4963-a006-512f362f8357" providerId="ADAL" clId="{242AA68C-1DB3-493F-9001-6B5694C638C2}" dt="2024-06-17T18:11:06.219" v="332" actId="47"/>
        <pc:sldMkLst>
          <pc:docMk/>
          <pc:sldMk cId="3601099693" sldId="310"/>
        </pc:sldMkLst>
        <pc:spChg chg="mod">
          <ac:chgData name="Piyumika Kithulgoda Gamage" userId="8130ac14-9727-4963-a006-512f362f8357" providerId="ADAL" clId="{242AA68C-1DB3-493F-9001-6B5694C638C2}" dt="2024-06-17T18:09:15.407" v="329" actId="20577"/>
          <ac:spMkLst>
            <pc:docMk/>
            <pc:sldMk cId="3601099693" sldId="310"/>
            <ac:spMk id="5" creationId="{77A8DCD5-43B9-65FD-CF46-9B3D87FF29C5}"/>
          </ac:spMkLst>
        </pc:spChg>
        <pc:spChg chg="mod">
          <ac:chgData name="Piyumika Kithulgoda Gamage" userId="8130ac14-9727-4963-a006-512f362f8357" providerId="ADAL" clId="{242AA68C-1DB3-493F-9001-6B5694C638C2}" dt="2024-06-17T18:06:49.401" v="300" actId="255"/>
          <ac:spMkLst>
            <pc:docMk/>
            <pc:sldMk cId="3601099693" sldId="310"/>
            <ac:spMk id="10" creationId="{1582C387-BDFA-092A-C63F-B3941570018E}"/>
          </ac:spMkLst>
        </pc:spChg>
      </pc:sldChg>
      <pc:sldChg chg="modSp">
        <pc:chgData name="Piyumika Kithulgoda Gamage" userId="8130ac14-9727-4963-a006-512f362f8357" providerId="ADAL" clId="{242AA68C-1DB3-493F-9001-6B5694C638C2}" dt="2024-06-17T18:01:23.471" v="225" actId="13900"/>
        <pc:sldMkLst>
          <pc:docMk/>
          <pc:sldMk cId="3383477215" sldId="311"/>
        </pc:sldMkLst>
        <pc:spChg chg="mod">
          <ac:chgData name="Piyumika Kithulgoda Gamage" userId="8130ac14-9727-4963-a006-512f362f8357" providerId="ADAL" clId="{242AA68C-1DB3-493F-9001-6B5694C638C2}" dt="2024-06-17T18:01:23.471" v="225" actId="13900"/>
          <ac:spMkLst>
            <pc:docMk/>
            <pc:sldMk cId="3383477215" sldId="311"/>
            <ac:spMk id="4" creationId="{BB1B243D-D1FA-AFB4-A51C-E6FCCCAE4FD0}"/>
          </ac:spMkLst>
        </pc:spChg>
        <pc:spChg chg="mod">
          <ac:chgData name="Piyumika Kithulgoda Gamage" userId="8130ac14-9727-4963-a006-512f362f8357" providerId="ADAL" clId="{242AA68C-1DB3-493F-9001-6B5694C638C2}" dt="2024-06-17T18:00:52.816" v="219" actId="255"/>
          <ac:spMkLst>
            <pc:docMk/>
            <pc:sldMk cId="3383477215" sldId="311"/>
            <ac:spMk id="9" creationId="{DF372AC9-A636-38A0-AC2D-553585DF2AED}"/>
          </ac:spMkLst>
        </pc:spChg>
      </pc:sldChg>
      <pc:sldChg chg="modSp mod">
        <pc:chgData name="Piyumika Kithulgoda Gamage" userId="8130ac14-9727-4963-a006-512f362f8357" providerId="ADAL" clId="{242AA68C-1DB3-493F-9001-6B5694C638C2}" dt="2024-06-17T18:01:18.456" v="224" actId="13900"/>
        <pc:sldMkLst>
          <pc:docMk/>
          <pc:sldMk cId="336138031" sldId="312"/>
        </pc:sldMkLst>
        <pc:spChg chg="mod">
          <ac:chgData name="Piyumika Kithulgoda Gamage" userId="8130ac14-9727-4963-a006-512f362f8357" providerId="ADAL" clId="{242AA68C-1DB3-493F-9001-6B5694C638C2}" dt="2024-06-17T18:01:18.456" v="224" actId="13900"/>
          <ac:spMkLst>
            <pc:docMk/>
            <pc:sldMk cId="336138031" sldId="312"/>
            <ac:spMk id="4" creationId="{BB1B243D-D1FA-AFB4-A51C-E6FCCCAE4FD0}"/>
          </ac:spMkLst>
        </pc:spChg>
        <pc:spChg chg="mod">
          <ac:chgData name="Piyumika Kithulgoda Gamage" userId="8130ac14-9727-4963-a006-512f362f8357" providerId="ADAL" clId="{242AA68C-1DB3-493F-9001-6B5694C638C2}" dt="2024-06-17T18:00:41.169" v="217" actId="14100"/>
          <ac:spMkLst>
            <pc:docMk/>
            <pc:sldMk cId="336138031" sldId="312"/>
            <ac:spMk id="9" creationId="{D745D0F0-4C44-A70A-3911-4EBAC3B1AA40}"/>
          </ac:spMkLst>
        </pc:spChg>
      </pc:sldChg>
      <pc:sldChg chg="modSp">
        <pc:chgData name="Piyumika Kithulgoda Gamage" userId="8130ac14-9727-4963-a006-512f362f8357" providerId="ADAL" clId="{242AA68C-1DB3-493F-9001-6B5694C638C2}" dt="2024-06-17T18:02:21.966" v="235" actId="13900"/>
        <pc:sldMkLst>
          <pc:docMk/>
          <pc:sldMk cId="591098271" sldId="313"/>
        </pc:sldMkLst>
        <pc:spChg chg="mod">
          <ac:chgData name="Piyumika Kithulgoda Gamage" userId="8130ac14-9727-4963-a006-512f362f8357" providerId="ADAL" clId="{242AA68C-1DB3-493F-9001-6B5694C638C2}" dt="2024-06-17T18:02:21.966" v="235" actId="13900"/>
          <ac:spMkLst>
            <pc:docMk/>
            <pc:sldMk cId="591098271" sldId="313"/>
            <ac:spMk id="4" creationId="{BB1B243D-D1FA-AFB4-A51C-E6FCCCAE4FD0}"/>
          </ac:spMkLst>
        </pc:spChg>
        <pc:spChg chg="mod">
          <ac:chgData name="Piyumika Kithulgoda Gamage" userId="8130ac14-9727-4963-a006-512f362f8357" providerId="ADAL" clId="{242AA68C-1DB3-493F-9001-6B5694C638C2}" dt="2024-06-17T18:02:11.078" v="233" actId="255"/>
          <ac:spMkLst>
            <pc:docMk/>
            <pc:sldMk cId="591098271" sldId="313"/>
            <ac:spMk id="9" creationId="{575075DC-D9A4-0292-EE4F-0D5A0E9EBE41}"/>
          </ac:spMkLst>
        </pc:spChg>
      </pc:sldChg>
      <pc:sldChg chg="addSp modSp mod">
        <pc:chgData name="Piyumika Kithulgoda Gamage" userId="8130ac14-9727-4963-a006-512f362f8357" providerId="ADAL" clId="{242AA68C-1DB3-493F-9001-6B5694C638C2}" dt="2024-06-17T17:53:49.572" v="102" actId="27636"/>
        <pc:sldMkLst>
          <pc:docMk/>
          <pc:sldMk cId="2845671684" sldId="357"/>
        </pc:sldMkLst>
        <pc:spChg chg="add mod">
          <ac:chgData name="Piyumika Kithulgoda Gamage" userId="8130ac14-9727-4963-a006-512f362f8357" providerId="ADAL" clId="{242AA68C-1DB3-493F-9001-6B5694C638C2}" dt="2024-06-17T17:48:50.494" v="67" actId="255"/>
          <ac:spMkLst>
            <pc:docMk/>
            <pc:sldMk cId="2845671684" sldId="357"/>
            <ac:spMk id="3" creationId="{45D31F0A-7D2C-6B1B-A555-9501E41DBD66}"/>
          </ac:spMkLst>
        </pc:spChg>
        <pc:spChg chg="mod">
          <ac:chgData name="Piyumika Kithulgoda Gamage" userId="8130ac14-9727-4963-a006-512f362f8357" providerId="ADAL" clId="{242AA68C-1DB3-493F-9001-6B5694C638C2}" dt="2024-06-17T17:53:49.572" v="102" actId="27636"/>
          <ac:spMkLst>
            <pc:docMk/>
            <pc:sldMk cId="2845671684" sldId="357"/>
            <ac:spMk id="8" creationId="{369D1E0E-AD3B-78E9-0947-4577837A4B47}"/>
          </ac:spMkLst>
        </pc:spChg>
        <pc:picChg chg="mod">
          <ac:chgData name="Piyumika Kithulgoda Gamage" userId="8130ac14-9727-4963-a006-512f362f8357" providerId="ADAL" clId="{242AA68C-1DB3-493F-9001-6B5694C638C2}" dt="2024-06-17T17:48:42.264" v="65" actId="14100"/>
          <ac:picMkLst>
            <pc:docMk/>
            <pc:sldMk cId="2845671684" sldId="357"/>
            <ac:picMk id="4098" creationId="{8CEA2847-49E0-43BC-4A45-EBC98151B892}"/>
          </ac:picMkLst>
        </pc:picChg>
      </pc:sldChg>
      <pc:sldChg chg="modSp mod">
        <pc:chgData name="Piyumika Kithulgoda Gamage" userId="8130ac14-9727-4963-a006-512f362f8357" providerId="ADAL" clId="{242AA68C-1DB3-493F-9001-6B5694C638C2}" dt="2024-06-17T17:43:38.334" v="8" actId="1076"/>
        <pc:sldMkLst>
          <pc:docMk/>
          <pc:sldMk cId="3807932212" sldId="358"/>
        </pc:sldMkLst>
        <pc:spChg chg="mod">
          <ac:chgData name="Piyumika Kithulgoda Gamage" userId="8130ac14-9727-4963-a006-512f362f8357" providerId="ADAL" clId="{242AA68C-1DB3-493F-9001-6B5694C638C2}" dt="2024-06-17T17:43:38.334" v="8" actId="1076"/>
          <ac:spMkLst>
            <pc:docMk/>
            <pc:sldMk cId="3807932212" sldId="358"/>
            <ac:spMk id="2" creationId="{B78083DE-F88A-6FD4-861A-6F7612586D35}"/>
          </ac:spMkLst>
        </pc:spChg>
        <pc:spChg chg="mod">
          <ac:chgData name="Piyumika Kithulgoda Gamage" userId="8130ac14-9727-4963-a006-512f362f8357" providerId="ADAL" clId="{242AA68C-1DB3-493F-9001-6B5694C638C2}" dt="2024-06-17T17:43:30.389" v="5" actId="14100"/>
          <ac:spMkLst>
            <pc:docMk/>
            <pc:sldMk cId="3807932212" sldId="358"/>
            <ac:spMk id="3" creationId="{30B62D61-0BE1-1ACE-50D2-E371E471EADC}"/>
          </ac:spMkLst>
        </pc:spChg>
      </pc:sldChg>
      <pc:sldChg chg="addSp delSp modSp new mod">
        <pc:chgData name="Piyumika Kithulgoda Gamage" userId="8130ac14-9727-4963-a006-512f362f8357" providerId="ADAL" clId="{242AA68C-1DB3-493F-9001-6B5694C638C2}" dt="2024-06-17T17:58:35.361" v="204" actId="14100"/>
        <pc:sldMkLst>
          <pc:docMk/>
          <pc:sldMk cId="633673720" sldId="359"/>
        </pc:sldMkLst>
        <pc:spChg chg="mod">
          <ac:chgData name="Piyumika Kithulgoda Gamage" userId="8130ac14-9727-4963-a006-512f362f8357" providerId="ADAL" clId="{242AA68C-1DB3-493F-9001-6B5694C638C2}" dt="2024-06-17T17:58:35.361" v="204" actId="14100"/>
          <ac:spMkLst>
            <pc:docMk/>
            <pc:sldMk cId="633673720" sldId="359"/>
            <ac:spMk id="2" creationId="{B187C350-FE3F-C835-3C7C-BE7FC69C73A1}"/>
          </ac:spMkLst>
        </pc:spChg>
        <pc:spChg chg="del mod">
          <ac:chgData name="Piyumika Kithulgoda Gamage" userId="8130ac14-9727-4963-a006-512f362f8357" providerId="ADAL" clId="{242AA68C-1DB3-493F-9001-6B5694C638C2}" dt="2024-06-17T17:53:26.777" v="97" actId="478"/>
          <ac:spMkLst>
            <pc:docMk/>
            <pc:sldMk cId="633673720" sldId="359"/>
            <ac:spMk id="3" creationId="{48044346-539F-2D9A-D705-2D4349A4E305}"/>
          </ac:spMkLst>
        </pc:spChg>
        <pc:spChg chg="add mod">
          <ac:chgData name="Piyumika Kithulgoda Gamage" userId="8130ac14-9727-4963-a006-512f362f8357" providerId="ADAL" clId="{242AA68C-1DB3-493F-9001-6B5694C638C2}" dt="2024-06-17T17:58:22.423" v="202" actId="1076"/>
          <ac:spMkLst>
            <pc:docMk/>
            <pc:sldMk cId="633673720" sldId="359"/>
            <ac:spMk id="5" creationId="{97404249-5C09-4D97-BFC6-335C64C5F532}"/>
          </ac:spMkLst>
        </pc:spChg>
        <pc:spChg chg="add mod">
          <ac:chgData name="Piyumika Kithulgoda Gamage" userId="8130ac14-9727-4963-a006-512f362f8357" providerId="ADAL" clId="{242AA68C-1DB3-493F-9001-6B5694C638C2}" dt="2024-06-17T17:58:27.753" v="203" actId="1076"/>
          <ac:spMkLst>
            <pc:docMk/>
            <pc:sldMk cId="633673720" sldId="359"/>
            <ac:spMk id="6" creationId="{FC4DDC91-B985-B558-4B10-3C3E4A0399B3}"/>
          </ac:spMkLst>
        </pc:spChg>
      </pc:sldChg>
      <pc:sldChg chg="new del">
        <pc:chgData name="Piyumika Kithulgoda Gamage" userId="8130ac14-9727-4963-a006-512f362f8357" providerId="ADAL" clId="{242AA68C-1DB3-493F-9001-6B5694C638C2}" dt="2024-06-17T18:08:24.843" v="302" actId="680"/>
        <pc:sldMkLst>
          <pc:docMk/>
          <pc:sldMk cId="860870352" sldId="360"/>
        </pc:sldMkLst>
      </pc:sldChg>
      <pc:sldChg chg="add del">
        <pc:chgData name="Piyumika Kithulgoda Gamage" userId="8130ac14-9727-4963-a006-512f362f8357" providerId="ADAL" clId="{242AA68C-1DB3-493F-9001-6B5694C638C2}" dt="2024-06-17T18:11:03.802" v="331" actId="47"/>
        <pc:sldMkLst>
          <pc:docMk/>
          <pc:sldMk cId="1703794257" sldId="360"/>
        </pc:sldMkLst>
      </pc:sldChg>
      <pc:sldChg chg="new del">
        <pc:chgData name="Piyumika Kithulgoda Gamage" userId="8130ac14-9727-4963-a006-512f362f8357" providerId="ADAL" clId="{242AA68C-1DB3-493F-9001-6B5694C638C2}" dt="2024-06-17T18:04:53.271" v="244" actId="680"/>
        <pc:sldMkLst>
          <pc:docMk/>
          <pc:sldMk cId="1905352570" sldId="360"/>
        </pc:sldMkLst>
      </pc:sldChg>
      <pc:sldChg chg="modSp add mod">
        <pc:chgData name="Piyumika Kithulgoda Gamage" userId="8130ac14-9727-4963-a006-512f362f8357" providerId="ADAL" clId="{242AA68C-1DB3-493F-9001-6B5694C638C2}" dt="2024-06-17T18:24:14.298" v="467" actId="20577"/>
        <pc:sldMkLst>
          <pc:docMk/>
          <pc:sldMk cId="2174728832" sldId="361"/>
        </pc:sldMkLst>
        <pc:spChg chg="mod">
          <ac:chgData name="Piyumika Kithulgoda Gamage" userId="8130ac14-9727-4963-a006-512f362f8357" providerId="ADAL" clId="{242AA68C-1DB3-493F-9001-6B5694C638C2}" dt="2024-06-17T18:24:14.298" v="467" actId="20577"/>
          <ac:spMkLst>
            <pc:docMk/>
            <pc:sldMk cId="2174728832" sldId="361"/>
            <ac:spMk id="5" creationId="{1146642D-4ADE-55D5-5A2D-2C9558346794}"/>
          </ac:spMkLst>
        </pc:spChg>
      </pc:sld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0B68650E-D50C-47A7-AD91-9A016658C544}"/>
    <pc:docChg chg="modSld">
      <pc:chgData name="Piyumika Kithulgoda Gamage" userId="8130ac14-9727-4963-a006-512f362f8357" providerId="ADAL" clId="{0B68650E-D50C-47A7-AD91-9A016658C544}" dt="2024-10-13T11:07:31.601" v="0"/>
      <pc:docMkLst>
        <pc:docMk/>
      </pc:docMkLst>
      <pc:sldChg chg="modSp mod">
        <pc:chgData name="Piyumika Kithulgoda Gamage" userId="8130ac14-9727-4963-a006-512f362f8357" providerId="ADAL" clId="{0B68650E-D50C-47A7-AD91-9A016658C544}" dt="2024-10-13T11:07:31.601" v="0"/>
        <pc:sldMkLst>
          <pc:docMk/>
          <pc:sldMk cId="4041403823" sldId="354"/>
        </pc:sldMkLst>
        <pc:spChg chg="mod">
          <ac:chgData name="Piyumika Kithulgoda Gamage" userId="8130ac14-9727-4963-a006-512f362f8357" providerId="ADAL" clId="{0B68650E-D50C-47A7-AD91-9A016658C544}" dt="2024-10-13T11:07:31.601" v="0"/>
          <ac:spMkLst>
            <pc:docMk/>
            <pc:sldMk cId="4041403823" sldId="354"/>
            <ac:spMk id="6146" creationId="{00000000-0000-0000-0000-000000000000}"/>
          </ac:spMkLst>
        </pc:spChg>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0"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6F5BBB-08E5-4894-AE7D-213072DE3D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08D8E10-455D-42BF-9710-7435D799113E}">
      <dgm:prSet phldrT="[Text]" custT="1"/>
      <dgm:spPr/>
      <dgm:t>
        <a:bodyPr/>
        <a:lstStyle/>
        <a:p>
          <a:r>
            <a:rPr lang="en-US" sz="2400" dirty="0" err="1">
              <a:solidFill>
                <a:srgbClr val="181818"/>
              </a:solidFill>
              <a:latin typeface="Myriad Pro (Body)"/>
              <a:ea typeface="+mn-lt"/>
              <a:cs typeface="+mn-lt"/>
            </a:rPr>
            <a:t>Globalisation</a:t>
          </a:r>
          <a:endParaRPr lang="en-GB" sz="2400" dirty="0">
            <a:latin typeface="Myriad Pro (Body)"/>
          </a:endParaRPr>
        </a:p>
      </dgm:t>
    </dgm:pt>
    <dgm:pt modelId="{4D68F900-39CF-4294-AC0E-DCEE67F65209}" type="parTrans" cxnId="{321B63A9-9DAF-4DA6-AD0F-09CFBD1AF2C1}">
      <dgm:prSet/>
      <dgm:spPr/>
      <dgm:t>
        <a:bodyPr/>
        <a:lstStyle/>
        <a:p>
          <a:endParaRPr lang="en-GB" sz="1400"/>
        </a:p>
      </dgm:t>
    </dgm:pt>
    <dgm:pt modelId="{59090C76-80DA-4051-8F1D-BB790C43D7BA}" type="sibTrans" cxnId="{321B63A9-9DAF-4DA6-AD0F-09CFBD1AF2C1}">
      <dgm:prSet/>
      <dgm:spPr/>
      <dgm:t>
        <a:bodyPr/>
        <a:lstStyle/>
        <a:p>
          <a:endParaRPr lang="en-GB" sz="1400"/>
        </a:p>
      </dgm:t>
    </dgm:pt>
    <dgm:pt modelId="{52CC8950-FC81-49A2-A33A-623060D33E7A}">
      <dgm:prSet custT="1"/>
      <dgm:spPr/>
      <dgm:t>
        <a:bodyPr/>
        <a:lstStyle/>
        <a:p>
          <a:r>
            <a:rPr lang="en-US" sz="2400" dirty="0">
              <a:solidFill>
                <a:srgbClr val="181818"/>
              </a:solidFill>
              <a:latin typeface="Myriad Pro (Body)"/>
              <a:cs typeface="Times New Roman"/>
            </a:rPr>
            <a:t>The impact of </a:t>
          </a:r>
          <a:r>
            <a:rPr lang="en-US" sz="2400" dirty="0" err="1">
              <a:solidFill>
                <a:srgbClr val="181818"/>
              </a:solidFill>
              <a:latin typeface="Myriad Pro (Body)"/>
              <a:cs typeface="Times New Roman"/>
            </a:rPr>
            <a:t>globalisation</a:t>
          </a:r>
          <a:r>
            <a:rPr lang="en-US" sz="2400" dirty="0">
              <a:solidFill>
                <a:srgbClr val="181818"/>
              </a:solidFill>
              <a:latin typeface="Myriad Pro (Body)"/>
              <a:cs typeface="Times New Roman"/>
            </a:rPr>
            <a:t> on business operation</a:t>
          </a:r>
        </a:p>
      </dgm:t>
    </dgm:pt>
    <dgm:pt modelId="{7D595C24-12CE-4AAD-B6FB-8C1426048E9C}" type="parTrans" cxnId="{74F21D31-D34E-4417-ACEE-A6A7CCF458F9}">
      <dgm:prSet/>
      <dgm:spPr/>
      <dgm:t>
        <a:bodyPr/>
        <a:lstStyle/>
        <a:p>
          <a:endParaRPr lang="en-GB"/>
        </a:p>
      </dgm:t>
    </dgm:pt>
    <dgm:pt modelId="{623189CD-379C-4055-8C01-7D99F9A2B1F4}" type="sibTrans" cxnId="{74F21D31-D34E-4417-ACEE-A6A7CCF458F9}">
      <dgm:prSet/>
      <dgm:spPr/>
      <dgm:t>
        <a:bodyPr/>
        <a:lstStyle/>
        <a:p>
          <a:endParaRPr lang="en-GB"/>
        </a:p>
      </dgm:t>
    </dgm:pt>
    <dgm:pt modelId="{37206A5F-51D9-4D1B-B514-39FBCBD9DD18}">
      <dgm:prSet custT="1"/>
      <dgm:spPr/>
      <dgm:t>
        <a:bodyPr/>
        <a:lstStyle/>
        <a:p>
          <a:r>
            <a:rPr lang="en-US" sz="2400" dirty="0">
              <a:solidFill>
                <a:srgbClr val="181818"/>
              </a:solidFill>
              <a:latin typeface="Myriad Pro (Body)"/>
              <a:cs typeface="Times New Roman"/>
            </a:rPr>
            <a:t>Major forces shaping the business environment</a:t>
          </a:r>
        </a:p>
      </dgm:t>
    </dgm:pt>
    <dgm:pt modelId="{81A05D19-5DEF-4BF9-89EE-530E0F3581BA}" type="parTrans" cxnId="{025B5211-229B-467D-A065-D4688C94062A}">
      <dgm:prSet/>
      <dgm:spPr/>
      <dgm:t>
        <a:bodyPr/>
        <a:lstStyle/>
        <a:p>
          <a:endParaRPr lang="en-GB"/>
        </a:p>
      </dgm:t>
    </dgm:pt>
    <dgm:pt modelId="{FE8D8E87-FF73-4E98-BA9E-2E16B8B0FE4C}" type="sibTrans" cxnId="{025B5211-229B-467D-A065-D4688C94062A}">
      <dgm:prSet/>
      <dgm:spPr/>
      <dgm:t>
        <a:bodyPr/>
        <a:lstStyle/>
        <a:p>
          <a:endParaRPr lang="en-GB"/>
        </a:p>
      </dgm:t>
    </dgm:pt>
    <dgm:pt modelId="{9C849276-038B-45C8-AC19-0016956399D2}" type="pres">
      <dgm:prSet presAssocID="{3B6F5BBB-08E5-4894-AE7D-213072DE3DDD}" presName="linear" presStyleCnt="0">
        <dgm:presLayoutVars>
          <dgm:animLvl val="lvl"/>
          <dgm:resizeHandles val="exact"/>
        </dgm:presLayoutVars>
      </dgm:prSet>
      <dgm:spPr/>
    </dgm:pt>
    <dgm:pt modelId="{192100B9-1CC3-4FD8-A686-1FABEB3C0D98}" type="pres">
      <dgm:prSet presAssocID="{808D8E10-455D-42BF-9710-7435D799113E}" presName="parentText" presStyleLbl="node1" presStyleIdx="0" presStyleCnt="3">
        <dgm:presLayoutVars>
          <dgm:chMax val="0"/>
          <dgm:bulletEnabled val="1"/>
        </dgm:presLayoutVars>
      </dgm:prSet>
      <dgm:spPr/>
    </dgm:pt>
    <dgm:pt modelId="{A92D77B4-DF0A-4540-81EF-A62AAFAEC319}" type="pres">
      <dgm:prSet presAssocID="{59090C76-80DA-4051-8F1D-BB790C43D7BA}" presName="spacer" presStyleCnt="0"/>
      <dgm:spPr/>
    </dgm:pt>
    <dgm:pt modelId="{1AF387B0-0A78-4033-AA2B-31ABE99AB62F}" type="pres">
      <dgm:prSet presAssocID="{52CC8950-FC81-49A2-A33A-623060D33E7A}" presName="parentText" presStyleLbl="node1" presStyleIdx="1" presStyleCnt="3">
        <dgm:presLayoutVars>
          <dgm:chMax val="0"/>
          <dgm:bulletEnabled val="1"/>
        </dgm:presLayoutVars>
      </dgm:prSet>
      <dgm:spPr/>
    </dgm:pt>
    <dgm:pt modelId="{5111081F-A120-462C-8E72-4045E00C9C94}" type="pres">
      <dgm:prSet presAssocID="{623189CD-379C-4055-8C01-7D99F9A2B1F4}" presName="spacer" presStyleCnt="0"/>
      <dgm:spPr/>
    </dgm:pt>
    <dgm:pt modelId="{5D75B5DE-9153-4995-B027-7BE870E490F8}" type="pres">
      <dgm:prSet presAssocID="{37206A5F-51D9-4D1B-B514-39FBCBD9DD18}" presName="parentText" presStyleLbl="node1" presStyleIdx="2" presStyleCnt="3">
        <dgm:presLayoutVars>
          <dgm:chMax val="0"/>
          <dgm:bulletEnabled val="1"/>
        </dgm:presLayoutVars>
      </dgm:prSet>
      <dgm:spPr/>
    </dgm:pt>
  </dgm:ptLst>
  <dgm:cxnLst>
    <dgm:cxn modelId="{025B5211-229B-467D-A065-D4688C94062A}" srcId="{3B6F5BBB-08E5-4894-AE7D-213072DE3DDD}" destId="{37206A5F-51D9-4D1B-B514-39FBCBD9DD18}" srcOrd="2" destOrd="0" parTransId="{81A05D19-5DEF-4BF9-89EE-530E0F3581BA}" sibTransId="{FE8D8E87-FF73-4E98-BA9E-2E16B8B0FE4C}"/>
    <dgm:cxn modelId="{74F21D31-D34E-4417-ACEE-A6A7CCF458F9}" srcId="{3B6F5BBB-08E5-4894-AE7D-213072DE3DDD}" destId="{52CC8950-FC81-49A2-A33A-623060D33E7A}" srcOrd="1" destOrd="0" parTransId="{7D595C24-12CE-4AAD-B6FB-8C1426048E9C}" sibTransId="{623189CD-379C-4055-8C01-7D99F9A2B1F4}"/>
    <dgm:cxn modelId="{9E689839-2FF5-4508-A7CF-7C617EAD44C9}" type="presOf" srcId="{37206A5F-51D9-4D1B-B514-39FBCBD9DD18}" destId="{5D75B5DE-9153-4995-B027-7BE870E490F8}" srcOrd="0" destOrd="0" presId="urn:microsoft.com/office/officeart/2005/8/layout/vList2"/>
    <dgm:cxn modelId="{32873C66-0F69-4955-AA2F-450993EDE8D1}" type="presOf" srcId="{808D8E10-455D-42BF-9710-7435D799113E}" destId="{192100B9-1CC3-4FD8-A686-1FABEB3C0D98}" srcOrd="0" destOrd="0" presId="urn:microsoft.com/office/officeart/2005/8/layout/vList2"/>
    <dgm:cxn modelId="{321B63A9-9DAF-4DA6-AD0F-09CFBD1AF2C1}" srcId="{3B6F5BBB-08E5-4894-AE7D-213072DE3DDD}" destId="{808D8E10-455D-42BF-9710-7435D799113E}" srcOrd="0" destOrd="0" parTransId="{4D68F900-39CF-4294-AC0E-DCEE67F65209}" sibTransId="{59090C76-80DA-4051-8F1D-BB790C43D7BA}"/>
    <dgm:cxn modelId="{681F3BD1-F5C8-4129-B1C9-37BEA92ED9AD}" type="presOf" srcId="{3B6F5BBB-08E5-4894-AE7D-213072DE3DDD}" destId="{9C849276-038B-45C8-AC19-0016956399D2}" srcOrd="0" destOrd="0" presId="urn:microsoft.com/office/officeart/2005/8/layout/vList2"/>
    <dgm:cxn modelId="{F83B3CEF-120F-4D78-B57F-A21348F46BC3}" type="presOf" srcId="{52CC8950-FC81-49A2-A33A-623060D33E7A}" destId="{1AF387B0-0A78-4033-AA2B-31ABE99AB62F}" srcOrd="0" destOrd="0" presId="urn:microsoft.com/office/officeart/2005/8/layout/vList2"/>
    <dgm:cxn modelId="{8E7CDDAF-D04A-40AC-BD97-2666AC3D0E97}" type="presParOf" srcId="{9C849276-038B-45C8-AC19-0016956399D2}" destId="{192100B9-1CC3-4FD8-A686-1FABEB3C0D98}" srcOrd="0" destOrd="0" presId="urn:microsoft.com/office/officeart/2005/8/layout/vList2"/>
    <dgm:cxn modelId="{47C60707-F10E-4A7A-ACB9-5E6175A27DD4}" type="presParOf" srcId="{9C849276-038B-45C8-AC19-0016956399D2}" destId="{A92D77B4-DF0A-4540-81EF-A62AAFAEC319}" srcOrd="1" destOrd="0" presId="urn:microsoft.com/office/officeart/2005/8/layout/vList2"/>
    <dgm:cxn modelId="{189B483B-A13B-4202-BEE8-66C9A13A059D}" type="presParOf" srcId="{9C849276-038B-45C8-AC19-0016956399D2}" destId="{1AF387B0-0A78-4033-AA2B-31ABE99AB62F}" srcOrd="2" destOrd="0" presId="urn:microsoft.com/office/officeart/2005/8/layout/vList2"/>
    <dgm:cxn modelId="{CF512F9A-8C2D-47E8-A4F1-9379CFF9C6E3}" type="presParOf" srcId="{9C849276-038B-45C8-AC19-0016956399D2}" destId="{5111081F-A120-462C-8E72-4045E00C9C94}" srcOrd="3" destOrd="0" presId="urn:microsoft.com/office/officeart/2005/8/layout/vList2"/>
    <dgm:cxn modelId="{7758587B-D4F9-4755-B4E9-65E039C7D5BE}" type="presParOf" srcId="{9C849276-038B-45C8-AC19-0016956399D2}" destId="{5D75B5DE-9153-4995-B027-7BE870E490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100B9-1CC3-4FD8-A686-1FABEB3C0D98}">
      <dsp:nvSpPr>
        <dsp:cNvPr id="0" name=""/>
        <dsp:cNvSpPr/>
      </dsp:nvSpPr>
      <dsp:spPr>
        <a:xfrm>
          <a:off x="0" y="206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err="1">
              <a:solidFill>
                <a:srgbClr val="181818"/>
              </a:solidFill>
              <a:latin typeface="Myriad Pro (Body)"/>
              <a:ea typeface="+mn-lt"/>
              <a:cs typeface="+mn-lt"/>
            </a:rPr>
            <a:t>Globalisation</a:t>
          </a:r>
          <a:endParaRPr lang="en-GB" sz="2400" kern="1200" dirty="0">
            <a:latin typeface="Myriad Pro (Body)"/>
          </a:endParaRPr>
        </a:p>
      </dsp:txBody>
      <dsp:txXfrm>
        <a:off x="59399" y="265761"/>
        <a:ext cx="10232585" cy="1098002"/>
      </dsp:txXfrm>
    </dsp:sp>
    <dsp:sp modelId="{1AF387B0-0A78-4033-AA2B-31ABE99AB62F}">
      <dsp:nvSpPr>
        <dsp:cNvPr id="0" name=""/>
        <dsp:cNvSpPr/>
      </dsp:nvSpPr>
      <dsp:spPr>
        <a:xfrm>
          <a:off x="0" y="1610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181818"/>
              </a:solidFill>
              <a:latin typeface="Myriad Pro (Body)"/>
              <a:cs typeface="Times New Roman"/>
            </a:rPr>
            <a:t>The impact of </a:t>
          </a:r>
          <a:r>
            <a:rPr lang="en-US" sz="2400" kern="1200" dirty="0" err="1">
              <a:solidFill>
                <a:srgbClr val="181818"/>
              </a:solidFill>
              <a:latin typeface="Myriad Pro (Body)"/>
              <a:cs typeface="Times New Roman"/>
            </a:rPr>
            <a:t>globalisation</a:t>
          </a:r>
          <a:r>
            <a:rPr lang="en-US" sz="2400" kern="1200" dirty="0">
              <a:solidFill>
                <a:srgbClr val="181818"/>
              </a:solidFill>
              <a:latin typeface="Myriad Pro (Body)"/>
              <a:cs typeface="Times New Roman"/>
            </a:rPr>
            <a:t> on business operation</a:t>
          </a:r>
        </a:p>
      </dsp:txBody>
      <dsp:txXfrm>
        <a:off x="59399" y="1669761"/>
        <a:ext cx="10232585" cy="1098002"/>
      </dsp:txXfrm>
    </dsp:sp>
    <dsp:sp modelId="{5D75B5DE-9153-4995-B027-7BE870E490F8}">
      <dsp:nvSpPr>
        <dsp:cNvPr id="0" name=""/>
        <dsp:cNvSpPr/>
      </dsp:nvSpPr>
      <dsp:spPr>
        <a:xfrm>
          <a:off x="0" y="3014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rgbClr val="181818"/>
              </a:solidFill>
              <a:latin typeface="Myriad Pro (Body)"/>
              <a:cs typeface="Times New Roman"/>
            </a:rPr>
            <a:t>Major forces shaping the business environment</a:t>
          </a:r>
        </a:p>
      </dsp:txBody>
      <dsp:txXfrm>
        <a:off x="59399" y="3073761"/>
        <a:ext cx="10232585"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hyperlink" Target="https://www.wallstreetmojo.com/international-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LCBB4016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2 - Session 2</a:t>
            </a:r>
          </a:p>
          <a:p>
            <a:pPr eaLnBrk="1" hangingPunct="1"/>
            <a:r>
              <a:rPr lang="en-GB" altLang="en-US" sz="4000" dirty="0">
                <a:solidFill>
                  <a:srgbClr val="FFFF00"/>
                </a:solidFill>
              </a:rPr>
              <a:t>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83DE-F88A-6FD4-861A-6F7612586D35}"/>
              </a:ext>
            </a:extLst>
          </p:cNvPr>
          <p:cNvSpPr>
            <a:spLocks noGrp="1"/>
          </p:cNvSpPr>
          <p:nvPr>
            <p:ph type="title"/>
          </p:nvPr>
        </p:nvSpPr>
        <p:spPr>
          <a:xfrm>
            <a:off x="551384" y="548680"/>
            <a:ext cx="10972800" cy="1143000"/>
          </a:xfrm>
        </p:spPr>
        <p:txBody>
          <a:bodyPr/>
          <a:lstStyle/>
          <a:p>
            <a:pPr algn="l"/>
            <a:r>
              <a:rPr lang="en-GB" sz="3200" b="1" dirty="0"/>
              <a:t>By the end of this session, students should be aware of:</a:t>
            </a:r>
          </a:p>
        </p:txBody>
      </p:sp>
      <p:sp>
        <p:nvSpPr>
          <p:cNvPr id="3" name="Content Placeholder 2">
            <a:extLst>
              <a:ext uri="{FF2B5EF4-FFF2-40B4-BE49-F238E27FC236}">
                <a16:creationId xmlns:a16="http://schemas.microsoft.com/office/drawing/2014/main" id="{30B62D61-0BE1-1ACE-50D2-E371E471EADC}"/>
              </a:ext>
            </a:extLst>
          </p:cNvPr>
          <p:cNvSpPr>
            <a:spLocks noGrp="1"/>
          </p:cNvSpPr>
          <p:nvPr>
            <p:ph idx="1"/>
          </p:nvPr>
        </p:nvSpPr>
        <p:spPr>
          <a:xfrm>
            <a:off x="609600" y="2276871"/>
            <a:ext cx="10972800" cy="3240361"/>
          </a:xfrm>
        </p:spPr>
        <p:txBody>
          <a:bodyPr/>
          <a:lstStyle/>
          <a:p>
            <a:pPr marL="0" lvl="0" indent="0">
              <a:buNone/>
            </a:pPr>
            <a:r>
              <a:rPr lang="en-US" sz="2200" dirty="0">
                <a:solidFill>
                  <a:srgbClr val="181818"/>
                </a:solidFill>
                <a:latin typeface="Myriad Pro (Body)"/>
                <a:cs typeface="Times New Roman"/>
              </a:rPr>
              <a:t>To </a:t>
            </a:r>
            <a:r>
              <a:rPr lang="en-US" sz="2200" dirty="0" err="1">
                <a:solidFill>
                  <a:srgbClr val="181818"/>
                </a:solidFill>
                <a:latin typeface="Myriad Pro (Body)"/>
                <a:cs typeface="Times New Roman"/>
              </a:rPr>
              <a:t>analyse</a:t>
            </a:r>
            <a:r>
              <a:rPr lang="en-US" sz="2200" dirty="0">
                <a:solidFill>
                  <a:srgbClr val="181818"/>
                </a:solidFill>
                <a:latin typeface="Myriad Pro (Body)"/>
                <a:cs typeface="Times New Roman"/>
              </a:rPr>
              <a:t> the forces are shaping the business environment.</a:t>
            </a:r>
          </a:p>
          <a:p>
            <a:endParaRPr lang="en-GB" sz="2200" dirty="0"/>
          </a:p>
        </p:txBody>
      </p:sp>
    </p:spTree>
    <p:extLst>
      <p:ext uri="{BB962C8B-B14F-4D97-AF65-F5344CB8AC3E}">
        <p14:creationId xmlns:p14="http://schemas.microsoft.com/office/powerpoint/2010/main" val="3807932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69D1E0E-AD3B-78E9-0947-4577837A4B47}"/>
              </a:ext>
            </a:extLst>
          </p:cNvPr>
          <p:cNvSpPr txBox="1"/>
          <p:nvPr/>
        </p:nvSpPr>
        <p:spPr bwMode="auto">
          <a:xfrm>
            <a:off x="479376" y="236166"/>
            <a:ext cx="11103024"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a:r>
              <a:rPr lang="en-US" sz="3200" b="1" dirty="0">
                <a:latin typeface="+mj-lt"/>
                <a:ea typeface="+mj-ea"/>
                <a:cs typeface="+mj-cs"/>
              </a:rPr>
              <a:t>Forces  Shaping The Global Business Landscape</a:t>
            </a:r>
            <a:endParaRPr lang="en-GB" sz="3200" dirty="0"/>
          </a:p>
        </p:txBody>
      </p:sp>
      <p:pic>
        <p:nvPicPr>
          <p:cNvPr id="4098" name="Picture 2" descr="The Major Forces Shaping the Future of ...">
            <a:extLst>
              <a:ext uri="{FF2B5EF4-FFF2-40B4-BE49-F238E27FC236}">
                <a16:creationId xmlns:a16="http://schemas.microsoft.com/office/drawing/2014/main" id="{8CEA2847-49E0-43BC-4A45-EBC98151B8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968" y="1340768"/>
            <a:ext cx="5472608" cy="36417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D31F0A-7D2C-6B1B-A555-9501E41DBD66}"/>
              </a:ext>
            </a:extLst>
          </p:cNvPr>
          <p:cNvSpPr txBox="1"/>
          <p:nvPr/>
        </p:nvSpPr>
        <p:spPr>
          <a:xfrm>
            <a:off x="609600" y="1951672"/>
            <a:ext cx="5054352" cy="2462213"/>
          </a:xfrm>
          <a:prstGeom prst="rect">
            <a:avLst/>
          </a:prstGeom>
          <a:noFill/>
        </p:spPr>
        <p:txBody>
          <a:bodyPr wrap="square">
            <a:spAutoFit/>
          </a:bodyPr>
          <a:lstStyle/>
          <a:p>
            <a:pPr algn="ctr"/>
            <a:r>
              <a:rPr lang="en-GB" sz="2200" dirty="0"/>
              <a:t>What are the key forces shaping the global business landscape? </a:t>
            </a:r>
          </a:p>
          <a:p>
            <a:pPr algn="ctr"/>
            <a:endParaRPr lang="en-GB" sz="2200" dirty="0"/>
          </a:p>
          <a:p>
            <a:pPr algn="ctr"/>
            <a:endParaRPr lang="en-GB" sz="2200" dirty="0"/>
          </a:p>
          <a:p>
            <a:pPr algn="ctr"/>
            <a:r>
              <a:rPr lang="en-GB" sz="2200" dirty="0"/>
              <a:t>Discuss relevant examples with your peers and prepare to present your findings to the class.</a:t>
            </a:r>
          </a:p>
        </p:txBody>
      </p:sp>
    </p:spTree>
    <p:extLst>
      <p:ext uri="{BB962C8B-B14F-4D97-AF65-F5344CB8AC3E}">
        <p14:creationId xmlns:p14="http://schemas.microsoft.com/office/powerpoint/2010/main" val="2845671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7C350-FE3F-C835-3C7C-BE7FC69C73A1}"/>
              </a:ext>
            </a:extLst>
          </p:cNvPr>
          <p:cNvSpPr>
            <a:spLocks noGrp="1"/>
          </p:cNvSpPr>
          <p:nvPr>
            <p:ph type="title"/>
          </p:nvPr>
        </p:nvSpPr>
        <p:spPr>
          <a:xfrm>
            <a:off x="609600" y="274638"/>
            <a:ext cx="10972800" cy="778098"/>
          </a:xfrm>
        </p:spPr>
        <p:txBody>
          <a:bodyPr/>
          <a:lstStyle/>
          <a:p>
            <a:r>
              <a:rPr lang="en-US" sz="3200" b="1" dirty="0"/>
              <a:t>Forces  Shaping The Global Business Landscape</a:t>
            </a:r>
            <a:endParaRPr lang="en-GB" sz="3200" dirty="0"/>
          </a:p>
        </p:txBody>
      </p:sp>
      <p:sp>
        <p:nvSpPr>
          <p:cNvPr id="5" name="TextBox 4">
            <a:extLst>
              <a:ext uri="{FF2B5EF4-FFF2-40B4-BE49-F238E27FC236}">
                <a16:creationId xmlns:a16="http://schemas.microsoft.com/office/drawing/2014/main" id="{97404249-5C09-4D97-BFC6-335C64C5F532}"/>
              </a:ext>
            </a:extLst>
          </p:cNvPr>
          <p:cNvSpPr txBox="1"/>
          <p:nvPr/>
        </p:nvSpPr>
        <p:spPr>
          <a:xfrm>
            <a:off x="612904" y="1268760"/>
            <a:ext cx="4766320" cy="3416320"/>
          </a:xfrm>
          <a:prstGeom prst="rect">
            <a:avLst/>
          </a:prstGeom>
          <a:noFill/>
        </p:spPr>
        <p:txBody>
          <a:bodyPr wrap="square">
            <a:spAutoFit/>
          </a:bodyPr>
          <a:lstStyle/>
          <a:p>
            <a:pPr algn="just"/>
            <a:r>
              <a:rPr lang="en-GB" b="1" dirty="0"/>
              <a:t>Technological Advancements: </a:t>
            </a:r>
          </a:p>
          <a:p>
            <a:pPr algn="just"/>
            <a:r>
              <a:rPr lang="en-GB" dirty="0"/>
              <a:t>Revolution in information and communication technology.</a:t>
            </a:r>
          </a:p>
          <a:p>
            <a:pPr algn="just"/>
            <a:endParaRPr lang="en-GB" b="1" dirty="0"/>
          </a:p>
          <a:p>
            <a:pPr algn="just"/>
            <a:r>
              <a:rPr lang="en-GB" b="1" dirty="0"/>
              <a:t>Globalisation:</a:t>
            </a:r>
            <a:endParaRPr lang="en-GB" dirty="0"/>
          </a:p>
          <a:p>
            <a:pPr algn="just"/>
            <a:r>
              <a:rPr lang="en-GB" dirty="0"/>
              <a:t>Increasing interconnectedness and interdependence of economies.</a:t>
            </a:r>
          </a:p>
          <a:p>
            <a:pPr algn="just"/>
            <a:endParaRPr lang="en-GB" b="1" dirty="0"/>
          </a:p>
          <a:p>
            <a:pPr algn="just"/>
            <a:r>
              <a:rPr lang="en-GB" b="1" dirty="0"/>
              <a:t>Economic Shifts:</a:t>
            </a:r>
            <a:endParaRPr lang="en-GB" dirty="0"/>
          </a:p>
          <a:p>
            <a:pPr algn="just"/>
            <a:r>
              <a:rPr lang="en-GB" dirty="0"/>
              <a:t>Rise of emerging markets like China and India; </a:t>
            </a:r>
          </a:p>
          <a:p>
            <a:pPr algn="just"/>
            <a:r>
              <a:rPr lang="en-GB" dirty="0"/>
              <a:t>and the shifts in global economic power.</a:t>
            </a:r>
          </a:p>
        </p:txBody>
      </p:sp>
      <p:sp>
        <p:nvSpPr>
          <p:cNvPr id="6" name="TextBox 5">
            <a:extLst>
              <a:ext uri="{FF2B5EF4-FFF2-40B4-BE49-F238E27FC236}">
                <a16:creationId xmlns:a16="http://schemas.microsoft.com/office/drawing/2014/main" id="{FC4DDC91-B985-B558-4B10-3C3E4A0399B3}"/>
              </a:ext>
            </a:extLst>
          </p:cNvPr>
          <p:cNvSpPr txBox="1"/>
          <p:nvPr/>
        </p:nvSpPr>
        <p:spPr>
          <a:xfrm>
            <a:off x="5591944" y="1268760"/>
            <a:ext cx="6203176" cy="3693319"/>
          </a:xfrm>
          <a:prstGeom prst="rect">
            <a:avLst/>
          </a:prstGeom>
          <a:noFill/>
        </p:spPr>
        <p:txBody>
          <a:bodyPr wrap="square">
            <a:spAutoFit/>
          </a:bodyPr>
          <a:lstStyle/>
          <a:p>
            <a:pPr algn="just"/>
            <a:r>
              <a:rPr lang="en-GB" b="1" dirty="0"/>
              <a:t>Political and Legal Factors:</a:t>
            </a:r>
            <a:endParaRPr lang="en-GB" dirty="0"/>
          </a:p>
          <a:p>
            <a:pPr algn="just"/>
            <a:r>
              <a:rPr lang="en-GB" dirty="0"/>
              <a:t>Influence of political stability, government policies, and trade regulations and trade agreements.</a:t>
            </a:r>
          </a:p>
          <a:p>
            <a:pPr algn="just"/>
            <a:endParaRPr lang="en-GB" b="1" dirty="0"/>
          </a:p>
          <a:p>
            <a:pPr algn="just"/>
            <a:r>
              <a:rPr lang="en-GB" b="1" dirty="0"/>
              <a:t>Environmental Sustainability:</a:t>
            </a:r>
            <a:endParaRPr lang="en-GB" dirty="0"/>
          </a:p>
          <a:p>
            <a:pPr algn="just"/>
            <a:r>
              <a:rPr lang="en-GB" dirty="0"/>
              <a:t>Importance of addressing climate change and environmental degradation.</a:t>
            </a:r>
          </a:p>
          <a:p>
            <a:pPr algn="just"/>
            <a:r>
              <a:rPr lang="en-GB" dirty="0"/>
              <a:t>Adoption of sustainable practices by businesses.</a:t>
            </a:r>
          </a:p>
          <a:p>
            <a:pPr algn="just"/>
            <a:endParaRPr lang="en-GB" dirty="0"/>
          </a:p>
          <a:p>
            <a:pPr algn="just"/>
            <a:r>
              <a:rPr lang="en-GB" b="1" dirty="0"/>
              <a:t>Social and Cultural Changes:</a:t>
            </a:r>
            <a:endParaRPr lang="en-GB" dirty="0"/>
          </a:p>
          <a:p>
            <a:pPr algn="just"/>
            <a:r>
              <a:rPr lang="en-GB" dirty="0"/>
              <a:t>Influence of demographic shifts and cultural diversity.</a:t>
            </a:r>
          </a:p>
          <a:p>
            <a:pPr algn="just"/>
            <a:r>
              <a:rPr lang="en-GB" dirty="0"/>
              <a:t>Need for businesses to adapt to varying cultural norms and consumer preferences..</a:t>
            </a:r>
          </a:p>
        </p:txBody>
      </p:sp>
    </p:spTree>
    <p:extLst>
      <p:ext uri="{BB962C8B-B14F-4D97-AF65-F5344CB8AC3E}">
        <p14:creationId xmlns:p14="http://schemas.microsoft.com/office/powerpoint/2010/main" val="63367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5854DF5-BF0F-B918-58E8-ED25A948035A}"/>
              </a:ext>
            </a:extLst>
          </p:cNvPr>
          <p:cNvSpPr>
            <a:spLocks noGrp="1"/>
          </p:cNvSpPr>
          <p:nvPr>
            <p:ph type="title"/>
          </p:nvPr>
        </p:nvSpPr>
        <p:spPr>
          <a:xfrm>
            <a:off x="609600" y="274638"/>
            <a:ext cx="10972800" cy="1143000"/>
          </a:xfrm>
        </p:spPr>
        <p:txBody>
          <a:bodyPr/>
          <a:lstStyle/>
          <a:p>
            <a:pPr>
              <a:lnSpc>
                <a:spcPct val="90000"/>
              </a:lnSpc>
              <a:spcBef>
                <a:spcPct val="20000"/>
              </a:spcBef>
            </a:pPr>
            <a:r>
              <a:rPr lang="en-GB" sz="3200" b="1" kern="1200" dirty="0"/>
              <a:t>Conflict in Ukraine and Middle East:</a:t>
            </a:r>
          </a:p>
        </p:txBody>
      </p:sp>
      <p:sp>
        <p:nvSpPr>
          <p:cNvPr id="5" name="TextBox 4">
            <a:extLst>
              <a:ext uri="{FF2B5EF4-FFF2-40B4-BE49-F238E27FC236}">
                <a16:creationId xmlns:a16="http://schemas.microsoft.com/office/drawing/2014/main" id="{5F9CA8A8-6489-A5DA-F1C1-04C68699768A}"/>
              </a:ext>
            </a:extLst>
          </p:cNvPr>
          <p:cNvSpPr txBox="1"/>
          <p:nvPr/>
        </p:nvSpPr>
        <p:spPr bwMode="auto">
          <a:xfrm>
            <a:off x="609600" y="1600201"/>
            <a:ext cx="10238928"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endParaRPr lang="en-GB" sz="2200" b="1" kern="1200" dirty="0"/>
          </a:p>
          <a:p>
            <a:pPr marL="342900" indent="-342900" algn="just">
              <a:lnSpc>
                <a:spcPct val="90000"/>
              </a:lnSpc>
              <a:spcBef>
                <a:spcPct val="20000"/>
              </a:spcBef>
              <a:buFont typeface="Arial" panose="020B0604020202020204" pitchFamily="34" charset="0"/>
              <a:buChar char="•"/>
            </a:pPr>
            <a:r>
              <a:rPr lang="en-GB" sz="2200" kern="1200" dirty="0"/>
              <a:t>The Russia-Ukraine frontline in the conflict has remained static over the past year. </a:t>
            </a:r>
          </a:p>
          <a:p>
            <a:pPr marL="342900" indent="-342900" algn="just">
              <a:lnSpc>
                <a:spcPct val="90000"/>
              </a:lnSpc>
              <a:spcBef>
                <a:spcPct val="20000"/>
              </a:spcBef>
              <a:buFont typeface="Arial" panose="020B0604020202020204" pitchFamily="34" charset="0"/>
              <a:buChar char="•"/>
            </a:pPr>
            <a:r>
              <a:rPr lang="en-GB" sz="2200" kern="1200" dirty="0"/>
              <a:t>No cease-fire negotiations are in sight, and there are signs of eroding support among foreign governments on both sides of the Atlantic.</a:t>
            </a:r>
          </a:p>
          <a:p>
            <a:pPr algn="just">
              <a:lnSpc>
                <a:spcPct val="90000"/>
              </a:lnSpc>
              <a:spcBef>
                <a:spcPct val="20000"/>
              </a:spcBef>
            </a:pPr>
            <a:endParaRPr lang="en-GB" sz="2200" kern="1200" dirty="0"/>
          </a:p>
          <a:p>
            <a:pPr marL="342900" indent="-342900" algn="just">
              <a:lnSpc>
                <a:spcPct val="90000"/>
              </a:lnSpc>
              <a:spcBef>
                <a:spcPct val="20000"/>
              </a:spcBef>
              <a:buFont typeface="Arial" panose="020B0604020202020204" pitchFamily="34" charset="0"/>
              <a:buChar char="•"/>
            </a:pPr>
            <a:r>
              <a:rPr lang="en-GB" sz="2200" kern="1200" dirty="0"/>
              <a:t>Tensions in the Middle East have been high, with global attention focused on the war in Gaza. </a:t>
            </a:r>
          </a:p>
          <a:p>
            <a:pPr marL="342900" indent="-342900" algn="just">
              <a:lnSpc>
                <a:spcPct val="90000"/>
              </a:lnSpc>
              <a:spcBef>
                <a:spcPct val="20000"/>
              </a:spcBef>
              <a:buFont typeface="Arial" panose="020B0604020202020204" pitchFamily="34" charset="0"/>
              <a:buChar char="•"/>
            </a:pPr>
            <a:r>
              <a:rPr lang="en-GB" sz="2200" kern="1200" dirty="0"/>
              <a:t>Recent developments in Lebanon and the Red Sea have heightened concerns for broader regional conflict and disruption.</a:t>
            </a:r>
            <a:endParaRPr lang="en-US" sz="2200" kern="1200" dirty="0"/>
          </a:p>
        </p:txBody>
      </p:sp>
    </p:spTree>
    <p:extLst>
      <p:ext uri="{BB962C8B-B14F-4D97-AF65-F5344CB8AC3E}">
        <p14:creationId xmlns:p14="http://schemas.microsoft.com/office/powerpoint/2010/main" val="405175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8BC1E-0B81-C0C2-D99D-2C5BDF3421F8}"/>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n-lt"/>
                <a:cs typeface="+mn-cs"/>
              </a:rPr>
              <a:t>Higher Interest Rates</a:t>
            </a:r>
          </a:p>
        </p:txBody>
      </p:sp>
      <p:sp>
        <p:nvSpPr>
          <p:cNvPr id="5" name="TextBox 4">
            <a:extLst>
              <a:ext uri="{FF2B5EF4-FFF2-40B4-BE49-F238E27FC236}">
                <a16:creationId xmlns:a16="http://schemas.microsoft.com/office/drawing/2014/main" id="{1146642D-4ADE-55D5-5A2D-2C9558346794}"/>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170000"/>
              </a:lnSpc>
              <a:spcBef>
                <a:spcPts val="0"/>
              </a:spcBef>
            </a:pPr>
            <a:r>
              <a:rPr lang="en-GB" sz="2200" b="1" dirty="0">
                <a:latin typeface="+mn-lt"/>
                <a:cs typeface="+mn-cs"/>
              </a:rPr>
              <a:t>Group Task</a:t>
            </a:r>
          </a:p>
          <a:p>
            <a:pPr marL="342900" indent="-342900">
              <a:lnSpc>
                <a:spcPct val="170000"/>
              </a:lnSpc>
              <a:spcBef>
                <a:spcPts val="0"/>
              </a:spcBef>
              <a:buFont typeface="Arial" panose="020B0604020202020204" pitchFamily="34" charset="0"/>
              <a:buChar char="•"/>
            </a:pPr>
            <a:r>
              <a:rPr lang="en-GB" sz="2200" dirty="0">
                <a:latin typeface="+mn-lt"/>
                <a:cs typeface="+mn-cs"/>
              </a:rPr>
              <a:t>Track the UK interest rate changes from the past two years.</a:t>
            </a:r>
          </a:p>
          <a:p>
            <a:pPr marL="342900" indent="-342900">
              <a:lnSpc>
                <a:spcPct val="170000"/>
              </a:lnSpc>
              <a:spcBef>
                <a:spcPts val="0"/>
              </a:spcBef>
              <a:buFont typeface="Arial" panose="020B0604020202020204" pitchFamily="34" charset="0"/>
              <a:buChar char="•"/>
            </a:pPr>
            <a:r>
              <a:rPr lang="en-GB" sz="2200" dirty="0">
                <a:latin typeface="+mn-lt"/>
                <a:cs typeface="+mn-cs"/>
              </a:rPr>
              <a:t>Identify key events or decisions that influenced these changes.</a:t>
            </a:r>
          </a:p>
          <a:p>
            <a:pPr marL="342900" indent="-342900">
              <a:lnSpc>
                <a:spcPct val="170000"/>
              </a:lnSpc>
              <a:spcBef>
                <a:spcPts val="0"/>
              </a:spcBef>
              <a:buFont typeface="Arial" panose="020B0604020202020204" pitchFamily="34" charset="0"/>
              <a:buChar char="•"/>
            </a:pPr>
            <a:r>
              <a:rPr lang="en-GB" sz="2200" dirty="0">
                <a:latin typeface="+mn-lt"/>
                <a:cs typeface="+mn-cs"/>
              </a:rPr>
              <a:t>Analyse how fluctuations in interest rates have affected different sectors (Consider both positive and negative impacts on business operations, investments, and growth)</a:t>
            </a:r>
          </a:p>
          <a:p>
            <a:pPr algn="just">
              <a:lnSpc>
                <a:spcPct val="90000"/>
              </a:lnSpc>
              <a:spcBef>
                <a:spcPct val="20000"/>
              </a:spcBef>
            </a:pPr>
            <a:endParaRPr lang="en-GB" sz="2200" dirty="0">
              <a:latin typeface="+mn-lt"/>
              <a:cs typeface="+mn-cs"/>
            </a:endParaRPr>
          </a:p>
        </p:txBody>
      </p:sp>
    </p:spTree>
    <p:extLst>
      <p:ext uri="{BB962C8B-B14F-4D97-AF65-F5344CB8AC3E}">
        <p14:creationId xmlns:p14="http://schemas.microsoft.com/office/powerpoint/2010/main" val="250291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8BC1E-0B81-C0C2-D99D-2C5BDF3421F8}"/>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n-lt"/>
                <a:cs typeface="+mn-cs"/>
              </a:rPr>
              <a:t>Higher Interest Rates</a:t>
            </a:r>
          </a:p>
        </p:txBody>
      </p:sp>
      <p:sp>
        <p:nvSpPr>
          <p:cNvPr id="5" name="TextBox 4">
            <a:extLst>
              <a:ext uri="{FF2B5EF4-FFF2-40B4-BE49-F238E27FC236}">
                <a16:creationId xmlns:a16="http://schemas.microsoft.com/office/drawing/2014/main" id="{1146642D-4ADE-55D5-5A2D-2C9558346794}"/>
              </a:ext>
            </a:extLst>
          </p:cNvPr>
          <p:cNvSpPr txBox="1"/>
          <p:nvPr/>
        </p:nvSpPr>
        <p:spPr bwMode="auto">
          <a:xfrm>
            <a:off x="609600" y="1196752"/>
            <a:ext cx="10972800" cy="4320481"/>
          </a:xfrm>
          <a:prstGeom prst="rect">
            <a:avLst/>
          </a:prstGeom>
          <a:noFill/>
          <a:ln>
            <a:noFill/>
          </a:ln>
        </p:spPr>
        <p:txBody>
          <a:bodyPr vert="horz" wrap="square" lIns="91440" tIns="45720" rIns="91440" bIns="45720" numCol="1" anchor="t" anchorCtr="0" compatLnSpc="1">
            <a:prstTxWarp prst="textNoShape">
              <a:avLst/>
            </a:prstTxWarp>
            <a:noAutofit/>
          </a:bodyPr>
          <a:lstStyle/>
          <a:p>
            <a:pPr>
              <a:lnSpc>
                <a:spcPct val="170000"/>
              </a:lnSpc>
              <a:spcBef>
                <a:spcPts val="0"/>
              </a:spcBef>
            </a:pPr>
            <a:r>
              <a:rPr lang="en-GB" dirty="0">
                <a:latin typeface="+mn-lt"/>
                <a:cs typeface="+mn-cs"/>
              </a:rPr>
              <a:t>Over the past two years, the Bank of England has increased interest rates multiple times in response to rising inflation and economic instability; the interest rate rose from </a:t>
            </a:r>
            <a:r>
              <a:rPr lang="en-GB" b="1" dirty="0">
                <a:latin typeface="+mn-lt"/>
                <a:cs typeface="+mn-cs"/>
              </a:rPr>
              <a:t>0.1% in early 2022 to 4.5% by mid-2024</a:t>
            </a:r>
            <a:r>
              <a:rPr lang="en-GB" dirty="0">
                <a:latin typeface="+mn-lt"/>
                <a:cs typeface="+mn-cs"/>
              </a:rPr>
              <a:t>. </a:t>
            </a:r>
          </a:p>
          <a:p>
            <a:pPr>
              <a:lnSpc>
                <a:spcPct val="170000"/>
              </a:lnSpc>
              <a:spcBef>
                <a:spcPts val="0"/>
              </a:spcBef>
            </a:pPr>
            <a:r>
              <a:rPr lang="en-GB" dirty="0">
                <a:latin typeface="+mn-lt"/>
                <a:cs typeface="+mn-cs"/>
              </a:rPr>
              <a:t>These increases were driven by the need to curb inflation and stabilise the economy amidst global economic uncertainties.</a:t>
            </a:r>
          </a:p>
          <a:p>
            <a:pPr>
              <a:lnSpc>
                <a:spcPct val="170000"/>
              </a:lnSpc>
              <a:spcBef>
                <a:spcPts val="0"/>
              </a:spcBef>
            </a:pPr>
            <a:r>
              <a:rPr lang="en-GB" b="1" dirty="0">
                <a:latin typeface="+mn-lt"/>
                <a:cs typeface="+mn-cs"/>
              </a:rPr>
              <a:t>Impact on Businesses</a:t>
            </a:r>
            <a:r>
              <a:rPr lang="en-GB" dirty="0">
                <a:latin typeface="+mn-lt"/>
                <a:cs typeface="+mn-cs"/>
              </a:rPr>
              <a:t>:</a:t>
            </a:r>
          </a:p>
          <a:p>
            <a:pPr marL="285750" indent="-285750">
              <a:lnSpc>
                <a:spcPct val="170000"/>
              </a:lnSpc>
              <a:spcBef>
                <a:spcPts val="0"/>
              </a:spcBef>
              <a:buFont typeface="Arial" panose="020B0604020202020204" pitchFamily="34" charset="0"/>
              <a:buChar char="•"/>
            </a:pPr>
            <a:r>
              <a:rPr lang="en-GB" dirty="0">
                <a:latin typeface="+mn-lt"/>
                <a:cs typeface="+mn-cs"/>
              </a:rPr>
              <a:t>Financial Implications: Borrowing Costs, Investments, Debt Servicing</a:t>
            </a:r>
          </a:p>
          <a:p>
            <a:pPr marL="285750" indent="-285750">
              <a:lnSpc>
                <a:spcPct val="170000"/>
              </a:lnSpc>
              <a:spcBef>
                <a:spcPts val="0"/>
              </a:spcBef>
              <a:buFont typeface="Arial" panose="020B0604020202020204" pitchFamily="34" charset="0"/>
              <a:buChar char="•"/>
            </a:pPr>
            <a:r>
              <a:rPr lang="en-GB" dirty="0">
                <a:latin typeface="+mn-lt"/>
                <a:cs typeface="+mn-cs"/>
              </a:rPr>
              <a:t>Consumer Behaviour: Spending and Saving, Demand for Goods and Services</a:t>
            </a:r>
          </a:p>
          <a:p>
            <a:pPr marL="285750" indent="-285750">
              <a:lnSpc>
                <a:spcPct val="170000"/>
              </a:lnSpc>
              <a:spcBef>
                <a:spcPts val="0"/>
              </a:spcBef>
              <a:buFont typeface="Arial" panose="020B0604020202020204" pitchFamily="34" charset="0"/>
              <a:buChar char="•"/>
            </a:pPr>
            <a:r>
              <a:rPr lang="en-GB" dirty="0">
                <a:latin typeface="+mn-lt"/>
                <a:cs typeface="+mn-cs"/>
              </a:rPr>
              <a:t>Sector-Specific Impact: Real Estate, Retail, Manufacturing</a:t>
            </a:r>
          </a:p>
        </p:txBody>
      </p:sp>
    </p:spTree>
    <p:extLst>
      <p:ext uri="{BB962C8B-B14F-4D97-AF65-F5344CB8AC3E}">
        <p14:creationId xmlns:p14="http://schemas.microsoft.com/office/powerpoint/2010/main" val="217472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C5EE474-3498-9BC1-BF1E-37D0CCAC626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latin typeface="+mn-lt"/>
                <a:cs typeface="+mn-cs"/>
              </a:rPr>
              <a:t>China Dynamics</a:t>
            </a:r>
            <a:endParaRPr lang="en-US" sz="3200" dirty="0">
              <a:latin typeface="+mn-lt"/>
              <a:cs typeface="+mn-cs"/>
            </a:endParaRPr>
          </a:p>
        </p:txBody>
      </p:sp>
      <p:sp>
        <p:nvSpPr>
          <p:cNvPr id="5" name="TextBox 4">
            <a:extLst>
              <a:ext uri="{FF2B5EF4-FFF2-40B4-BE49-F238E27FC236}">
                <a16:creationId xmlns:a16="http://schemas.microsoft.com/office/drawing/2014/main" id="{B98E8533-4101-B51B-534C-7D8B01561AD8}"/>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200" dirty="0">
                <a:latin typeface="+mn-lt"/>
                <a:cs typeface="+mn-cs"/>
              </a:rPr>
              <a:t>Geopolitical tensions, shifting policies, a slowing economy, and supply-chain resilience concerns have complicated China's business environment.</a:t>
            </a:r>
          </a:p>
          <a:p>
            <a:pPr marL="342900" indent="-342900" algn="just">
              <a:lnSpc>
                <a:spcPct val="90000"/>
              </a:lnSpc>
              <a:spcBef>
                <a:spcPct val="20000"/>
              </a:spcBef>
              <a:buFont typeface="Arial" panose="020B0604020202020204" pitchFamily="34" charset="0"/>
              <a:buChar char="•"/>
            </a:pPr>
            <a:r>
              <a:rPr lang="en-GB" sz="2200" dirty="0">
                <a:latin typeface="+mn-lt"/>
                <a:cs typeface="+mn-cs"/>
              </a:rPr>
              <a:t>Even with slower growth, China's GDP in 2030 is projected to be $5 trillion greater than in 2022.</a:t>
            </a:r>
          </a:p>
          <a:p>
            <a:pPr marL="342900" indent="-342900" algn="just">
              <a:lnSpc>
                <a:spcPct val="90000"/>
              </a:lnSpc>
              <a:spcBef>
                <a:spcPct val="20000"/>
              </a:spcBef>
              <a:buFont typeface="Arial" panose="020B0604020202020204" pitchFamily="34" charset="0"/>
              <a:buChar char="•"/>
            </a:pPr>
            <a:r>
              <a:rPr lang="en-GB" sz="2200" dirty="0">
                <a:latin typeface="+mn-lt"/>
                <a:cs typeface="+mn-cs"/>
              </a:rPr>
              <a:t>This surpasses the combined expected economic growth of the EU, ASEAN, South Korea, and Japan. Companies must carefully consider China's role in their portfolios due to unique market needs and regulations.</a:t>
            </a:r>
            <a:endParaRPr lang="en-US" sz="2200" dirty="0">
              <a:latin typeface="+mn-lt"/>
              <a:cs typeface="+mn-cs"/>
            </a:endParaRPr>
          </a:p>
        </p:txBody>
      </p:sp>
    </p:spTree>
    <p:extLst>
      <p:ext uri="{BB962C8B-B14F-4D97-AF65-F5344CB8AC3E}">
        <p14:creationId xmlns:p14="http://schemas.microsoft.com/office/powerpoint/2010/main" val="83646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582C387-BDFA-092A-C63F-B3941570018E}"/>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latin typeface="+mn-lt"/>
                <a:cs typeface="+mn-cs"/>
              </a:rPr>
              <a:t>Election Year 2024</a:t>
            </a:r>
            <a:endParaRPr lang="en-US" sz="3200" dirty="0">
              <a:latin typeface="+mn-lt"/>
              <a:cs typeface="+mn-cs"/>
            </a:endParaRPr>
          </a:p>
        </p:txBody>
      </p:sp>
      <p:sp>
        <p:nvSpPr>
          <p:cNvPr id="5" name="TextBox 4">
            <a:extLst>
              <a:ext uri="{FF2B5EF4-FFF2-40B4-BE49-F238E27FC236}">
                <a16:creationId xmlns:a16="http://schemas.microsoft.com/office/drawing/2014/main" id="{77A8DCD5-43B9-65FD-CF46-9B3D87FF29C5}"/>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200" dirty="0">
                <a:latin typeface="+mn-lt"/>
                <a:cs typeface="+mn-cs"/>
              </a:rPr>
              <a:t>Voters in nations accounting for more than half the world's population will elect leaders, impacting global policies.</a:t>
            </a:r>
          </a:p>
          <a:p>
            <a:pPr marL="342900" indent="-342900" algn="just">
              <a:lnSpc>
                <a:spcPct val="90000"/>
              </a:lnSpc>
              <a:spcBef>
                <a:spcPct val="20000"/>
              </a:spcBef>
              <a:buFont typeface="Arial" panose="020B0604020202020204" pitchFamily="34" charset="0"/>
              <a:buChar char="•"/>
            </a:pPr>
            <a:r>
              <a:rPr lang="en-GB" sz="2200" dirty="0">
                <a:latin typeface="+mn-lt"/>
                <a:cs typeface="+mn-cs"/>
              </a:rPr>
              <a:t>Results could influence climate policies, with significant implications in regions like Indonesia and Mexico.</a:t>
            </a:r>
          </a:p>
          <a:p>
            <a:pPr marL="342900" indent="-342900" algn="just">
              <a:lnSpc>
                <a:spcPct val="90000"/>
              </a:lnSpc>
              <a:spcBef>
                <a:spcPct val="20000"/>
              </a:spcBef>
              <a:buFont typeface="Arial" panose="020B0604020202020204" pitchFamily="34" charset="0"/>
              <a:buChar char="•"/>
            </a:pPr>
            <a:r>
              <a:rPr lang="en-GB" sz="2200" dirty="0">
                <a:latin typeface="+mn-lt"/>
                <a:cs typeface="+mn-cs"/>
              </a:rPr>
              <a:t>Leadership changes in the US and EU could result in major shifts in foreign, economic, and climate policies. Advances in generative AI and other technologies could also affect election security.</a:t>
            </a:r>
            <a:endParaRPr lang="en-US" sz="2200" dirty="0">
              <a:latin typeface="+mn-lt"/>
              <a:cs typeface="+mn-cs"/>
            </a:endParaRPr>
          </a:p>
        </p:txBody>
      </p:sp>
    </p:spTree>
    <p:extLst>
      <p:ext uri="{BB962C8B-B14F-4D97-AF65-F5344CB8AC3E}">
        <p14:creationId xmlns:p14="http://schemas.microsoft.com/office/powerpoint/2010/main" val="1703794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923ACE4-CC9C-09F7-095E-3BEDF5C61A21}"/>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US" sz="3200" b="1" dirty="0"/>
              <a:t>Asia’s Economic Acceleration </a:t>
            </a:r>
          </a:p>
        </p:txBody>
      </p:sp>
      <p:sp>
        <p:nvSpPr>
          <p:cNvPr id="5" name="TextBox 4">
            <a:extLst>
              <a:ext uri="{FF2B5EF4-FFF2-40B4-BE49-F238E27FC236}">
                <a16:creationId xmlns:a16="http://schemas.microsoft.com/office/drawing/2014/main" id="{96EB19B9-0B37-C1EA-FE5C-3A60CAF4C812}"/>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algn="just">
              <a:lnSpc>
                <a:spcPct val="90000"/>
              </a:lnSpc>
              <a:spcBef>
                <a:spcPct val="20000"/>
              </a:spcBef>
              <a:buFont typeface="Arial" panose="020B0604020202020204" pitchFamily="34" charset="0"/>
              <a:buChar char="•"/>
            </a:pPr>
            <a:r>
              <a:rPr lang="en-GB" sz="2400" dirty="0">
                <a:latin typeface="+mn-lt"/>
                <a:cs typeface="+mn-cs"/>
              </a:rPr>
              <a:t>Asia, highly economically integrated, is poised for strong growth. BCG projects that India and ASEAN's trade will grow by 6.3% and 4.1% per year, respectively, over the next decade.</a:t>
            </a:r>
          </a:p>
          <a:p>
            <a:pPr marL="342900" indent="-342900" algn="just">
              <a:lnSpc>
                <a:spcPct val="90000"/>
              </a:lnSpc>
              <a:spcBef>
                <a:spcPct val="20000"/>
              </a:spcBef>
              <a:buFont typeface="Arial" panose="020B0604020202020204" pitchFamily="34" charset="0"/>
              <a:buChar char="•"/>
            </a:pPr>
            <a:r>
              <a:rPr lang="en-GB" sz="2400" dirty="0">
                <a:latin typeface="+mn-lt"/>
                <a:cs typeface="+mn-cs"/>
              </a:rPr>
              <a:t>Growth is driven by domestic markets, cost structure shifts, and a focus on supply chain resilience. Asia remains an attractive investment region as companies diversify beyond China.</a:t>
            </a:r>
            <a:endParaRPr lang="en-US" sz="2400" dirty="0">
              <a:latin typeface="+mn-lt"/>
              <a:cs typeface="+mn-cs"/>
            </a:endParaRPr>
          </a:p>
        </p:txBody>
      </p:sp>
    </p:spTree>
    <p:extLst>
      <p:ext uri="{BB962C8B-B14F-4D97-AF65-F5344CB8AC3E}">
        <p14:creationId xmlns:p14="http://schemas.microsoft.com/office/powerpoint/2010/main" val="2977527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745D0F0-4C44-A70A-3911-4EBAC3B1AA40}"/>
              </a:ext>
            </a:extLst>
          </p:cNvPr>
          <p:cNvSpPr>
            <a:spLocks noGrp="1"/>
          </p:cNvSpPr>
          <p:nvPr>
            <p:ph type="title"/>
          </p:nvPr>
        </p:nvSpPr>
        <p:spPr>
          <a:xfrm>
            <a:off x="609600" y="274638"/>
            <a:ext cx="10972800" cy="922114"/>
          </a:xfrm>
        </p:spPr>
        <p:txBody>
          <a:bodyPr/>
          <a:lstStyle/>
          <a:p>
            <a:pPr marL="0" indent="0">
              <a:lnSpc>
                <a:spcPct val="90000"/>
              </a:lnSpc>
              <a:buNone/>
            </a:pPr>
            <a:r>
              <a:rPr lang="en-GB" sz="3200" b="1" dirty="0"/>
              <a:t>The Geopolitics of AI</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r>
              <a:rPr lang="en-GB" sz="2400" dirty="0"/>
              <a:t>The global race for AI supremacy is intensifying. Different regulatory approaches are emerging worldwide, with the EU focusing on centralized, risk-based regulations and the US on national security.</a:t>
            </a:r>
          </a:p>
          <a:p>
            <a:pPr algn="just">
              <a:lnSpc>
                <a:spcPct val="90000"/>
              </a:lnSpc>
            </a:pPr>
            <a:r>
              <a:rPr lang="en-GB" sz="2400" dirty="0"/>
              <a:t>Navigating AI regulations will be challenging, requiring engagement with regulators to ensure adequate safeguards while promoting innovation.</a:t>
            </a:r>
            <a:endParaRPr lang="en-GB" sz="2000" dirty="0"/>
          </a:p>
          <a:p>
            <a:pPr algn="just">
              <a:lnSpc>
                <a:spcPct val="90000"/>
              </a:lnSpc>
            </a:pPr>
            <a:endParaRPr lang="en-GB" sz="2000" dirty="0"/>
          </a:p>
        </p:txBody>
      </p:sp>
    </p:spTree>
    <p:extLst>
      <p:ext uri="{BB962C8B-B14F-4D97-AF65-F5344CB8AC3E}">
        <p14:creationId xmlns:p14="http://schemas.microsoft.com/office/powerpoint/2010/main" val="336138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F372AC9-A636-38A0-AC2D-553585DF2AED}"/>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Rise of (green) Industrial Policy</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algn="just">
              <a:lnSpc>
                <a:spcPct val="90000"/>
              </a:lnSpc>
            </a:pPr>
            <a:r>
              <a:rPr lang="en-GB" sz="2200" dirty="0"/>
              <a:t>Governments are taking bold actions to develop low-carbon industries, fighting climate change and enhancing domestic manufacturing.</a:t>
            </a:r>
          </a:p>
          <a:p>
            <a:pPr algn="just">
              <a:lnSpc>
                <a:spcPct val="90000"/>
              </a:lnSpc>
            </a:pPr>
            <a:r>
              <a:rPr lang="en-GB" sz="2200" dirty="0"/>
              <a:t>The EU's Green Deal Industrial Plan commits EUR 357 billion through 2030 for the green transition, influencing global supply chains.</a:t>
            </a:r>
          </a:p>
          <a:p>
            <a:pPr algn="just">
              <a:lnSpc>
                <a:spcPct val="90000"/>
              </a:lnSpc>
            </a:pPr>
            <a:r>
              <a:rPr lang="en-GB" sz="2200" dirty="0"/>
              <a:t>Climate policies are reshaping company decisions, with significant funding and conditions likely impacting global supply chains.</a:t>
            </a:r>
            <a:endParaRPr lang="en-GB" sz="2200" b="1" dirty="0"/>
          </a:p>
          <a:p>
            <a:pPr algn="just">
              <a:lnSpc>
                <a:spcPct val="90000"/>
              </a:lnSpc>
            </a:pPr>
            <a:endParaRPr lang="en-GB" sz="2200" b="1" dirty="0"/>
          </a:p>
          <a:p>
            <a:pPr algn="just">
              <a:lnSpc>
                <a:spcPct val="90000"/>
              </a:lnSpc>
            </a:pPr>
            <a:endParaRPr lang="en-GB" sz="2200" dirty="0"/>
          </a:p>
          <a:p>
            <a:pPr algn="just">
              <a:lnSpc>
                <a:spcPct val="90000"/>
              </a:lnSpc>
            </a:pPr>
            <a:endParaRPr lang="en-GB" sz="2200" dirty="0"/>
          </a:p>
        </p:txBody>
      </p:sp>
    </p:spTree>
    <p:extLst>
      <p:ext uri="{BB962C8B-B14F-4D97-AF65-F5344CB8AC3E}">
        <p14:creationId xmlns:p14="http://schemas.microsoft.com/office/powerpoint/2010/main" val="3383477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C52D326-06A2-F077-532C-834FA4F3413C}"/>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BRICS Expansion</a:t>
            </a:r>
            <a:endParaRPr lang="en-GB"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a:lnSpc>
                <a:spcPct val="90000"/>
              </a:lnSpc>
            </a:pPr>
            <a:r>
              <a:rPr lang="en-GB" sz="2200" dirty="0"/>
              <a:t>BRICS+ Expansion: Initially an acronym for Brazil, Russia, India, China, and South Africa, BRICS has evolved into BRICS+ by including Saudi Arabia, Egypt, the United Arab Emirates, Iran, and Ethiopia in 2023.</a:t>
            </a:r>
          </a:p>
          <a:p>
            <a:pPr>
              <a:lnSpc>
                <a:spcPct val="90000"/>
              </a:lnSpc>
            </a:pPr>
            <a:r>
              <a:rPr lang="en-GB" sz="2200" dirty="0"/>
              <a:t>This expansion has led to an increase in the share of global GDP and population, with BRICS+ countries now controlling 43% of global oil production, up from 20% with the original group. BRICS+ has also announced plans to establish institutions such as a new development bank.</a:t>
            </a:r>
          </a:p>
          <a:p>
            <a:pPr>
              <a:lnSpc>
                <a:spcPct val="90000"/>
              </a:lnSpc>
            </a:pPr>
            <a:r>
              <a:rPr lang="en-GB" sz="2200" dirty="0"/>
              <a:t>It remains to be seen how countries with fundamental differences can remain unified. However, if these institutions take shape and exert influence, they could offer a significant counterbalance to Western dominance.</a:t>
            </a:r>
            <a:endParaRPr lang="en-GB" sz="2200" b="1" dirty="0"/>
          </a:p>
          <a:p>
            <a:pPr>
              <a:lnSpc>
                <a:spcPct val="90000"/>
              </a:lnSpc>
            </a:pPr>
            <a:endParaRPr lang="en-GB" sz="2200" b="1" dirty="0"/>
          </a:p>
        </p:txBody>
      </p:sp>
    </p:spTree>
    <p:extLst>
      <p:ext uri="{BB962C8B-B14F-4D97-AF65-F5344CB8AC3E}">
        <p14:creationId xmlns:p14="http://schemas.microsoft.com/office/powerpoint/2010/main" val="2890735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075DC-D9A4-0292-EE4F-0D5A0E9EBE41}"/>
              </a:ext>
            </a:extLst>
          </p:cNvPr>
          <p:cNvSpPr>
            <a:spLocks noGrp="1"/>
          </p:cNvSpPr>
          <p:nvPr>
            <p:ph type="title"/>
          </p:nvPr>
        </p:nvSpPr>
        <p:spPr>
          <a:xfrm>
            <a:off x="609600" y="274638"/>
            <a:ext cx="10972800" cy="1143000"/>
          </a:xfrm>
        </p:spPr>
        <p:txBody>
          <a:bodyPr/>
          <a:lstStyle/>
          <a:p>
            <a:pPr>
              <a:lnSpc>
                <a:spcPct val="90000"/>
              </a:lnSpc>
            </a:pPr>
            <a:r>
              <a:rPr lang="en-GB" sz="3200" b="1" dirty="0"/>
              <a:t>The Race for Global Talent</a:t>
            </a:r>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2200" dirty="0"/>
          </a:p>
          <a:p>
            <a:pPr algn="just">
              <a:lnSpc>
                <a:spcPct val="90000"/>
              </a:lnSpc>
            </a:pPr>
            <a:r>
              <a:rPr lang="en-GB" sz="2200" dirty="0"/>
              <a:t>Geo-Strategic Assets: Entrepreneurs, engineers, and researchers are increasingly becoming crucial geo-strategic assets that support countries' ambitions to achieve AI leadership, enhance their tax base, and drive green industrial policy.</a:t>
            </a:r>
          </a:p>
          <a:p>
            <a:pPr algn="just">
              <a:lnSpc>
                <a:spcPct val="90000"/>
              </a:lnSpc>
            </a:pPr>
            <a:r>
              <a:rPr lang="en-GB" sz="2200" dirty="0"/>
              <a:t>Migration Dynamics: Nations are now balancing a dual strategy regarding migration: containing irregular migration while actively attracting top talent.</a:t>
            </a:r>
          </a:p>
          <a:p>
            <a:pPr algn="just">
              <a:lnSpc>
                <a:spcPct val="90000"/>
              </a:lnSpc>
            </a:pPr>
            <a:r>
              <a:rPr lang="en-GB" sz="2200" dirty="0"/>
              <a:t>Major Reforms: Significant reforms are taking place in Australia, Germany, and the Middle East. In 2024 and beyond, countries, cities, and firms will need to develop new narratives and value propositions to attract and retain the citizens of tomorrow.</a:t>
            </a:r>
          </a:p>
        </p:txBody>
      </p:sp>
    </p:spTree>
    <p:extLst>
      <p:ext uri="{BB962C8B-B14F-4D97-AF65-F5344CB8AC3E}">
        <p14:creationId xmlns:p14="http://schemas.microsoft.com/office/powerpoint/2010/main" val="591098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9416" y="404664"/>
            <a:ext cx="2953544" cy="1140996"/>
          </a:xfrm>
        </p:spPr>
        <p:txBody>
          <a:bodyPr vert="horz" lIns="91440" tIns="45720" rIns="91440" bIns="45720" rtlCol="0" anchor="t">
            <a:normAutofit/>
          </a:bodyPr>
          <a:lstStyle/>
          <a:p>
            <a:pPr marL="0" indent="0">
              <a:buNone/>
            </a:pPr>
            <a:r>
              <a:rPr lang="en-GB" b="1" dirty="0"/>
              <a:t>Summary</a:t>
            </a:r>
          </a:p>
          <a:p>
            <a:pPr marL="0" indent="0">
              <a:buNone/>
            </a:pPr>
            <a:endParaRPr lang="en-GB" dirty="0"/>
          </a:p>
          <a:p>
            <a:pPr marL="0" indent="0">
              <a:buNone/>
            </a:pPr>
            <a:endParaRPr lang="en-GB" dirty="0"/>
          </a:p>
        </p:txBody>
      </p:sp>
      <p:graphicFrame>
        <p:nvGraphicFramePr>
          <p:cNvPr id="2" name="Diagram 1">
            <a:extLst>
              <a:ext uri="{FF2B5EF4-FFF2-40B4-BE49-F238E27FC236}">
                <a16:creationId xmlns:a16="http://schemas.microsoft.com/office/drawing/2014/main" id="{E2412D52-F901-0180-9469-10B97E7886EE}"/>
              </a:ext>
            </a:extLst>
          </p:cNvPr>
          <p:cNvGraphicFramePr/>
          <p:nvPr>
            <p:extLst>
              <p:ext uri="{D42A27DB-BD31-4B8C-83A1-F6EECF244321}">
                <p14:modId xmlns:p14="http://schemas.microsoft.com/office/powerpoint/2010/main" val="2514306149"/>
              </p:ext>
            </p:extLst>
          </p:nvPr>
        </p:nvGraphicFramePr>
        <p:xfrm>
          <a:off x="857184" y="1196752"/>
          <a:ext cx="10351383"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095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err="1"/>
              <a:t>Jayachandran.A</a:t>
            </a:r>
            <a:r>
              <a:rPr lang="en-GB" sz="2200" dirty="0"/>
              <a:t> (2024). What is international business. Available at</a:t>
            </a:r>
            <a:r>
              <a:rPr lang="en-GB" sz="2200" b="1" dirty="0"/>
              <a:t>: </a:t>
            </a:r>
            <a:r>
              <a:rPr lang="en-GB" sz="2200" dirty="0">
                <a:hlinkClick r:id="rId2"/>
              </a:rPr>
              <a:t>International Business - What Is It, Types, Strategy, Advantages (wallstreetmojo.com)</a:t>
            </a:r>
            <a:r>
              <a:rPr lang="en-GB" sz="2200" dirty="0"/>
              <a:t>. (Accessed 12th April 2024)</a:t>
            </a:r>
          </a:p>
          <a:p>
            <a:pPr marL="0" indent="0">
              <a:lnSpc>
                <a:spcPct val="90000"/>
              </a:lnSpc>
              <a:buNone/>
            </a:pPr>
            <a:r>
              <a:rPr lang="en-GB" sz="2200" dirty="0"/>
              <a:t>Morrison, J. (2017). The Global Business Environment Challenges and Responsibilities. 4th ed. London: Palgrave.</a:t>
            </a:r>
          </a:p>
          <a:p>
            <a:pPr marL="0" indent="0">
              <a:lnSpc>
                <a:spcPct val="90000"/>
              </a:lnSpc>
              <a:buNone/>
            </a:pPr>
            <a:endParaRPr lang="en-GB" sz="2200" dirty="0"/>
          </a:p>
          <a:p>
            <a:pPr marL="0" indent="0">
              <a:lnSpc>
                <a:spcPct val="90000"/>
              </a:lnSpc>
              <a:buNone/>
            </a:pPr>
            <a:r>
              <a:rPr lang="en-GB" sz="2200" dirty="0" err="1"/>
              <a:t>Stobierski</a:t>
            </a:r>
            <a:r>
              <a:rPr lang="en-GB" sz="2200" dirty="0"/>
              <a:t> . T (2024)4 EFFECTS OF GLOBALIZATION ON THE ENVIRONMENT. Available at  Effects of Globalization on the Environment (hbs.edu) (Accessed 12th April 2024)</a:t>
            </a:r>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1103</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Arial</vt:lpstr>
      <vt:lpstr>Myriad Pro</vt:lpstr>
      <vt:lpstr>Myriad Pro (Body)</vt:lpstr>
      <vt:lpstr>Verdana</vt:lpstr>
      <vt:lpstr>20140311PresentationUWTSDTemplate</vt:lpstr>
      <vt:lpstr>LCBB4016 </vt:lpstr>
      <vt:lpstr>By the end of this session, students should be aware of:</vt:lpstr>
      <vt:lpstr>PowerPoint Presentation</vt:lpstr>
      <vt:lpstr>Forces  Shaping The Global Business Landscape</vt:lpstr>
      <vt:lpstr>Conflict in Ukraine and Middle East:</vt:lpstr>
      <vt:lpstr>Higher Interest Rates</vt:lpstr>
      <vt:lpstr>Higher Interest Rates</vt:lpstr>
      <vt:lpstr>China Dynamics</vt:lpstr>
      <vt:lpstr>Election Year 2024</vt:lpstr>
      <vt:lpstr>Asia’s Economic Acceleration </vt:lpstr>
      <vt:lpstr>The Geopolitics of AI</vt:lpstr>
      <vt:lpstr>Rise of (green) Industrial Policy</vt:lpstr>
      <vt:lpstr>BRICS Expansion</vt:lpstr>
      <vt:lpstr>The Race for Global Talent</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140</cp:revision>
  <cp:lastPrinted>2018-07-09T15:27:01Z</cp:lastPrinted>
  <dcterms:created xsi:type="dcterms:W3CDTF">2002-10-07T19:43:58Z</dcterms:created>
  <dcterms:modified xsi:type="dcterms:W3CDTF">2024-10-13T11:07:33Z</dcterms:modified>
</cp:coreProperties>
</file>