
<file path=[Content_Types].xml><?xml version="1.0" encoding="utf-8"?>
<Types xmlns="http://schemas.openxmlformats.org/package/2006/content-types">
  <Default Extension="png" ContentType="image/png"/>
  <Default Extension="m4a" ContentType="audio/mp4"/>
  <Default Extension="jpeg" ContentType="image/jpeg"/>
  <Default Extension="rels" ContentType="application/vnd.openxmlformats-package.relationships+xml"/>
  <Default Extension="xml" ContentType="application/xml"/>
  <Default Extension="tiff" ContentType="image/tiff"/>
  <Override PartName="/ppt/presentation.xml" ContentType="application/vnd.openxmlformats-officedocument.presentationml.presentation.main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notesMasters/notesMaster1.xml" ContentType="application/vnd.openxmlformats-officedocument.presentationml.notesMaster+xml"/>
  <Override PartName="/ppt/handoutMasters/handoutMaster1.xml" ContentType="application/vnd.openxmlformats-officedocument.presentationml.handoutMaster+xml"/>
  <Override PartName="/ppt/presProps.xml" ContentType="application/vnd.openxmlformats-officedocument.presentationml.presProps+xml"/>
  <Override PartName="/ppt/viewProps.xml" ContentType="application/vnd.openxmlformats-officedocument.presentationml.viewProps+xml"/>
  <Override PartName="/ppt/theme/theme1.xml" ContentType="application/vnd.openxmlformats-officedocument.theme+xml"/>
  <Override PartName="/ppt/tableStyles.xml" ContentType="application/vnd.openxmlformats-officedocument.presentationml.tableStyles+xml"/>
  <Override PartName="/ppt/slideLayouts/slideLayout1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theme/theme2.xml" ContentType="application/vnd.openxmlformats-officedocument.theme+xml"/>
  <Override PartName="/ppt/theme/theme3.xml" ContentType="application/vnd.openxmlformats-officedocument.theme+xml"/>
  <Override PartName="/ppt/notesSlides/notesSlide1.xml" ContentType="application/vnd.openxmlformats-officedocument.presentationml.notesSlide+xml"/>
  <Override PartName="/docProps/core.xml" ContentType="application/vnd.openxmlformats-package.core-properties+xml"/>
  <Override PartName="/docProps/app.xml" ContentType="application/vnd.openxmlformats-officedocument.extended-properties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jpeg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708" r:id="rId1"/>
  </p:sldMasterIdLst>
  <p:notesMasterIdLst>
    <p:notesMasterId r:id="rId13"/>
  </p:notesMasterIdLst>
  <p:handoutMasterIdLst>
    <p:handoutMasterId r:id="rId14"/>
  </p:handoutMasterIdLst>
  <p:sldIdLst>
    <p:sldId id="1233" r:id="rId2"/>
    <p:sldId id="840" r:id="rId3"/>
    <p:sldId id="842" r:id="rId4"/>
    <p:sldId id="1487" r:id="rId5"/>
    <p:sldId id="1490" r:id="rId6"/>
    <p:sldId id="1491" r:id="rId7"/>
    <p:sldId id="1485" r:id="rId8"/>
    <p:sldId id="1488" r:id="rId9"/>
    <p:sldId id="1489" r:id="rId10"/>
    <p:sldId id="1493" r:id="rId11"/>
    <p:sldId id="554" r:id="rId12"/>
  </p:sldIdLst>
  <p:sldSz cx="9144000" cy="6858000" type="screen4x3"/>
  <p:notesSz cx="6888163" cy="10021888"/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  <p:extLst>
    <p:ext uri="{EFAFB233-063F-42B5-8137-9DF3F51BA10A}">
      <p15:sldGuideLst xmlns:p15="http://schemas.microsoft.com/office/powerpoint/2012/main">
        <p15:guide id="1" orient="horz" pos="2160">
          <p15:clr>
            <a:srgbClr val="A4A3A4"/>
          </p15:clr>
        </p15:guide>
        <p15:guide id="2" pos="2880">
          <p15:clr>
            <a:srgbClr val="A4A3A4"/>
          </p15:clr>
        </p15:guide>
      </p15:sldGuideLst>
    </p:ext>
  </p:extLst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0"/>
    </p:ext>
  </p:extLst>
</p:presentationPr>
</file>

<file path=ppt/tableStyles.xml><?xml version="1.0" encoding="utf-8"?>
<a:tblStyleLst xmlns:a="http://schemas.openxmlformats.org/drawingml/2006/main" def="{5C22544A-7EE6-4342-B048-85BDC9FD1C3A}">
  <a:tblStyle styleId="{5C22544A-7EE6-4342-B048-85BDC9FD1C3A}" styleName="Medium Style 2 - Accent 1">
    <a:wholeTbl>
      <a:tcTxStyle>
        <a:fontRef idx="minor">
          <a:prstClr val="black"/>
        </a:fontRef>
        <a:schemeClr val="dk1"/>
      </a:tcTxStyle>
      <a:tcStyle>
        <a:tcBdr>
          <a:left>
            <a:ln w="12700" cmpd="sng">
              <a:solidFill>
                <a:schemeClr val="lt1"/>
              </a:solidFill>
            </a:ln>
          </a:left>
          <a:right>
            <a:ln w="12700" cmpd="sng">
              <a:solidFill>
                <a:schemeClr val="lt1"/>
              </a:solidFill>
            </a:ln>
          </a:right>
          <a:top>
            <a:ln w="12700" cmpd="sng">
              <a:solidFill>
                <a:schemeClr val="lt1"/>
              </a:solidFill>
            </a:ln>
          </a:top>
          <a:bottom>
            <a:ln w="12700" cmpd="sng">
              <a:solidFill>
                <a:schemeClr val="lt1"/>
              </a:solidFill>
            </a:ln>
          </a:bottom>
          <a:insideH>
            <a:ln w="12700" cmpd="sng">
              <a:solidFill>
                <a:schemeClr val="lt1"/>
              </a:solidFill>
            </a:ln>
          </a:insideH>
          <a:insideV>
            <a:ln w="12700" cmpd="sng">
              <a:solidFill>
                <a:schemeClr val="lt1"/>
              </a:solidFill>
            </a:ln>
          </a:insideV>
        </a:tcBdr>
        <a:fill>
          <a:solidFill>
            <a:schemeClr val="accent1">
              <a:tint val="20000"/>
            </a:schemeClr>
          </a:solidFill>
        </a:fill>
      </a:tcStyle>
    </a:wholeTbl>
    <a:band1H>
      <a:tcStyle>
        <a:tcBdr/>
        <a:fill>
          <a:solidFill>
            <a:schemeClr val="accent1">
              <a:tint val="40000"/>
            </a:schemeClr>
          </a:solidFill>
        </a:fill>
      </a:tcStyle>
    </a:band1H>
    <a:band2H>
      <a:tcStyle>
        <a:tcBdr/>
      </a:tcStyle>
    </a:band2H>
    <a:band1V>
      <a:tcStyle>
        <a:tcBdr/>
        <a:fill>
          <a:solidFill>
            <a:schemeClr val="accent1">
              <a:tint val="40000"/>
            </a:schemeClr>
          </a:solidFill>
        </a:fill>
      </a:tcStyle>
    </a:band1V>
    <a:band2V>
      <a:tcStyle>
        <a:tcBdr/>
      </a:tcStyle>
    </a:band2V>
    <a:la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lastCol>
    <a:firstCol>
      <a:tcTxStyle b="on">
        <a:fontRef idx="minor">
          <a:prstClr val="black"/>
        </a:fontRef>
        <a:schemeClr val="lt1"/>
      </a:tcTxStyle>
      <a:tcStyle>
        <a:tcBdr/>
        <a:fill>
          <a:solidFill>
            <a:schemeClr val="accent1"/>
          </a:solidFill>
        </a:fill>
      </a:tcStyle>
    </a:firstCol>
    <a:lastRow>
      <a:tcTxStyle b="on">
        <a:fontRef idx="minor">
          <a:prstClr val="black"/>
        </a:fontRef>
        <a:schemeClr val="lt1"/>
      </a:tcTxStyle>
      <a:tcStyle>
        <a:tcBdr>
          <a:top>
            <a:ln w="38100" cmpd="sng">
              <a:solidFill>
                <a:schemeClr val="lt1"/>
              </a:solidFill>
            </a:ln>
          </a:top>
        </a:tcBdr>
        <a:fill>
          <a:solidFill>
            <a:schemeClr val="accent1"/>
          </a:solidFill>
        </a:fill>
      </a:tcStyle>
    </a:lastRow>
    <a:firstRow>
      <a:tcTxStyle b="on">
        <a:fontRef idx="minor">
          <a:prstClr val="black"/>
        </a:fontRef>
        <a:schemeClr val="lt1"/>
      </a:tcTxStyle>
      <a:tcStyle>
        <a:tcBdr>
          <a:bottom>
            <a:ln w="38100" cmpd="sng">
              <a:solidFill>
                <a:schemeClr val="lt1"/>
              </a:solidFill>
            </a:ln>
          </a:bottom>
        </a:tcBdr>
        <a:fill>
          <a:solidFill>
            <a:schemeClr val="accent1"/>
          </a:solidFill>
        </a:fill>
      </a:tcStyle>
    </a:firstRow>
  </a:tblStyle>
</a:tblStyleLst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 lastView="sldThumbnailView">
  <p:normalViewPr>
    <p:restoredLeft sz="19701" autoAdjust="0"/>
    <p:restoredTop sz="94618"/>
  </p:normalViewPr>
  <p:slideViewPr>
    <p:cSldViewPr>
      <p:cViewPr varScale="1">
        <p:scale>
          <a:sx n="93" d="100"/>
          <a:sy n="93" d="100"/>
        </p:scale>
        <p:origin x="688" y="200"/>
      </p:cViewPr>
      <p:guideLst>
        <p:guide orient="horz" pos="2160"/>
        <p:guide pos="2880"/>
      </p:guideLst>
    </p:cSldViewPr>
  </p:slideViewPr>
  <p:notesTextViewPr>
    <p:cViewPr>
      <p:scale>
        <a:sx n="3" d="2"/>
        <a:sy n="3" d="2"/>
      </p:scale>
      <p:origin x="0" y="0"/>
    </p:cViewPr>
  </p:notesTextViewPr>
  <p:gridSpacing cx="72008" cy="72008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notesMaster" Target="notesMasters/notesMaster1.xml"/><Relationship Id="rId18" Type="http://schemas.openxmlformats.org/officeDocument/2006/relationships/tableStyles" Target="tableStyles.xml"/><Relationship Id="rId3" Type="http://schemas.openxmlformats.org/officeDocument/2006/relationships/slide" Target="slides/slide2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theme" Target="theme/theme1.xml"/><Relationship Id="rId2" Type="http://schemas.openxmlformats.org/officeDocument/2006/relationships/slide" Target="slides/slide1.xml"/><Relationship Id="rId16" Type="http://schemas.openxmlformats.org/officeDocument/2006/relationships/viewProps" Target="viewProps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5" Type="http://schemas.openxmlformats.org/officeDocument/2006/relationships/slide" Target="slides/slide4.xml"/><Relationship Id="rId15" Type="http://schemas.openxmlformats.org/officeDocument/2006/relationships/presProps" Target="presProps.xml"/><Relationship Id="rId10" Type="http://schemas.openxmlformats.org/officeDocument/2006/relationships/slide" Target="slides/slide9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handoutMaster" Target="handoutMasters/handoutMaster1.xml"/></Relationships>
</file>

<file path=ppt/handoutMasters/_rels/handout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3.xml"/></Relationships>
</file>

<file path=ppt/handoutMasters/handoutMaster1.xml><?xml version="1.0" encoding="utf-8"?>
<p:handout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2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sz="quarter" idx="1"/>
          </p:nvPr>
        </p:nvSpPr>
        <p:spPr>
          <a:xfrm>
            <a:off x="3900935" y="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/>
          <a:lstStyle>
            <a:lvl1pPr algn="r">
              <a:defRPr sz="1200"/>
            </a:lvl1pPr>
          </a:lstStyle>
          <a:p>
            <a:fld id="{DDFE4924-2982-45AF-8ADA-F127DD0F8FDB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2"/>
          </p:nvPr>
        </p:nvSpPr>
        <p:spPr>
          <a:xfrm>
            <a:off x="2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3"/>
          </p:nvPr>
        </p:nvSpPr>
        <p:spPr>
          <a:xfrm>
            <a:off x="3900935" y="9518712"/>
            <a:ext cx="2985621" cy="501575"/>
          </a:xfrm>
          <a:prstGeom prst="rect">
            <a:avLst/>
          </a:prstGeom>
        </p:spPr>
        <p:txBody>
          <a:bodyPr vert="horz" lIns="92424" tIns="46213" rIns="92424" bIns="46213" rtlCol="0" anchor="b"/>
          <a:lstStyle>
            <a:lvl1pPr algn="r">
              <a:defRPr sz="1200"/>
            </a:lvl1pPr>
          </a:lstStyle>
          <a:p>
            <a:fld id="{5872F017-5F31-4D73-8D27-A5F06DBD9D27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60400248"/>
      </p:ext>
    </p:extLst>
  </p:cSld>
  <p:clrMap bg1="lt1" tx1="dk1" bg2="lt2" tx2="dk2" accent1="accent1" accent2="accent2" accent3="accent3" accent4="accent4" accent5="accent5" accent6="accent6" hlink="hlink" folHlink="folHlink"/>
</p:handoutMaster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Header Placeholder 1"/>
          <p:cNvSpPr>
            <a:spLocks noGrp="1"/>
          </p:cNvSpPr>
          <p:nvPr>
            <p:ph type="hdr" sz="quarter"/>
          </p:nvPr>
        </p:nvSpPr>
        <p:spPr>
          <a:xfrm>
            <a:off x="1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3" name="Date Placeholder 2"/>
          <p:cNvSpPr>
            <a:spLocks noGrp="1"/>
          </p:cNvSpPr>
          <p:nvPr>
            <p:ph type="dt" idx="1"/>
          </p:nvPr>
        </p:nvSpPr>
        <p:spPr>
          <a:xfrm>
            <a:off x="3901699" y="3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/>
          <a:lstStyle>
            <a:lvl1pPr algn="r">
              <a:defRPr sz="1200"/>
            </a:lvl1pPr>
          </a:lstStyle>
          <a:p>
            <a:fld id="{AFA9FFA1-0787-45DB-8011-CE0131B7A5DA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Slide Image Placeholder 3"/>
          <p:cNvSpPr>
            <a:spLocks noGrp="1" noRot="1" noChangeAspect="1"/>
          </p:cNvSpPr>
          <p:nvPr>
            <p:ph type="sldImg" idx="2"/>
          </p:nvPr>
        </p:nvSpPr>
        <p:spPr>
          <a:xfrm>
            <a:off x="938213" y="750888"/>
            <a:ext cx="5011737" cy="3759200"/>
          </a:xfrm>
          <a:prstGeom prst="rect">
            <a:avLst/>
          </a:prstGeom>
          <a:noFill/>
          <a:ln w="12700">
            <a:solidFill>
              <a:prstClr val="black"/>
            </a:solidFill>
          </a:ln>
        </p:spPr>
        <p:txBody>
          <a:bodyPr vert="horz" lIns="93035" tIns="46518" rIns="93035" bIns="46518" rtlCol="0" anchor="ctr"/>
          <a:lstStyle/>
          <a:p>
            <a:endParaRPr lang="en-GB"/>
          </a:p>
        </p:txBody>
      </p:sp>
      <p:sp>
        <p:nvSpPr>
          <p:cNvPr id="5" name="Notes Placeholder 4"/>
          <p:cNvSpPr>
            <a:spLocks noGrp="1"/>
          </p:cNvSpPr>
          <p:nvPr>
            <p:ph type="body" sz="quarter" idx="3"/>
          </p:nvPr>
        </p:nvSpPr>
        <p:spPr>
          <a:xfrm>
            <a:off x="688817" y="4760398"/>
            <a:ext cx="5510530" cy="4509849"/>
          </a:xfrm>
          <a:prstGeom prst="rect">
            <a:avLst/>
          </a:prstGeom>
        </p:spPr>
        <p:txBody>
          <a:bodyPr vert="horz" lIns="93035" tIns="46518" rIns="93035" bIns="46518" rtlCol="0"/>
          <a:lstStyle/>
          <a:p>
            <a:pPr lvl="0"/>
            <a:r>
              <a:rPr lang="en-US"/>
              <a:t>Click to 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  <a:endParaRPr lang="en-GB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4"/>
          </p:nvPr>
        </p:nvSpPr>
        <p:spPr>
          <a:xfrm>
            <a:off x="1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l">
              <a:defRPr sz="1200"/>
            </a:lvl1pPr>
          </a:lstStyle>
          <a:p>
            <a:endParaRPr lang="en-GB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5"/>
          </p:nvPr>
        </p:nvSpPr>
        <p:spPr>
          <a:xfrm>
            <a:off x="3901699" y="9519055"/>
            <a:ext cx="2984870" cy="501094"/>
          </a:xfrm>
          <a:prstGeom prst="rect">
            <a:avLst/>
          </a:prstGeom>
        </p:spPr>
        <p:txBody>
          <a:bodyPr vert="horz" lIns="93035" tIns="46518" rIns="93035" bIns="46518" rtlCol="0" anchor="b"/>
          <a:lstStyle>
            <a:lvl1pPr algn="r">
              <a:defRPr sz="1200"/>
            </a:lvl1pPr>
          </a:lstStyle>
          <a:p>
            <a:fld id="{11C954A8-3C2B-4595-96CF-48521B4CF129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223800055"/>
      </p:ext>
    </p:extLst>
  </p:cSld>
  <p:clrMap bg1="lt1" tx1="dk1" bg2="lt2" tx2="dk2" accent1="accent1" accent2="accent2" accent3="accent3" accent4="accent4" accent5="accent5" accent6="accent6" hlink="hlink" folHlink="folHlink"/>
  <p:notesStyle>
    <a:lvl1pPr marL="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notesSlides/_rels/notesSlide1.xml.rels><?xml version="1.0" encoding="UTF-8" standalone="yes"?>
<Relationships xmlns="http://schemas.openxmlformats.org/package/2006/relationships"><Relationship Id="rId2" Type="http://schemas.openxmlformats.org/officeDocument/2006/relationships/slide" Target="../slides/slide1.xml"/><Relationship Id="rId1" Type="http://schemas.openxmlformats.org/officeDocument/2006/relationships/notesMaster" Target="../notesMasters/notesMaster1.xml"/></Relationships>
</file>

<file path=ppt/notesSlides/notesSlide1.xml><?xml version="1.0" encoding="utf-8"?>
<p:notes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lide Image Placeholder 1"/>
          <p:cNvSpPr>
            <a:spLocks noGrp="1" noRot="1" noChangeAspect="1"/>
          </p:cNvSpPr>
          <p:nvPr>
            <p:ph type="sldImg"/>
          </p:nvPr>
        </p:nvSpPr>
        <p:spPr/>
      </p:sp>
      <p:sp>
        <p:nvSpPr>
          <p:cNvPr id="3" name="Notes Placeholder 2"/>
          <p:cNvSpPr>
            <a:spLocks noGrp="1"/>
          </p:cNvSpPr>
          <p:nvPr>
            <p:ph type="body" idx="1"/>
          </p:nvPr>
        </p:nvSpPr>
        <p:spPr/>
        <p:txBody>
          <a:bodyPr/>
          <a:lstStyle/>
          <a:p>
            <a:endParaRPr lang="en-US" dirty="0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6A664776-2651-CC47-8364-6809BA6741CD}" type="slidenum">
              <a:rPr lang="en-US" smtClean="0"/>
              <a:t>1</a:t>
            </a:fld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3724837065"/>
      </p:ext>
    </p:extLst>
  </p:cSld>
  <p:clrMapOvr>
    <a:masterClrMapping/>
  </p:clrMapOvr>
</p:notes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F1340D9C-5571-C342-B162-AC069263F726}"/>
              </a:ext>
            </a:extLst>
          </p:cNvPr>
          <p:cNvSpPr>
            <a:spLocks noGrp="1"/>
          </p:cNvSpPr>
          <p:nvPr>
            <p:ph type="ctrTitle"/>
          </p:nvPr>
        </p:nvSpPr>
        <p:spPr>
          <a:xfrm>
            <a:off x="1143000" y="1122363"/>
            <a:ext cx="6858000" cy="2387600"/>
          </a:xfrm>
        </p:spPr>
        <p:txBody>
          <a:bodyPr anchor="b"/>
          <a:lstStyle>
            <a:lvl1pPr algn="ctr"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Subtitle 2">
            <a:extLst>
              <a:ext uri="{FF2B5EF4-FFF2-40B4-BE49-F238E27FC236}">
                <a16:creationId xmlns:a16="http://schemas.microsoft.com/office/drawing/2014/main" id="{24D7B097-26DF-7945-8CE2-68614E5D360C}"/>
              </a:ext>
            </a:extLst>
          </p:cNvPr>
          <p:cNvSpPr>
            <a:spLocks noGrp="1"/>
          </p:cNvSpPr>
          <p:nvPr>
            <p:ph type="subTitle" idx="1"/>
          </p:nvPr>
        </p:nvSpPr>
        <p:spPr>
          <a:xfrm>
            <a:off x="1143000" y="3602038"/>
            <a:ext cx="6858000" cy="1655762"/>
          </a:xfrm>
        </p:spPr>
        <p:txBody>
          <a:bodyPr/>
          <a:lstStyle>
            <a:lvl1pPr marL="0" indent="0" algn="ctr">
              <a:buNone/>
              <a:defRPr sz="1800"/>
            </a:lvl1pPr>
            <a:lvl2pPr marL="342900" indent="0" algn="ctr">
              <a:buNone/>
              <a:defRPr sz="1500"/>
            </a:lvl2pPr>
            <a:lvl3pPr marL="685800" indent="0" algn="ctr">
              <a:buNone/>
              <a:defRPr sz="1350"/>
            </a:lvl3pPr>
            <a:lvl4pPr marL="1028700" indent="0" algn="ctr">
              <a:buNone/>
              <a:defRPr sz="1200"/>
            </a:lvl4pPr>
            <a:lvl5pPr marL="1371600" indent="0" algn="ctr">
              <a:buNone/>
              <a:defRPr sz="1200"/>
            </a:lvl5pPr>
            <a:lvl6pPr marL="1714500" indent="0" algn="ctr">
              <a:buNone/>
              <a:defRPr sz="1200"/>
            </a:lvl6pPr>
            <a:lvl7pPr marL="2057400" indent="0" algn="ctr">
              <a:buNone/>
              <a:defRPr sz="1200"/>
            </a:lvl7pPr>
            <a:lvl8pPr marL="2400300" indent="0" algn="ctr">
              <a:buNone/>
              <a:defRPr sz="1200"/>
            </a:lvl8pPr>
            <a:lvl9pPr marL="2743200" indent="0" algn="ctr">
              <a:buNone/>
              <a:defRPr sz="1200"/>
            </a:lvl9pPr>
          </a:lstStyle>
          <a:p>
            <a:r>
              <a:rPr lang="en-US"/>
              <a:t>Click to edit Master subtitle style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BE66D108-EAFF-A94F-B172-880D2BDAB2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CB47CE99-0EF1-CE40-9AA4-5C3C7390FA15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8FD212FB-ADEA-5742-BBED-F128C4AF9AC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754292702"/>
      </p:ext>
    </p:extLst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AA124C9-D74C-6E42-A1A7-B92D0AAB95EC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129F8EF1-97BB-614E-9915-CC7B3192703E}"/>
              </a:ext>
            </a:extLst>
          </p:cNvPr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54C20AC4-F1D3-4B44-B47F-FEC7063FABB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4696081-204F-AF4B-ABC0-72523415E0E4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D8321E90-17DF-E147-9FE8-FF7F7F6BB6B4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12580713"/>
      </p:ext>
    </p:extLst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4A98261-8725-F841-9DED-2E02A11B0BE8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3888" y="1709739"/>
            <a:ext cx="7886700" cy="2852737"/>
          </a:xfrm>
        </p:spPr>
        <p:txBody>
          <a:bodyPr anchor="b"/>
          <a:lstStyle>
            <a:lvl1pPr>
              <a:defRPr sz="45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C4835428-214D-5848-8589-DF2942ACCE4C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3888" y="4589464"/>
            <a:ext cx="7886700" cy="1500187"/>
          </a:xfrm>
        </p:spPr>
        <p:txBody>
          <a:bodyPr/>
          <a:lstStyle>
            <a:lvl1pPr marL="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1pPr>
            <a:lvl2pPr marL="342900" indent="0">
              <a:buNone/>
              <a:defRPr sz="1500">
                <a:solidFill>
                  <a:schemeClr val="tx1">
                    <a:tint val="75000"/>
                  </a:schemeClr>
                </a:solidFill>
              </a:defRPr>
            </a:lvl2pPr>
            <a:lvl3pPr marL="685800" indent="0">
              <a:buNone/>
              <a:defRPr sz="1350">
                <a:solidFill>
                  <a:schemeClr val="tx1">
                    <a:tint val="75000"/>
                  </a:schemeClr>
                </a:solidFill>
              </a:defRPr>
            </a:lvl3pPr>
            <a:lvl4pPr marL="10287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4pPr>
            <a:lvl5pPr marL="13716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5pPr>
            <a:lvl6pPr marL="17145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6pPr>
            <a:lvl7pPr marL="20574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7pPr>
            <a:lvl8pPr marL="24003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8pPr>
            <a:lvl9pPr marL="2743200" indent="0">
              <a:buNone/>
              <a:defRPr sz="12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D2F7FCA-7FBC-524F-92DB-D84DA882650E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F908C2E3-55F0-384C-8BA2-7D956AD38D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453B0432-C414-5B4E-B8B2-810E318FB72B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1404004270"/>
      </p:ext>
    </p:extLst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DD1B4B9C-28A0-F542-BA7A-E649D7287F0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AB3CFC79-3E1C-884C-AABB-F58E16D51EAC}"/>
              </a:ext>
            </a:extLst>
          </p:cNvPr>
          <p:cNvSpPr>
            <a:spLocks noGrp="1"/>
          </p:cNvSpPr>
          <p:nvPr>
            <p:ph sz="half" idx="1"/>
          </p:nvPr>
        </p:nvSpPr>
        <p:spPr>
          <a:xfrm>
            <a:off x="6286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A6529CF2-C19A-F94D-BDCE-21ECC2998185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4629150" y="1825625"/>
            <a:ext cx="3886200" cy="435133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A9846E0-BE12-9942-A635-8EE9EB9BF30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223385B7-C179-2947-BB25-C4D5263A9F32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65023907-D4ED-334C-A692-0A88D6D7501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87846664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91FEE1E3-8688-2A46-B17E-14410D58367D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365126"/>
            <a:ext cx="7886700" cy="1325563"/>
          </a:xfrm>
        </p:spPr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6F33F37-32FA-3A47-AFCB-4C19E64636D6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9842" y="1681163"/>
            <a:ext cx="3868340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4" name="Content Placeholder 3">
            <a:extLst>
              <a:ext uri="{FF2B5EF4-FFF2-40B4-BE49-F238E27FC236}">
                <a16:creationId xmlns:a16="http://schemas.microsoft.com/office/drawing/2014/main" id="{E5731790-A098-D541-9B1D-C5639FB4F052}"/>
              </a:ext>
            </a:extLst>
          </p:cNvPr>
          <p:cNvSpPr>
            <a:spLocks noGrp="1"/>
          </p:cNvSpPr>
          <p:nvPr>
            <p:ph sz="half" idx="2"/>
          </p:nvPr>
        </p:nvSpPr>
        <p:spPr>
          <a:xfrm>
            <a:off x="629842" y="2505075"/>
            <a:ext cx="3868340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5" name="Text Placeholder 4">
            <a:extLst>
              <a:ext uri="{FF2B5EF4-FFF2-40B4-BE49-F238E27FC236}">
                <a16:creationId xmlns:a16="http://schemas.microsoft.com/office/drawing/2014/main" id="{8B4FB519-C7D9-DF46-A90C-1EE097F39838}"/>
              </a:ext>
            </a:extLst>
          </p:cNvPr>
          <p:cNvSpPr>
            <a:spLocks noGrp="1"/>
          </p:cNvSpPr>
          <p:nvPr>
            <p:ph type="body" sz="quarter" idx="3"/>
          </p:nvPr>
        </p:nvSpPr>
        <p:spPr>
          <a:xfrm>
            <a:off x="4629150" y="1681163"/>
            <a:ext cx="3887391" cy="823912"/>
          </a:xfrm>
        </p:spPr>
        <p:txBody>
          <a:bodyPr anchor="b"/>
          <a:lstStyle>
            <a:lvl1pPr marL="0" indent="0">
              <a:buNone/>
              <a:defRPr sz="1800" b="1"/>
            </a:lvl1pPr>
            <a:lvl2pPr marL="342900" indent="0">
              <a:buNone/>
              <a:defRPr sz="1500" b="1"/>
            </a:lvl2pPr>
            <a:lvl3pPr marL="685800" indent="0">
              <a:buNone/>
              <a:defRPr sz="1350" b="1"/>
            </a:lvl3pPr>
            <a:lvl4pPr marL="1028700" indent="0">
              <a:buNone/>
              <a:defRPr sz="1200" b="1"/>
            </a:lvl4pPr>
            <a:lvl5pPr marL="1371600" indent="0">
              <a:buNone/>
              <a:defRPr sz="1200" b="1"/>
            </a:lvl5pPr>
            <a:lvl6pPr marL="1714500" indent="0">
              <a:buNone/>
              <a:defRPr sz="1200" b="1"/>
            </a:lvl6pPr>
            <a:lvl7pPr marL="2057400" indent="0">
              <a:buNone/>
              <a:defRPr sz="1200" b="1"/>
            </a:lvl7pPr>
            <a:lvl8pPr marL="2400300" indent="0">
              <a:buNone/>
              <a:defRPr sz="1200" b="1"/>
            </a:lvl8pPr>
            <a:lvl9pPr marL="2743200" indent="0">
              <a:buNone/>
              <a:defRPr sz="1200" b="1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6" name="Content Placeholder 5">
            <a:extLst>
              <a:ext uri="{FF2B5EF4-FFF2-40B4-BE49-F238E27FC236}">
                <a16:creationId xmlns:a16="http://schemas.microsoft.com/office/drawing/2014/main" id="{BC055A15-E4F3-2141-8585-519418C98347}"/>
              </a:ext>
            </a:extLst>
          </p:cNvPr>
          <p:cNvSpPr>
            <a:spLocks noGrp="1"/>
          </p:cNvSpPr>
          <p:nvPr>
            <p:ph sz="quarter" idx="4"/>
          </p:nvPr>
        </p:nvSpPr>
        <p:spPr>
          <a:xfrm>
            <a:off x="4629150" y="2505075"/>
            <a:ext cx="3887391" cy="3684588"/>
          </a:xfrm>
        </p:spPr>
        <p:txBody>
          <a:bodyPr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7" name="Date Placeholder 6">
            <a:extLst>
              <a:ext uri="{FF2B5EF4-FFF2-40B4-BE49-F238E27FC236}">
                <a16:creationId xmlns:a16="http://schemas.microsoft.com/office/drawing/2014/main" id="{A2E90D97-B559-254D-AE58-3708DC674B3C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8" name="Footer Placeholder 7">
            <a:extLst>
              <a:ext uri="{FF2B5EF4-FFF2-40B4-BE49-F238E27FC236}">
                <a16:creationId xmlns:a16="http://schemas.microsoft.com/office/drawing/2014/main" id="{DE8D2B30-FC6F-AD4C-844E-6A7AB7A696AB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9" name="Slide Number Placeholder 8">
            <a:extLst>
              <a:ext uri="{FF2B5EF4-FFF2-40B4-BE49-F238E27FC236}">
                <a16:creationId xmlns:a16="http://schemas.microsoft.com/office/drawing/2014/main" id="{B079790C-DA72-6241-97B5-FD060990416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3955310657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77E65CB6-A743-C74A-9D95-CFE5983CED5F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Date Placeholder 2">
            <a:extLst>
              <a:ext uri="{FF2B5EF4-FFF2-40B4-BE49-F238E27FC236}">
                <a16:creationId xmlns:a16="http://schemas.microsoft.com/office/drawing/2014/main" id="{0120F552-6716-D547-90EA-16BF84134EAA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4" name="Footer Placeholder 3">
            <a:extLst>
              <a:ext uri="{FF2B5EF4-FFF2-40B4-BE49-F238E27FC236}">
                <a16:creationId xmlns:a16="http://schemas.microsoft.com/office/drawing/2014/main" id="{F84EFE09-1418-C448-9F11-C8381E8BCDE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5" name="Slide Number Placeholder 4">
            <a:extLst>
              <a:ext uri="{FF2B5EF4-FFF2-40B4-BE49-F238E27FC236}">
                <a16:creationId xmlns:a16="http://schemas.microsoft.com/office/drawing/2014/main" id="{8421F8E1-6771-4F49-A301-BC0474DC893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113341210"/>
      </p:ext>
    </p:extLst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Date Placeholder 1">
            <a:extLst>
              <a:ext uri="{FF2B5EF4-FFF2-40B4-BE49-F238E27FC236}">
                <a16:creationId xmlns:a16="http://schemas.microsoft.com/office/drawing/2014/main" id="{BC24CFB3-8C2F-3146-B8B8-1A476D0DF4D4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3" name="Footer Placeholder 2">
            <a:extLst>
              <a:ext uri="{FF2B5EF4-FFF2-40B4-BE49-F238E27FC236}">
                <a16:creationId xmlns:a16="http://schemas.microsoft.com/office/drawing/2014/main" id="{3C1ABA9E-26C7-984D-B4D6-0A7EB7081EB1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4" name="Slide Number Placeholder 3">
            <a:extLst>
              <a:ext uri="{FF2B5EF4-FFF2-40B4-BE49-F238E27FC236}">
                <a16:creationId xmlns:a16="http://schemas.microsoft.com/office/drawing/2014/main" id="{E55FC223-6536-D941-BA46-FD5AB631E0D9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751542293"/>
      </p:ext>
    </p:extLst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B0713DA2-1A1B-0945-AE6C-637CDC663CE3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Content Placeholder 2">
            <a:extLst>
              <a:ext uri="{FF2B5EF4-FFF2-40B4-BE49-F238E27FC236}">
                <a16:creationId xmlns:a16="http://schemas.microsoft.com/office/drawing/2014/main" id="{F1543095-CE8B-B148-ABA6-4E2AA197CDC3}"/>
              </a:ext>
            </a:extLst>
          </p:cNvPr>
          <p:cNvSpPr>
            <a:spLocks noGrp="1"/>
          </p:cNvSpPr>
          <p:nvPr>
            <p:ph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>
              <a:defRPr sz="2400"/>
            </a:lvl1pPr>
            <a:lvl2pPr>
              <a:defRPr sz="2100"/>
            </a:lvl2pPr>
            <a:lvl3pPr>
              <a:defRPr sz="1800"/>
            </a:lvl3pPr>
            <a:lvl4pPr>
              <a:defRPr sz="1500"/>
            </a:lvl4pPr>
            <a:lvl5pPr>
              <a:defRPr sz="1500"/>
            </a:lvl5pPr>
            <a:lvl6pPr>
              <a:defRPr sz="1500"/>
            </a:lvl6pPr>
            <a:lvl7pPr>
              <a:defRPr sz="1500"/>
            </a:lvl7pPr>
            <a:lvl8pPr>
              <a:defRPr sz="1500"/>
            </a:lvl8pPr>
            <a:lvl9pPr>
              <a:defRPr sz="1500"/>
            </a:lvl9pPr>
          </a:lstStyle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1B7EAE4-D42B-EA4C-AF49-FAC71CD86F2E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FD1611D7-0358-4143-943D-A1DB2AD3C886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1B3F4176-C66D-E447-9894-09E3B1B4AA39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DF820D4-1F62-5447-ADD5-F740C67BA21E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109402971"/>
      </p:ext>
    </p:extLst>
  </p:cSld>
  <p:clrMapOvr>
    <a:masterClrMapping/>
  </p:clrMapOvr>
  <p:extLst>
    <p:ext uri="{DCECCB84-F9BA-43D5-87BE-67443E8EF086}">
      <p15:sldGuideLst xmlns:p15="http://schemas.microsoft.com/office/powerpoint/2012/main"/>
    </p:ext>
  </p:extLst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4829803E-429A-824B-87B8-9D1FD8CA3C12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9841" y="457200"/>
            <a:ext cx="2949178" cy="1600200"/>
          </a:xfrm>
        </p:spPr>
        <p:txBody>
          <a:bodyPr anchor="b"/>
          <a:lstStyle>
            <a:lvl1pPr>
              <a:defRPr sz="2400"/>
            </a:lvl1pPr>
          </a:lstStyle>
          <a:p>
            <a:r>
              <a:rPr lang="en-US"/>
              <a:t>Click to edit Master title style</a:t>
            </a:r>
          </a:p>
        </p:txBody>
      </p:sp>
      <p:sp>
        <p:nvSpPr>
          <p:cNvPr id="3" name="Picture Placeholder 2">
            <a:extLst>
              <a:ext uri="{FF2B5EF4-FFF2-40B4-BE49-F238E27FC236}">
                <a16:creationId xmlns:a16="http://schemas.microsoft.com/office/drawing/2014/main" id="{0F898F41-C538-4342-8B1B-BB1EAFE85BF2}"/>
              </a:ext>
            </a:extLst>
          </p:cNvPr>
          <p:cNvSpPr>
            <a:spLocks noGrp="1"/>
          </p:cNvSpPr>
          <p:nvPr>
            <p:ph type="pic" idx="1"/>
          </p:nvPr>
        </p:nvSpPr>
        <p:spPr>
          <a:xfrm>
            <a:off x="3887391" y="987426"/>
            <a:ext cx="4629150" cy="4873625"/>
          </a:xfrm>
        </p:spPr>
        <p:txBody>
          <a:bodyPr/>
          <a:lstStyle>
            <a:lvl1pPr marL="0" indent="0">
              <a:buNone/>
              <a:defRPr sz="2400"/>
            </a:lvl1pPr>
            <a:lvl2pPr marL="342900" indent="0">
              <a:buNone/>
              <a:defRPr sz="2100"/>
            </a:lvl2pPr>
            <a:lvl3pPr marL="685800" indent="0">
              <a:buNone/>
              <a:defRPr sz="1800"/>
            </a:lvl3pPr>
            <a:lvl4pPr marL="1028700" indent="0">
              <a:buNone/>
              <a:defRPr sz="1500"/>
            </a:lvl4pPr>
            <a:lvl5pPr marL="1371600" indent="0">
              <a:buNone/>
              <a:defRPr sz="1500"/>
            </a:lvl5pPr>
            <a:lvl6pPr marL="1714500" indent="0">
              <a:buNone/>
              <a:defRPr sz="1500"/>
            </a:lvl6pPr>
            <a:lvl7pPr marL="2057400" indent="0">
              <a:buNone/>
              <a:defRPr sz="1500"/>
            </a:lvl7pPr>
            <a:lvl8pPr marL="2400300" indent="0">
              <a:buNone/>
              <a:defRPr sz="1500"/>
            </a:lvl8pPr>
            <a:lvl9pPr marL="2743200" indent="0">
              <a:buNone/>
              <a:defRPr sz="1500"/>
            </a:lvl9pPr>
          </a:lstStyle>
          <a:p>
            <a:endParaRPr lang="en-US"/>
          </a:p>
        </p:txBody>
      </p:sp>
      <p:sp>
        <p:nvSpPr>
          <p:cNvPr id="4" name="Text Placeholder 3">
            <a:extLst>
              <a:ext uri="{FF2B5EF4-FFF2-40B4-BE49-F238E27FC236}">
                <a16:creationId xmlns:a16="http://schemas.microsoft.com/office/drawing/2014/main" id="{58668206-0458-5B44-9F3C-D47237027E75}"/>
              </a:ext>
            </a:extLst>
          </p:cNvPr>
          <p:cNvSpPr>
            <a:spLocks noGrp="1"/>
          </p:cNvSpPr>
          <p:nvPr>
            <p:ph type="body" sz="half" idx="2"/>
          </p:nvPr>
        </p:nvSpPr>
        <p:spPr>
          <a:xfrm>
            <a:off x="629841" y="2057400"/>
            <a:ext cx="2949178" cy="3811588"/>
          </a:xfrm>
        </p:spPr>
        <p:txBody>
          <a:bodyPr/>
          <a:lstStyle>
            <a:lvl1pPr marL="0" indent="0">
              <a:buNone/>
              <a:defRPr sz="1200"/>
            </a:lvl1pPr>
            <a:lvl2pPr marL="342900" indent="0">
              <a:buNone/>
              <a:defRPr sz="1050"/>
            </a:lvl2pPr>
            <a:lvl3pPr marL="685800" indent="0">
              <a:buNone/>
              <a:defRPr sz="900"/>
            </a:lvl3pPr>
            <a:lvl4pPr marL="1028700" indent="0">
              <a:buNone/>
              <a:defRPr sz="750"/>
            </a:lvl4pPr>
            <a:lvl5pPr marL="1371600" indent="0">
              <a:buNone/>
              <a:defRPr sz="750"/>
            </a:lvl5pPr>
            <a:lvl6pPr marL="1714500" indent="0">
              <a:buNone/>
              <a:defRPr sz="750"/>
            </a:lvl6pPr>
            <a:lvl7pPr marL="2057400" indent="0">
              <a:buNone/>
              <a:defRPr sz="750"/>
            </a:lvl7pPr>
            <a:lvl8pPr marL="2400300" indent="0">
              <a:buNone/>
              <a:defRPr sz="750"/>
            </a:lvl8pPr>
            <a:lvl9pPr marL="2743200" indent="0">
              <a:buNone/>
              <a:defRPr sz="750"/>
            </a:lvl9pPr>
          </a:lstStyle>
          <a:p>
            <a:pPr lvl="0"/>
            <a:r>
              <a:rPr lang="en-US"/>
              <a:t>Edit Master text styles</a:t>
            </a:r>
          </a:p>
        </p:txBody>
      </p:sp>
      <p:sp>
        <p:nvSpPr>
          <p:cNvPr id="5" name="Date Placeholder 4">
            <a:extLst>
              <a:ext uri="{FF2B5EF4-FFF2-40B4-BE49-F238E27FC236}">
                <a16:creationId xmlns:a16="http://schemas.microsoft.com/office/drawing/2014/main" id="{954BC48F-9871-5441-8119-D13679B4B5C5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6" name="Footer Placeholder 5">
            <a:extLst>
              <a:ext uri="{FF2B5EF4-FFF2-40B4-BE49-F238E27FC236}">
                <a16:creationId xmlns:a16="http://schemas.microsoft.com/office/drawing/2014/main" id="{9B66944A-9EBE-C840-BF78-B604E310BE2F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7" name="Slide Number Placeholder 6">
            <a:extLst>
              <a:ext uri="{FF2B5EF4-FFF2-40B4-BE49-F238E27FC236}">
                <a16:creationId xmlns:a16="http://schemas.microsoft.com/office/drawing/2014/main" id="{CB497705-B91D-904D-B6D6-F66CC42CA42A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007770606"/>
      </p:ext>
    </p:extLst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1">
            <a:extLst>
              <a:ext uri="{FF2B5EF4-FFF2-40B4-BE49-F238E27FC236}">
                <a16:creationId xmlns:a16="http://schemas.microsoft.com/office/drawing/2014/main" id="{AF3500BF-1AFC-3343-ACFF-ADB067182B40}"/>
              </a:ext>
            </a:extLst>
          </p:cNvPr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BDD21C46-9B2B-BC47-8B8D-4A530B416761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27696355-E59B-964D-8872-FEEA9E8A9F9F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21526DC4-D56D-F441-B40E-B38BC25D03D3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07E9B5D3-17E1-AE42-A173-0A0411DFAB48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891675229"/>
      </p:ext>
    </p:extLst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Vertical Title 1">
            <a:extLst>
              <a:ext uri="{FF2B5EF4-FFF2-40B4-BE49-F238E27FC236}">
                <a16:creationId xmlns:a16="http://schemas.microsoft.com/office/drawing/2014/main" id="{211C9DC9-57FD-E14F-88FB-2A01A93CEE6B}"/>
              </a:ext>
            </a:extLst>
          </p:cNvPr>
          <p:cNvSpPr>
            <a:spLocks noGrp="1"/>
          </p:cNvSpPr>
          <p:nvPr>
            <p:ph type="title" orient="vert"/>
          </p:nvPr>
        </p:nvSpPr>
        <p:spPr>
          <a:xfrm>
            <a:off x="6543675" y="365125"/>
            <a:ext cx="1971675" cy="5811838"/>
          </a:xfrm>
        </p:spPr>
        <p:txBody>
          <a:bodyPr vert="eaVert"/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Vertical Text Placeholder 2">
            <a:extLst>
              <a:ext uri="{FF2B5EF4-FFF2-40B4-BE49-F238E27FC236}">
                <a16:creationId xmlns:a16="http://schemas.microsoft.com/office/drawing/2014/main" id="{33C9DCB6-D4BC-0842-9CBE-F7895C08FF77}"/>
              </a:ext>
            </a:extLst>
          </p:cNvPr>
          <p:cNvSpPr>
            <a:spLocks noGrp="1"/>
          </p:cNvSpPr>
          <p:nvPr>
            <p:ph type="body" orient="vert" idx="1"/>
          </p:nvPr>
        </p:nvSpPr>
        <p:spPr>
          <a:xfrm>
            <a:off x="628650" y="365125"/>
            <a:ext cx="5800725" cy="5811838"/>
          </a:xfrm>
        </p:spPr>
        <p:txBody>
          <a:bodyPr vert="eaVert"/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DEBBFE3E-DD9B-E444-AD25-5330435649D1}"/>
              </a:ext>
            </a:extLst>
          </p:cNvPr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4ABE2839-240D-0F41-8326-D20C878FCF4D}"/>
              </a:ext>
            </a:extLst>
          </p:cNvPr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F66EF148-E600-AC43-882B-9CF96A9153F3}"/>
              </a:ext>
            </a:extLst>
          </p:cNvPr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4097674609"/>
      </p:ext>
    </p:extLst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Title Placeholder 1">
            <a:extLst>
              <a:ext uri="{FF2B5EF4-FFF2-40B4-BE49-F238E27FC236}">
                <a16:creationId xmlns:a16="http://schemas.microsoft.com/office/drawing/2014/main" id="{2B57BE59-40CE-494F-A284-859C7ADBB73B}"/>
              </a:ext>
            </a:extLst>
          </p:cNvPr>
          <p:cNvSpPr>
            <a:spLocks noGrp="1"/>
          </p:cNvSpPr>
          <p:nvPr>
            <p:ph type="title"/>
          </p:nvPr>
        </p:nvSpPr>
        <p:spPr>
          <a:xfrm>
            <a:off x="628650" y="365126"/>
            <a:ext cx="7886700" cy="1325563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/>
              <a:t>Click to edit Master title style</a:t>
            </a:r>
          </a:p>
        </p:txBody>
      </p:sp>
      <p:sp>
        <p:nvSpPr>
          <p:cNvPr id="3" name="Text Placeholder 2">
            <a:extLst>
              <a:ext uri="{FF2B5EF4-FFF2-40B4-BE49-F238E27FC236}">
                <a16:creationId xmlns:a16="http://schemas.microsoft.com/office/drawing/2014/main" id="{30C28B9D-C22B-6645-A64F-3C50F3764F98}"/>
              </a:ext>
            </a:extLst>
          </p:cNvPr>
          <p:cNvSpPr>
            <a:spLocks noGrp="1"/>
          </p:cNvSpPr>
          <p:nvPr>
            <p:ph type="body" idx="1"/>
          </p:nvPr>
        </p:nvSpPr>
        <p:spPr>
          <a:xfrm>
            <a:off x="628650" y="1825625"/>
            <a:ext cx="7886700" cy="4351338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/>
              <a:t>Edit Master text styles</a:t>
            </a:r>
          </a:p>
          <a:p>
            <a:pPr lvl="1"/>
            <a:r>
              <a:rPr lang="en-US"/>
              <a:t>Second level</a:t>
            </a:r>
          </a:p>
          <a:p>
            <a:pPr lvl="2"/>
            <a:r>
              <a:rPr lang="en-US"/>
              <a:t>Third level</a:t>
            </a:r>
          </a:p>
          <a:p>
            <a:pPr lvl="3"/>
            <a:r>
              <a:rPr lang="en-US"/>
              <a:t>Fourth level</a:t>
            </a:r>
          </a:p>
          <a:p>
            <a:pPr lvl="4"/>
            <a:r>
              <a:rPr lang="en-US"/>
              <a:t>Fifth level</a:t>
            </a:r>
          </a:p>
        </p:txBody>
      </p:sp>
      <p:sp>
        <p:nvSpPr>
          <p:cNvPr id="4" name="Date Placeholder 3">
            <a:extLst>
              <a:ext uri="{FF2B5EF4-FFF2-40B4-BE49-F238E27FC236}">
                <a16:creationId xmlns:a16="http://schemas.microsoft.com/office/drawing/2014/main" id="{67FFFFD3-7974-424A-A84A-3BA9EE2CFC95}"/>
              </a:ext>
            </a:extLst>
          </p:cNvPr>
          <p:cNvSpPr>
            <a:spLocks noGrp="1"/>
          </p:cNvSpPr>
          <p:nvPr>
            <p:ph type="dt" sz="half" idx="2"/>
          </p:nvPr>
        </p:nvSpPr>
        <p:spPr>
          <a:xfrm>
            <a:off x="6286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728CDF6D-39EA-4309-9A8D-D4F3F2605643}" type="datetimeFigureOut">
              <a:rPr lang="en-GB" smtClean="0"/>
              <a:t>01/12/2021</a:t>
            </a:fld>
            <a:endParaRPr lang="en-GB"/>
          </a:p>
        </p:txBody>
      </p:sp>
      <p:sp>
        <p:nvSpPr>
          <p:cNvPr id="5" name="Footer Placeholder 4">
            <a:extLst>
              <a:ext uri="{FF2B5EF4-FFF2-40B4-BE49-F238E27FC236}">
                <a16:creationId xmlns:a16="http://schemas.microsoft.com/office/drawing/2014/main" id="{77476903-449C-F446-86ED-38FAD0D30DD4}"/>
              </a:ext>
            </a:extLst>
          </p:cNvPr>
          <p:cNvSpPr>
            <a:spLocks noGrp="1"/>
          </p:cNvSpPr>
          <p:nvPr>
            <p:ph type="ftr" sz="quarter" idx="3"/>
          </p:nvPr>
        </p:nvSpPr>
        <p:spPr>
          <a:xfrm>
            <a:off x="3028950" y="6356351"/>
            <a:ext cx="30861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GB"/>
          </a:p>
        </p:txBody>
      </p:sp>
      <p:sp>
        <p:nvSpPr>
          <p:cNvPr id="6" name="Slide Number Placeholder 5">
            <a:extLst>
              <a:ext uri="{FF2B5EF4-FFF2-40B4-BE49-F238E27FC236}">
                <a16:creationId xmlns:a16="http://schemas.microsoft.com/office/drawing/2014/main" id="{147DD612-E436-904B-A3D9-C6A323268685}"/>
              </a:ext>
            </a:extLst>
          </p:cNvPr>
          <p:cNvSpPr>
            <a:spLocks noGrp="1"/>
          </p:cNvSpPr>
          <p:nvPr>
            <p:ph type="sldNum" sz="quarter" idx="4"/>
          </p:nvPr>
        </p:nvSpPr>
        <p:spPr>
          <a:xfrm>
            <a:off x="6457950" y="6356351"/>
            <a:ext cx="20574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9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A6B8575F-065B-4955-BEE4-F5818FE76E6D}" type="slidenum">
              <a:rPr lang="en-GB" smtClean="0"/>
              <a:t>‹#›</a:t>
            </a:fld>
            <a:endParaRPr lang="en-GB"/>
          </a:p>
        </p:txBody>
      </p:sp>
    </p:spTree>
    <p:extLst>
      <p:ext uri="{BB962C8B-B14F-4D97-AF65-F5344CB8AC3E}">
        <p14:creationId xmlns:p14="http://schemas.microsoft.com/office/powerpoint/2010/main" val="2504147620"/>
      </p:ext>
    </p:extLst>
  </p:cSld>
  <p:clrMap bg1="lt1" tx1="dk1" bg2="lt2" tx2="dk2" accent1="accent1" accent2="accent2" accent3="accent3" accent4="accent4" accent5="accent5" accent6="accent6" hlink="hlink" folHlink="folHlink"/>
  <p:sldLayoutIdLst>
    <p:sldLayoutId id="2147483709" r:id="rId1"/>
    <p:sldLayoutId id="2147483710" r:id="rId2"/>
    <p:sldLayoutId id="2147483711" r:id="rId3"/>
    <p:sldLayoutId id="2147483712" r:id="rId4"/>
    <p:sldLayoutId id="2147483713" r:id="rId5"/>
    <p:sldLayoutId id="2147483714" r:id="rId6"/>
    <p:sldLayoutId id="2147483715" r:id="rId7"/>
    <p:sldLayoutId id="2147483716" r:id="rId8"/>
    <p:sldLayoutId id="2147483717" r:id="rId9"/>
    <p:sldLayoutId id="2147483718" r:id="rId10"/>
    <p:sldLayoutId id="2147483719" r:id="rId11"/>
  </p:sldLayoutIdLst>
  <p:txStyles>
    <p:titleStyle>
      <a:lvl1pPr algn="l" defTabSz="685800" rtl="0" eaLnBrk="1" latinLnBrk="0" hangingPunct="1">
        <a:lnSpc>
          <a:spcPct val="90000"/>
        </a:lnSpc>
        <a:spcBef>
          <a:spcPct val="0"/>
        </a:spcBef>
        <a:buNone/>
        <a:defRPr sz="33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171450" indent="-171450" algn="l" defTabSz="685800" rtl="0" eaLnBrk="1" latinLnBrk="0" hangingPunct="1">
        <a:lnSpc>
          <a:spcPct val="90000"/>
        </a:lnSpc>
        <a:spcBef>
          <a:spcPts val="750"/>
        </a:spcBef>
        <a:buFont typeface="Arial" panose="020B0604020202020204" pitchFamily="34" charset="0"/>
        <a:buChar char="•"/>
        <a:defRPr sz="2100" kern="1200">
          <a:solidFill>
            <a:schemeClr val="tx1"/>
          </a:solidFill>
          <a:latin typeface="+mn-lt"/>
          <a:ea typeface="+mn-ea"/>
          <a:cs typeface="+mn-cs"/>
        </a:defRPr>
      </a:lvl1pPr>
      <a:lvl2pPr marL="5143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8572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500" kern="1200">
          <a:solidFill>
            <a:schemeClr val="tx1"/>
          </a:solidFill>
          <a:latin typeface="+mn-lt"/>
          <a:ea typeface="+mn-ea"/>
          <a:cs typeface="+mn-cs"/>
        </a:defRPr>
      </a:lvl3pPr>
      <a:lvl4pPr marL="12001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5430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8859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2288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5717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914650" indent="-171450" algn="l" defTabSz="685800" rtl="0" eaLnBrk="1" latinLnBrk="0" hangingPunct="1">
        <a:lnSpc>
          <a:spcPct val="90000"/>
        </a:lnSpc>
        <a:spcBef>
          <a:spcPts val="375"/>
        </a:spcBef>
        <a:buFont typeface="Arial" panose="020B0604020202020204" pitchFamily="34" charset="0"/>
        <a:buChar char="•"/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1pPr>
      <a:lvl2pPr marL="3429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2pPr>
      <a:lvl3pPr marL="6858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3pPr>
      <a:lvl4pPr marL="10287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4pPr>
      <a:lvl5pPr marL="13716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5pPr>
      <a:lvl6pPr marL="17145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6pPr>
      <a:lvl7pPr marL="20574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7pPr>
      <a:lvl8pPr marL="24003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8pPr>
      <a:lvl9pPr marL="2743200" algn="l" defTabSz="685800" rtl="0" eaLnBrk="1" latinLnBrk="0" hangingPunct="1">
        <a:defRPr sz="135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  <p:extLst>
    <p:ext uri="{27BBF7A9-308A-43DC-89C8-2F10F3537804}">
      <p15:sldGuideLst xmlns:p15="http://schemas.microsoft.com/office/powerpoint/2012/main"/>
    </p:ext>
  </p:extLst>
</p:sldMaster>
</file>

<file path=ppt/slides/_rels/slide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.png"/><Relationship Id="rId2" Type="http://schemas.openxmlformats.org/officeDocument/2006/relationships/notesSlide" Target="../notesSlides/notesSlide1.xml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2.png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image" Target="../media/image3.tiff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3" Type="http://schemas.microsoft.com/office/2007/relationships/media" Target="../media/media2.m4a"/><Relationship Id="rId2" Type="http://schemas.openxmlformats.org/officeDocument/2006/relationships/audio" Target="../media/media1.m4a"/><Relationship Id="rId1" Type="http://schemas.microsoft.com/office/2007/relationships/media" Target="../media/media1.m4a"/><Relationship Id="rId6" Type="http://schemas.openxmlformats.org/officeDocument/2006/relationships/image" Target="../media/image4.png"/><Relationship Id="rId5" Type="http://schemas.openxmlformats.org/officeDocument/2006/relationships/slideLayout" Target="../slideLayouts/slideLayout7.xml"/><Relationship Id="rId4" Type="http://schemas.openxmlformats.org/officeDocument/2006/relationships/audio" Target="../media/media2.m4a"/></Relationships>
</file>

<file path=ppt/slides/_rels/slide4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5.tif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tiff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6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8.png"/></Relationships>
</file>

<file path=ppt/slides/_rels/slide9.xml.rels><?xml version="1.0" encoding="UTF-8" standalone="yes"?>
<Relationships xmlns="http://schemas.openxmlformats.org/package/2006/relationships"><Relationship Id="rId3" Type="http://schemas.openxmlformats.org/officeDocument/2006/relationships/image" Target="../media/image9.png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7.xml"/><Relationship Id="rId4" Type="http://schemas.openxmlformats.org/officeDocument/2006/relationships/image" Target="../media/image6.tiff"/></Relationships>
</file>

<file path=ppt/slides/_rels/slide1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0.tiff"/><Relationship Id="rId2" Type="http://schemas.openxmlformats.org/officeDocument/2006/relationships/image" Target="../media/image7.png"/><Relationship Id="rId1" Type="http://schemas.openxmlformats.org/officeDocument/2006/relationships/slideLayout" Target="../slideLayouts/slideLayout2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tiff"/><Relationship Id="rId1" Type="http://schemas.openxmlformats.org/officeDocument/2006/relationships/slideLayout" Target="../slideLayouts/slideLayout7.xml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3" name="Picture 2">
            <a:extLst>
              <a:ext uri="{FF2B5EF4-FFF2-40B4-BE49-F238E27FC236}">
                <a16:creationId xmlns:a16="http://schemas.microsoft.com/office/drawing/2014/main" id="{4AA09D7D-4CD2-D34C-9120-221CD8FDB7D3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t="12076"/>
          <a:stretch/>
        </p:blipFill>
        <p:spPr>
          <a:xfrm>
            <a:off x="0" y="0"/>
            <a:ext cx="9144000" cy="6858000"/>
          </a:xfrm>
          <a:prstGeom prst="rect">
            <a:avLst/>
          </a:prstGeom>
        </p:spPr>
      </p:pic>
      <p:sp>
        <p:nvSpPr>
          <p:cNvPr id="4" name="Title 1">
            <a:extLst>
              <a:ext uri="{FF2B5EF4-FFF2-40B4-BE49-F238E27FC236}">
                <a16:creationId xmlns:a16="http://schemas.microsoft.com/office/drawing/2014/main" id="{A09E09DD-1DB0-9244-8DE5-6D0E0DE5D890}"/>
              </a:ext>
            </a:extLst>
          </p:cNvPr>
          <p:cNvSpPr txBox="1">
            <a:spLocks/>
          </p:cNvSpPr>
          <p:nvPr/>
        </p:nvSpPr>
        <p:spPr>
          <a:xfrm>
            <a:off x="3229663" y="260648"/>
            <a:ext cx="2628900" cy="1124806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Llwybr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y </a:t>
            </a: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Gymraeg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Welsh Pathway</a:t>
            </a:r>
          </a:p>
          <a:p>
            <a:pPr algn="ctr"/>
            <a:r>
              <a:rPr lang="en-GB" sz="1800" b="1" dirty="0">
                <a:solidFill>
                  <a:srgbClr val="002060"/>
                </a:solidFill>
                <a:latin typeface="+mn-lt"/>
              </a:rPr>
              <a:t>BA3C 2021-22</a:t>
            </a:r>
          </a:p>
          <a:p>
            <a:pPr algn="ctr"/>
            <a:endParaRPr lang="en-GB" sz="1125" b="1" dirty="0">
              <a:solidFill>
                <a:srgbClr val="002060"/>
              </a:solidFill>
            </a:endParaRPr>
          </a:p>
        </p:txBody>
      </p:sp>
      <p:pic>
        <p:nvPicPr>
          <p:cNvPr id="5" name="Picture 4">
            <a:extLst>
              <a:ext uri="{FF2B5EF4-FFF2-40B4-BE49-F238E27FC236}">
                <a16:creationId xmlns:a16="http://schemas.microsoft.com/office/drawing/2014/main" id="{C2B7DA5E-7B10-EF47-804B-E4CECBC983D2}"/>
              </a:ext>
            </a:extLst>
          </p:cNvPr>
          <p:cNvPicPr>
            <a:picLocks noChangeAspect="1"/>
          </p:cNvPicPr>
          <p:nvPr/>
        </p:nvPicPr>
        <p:blipFill>
          <a:blip r:embed="rId4"/>
          <a:stretch>
            <a:fillRect/>
          </a:stretch>
        </p:blipFill>
        <p:spPr>
          <a:xfrm>
            <a:off x="29905" y="5358154"/>
            <a:ext cx="1546916" cy="613064"/>
          </a:xfrm>
          <a:prstGeom prst="rect">
            <a:avLst/>
          </a:prstGeom>
        </p:spPr>
      </p:pic>
      <p:sp>
        <p:nvSpPr>
          <p:cNvPr id="6" name="Title 1">
            <a:extLst>
              <a:ext uri="{FF2B5EF4-FFF2-40B4-BE49-F238E27FC236}">
                <a16:creationId xmlns:a16="http://schemas.microsoft.com/office/drawing/2014/main" id="{7E24E6B9-8EF9-B84F-93F8-49DBA6A0ABF4}"/>
              </a:ext>
            </a:extLst>
          </p:cNvPr>
          <p:cNvSpPr txBox="1">
            <a:spLocks/>
          </p:cNvSpPr>
          <p:nvPr/>
        </p:nvSpPr>
        <p:spPr>
          <a:xfrm>
            <a:off x="3153640" y="5358154"/>
            <a:ext cx="2836719" cy="1103728"/>
          </a:xfrm>
          <a:prstGeom prst="rect">
            <a:avLst/>
          </a:prstGeom>
          <a:solidFill>
            <a:schemeClr val="accent1">
              <a:lumMod val="60000"/>
              <a:lumOff val="40000"/>
            </a:schemeClr>
          </a:solidFill>
          <a:ln w="76200">
            <a:solidFill>
              <a:srgbClr val="002060"/>
            </a:solidFill>
          </a:ln>
        </p:spPr>
        <p:txBody>
          <a:bodyPr vert="horz" lIns="51435" tIns="25718" rIns="51435" bIns="25718" rtlCol="0" anchor="b">
            <a:noAutofit/>
          </a:bodyPr>
          <a:lstStyle>
            <a:lvl1pPr algn="r" defTabSz="457200" rtl="0" eaLnBrk="1" latinLnBrk="0" hangingPunct="1">
              <a:spcBef>
                <a:spcPct val="0"/>
              </a:spcBef>
              <a:buNone/>
              <a:defRPr sz="5400" kern="1200">
                <a:solidFill>
                  <a:schemeClr val="accent1"/>
                </a:solidFill>
                <a:latin typeface="+mj-lt"/>
                <a:ea typeface="+mj-ea"/>
                <a:cs typeface="+mj-cs"/>
              </a:defRPr>
            </a:lvl1pPr>
            <a:lvl2pPr eaLnBrk="1" hangingPunct="1">
              <a:defRPr>
                <a:solidFill>
                  <a:schemeClr val="tx2"/>
                </a:solidFill>
              </a:defRPr>
            </a:lvl2pPr>
            <a:lvl3pPr eaLnBrk="1" hangingPunct="1">
              <a:defRPr>
                <a:solidFill>
                  <a:schemeClr val="tx2"/>
                </a:solidFill>
              </a:defRPr>
            </a:lvl3pPr>
            <a:lvl4pPr eaLnBrk="1" hangingPunct="1">
              <a:defRPr>
                <a:solidFill>
                  <a:schemeClr val="tx2"/>
                </a:solidFill>
              </a:defRPr>
            </a:lvl4pPr>
            <a:lvl5pPr eaLnBrk="1" hangingPunct="1">
              <a:defRPr>
                <a:solidFill>
                  <a:schemeClr val="tx2"/>
                </a:solidFill>
              </a:defRPr>
            </a:lvl5pPr>
            <a:lvl6pPr eaLnBrk="1" hangingPunct="1">
              <a:defRPr>
                <a:solidFill>
                  <a:schemeClr val="tx2"/>
                </a:solidFill>
              </a:defRPr>
            </a:lvl6pPr>
            <a:lvl7pPr eaLnBrk="1" hangingPunct="1">
              <a:defRPr>
                <a:solidFill>
                  <a:schemeClr val="tx2"/>
                </a:solidFill>
              </a:defRPr>
            </a:lvl7pPr>
            <a:lvl8pPr eaLnBrk="1" hangingPunct="1">
              <a:defRPr>
                <a:solidFill>
                  <a:schemeClr val="tx2"/>
                </a:solidFill>
              </a:defRPr>
            </a:lvl8pPr>
            <a:lvl9pPr eaLnBrk="1" hangingPunct="1">
              <a:defRPr>
                <a:solidFill>
                  <a:schemeClr val="tx2"/>
                </a:solidFill>
              </a:defRPr>
            </a:lvl9pPr>
          </a:lstStyle>
          <a:p>
            <a:pPr algn="ctr"/>
            <a:br>
              <a:rPr lang="en-GB" sz="3038" b="1" dirty="0">
                <a:solidFill>
                  <a:srgbClr val="FF0000"/>
                </a:solidFill>
              </a:rPr>
            </a:br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Darlith</a:t>
            </a:r>
            <a:r>
              <a:rPr lang="en-GB" sz="1800" b="1" dirty="0">
                <a:solidFill>
                  <a:srgbClr val="002060"/>
                </a:solidFill>
                <a:latin typeface="+mn-lt"/>
              </a:rPr>
              <a:t> 8: 2.12.21</a:t>
            </a:r>
          </a:p>
          <a:p>
            <a:pPr algn="ctr"/>
            <a:r>
              <a:rPr lang="en-GB" sz="1800" b="1" dirty="0" err="1">
                <a:solidFill>
                  <a:srgbClr val="002060"/>
                </a:solidFill>
                <a:latin typeface="+mn-lt"/>
              </a:rPr>
              <a:t>ar-lein</a:t>
            </a:r>
            <a:endParaRPr lang="en-GB" sz="1800" b="1" dirty="0">
              <a:solidFill>
                <a:srgbClr val="002060"/>
              </a:solidFill>
              <a:latin typeface="+mn-lt"/>
            </a:endParaRPr>
          </a:p>
          <a:p>
            <a:pPr algn="ctr"/>
            <a:endParaRPr lang="en-GB" sz="1800" b="1" dirty="0">
              <a:solidFill>
                <a:srgbClr val="002060"/>
              </a:solidFill>
              <a:latin typeface="+mn-lt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B6B78D5E-8804-2643-80BC-5063F5DBCF22}"/>
              </a:ext>
            </a:extLst>
          </p:cNvPr>
          <p:cNvSpPr txBox="1"/>
          <p:nvPr/>
        </p:nvSpPr>
        <p:spPr>
          <a:xfrm>
            <a:off x="6579031" y="5387687"/>
            <a:ext cx="2341233" cy="300082"/>
          </a:xfrm>
          <a:prstGeom prst="rect">
            <a:avLst/>
          </a:prstGeom>
          <a:solidFill>
            <a:schemeClr val="bg1"/>
          </a:solidFill>
          <a:ln>
            <a:solidFill>
              <a:srgbClr val="00206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1350" b="1" dirty="0" err="1">
                <a:solidFill>
                  <a:srgbClr val="002060"/>
                </a:solidFill>
              </a:rPr>
              <a:t>nia.evans@pcydds.ac.uk</a:t>
            </a:r>
            <a:endParaRPr lang="en-US" sz="1350" b="1" dirty="0">
              <a:solidFill>
                <a:srgbClr val="002060"/>
              </a:solidFill>
            </a:endParaRPr>
          </a:p>
        </p:txBody>
      </p:sp>
    </p:spTree>
    <p:extLst>
      <p:ext uri="{BB962C8B-B14F-4D97-AF65-F5344CB8AC3E}">
        <p14:creationId xmlns:p14="http://schemas.microsoft.com/office/powerpoint/2010/main" val="2559606066"/>
      </p:ext>
    </p:extLst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02646" y="260648"/>
            <a:ext cx="8712968" cy="1508105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32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…?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2" name="Picture 1">
            <a:extLst>
              <a:ext uri="{FF2B5EF4-FFF2-40B4-BE49-F238E27FC236}">
                <a16:creationId xmlns:a16="http://schemas.microsoft.com/office/drawing/2014/main" id="{3F3CC6BF-4109-3E48-B4F2-94680279DA18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6488" r="15801"/>
          <a:stretch/>
        </p:blipFill>
        <p:spPr>
          <a:xfrm>
            <a:off x="323528" y="1936362"/>
            <a:ext cx="8592086" cy="4921638"/>
          </a:xfrm>
          <a:prstGeom prst="rect">
            <a:avLst/>
          </a:prstGeom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9C25067F-F963-384C-AF41-FDBD5F752176}"/>
              </a:ext>
            </a:extLst>
          </p:cNvPr>
          <p:cNvSpPr txBox="1"/>
          <p:nvPr/>
        </p:nvSpPr>
        <p:spPr>
          <a:xfrm>
            <a:off x="3779912" y="2204864"/>
            <a:ext cx="1008112" cy="307777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1400" b="1" dirty="0" err="1"/>
              <a:t>Sinema</a:t>
            </a:r>
            <a:endParaRPr lang="en-US" sz="1400" b="1" dirty="0"/>
          </a:p>
        </p:txBody>
      </p:sp>
      <p:sp>
        <p:nvSpPr>
          <p:cNvPr id="7" name="TextBox 6">
            <a:extLst>
              <a:ext uri="{FF2B5EF4-FFF2-40B4-BE49-F238E27FC236}">
                <a16:creationId xmlns:a16="http://schemas.microsoft.com/office/drawing/2014/main" id="{67549641-6DF1-6A42-B1FF-F87919BCCE72}"/>
              </a:ext>
            </a:extLst>
          </p:cNvPr>
          <p:cNvSpPr txBox="1"/>
          <p:nvPr/>
        </p:nvSpPr>
        <p:spPr>
          <a:xfrm>
            <a:off x="7596336" y="3068960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800" b="1" dirty="0" err="1"/>
              <a:t>Esgidiau</a:t>
            </a:r>
            <a:r>
              <a:rPr lang="en-US" sz="800" b="1" dirty="0"/>
              <a:t> </a:t>
            </a:r>
            <a:r>
              <a:rPr lang="en-US" sz="800" b="1" dirty="0" err="1"/>
              <a:t>i</a:t>
            </a:r>
            <a:r>
              <a:rPr lang="en-US" sz="800" b="1" dirty="0"/>
              <a:t> </a:t>
            </a:r>
            <a:r>
              <a:rPr lang="en-US" sz="800" b="1" dirty="0" err="1"/>
              <a:t>bawb</a:t>
            </a:r>
            <a:endParaRPr lang="en-US" sz="800" b="1" dirty="0"/>
          </a:p>
        </p:txBody>
      </p:sp>
      <p:sp>
        <p:nvSpPr>
          <p:cNvPr id="8" name="TextBox 7">
            <a:extLst>
              <a:ext uri="{FF2B5EF4-FFF2-40B4-BE49-F238E27FC236}">
                <a16:creationId xmlns:a16="http://schemas.microsoft.com/office/drawing/2014/main" id="{C6B1A1C1-B960-864B-9A46-272E7736ACB9}"/>
              </a:ext>
            </a:extLst>
          </p:cNvPr>
          <p:cNvSpPr txBox="1"/>
          <p:nvPr/>
        </p:nvSpPr>
        <p:spPr>
          <a:xfrm>
            <a:off x="7596336" y="4130310"/>
            <a:ext cx="1152128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800" b="1" dirty="0" err="1"/>
              <a:t>Canolfan</a:t>
            </a:r>
            <a:r>
              <a:rPr lang="en-US" sz="800" b="1" dirty="0"/>
              <a:t> </a:t>
            </a:r>
            <a:r>
              <a:rPr lang="en-US" sz="800" b="1" dirty="0" err="1"/>
              <a:t>Hamdden</a:t>
            </a:r>
            <a:endParaRPr lang="en-US" sz="800" b="1" dirty="0"/>
          </a:p>
        </p:txBody>
      </p:sp>
      <p:sp>
        <p:nvSpPr>
          <p:cNvPr id="9" name="TextBox 8">
            <a:extLst>
              <a:ext uri="{FF2B5EF4-FFF2-40B4-BE49-F238E27FC236}">
                <a16:creationId xmlns:a16="http://schemas.microsoft.com/office/drawing/2014/main" id="{046463F8-0936-934D-B5A9-8E96D026B64F}"/>
              </a:ext>
            </a:extLst>
          </p:cNvPr>
          <p:cNvSpPr txBox="1"/>
          <p:nvPr/>
        </p:nvSpPr>
        <p:spPr>
          <a:xfrm>
            <a:off x="5508104" y="4345754"/>
            <a:ext cx="1152128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Ysgol</a:t>
            </a:r>
            <a:r>
              <a:rPr lang="en-US" sz="800" b="1" dirty="0"/>
              <a:t> </a:t>
            </a:r>
            <a:r>
              <a:rPr lang="en-US" sz="800" b="1" dirty="0" err="1"/>
              <a:t>Bryncoch</a:t>
            </a:r>
            <a:endParaRPr lang="en-US" sz="800" b="1" dirty="0"/>
          </a:p>
        </p:txBody>
      </p:sp>
      <p:sp>
        <p:nvSpPr>
          <p:cNvPr id="10" name="TextBox 9">
            <a:extLst>
              <a:ext uri="{FF2B5EF4-FFF2-40B4-BE49-F238E27FC236}">
                <a16:creationId xmlns:a16="http://schemas.microsoft.com/office/drawing/2014/main" id="{D94D18BC-76ED-DE43-A56A-CF4F880E7784}"/>
              </a:ext>
            </a:extLst>
          </p:cNvPr>
          <p:cNvSpPr txBox="1"/>
          <p:nvPr/>
        </p:nvSpPr>
        <p:spPr>
          <a:xfrm>
            <a:off x="5796136" y="5229200"/>
            <a:ext cx="720080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800" b="1" dirty="0"/>
              <a:t>Parc y </a:t>
            </a:r>
            <a:r>
              <a:rPr lang="en-US" sz="800" b="1" dirty="0" err="1"/>
              <a:t>fro</a:t>
            </a:r>
            <a:endParaRPr lang="en-US" sz="800" b="1" dirty="0"/>
          </a:p>
        </p:txBody>
      </p:sp>
      <p:sp>
        <p:nvSpPr>
          <p:cNvPr id="11" name="TextBox 10">
            <a:extLst>
              <a:ext uri="{FF2B5EF4-FFF2-40B4-BE49-F238E27FC236}">
                <a16:creationId xmlns:a16="http://schemas.microsoft.com/office/drawing/2014/main" id="{CB42D4FF-A8A3-524E-8909-6467D99FD512}"/>
              </a:ext>
            </a:extLst>
          </p:cNvPr>
          <p:cNvSpPr txBox="1"/>
          <p:nvPr/>
        </p:nvSpPr>
        <p:spPr>
          <a:xfrm>
            <a:off x="7017882" y="5406002"/>
            <a:ext cx="2016224" cy="1077218"/>
          </a:xfrm>
          <a:prstGeom prst="rect">
            <a:avLst/>
          </a:prstGeom>
          <a:solidFill>
            <a:schemeClr val="accent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3200" b="1" dirty="0"/>
              <a:t>Map o </a:t>
            </a:r>
            <a:r>
              <a:rPr lang="en-US" sz="3200" b="1" dirty="0" err="1"/>
              <a:t>Fryncoch</a:t>
            </a:r>
            <a:endParaRPr lang="en-US" sz="3200" b="1" dirty="0"/>
          </a:p>
        </p:txBody>
      </p:sp>
      <p:sp>
        <p:nvSpPr>
          <p:cNvPr id="12" name="TextBox 11">
            <a:extLst>
              <a:ext uri="{FF2B5EF4-FFF2-40B4-BE49-F238E27FC236}">
                <a16:creationId xmlns:a16="http://schemas.microsoft.com/office/drawing/2014/main" id="{D234D919-4E70-6149-A883-E2593DF9F0D2}"/>
              </a:ext>
            </a:extLst>
          </p:cNvPr>
          <p:cNvSpPr txBox="1"/>
          <p:nvPr/>
        </p:nvSpPr>
        <p:spPr>
          <a:xfrm>
            <a:off x="2195736" y="2599156"/>
            <a:ext cx="792088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/>
              <a:t>Banc</a:t>
            </a:r>
          </a:p>
        </p:txBody>
      </p:sp>
      <p:sp>
        <p:nvSpPr>
          <p:cNvPr id="13" name="TextBox 12">
            <a:extLst>
              <a:ext uri="{FF2B5EF4-FFF2-40B4-BE49-F238E27FC236}">
                <a16:creationId xmlns:a16="http://schemas.microsoft.com/office/drawing/2014/main" id="{4D7DB27B-E24F-3342-AC74-0E9E73FC5BF8}"/>
              </a:ext>
            </a:extLst>
          </p:cNvPr>
          <p:cNvSpPr txBox="1"/>
          <p:nvPr/>
        </p:nvSpPr>
        <p:spPr>
          <a:xfrm>
            <a:off x="231130" y="2144918"/>
            <a:ext cx="1152128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Maes</a:t>
            </a:r>
            <a:r>
              <a:rPr lang="en-US" sz="800" b="1" dirty="0"/>
              <a:t> </a:t>
            </a:r>
            <a:r>
              <a:rPr lang="en-US" sz="800" b="1" dirty="0" err="1"/>
              <a:t>Parcio</a:t>
            </a:r>
            <a:endParaRPr lang="en-US" sz="800" b="1" dirty="0"/>
          </a:p>
        </p:txBody>
      </p:sp>
      <p:sp>
        <p:nvSpPr>
          <p:cNvPr id="14" name="TextBox 13">
            <a:extLst>
              <a:ext uri="{FF2B5EF4-FFF2-40B4-BE49-F238E27FC236}">
                <a16:creationId xmlns:a16="http://schemas.microsoft.com/office/drawing/2014/main" id="{5F40B5DB-F0FB-A14D-AFD9-26E0AED01E63}"/>
              </a:ext>
            </a:extLst>
          </p:cNvPr>
          <p:cNvSpPr txBox="1"/>
          <p:nvPr/>
        </p:nvSpPr>
        <p:spPr>
          <a:xfrm>
            <a:off x="5652120" y="2716954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Siop</a:t>
            </a:r>
            <a:r>
              <a:rPr lang="en-US" sz="800" b="1" dirty="0"/>
              <a:t> </a:t>
            </a:r>
            <a:r>
              <a:rPr lang="en-US" sz="800" b="1" dirty="0" err="1"/>
              <a:t>ddillad</a:t>
            </a:r>
            <a:endParaRPr lang="en-US" sz="800" b="1" dirty="0"/>
          </a:p>
        </p:txBody>
      </p:sp>
      <p:sp>
        <p:nvSpPr>
          <p:cNvPr id="15" name="TextBox 14">
            <a:extLst>
              <a:ext uri="{FF2B5EF4-FFF2-40B4-BE49-F238E27FC236}">
                <a16:creationId xmlns:a16="http://schemas.microsoft.com/office/drawing/2014/main" id="{D6FDAB05-E39D-E34F-89C2-50221F9EFAA6}"/>
              </a:ext>
            </a:extLst>
          </p:cNvPr>
          <p:cNvSpPr txBox="1"/>
          <p:nvPr/>
        </p:nvSpPr>
        <p:spPr>
          <a:xfrm>
            <a:off x="2195736" y="4797152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Caffi</a:t>
            </a:r>
            <a:r>
              <a:rPr lang="en-US" sz="800" b="1" dirty="0"/>
              <a:t> Paned da</a:t>
            </a:r>
          </a:p>
        </p:txBody>
      </p:sp>
      <p:sp>
        <p:nvSpPr>
          <p:cNvPr id="16" name="TextBox 15">
            <a:extLst>
              <a:ext uri="{FF2B5EF4-FFF2-40B4-BE49-F238E27FC236}">
                <a16:creationId xmlns:a16="http://schemas.microsoft.com/office/drawing/2014/main" id="{4D27B444-85A2-F94A-8F1F-BA2040EB9E43}"/>
              </a:ext>
            </a:extLst>
          </p:cNvPr>
          <p:cNvSpPr txBox="1"/>
          <p:nvPr/>
        </p:nvSpPr>
        <p:spPr>
          <a:xfrm>
            <a:off x="407887" y="5444644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r>
              <a:rPr lang="en-US" sz="800" b="1" dirty="0" err="1"/>
              <a:t>Garej</a:t>
            </a:r>
            <a:r>
              <a:rPr lang="en-US" sz="800" b="1" dirty="0"/>
              <a:t> Gareth</a:t>
            </a:r>
          </a:p>
        </p:txBody>
      </p:sp>
      <p:sp>
        <p:nvSpPr>
          <p:cNvPr id="17" name="TextBox 16">
            <a:extLst>
              <a:ext uri="{FF2B5EF4-FFF2-40B4-BE49-F238E27FC236}">
                <a16:creationId xmlns:a16="http://schemas.microsoft.com/office/drawing/2014/main" id="{6DAAEE73-4310-4C46-8402-FF96BC818B12}"/>
              </a:ext>
            </a:extLst>
          </p:cNvPr>
          <p:cNvSpPr txBox="1"/>
          <p:nvPr/>
        </p:nvSpPr>
        <p:spPr>
          <a:xfrm>
            <a:off x="323528" y="3909850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Swyddfa’r</a:t>
            </a:r>
            <a:r>
              <a:rPr lang="en-US" sz="800" b="1" dirty="0"/>
              <a:t> Post</a:t>
            </a:r>
          </a:p>
        </p:txBody>
      </p:sp>
      <p:sp>
        <p:nvSpPr>
          <p:cNvPr id="18" name="TextBox 17">
            <a:extLst>
              <a:ext uri="{FF2B5EF4-FFF2-40B4-BE49-F238E27FC236}">
                <a16:creationId xmlns:a16="http://schemas.microsoft.com/office/drawing/2014/main" id="{AB71C0DB-7CD4-704B-8F44-AEB8A77DF3A3}"/>
              </a:ext>
            </a:extLst>
          </p:cNvPr>
          <p:cNvSpPr txBox="1"/>
          <p:nvPr/>
        </p:nvSpPr>
        <p:spPr>
          <a:xfrm>
            <a:off x="2339752" y="6093296"/>
            <a:ext cx="1008112" cy="215444"/>
          </a:xfrm>
          <a:prstGeom prst="rect">
            <a:avLst/>
          </a:prstGeom>
          <a:solidFill>
            <a:schemeClr val="bg1"/>
          </a:solidFill>
        </p:spPr>
        <p:txBody>
          <a:bodyPr wrap="square" rtlCol="0">
            <a:spAutoFit/>
          </a:bodyPr>
          <a:lstStyle/>
          <a:p>
            <a:pPr algn="ctr"/>
            <a:r>
              <a:rPr lang="en-US" sz="800" b="1" dirty="0" err="1"/>
              <a:t>Archfarchnad</a:t>
            </a:r>
            <a:endParaRPr lang="en-US" sz="800" b="1" dirty="0"/>
          </a:p>
        </p:txBody>
      </p:sp>
    </p:spTree>
    <p:extLst>
      <p:ext uri="{BB962C8B-B14F-4D97-AF65-F5344CB8AC3E}">
        <p14:creationId xmlns:p14="http://schemas.microsoft.com/office/powerpoint/2010/main" val="518137838"/>
      </p:ext>
    </p:extLst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graphicFrame>
        <p:nvGraphicFramePr>
          <p:cNvPr id="6" name="Table 5">
            <a:extLst>
              <a:ext uri="{FF2B5EF4-FFF2-40B4-BE49-F238E27FC236}">
                <a16:creationId xmlns:a16="http://schemas.microsoft.com/office/drawing/2014/main" id="{8C9D37BC-F3F2-B44D-BE01-9FD18A3131D6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1584855393"/>
              </p:ext>
            </p:extLst>
          </p:nvPr>
        </p:nvGraphicFramePr>
        <p:xfrm>
          <a:off x="395536" y="1700809"/>
          <a:ext cx="8424936" cy="3239918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4212468">
                  <a:extLst>
                    <a:ext uri="{9D8B030D-6E8A-4147-A177-3AD203B41FA5}">
                      <a16:colId xmlns:a16="http://schemas.microsoft.com/office/drawing/2014/main" val="1601426775"/>
                    </a:ext>
                  </a:extLst>
                </a:gridCol>
                <a:gridCol w="4212468">
                  <a:extLst>
                    <a:ext uri="{9D8B030D-6E8A-4147-A177-3AD203B41FA5}">
                      <a16:colId xmlns:a16="http://schemas.microsoft.com/office/drawing/2014/main" val="1869654301"/>
                    </a:ext>
                  </a:extLst>
                </a:gridCol>
              </a:tblGrid>
              <a:tr h="496506"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dirty="0">
                          <a:solidFill>
                            <a:schemeClr val="bg1"/>
                          </a:solidFill>
                        </a:rPr>
                        <a:t>GOFYN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tc>
                  <a:txBody>
                    <a:bodyPr/>
                    <a:lstStyle/>
                    <a:p>
                      <a:pPr algn="ctr"/>
                      <a:r>
                        <a:rPr lang="en-US" sz="1800" b="1" i="0" dirty="0">
                          <a:solidFill>
                            <a:schemeClr val="bg1"/>
                          </a:solidFill>
                        </a:rPr>
                        <a:t>ATEB CWESTIWN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2"/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627035814"/>
                  </a:ext>
                </a:extLst>
              </a:tr>
              <a:tr h="496506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1.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mae’r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banc?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Mae’r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banc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745388664"/>
                  </a:ext>
                </a:extLst>
              </a:tr>
              <a:tr h="496506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2.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mae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Garej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Gareth?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Mae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Garej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Gareth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40693651"/>
                  </a:ext>
                </a:extLst>
              </a:tr>
              <a:tr h="496506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3.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Ble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mae’r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Ganolfan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Hamdden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Mae’r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….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375350704"/>
                  </a:ext>
                </a:extLst>
              </a:tr>
              <a:tr h="613814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4. Beth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gyferbyn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â’r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Siop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Ddillad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Mae’r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….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gyferbyn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â’r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…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3378920049"/>
                  </a:ext>
                </a:extLst>
              </a:tr>
              <a:tr h="496506">
                <a:tc>
                  <a:txBody>
                    <a:bodyPr/>
                    <a:lstStyle/>
                    <a:p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5. Beth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sydd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rhwng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y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Maes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Parcio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a </a:t>
                      </a:r>
                      <a:r>
                        <a:rPr lang="en-US" sz="1800" b="1" dirty="0" err="1">
                          <a:solidFill>
                            <a:schemeClr val="tx1"/>
                          </a:solidFill>
                        </a:rPr>
                        <a:t>Garej</a:t>
                      </a:r>
                      <a:r>
                        <a:rPr lang="en-US" sz="1800" b="1" dirty="0">
                          <a:solidFill>
                            <a:schemeClr val="tx1"/>
                          </a:solidFill>
                        </a:rPr>
                        <a:t> Gareth?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Mae …. </a:t>
                      </a:r>
                      <a:r>
                        <a:rPr lang="en-US" sz="1800" b="0" i="1" dirty="0" err="1">
                          <a:solidFill>
                            <a:schemeClr val="tx1"/>
                          </a:solidFill>
                        </a:rPr>
                        <a:t>rhwng</a:t>
                      </a:r>
                      <a:r>
                        <a:rPr lang="en-US" sz="1800" b="0" i="1" dirty="0">
                          <a:solidFill>
                            <a:schemeClr val="tx1"/>
                          </a:solidFill>
                        </a:rPr>
                        <a:t> y … a ….</a:t>
                      </a:r>
                    </a:p>
                  </a:txBody>
                  <a:tcPr>
                    <a:lnL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28575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77221895"/>
                  </a:ext>
                </a:extLst>
              </a:tr>
            </a:tbl>
          </a:graphicData>
        </a:graphic>
      </p:graphicFrame>
      <p:sp>
        <p:nvSpPr>
          <p:cNvPr id="7" name="TextBox 6">
            <a:extLst>
              <a:ext uri="{FF2B5EF4-FFF2-40B4-BE49-F238E27FC236}">
                <a16:creationId xmlns:a16="http://schemas.microsoft.com/office/drawing/2014/main" id="{C53E49D8-1739-C64F-A3C3-79680C8D5AC8}"/>
              </a:ext>
            </a:extLst>
          </p:cNvPr>
          <p:cNvSpPr txBox="1"/>
          <p:nvPr/>
        </p:nvSpPr>
        <p:spPr>
          <a:xfrm>
            <a:off x="202646" y="260648"/>
            <a:ext cx="8712968" cy="1077218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4400" b="1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44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44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br>
              <a:rPr lang="en-GB" sz="44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</a:br>
            <a:r>
              <a:rPr lang="en-GB" sz="2000" i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Where is …?</a:t>
            </a:r>
            <a:endParaRPr lang="cy-GB" sz="32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graphicFrame>
        <p:nvGraphicFramePr>
          <p:cNvPr id="4" name="Table 3">
            <a:extLst>
              <a:ext uri="{FF2B5EF4-FFF2-40B4-BE49-F238E27FC236}">
                <a16:creationId xmlns:a16="http://schemas.microsoft.com/office/drawing/2014/main" id="{9E71AD7A-E246-324C-8A6E-F435A8BDF747}"/>
              </a:ext>
            </a:extLst>
          </p:cNvPr>
          <p:cNvGraphicFramePr>
            <a:graphicFrameLocks noGrp="1"/>
          </p:cNvGraphicFramePr>
          <p:nvPr>
            <p:extLst>
              <p:ext uri="{D42A27DB-BD31-4B8C-83A1-F6EECF244321}">
                <p14:modId xmlns:p14="http://schemas.microsoft.com/office/powerpoint/2010/main" val="4252095851"/>
              </p:ext>
            </p:extLst>
          </p:nvPr>
        </p:nvGraphicFramePr>
        <p:xfrm>
          <a:off x="2699792" y="5105400"/>
          <a:ext cx="3884742" cy="1483360"/>
        </p:xfrm>
        <a:graphic>
          <a:graphicData uri="http://schemas.openxmlformats.org/drawingml/2006/table">
            <a:tbl>
              <a:tblPr firstRow="1" bandRow="1">
                <a:tableStyleId>{5C22544A-7EE6-4342-B048-85BDC9FD1C3A}</a:tableStyleId>
              </a:tblPr>
              <a:tblGrid>
                <a:gridCol w="1942371">
                  <a:extLst>
                    <a:ext uri="{9D8B030D-6E8A-4147-A177-3AD203B41FA5}">
                      <a16:colId xmlns:a16="http://schemas.microsoft.com/office/drawing/2014/main" val="4156728078"/>
                    </a:ext>
                  </a:extLst>
                </a:gridCol>
                <a:gridCol w="1942371">
                  <a:extLst>
                    <a:ext uri="{9D8B030D-6E8A-4147-A177-3AD203B41FA5}">
                      <a16:colId xmlns:a16="http://schemas.microsoft.com/office/drawing/2014/main" val="2262721465"/>
                    </a:ext>
                  </a:extLst>
                </a:gridCol>
              </a:tblGrid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ger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near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232300028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rhwng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between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923446057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drws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nesaf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i’r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Next door to the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1863497494"/>
                  </a:ext>
                </a:extLst>
              </a:tr>
              <a:tr h="370840">
                <a:tc>
                  <a:txBody>
                    <a:bodyPr/>
                    <a:lstStyle/>
                    <a:p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gyferbyn</a:t>
                      </a:r>
                      <a:r>
                        <a:rPr lang="en-US" b="1" dirty="0">
                          <a:solidFill>
                            <a:schemeClr val="tx1"/>
                          </a:solidFill>
                        </a:rPr>
                        <a:t> </a:t>
                      </a:r>
                      <a:r>
                        <a:rPr lang="en-US" b="1" dirty="0" err="1">
                          <a:solidFill>
                            <a:schemeClr val="tx1"/>
                          </a:solidFill>
                        </a:rPr>
                        <a:t>â</a:t>
                      </a:r>
                      <a:endParaRPr lang="en-US" b="1" dirty="0">
                        <a:solidFill>
                          <a:schemeClr val="tx1"/>
                        </a:solidFill>
                      </a:endParaRP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60000"/>
                        <a:lumOff val="40000"/>
                      </a:schemeClr>
                    </a:solidFill>
                  </a:tcPr>
                </a:tc>
                <a:tc>
                  <a:txBody>
                    <a:bodyPr/>
                    <a:lstStyle/>
                    <a:p>
                      <a:r>
                        <a:rPr lang="en-US" b="0" i="1" dirty="0">
                          <a:solidFill>
                            <a:schemeClr val="tx1"/>
                          </a:solidFill>
                        </a:rPr>
                        <a:t>opposite the </a:t>
                      </a:r>
                    </a:p>
                  </a:txBody>
                  <a:tcPr>
                    <a:lnL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chemeClr val="tx1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solidFill>
                      <a:schemeClr val="accent1">
                        <a:lumMod val="20000"/>
                        <a:lumOff val="80000"/>
                      </a:schemeClr>
                    </a:solidFill>
                  </a:tcPr>
                </a:tc>
                <a:extLst>
                  <a:ext uri="{0D108BD9-81ED-4DB2-BD59-A6C34878D82A}">
                    <a16:rowId xmlns:a16="http://schemas.microsoft.com/office/drawing/2014/main" val="2153764743"/>
                  </a:ext>
                </a:extLst>
              </a:tr>
            </a:tbl>
          </a:graphicData>
        </a:graphic>
      </p:graphicFrame>
      <p:pic>
        <p:nvPicPr>
          <p:cNvPr id="2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BD6B2FB-F6D9-0B4B-BF16-70B3C1B5929C}"/>
              </a:ext>
            </a:extLst>
          </p:cNvPr>
          <p:cNvPicPr>
            <a:picLocks noChangeAspect="1"/>
          </p:cNvPicPr>
          <p:nvPr>
            <a:audioFile r:link="rId2"/>
            <p:extLst>
              <p:ext uri="{DAA4B4D4-6D71-4841-9C94-3DE7FCFB9230}">
                <p14:media xmlns:p14="http://schemas.microsoft.com/office/powerpoint/2010/main" r:embed="rId1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48264" y="260648"/>
            <a:ext cx="812800" cy="812800"/>
          </a:xfrm>
          <a:prstGeom prst="rect">
            <a:avLst/>
          </a:prstGeom>
        </p:spPr>
      </p:pic>
      <p:pic>
        <p:nvPicPr>
          <p:cNvPr id="3" name="Recorded Sound">
            <a:hlinkClick r:id="" action="ppaction://media"/>
            <a:extLst>
              <a:ext uri="{FF2B5EF4-FFF2-40B4-BE49-F238E27FC236}">
                <a16:creationId xmlns:a16="http://schemas.microsoft.com/office/drawing/2014/main" id="{801F1C57-B7CA-3446-9522-DA02EF8813E2}"/>
              </a:ext>
            </a:extLst>
          </p:cNvPr>
          <p:cNvPicPr>
            <a:picLocks noChangeAspect="1"/>
          </p:cNvPicPr>
          <p:nvPr>
            <a:audioFile r:link="rId4"/>
            <p:extLst>
              <p:ext uri="{DAA4B4D4-6D71-4841-9C94-3DE7FCFB9230}">
                <p14:media xmlns:p14="http://schemas.microsoft.com/office/powerpoint/2010/main" r:embed="rId3"/>
              </p:ext>
            </p:extLst>
          </p:nvPr>
        </p:nvPicPr>
        <p:blipFill>
          <a:blip r:embed="rId6"/>
          <a:stretch>
            <a:fillRect/>
          </a:stretch>
        </p:blipFill>
        <p:spPr>
          <a:xfrm>
            <a:off x="6996964" y="5440680"/>
            <a:ext cx="812800" cy="812800"/>
          </a:xfrm>
          <a:prstGeom prst="rect">
            <a:avLst/>
          </a:prstGeom>
        </p:spPr>
      </p:pic>
      <p:sp>
        <p:nvSpPr>
          <p:cNvPr id="5" name="12-Point Star 4">
            <a:extLst>
              <a:ext uri="{FF2B5EF4-FFF2-40B4-BE49-F238E27FC236}">
                <a16:creationId xmlns:a16="http://schemas.microsoft.com/office/drawing/2014/main" id="{AF4E2A46-8719-A54C-A4EF-4A38DDC3C719}"/>
              </a:ext>
            </a:extLst>
          </p:cNvPr>
          <p:cNvSpPr/>
          <p:nvPr/>
        </p:nvSpPr>
        <p:spPr>
          <a:xfrm>
            <a:off x="237251" y="4738139"/>
            <a:ext cx="2281122" cy="1917273"/>
          </a:xfrm>
          <a:prstGeom prst="star12">
            <a:avLst/>
          </a:prstGeom>
          <a:solidFill>
            <a:schemeClr val="accent2">
              <a:lumMod val="40000"/>
              <a:lumOff val="60000"/>
            </a:schemeClr>
          </a:solidFill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>
                <a:solidFill>
                  <a:schemeClr val="accent1"/>
                </a:solidFill>
              </a:rPr>
              <a:t>Can you think of more questions?</a:t>
            </a:r>
          </a:p>
        </p:txBody>
      </p:sp>
    </p:spTree>
    <p:extLst>
      <p:ext uri="{BB962C8B-B14F-4D97-AF65-F5344CB8AC3E}">
        <p14:creationId xmlns:p14="http://schemas.microsoft.com/office/powerpoint/2010/main" val="2481150594"/>
      </p:ext>
    </p:extLst>
  </p:cSld>
  <p:clrMapOvr>
    <a:masterClrMapping/>
  </p:clrMapOvr>
  <p:timing>
    <p:tnLst>
      <p:par>
        <p:cTn id="1" dur="indefinite" restart="never" nodeType="tmRoot">
          <p:childTnLst>
            <p:seq concurrent="1" nextAc="seek">
              <p:cTn id="2" dur="indefinite" nodeType="mainSeq">
                <p:childTnLst>
                  <p:par>
                    <p:cTn id="3" fill="hold">
                      <p:stCondLst>
                        <p:cond delay="indefinite"/>
                      </p:stCondLst>
                      <p:childTnLst>
                        <p:par>
                          <p:cTn id="4" fill="hold">
                            <p:stCondLst>
                              <p:cond delay="0"/>
                            </p:stCondLst>
                            <p:childTnLst>
                              <p:par>
                                <p:cTn id="5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6" dur="105325" fill="hold"/>
                                        <p:tgtEl>
                                          <p:spTgt spid="2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id="7" fill="hold">
                      <p:stCondLst>
                        <p:cond delay="indefinite"/>
                      </p:stCondLst>
                      <p:childTnLst>
                        <p:par>
                          <p:cTn id="8" fill="hold">
                            <p:stCondLst>
                              <p:cond delay="0"/>
                            </p:stCondLst>
                            <p:childTnLst>
                              <p:par>
                                <p:cTn id="9" presetID="1" presetClass="mediacall" presetSubtype="0" fill="hold" nodeType="clickEffect">
                                  <p:stCondLst>
                                    <p:cond delay="0"/>
                                  </p:stCondLst>
                                  <p:childTnLst>
                                    <p:cmd type="call" cmd="playFrom(0.0)">
                                      <p:cBhvr>
                                        <p:cTn id="10" dur="50178" fill="hold"/>
                                        <p:tgtEl>
                                          <p:spTgt spid="3"/>
                                        </p:tgtEl>
                                      </p:cBhvr>
                                    </p:cmd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 delay="0">
                  <p:tgtEl>
                    <p:sldTgt/>
                  </p:tgtEl>
                </p:cond>
              </p:prevCondLst>
              <p:nextCondLst>
                <p:cond evt="onNext" delay="0">
                  <p:tgtEl>
                    <p:sldTgt/>
                  </p:tgtEl>
                </p:cond>
              </p:nextCondLst>
            </p:seq>
            <p:audio>
              <p:cMediaNode vol="80000">
                <p:cTn id="11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2"/>
                </p:tgtEl>
              </p:cMediaNode>
            </p:audio>
            <p:audio>
              <p:cMediaNode vol="80000">
                <p:cTn id="12" fill="hold" display="0">
                  <p:stCondLst>
                    <p:cond delay="indefinite"/>
                  </p:stCondLst>
                  <p:endCondLst>
                    <p:cond evt="onStopAudio" delay="0">
                      <p:tgtEl>
                        <p:sldTgt/>
                      </p:tgtEl>
                    </p:cond>
                  </p:endCondLst>
                </p:cTn>
                <p:tgtEl>
                  <p:spTgt spid="3"/>
                </p:tgtEl>
              </p:cMediaNode>
            </p:audio>
          </p:childTnLst>
        </p:cTn>
      </p:par>
    </p:tnLst>
  </p:timing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6CFFB75E-420C-F44C-A818-918A8C016FBC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2970" t="2572" r="1976"/>
          <a:stretch/>
        </p:blipFill>
        <p:spPr>
          <a:xfrm>
            <a:off x="323527" y="188640"/>
            <a:ext cx="4536505" cy="6577180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12-Point Star 2">
            <a:extLst>
              <a:ext uri="{FF2B5EF4-FFF2-40B4-BE49-F238E27FC236}">
                <a16:creationId xmlns:a16="http://schemas.microsoft.com/office/drawing/2014/main" id="{2B768627-52C2-9B42-91D1-B9DC4FCAAC5E}"/>
              </a:ext>
            </a:extLst>
          </p:cNvPr>
          <p:cNvSpPr/>
          <p:nvPr/>
        </p:nvSpPr>
        <p:spPr>
          <a:xfrm>
            <a:off x="4823520" y="1124744"/>
            <a:ext cx="4320480" cy="5400600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r>
              <a:rPr lang="en-US" b="1" dirty="0" err="1">
                <a:solidFill>
                  <a:srgbClr val="002060"/>
                </a:solidFill>
              </a:rPr>
              <a:t>Defnyddiwch</a:t>
            </a:r>
            <a:r>
              <a:rPr lang="en-US" b="1" dirty="0">
                <a:solidFill>
                  <a:srgbClr val="002060"/>
                </a:solidFill>
              </a:rPr>
              <a:t> y map </a:t>
            </a:r>
            <a:r>
              <a:rPr lang="en-US" b="1" dirty="0" err="1">
                <a:solidFill>
                  <a:srgbClr val="002060"/>
                </a:solidFill>
              </a:rPr>
              <a:t>a’r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allwedd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feddwl</a:t>
            </a:r>
            <a:r>
              <a:rPr lang="en-US" b="1" dirty="0">
                <a:solidFill>
                  <a:srgbClr val="002060"/>
                </a:solidFill>
              </a:rPr>
              <a:t> am </a:t>
            </a:r>
            <a:r>
              <a:rPr lang="en-US" b="1" dirty="0" err="1">
                <a:solidFill>
                  <a:srgbClr val="002060"/>
                </a:solidFill>
              </a:rPr>
              <a:t>gwestiynau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addas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i’w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gofyn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i’r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disgyblion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algn="ctr"/>
            <a:endParaRPr lang="en-US" b="1" i="1" dirty="0">
              <a:solidFill>
                <a:srgbClr val="002060"/>
              </a:solidFill>
            </a:endParaRPr>
          </a:p>
          <a:p>
            <a:pPr algn="ctr"/>
            <a:r>
              <a:rPr lang="en-US" b="1" i="1" dirty="0">
                <a:solidFill>
                  <a:srgbClr val="002060"/>
                </a:solidFill>
              </a:rPr>
              <a:t>Use the map and the key to think of suitable questions you could ask the pupils.</a:t>
            </a:r>
          </a:p>
        </p:txBody>
      </p:sp>
      <p:pic>
        <p:nvPicPr>
          <p:cNvPr id="4" name="Picture 3">
            <a:extLst>
              <a:ext uri="{FF2B5EF4-FFF2-40B4-BE49-F238E27FC236}">
                <a16:creationId xmlns:a16="http://schemas.microsoft.com/office/drawing/2014/main" id="{3A0214EA-2AF8-474E-94CE-1B4E9C616521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96" t="15981" r="17870"/>
          <a:stretch/>
        </p:blipFill>
        <p:spPr>
          <a:xfrm>
            <a:off x="7824737" y="73241"/>
            <a:ext cx="1155031" cy="950877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5" name="TextBox 4">
            <a:extLst>
              <a:ext uri="{FF2B5EF4-FFF2-40B4-BE49-F238E27FC236}">
                <a16:creationId xmlns:a16="http://schemas.microsoft.com/office/drawing/2014/main" id="{306FC431-FAE2-8749-BE5D-62DFADE10025}"/>
              </a:ext>
            </a:extLst>
          </p:cNvPr>
          <p:cNvSpPr txBox="1"/>
          <p:nvPr/>
        </p:nvSpPr>
        <p:spPr>
          <a:xfrm>
            <a:off x="5010236" y="171783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</p:spTree>
    <p:extLst>
      <p:ext uri="{BB962C8B-B14F-4D97-AF65-F5344CB8AC3E}">
        <p14:creationId xmlns:p14="http://schemas.microsoft.com/office/powerpoint/2010/main" val="3340520191"/>
      </p:ext>
    </p:extLst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3635896" y="116051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1A840-464F-F349-93D6-001A216B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43F030-CBD1-3844-804E-6DE80EB40D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96" t="15981" r="17870"/>
          <a:stretch/>
        </p:blipFill>
        <p:spPr>
          <a:xfrm>
            <a:off x="121411" y="135121"/>
            <a:ext cx="1202097" cy="98962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C67C4B-1633-CB4F-BD62-28D300830A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" t="1827" r="1188" b="415"/>
          <a:stretch/>
        </p:blipFill>
        <p:spPr>
          <a:xfrm>
            <a:off x="1115616" y="966520"/>
            <a:ext cx="7848872" cy="508913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603F94BA-D478-3C47-886D-5E91EA7A105D}"/>
              </a:ext>
            </a:extLst>
          </p:cNvPr>
          <p:cNvSpPr/>
          <p:nvPr/>
        </p:nvSpPr>
        <p:spPr>
          <a:xfrm>
            <a:off x="2864889" y="2549266"/>
            <a:ext cx="1491087" cy="748146"/>
          </a:xfrm>
          <a:custGeom>
            <a:avLst/>
            <a:gdLst>
              <a:gd name="connsiteX0" fmla="*/ 2216727 w 2216727"/>
              <a:gd name="connsiteY0" fmla="*/ 27709 h 748146"/>
              <a:gd name="connsiteX1" fmla="*/ 2119745 w 2216727"/>
              <a:gd name="connsiteY1" fmla="*/ 41564 h 748146"/>
              <a:gd name="connsiteX2" fmla="*/ 1856509 w 2216727"/>
              <a:gd name="connsiteY2" fmla="*/ 13855 h 748146"/>
              <a:gd name="connsiteX3" fmla="*/ 1607127 w 2216727"/>
              <a:gd name="connsiteY3" fmla="*/ 0 h 748146"/>
              <a:gd name="connsiteX4" fmla="*/ 900545 w 2216727"/>
              <a:gd name="connsiteY4" fmla="*/ 13855 h 748146"/>
              <a:gd name="connsiteX5" fmla="*/ 706581 w 2216727"/>
              <a:gd name="connsiteY5" fmla="*/ 41564 h 748146"/>
              <a:gd name="connsiteX6" fmla="*/ 581890 w 2216727"/>
              <a:gd name="connsiteY6" fmla="*/ 55418 h 748146"/>
              <a:gd name="connsiteX7" fmla="*/ 526472 w 2216727"/>
              <a:gd name="connsiteY7" fmla="*/ 69273 h 748146"/>
              <a:gd name="connsiteX8" fmla="*/ 360218 w 2216727"/>
              <a:gd name="connsiteY8" fmla="*/ 96982 h 748146"/>
              <a:gd name="connsiteX9" fmla="*/ 277090 w 2216727"/>
              <a:gd name="connsiteY9" fmla="*/ 124691 h 748146"/>
              <a:gd name="connsiteX10" fmla="*/ 193963 w 2216727"/>
              <a:gd name="connsiteY10" fmla="*/ 152400 h 748146"/>
              <a:gd name="connsiteX11" fmla="*/ 152400 w 2216727"/>
              <a:gd name="connsiteY11" fmla="*/ 166255 h 748146"/>
              <a:gd name="connsiteX12" fmla="*/ 83127 w 2216727"/>
              <a:gd name="connsiteY12" fmla="*/ 207818 h 748146"/>
              <a:gd name="connsiteX13" fmla="*/ 27709 w 2216727"/>
              <a:gd name="connsiteY13" fmla="*/ 277091 h 748146"/>
              <a:gd name="connsiteX14" fmla="*/ 0 w 2216727"/>
              <a:gd name="connsiteY14" fmla="*/ 360218 h 748146"/>
              <a:gd name="connsiteX15" fmla="*/ 13854 w 2216727"/>
              <a:gd name="connsiteY15" fmla="*/ 554182 h 748146"/>
              <a:gd name="connsiteX16" fmla="*/ 69272 w 2216727"/>
              <a:gd name="connsiteY16" fmla="*/ 678873 h 748146"/>
              <a:gd name="connsiteX17" fmla="*/ 193963 w 2216727"/>
              <a:gd name="connsiteY17" fmla="*/ 748146 h 748146"/>
              <a:gd name="connsiteX18" fmla="*/ 997527 w 2216727"/>
              <a:gd name="connsiteY18" fmla="*/ 734291 h 748146"/>
              <a:gd name="connsiteX19" fmla="*/ 1191490 w 2216727"/>
              <a:gd name="connsiteY19" fmla="*/ 706582 h 748146"/>
              <a:gd name="connsiteX20" fmla="*/ 1593272 w 2216727"/>
              <a:gd name="connsiteY20" fmla="*/ 665018 h 748146"/>
              <a:gd name="connsiteX21" fmla="*/ 1773381 w 2216727"/>
              <a:gd name="connsiteY21" fmla="*/ 637309 h 748146"/>
              <a:gd name="connsiteX22" fmla="*/ 1884218 w 2216727"/>
              <a:gd name="connsiteY22" fmla="*/ 609600 h 748146"/>
              <a:gd name="connsiteX23" fmla="*/ 2008909 w 2216727"/>
              <a:gd name="connsiteY23" fmla="*/ 568037 h 748146"/>
              <a:gd name="connsiteX24" fmla="*/ 2133600 w 2216727"/>
              <a:gd name="connsiteY24" fmla="*/ 498764 h 748146"/>
              <a:gd name="connsiteX25" fmla="*/ 2175163 w 2216727"/>
              <a:gd name="connsiteY25" fmla="*/ 471055 h 748146"/>
              <a:gd name="connsiteX26" fmla="*/ 2189018 w 2216727"/>
              <a:gd name="connsiteY26" fmla="*/ 124691 h 748146"/>
              <a:gd name="connsiteX27" fmla="*/ 2147454 w 2216727"/>
              <a:gd name="connsiteY27" fmla="*/ 55418 h 748146"/>
              <a:gd name="connsiteX28" fmla="*/ 2105890 w 2216727"/>
              <a:gd name="connsiteY28" fmla="*/ 41564 h 748146"/>
              <a:gd name="connsiteX29" fmla="*/ 1939636 w 2216727"/>
              <a:gd name="connsiteY29" fmla="*/ 13855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216727" h="748146">
                <a:moveTo>
                  <a:pt x="2216727" y="27709"/>
                </a:moveTo>
                <a:cubicBezTo>
                  <a:pt x="2184400" y="32327"/>
                  <a:pt x="2152401" y="41564"/>
                  <a:pt x="2119745" y="41564"/>
                </a:cubicBezTo>
                <a:cubicBezTo>
                  <a:pt x="2015971" y="41564"/>
                  <a:pt x="1955402" y="21462"/>
                  <a:pt x="1856509" y="13855"/>
                </a:cubicBezTo>
                <a:cubicBezTo>
                  <a:pt x="1773499" y="7470"/>
                  <a:pt x="1690254" y="4618"/>
                  <a:pt x="1607127" y="0"/>
                </a:cubicBezTo>
                <a:lnTo>
                  <a:pt x="900545" y="13855"/>
                </a:lnTo>
                <a:cubicBezTo>
                  <a:pt x="636019" y="22528"/>
                  <a:pt x="850939" y="19355"/>
                  <a:pt x="706581" y="41564"/>
                </a:cubicBezTo>
                <a:cubicBezTo>
                  <a:pt x="665248" y="47923"/>
                  <a:pt x="623454" y="50800"/>
                  <a:pt x="581890" y="55418"/>
                </a:cubicBezTo>
                <a:cubicBezTo>
                  <a:pt x="563417" y="60036"/>
                  <a:pt x="545206" y="65867"/>
                  <a:pt x="526472" y="69273"/>
                </a:cubicBezTo>
                <a:cubicBezTo>
                  <a:pt x="467008" y="80085"/>
                  <a:pt x="417647" y="81320"/>
                  <a:pt x="360218" y="96982"/>
                </a:cubicBezTo>
                <a:cubicBezTo>
                  <a:pt x="332039" y="104667"/>
                  <a:pt x="304799" y="115454"/>
                  <a:pt x="277090" y="124691"/>
                </a:cubicBezTo>
                <a:lnTo>
                  <a:pt x="193963" y="152400"/>
                </a:lnTo>
                <a:lnTo>
                  <a:pt x="152400" y="166255"/>
                </a:lnTo>
                <a:cubicBezTo>
                  <a:pt x="82184" y="236469"/>
                  <a:pt x="173059" y="153858"/>
                  <a:pt x="83127" y="207818"/>
                </a:cubicBezTo>
                <a:cubicBezTo>
                  <a:pt x="65681" y="218286"/>
                  <a:pt x="34573" y="261647"/>
                  <a:pt x="27709" y="277091"/>
                </a:cubicBezTo>
                <a:cubicBezTo>
                  <a:pt x="15847" y="303781"/>
                  <a:pt x="0" y="360218"/>
                  <a:pt x="0" y="360218"/>
                </a:cubicBezTo>
                <a:cubicBezTo>
                  <a:pt x="4618" y="424873"/>
                  <a:pt x="4239" y="490080"/>
                  <a:pt x="13854" y="554182"/>
                </a:cubicBezTo>
                <a:cubicBezTo>
                  <a:pt x="17640" y="579425"/>
                  <a:pt x="42002" y="655011"/>
                  <a:pt x="69272" y="678873"/>
                </a:cubicBezTo>
                <a:cubicBezTo>
                  <a:pt x="127903" y="730175"/>
                  <a:pt x="136878" y="729117"/>
                  <a:pt x="193963" y="748146"/>
                </a:cubicBezTo>
                <a:lnTo>
                  <a:pt x="997527" y="734291"/>
                </a:lnTo>
                <a:cubicBezTo>
                  <a:pt x="1222690" y="727669"/>
                  <a:pt x="1063282" y="727950"/>
                  <a:pt x="1191490" y="706582"/>
                </a:cubicBezTo>
                <a:cubicBezTo>
                  <a:pt x="1280998" y="691664"/>
                  <a:pt x="1574002" y="667427"/>
                  <a:pt x="1593272" y="665018"/>
                </a:cubicBezTo>
                <a:cubicBezTo>
                  <a:pt x="1678832" y="654323"/>
                  <a:pt x="1698363" y="654621"/>
                  <a:pt x="1773381" y="637309"/>
                </a:cubicBezTo>
                <a:cubicBezTo>
                  <a:pt x="1810488" y="628746"/>
                  <a:pt x="1848090" y="621643"/>
                  <a:pt x="1884218" y="609600"/>
                </a:cubicBezTo>
                <a:lnTo>
                  <a:pt x="2008909" y="568037"/>
                </a:lnTo>
                <a:cubicBezTo>
                  <a:pt x="2082061" y="543653"/>
                  <a:pt x="2038330" y="562277"/>
                  <a:pt x="2133600" y="498764"/>
                </a:cubicBezTo>
                <a:lnTo>
                  <a:pt x="2175163" y="471055"/>
                </a:lnTo>
                <a:cubicBezTo>
                  <a:pt x="2227735" y="313340"/>
                  <a:pt x="2213202" y="390712"/>
                  <a:pt x="2189018" y="124691"/>
                </a:cubicBezTo>
                <a:cubicBezTo>
                  <a:pt x="2186503" y="97030"/>
                  <a:pt x="2171651" y="69936"/>
                  <a:pt x="2147454" y="55418"/>
                </a:cubicBezTo>
                <a:cubicBezTo>
                  <a:pt x="2134931" y="47904"/>
                  <a:pt x="2119745" y="46182"/>
                  <a:pt x="2105890" y="41564"/>
                </a:cubicBezTo>
                <a:cubicBezTo>
                  <a:pt x="2029744" y="-9201"/>
                  <a:pt x="2080978" y="13855"/>
                  <a:pt x="1939636" y="1385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7" name="Freeform 6">
            <a:extLst>
              <a:ext uri="{FF2B5EF4-FFF2-40B4-BE49-F238E27FC236}">
                <a16:creationId xmlns:a16="http://schemas.microsoft.com/office/drawing/2014/main" id="{C1BADC4F-2710-8F42-93F9-B6AF5E8B5B82}"/>
              </a:ext>
            </a:extLst>
          </p:cNvPr>
          <p:cNvSpPr/>
          <p:nvPr/>
        </p:nvSpPr>
        <p:spPr>
          <a:xfrm>
            <a:off x="4222500" y="2630552"/>
            <a:ext cx="1491087" cy="870997"/>
          </a:xfrm>
          <a:custGeom>
            <a:avLst/>
            <a:gdLst>
              <a:gd name="connsiteX0" fmla="*/ 2216727 w 2216727"/>
              <a:gd name="connsiteY0" fmla="*/ 27709 h 748146"/>
              <a:gd name="connsiteX1" fmla="*/ 2119745 w 2216727"/>
              <a:gd name="connsiteY1" fmla="*/ 41564 h 748146"/>
              <a:gd name="connsiteX2" fmla="*/ 1856509 w 2216727"/>
              <a:gd name="connsiteY2" fmla="*/ 13855 h 748146"/>
              <a:gd name="connsiteX3" fmla="*/ 1607127 w 2216727"/>
              <a:gd name="connsiteY3" fmla="*/ 0 h 748146"/>
              <a:gd name="connsiteX4" fmla="*/ 900545 w 2216727"/>
              <a:gd name="connsiteY4" fmla="*/ 13855 h 748146"/>
              <a:gd name="connsiteX5" fmla="*/ 706581 w 2216727"/>
              <a:gd name="connsiteY5" fmla="*/ 41564 h 748146"/>
              <a:gd name="connsiteX6" fmla="*/ 581890 w 2216727"/>
              <a:gd name="connsiteY6" fmla="*/ 55418 h 748146"/>
              <a:gd name="connsiteX7" fmla="*/ 526472 w 2216727"/>
              <a:gd name="connsiteY7" fmla="*/ 69273 h 748146"/>
              <a:gd name="connsiteX8" fmla="*/ 360218 w 2216727"/>
              <a:gd name="connsiteY8" fmla="*/ 96982 h 748146"/>
              <a:gd name="connsiteX9" fmla="*/ 277090 w 2216727"/>
              <a:gd name="connsiteY9" fmla="*/ 124691 h 748146"/>
              <a:gd name="connsiteX10" fmla="*/ 193963 w 2216727"/>
              <a:gd name="connsiteY10" fmla="*/ 152400 h 748146"/>
              <a:gd name="connsiteX11" fmla="*/ 152400 w 2216727"/>
              <a:gd name="connsiteY11" fmla="*/ 166255 h 748146"/>
              <a:gd name="connsiteX12" fmla="*/ 83127 w 2216727"/>
              <a:gd name="connsiteY12" fmla="*/ 207818 h 748146"/>
              <a:gd name="connsiteX13" fmla="*/ 27709 w 2216727"/>
              <a:gd name="connsiteY13" fmla="*/ 277091 h 748146"/>
              <a:gd name="connsiteX14" fmla="*/ 0 w 2216727"/>
              <a:gd name="connsiteY14" fmla="*/ 360218 h 748146"/>
              <a:gd name="connsiteX15" fmla="*/ 13854 w 2216727"/>
              <a:gd name="connsiteY15" fmla="*/ 554182 h 748146"/>
              <a:gd name="connsiteX16" fmla="*/ 69272 w 2216727"/>
              <a:gd name="connsiteY16" fmla="*/ 678873 h 748146"/>
              <a:gd name="connsiteX17" fmla="*/ 193963 w 2216727"/>
              <a:gd name="connsiteY17" fmla="*/ 748146 h 748146"/>
              <a:gd name="connsiteX18" fmla="*/ 997527 w 2216727"/>
              <a:gd name="connsiteY18" fmla="*/ 734291 h 748146"/>
              <a:gd name="connsiteX19" fmla="*/ 1191490 w 2216727"/>
              <a:gd name="connsiteY19" fmla="*/ 706582 h 748146"/>
              <a:gd name="connsiteX20" fmla="*/ 1593272 w 2216727"/>
              <a:gd name="connsiteY20" fmla="*/ 665018 h 748146"/>
              <a:gd name="connsiteX21" fmla="*/ 1773381 w 2216727"/>
              <a:gd name="connsiteY21" fmla="*/ 637309 h 748146"/>
              <a:gd name="connsiteX22" fmla="*/ 1884218 w 2216727"/>
              <a:gd name="connsiteY22" fmla="*/ 609600 h 748146"/>
              <a:gd name="connsiteX23" fmla="*/ 2008909 w 2216727"/>
              <a:gd name="connsiteY23" fmla="*/ 568037 h 748146"/>
              <a:gd name="connsiteX24" fmla="*/ 2133600 w 2216727"/>
              <a:gd name="connsiteY24" fmla="*/ 498764 h 748146"/>
              <a:gd name="connsiteX25" fmla="*/ 2175163 w 2216727"/>
              <a:gd name="connsiteY25" fmla="*/ 471055 h 748146"/>
              <a:gd name="connsiteX26" fmla="*/ 2189018 w 2216727"/>
              <a:gd name="connsiteY26" fmla="*/ 124691 h 748146"/>
              <a:gd name="connsiteX27" fmla="*/ 2147454 w 2216727"/>
              <a:gd name="connsiteY27" fmla="*/ 55418 h 748146"/>
              <a:gd name="connsiteX28" fmla="*/ 2105890 w 2216727"/>
              <a:gd name="connsiteY28" fmla="*/ 41564 h 748146"/>
              <a:gd name="connsiteX29" fmla="*/ 1939636 w 2216727"/>
              <a:gd name="connsiteY29" fmla="*/ 13855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216727" h="748146">
                <a:moveTo>
                  <a:pt x="2216727" y="27709"/>
                </a:moveTo>
                <a:cubicBezTo>
                  <a:pt x="2184400" y="32327"/>
                  <a:pt x="2152401" y="41564"/>
                  <a:pt x="2119745" y="41564"/>
                </a:cubicBezTo>
                <a:cubicBezTo>
                  <a:pt x="2015971" y="41564"/>
                  <a:pt x="1955402" y="21462"/>
                  <a:pt x="1856509" y="13855"/>
                </a:cubicBezTo>
                <a:cubicBezTo>
                  <a:pt x="1773499" y="7470"/>
                  <a:pt x="1690254" y="4618"/>
                  <a:pt x="1607127" y="0"/>
                </a:cubicBezTo>
                <a:lnTo>
                  <a:pt x="900545" y="13855"/>
                </a:lnTo>
                <a:cubicBezTo>
                  <a:pt x="636019" y="22528"/>
                  <a:pt x="850939" y="19355"/>
                  <a:pt x="706581" y="41564"/>
                </a:cubicBezTo>
                <a:cubicBezTo>
                  <a:pt x="665248" y="47923"/>
                  <a:pt x="623454" y="50800"/>
                  <a:pt x="581890" y="55418"/>
                </a:cubicBezTo>
                <a:cubicBezTo>
                  <a:pt x="563417" y="60036"/>
                  <a:pt x="545206" y="65867"/>
                  <a:pt x="526472" y="69273"/>
                </a:cubicBezTo>
                <a:cubicBezTo>
                  <a:pt x="467008" y="80085"/>
                  <a:pt x="417647" y="81320"/>
                  <a:pt x="360218" y="96982"/>
                </a:cubicBezTo>
                <a:cubicBezTo>
                  <a:pt x="332039" y="104667"/>
                  <a:pt x="304799" y="115454"/>
                  <a:pt x="277090" y="124691"/>
                </a:cubicBezTo>
                <a:lnTo>
                  <a:pt x="193963" y="152400"/>
                </a:lnTo>
                <a:lnTo>
                  <a:pt x="152400" y="166255"/>
                </a:lnTo>
                <a:cubicBezTo>
                  <a:pt x="82184" y="236469"/>
                  <a:pt x="173059" y="153858"/>
                  <a:pt x="83127" y="207818"/>
                </a:cubicBezTo>
                <a:cubicBezTo>
                  <a:pt x="65681" y="218286"/>
                  <a:pt x="34573" y="261647"/>
                  <a:pt x="27709" y="277091"/>
                </a:cubicBezTo>
                <a:cubicBezTo>
                  <a:pt x="15847" y="303781"/>
                  <a:pt x="0" y="360218"/>
                  <a:pt x="0" y="360218"/>
                </a:cubicBezTo>
                <a:cubicBezTo>
                  <a:pt x="4618" y="424873"/>
                  <a:pt x="4239" y="490080"/>
                  <a:pt x="13854" y="554182"/>
                </a:cubicBezTo>
                <a:cubicBezTo>
                  <a:pt x="17640" y="579425"/>
                  <a:pt x="42002" y="655011"/>
                  <a:pt x="69272" y="678873"/>
                </a:cubicBezTo>
                <a:cubicBezTo>
                  <a:pt x="127903" y="730175"/>
                  <a:pt x="136878" y="729117"/>
                  <a:pt x="193963" y="748146"/>
                </a:cubicBezTo>
                <a:lnTo>
                  <a:pt x="997527" y="734291"/>
                </a:lnTo>
                <a:cubicBezTo>
                  <a:pt x="1222690" y="727669"/>
                  <a:pt x="1063282" y="727950"/>
                  <a:pt x="1191490" y="706582"/>
                </a:cubicBezTo>
                <a:cubicBezTo>
                  <a:pt x="1280998" y="691664"/>
                  <a:pt x="1574002" y="667427"/>
                  <a:pt x="1593272" y="665018"/>
                </a:cubicBezTo>
                <a:cubicBezTo>
                  <a:pt x="1678832" y="654323"/>
                  <a:pt x="1698363" y="654621"/>
                  <a:pt x="1773381" y="637309"/>
                </a:cubicBezTo>
                <a:cubicBezTo>
                  <a:pt x="1810488" y="628746"/>
                  <a:pt x="1848090" y="621643"/>
                  <a:pt x="1884218" y="609600"/>
                </a:cubicBezTo>
                <a:lnTo>
                  <a:pt x="2008909" y="568037"/>
                </a:lnTo>
                <a:cubicBezTo>
                  <a:pt x="2082061" y="543653"/>
                  <a:pt x="2038330" y="562277"/>
                  <a:pt x="2133600" y="498764"/>
                </a:cubicBezTo>
                <a:lnTo>
                  <a:pt x="2175163" y="471055"/>
                </a:lnTo>
                <a:cubicBezTo>
                  <a:pt x="2227735" y="313340"/>
                  <a:pt x="2213202" y="390712"/>
                  <a:pt x="2189018" y="124691"/>
                </a:cubicBezTo>
                <a:cubicBezTo>
                  <a:pt x="2186503" y="97030"/>
                  <a:pt x="2171651" y="69936"/>
                  <a:pt x="2147454" y="55418"/>
                </a:cubicBezTo>
                <a:cubicBezTo>
                  <a:pt x="2134931" y="47904"/>
                  <a:pt x="2119745" y="46182"/>
                  <a:pt x="2105890" y="41564"/>
                </a:cubicBezTo>
                <a:cubicBezTo>
                  <a:pt x="2029744" y="-9201"/>
                  <a:pt x="2080978" y="13855"/>
                  <a:pt x="1939636" y="1385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232578755"/>
      </p:ext>
    </p:extLst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3635896" y="116051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Ble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mae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…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1A840-464F-F349-93D6-001A216B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242143-407D-4B42-BD4B-EC79C04A2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60417"/>
            <a:ext cx="7524506" cy="514488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43F030-CBD1-3844-804E-6DE80EB40D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596" t="15981" r="17870"/>
          <a:stretch/>
        </p:blipFill>
        <p:spPr>
          <a:xfrm>
            <a:off x="121411" y="135121"/>
            <a:ext cx="1202097" cy="98962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FF49FBC9-2262-2C49-9488-519E4E1EB132}"/>
              </a:ext>
            </a:extLst>
          </p:cNvPr>
          <p:cNvSpPr/>
          <p:nvPr/>
        </p:nvSpPr>
        <p:spPr>
          <a:xfrm>
            <a:off x="3366655" y="5112327"/>
            <a:ext cx="2216727" cy="748146"/>
          </a:xfrm>
          <a:custGeom>
            <a:avLst/>
            <a:gdLst>
              <a:gd name="connsiteX0" fmla="*/ 2216727 w 2216727"/>
              <a:gd name="connsiteY0" fmla="*/ 27709 h 748146"/>
              <a:gd name="connsiteX1" fmla="*/ 2119745 w 2216727"/>
              <a:gd name="connsiteY1" fmla="*/ 41564 h 748146"/>
              <a:gd name="connsiteX2" fmla="*/ 1856509 w 2216727"/>
              <a:gd name="connsiteY2" fmla="*/ 13855 h 748146"/>
              <a:gd name="connsiteX3" fmla="*/ 1607127 w 2216727"/>
              <a:gd name="connsiteY3" fmla="*/ 0 h 748146"/>
              <a:gd name="connsiteX4" fmla="*/ 900545 w 2216727"/>
              <a:gd name="connsiteY4" fmla="*/ 13855 h 748146"/>
              <a:gd name="connsiteX5" fmla="*/ 706581 w 2216727"/>
              <a:gd name="connsiteY5" fmla="*/ 41564 h 748146"/>
              <a:gd name="connsiteX6" fmla="*/ 581890 w 2216727"/>
              <a:gd name="connsiteY6" fmla="*/ 55418 h 748146"/>
              <a:gd name="connsiteX7" fmla="*/ 526472 w 2216727"/>
              <a:gd name="connsiteY7" fmla="*/ 69273 h 748146"/>
              <a:gd name="connsiteX8" fmla="*/ 360218 w 2216727"/>
              <a:gd name="connsiteY8" fmla="*/ 96982 h 748146"/>
              <a:gd name="connsiteX9" fmla="*/ 277090 w 2216727"/>
              <a:gd name="connsiteY9" fmla="*/ 124691 h 748146"/>
              <a:gd name="connsiteX10" fmla="*/ 193963 w 2216727"/>
              <a:gd name="connsiteY10" fmla="*/ 152400 h 748146"/>
              <a:gd name="connsiteX11" fmla="*/ 152400 w 2216727"/>
              <a:gd name="connsiteY11" fmla="*/ 166255 h 748146"/>
              <a:gd name="connsiteX12" fmla="*/ 83127 w 2216727"/>
              <a:gd name="connsiteY12" fmla="*/ 207818 h 748146"/>
              <a:gd name="connsiteX13" fmla="*/ 27709 w 2216727"/>
              <a:gd name="connsiteY13" fmla="*/ 277091 h 748146"/>
              <a:gd name="connsiteX14" fmla="*/ 0 w 2216727"/>
              <a:gd name="connsiteY14" fmla="*/ 360218 h 748146"/>
              <a:gd name="connsiteX15" fmla="*/ 13854 w 2216727"/>
              <a:gd name="connsiteY15" fmla="*/ 554182 h 748146"/>
              <a:gd name="connsiteX16" fmla="*/ 69272 w 2216727"/>
              <a:gd name="connsiteY16" fmla="*/ 678873 h 748146"/>
              <a:gd name="connsiteX17" fmla="*/ 193963 w 2216727"/>
              <a:gd name="connsiteY17" fmla="*/ 748146 h 748146"/>
              <a:gd name="connsiteX18" fmla="*/ 997527 w 2216727"/>
              <a:gd name="connsiteY18" fmla="*/ 734291 h 748146"/>
              <a:gd name="connsiteX19" fmla="*/ 1191490 w 2216727"/>
              <a:gd name="connsiteY19" fmla="*/ 706582 h 748146"/>
              <a:gd name="connsiteX20" fmla="*/ 1593272 w 2216727"/>
              <a:gd name="connsiteY20" fmla="*/ 665018 h 748146"/>
              <a:gd name="connsiteX21" fmla="*/ 1773381 w 2216727"/>
              <a:gd name="connsiteY21" fmla="*/ 637309 h 748146"/>
              <a:gd name="connsiteX22" fmla="*/ 1884218 w 2216727"/>
              <a:gd name="connsiteY22" fmla="*/ 609600 h 748146"/>
              <a:gd name="connsiteX23" fmla="*/ 2008909 w 2216727"/>
              <a:gd name="connsiteY23" fmla="*/ 568037 h 748146"/>
              <a:gd name="connsiteX24" fmla="*/ 2133600 w 2216727"/>
              <a:gd name="connsiteY24" fmla="*/ 498764 h 748146"/>
              <a:gd name="connsiteX25" fmla="*/ 2175163 w 2216727"/>
              <a:gd name="connsiteY25" fmla="*/ 471055 h 748146"/>
              <a:gd name="connsiteX26" fmla="*/ 2189018 w 2216727"/>
              <a:gd name="connsiteY26" fmla="*/ 124691 h 748146"/>
              <a:gd name="connsiteX27" fmla="*/ 2147454 w 2216727"/>
              <a:gd name="connsiteY27" fmla="*/ 55418 h 748146"/>
              <a:gd name="connsiteX28" fmla="*/ 2105890 w 2216727"/>
              <a:gd name="connsiteY28" fmla="*/ 41564 h 748146"/>
              <a:gd name="connsiteX29" fmla="*/ 1939636 w 2216727"/>
              <a:gd name="connsiteY29" fmla="*/ 13855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216727" h="748146">
                <a:moveTo>
                  <a:pt x="2216727" y="27709"/>
                </a:moveTo>
                <a:cubicBezTo>
                  <a:pt x="2184400" y="32327"/>
                  <a:pt x="2152401" y="41564"/>
                  <a:pt x="2119745" y="41564"/>
                </a:cubicBezTo>
                <a:cubicBezTo>
                  <a:pt x="2015971" y="41564"/>
                  <a:pt x="1955402" y="21462"/>
                  <a:pt x="1856509" y="13855"/>
                </a:cubicBezTo>
                <a:cubicBezTo>
                  <a:pt x="1773499" y="7470"/>
                  <a:pt x="1690254" y="4618"/>
                  <a:pt x="1607127" y="0"/>
                </a:cubicBezTo>
                <a:lnTo>
                  <a:pt x="900545" y="13855"/>
                </a:lnTo>
                <a:cubicBezTo>
                  <a:pt x="636019" y="22528"/>
                  <a:pt x="850939" y="19355"/>
                  <a:pt x="706581" y="41564"/>
                </a:cubicBezTo>
                <a:cubicBezTo>
                  <a:pt x="665248" y="47923"/>
                  <a:pt x="623454" y="50800"/>
                  <a:pt x="581890" y="55418"/>
                </a:cubicBezTo>
                <a:cubicBezTo>
                  <a:pt x="563417" y="60036"/>
                  <a:pt x="545206" y="65867"/>
                  <a:pt x="526472" y="69273"/>
                </a:cubicBezTo>
                <a:cubicBezTo>
                  <a:pt x="467008" y="80085"/>
                  <a:pt x="417647" y="81320"/>
                  <a:pt x="360218" y="96982"/>
                </a:cubicBezTo>
                <a:cubicBezTo>
                  <a:pt x="332039" y="104667"/>
                  <a:pt x="304799" y="115454"/>
                  <a:pt x="277090" y="124691"/>
                </a:cubicBezTo>
                <a:lnTo>
                  <a:pt x="193963" y="152400"/>
                </a:lnTo>
                <a:lnTo>
                  <a:pt x="152400" y="166255"/>
                </a:lnTo>
                <a:cubicBezTo>
                  <a:pt x="82184" y="236469"/>
                  <a:pt x="173059" y="153858"/>
                  <a:pt x="83127" y="207818"/>
                </a:cubicBezTo>
                <a:cubicBezTo>
                  <a:pt x="65681" y="218286"/>
                  <a:pt x="34573" y="261647"/>
                  <a:pt x="27709" y="277091"/>
                </a:cubicBezTo>
                <a:cubicBezTo>
                  <a:pt x="15847" y="303781"/>
                  <a:pt x="0" y="360218"/>
                  <a:pt x="0" y="360218"/>
                </a:cubicBezTo>
                <a:cubicBezTo>
                  <a:pt x="4618" y="424873"/>
                  <a:pt x="4239" y="490080"/>
                  <a:pt x="13854" y="554182"/>
                </a:cubicBezTo>
                <a:cubicBezTo>
                  <a:pt x="17640" y="579425"/>
                  <a:pt x="42002" y="655011"/>
                  <a:pt x="69272" y="678873"/>
                </a:cubicBezTo>
                <a:cubicBezTo>
                  <a:pt x="127903" y="730175"/>
                  <a:pt x="136878" y="729117"/>
                  <a:pt x="193963" y="748146"/>
                </a:cubicBezTo>
                <a:lnTo>
                  <a:pt x="997527" y="734291"/>
                </a:lnTo>
                <a:cubicBezTo>
                  <a:pt x="1222690" y="727669"/>
                  <a:pt x="1063282" y="727950"/>
                  <a:pt x="1191490" y="706582"/>
                </a:cubicBezTo>
                <a:cubicBezTo>
                  <a:pt x="1280998" y="691664"/>
                  <a:pt x="1574002" y="667427"/>
                  <a:pt x="1593272" y="665018"/>
                </a:cubicBezTo>
                <a:cubicBezTo>
                  <a:pt x="1678832" y="654323"/>
                  <a:pt x="1698363" y="654621"/>
                  <a:pt x="1773381" y="637309"/>
                </a:cubicBezTo>
                <a:cubicBezTo>
                  <a:pt x="1810488" y="628746"/>
                  <a:pt x="1848090" y="621643"/>
                  <a:pt x="1884218" y="609600"/>
                </a:cubicBezTo>
                <a:lnTo>
                  <a:pt x="2008909" y="568037"/>
                </a:lnTo>
                <a:cubicBezTo>
                  <a:pt x="2082061" y="543653"/>
                  <a:pt x="2038330" y="562277"/>
                  <a:pt x="2133600" y="498764"/>
                </a:cubicBezTo>
                <a:lnTo>
                  <a:pt x="2175163" y="471055"/>
                </a:lnTo>
                <a:cubicBezTo>
                  <a:pt x="2227735" y="313340"/>
                  <a:pt x="2213202" y="390712"/>
                  <a:pt x="2189018" y="124691"/>
                </a:cubicBezTo>
                <a:cubicBezTo>
                  <a:pt x="2186503" y="97030"/>
                  <a:pt x="2171651" y="69936"/>
                  <a:pt x="2147454" y="55418"/>
                </a:cubicBezTo>
                <a:cubicBezTo>
                  <a:pt x="2134931" y="47904"/>
                  <a:pt x="2119745" y="46182"/>
                  <a:pt x="2105890" y="41564"/>
                </a:cubicBezTo>
                <a:cubicBezTo>
                  <a:pt x="2029744" y="-9201"/>
                  <a:pt x="2080978" y="13855"/>
                  <a:pt x="1939636" y="1385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4137009411"/>
      </p:ext>
    </p:extLst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2627784" y="188640"/>
            <a:ext cx="4248472" cy="1015663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GB" sz="60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60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GB" sz="60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4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sp>
        <p:nvSpPr>
          <p:cNvPr id="2" name="TextBox 1">
            <a:extLst>
              <a:ext uri="{FF2B5EF4-FFF2-40B4-BE49-F238E27FC236}">
                <a16:creationId xmlns:a16="http://schemas.microsoft.com/office/drawing/2014/main" id="{197AEBAD-71C2-FE4C-B5C7-822B77A0CA5E}"/>
              </a:ext>
            </a:extLst>
          </p:cNvPr>
          <p:cNvSpPr txBox="1"/>
          <p:nvPr/>
        </p:nvSpPr>
        <p:spPr>
          <a:xfrm>
            <a:off x="179512" y="1794811"/>
            <a:ext cx="3024336" cy="4247317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Enw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Oed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Pen-</a:t>
            </a:r>
            <a:r>
              <a:rPr lang="en-US" b="1" dirty="0" err="1">
                <a:solidFill>
                  <a:srgbClr val="002060"/>
                </a:solidFill>
              </a:rPr>
              <a:t>bwydd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Disgrifiad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hun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Teulu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Ffrindiau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 / </a:t>
            </a:r>
            <a:r>
              <a:rPr lang="en-US" b="1" dirty="0" err="1">
                <a:solidFill>
                  <a:srgbClr val="002060"/>
                </a:solidFill>
              </a:rPr>
              <a:t>ddim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Hobïau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Cartref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Disgrifia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dy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gartref</a:t>
            </a:r>
            <a:r>
              <a:rPr lang="en-US" b="1" dirty="0">
                <a:solidFill>
                  <a:srgbClr val="002060"/>
                </a:solidFill>
              </a:rPr>
              <a:t>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Ble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ma’r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cartref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 err="1">
                <a:solidFill>
                  <a:srgbClr val="002060"/>
                </a:solidFill>
              </a:rPr>
              <a:t>Ardal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sydd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leol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Beth </a:t>
            </a:r>
            <a:r>
              <a:rPr lang="en-US" b="1" dirty="0" err="1">
                <a:solidFill>
                  <a:srgbClr val="002060"/>
                </a:solidFill>
              </a:rPr>
              <a:t>rwyt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ti’n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hoffi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wneud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yn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yr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ardal</a:t>
            </a:r>
            <a:r>
              <a:rPr lang="en-US" b="1" dirty="0">
                <a:solidFill>
                  <a:srgbClr val="002060"/>
                </a:solidFill>
              </a:rPr>
              <a:t> </a:t>
            </a:r>
            <a:r>
              <a:rPr lang="en-US" b="1" dirty="0" err="1">
                <a:solidFill>
                  <a:srgbClr val="002060"/>
                </a:solidFill>
              </a:rPr>
              <a:t>leol</a:t>
            </a:r>
            <a:r>
              <a:rPr lang="en-US" b="1" dirty="0">
                <a:solidFill>
                  <a:srgbClr val="002060"/>
                </a:solidFill>
              </a:rPr>
              <a:t>?</a:t>
            </a:r>
          </a:p>
        </p:txBody>
      </p:sp>
      <p:sp>
        <p:nvSpPr>
          <p:cNvPr id="4" name="TextBox 3">
            <a:extLst>
              <a:ext uri="{FF2B5EF4-FFF2-40B4-BE49-F238E27FC236}">
                <a16:creationId xmlns:a16="http://schemas.microsoft.com/office/drawing/2014/main" id="{D09A8791-51EC-514F-A0B2-99DE5846EEBA}"/>
              </a:ext>
            </a:extLst>
          </p:cNvPr>
          <p:cNvSpPr txBox="1"/>
          <p:nvPr/>
        </p:nvSpPr>
        <p:spPr>
          <a:xfrm>
            <a:off x="6227168" y="1537155"/>
            <a:ext cx="2916832" cy="4801314"/>
          </a:xfrm>
          <a:prstGeom prst="rect">
            <a:avLst/>
          </a:prstGeom>
          <a:noFill/>
        </p:spPr>
        <p:txBody>
          <a:bodyPr wrap="square" rtlCol="0">
            <a:spAutoFit/>
          </a:bodyPr>
          <a:lstStyle/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Name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Age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Birthday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Describe yourself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Family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Friends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Likes / dislikes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Hobbies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Home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Describe your </a:t>
            </a:r>
            <a:r>
              <a:rPr lang="en-US" b="1" dirty="0" err="1">
                <a:solidFill>
                  <a:srgbClr val="002060"/>
                </a:solidFill>
              </a:rPr>
              <a:t>homw</a:t>
            </a:r>
            <a:endParaRPr lang="en-US" b="1" dirty="0">
              <a:solidFill>
                <a:srgbClr val="002060"/>
              </a:solidFill>
            </a:endParaRP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Where is your home?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Area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What is in your local area? e.g. shops, parks, etc.</a:t>
            </a:r>
          </a:p>
          <a:p>
            <a:pPr marL="285750" indent="-285750">
              <a:buFont typeface="Arial" panose="020B0604020202020204" pitchFamily="34" charset="0"/>
              <a:buChar char="•"/>
            </a:pPr>
            <a:r>
              <a:rPr lang="en-US" b="1" dirty="0">
                <a:solidFill>
                  <a:srgbClr val="002060"/>
                </a:solidFill>
              </a:rPr>
              <a:t>What do you like doing in your local area?</a:t>
            </a: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1A840-464F-F349-93D6-001A216B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sp>
        <p:nvSpPr>
          <p:cNvPr id="7" name="12-Point Star 6">
            <a:extLst>
              <a:ext uri="{FF2B5EF4-FFF2-40B4-BE49-F238E27FC236}">
                <a16:creationId xmlns:a16="http://schemas.microsoft.com/office/drawing/2014/main" id="{BC8C42C5-CA8D-4D46-81F8-9D7DF6EFA527}"/>
              </a:ext>
            </a:extLst>
          </p:cNvPr>
          <p:cNvSpPr/>
          <p:nvPr/>
        </p:nvSpPr>
        <p:spPr>
          <a:xfrm>
            <a:off x="2843808" y="1380400"/>
            <a:ext cx="3456384" cy="4975237"/>
          </a:xfrm>
          <a:prstGeom prst="star12">
            <a:avLst/>
          </a:prstGeom>
          <a:solidFill>
            <a:schemeClr val="accent1">
              <a:lumMod val="60000"/>
              <a:lumOff val="40000"/>
            </a:schemeClr>
          </a:solidFill>
          <a:ln w="76200"/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  <p:sp>
        <p:nvSpPr>
          <p:cNvPr id="8" name="Rectangle 7">
            <a:extLst>
              <a:ext uri="{FF2B5EF4-FFF2-40B4-BE49-F238E27FC236}">
                <a16:creationId xmlns:a16="http://schemas.microsoft.com/office/drawing/2014/main" id="{FBD9E2A0-A353-334C-8B2A-F0634662B9DA}"/>
              </a:ext>
            </a:extLst>
          </p:cNvPr>
          <p:cNvSpPr/>
          <p:nvPr/>
        </p:nvSpPr>
        <p:spPr>
          <a:xfrm>
            <a:off x="3419873" y="2602197"/>
            <a:ext cx="2448272" cy="2554545"/>
          </a:xfrm>
          <a:prstGeom prst="rect">
            <a:avLst/>
          </a:prstGeom>
        </p:spPr>
        <p:txBody>
          <a:bodyPr wrap="square">
            <a:spAutoFit/>
          </a:bodyPr>
          <a:lstStyle/>
          <a:p>
            <a:r>
              <a:rPr lang="en-US" sz="2000" b="1" dirty="0" err="1">
                <a:solidFill>
                  <a:srgbClr val="002060"/>
                </a:solidFill>
              </a:rPr>
              <a:t>Ysgrifenna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amdanat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ti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dy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hun</a:t>
            </a:r>
            <a:r>
              <a:rPr lang="en-US" sz="2000" b="1" dirty="0">
                <a:solidFill>
                  <a:srgbClr val="002060"/>
                </a:solidFill>
              </a:rPr>
              <a:t>. </a:t>
            </a:r>
            <a:r>
              <a:rPr lang="en-US" sz="2000" b="1" dirty="0" err="1">
                <a:solidFill>
                  <a:srgbClr val="002060"/>
                </a:solidFill>
              </a:rPr>
              <a:t>Cofia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gynnwys</a:t>
            </a:r>
            <a:r>
              <a:rPr lang="en-US" sz="2000" b="1" dirty="0">
                <a:solidFill>
                  <a:srgbClr val="002060"/>
                </a:solidFill>
              </a:rPr>
              <a:t> </a:t>
            </a:r>
            <a:r>
              <a:rPr lang="en-US" sz="2000" b="1" dirty="0" err="1">
                <a:solidFill>
                  <a:srgbClr val="002060"/>
                </a:solidFill>
              </a:rPr>
              <a:t>llawer</a:t>
            </a:r>
            <a:r>
              <a:rPr lang="en-US" sz="2000" b="1" dirty="0">
                <a:solidFill>
                  <a:srgbClr val="002060"/>
                </a:solidFill>
              </a:rPr>
              <a:t> o </a:t>
            </a:r>
            <a:r>
              <a:rPr lang="en-US" sz="2000" b="1" dirty="0" err="1">
                <a:solidFill>
                  <a:srgbClr val="002060"/>
                </a:solidFill>
              </a:rPr>
              <a:t>wybodaeth</a:t>
            </a:r>
            <a:r>
              <a:rPr lang="en-US" sz="2000" b="1" dirty="0">
                <a:solidFill>
                  <a:srgbClr val="002060"/>
                </a:solidFill>
              </a:rPr>
              <a:t>.</a:t>
            </a:r>
          </a:p>
          <a:p>
            <a:r>
              <a:rPr lang="en-US" sz="2000" b="1" i="1" dirty="0">
                <a:solidFill>
                  <a:srgbClr val="002060"/>
                </a:solidFill>
              </a:rPr>
              <a:t>Write about yourself.</a:t>
            </a:r>
          </a:p>
          <a:p>
            <a:r>
              <a:rPr lang="en-US" sz="2000" b="1" i="1" dirty="0">
                <a:solidFill>
                  <a:srgbClr val="002060"/>
                </a:solidFill>
              </a:rPr>
              <a:t>Remember to write as much information as possible. </a:t>
            </a:r>
          </a:p>
        </p:txBody>
      </p:sp>
      <p:pic>
        <p:nvPicPr>
          <p:cNvPr id="9" name="Picture 8">
            <a:extLst>
              <a:ext uri="{FF2B5EF4-FFF2-40B4-BE49-F238E27FC236}">
                <a16:creationId xmlns:a16="http://schemas.microsoft.com/office/drawing/2014/main" id="{A2609AFF-50B5-1F46-A7AD-C922CA73481C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96" t="15981" r="17870"/>
          <a:stretch/>
        </p:blipFill>
        <p:spPr>
          <a:xfrm>
            <a:off x="357725" y="141153"/>
            <a:ext cx="1650054" cy="135840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</p:spTree>
    <p:extLst>
      <p:ext uri="{BB962C8B-B14F-4D97-AF65-F5344CB8AC3E}">
        <p14:creationId xmlns:p14="http://schemas.microsoft.com/office/powerpoint/2010/main" val="4176504698"/>
      </p:ext>
    </p:extLst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3635896" y="116051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1A840-464F-F349-93D6-001A216B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43F030-CBD1-3844-804E-6DE80EB40DCD}"/>
              </a:ext>
            </a:extLst>
          </p:cNvPr>
          <p:cNvPicPr>
            <a:picLocks noChangeAspect="1"/>
          </p:cNvPicPr>
          <p:nvPr/>
        </p:nvPicPr>
        <p:blipFill rotWithShape="1">
          <a:blip r:embed="rId3"/>
          <a:srcRect l="22596" t="15981" r="17870"/>
          <a:stretch/>
        </p:blipFill>
        <p:spPr>
          <a:xfrm>
            <a:off x="121411" y="135121"/>
            <a:ext cx="1202097" cy="98962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4" name="Picture 13">
            <a:extLst>
              <a:ext uri="{FF2B5EF4-FFF2-40B4-BE49-F238E27FC236}">
                <a16:creationId xmlns:a16="http://schemas.microsoft.com/office/drawing/2014/main" id="{89C67C4B-1633-CB4F-BD62-28D300830A4D}"/>
              </a:ext>
            </a:extLst>
          </p:cNvPr>
          <p:cNvPicPr>
            <a:picLocks noChangeAspect="1"/>
          </p:cNvPicPr>
          <p:nvPr/>
        </p:nvPicPr>
        <p:blipFill rotWithShape="1">
          <a:blip r:embed="rId4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rcRect l="1780" t="1827" r="1188" b="415"/>
          <a:stretch/>
        </p:blipFill>
        <p:spPr>
          <a:xfrm>
            <a:off x="1187624" y="1066477"/>
            <a:ext cx="7848872" cy="508913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15" name="Freeform 14">
            <a:extLst>
              <a:ext uri="{FF2B5EF4-FFF2-40B4-BE49-F238E27FC236}">
                <a16:creationId xmlns:a16="http://schemas.microsoft.com/office/drawing/2014/main" id="{603F94BA-D478-3C47-886D-5E91EA7A105D}"/>
              </a:ext>
            </a:extLst>
          </p:cNvPr>
          <p:cNvSpPr/>
          <p:nvPr/>
        </p:nvSpPr>
        <p:spPr>
          <a:xfrm>
            <a:off x="3859680" y="3429000"/>
            <a:ext cx="2216727" cy="748146"/>
          </a:xfrm>
          <a:custGeom>
            <a:avLst/>
            <a:gdLst>
              <a:gd name="connsiteX0" fmla="*/ 2216727 w 2216727"/>
              <a:gd name="connsiteY0" fmla="*/ 27709 h 748146"/>
              <a:gd name="connsiteX1" fmla="*/ 2119745 w 2216727"/>
              <a:gd name="connsiteY1" fmla="*/ 41564 h 748146"/>
              <a:gd name="connsiteX2" fmla="*/ 1856509 w 2216727"/>
              <a:gd name="connsiteY2" fmla="*/ 13855 h 748146"/>
              <a:gd name="connsiteX3" fmla="*/ 1607127 w 2216727"/>
              <a:gd name="connsiteY3" fmla="*/ 0 h 748146"/>
              <a:gd name="connsiteX4" fmla="*/ 900545 w 2216727"/>
              <a:gd name="connsiteY4" fmla="*/ 13855 h 748146"/>
              <a:gd name="connsiteX5" fmla="*/ 706581 w 2216727"/>
              <a:gd name="connsiteY5" fmla="*/ 41564 h 748146"/>
              <a:gd name="connsiteX6" fmla="*/ 581890 w 2216727"/>
              <a:gd name="connsiteY6" fmla="*/ 55418 h 748146"/>
              <a:gd name="connsiteX7" fmla="*/ 526472 w 2216727"/>
              <a:gd name="connsiteY7" fmla="*/ 69273 h 748146"/>
              <a:gd name="connsiteX8" fmla="*/ 360218 w 2216727"/>
              <a:gd name="connsiteY8" fmla="*/ 96982 h 748146"/>
              <a:gd name="connsiteX9" fmla="*/ 277090 w 2216727"/>
              <a:gd name="connsiteY9" fmla="*/ 124691 h 748146"/>
              <a:gd name="connsiteX10" fmla="*/ 193963 w 2216727"/>
              <a:gd name="connsiteY10" fmla="*/ 152400 h 748146"/>
              <a:gd name="connsiteX11" fmla="*/ 152400 w 2216727"/>
              <a:gd name="connsiteY11" fmla="*/ 166255 h 748146"/>
              <a:gd name="connsiteX12" fmla="*/ 83127 w 2216727"/>
              <a:gd name="connsiteY12" fmla="*/ 207818 h 748146"/>
              <a:gd name="connsiteX13" fmla="*/ 27709 w 2216727"/>
              <a:gd name="connsiteY13" fmla="*/ 277091 h 748146"/>
              <a:gd name="connsiteX14" fmla="*/ 0 w 2216727"/>
              <a:gd name="connsiteY14" fmla="*/ 360218 h 748146"/>
              <a:gd name="connsiteX15" fmla="*/ 13854 w 2216727"/>
              <a:gd name="connsiteY15" fmla="*/ 554182 h 748146"/>
              <a:gd name="connsiteX16" fmla="*/ 69272 w 2216727"/>
              <a:gd name="connsiteY16" fmla="*/ 678873 h 748146"/>
              <a:gd name="connsiteX17" fmla="*/ 193963 w 2216727"/>
              <a:gd name="connsiteY17" fmla="*/ 748146 h 748146"/>
              <a:gd name="connsiteX18" fmla="*/ 997527 w 2216727"/>
              <a:gd name="connsiteY18" fmla="*/ 734291 h 748146"/>
              <a:gd name="connsiteX19" fmla="*/ 1191490 w 2216727"/>
              <a:gd name="connsiteY19" fmla="*/ 706582 h 748146"/>
              <a:gd name="connsiteX20" fmla="*/ 1593272 w 2216727"/>
              <a:gd name="connsiteY20" fmla="*/ 665018 h 748146"/>
              <a:gd name="connsiteX21" fmla="*/ 1773381 w 2216727"/>
              <a:gd name="connsiteY21" fmla="*/ 637309 h 748146"/>
              <a:gd name="connsiteX22" fmla="*/ 1884218 w 2216727"/>
              <a:gd name="connsiteY22" fmla="*/ 609600 h 748146"/>
              <a:gd name="connsiteX23" fmla="*/ 2008909 w 2216727"/>
              <a:gd name="connsiteY23" fmla="*/ 568037 h 748146"/>
              <a:gd name="connsiteX24" fmla="*/ 2133600 w 2216727"/>
              <a:gd name="connsiteY24" fmla="*/ 498764 h 748146"/>
              <a:gd name="connsiteX25" fmla="*/ 2175163 w 2216727"/>
              <a:gd name="connsiteY25" fmla="*/ 471055 h 748146"/>
              <a:gd name="connsiteX26" fmla="*/ 2189018 w 2216727"/>
              <a:gd name="connsiteY26" fmla="*/ 124691 h 748146"/>
              <a:gd name="connsiteX27" fmla="*/ 2147454 w 2216727"/>
              <a:gd name="connsiteY27" fmla="*/ 55418 h 748146"/>
              <a:gd name="connsiteX28" fmla="*/ 2105890 w 2216727"/>
              <a:gd name="connsiteY28" fmla="*/ 41564 h 748146"/>
              <a:gd name="connsiteX29" fmla="*/ 1939636 w 2216727"/>
              <a:gd name="connsiteY29" fmla="*/ 13855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216727" h="748146">
                <a:moveTo>
                  <a:pt x="2216727" y="27709"/>
                </a:moveTo>
                <a:cubicBezTo>
                  <a:pt x="2184400" y="32327"/>
                  <a:pt x="2152401" y="41564"/>
                  <a:pt x="2119745" y="41564"/>
                </a:cubicBezTo>
                <a:cubicBezTo>
                  <a:pt x="2015971" y="41564"/>
                  <a:pt x="1955402" y="21462"/>
                  <a:pt x="1856509" y="13855"/>
                </a:cubicBezTo>
                <a:cubicBezTo>
                  <a:pt x="1773499" y="7470"/>
                  <a:pt x="1690254" y="4618"/>
                  <a:pt x="1607127" y="0"/>
                </a:cubicBezTo>
                <a:lnTo>
                  <a:pt x="900545" y="13855"/>
                </a:lnTo>
                <a:cubicBezTo>
                  <a:pt x="636019" y="22528"/>
                  <a:pt x="850939" y="19355"/>
                  <a:pt x="706581" y="41564"/>
                </a:cubicBezTo>
                <a:cubicBezTo>
                  <a:pt x="665248" y="47923"/>
                  <a:pt x="623454" y="50800"/>
                  <a:pt x="581890" y="55418"/>
                </a:cubicBezTo>
                <a:cubicBezTo>
                  <a:pt x="563417" y="60036"/>
                  <a:pt x="545206" y="65867"/>
                  <a:pt x="526472" y="69273"/>
                </a:cubicBezTo>
                <a:cubicBezTo>
                  <a:pt x="467008" y="80085"/>
                  <a:pt x="417647" y="81320"/>
                  <a:pt x="360218" y="96982"/>
                </a:cubicBezTo>
                <a:cubicBezTo>
                  <a:pt x="332039" y="104667"/>
                  <a:pt x="304799" y="115454"/>
                  <a:pt x="277090" y="124691"/>
                </a:cubicBezTo>
                <a:lnTo>
                  <a:pt x="193963" y="152400"/>
                </a:lnTo>
                <a:lnTo>
                  <a:pt x="152400" y="166255"/>
                </a:lnTo>
                <a:cubicBezTo>
                  <a:pt x="82184" y="236469"/>
                  <a:pt x="173059" y="153858"/>
                  <a:pt x="83127" y="207818"/>
                </a:cubicBezTo>
                <a:cubicBezTo>
                  <a:pt x="65681" y="218286"/>
                  <a:pt x="34573" y="261647"/>
                  <a:pt x="27709" y="277091"/>
                </a:cubicBezTo>
                <a:cubicBezTo>
                  <a:pt x="15847" y="303781"/>
                  <a:pt x="0" y="360218"/>
                  <a:pt x="0" y="360218"/>
                </a:cubicBezTo>
                <a:cubicBezTo>
                  <a:pt x="4618" y="424873"/>
                  <a:pt x="4239" y="490080"/>
                  <a:pt x="13854" y="554182"/>
                </a:cubicBezTo>
                <a:cubicBezTo>
                  <a:pt x="17640" y="579425"/>
                  <a:pt x="42002" y="655011"/>
                  <a:pt x="69272" y="678873"/>
                </a:cubicBezTo>
                <a:cubicBezTo>
                  <a:pt x="127903" y="730175"/>
                  <a:pt x="136878" y="729117"/>
                  <a:pt x="193963" y="748146"/>
                </a:cubicBezTo>
                <a:lnTo>
                  <a:pt x="997527" y="734291"/>
                </a:lnTo>
                <a:cubicBezTo>
                  <a:pt x="1222690" y="727669"/>
                  <a:pt x="1063282" y="727950"/>
                  <a:pt x="1191490" y="706582"/>
                </a:cubicBezTo>
                <a:cubicBezTo>
                  <a:pt x="1280998" y="691664"/>
                  <a:pt x="1574002" y="667427"/>
                  <a:pt x="1593272" y="665018"/>
                </a:cubicBezTo>
                <a:cubicBezTo>
                  <a:pt x="1678832" y="654323"/>
                  <a:pt x="1698363" y="654621"/>
                  <a:pt x="1773381" y="637309"/>
                </a:cubicBezTo>
                <a:cubicBezTo>
                  <a:pt x="1810488" y="628746"/>
                  <a:pt x="1848090" y="621643"/>
                  <a:pt x="1884218" y="609600"/>
                </a:cubicBezTo>
                <a:lnTo>
                  <a:pt x="2008909" y="568037"/>
                </a:lnTo>
                <a:cubicBezTo>
                  <a:pt x="2082061" y="543653"/>
                  <a:pt x="2038330" y="562277"/>
                  <a:pt x="2133600" y="498764"/>
                </a:cubicBezTo>
                <a:lnTo>
                  <a:pt x="2175163" y="471055"/>
                </a:lnTo>
                <a:cubicBezTo>
                  <a:pt x="2227735" y="313340"/>
                  <a:pt x="2213202" y="390712"/>
                  <a:pt x="2189018" y="124691"/>
                </a:cubicBezTo>
                <a:cubicBezTo>
                  <a:pt x="2186503" y="97030"/>
                  <a:pt x="2171651" y="69936"/>
                  <a:pt x="2147454" y="55418"/>
                </a:cubicBezTo>
                <a:cubicBezTo>
                  <a:pt x="2134931" y="47904"/>
                  <a:pt x="2119745" y="46182"/>
                  <a:pt x="2105890" y="41564"/>
                </a:cubicBezTo>
                <a:cubicBezTo>
                  <a:pt x="2029744" y="-9201"/>
                  <a:pt x="2080978" y="13855"/>
                  <a:pt x="1939636" y="1385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1232230762"/>
      </p:ext>
    </p:extLst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TextBox 4">
            <a:extLst>
              <a:ext uri="{FF2B5EF4-FFF2-40B4-BE49-F238E27FC236}">
                <a16:creationId xmlns:a16="http://schemas.microsoft.com/office/drawing/2014/main" id="{EC0AF033-6172-D941-A7EB-0B478B8EC26F}"/>
              </a:ext>
            </a:extLst>
          </p:cNvPr>
          <p:cNvSpPr txBox="1"/>
          <p:nvPr/>
        </p:nvSpPr>
        <p:spPr>
          <a:xfrm>
            <a:off x="3635896" y="116051"/>
            <a:ext cx="2664296" cy="646331"/>
          </a:xfrm>
          <a:prstGeom prst="rect">
            <a:avLst/>
          </a:prstGeom>
          <a:solidFill>
            <a:schemeClr val="accent1">
              <a:lumMod val="20000"/>
              <a:lumOff val="80000"/>
            </a:schemeClr>
          </a:solidFill>
          <a:ln w="76200">
            <a:solidFill>
              <a:srgbClr val="C00000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Pwy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wyt</a:t>
            </a:r>
            <a:r>
              <a:rPr lang="en-GB" sz="3600" b="1" u="sng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 </a:t>
            </a:r>
            <a:r>
              <a:rPr lang="en-GB" sz="3600" b="1" u="sng" dirty="0" err="1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ti</a:t>
            </a:r>
            <a:r>
              <a:rPr lang="en-GB" sz="3600" b="1" dirty="0">
                <a:solidFill>
                  <a:srgbClr val="C00000"/>
                </a:solidFill>
                <a:latin typeface="Noteworthy Light" panose="02000400000000000000" pitchFamily="2" charset="77"/>
                <a:ea typeface="Noteworthy Light" panose="02000400000000000000" pitchFamily="2" charset="77"/>
              </a:rPr>
              <a:t>?</a:t>
            </a:r>
            <a:endParaRPr lang="cy-GB" sz="2400" i="1" dirty="0">
              <a:solidFill>
                <a:srgbClr val="C00000"/>
              </a:solidFill>
              <a:latin typeface="Noteworthy Light" panose="02000400000000000000" pitchFamily="2" charset="77"/>
              <a:ea typeface="Noteworthy Light" panose="02000400000000000000" pitchFamily="2" charset="77"/>
            </a:endParaRPr>
          </a:p>
        </p:txBody>
      </p:sp>
      <p:pic>
        <p:nvPicPr>
          <p:cNvPr id="6" name="Picture 5">
            <a:extLst>
              <a:ext uri="{FF2B5EF4-FFF2-40B4-BE49-F238E27FC236}">
                <a16:creationId xmlns:a16="http://schemas.microsoft.com/office/drawing/2014/main" id="{D741A840-464F-F349-93D6-001A216B0ECB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8225"/>
            <a:ext cx="9144000" cy="640697"/>
          </a:xfrm>
          <a:prstGeom prst="rect">
            <a:avLst/>
          </a:prstGeom>
        </p:spPr>
      </p:pic>
      <p:pic>
        <p:nvPicPr>
          <p:cNvPr id="10" name="Picture 9">
            <a:extLst>
              <a:ext uri="{FF2B5EF4-FFF2-40B4-BE49-F238E27FC236}">
                <a16:creationId xmlns:a16="http://schemas.microsoft.com/office/drawing/2014/main" id="{1B242143-407D-4B42-BD4B-EC79C04A2584}"/>
              </a:ext>
            </a:extLst>
          </p:cNvPr>
          <p:cNvPicPr>
            <a:picLocks noChangeAspect="1"/>
          </p:cNvPicPr>
          <p:nvPr/>
        </p:nvPicPr>
        <p:blipFill>
          <a:blip r:embed="rId3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1403648" y="960417"/>
            <a:ext cx="7524506" cy="5144881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pic>
        <p:nvPicPr>
          <p:cNvPr id="11" name="Picture 10">
            <a:extLst>
              <a:ext uri="{FF2B5EF4-FFF2-40B4-BE49-F238E27FC236}">
                <a16:creationId xmlns:a16="http://schemas.microsoft.com/office/drawing/2014/main" id="{8243F030-CBD1-3844-804E-6DE80EB40DCD}"/>
              </a:ext>
            </a:extLst>
          </p:cNvPr>
          <p:cNvPicPr>
            <a:picLocks noChangeAspect="1"/>
          </p:cNvPicPr>
          <p:nvPr/>
        </p:nvPicPr>
        <p:blipFill rotWithShape="1">
          <a:blip r:embed="rId4"/>
          <a:srcRect l="22596" t="15981" r="17870"/>
          <a:stretch/>
        </p:blipFill>
        <p:spPr>
          <a:xfrm>
            <a:off x="121411" y="135121"/>
            <a:ext cx="1202097" cy="989624"/>
          </a:xfrm>
          <a:prstGeom prst="rect">
            <a:avLst/>
          </a:prstGeom>
          <a:ln w="57150">
            <a:solidFill>
              <a:schemeClr val="accent1"/>
            </a:solidFill>
          </a:ln>
        </p:spPr>
      </p:pic>
      <p:sp>
        <p:nvSpPr>
          <p:cNvPr id="12" name="Freeform 11">
            <a:extLst>
              <a:ext uri="{FF2B5EF4-FFF2-40B4-BE49-F238E27FC236}">
                <a16:creationId xmlns:a16="http://schemas.microsoft.com/office/drawing/2014/main" id="{FF49FBC9-2262-2C49-9488-519E4E1EB132}"/>
              </a:ext>
            </a:extLst>
          </p:cNvPr>
          <p:cNvSpPr/>
          <p:nvPr/>
        </p:nvSpPr>
        <p:spPr>
          <a:xfrm>
            <a:off x="3366655" y="5112327"/>
            <a:ext cx="2216727" cy="748146"/>
          </a:xfrm>
          <a:custGeom>
            <a:avLst/>
            <a:gdLst>
              <a:gd name="connsiteX0" fmla="*/ 2216727 w 2216727"/>
              <a:gd name="connsiteY0" fmla="*/ 27709 h 748146"/>
              <a:gd name="connsiteX1" fmla="*/ 2119745 w 2216727"/>
              <a:gd name="connsiteY1" fmla="*/ 41564 h 748146"/>
              <a:gd name="connsiteX2" fmla="*/ 1856509 w 2216727"/>
              <a:gd name="connsiteY2" fmla="*/ 13855 h 748146"/>
              <a:gd name="connsiteX3" fmla="*/ 1607127 w 2216727"/>
              <a:gd name="connsiteY3" fmla="*/ 0 h 748146"/>
              <a:gd name="connsiteX4" fmla="*/ 900545 w 2216727"/>
              <a:gd name="connsiteY4" fmla="*/ 13855 h 748146"/>
              <a:gd name="connsiteX5" fmla="*/ 706581 w 2216727"/>
              <a:gd name="connsiteY5" fmla="*/ 41564 h 748146"/>
              <a:gd name="connsiteX6" fmla="*/ 581890 w 2216727"/>
              <a:gd name="connsiteY6" fmla="*/ 55418 h 748146"/>
              <a:gd name="connsiteX7" fmla="*/ 526472 w 2216727"/>
              <a:gd name="connsiteY7" fmla="*/ 69273 h 748146"/>
              <a:gd name="connsiteX8" fmla="*/ 360218 w 2216727"/>
              <a:gd name="connsiteY8" fmla="*/ 96982 h 748146"/>
              <a:gd name="connsiteX9" fmla="*/ 277090 w 2216727"/>
              <a:gd name="connsiteY9" fmla="*/ 124691 h 748146"/>
              <a:gd name="connsiteX10" fmla="*/ 193963 w 2216727"/>
              <a:gd name="connsiteY10" fmla="*/ 152400 h 748146"/>
              <a:gd name="connsiteX11" fmla="*/ 152400 w 2216727"/>
              <a:gd name="connsiteY11" fmla="*/ 166255 h 748146"/>
              <a:gd name="connsiteX12" fmla="*/ 83127 w 2216727"/>
              <a:gd name="connsiteY12" fmla="*/ 207818 h 748146"/>
              <a:gd name="connsiteX13" fmla="*/ 27709 w 2216727"/>
              <a:gd name="connsiteY13" fmla="*/ 277091 h 748146"/>
              <a:gd name="connsiteX14" fmla="*/ 0 w 2216727"/>
              <a:gd name="connsiteY14" fmla="*/ 360218 h 748146"/>
              <a:gd name="connsiteX15" fmla="*/ 13854 w 2216727"/>
              <a:gd name="connsiteY15" fmla="*/ 554182 h 748146"/>
              <a:gd name="connsiteX16" fmla="*/ 69272 w 2216727"/>
              <a:gd name="connsiteY16" fmla="*/ 678873 h 748146"/>
              <a:gd name="connsiteX17" fmla="*/ 193963 w 2216727"/>
              <a:gd name="connsiteY17" fmla="*/ 748146 h 748146"/>
              <a:gd name="connsiteX18" fmla="*/ 997527 w 2216727"/>
              <a:gd name="connsiteY18" fmla="*/ 734291 h 748146"/>
              <a:gd name="connsiteX19" fmla="*/ 1191490 w 2216727"/>
              <a:gd name="connsiteY19" fmla="*/ 706582 h 748146"/>
              <a:gd name="connsiteX20" fmla="*/ 1593272 w 2216727"/>
              <a:gd name="connsiteY20" fmla="*/ 665018 h 748146"/>
              <a:gd name="connsiteX21" fmla="*/ 1773381 w 2216727"/>
              <a:gd name="connsiteY21" fmla="*/ 637309 h 748146"/>
              <a:gd name="connsiteX22" fmla="*/ 1884218 w 2216727"/>
              <a:gd name="connsiteY22" fmla="*/ 609600 h 748146"/>
              <a:gd name="connsiteX23" fmla="*/ 2008909 w 2216727"/>
              <a:gd name="connsiteY23" fmla="*/ 568037 h 748146"/>
              <a:gd name="connsiteX24" fmla="*/ 2133600 w 2216727"/>
              <a:gd name="connsiteY24" fmla="*/ 498764 h 748146"/>
              <a:gd name="connsiteX25" fmla="*/ 2175163 w 2216727"/>
              <a:gd name="connsiteY25" fmla="*/ 471055 h 748146"/>
              <a:gd name="connsiteX26" fmla="*/ 2189018 w 2216727"/>
              <a:gd name="connsiteY26" fmla="*/ 124691 h 748146"/>
              <a:gd name="connsiteX27" fmla="*/ 2147454 w 2216727"/>
              <a:gd name="connsiteY27" fmla="*/ 55418 h 748146"/>
              <a:gd name="connsiteX28" fmla="*/ 2105890 w 2216727"/>
              <a:gd name="connsiteY28" fmla="*/ 41564 h 748146"/>
              <a:gd name="connsiteX29" fmla="*/ 1939636 w 2216727"/>
              <a:gd name="connsiteY29" fmla="*/ 13855 h 748146"/>
            </a:gdLst>
            <a:ahLst/>
            <a:cxnLst>
              <a:cxn ang="0">
                <a:pos x="connsiteX0" y="connsiteY0"/>
              </a:cxn>
              <a:cxn ang="0">
                <a:pos x="connsiteX1" y="connsiteY1"/>
              </a:cxn>
              <a:cxn ang="0">
                <a:pos x="connsiteX2" y="connsiteY2"/>
              </a:cxn>
              <a:cxn ang="0">
                <a:pos x="connsiteX3" y="connsiteY3"/>
              </a:cxn>
              <a:cxn ang="0">
                <a:pos x="connsiteX4" y="connsiteY4"/>
              </a:cxn>
              <a:cxn ang="0">
                <a:pos x="connsiteX5" y="connsiteY5"/>
              </a:cxn>
              <a:cxn ang="0">
                <a:pos x="connsiteX6" y="connsiteY6"/>
              </a:cxn>
              <a:cxn ang="0">
                <a:pos x="connsiteX7" y="connsiteY7"/>
              </a:cxn>
              <a:cxn ang="0">
                <a:pos x="connsiteX8" y="connsiteY8"/>
              </a:cxn>
              <a:cxn ang="0">
                <a:pos x="connsiteX9" y="connsiteY9"/>
              </a:cxn>
              <a:cxn ang="0">
                <a:pos x="connsiteX10" y="connsiteY10"/>
              </a:cxn>
              <a:cxn ang="0">
                <a:pos x="connsiteX11" y="connsiteY11"/>
              </a:cxn>
              <a:cxn ang="0">
                <a:pos x="connsiteX12" y="connsiteY12"/>
              </a:cxn>
              <a:cxn ang="0">
                <a:pos x="connsiteX13" y="connsiteY13"/>
              </a:cxn>
              <a:cxn ang="0">
                <a:pos x="connsiteX14" y="connsiteY14"/>
              </a:cxn>
              <a:cxn ang="0">
                <a:pos x="connsiteX15" y="connsiteY15"/>
              </a:cxn>
              <a:cxn ang="0">
                <a:pos x="connsiteX16" y="connsiteY16"/>
              </a:cxn>
              <a:cxn ang="0">
                <a:pos x="connsiteX17" y="connsiteY17"/>
              </a:cxn>
              <a:cxn ang="0">
                <a:pos x="connsiteX18" y="connsiteY18"/>
              </a:cxn>
              <a:cxn ang="0">
                <a:pos x="connsiteX19" y="connsiteY19"/>
              </a:cxn>
              <a:cxn ang="0">
                <a:pos x="connsiteX20" y="connsiteY20"/>
              </a:cxn>
              <a:cxn ang="0">
                <a:pos x="connsiteX21" y="connsiteY21"/>
              </a:cxn>
              <a:cxn ang="0">
                <a:pos x="connsiteX22" y="connsiteY22"/>
              </a:cxn>
              <a:cxn ang="0">
                <a:pos x="connsiteX23" y="connsiteY23"/>
              </a:cxn>
              <a:cxn ang="0">
                <a:pos x="connsiteX24" y="connsiteY24"/>
              </a:cxn>
              <a:cxn ang="0">
                <a:pos x="connsiteX25" y="connsiteY25"/>
              </a:cxn>
              <a:cxn ang="0">
                <a:pos x="connsiteX26" y="connsiteY26"/>
              </a:cxn>
              <a:cxn ang="0">
                <a:pos x="connsiteX27" y="connsiteY27"/>
              </a:cxn>
              <a:cxn ang="0">
                <a:pos x="connsiteX28" y="connsiteY28"/>
              </a:cxn>
              <a:cxn ang="0">
                <a:pos x="connsiteX29" y="connsiteY29"/>
              </a:cxn>
            </a:cxnLst>
            <a:rect l="l" t="t" r="r" b="b"/>
            <a:pathLst>
              <a:path w="2216727" h="748146">
                <a:moveTo>
                  <a:pt x="2216727" y="27709"/>
                </a:moveTo>
                <a:cubicBezTo>
                  <a:pt x="2184400" y="32327"/>
                  <a:pt x="2152401" y="41564"/>
                  <a:pt x="2119745" y="41564"/>
                </a:cubicBezTo>
                <a:cubicBezTo>
                  <a:pt x="2015971" y="41564"/>
                  <a:pt x="1955402" y="21462"/>
                  <a:pt x="1856509" y="13855"/>
                </a:cubicBezTo>
                <a:cubicBezTo>
                  <a:pt x="1773499" y="7470"/>
                  <a:pt x="1690254" y="4618"/>
                  <a:pt x="1607127" y="0"/>
                </a:cubicBezTo>
                <a:lnTo>
                  <a:pt x="900545" y="13855"/>
                </a:lnTo>
                <a:cubicBezTo>
                  <a:pt x="636019" y="22528"/>
                  <a:pt x="850939" y="19355"/>
                  <a:pt x="706581" y="41564"/>
                </a:cubicBezTo>
                <a:cubicBezTo>
                  <a:pt x="665248" y="47923"/>
                  <a:pt x="623454" y="50800"/>
                  <a:pt x="581890" y="55418"/>
                </a:cubicBezTo>
                <a:cubicBezTo>
                  <a:pt x="563417" y="60036"/>
                  <a:pt x="545206" y="65867"/>
                  <a:pt x="526472" y="69273"/>
                </a:cubicBezTo>
                <a:cubicBezTo>
                  <a:pt x="467008" y="80085"/>
                  <a:pt x="417647" y="81320"/>
                  <a:pt x="360218" y="96982"/>
                </a:cubicBezTo>
                <a:cubicBezTo>
                  <a:pt x="332039" y="104667"/>
                  <a:pt x="304799" y="115454"/>
                  <a:pt x="277090" y="124691"/>
                </a:cubicBezTo>
                <a:lnTo>
                  <a:pt x="193963" y="152400"/>
                </a:lnTo>
                <a:lnTo>
                  <a:pt x="152400" y="166255"/>
                </a:lnTo>
                <a:cubicBezTo>
                  <a:pt x="82184" y="236469"/>
                  <a:pt x="173059" y="153858"/>
                  <a:pt x="83127" y="207818"/>
                </a:cubicBezTo>
                <a:cubicBezTo>
                  <a:pt x="65681" y="218286"/>
                  <a:pt x="34573" y="261647"/>
                  <a:pt x="27709" y="277091"/>
                </a:cubicBezTo>
                <a:cubicBezTo>
                  <a:pt x="15847" y="303781"/>
                  <a:pt x="0" y="360218"/>
                  <a:pt x="0" y="360218"/>
                </a:cubicBezTo>
                <a:cubicBezTo>
                  <a:pt x="4618" y="424873"/>
                  <a:pt x="4239" y="490080"/>
                  <a:pt x="13854" y="554182"/>
                </a:cubicBezTo>
                <a:cubicBezTo>
                  <a:pt x="17640" y="579425"/>
                  <a:pt x="42002" y="655011"/>
                  <a:pt x="69272" y="678873"/>
                </a:cubicBezTo>
                <a:cubicBezTo>
                  <a:pt x="127903" y="730175"/>
                  <a:pt x="136878" y="729117"/>
                  <a:pt x="193963" y="748146"/>
                </a:cubicBezTo>
                <a:lnTo>
                  <a:pt x="997527" y="734291"/>
                </a:lnTo>
                <a:cubicBezTo>
                  <a:pt x="1222690" y="727669"/>
                  <a:pt x="1063282" y="727950"/>
                  <a:pt x="1191490" y="706582"/>
                </a:cubicBezTo>
                <a:cubicBezTo>
                  <a:pt x="1280998" y="691664"/>
                  <a:pt x="1574002" y="667427"/>
                  <a:pt x="1593272" y="665018"/>
                </a:cubicBezTo>
                <a:cubicBezTo>
                  <a:pt x="1678832" y="654323"/>
                  <a:pt x="1698363" y="654621"/>
                  <a:pt x="1773381" y="637309"/>
                </a:cubicBezTo>
                <a:cubicBezTo>
                  <a:pt x="1810488" y="628746"/>
                  <a:pt x="1848090" y="621643"/>
                  <a:pt x="1884218" y="609600"/>
                </a:cubicBezTo>
                <a:lnTo>
                  <a:pt x="2008909" y="568037"/>
                </a:lnTo>
                <a:cubicBezTo>
                  <a:pt x="2082061" y="543653"/>
                  <a:pt x="2038330" y="562277"/>
                  <a:pt x="2133600" y="498764"/>
                </a:cubicBezTo>
                <a:lnTo>
                  <a:pt x="2175163" y="471055"/>
                </a:lnTo>
                <a:cubicBezTo>
                  <a:pt x="2227735" y="313340"/>
                  <a:pt x="2213202" y="390712"/>
                  <a:pt x="2189018" y="124691"/>
                </a:cubicBezTo>
                <a:cubicBezTo>
                  <a:pt x="2186503" y="97030"/>
                  <a:pt x="2171651" y="69936"/>
                  <a:pt x="2147454" y="55418"/>
                </a:cubicBezTo>
                <a:cubicBezTo>
                  <a:pt x="2134931" y="47904"/>
                  <a:pt x="2119745" y="46182"/>
                  <a:pt x="2105890" y="41564"/>
                </a:cubicBezTo>
                <a:cubicBezTo>
                  <a:pt x="2029744" y="-9201"/>
                  <a:pt x="2080978" y="13855"/>
                  <a:pt x="1939636" y="13855"/>
                </a:cubicBezTo>
              </a:path>
            </a:pathLst>
          </a:custGeom>
          <a:noFill/>
          <a:ln w="38100">
            <a:solidFill>
              <a:srgbClr val="FF0000"/>
            </a:solidFill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pPr algn="ctr"/>
            <a:endParaRPr lang="en-US"/>
          </a:p>
        </p:txBody>
      </p:sp>
    </p:spTree>
    <p:extLst>
      <p:ext uri="{BB962C8B-B14F-4D97-AF65-F5344CB8AC3E}">
        <p14:creationId xmlns:p14="http://schemas.microsoft.com/office/powerpoint/2010/main" val="844081062"/>
      </p:ext>
    </p:extLst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10" name="Picture 9">
            <a:extLst>
              <a:ext uri="{FF2B5EF4-FFF2-40B4-BE49-F238E27FC236}">
                <a16:creationId xmlns:a16="http://schemas.microsoft.com/office/drawing/2014/main" id="{77DDD7C9-5416-6745-9F52-9BFBAD6F4115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t="6497" b="12147"/>
          <a:stretch/>
        </p:blipFill>
        <p:spPr>
          <a:xfrm>
            <a:off x="0" y="6217303"/>
            <a:ext cx="9144000" cy="640697"/>
          </a:xfrm>
          <a:prstGeom prst="rect">
            <a:avLst/>
          </a:prstGeom>
        </p:spPr>
      </p:pic>
      <p:pic>
        <p:nvPicPr>
          <p:cNvPr id="2" name="Picture 1">
            <a:extLst>
              <a:ext uri="{FF2B5EF4-FFF2-40B4-BE49-F238E27FC236}">
                <a16:creationId xmlns:a16="http://schemas.microsoft.com/office/drawing/2014/main" id="{6723E755-D3D6-354A-8F78-5A7E4E3788E9}"/>
              </a:ext>
            </a:extLst>
          </p:cNvPr>
          <p:cNvPicPr>
            <a:picLocks noChangeAspect="1"/>
          </p:cNvPicPr>
          <p:nvPr/>
        </p:nvPicPr>
        <p:blipFill>
          <a:blip r:embed="rId3"/>
          <a:stretch>
            <a:fillRect/>
          </a:stretch>
        </p:blipFill>
        <p:spPr>
          <a:xfrm>
            <a:off x="827584" y="764704"/>
            <a:ext cx="3378272" cy="3743885"/>
          </a:xfrm>
          <a:prstGeom prst="rect">
            <a:avLst/>
          </a:prstGeom>
          <a:ln w="76200">
            <a:solidFill>
              <a:schemeClr val="tx1"/>
            </a:solidFill>
          </a:ln>
        </p:spPr>
      </p:pic>
      <p:sp>
        <p:nvSpPr>
          <p:cNvPr id="3" name="TextBox 2">
            <a:extLst>
              <a:ext uri="{FF2B5EF4-FFF2-40B4-BE49-F238E27FC236}">
                <a16:creationId xmlns:a16="http://schemas.microsoft.com/office/drawing/2014/main" id="{324F2DB3-1668-3C4E-8DA4-702549D28B0D}"/>
              </a:ext>
            </a:extLst>
          </p:cNvPr>
          <p:cNvSpPr txBox="1"/>
          <p:nvPr/>
        </p:nvSpPr>
        <p:spPr>
          <a:xfrm>
            <a:off x="5004048" y="1738877"/>
            <a:ext cx="3744416" cy="4178067"/>
          </a:xfrm>
          <a:prstGeom prst="rect">
            <a:avLst/>
          </a:prstGeom>
          <a:solidFill>
            <a:schemeClr val="bg1"/>
          </a:solidFill>
          <a:ln w="76200">
            <a:solidFill>
              <a:schemeClr val="accent1"/>
            </a:solidFill>
          </a:ln>
        </p:spPr>
        <p:txBody>
          <a:bodyPr wrap="square" rtlCol="0">
            <a:spAutoFit/>
          </a:bodyPr>
          <a:lstStyle/>
          <a:p>
            <a:pPr algn="ctr"/>
            <a:r>
              <a:rPr lang="en-US" sz="3600" b="1" dirty="0" err="1"/>
              <a:t>Tro</a:t>
            </a:r>
            <a:r>
              <a:rPr lang="en-US" sz="3600" b="1" dirty="0"/>
              <a:t> </a:t>
            </a:r>
            <a:r>
              <a:rPr lang="en-US" sz="3600" b="1" dirty="0" err="1"/>
              <a:t>nesaf</a:t>
            </a:r>
            <a:r>
              <a:rPr lang="en-US" sz="3600" b="1" dirty="0"/>
              <a:t>:</a:t>
            </a:r>
          </a:p>
          <a:p>
            <a:pPr algn="ctr"/>
            <a:endParaRPr lang="en-US" sz="3600" b="1" dirty="0"/>
          </a:p>
          <a:p>
            <a:pPr algn="ctr"/>
            <a:r>
              <a:rPr lang="en-US" sz="3600" b="1" dirty="0" err="1">
                <a:solidFill>
                  <a:srgbClr val="00B050"/>
                </a:solidFill>
              </a:rPr>
              <a:t>Dydd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Mawrth</a:t>
            </a:r>
            <a:endParaRPr lang="en-US" sz="3600" b="1" dirty="0">
              <a:solidFill>
                <a:srgbClr val="00B050"/>
              </a:solidFill>
            </a:endParaRPr>
          </a:p>
          <a:p>
            <a:pPr algn="ctr"/>
            <a:r>
              <a:rPr lang="en-US" sz="3600" b="1" dirty="0">
                <a:solidFill>
                  <a:srgbClr val="00B050"/>
                </a:solidFill>
              </a:rPr>
              <a:t>7.12.21.</a:t>
            </a:r>
          </a:p>
          <a:p>
            <a:pPr algn="ctr"/>
            <a:r>
              <a:rPr lang="en-US" sz="3600" b="1" dirty="0">
                <a:solidFill>
                  <a:srgbClr val="00B050"/>
                </a:solidFill>
              </a:rPr>
              <a:t>@ 9yb</a:t>
            </a:r>
          </a:p>
          <a:p>
            <a:pPr algn="ctr"/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ar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gampws</a:t>
            </a:r>
            <a:endParaRPr lang="en-US" sz="3600" b="1" dirty="0">
              <a:solidFill>
                <a:srgbClr val="00B050"/>
              </a:solidFill>
            </a:endParaRPr>
          </a:p>
          <a:p>
            <a:pPr algn="ctr"/>
            <a:r>
              <a:rPr lang="en-US" sz="3600" b="1" dirty="0">
                <a:solidFill>
                  <a:srgbClr val="00B050"/>
                </a:solidFill>
              </a:rPr>
              <a:t>(</a:t>
            </a:r>
            <a:r>
              <a:rPr lang="en-US" sz="3600" b="1" dirty="0" err="1">
                <a:solidFill>
                  <a:srgbClr val="00B050"/>
                </a:solidFill>
              </a:rPr>
              <a:t>Theatr</a:t>
            </a:r>
            <a:r>
              <a:rPr lang="en-US" sz="3600" b="1" dirty="0">
                <a:solidFill>
                  <a:srgbClr val="00B050"/>
                </a:solidFill>
              </a:rPr>
              <a:t> </a:t>
            </a:r>
            <a:r>
              <a:rPr lang="en-US" sz="3600" b="1" dirty="0" err="1">
                <a:solidFill>
                  <a:srgbClr val="00B050"/>
                </a:solidFill>
              </a:rPr>
              <a:t>Haliwel</a:t>
            </a:r>
            <a:r>
              <a:rPr lang="en-US" sz="3600" b="1" dirty="0">
                <a:solidFill>
                  <a:srgbClr val="00B050"/>
                </a:solidFill>
              </a:rPr>
              <a:t>)</a:t>
            </a:r>
            <a:endParaRPr lang="en-US" sz="1350" dirty="0">
              <a:solidFill>
                <a:srgbClr val="00B050"/>
              </a:solidFill>
            </a:endParaRPr>
          </a:p>
          <a:p>
            <a:endParaRPr lang="en-US" sz="1350" dirty="0"/>
          </a:p>
        </p:txBody>
      </p:sp>
    </p:spTree>
    <p:extLst>
      <p:ext uri="{BB962C8B-B14F-4D97-AF65-F5344CB8AC3E}">
        <p14:creationId xmlns:p14="http://schemas.microsoft.com/office/powerpoint/2010/main" val="3886123574"/>
      </p:ext>
    </p:extLst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pic>
        <p:nvPicPr>
          <p:cNvPr id="2" name="Picture 1">
            <a:extLst>
              <a:ext uri="{FF2B5EF4-FFF2-40B4-BE49-F238E27FC236}">
                <a16:creationId xmlns:a16="http://schemas.microsoft.com/office/drawing/2014/main" id="{3A08C39B-2568-6443-BE12-8AF552816FD9}"/>
              </a:ext>
            </a:extLst>
          </p:cNvPr>
          <p:cNvPicPr>
            <a:picLocks noChangeAspect="1"/>
          </p:cNvPicPr>
          <p:nvPr/>
        </p:nvPicPr>
        <p:blipFill rotWithShape="1">
          <a:blip r:embed="rId2"/>
          <a:srcRect l="12452" r="13735"/>
          <a:stretch/>
        </p:blipFill>
        <p:spPr>
          <a:xfrm>
            <a:off x="31513" y="-10122"/>
            <a:ext cx="9144000" cy="6868122"/>
          </a:xfrm>
          <a:prstGeom prst="rect">
            <a:avLst/>
          </a:prstGeom>
        </p:spPr>
      </p:pic>
    </p:spTree>
    <p:extLst>
      <p:ext uri="{BB962C8B-B14F-4D97-AF65-F5344CB8AC3E}">
        <p14:creationId xmlns:p14="http://schemas.microsoft.com/office/powerpoint/2010/main" val="3930875380"/>
      </p:ext>
    </p:extLst>
  </p:cSld>
  <p:clrMapOvr>
    <a:masterClrMapping/>
  </p:clrMapOvr>
</p:sld>
</file>

<file path=ppt/theme/theme1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44546A"/>
      </a:dk2>
      <a:lt2>
        <a:srgbClr val="E7E6E6"/>
      </a:lt2>
      <a:accent1>
        <a:srgbClr val="4472C4"/>
      </a:accent1>
      <a:accent2>
        <a:srgbClr val="ED7D31"/>
      </a:accent2>
      <a:accent3>
        <a:srgbClr val="A5A5A5"/>
      </a:accent3>
      <a:accent4>
        <a:srgbClr val="FFC000"/>
      </a:accent4>
      <a:accent5>
        <a:srgbClr val="5B9BD5"/>
      </a:accent5>
      <a:accent6>
        <a:srgbClr val="70AD47"/>
      </a:accent6>
      <a:hlink>
        <a:srgbClr val="0563C1"/>
      </a:hlink>
      <a:folHlink>
        <a:srgbClr val="954F72"/>
      </a:folHlink>
    </a:clrScheme>
    <a:fontScheme name="Office">
      <a:majorFont>
        <a:latin typeface="Calibri Light" panose="020F0302020204030204"/>
        <a:ea typeface=""/>
        <a:cs typeface=""/>
        <a:font script="Jpan" typeface="游ゴシック Light"/>
        <a:font script="Hang" typeface="맑은 고딕"/>
        <a:font script="Hans" typeface="等线 Light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ajorFont>
      <a:minorFont>
        <a:latin typeface="Calibri" panose="020F0502020204030204"/>
        <a:ea typeface=""/>
        <a:cs typeface=""/>
        <a:font script="Jpan" typeface="游ゴシック"/>
        <a:font script="Hang" typeface="맑은 고딕"/>
        <a:font script="Hans" typeface="等线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  <a:font script="Armn" typeface="Arial"/>
        <a:font script="Bugi" typeface="Leelawadee UI"/>
        <a:font script="Bopo" typeface="Microsoft JhengHei"/>
        <a:font script="Java" typeface="Javanese Text"/>
        <a:font script="Lisu" typeface="Segoe UI"/>
        <a:font script="Mymr" typeface="Myanmar Text"/>
        <a:font script="Nkoo" typeface="Ebrima"/>
        <a:font script="Olck" typeface="Nirmala UI"/>
        <a:font script="Osma" typeface="Ebrima"/>
        <a:font script="Phag" typeface="Phagspa"/>
        <a:font script="Syrn" typeface="Estrangelo Edessa"/>
        <a:font script="Syrj" typeface="Estrangelo Edessa"/>
        <a:font script="Syre" typeface="Estrangelo Edessa"/>
        <a:font script="Sora" typeface="Nirmala UI"/>
        <a:font script="Tale" typeface="Microsoft Tai Le"/>
        <a:font script="Talu" typeface="Microsoft New Tai Lue"/>
        <a:font script="Tfng" typeface="Ebrima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/>
  <a:extraClrSchemeLst/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ppt/theme/theme2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ppt/theme/theme3.xml><?xml version="1.0" encoding="utf-8"?>
<a:theme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emplate/>
  <TotalTime>4583</TotalTime>
  <Words>336</Words>
  <Application>Microsoft Macintosh PowerPoint</Application>
  <PresentationFormat>On-screen Show (4:3)</PresentationFormat>
  <Paragraphs>90</Paragraphs>
  <Slides>11</Slides>
  <Notes>1</Notes>
  <HiddenSlides>0</HiddenSlides>
  <MMClips>2</MMClips>
  <ScaleCrop>false</ScaleCrop>
  <HeadingPairs>
    <vt:vector size="6" baseType="variant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11</vt:i4>
      </vt:variant>
    </vt:vector>
  </HeadingPairs>
  <TitlesOfParts>
    <vt:vector size="16" baseType="lpstr">
      <vt:lpstr>Arial</vt:lpstr>
      <vt:lpstr>Calibri</vt:lpstr>
      <vt:lpstr>Calibri Light</vt:lpstr>
      <vt:lpstr>Noteworthy Light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Company>Ceredigion County Council</Company>
  <LinksUpToDate>false</LinksUpToDate>
  <SharedDoc>false</SharedDoc>
  <HyperlinksChanged>false</HyperlinksChanged>
  <AppVersion>16.0016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Ysgol Gynradd Llannon</dc:title>
  <dc:creator>Nia Evans</dc:creator>
  <cp:lastModifiedBy>Nia Evans</cp:lastModifiedBy>
  <cp:revision>219</cp:revision>
  <cp:lastPrinted>2019-11-26T19:20:22Z</cp:lastPrinted>
  <dcterms:created xsi:type="dcterms:W3CDTF">2018-09-12T14:09:19Z</dcterms:created>
  <dcterms:modified xsi:type="dcterms:W3CDTF">2021-12-01T17:23:04Z</dcterms:modified>
</cp:coreProperties>
</file>