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71" r:id="rId5"/>
    <p:sldId id="273" r:id="rId6"/>
    <p:sldId id="274" r:id="rId7"/>
    <p:sldId id="275" r:id="rId8"/>
    <p:sldId id="280" r:id="rId9"/>
    <p:sldId id="281" r:id="rId10"/>
    <p:sldId id="282" r:id="rId11"/>
    <p:sldId id="264" r:id="rId12"/>
    <p:sldId id="276" r:id="rId13"/>
    <p:sldId id="277" r:id="rId14"/>
    <p:sldId id="278" r:id="rId15"/>
    <p:sldId id="283" r:id="rId16"/>
    <p:sldId id="284" r:id="rId17"/>
    <p:sldId id="285" r:id="rId18"/>
    <p:sldId id="286"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3E2066-86B4-A702-9D10-C8FD2A7C9C60}" v="209" dt="2024-12-02T13:52:19.706"/>
    <p1510:client id="{537DF7F4-347C-205D-322B-24F1A2373981}" v="10" dt="2024-12-02T15:52:17.496"/>
    <p1510:client id="{74F31F47-668C-62B6-A4F4-295732D81E32}" v="11" dt="2024-12-02T13:51:21.150"/>
    <p1510:client id="{B2DB984C-26CF-4159-D8CC-44D1A08699C1}" v="5" dt="2024-12-02T15:54:47.741"/>
    <p1510:client id="{B805A6D4-75AC-1A8C-0C3A-43E2549E6BDC}" v="663" dt="2024-12-02T15:46:20.492"/>
    <p1510:client id="{D4B7E9CA-2C9B-A1D4-0EDD-8D51596390B7}" v="87" dt="2024-12-03T10:58:16.695"/>
    <p1510:client id="{EC55136A-96D4-9EC5-951E-582D745CD704}" v="23" dt="2024-12-02T13:41:34.592"/>
    <p1510:client id="{FD8FD820-7E27-7793-2BD6-14934F9B7696}" v="832" dt="2024-12-03T02:32:42.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6DDED-E901-4B5B-808F-921A0575943B}" type="doc">
      <dgm:prSet loTypeId="urn:microsoft.com/office/officeart/2005/8/layout/vProcess5" loCatId="process" qsTypeId="urn:microsoft.com/office/officeart/2005/8/quickstyle/simple5" qsCatId="simple" csTypeId="urn:microsoft.com/office/officeart/2005/8/colors/accent0_3" csCatId="mainScheme" phldr="1"/>
      <dgm:spPr/>
      <dgm:t>
        <a:bodyPr/>
        <a:lstStyle/>
        <a:p>
          <a:endParaRPr lang="en-US"/>
        </a:p>
      </dgm:t>
    </dgm:pt>
    <dgm:pt modelId="{A6C88E42-B3BE-44F6-901F-DA56EAB91371}">
      <dgm:prSet/>
      <dgm:spPr/>
      <dgm:t>
        <a:bodyPr/>
        <a:lstStyle/>
        <a:p>
          <a:r>
            <a:rPr lang="en-US"/>
            <a:t>TEAM BUILDING </a:t>
          </a:r>
        </a:p>
      </dgm:t>
    </dgm:pt>
    <dgm:pt modelId="{55E1043E-0F29-443F-9B06-DA00D678B00F}" type="parTrans" cxnId="{F96326E1-60CA-4C00-BC84-E173321DFA86}">
      <dgm:prSet/>
      <dgm:spPr/>
      <dgm:t>
        <a:bodyPr/>
        <a:lstStyle/>
        <a:p>
          <a:endParaRPr lang="en-US"/>
        </a:p>
      </dgm:t>
    </dgm:pt>
    <dgm:pt modelId="{F3029EE4-B7E5-4217-A1D7-6B45C755E85D}" type="sibTrans" cxnId="{F96326E1-60CA-4C00-BC84-E173321DFA86}">
      <dgm:prSet/>
      <dgm:spPr/>
      <dgm:t>
        <a:bodyPr/>
        <a:lstStyle/>
        <a:p>
          <a:endParaRPr lang="en-US"/>
        </a:p>
      </dgm:t>
    </dgm:pt>
    <dgm:pt modelId="{EA7AF8DE-7774-4D4C-88AC-0A76F64D4A70}">
      <dgm:prSet/>
      <dgm:spPr/>
      <dgm:t>
        <a:bodyPr/>
        <a:lstStyle/>
        <a:p>
          <a:r>
            <a:rPr lang="en-US"/>
            <a:t>REFLECTIONS ON RELATIONSHIPS</a:t>
          </a:r>
        </a:p>
      </dgm:t>
    </dgm:pt>
    <dgm:pt modelId="{3C984DD5-52B2-4636-BBD6-07EA1033B3A7}" type="parTrans" cxnId="{333D5C79-7A9F-44BB-A69B-5D4D8C746940}">
      <dgm:prSet/>
      <dgm:spPr/>
      <dgm:t>
        <a:bodyPr/>
        <a:lstStyle/>
        <a:p>
          <a:endParaRPr lang="en-US"/>
        </a:p>
      </dgm:t>
    </dgm:pt>
    <dgm:pt modelId="{20871104-EB60-4E46-93A3-5D5B373607AC}" type="sibTrans" cxnId="{333D5C79-7A9F-44BB-A69B-5D4D8C746940}">
      <dgm:prSet/>
      <dgm:spPr/>
      <dgm:t>
        <a:bodyPr/>
        <a:lstStyle/>
        <a:p>
          <a:endParaRPr lang="en-US"/>
        </a:p>
      </dgm:t>
    </dgm:pt>
    <dgm:pt modelId="{3B832B0C-D6C3-4A36-B608-28470F4950CC}">
      <dgm:prSet/>
      <dgm:spPr/>
      <dgm:t>
        <a:bodyPr/>
        <a:lstStyle/>
        <a:p>
          <a:r>
            <a:rPr lang="en-US"/>
            <a:t>RELATIONSHIPS: BUILD AND MAINTAINING </a:t>
          </a:r>
        </a:p>
      </dgm:t>
    </dgm:pt>
    <dgm:pt modelId="{BBE098B9-2066-492B-AC39-55BBD343236B}" type="parTrans" cxnId="{00F896C1-5DA4-4C21-87C4-65853449E449}">
      <dgm:prSet/>
      <dgm:spPr/>
      <dgm:t>
        <a:bodyPr/>
        <a:lstStyle/>
        <a:p>
          <a:endParaRPr lang="en-US"/>
        </a:p>
      </dgm:t>
    </dgm:pt>
    <dgm:pt modelId="{747F51E9-FB31-40F3-A87C-E0EB5FEC9E2E}" type="sibTrans" cxnId="{00F896C1-5DA4-4C21-87C4-65853449E449}">
      <dgm:prSet/>
      <dgm:spPr/>
      <dgm:t>
        <a:bodyPr/>
        <a:lstStyle/>
        <a:p>
          <a:endParaRPr lang="en-US"/>
        </a:p>
      </dgm:t>
    </dgm:pt>
    <dgm:pt modelId="{340D0E03-3A2E-4103-A842-39A193D87B07}">
      <dgm:prSet/>
      <dgm:spPr/>
      <dgm:t>
        <a:bodyPr/>
        <a:lstStyle/>
        <a:p>
          <a:r>
            <a:rPr lang="en-US"/>
            <a:t>REFLECTIONS ON  DYNAMICS OF TEAMS AND ROLES</a:t>
          </a:r>
        </a:p>
      </dgm:t>
    </dgm:pt>
    <dgm:pt modelId="{FBA3A0B0-C839-4F05-BCDB-F9B686722BAF}" type="parTrans" cxnId="{DADBA641-563F-48B5-8082-6C63DC08955C}">
      <dgm:prSet/>
      <dgm:spPr/>
      <dgm:t>
        <a:bodyPr/>
        <a:lstStyle/>
        <a:p>
          <a:endParaRPr lang="en-US"/>
        </a:p>
      </dgm:t>
    </dgm:pt>
    <dgm:pt modelId="{CD4015F5-2C7B-46D1-9301-C3C8DD45ACE2}" type="sibTrans" cxnId="{DADBA641-563F-48B5-8082-6C63DC08955C}">
      <dgm:prSet/>
      <dgm:spPr/>
      <dgm:t>
        <a:bodyPr/>
        <a:lstStyle/>
        <a:p>
          <a:endParaRPr lang="en-US"/>
        </a:p>
      </dgm:t>
    </dgm:pt>
    <dgm:pt modelId="{03205BF5-3813-48E3-B8DC-1DA6FA33324A}" type="pres">
      <dgm:prSet presAssocID="{0DD6DDED-E901-4B5B-808F-921A0575943B}" presName="outerComposite" presStyleCnt="0">
        <dgm:presLayoutVars>
          <dgm:chMax val="5"/>
          <dgm:dir/>
          <dgm:resizeHandles val="exact"/>
        </dgm:presLayoutVars>
      </dgm:prSet>
      <dgm:spPr/>
    </dgm:pt>
    <dgm:pt modelId="{053B972F-0D5F-4DD0-B218-9584E6495F51}" type="pres">
      <dgm:prSet presAssocID="{0DD6DDED-E901-4B5B-808F-921A0575943B}" presName="dummyMaxCanvas" presStyleCnt="0">
        <dgm:presLayoutVars/>
      </dgm:prSet>
      <dgm:spPr/>
    </dgm:pt>
    <dgm:pt modelId="{A785B1E6-660E-4036-BE50-DE73B00ECAA4}" type="pres">
      <dgm:prSet presAssocID="{0DD6DDED-E901-4B5B-808F-921A0575943B}" presName="FourNodes_1" presStyleLbl="node1" presStyleIdx="0" presStyleCnt="4">
        <dgm:presLayoutVars>
          <dgm:bulletEnabled val="1"/>
        </dgm:presLayoutVars>
      </dgm:prSet>
      <dgm:spPr/>
    </dgm:pt>
    <dgm:pt modelId="{C7038E63-F26E-4FCC-A22F-00D5059753AA}" type="pres">
      <dgm:prSet presAssocID="{0DD6DDED-E901-4B5B-808F-921A0575943B}" presName="FourNodes_2" presStyleLbl="node1" presStyleIdx="1" presStyleCnt="4">
        <dgm:presLayoutVars>
          <dgm:bulletEnabled val="1"/>
        </dgm:presLayoutVars>
      </dgm:prSet>
      <dgm:spPr/>
    </dgm:pt>
    <dgm:pt modelId="{292A1412-D052-4BCD-81A9-1BC82986453E}" type="pres">
      <dgm:prSet presAssocID="{0DD6DDED-E901-4B5B-808F-921A0575943B}" presName="FourNodes_3" presStyleLbl="node1" presStyleIdx="2" presStyleCnt="4">
        <dgm:presLayoutVars>
          <dgm:bulletEnabled val="1"/>
        </dgm:presLayoutVars>
      </dgm:prSet>
      <dgm:spPr/>
    </dgm:pt>
    <dgm:pt modelId="{0D27EFA4-DF04-416F-AF5E-B69435D4E5DC}" type="pres">
      <dgm:prSet presAssocID="{0DD6DDED-E901-4B5B-808F-921A0575943B}" presName="FourNodes_4" presStyleLbl="node1" presStyleIdx="3" presStyleCnt="4">
        <dgm:presLayoutVars>
          <dgm:bulletEnabled val="1"/>
        </dgm:presLayoutVars>
      </dgm:prSet>
      <dgm:spPr/>
    </dgm:pt>
    <dgm:pt modelId="{2E180F9E-21AB-42DE-9A09-1929375D6E2A}" type="pres">
      <dgm:prSet presAssocID="{0DD6DDED-E901-4B5B-808F-921A0575943B}" presName="FourConn_1-2" presStyleLbl="fgAccFollowNode1" presStyleIdx="0" presStyleCnt="3">
        <dgm:presLayoutVars>
          <dgm:bulletEnabled val="1"/>
        </dgm:presLayoutVars>
      </dgm:prSet>
      <dgm:spPr/>
    </dgm:pt>
    <dgm:pt modelId="{7FC7DC42-BF1C-4386-8767-7B0EDBBC8E33}" type="pres">
      <dgm:prSet presAssocID="{0DD6DDED-E901-4B5B-808F-921A0575943B}" presName="FourConn_2-3" presStyleLbl="fgAccFollowNode1" presStyleIdx="1" presStyleCnt="3">
        <dgm:presLayoutVars>
          <dgm:bulletEnabled val="1"/>
        </dgm:presLayoutVars>
      </dgm:prSet>
      <dgm:spPr/>
    </dgm:pt>
    <dgm:pt modelId="{B4EE103B-6D3D-44E2-AC10-67D8169ACF56}" type="pres">
      <dgm:prSet presAssocID="{0DD6DDED-E901-4B5B-808F-921A0575943B}" presName="FourConn_3-4" presStyleLbl="fgAccFollowNode1" presStyleIdx="2" presStyleCnt="3">
        <dgm:presLayoutVars>
          <dgm:bulletEnabled val="1"/>
        </dgm:presLayoutVars>
      </dgm:prSet>
      <dgm:spPr/>
    </dgm:pt>
    <dgm:pt modelId="{15D90F37-359D-4AE1-92E9-91D7665510DD}" type="pres">
      <dgm:prSet presAssocID="{0DD6DDED-E901-4B5B-808F-921A0575943B}" presName="FourNodes_1_text" presStyleLbl="node1" presStyleIdx="3" presStyleCnt="4">
        <dgm:presLayoutVars>
          <dgm:bulletEnabled val="1"/>
        </dgm:presLayoutVars>
      </dgm:prSet>
      <dgm:spPr/>
    </dgm:pt>
    <dgm:pt modelId="{1802939A-B4D3-4436-BB82-77F85AF362B2}" type="pres">
      <dgm:prSet presAssocID="{0DD6DDED-E901-4B5B-808F-921A0575943B}" presName="FourNodes_2_text" presStyleLbl="node1" presStyleIdx="3" presStyleCnt="4">
        <dgm:presLayoutVars>
          <dgm:bulletEnabled val="1"/>
        </dgm:presLayoutVars>
      </dgm:prSet>
      <dgm:spPr/>
    </dgm:pt>
    <dgm:pt modelId="{41887B70-0503-41A8-BA71-418A65E045D6}" type="pres">
      <dgm:prSet presAssocID="{0DD6DDED-E901-4B5B-808F-921A0575943B}" presName="FourNodes_3_text" presStyleLbl="node1" presStyleIdx="3" presStyleCnt="4">
        <dgm:presLayoutVars>
          <dgm:bulletEnabled val="1"/>
        </dgm:presLayoutVars>
      </dgm:prSet>
      <dgm:spPr/>
    </dgm:pt>
    <dgm:pt modelId="{82E13136-7909-47B7-93AE-5D24BAABAA26}" type="pres">
      <dgm:prSet presAssocID="{0DD6DDED-E901-4B5B-808F-921A0575943B}" presName="FourNodes_4_text" presStyleLbl="node1" presStyleIdx="3" presStyleCnt="4">
        <dgm:presLayoutVars>
          <dgm:bulletEnabled val="1"/>
        </dgm:presLayoutVars>
      </dgm:prSet>
      <dgm:spPr/>
    </dgm:pt>
  </dgm:ptLst>
  <dgm:cxnLst>
    <dgm:cxn modelId="{5C9C6A01-7385-4EE6-A00A-7C2194F1EBEC}" type="presOf" srcId="{A6C88E42-B3BE-44F6-901F-DA56EAB91371}" destId="{A785B1E6-660E-4036-BE50-DE73B00ECAA4}" srcOrd="0" destOrd="0" presId="urn:microsoft.com/office/officeart/2005/8/layout/vProcess5"/>
    <dgm:cxn modelId="{958B750F-96BA-43A9-83B2-FFB57E9FD218}" type="presOf" srcId="{A6C88E42-B3BE-44F6-901F-DA56EAB91371}" destId="{15D90F37-359D-4AE1-92E9-91D7665510DD}" srcOrd="1" destOrd="0" presId="urn:microsoft.com/office/officeart/2005/8/layout/vProcess5"/>
    <dgm:cxn modelId="{A0CD7C1D-21A7-49DC-9CDF-9168456207F2}" type="presOf" srcId="{3B832B0C-D6C3-4A36-B608-28470F4950CC}" destId="{292A1412-D052-4BCD-81A9-1BC82986453E}" srcOrd="0" destOrd="0" presId="urn:microsoft.com/office/officeart/2005/8/layout/vProcess5"/>
    <dgm:cxn modelId="{FF63502C-32EE-450E-B7AA-773B031577A8}" type="presOf" srcId="{EA7AF8DE-7774-4D4C-88AC-0A76F64D4A70}" destId="{C7038E63-F26E-4FCC-A22F-00D5059753AA}" srcOrd="0" destOrd="0" presId="urn:microsoft.com/office/officeart/2005/8/layout/vProcess5"/>
    <dgm:cxn modelId="{B96A1834-77A3-4876-B8F9-7A8460AC174D}" type="presOf" srcId="{0DD6DDED-E901-4B5B-808F-921A0575943B}" destId="{03205BF5-3813-48E3-B8DC-1DA6FA33324A}" srcOrd="0" destOrd="0" presId="urn:microsoft.com/office/officeart/2005/8/layout/vProcess5"/>
    <dgm:cxn modelId="{DADBA641-563F-48B5-8082-6C63DC08955C}" srcId="{0DD6DDED-E901-4B5B-808F-921A0575943B}" destId="{340D0E03-3A2E-4103-A842-39A193D87B07}" srcOrd="3" destOrd="0" parTransId="{FBA3A0B0-C839-4F05-BCDB-F9B686722BAF}" sibTransId="{CD4015F5-2C7B-46D1-9301-C3C8DD45ACE2}"/>
    <dgm:cxn modelId="{2353F563-A0CE-4756-8A82-103BB9A301B3}" type="presOf" srcId="{3B832B0C-D6C3-4A36-B608-28470F4950CC}" destId="{41887B70-0503-41A8-BA71-418A65E045D6}" srcOrd="1" destOrd="0" presId="urn:microsoft.com/office/officeart/2005/8/layout/vProcess5"/>
    <dgm:cxn modelId="{E70B3C45-08ED-44F8-816D-F975CCA7AEA2}" type="presOf" srcId="{340D0E03-3A2E-4103-A842-39A193D87B07}" destId="{82E13136-7909-47B7-93AE-5D24BAABAA26}" srcOrd="1" destOrd="0" presId="urn:microsoft.com/office/officeart/2005/8/layout/vProcess5"/>
    <dgm:cxn modelId="{86828B69-678C-4055-8651-F83228B2AA1F}" type="presOf" srcId="{F3029EE4-B7E5-4217-A1D7-6B45C755E85D}" destId="{2E180F9E-21AB-42DE-9A09-1929375D6E2A}" srcOrd="0" destOrd="0" presId="urn:microsoft.com/office/officeart/2005/8/layout/vProcess5"/>
    <dgm:cxn modelId="{B32C4D72-CFCB-4D22-8B79-E09A2EB13CCD}" type="presOf" srcId="{340D0E03-3A2E-4103-A842-39A193D87B07}" destId="{0D27EFA4-DF04-416F-AF5E-B69435D4E5DC}" srcOrd="0" destOrd="0" presId="urn:microsoft.com/office/officeart/2005/8/layout/vProcess5"/>
    <dgm:cxn modelId="{333D5C79-7A9F-44BB-A69B-5D4D8C746940}" srcId="{0DD6DDED-E901-4B5B-808F-921A0575943B}" destId="{EA7AF8DE-7774-4D4C-88AC-0A76F64D4A70}" srcOrd="1" destOrd="0" parTransId="{3C984DD5-52B2-4636-BBD6-07EA1033B3A7}" sibTransId="{20871104-EB60-4E46-93A3-5D5B373607AC}"/>
    <dgm:cxn modelId="{8D381AA5-0AA2-45D8-BE37-99D5FC31C6EC}" type="presOf" srcId="{EA7AF8DE-7774-4D4C-88AC-0A76F64D4A70}" destId="{1802939A-B4D3-4436-BB82-77F85AF362B2}" srcOrd="1" destOrd="0" presId="urn:microsoft.com/office/officeart/2005/8/layout/vProcess5"/>
    <dgm:cxn modelId="{00F896C1-5DA4-4C21-87C4-65853449E449}" srcId="{0DD6DDED-E901-4B5B-808F-921A0575943B}" destId="{3B832B0C-D6C3-4A36-B608-28470F4950CC}" srcOrd="2" destOrd="0" parTransId="{BBE098B9-2066-492B-AC39-55BBD343236B}" sibTransId="{747F51E9-FB31-40F3-A87C-E0EB5FEC9E2E}"/>
    <dgm:cxn modelId="{A5CE0CD4-1D73-4EAC-B4B6-56ACEE0FAADC}" type="presOf" srcId="{20871104-EB60-4E46-93A3-5D5B373607AC}" destId="{7FC7DC42-BF1C-4386-8767-7B0EDBBC8E33}" srcOrd="0" destOrd="0" presId="urn:microsoft.com/office/officeart/2005/8/layout/vProcess5"/>
    <dgm:cxn modelId="{F96326E1-60CA-4C00-BC84-E173321DFA86}" srcId="{0DD6DDED-E901-4B5B-808F-921A0575943B}" destId="{A6C88E42-B3BE-44F6-901F-DA56EAB91371}" srcOrd="0" destOrd="0" parTransId="{55E1043E-0F29-443F-9B06-DA00D678B00F}" sibTransId="{F3029EE4-B7E5-4217-A1D7-6B45C755E85D}"/>
    <dgm:cxn modelId="{809A38F7-FCE5-4AA8-92DA-E1C90B9EB43B}" type="presOf" srcId="{747F51E9-FB31-40F3-A87C-E0EB5FEC9E2E}" destId="{B4EE103B-6D3D-44E2-AC10-67D8169ACF56}" srcOrd="0" destOrd="0" presId="urn:microsoft.com/office/officeart/2005/8/layout/vProcess5"/>
    <dgm:cxn modelId="{DA5F8A1C-FE8B-41B3-B04F-FD244835EB30}" type="presParOf" srcId="{03205BF5-3813-48E3-B8DC-1DA6FA33324A}" destId="{053B972F-0D5F-4DD0-B218-9584E6495F51}" srcOrd="0" destOrd="0" presId="urn:microsoft.com/office/officeart/2005/8/layout/vProcess5"/>
    <dgm:cxn modelId="{23256164-A3B8-44CD-8CFB-C9FF21F28AD1}" type="presParOf" srcId="{03205BF5-3813-48E3-B8DC-1DA6FA33324A}" destId="{A785B1E6-660E-4036-BE50-DE73B00ECAA4}" srcOrd="1" destOrd="0" presId="urn:microsoft.com/office/officeart/2005/8/layout/vProcess5"/>
    <dgm:cxn modelId="{2E8D2071-55A5-4381-9950-04EB3CAC2643}" type="presParOf" srcId="{03205BF5-3813-48E3-B8DC-1DA6FA33324A}" destId="{C7038E63-F26E-4FCC-A22F-00D5059753AA}" srcOrd="2" destOrd="0" presId="urn:microsoft.com/office/officeart/2005/8/layout/vProcess5"/>
    <dgm:cxn modelId="{060740F0-81C3-47E4-A58E-A509D9B62BA6}" type="presParOf" srcId="{03205BF5-3813-48E3-B8DC-1DA6FA33324A}" destId="{292A1412-D052-4BCD-81A9-1BC82986453E}" srcOrd="3" destOrd="0" presId="urn:microsoft.com/office/officeart/2005/8/layout/vProcess5"/>
    <dgm:cxn modelId="{CC1B0160-03C3-4D68-979E-2871D3E14DC6}" type="presParOf" srcId="{03205BF5-3813-48E3-B8DC-1DA6FA33324A}" destId="{0D27EFA4-DF04-416F-AF5E-B69435D4E5DC}" srcOrd="4" destOrd="0" presId="urn:microsoft.com/office/officeart/2005/8/layout/vProcess5"/>
    <dgm:cxn modelId="{6CA73B70-66CB-49EE-9BEB-0A254A5BC69F}" type="presParOf" srcId="{03205BF5-3813-48E3-B8DC-1DA6FA33324A}" destId="{2E180F9E-21AB-42DE-9A09-1929375D6E2A}" srcOrd="5" destOrd="0" presId="urn:microsoft.com/office/officeart/2005/8/layout/vProcess5"/>
    <dgm:cxn modelId="{C25F28F4-2675-4151-A765-75FFA84792BD}" type="presParOf" srcId="{03205BF5-3813-48E3-B8DC-1DA6FA33324A}" destId="{7FC7DC42-BF1C-4386-8767-7B0EDBBC8E33}" srcOrd="6" destOrd="0" presId="urn:microsoft.com/office/officeart/2005/8/layout/vProcess5"/>
    <dgm:cxn modelId="{F7A7F7F4-3184-44A3-BFC3-8E4075F0961C}" type="presParOf" srcId="{03205BF5-3813-48E3-B8DC-1DA6FA33324A}" destId="{B4EE103B-6D3D-44E2-AC10-67D8169ACF56}" srcOrd="7" destOrd="0" presId="urn:microsoft.com/office/officeart/2005/8/layout/vProcess5"/>
    <dgm:cxn modelId="{00A9AFE3-8CF4-4D35-A11F-B0AC460AB654}" type="presParOf" srcId="{03205BF5-3813-48E3-B8DC-1DA6FA33324A}" destId="{15D90F37-359D-4AE1-92E9-91D7665510DD}" srcOrd="8" destOrd="0" presId="urn:microsoft.com/office/officeart/2005/8/layout/vProcess5"/>
    <dgm:cxn modelId="{F2E2FC31-DCD5-4D89-83D1-C8842EEFC815}" type="presParOf" srcId="{03205BF5-3813-48E3-B8DC-1DA6FA33324A}" destId="{1802939A-B4D3-4436-BB82-77F85AF362B2}" srcOrd="9" destOrd="0" presId="urn:microsoft.com/office/officeart/2005/8/layout/vProcess5"/>
    <dgm:cxn modelId="{5425234C-88FF-4BBD-8B42-8F884849BF01}" type="presParOf" srcId="{03205BF5-3813-48E3-B8DC-1DA6FA33324A}" destId="{41887B70-0503-41A8-BA71-418A65E045D6}" srcOrd="10" destOrd="0" presId="urn:microsoft.com/office/officeart/2005/8/layout/vProcess5"/>
    <dgm:cxn modelId="{6830BA0C-431E-41B0-AE41-D1948B465DEE}" type="presParOf" srcId="{03205BF5-3813-48E3-B8DC-1DA6FA33324A}" destId="{82E13136-7909-47B7-93AE-5D24BAABAA2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953C4F-4CC8-41F4-942C-F1E88722E553}"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D043920-DC4E-4E06-AE02-B1FEF3C41A74}">
      <dgm:prSet/>
      <dgm:spPr/>
      <dgm:t>
        <a:bodyPr/>
        <a:lstStyle/>
        <a:p>
          <a:pPr rtl="0"/>
          <a:r>
            <a:rPr lang="en-US" dirty="0"/>
            <a:t>Leadership is essential for fostering team </a:t>
          </a:r>
          <a:r>
            <a:rPr lang="en-US" dirty="0">
              <a:latin typeface="Aptos Display" panose="020F0302020204030204"/>
            </a:rPr>
            <a:t>union and</a:t>
          </a:r>
          <a:r>
            <a:rPr lang="en-US" dirty="0"/>
            <a:t> aligning goals.</a:t>
          </a:r>
        </a:p>
      </dgm:t>
    </dgm:pt>
    <dgm:pt modelId="{E20E0C35-45FC-4581-A9CC-DDA473B1C7F9}" type="parTrans" cxnId="{B0837722-1781-456D-B9F4-E0AC2CE289C1}">
      <dgm:prSet/>
      <dgm:spPr/>
      <dgm:t>
        <a:bodyPr/>
        <a:lstStyle/>
        <a:p>
          <a:endParaRPr lang="en-US"/>
        </a:p>
      </dgm:t>
    </dgm:pt>
    <dgm:pt modelId="{821AFB47-73E3-4700-8243-B4675A9622AE}" type="sibTrans" cxnId="{B0837722-1781-456D-B9F4-E0AC2CE289C1}">
      <dgm:prSet/>
      <dgm:spPr/>
      <dgm:t>
        <a:bodyPr/>
        <a:lstStyle/>
        <a:p>
          <a:endParaRPr lang="en-US"/>
        </a:p>
      </dgm:t>
    </dgm:pt>
    <dgm:pt modelId="{75490D0E-771C-4581-BD95-50A07BB5FE89}">
      <dgm:prSet/>
      <dgm:spPr/>
      <dgm:t>
        <a:bodyPr/>
        <a:lstStyle/>
        <a:p>
          <a:r>
            <a:rPr lang="en-US" dirty="0"/>
            <a:t>Effective leaders address conflicts constructively, turning them into growth opportunities.</a:t>
          </a:r>
        </a:p>
      </dgm:t>
    </dgm:pt>
    <dgm:pt modelId="{75B70C39-C697-4461-999C-26634B020850}" type="parTrans" cxnId="{723FFAEA-AD94-46D3-BFB9-78AD310BB0CF}">
      <dgm:prSet/>
      <dgm:spPr/>
      <dgm:t>
        <a:bodyPr/>
        <a:lstStyle/>
        <a:p>
          <a:endParaRPr lang="en-US"/>
        </a:p>
      </dgm:t>
    </dgm:pt>
    <dgm:pt modelId="{D433CAAC-53F5-4552-BB4B-07EB375A0D81}" type="sibTrans" cxnId="{723FFAEA-AD94-46D3-BFB9-78AD310BB0CF}">
      <dgm:prSet/>
      <dgm:spPr/>
      <dgm:t>
        <a:bodyPr/>
        <a:lstStyle/>
        <a:p>
          <a:endParaRPr lang="en-US"/>
        </a:p>
      </dgm:t>
    </dgm:pt>
    <dgm:pt modelId="{EA43BDAD-3A61-42AB-BC86-A2F2C3C2CFDA}">
      <dgm:prSet/>
      <dgm:spPr/>
      <dgm:t>
        <a:bodyPr/>
        <a:lstStyle/>
        <a:p>
          <a:r>
            <a:rPr lang="en-US" dirty="0"/>
            <a:t>Leaders must recognize and meet both individual and collective needs.</a:t>
          </a:r>
        </a:p>
      </dgm:t>
    </dgm:pt>
    <dgm:pt modelId="{BF7AE29F-76F1-40EA-B4EE-5AC99CFA31A0}" type="parTrans" cxnId="{19573630-FB16-4F7C-940C-4E999FBF4305}">
      <dgm:prSet/>
      <dgm:spPr/>
      <dgm:t>
        <a:bodyPr/>
        <a:lstStyle/>
        <a:p>
          <a:endParaRPr lang="en-US"/>
        </a:p>
      </dgm:t>
    </dgm:pt>
    <dgm:pt modelId="{5EA9AC26-EACD-4FF4-8406-AF86B02C294B}" type="sibTrans" cxnId="{19573630-FB16-4F7C-940C-4E999FBF4305}">
      <dgm:prSet/>
      <dgm:spPr/>
      <dgm:t>
        <a:bodyPr/>
        <a:lstStyle/>
        <a:p>
          <a:endParaRPr lang="en-US"/>
        </a:p>
      </dgm:t>
    </dgm:pt>
    <dgm:pt modelId="{4CF6A147-DCC0-4326-B837-0D240E286C42}">
      <dgm:prSet/>
      <dgm:spPr/>
      <dgm:t>
        <a:bodyPr/>
        <a:lstStyle/>
        <a:p>
          <a:r>
            <a:rPr lang="en-US" dirty="0"/>
            <a:t>Successful leadership involves creating an environment where all team members feel valued and motivated.</a:t>
          </a:r>
        </a:p>
      </dgm:t>
    </dgm:pt>
    <dgm:pt modelId="{93D4F7EB-333C-4F0C-A212-C6CF68FB4E7F}" type="parTrans" cxnId="{47B9015F-A805-45BF-868F-1D18FDE9FE4E}">
      <dgm:prSet/>
      <dgm:spPr/>
      <dgm:t>
        <a:bodyPr/>
        <a:lstStyle/>
        <a:p>
          <a:endParaRPr lang="en-US"/>
        </a:p>
      </dgm:t>
    </dgm:pt>
    <dgm:pt modelId="{A72D7972-B29D-4D60-A4BA-9FFAAFE6C268}" type="sibTrans" cxnId="{47B9015F-A805-45BF-868F-1D18FDE9FE4E}">
      <dgm:prSet/>
      <dgm:spPr/>
      <dgm:t>
        <a:bodyPr/>
        <a:lstStyle/>
        <a:p>
          <a:endParaRPr lang="en-US"/>
        </a:p>
      </dgm:t>
    </dgm:pt>
    <dgm:pt modelId="{C0BEBD78-ECD5-4B6C-8F96-D8FD4EA4891C}" type="pres">
      <dgm:prSet presAssocID="{8A953C4F-4CC8-41F4-942C-F1E88722E553}" presName="root" presStyleCnt="0">
        <dgm:presLayoutVars>
          <dgm:dir/>
          <dgm:resizeHandles val="exact"/>
        </dgm:presLayoutVars>
      </dgm:prSet>
      <dgm:spPr/>
    </dgm:pt>
    <dgm:pt modelId="{4E924CF2-3D7A-4C42-B822-0AF43A329F27}" type="pres">
      <dgm:prSet presAssocID="{8A953C4F-4CC8-41F4-942C-F1E88722E553}" presName="container" presStyleCnt="0">
        <dgm:presLayoutVars>
          <dgm:dir/>
          <dgm:resizeHandles val="exact"/>
        </dgm:presLayoutVars>
      </dgm:prSet>
      <dgm:spPr/>
    </dgm:pt>
    <dgm:pt modelId="{3DC670E3-88EA-472D-83DB-633D1A4E1CE5}" type="pres">
      <dgm:prSet presAssocID="{DD043920-DC4E-4E06-AE02-B1FEF3C41A74}" presName="compNode" presStyleCnt="0"/>
      <dgm:spPr/>
    </dgm:pt>
    <dgm:pt modelId="{F3582577-DEC2-43B1-8520-E2ED1847A87B}" type="pres">
      <dgm:prSet presAssocID="{DD043920-DC4E-4E06-AE02-B1FEF3C41A74}" presName="iconBgRect" presStyleLbl="bgShp" presStyleIdx="0" presStyleCnt="4"/>
      <dgm:spPr/>
    </dgm:pt>
    <dgm:pt modelId="{4C3BAA4D-F72E-42CC-B4B0-7595FC3739F7}" type="pres">
      <dgm:prSet presAssocID="{DD043920-DC4E-4E06-AE02-B1FEF3C41A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00E4AB1-F181-410C-92B4-1F5B310D8522}" type="pres">
      <dgm:prSet presAssocID="{DD043920-DC4E-4E06-AE02-B1FEF3C41A74}" presName="spaceRect" presStyleCnt="0"/>
      <dgm:spPr/>
    </dgm:pt>
    <dgm:pt modelId="{FEDA9605-A0BC-46F5-9A45-6D97B16A30D4}" type="pres">
      <dgm:prSet presAssocID="{DD043920-DC4E-4E06-AE02-B1FEF3C41A74}" presName="textRect" presStyleLbl="revTx" presStyleIdx="0" presStyleCnt="4">
        <dgm:presLayoutVars>
          <dgm:chMax val="1"/>
          <dgm:chPref val="1"/>
        </dgm:presLayoutVars>
      </dgm:prSet>
      <dgm:spPr/>
    </dgm:pt>
    <dgm:pt modelId="{79A34FC2-3561-43EE-936B-FC4757681BEA}" type="pres">
      <dgm:prSet presAssocID="{821AFB47-73E3-4700-8243-B4675A9622AE}" presName="sibTrans" presStyleLbl="sibTrans2D1" presStyleIdx="0" presStyleCnt="0"/>
      <dgm:spPr/>
    </dgm:pt>
    <dgm:pt modelId="{BA0EE37F-9BDC-4FC4-AA9A-5A82D1865B08}" type="pres">
      <dgm:prSet presAssocID="{75490D0E-771C-4581-BD95-50A07BB5FE89}" presName="compNode" presStyleCnt="0"/>
      <dgm:spPr/>
    </dgm:pt>
    <dgm:pt modelId="{F98717C1-406B-416D-AEB9-4204346AB3A8}" type="pres">
      <dgm:prSet presAssocID="{75490D0E-771C-4581-BD95-50A07BB5FE89}" presName="iconBgRect" presStyleLbl="bgShp" presStyleIdx="1" presStyleCnt="4"/>
      <dgm:spPr/>
    </dgm:pt>
    <dgm:pt modelId="{DFE771D6-DBBE-4035-A082-9053007BC265}" type="pres">
      <dgm:prSet presAssocID="{75490D0E-771C-4581-BD95-50A07BB5FE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AC2E800-8FA4-4D3B-8B20-3EFD6CE4337F}" type="pres">
      <dgm:prSet presAssocID="{75490D0E-771C-4581-BD95-50A07BB5FE89}" presName="spaceRect" presStyleCnt="0"/>
      <dgm:spPr/>
    </dgm:pt>
    <dgm:pt modelId="{CE24125C-7A91-4755-8B76-30550BAB4EF1}" type="pres">
      <dgm:prSet presAssocID="{75490D0E-771C-4581-BD95-50A07BB5FE89}" presName="textRect" presStyleLbl="revTx" presStyleIdx="1" presStyleCnt="4">
        <dgm:presLayoutVars>
          <dgm:chMax val="1"/>
          <dgm:chPref val="1"/>
        </dgm:presLayoutVars>
      </dgm:prSet>
      <dgm:spPr/>
    </dgm:pt>
    <dgm:pt modelId="{957D8F3A-F519-4765-845E-785FFC0A2B6A}" type="pres">
      <dgm:prSet presAssocID="{D433CAAC-53F5-4552-BB4B-07EB375A0D81}" presName="sibTrans" presStyleLbl="sibTrans2D1" presStyleIdx="0" presStyleCnt="0"/>
      <dgm:spPr/>
    </dgm:pt>
    <dgm:pt modelId="{E78A8938-1590-46B0-99BB-E43BFBCC5E81}" type="pres">
      <dgm:prSet presAssocID="{EA43BDAD-3A61-42AB-BC86-A2F2C3C2CFDA}" presName="compNode" presStyleCnt="0"/>
      <dgm:spPr/>
    </dgm:pt>
    <dgm:pt modelId="{1329C451-478A-47C2-84C5-C150D75AE481}" type="pres">
      <dgm:prSet presAssocID="{EA43BDAD-3A61-42AB-BC86-A2F2C3C2CFDA}" presName="iconBgRect" presStyleLbl="bgShp" presStyleIdx="2" presStyleCnt="4"/>
      <dgm:spPr/>
    </dgm:pt>
    <dgm:pt modelId="{BAC28343-8D44-4B5A-B28F-043BFB964482}" type="pres">
      <dgm:prSet presAssocID="{EA43BDAD-3A61-42AB-BC86-A2F2C3C2CF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BAA82D3D-CDD5-423C-A461-9CB8BFD201CF}" type="pres">
      <dgm:prSet presAssocID="{EA43BDAD-3A61-42AB-BC86-A2F2C3C2CFDA}" presName="spaceRect" presStyleCnt="0"/>
      <dgm:spPr/>
    </dgm:pt>
    <dgm:pt modelId="{A59A66B9-6FBC-4C7F-9E50-64BC82153555}" type="pres">
      <dgm:prSet presAssocID="{EA43BDAD-3A61-42AB-BC86-A2F2C3C2CFDA}" presName="textRect" presStyleLbl="revTx" presStyleIdx="2" presStyleCnt="4">
        <dgm:presLayoutVars>
          <dgm:chMax val="1"/>
          <dgm:chPref val="1"/>
        </dgm:presLayoutVars>
      </dgm:prSet>
      <dgm:spPr/>
    </dgm:pt>
    <dgm:pt modelId="{3CD92E92-D701-455F-8139-9E71C53A34DE}" type="pres">
      <dgm:prSet presAssocID="{5EA9AC26-EACD-4FF4-8406-AF86B02C294B}" presName="sibTrans" presStyleLbl="sibTrans2D1" presStyleIdx="0" presStyleCnt="0"/>
      <dgm:spPr/>
    </dgm:pt>
    <dgm:pt modelId="{51852B14-8ED9-457C-B0CF-EB4C6B67BDAD}" type="pres">
      <dgm:prSet presAssocID="{4CF6A147-DCC0-4326-B837-0D240E286C42}" presName="compNode" presStyleCnt="0"/>
      <dgm:spPr/>
    </dgm:pt>
    <dgm:pt modelId="{934C3F5E-B121-4419-8E2B-53AFC3EF7CD2}" type="pres">
      <dgm:prSet presAssocID="{4CF6A147-DCC0-4326-B837-0D240E286C42}" presName="iconBgRect" presStyleLbl="bgShp" presStyleIdx="3" presStyleCnt="4"/>
      <dgm:spPr/>
    </dgm:pt>
    <dgm:pt modelId="{91849C32-2718-4678-9E02-B8BA6A172142}" type="pres">
      <dgm:prSet presAssocID="{4CF6A147-DCC0-4326-B837-0D240E286C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5B495CC2-290A-4F55-B035-2F6B2902464D}" type="pres">
      <dgm:prSet presAssocID="{4CF6A147-DCC0-4326-B837-0D240E286C42}" presName="spaceRect" presStyleCnt="0"/>
      <dgm:spPr/>
    </dgm:pt>
    <dgm:pt modelId="{6594CC19-579D-4FB8-BCDF-3E82068CEEB8}" type="pres">
      <dgm:prSet presAssocID="{4CF6A147-DCC0-4326-B837-0D240E286C42}" presName="textRect" presStyleLbl="revTx" presStyleIdx="3" presStyleCnt="4">
        <dgm:presLayoutVars>
          <dgm:chMax val="1"/>
          <dgm:chPref val="1"/>
        </dgm:presLayoutVars>
      </dgm:prSet>
      <dgm:spPr/>
    </dgm:pt>
  </dgm:ptLst>
  <dgm:cxnLst>
    <dgm:cxn modelId="{CF174818-BB4F-4012-97A6-199CB13A625F}" type="presOf" srcId="{4CF6A147-DCC0-4326-B837-0D240E286C42}" destId="{6594CC19-579D-4FB8-BCDF-3E82068CEEB8}" srcOrd="0" destOrd="0" presId="urn:microsoft.com/office/officeart/2018/2/layout/IconCircleList"/>
    <dgm:cxn modelId="{B0837722-1781-456D-B9F4-E0AC2CE289C1}" srcId="{8A953C4F-4CC8-41F4-942C-F1E88722E553}" destId="{DD043920-DC4E-4E06-AE02-B1FEF3C41A74}" srcOrd="0" destOrd="0" parTransId="{E20E0C35-45FC-4581-A9CC-DDA473B1C7F9}" sibTransId="{821AFB47-73E3-4700-8243-B4675A9622AE}"/>
    <dgm:cxn modelId="{19573630-FB16-4F7C-940C-4E999FBF4305}" srcId="{8A953C4F-4CC8-41F4-942C-F1E88722E553}" destId="{EA43BDAD-3A61-42AB-BC86-A2F2C3C2CFDA}" srcOrd="2" destOrd="0" parTransId="{BF7AE29F-76F1-40EA-B4EE-5AC99CFA31A0}" sibTransId="{5EA9AC26-EACD-4FF4-8406-AF86B02C294B}"/>
    <dgm:cxn modelId="{8E1EB630-CFCC-4E02-9EF5-20552F27BE86}" type="presOf" srcId="{D433CAAC-53F5-4552-BB4B-07EB375A0D81}" destId="{957D8F3A-F519-4765-845E-785FFC0A2B6A}" srcOrd="0" destOrd="0" presId="urn:microsoft.com/office/officeart/2018/2/layout/IconCircleList"/>
    <dgm:cxn modelId="{3AFEBA5C-A0F6-4512-89DD-1FEE9BF4F794}" type="presOf" srcId="{EA43BDAD-3A61-42AB-BC86-A2F2C3C2CFDA}" destId="{A59A66B9-6FBC-4C7F-9E50-64BC82153555}" srcOrd="0" destOrd="0" presId="urn:microsoft.com/office/officeart/2018/2/layout/IconCircleList"/>
    <dgm:cxn modelId="{47B9015F-A805-45BF-868F-1D18FDE9FE4E}" srcId="{8A953C4F-4CC8-41F4-942C-F1E88722E553}" destId="{4CF6A147-DCC0-4326-B837-0D240E286C42}" srcOrd="3" destOrd="0" parTransId="{93D4F7EB-333C-4F0C-A212-C6CF68FB4E7F}" sibTransId="{A72D7972-B29D-4D60-A4BA-9FFAAFE6C268}"/>
    <dgm:cxn modelId="{9B174BB7-6B6B-4F25-B2B6-378E2D0A1D11}" type="presOf" srcId="{75490D0E-771C-4581-BD95-50A07BB5FE89}" destId="{CE24125C-7A91-4755-8B76-30550BAB4EF1}" srcOrd="0" destOrd="0" presId="urn:microsoft.com/office/officeart/2018/2/layout/IconCircleList"/>
    <dgm:cxn modelId="{9B9ECEB8-CF1A-4095-B257-A52A35DB83F6}" type="presOf" srcId="{821AFB47-73E3-4700-8243-B4675A9622AE}" destId="{79A34FC2-3561-43EE-936B-FC4757681BEA}" srcOrd="0" destOrd="0" presId="urn:microsoft.com/office/officeart/2018/2/layout/IconCircleList"/>
    <dgm:cxn modelId="{D172D9DC-CFBD-40D7-A423-F55250A60EE8}" type="presOf" srcId="{8A953C4F-4CC8-41F4-942C-F1E88722E553}" destId="{C0BEBD78-ECD5-4B6C-8F96-D8FD4EA4891C}" srcOrd="0" destOrd="0" presId="urn:microsoft.com/office/officeart/2018/2/layout/IconCircleList"/>
    <dgm:cxn modelId="{1D22FDE7-6B32-4BF7-B1F0-9A49545764EE}" type="presOf" srcId="{DD043920-DC4E-4E06-AE02-B1FEF3C41A74}" destId="{FEDA9605-A0BC-46F5-9A45-6D97B16A30D4}" srcOrd="0" destOrd="0" presId="urn:microsoft.com/office/officeart/2018/2/layout/IconCircleList"/>
    <dgm:cxn modelId="{723FFAEA-AD94-46D3-BFB9-78AD310BB0CF}" srcId="{8A953C4F-4CC8-41F4-942C-F1E88722E553}" destId="{75490D0E-771C-4581-BD95-50A07BB5FE89}" srcOrd="1" destOrd="0" parTransId="{75B70C39-C697-4461-999C-26634B020850}" sibTransId="{D433CAAC-53F5-4552-BB4B-07EB375A0D81}"/>
    <dgm:cxn modelId="{AE23A0FA-00F8-4A70-8DA5-B0A35321B54D}" type="presOf" srcId="{5EA9AC26-EACD-4FF4-8406-AF86B02C294B}" destId="{3CD92E92-D701-455F-8139-9E71C53A34DE}" srcOrd="0" destOrd="0" presId="urn:microsoft.com/office/officeart/2018/2/layout/IconCircleList"/>
    <dgm:cxn modelId="{46740320-9DAD-478A-BE56-714D9E950DF4}" type="presParOf" srcId="{C0BEBD78-ECD5-4B6C-8F96-D8FD4EA4891C}" destId="{4E924CF2-3D7A-4C42-B822-0AF43A329F27}" srcOrd="0" destOrd="0" presId="urn:microsoft.com/office/officeart/2018/2/layout/IconCircleList"/>
    <dgm:cxn modelId="{B3B64A37-261C-4A82-A140-5FCB37A03DC8}" type="presParOf" srcId="{4E924CF2-3D7A-4C42-B822-0AF43A329F27}" destId="{3DC670E3-88EA-472D-83DB-633D1A4E1CE5}" srcOrd="0" destOrd="0" presId="urn:microsoft.com/office/officeart/2018/2/layout/IconCircleList"/>
    <dgm:cxn modelId="{D04AD857-C6F8-4539-B66D-E5F8AEDE2CF0}" type="presParOf" srcId="{3DC670E3-88EA-472D-83DB-633D1A4E1CE5}" destId="{F3582577-DEC2-43B1-8520-E2ED1847A87B}" srcOrd="0" destOrd="0" presId="urn:microsoft.com/office/officeart/2018/2/layout/IconCircleList"/>
    <dgm:cxn modelId="{E96B69B2-128D-4A6A-A8AE-55709227A42D}" type="presParOf" srcId="{3DC670E3-88EA-472D-83DB-633D1A4E1CE5}" destId="{4C3BAA4D-F72E-42CC-B4B0-7595FC3739F7}" srcOrd="1" destOrd="0" presId="urn:microsoft.com/office/officeart/2018/2/layout/IconCircleList"/>
    <dgm:cxn modelId="{1B5EBC45-0921-42AE-84CE-2CADA288CDDF}" type="presParOf" srcId="{3DC670E3-88EA-472D-83DB-633D1A4E1CE5}" destId="{C00E4AB1-F181-410C-92B4-1F5B310D8522}" srcOrd="2" destOrd="0" presId="urn:microsoft.com/office/officeart/2018/2/layout/IconCircleList"/>
    <dgm:cxn modelId="{6EA71D37-66B9-4F58-BE5B-905939A24E33}" type="presParOf" srcId="{3DC670E3-88EA-472D-83DB-633D1A4E1CE5}" destId="{FEDA9605-A0BC-46F5-9A45-6D97B16A30D4}" srcOrd="3" destOrd="0" presId="urn:microsoft.com/office/officeart/2018/2/layout/IconCircleList"/>
    <dgm:cxn modelId="{E818E041-5DD9-4F52-AF50-B0BB2991CF30}" type="presParOf" srcId="{4E924CF2-3D7A-4C42-B822-0AF43A329F27}" destId="{79A34FC2-3561-43EE-936B-FC4757681BEA}" srcOrd="1" destOrd="0" presId="urn:microsoft.com/office/officeart/2018/2/layout/IconCircleList"/>
    <dgm:cxn modelId="{9DA69E99-1F4E-40CB-9E59-D0300AC1C35A}" type="presParOf" srcId="{4E924CF2-3D7A-4C42-B822-0AF43A329F27}" destId="{BA0EE37F-9BDC-4FC4-AA9A-5A82D1865B08}" srcOrd="2" destOrd="0" presId="urn:microsoft.com/office/officeart/2018/2/layout/IconCircleList"/>
    <dgm:cxn modelId="{88BE9DC7-6EBF-4BE7-AF36-FC7AF036F5FD}" type="presParOf" srcId="{BA0EE37F-9BDC-4FC4-AA9A-5A82D1865B08}" destId="{F98717C1-406B-416D-AEB9-4204346AB3A8}" srcOrd="0" destOrd="0" presId="urn:microsoft.com/office/officeart/2018/2/layout/IconCircleList"/>
    <dgm:cxn modelId="{4B7FB583-A10F-4C2A-BEB4-DF19556D1E3D}" type="presParOf" srcId="{BA0EE37F-9BDC-4FC4-AA9A-5A82D1865B08}" destId="{DFE771D6-DBBE-4035-A082-9053007BC265}" srcOrd="1" destOrd="0" presId="urn:microsoft.com/office/officeart/2018/2/layout/IconCircleList"/>
    <dgm:cxn modelId="{EB3A7969-33D1-45E9-9807-8862F787AE69}" type="presParOf" srcId="{BA0EE37F-9BDC-4FC4-AA9A-5A82D1865B08}" destId="{9AC2E800-8FA4-4D3B-8B20-3EFD6CE4337F}" srcOrd="2" destOrd="0" presId="urn:microsoft.com/office/officeart/2018/2/layout/IconCircleList"/>
    <dgm:cxn modelId="{58AC1D3B-4FF4-485E-8C14-73B442471A82}" type="presParOf" srcId="{BA0EE37F-9BDC-4FC4-AA9A-5A82D1865B08}" destId="{CE24125C-7A91-4755-8B76-30550BAB4EF1}" srcOrd="3" destOrd="0" presId="urn:microsoft.com/office/officeart/2018/2/layout/IconCircleList"/>
    <dgm:cxn modelId="{B55DE540-99CC-44D8-A3DA-7F4C442D819E}" type="presParOf" srcId="{4E924CF2-3D7A-4C42-B822-0AF43A329F27}" destId="{957D8F3A-F519-4765-845E-785FFC0A2B6A}" srcOrd="3" destOrd="0" presId="urn:microsoft.com/office/officeart/2018/2/layout/IconCircleList"/>
    <dgm:cxn modelId="{6F641653-87C8-496E-AED1-792D6F3E986B}" type="presParOf" srcId="{4E924CF2-3D7A-4C42-B822-0AF43A329F27}" destId="{E78A8938-1590-46B0-99BB-E43BFBCC5E81}" srcOrd="4" destOrd="0" presId="urn:microsoft.com/office/officeart/2018/2/layout/IconCircleList"/>
    <dgm:cxn modelId="{8494AD9E-BE8F-4540-82A7-EE48A8B3E36E}" type="presParOf" srcId="{E78A8938-1590-46B0-99BB-E43BFBCC5E81}" destId="{1329C451-478A-47C2-84C5-C150D75AE481}" srcOrd="0" destOrd="0" presId="urn:microsoft.com/office/officeart/2018/2/layout/IconCircleList"/>
    <dgm:cxn modelId="{81397E22-F091-4759-94F6-91B5F220551E}" type="presParOf" srcId="{E78A8938-1590-46B0-99BB-E43BFBCC5E81}" destId="{BAC28343-8D44-4B5A-B28F-043BFB964482}" srcOrd="1" destOrd="0" presId="urn:microsoft.com/office/officeart/2018/2/layout/IconCircleList"/>
    <dgm:cxn modelId="{06EC0800-A081-40B2-A77D-F2039CF0AA6B}" type="presParOf" srcId="{E78A8938-1590-46B0-99BB-E43BFBCC5E81}" destId="{BAA82D3D-CDD5-423C-A461-9CB8BFD201CF}" srcOrd="2" destOrd="0" presId="urn:microsoft.com/office/officeart/2018/2/layout/IconCircleList"/>
    <dgm:cxn modelId="{F649AC11-0F96-467D-9A1B-1AAC2AD6D46A}" type="presParOf" srcId="{E78A8938-1590-46B0-99BB-E43BFBCC5E81}" destId="{A59A66B9-6FBC-4C7F-9E50-64BC82153555}" srcOrd="3" destOrd="0" presId="urn:microsoft.com/office/officeart/2018/2/layout/IconCircleList"/>
    <dgm:cxn modelId="{64FCB3A7-B222-4532-A950-EEE2B90C1B5F}" type="presParOf" srcId="{4E924CF2-3D7A-4C42-B822-0AF43A329F27}" destId="{3CD92E92-D701-455F-8139-9E71C53A34DE}" srcOrd="5" destOrd="0" presId="urn:microsoft.com/office/officeart/2018/2/layout/IconCircleList"/>
    <dgm:cxn modelId="{EA013D66-EB63-4A69-90F3-53EF61BA39C5}" type="presParOf" srcId="{4E924CF2-3D7A-4C42-B822-0AF43A329F27}" destId="{51852B14-8ED9-457C-B0CF-EB4C6B67BDAD}" srcOrd="6" destOrd="0" presId="urn:microsoft.com/office/officeart/2018/2/layout/IconCircleList"/>
    <dgm:cxn modelId="{B8CB15B3-3FDD-40D6-B6DD-7942AC4250ED}" type="presParOf" srcId="{51852B14-8ED9-457C-B0CF-EB4C6B67BDAD}" destId="{934C3F5E-B121-4419-8E2B-53AFC3EF7CD2}" srcOrd="0" destOrd="0" presId="urn:microsoft.com/office/officeart/2018/2/layout/IconCircleList"/>
    <dgm:cxn modelId="{22ED01DC-D087-4054-94A1-FF6082232873}" type="presParOf" srcId="{51852B14-8ED9-457C-B0CF-EB4C6B67BDAD}" destId="{91849C32-2718-4678-9E02-B8BA6A172142}" srcOrd="1" destOrd="0" presId="urn:microsoft.com/office/officeart/2018/2/layout/IconCircleList"/>
    <dgm:cxn modelId="{1EA2E885-C84E-4404-90AD-59F1E93FF3BC}" type="presParOf" srcId="{51852B14-8ED9-457C-B0CF-EB4C6B67BDAD}" destId="{5B495CC2-290A-4F55-B035-2F6B2902464D}" srcOrd="2" destOrd="0" presId="urn:microsoft.com/office/officeart/2018/2/layout/IconCircleList"/>
    <dgm:cxn modelId="{420DDAF2-AD9B-494A-94C6-4B52B878117A}" type="presParOf" srcId="{51852B14-8ED9-457C-B0CF-EB4C6B67BDAD}" destId="{6594CC19-579D-4FB8-BCDF-3E82068CEEB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767464-0C76-4493-920A-9EE5B10433F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886E95-8AE8-47A6-AF8D-0723A6E49ED8}">
      <dgm:prSet/>
      <dgm:spPr/>
      <dgm:t>
        <a:bodyPr/>
        <a:lstStyle/>
        <a:p>
          <a:pPr>
            <a:lnSpc>
              <a:spcPct val="100000"/>
            </a:lnSpc>
          </a:pPr>
          <a:r>
            <a:rPr lang="en-US" b="1" dirty="0"/>
            <a:t>The Seven Drivers of Team Effectiveness -</a:t>
          </a:r>
          <a:r>
            <a:rPr lang="en-US" dirty="0"/>
            <a:t>Tannenbaum and Salas (2021) identify key drivers of team effectiveness, including goal alignment, resource availability, and performance monitoring.</a:t>
          </a:r>
        </a:p>
      </dgm:t>
    </dgm:pt>
    <dgm:pt modelId="{889DD645-53CE-4D1E-8732-B41D91788D88}" type="parTrans" cxnId="{9FC7446D-90FA-4464-9F47-69B671602C0A}">
      <dgm:prSet/>
      <dgm:spPr/>
      <dgm:t>
        <a:bodyPr/>
        <a:lstStyle/>
        <a:p>
          <a:endParaRPr lang="en-US"/>
        </a:p>
      </dgm:t>
    </dgm:pt>
    <dgm:pt modelId="{C85BA2AC-A0CB-4114-BA52-9201E8C3DBFB}" type="sibTrans" cxnId="{9FC7446D-90FA-4464-9F47-69B671602C0A}">
      <dgm:prSet/>
      <dgm:spPr/>
      <dgm:t>
        <a:bodyPr/>
        <a:lstStyle/>
        <a:p>
          <a:endParaRPr lang="en-US"/>
        </a:p>
      </dgm:t>
    </dgm:pt>
    <dgm:pt modelId="{CB834284-52B3-4C09-B734-D8657F773AA3}">
      <dgm:prSet/>
      <dgm:spPr/>
      <dgm:t>
        <a:bodyPr/>
        <a:lstStyle/>
        <a:p>
          <a:pPr>
            <a:lnSpc>
              <a:spcPct val="100000"/>
            </a:lnSpc>
          </a:pPr>
          <a:r>
            <a:rPr lang="en-US" dirty="0"/>
            <a:t>Ensuring all team members are working toward clear, shared objectives.</a:t>
          </a:r>
        </a:p>
      </dgm:t>
    </dgm:pt>
    <dgm:pt modelId="{ECC41D4B-16FF-4E37-B8E4-9757ED1A5692}" type="parTrans" cxnId="{99F72D56-EEF0-44EA-A82E-69187E9DE7F8}">
      <dgm:prSet/>
      <dgm:spPr/>
      <dgm:t>
        <a:bodyPr/>
        <a:lstStyle/>
        <a:p>
          <a:endParaRPr lang="en-US"/>
        </a:p>
      </dgm:t>
    </dgm:pt>
    <dgm:pt modelId="{A25C4392-F8DB-4F59-9F29-C053697E9E14}" type="sibTrans" cxnId="{99F72D56-EEF0-44EA-A82E-69187E9DE7F8}">
      <dgm:prSet/>
      <dgm:spPr/>
      <dgm:t>
        <a:bodyPr/>
        <a:lstStyle/>
        <a:p>
          <a:endParaRPr lang="en-US"/>
        </a:p>
      </dgm:t>
    </dgm:pt>
    <dgm:pt modelId="{110112F7-8BDD-43BB-8718-2EECE60820BE}">
      <dgm:prSet/>
      <dgm:spPr/>
      <dgm:t>
        <a:bodyPr/>
        <a:lstStyle/>
        <a:p>
          <a:pPr>
            <a:lnSpc>
              <a:spcPct val="100000"/>
            </a:lnSpc>
          </a:pPr>
          <a:r>
            <a:rPr lang="en-US" dirty="0"/>
            <a:t>Providing the tools, training, and support needed for success.</a:t>
          </a:r>
        </a:p>
      </dgm:t>
    </dgm:pt>
    <dgm:pt modelId="{B249421A-5566-42F7-AB19-47607D608BE9}" type="parTrans" cxnId="{26131106-7FC0-4CB1-9FE2-869DCE39E27D}">
      <dgm:prSet/>
      <dgm:spPr/>
      <dgm:t>
        <a:bodyPr/>
        <a:lstStyle/>
        <a:p>
          <a:endParaRPr lang="en-US"/>
        </a:p>
      </dgm:t>
    </dgm:pt>
    <dgm:pt modelId="{B075A9FB-1DA6-42C4-9F52-32A1ED177F53}" type="sibTrans" cxnId="{26131106-7FC0-4CB1-9FE2-869DCE39E27D}">
      <dgm:prSet/>
      <dgm:spPr/>
      <dgm:t>
        <a:bodyPr/>
        <a:lstStyle/>
        <a:p>
          <a:endParaRPr lang="en-US"/>
        </a:p>
      </dgm:t>
    </dgm:pt>
    <dgm:pt modelId="{477CE723-0779-4DB4-A548-F89E28740AF6}">
      <dgm:prSet/>
      <dgm:spPr/>
      <dgm:t>
        <a:bodyPr/>
        <a:lstStyle/>
        <a:p>
          <a:pPr>
            <a:lnSpc>
              <a:spcPct val="100000"/>
            </a:lnSpc>
          </a:pPr>
          <a:r>
            <a:rPr lang="en-US" dirty="0"/>
            <a:t>Regularly evaluating progress to maintain accountability and adapt as needed.</a:t>
          </a:r>
        </a:p>
      </dgm:t>
    </dgm:pt>
    <dgm:pt modelId="{DB3305FE-A34A-4D65-B464-C856C2BA24A2}" type="parTrans" cxnId="{FF1B85AB-4E77-4127-92F6-F5C81E61D5EE}">
      <dgm:prSet/>
      <dgm:spPr/>
      <dgm:t>
        <a:bodyPr/>
        <a:lstStyle/>
        <a:p>
          <a:endParaRPr lang="en-US"/>
        </a:p>
      </dgm:t>
    </dgm:pt>
    <dgm:pt modelId="{0376638B-0D40-491E-B17A-DD297D83685A}" type="sibTrans" cxnId="{FF1B85AB-4E77-4127-92F6-F5C81E61D5EE}">
      <dgm:prSet/>
      <dgm:spPr/>
      <dgm:t>
        <a:bodyPr/>
        <a:lstStyle/>
        <a:p>
          <a:endParaRPr lang="en-US"/>
        </a:p>
      </dgm:t>
    </dgm:pt>
    <dgm:pt modelId="{AFE46EBC-48A2-4796-9FBA-6E657B74A3AE}">
      <dgm:prSet/>
      <dgm:spPr/>
      <dgm:t>
        <a:bodyPr/>
        <a:lstStyle/>
        <a:p>
          <a:pPr>
            <a:lnSpc>
              <a:spcPct val="100000"/>
            </a:lnSpc>
          </a:pPr>
          <a:r>
            <a:rPr lang="en-US" dirty="0"/>
            <a:t>Clear roles and responsibilities to avoid confusion.</a:t>
          </a:r>
        </a:p>
      </dgm:t>
    </dgm:pt>
    <dgm:pt modelId="{E99E4C6A-A1EE-40F6-88B7-8D46563EFFE4}" type="parTrans" cxnId="{6647724B-4B2A-4D9C-99EC-4AFBE7054953}">
      <dgm:prSet/>
      <dgm:spPr/>
      <dgm:t>
        <a:bodyPr/>
        <a:lstStyle/>
        <a:p>
          <a:endParaRPr lang="en-US"/>
        </a:p>
      </dgm:t>
    </dgm:pt>
    <dgm:pt modelId="{3380B31D-A178-4E5F-936A-739F26A61BD9}" type="sibTrans" cxnId="{6647724B-4B2A-4D9C-99EC-4AFBE7054953}">
      <dgm:prSet/>
      <dgm:spPr/>
      <dgm:t>
        <a:bodyPr/>
        <a:lstStyle/>
        <a:p>
          <a:endParaRPr lang="en-US"/>
        </a:p>
      </dgm:t>
    </dgm:pt>
    <dgm:pt modelId="{7DA5B0FB-B1F1-4596-AE85-4373ED0BB002}">
      <dgm:prSet/>
      <dgm:spPr/>
      <dgm:t>
        <a:bodyPr/>
        <a:lstStyle/>
        <a:p>
          <a:pPr>
            <a:lnSpc>
              <a:spcPct val="100000"/>
            </a:lnSpc>
          </a:pPr>
          <a:r>
            <a:rPr lang="en-US" dirty="0"/>
            <a:t>Ensuring flexibility to navigate challenges and sustain collaboration. </a:t>
          </a:r>
        </a:p>
      </dgm:t>
    </dgm:pt>
    <dgm:pt modelId="{ADDFC572-C5F7-44D3-B2B9-3C69FBCA928F}" type="parTrans" cxnId="{EF995AA6-C63D-4A83-86E4-5A675B0B8C6C}">
      <dgm:prSet/>
      <dgm:spPr/>
      <dgm:t>
        <a:bodyPr/>
        <a:lstStyle/>
        <a:p>
          <a:endParaRPr lang="en-US"/>
        </a:p>
      </dgm:t>
    </dgm:pt>
    <dgm:pt modelId="{9306C077-8E09-40E3-A366-6C8B11290D6C}" type="sibTrans" cxnId="{EF995AA6-C63D-4A83-86E4-5A675B0B8C6C}">
      <dgm:prSet/>
      <dgm:spPr/>
      <dgm:t>
        <a:bodyPr/>
        <a:lstStyle/>
        <a:p>
          <a:endParaRPr lang="en-US"/>
        </a:p>
      </dgm:t>
    </dgm:pt>
    <dgm:pt modelId="{504D6D59-F0FB-4C1B-921F-FF5B8AA1CB1E}">
      <dgm:prSet/>
      <dgm:spPr/>
      <dgm:t>
        <a:bodyPr/>
        <a:lstStyle/>
        <a:p>
          <a:pPr rtl="0">
            <a:lnSpc>
              <a:spcPct val="100000"/>
            </a:lnSpc>
          </a:pPr>
          <a:r>
            <a:rPr lang="en-US" b="1" dirty="0"/>
            <a:t>Principles of Synergy and Collaboration - </a:t>
          </a:r>
          <a:r>
            <a:rPr lang="en-US" b="1" dirty="0">
              <a:latin typeface="Aptos Display" panose="020F0302020204030204"/>
            </a:rPr>
            <a:t>(</a:t>
          </a:r>
          <a:r>
            <a:rPr lang="en-US" dirty="0"/>
            <a:t>Covey</a:t>
          </a:r>
          <a:r>
            <a:rPr lang="en-US" dirty="0">
              <a:latin typeface="Aptos Display" panose="020F0302020204030204"/>
            </a:rPr>
            <a:t>, </a:t>
          </a:r>
          <a:r>
            <a:rPr lang="en-US" dirty="0"/>
            <a:t>2010) describes how effective collaboration maximizes collective strengths and mitigates weaknesses.</a:t>
          </a:r>
        </a:p>
      </dgm:t>
    </dgm:pt>
    <dgm:pt modelId="{8A4D1F13-39FB-40D4-9A71-E5F0DC98A74F}" type="parTrans" cxnId="{0BEA0269-F857-4938-8DA0-47FD733725E1}">
      <dgm:prSet/>
      <dgm:spPr/>
      <dgm:t>
        <a:bodyPr/>
        <a:lstStyle/>
        <a:p>
          <a:endParaRPr lang="en-US"/>
        </a:p>
      </dgm:t>
    </dgm:pt>
    <dgm:pt modelId="{4E53B591-6651-4A1E-8077-45680B70F17D}" type="sibTrans" cxnId="{0BEA0269-F857-4938-8DA0-47FD733725E1}">
      <dgm:prSet/>
      <dgm:spPr/>
      <dgm:t>
        <a:bodyPr/>
        <a:lstStyle/>
        <a:p>
          <a:endParaRPr lang="en-US"/>
        </a:p>
      </dgm:t>
    </dgm:pt>
    <dgm:pt modelId="{8CD139B4-5E4D-4B07-9BB3-681A7A0AA4C6}">
      <dgm:prSet/>
      <dgm:spPr/>
      <dgm:t>
        <a:bodyPr/>
        <a:lstStyle/>
        <a:p>
          <a:pPr>
            <a:lnSpc>
              <a:spcPct val="100000"/>
            </a:lnSpc>
          </a:pPr>
          <a:r>
            <a:rPr lang="en-US" b="1" dirty="0"/>
            <a:t>Power of Synergy</a:t>
          </a:r>
          <a:r>
            <a:rPr lang="en-US" dirty="0"/>
            <a:t>:</a:t>
          </a:r>
        </a:p>
      </dgm:t>
    </dgm:pt>
    <dgm:pt modelId="{7FEFB171-1129-4869-AF33-E85125A382E7}" type="parTrans" cxnId="{9EC04847-C7BE-412D-A6B9-0F49730451C6}">
      <dgm:prSet/>
      <dgm:spPr/>
      <dgm:t>
        <a:bodyPr/>
        <a:lstStyle/>
        <a:p>
          <a:endParaRPr lang="en-US"/>
        </a:p>
      </dgm:t>
    </dgm:pt>
    <dgm:pt modelId="{604D76CC-ADFB-414D-9D4F-AF4B24E08033}" type="sibTrans" cxnId="{9EC04847-C7BE-412D-A6B9-0F49730451C6}">
      <dgm:prSet/>
      <dgm:spPr/>
      <dgm:t>
        <a:bodyPr/>
        <a:lstStyle/>
        <a:p>
          <a:endParaRPr lang="en-US"/>
        </a:p>
      </dgm:t>
    </dgm:pt>
    <dgm:pt modelId="{C642BF5C-1A0F-430A-BE1D-03A6E4C35148}">
      <dgm:prSet/>
      <dgm:spPr/>
      <dgm:t>
        <a:bodyPr/>
        <a:lstStyle/>
        <a:p>
          <a:pPr>
            <a:lnSpc>
              <a:spcPct val="100000"/>
            </a:lnSpc>
          </a:pPr>
          <a:r>
            <a:rPr lang="en-US" dirty="0"/>
            <a:t>Synergy enables teams to achieve results greater than individual efforts combined.</a:t>
          </a:r>
        </a:p>
      </dgm:t>
    </dgm:pt>
    <dgm:pt modelId="{7F09AA05-2DD9-4421-97FF-CDDAF6713ED1}" type="parTrans" cxnId="{4EE3B7A7-7C03-49B5-A5E3-3EA44DC861CD}">
      <dgm:prSet/>
      <dgm:spPr/>
      <dgm:t>
        <a:bodyPr/>
        <a:lstStyle/>
        <a:p>
          <a:endParaRPr lang="en-US"/>
        </a:p>
      </dgm:t>
    </dgm:pt>
    <dgm:pt modelId="{E0EB8C0F-8DBB-41E2-BEBC-B33B8994A70B}" type="sibTrans" cxnId="{4EE3B7A7-7C03-49B5-A5E3-3EA44DC861CD}">
      <dgm:prSet/>
      <dgm:spPr/>
      <dgm:t>
        <a:bodyPr/>
        <a:lstStyle/>
        <a:p>
          <a:endParaRPr lang="en-US"/>
        </a:p>
      </dgm:t>
    </dgm:pt>
    <dgm:pt modelId="{DADA193E-A18B-4510-A201-B6AE234928B2}">
      <dgm:prSet/>
      <dgm:spPr/>
      <dgm:t>
        <a:bodyPr/>
        <a:lstStyle/>
        <a:p>
          <a:pPr>
            <a:lnSpc>
              <a:spcPct val="100000"/>
            </a:lnSpc>
          </a:pPr>
          <a:r>
            <a:rPr lang="en-US" dirty="0"/>
            <a:t>Collaboration enhances creativity, innovation, and problem-solving by leveraging diverse perspectives.</a:t>
          </a:r>
        </a:p>
      </dgm:t>
    </dgm:pt>
    <dgm:pt modelId="{6A4A51DE-B2A6-464A-8283-93255E5C2B7D}" type="parTrans" cxnId="{0C19DB49-3902-463F-BA8D-5F2028622599}">
      <dgm:prSet/>
      <dgm:spPr/>
      <dgm:t>
        <a:bodyPr/>
        <a:lstStyle/>
        <a:p>
          <a:endParaRPr lang="en-US"/>
        </a:p>
      </dgm:t>
    </dgm:pt>
    <dgm:pt modelId="{7E359AA4-C959-48CB-AF90-C8CA14B8119C}" type="sibTrans" cxnId="{0C19DB49-3902-463F-BA8D-5F2028622599}">
      <dgm:prSet/>
      <dgm:spPr/>
      <dgm:t>
        <a:bodyPr/>
        <a:lstStyle/>
        <a:p>
          <a:endParaRPr lang="en-US"/>
        </a:p>
      </dgm:t>
    </dgm:pt>
    <dgm:pt modelId="{52EDB004-93BC-4175-A4E6-EA20B8A95F74}">
      <dgm:prSet/>
      <dgm:spPr/>
      <dgm:t>
        <a:bodyPr/>
        <a:lstStyle/>
        <a:p>
          <a:pPr>
            <a:lnSpc>
              <a:spcPct val="100000"/>
            </a:lnSpc>
          </a:pPr>
          <a:r>
            <a:rPr lang="en-US" b="1" dirty="0"/>
            <a:t>Key Benefits</a:t>
          </a:r>
          <a:r>
            <a:rPr lang="en-US" dirty="0"/>
            <a:t>:</a:t>
          </a:r>
        </a:p>
      </dgm:t>
    </dgm:pt>
    <dgm:pt modelId="{AAFE9C8F-918C-45AB-8954-167D5FEFBBD3}" type="parTrans" cxnId="{4D38349A-6A0B-4C93-BD4F-B0F85EB45381}">
      <dgm:prSet/>
      <dgm:spPr/>
      <dgm:t>
        <a:bodyPr/>
        <a:lstStyle/>
        <a:p>
          <a:endParaRPr lang="en-US"/>
        </a:p>
      </dgm:t>
    </dgm:pt>
    <dgm:pt modelId="{2EB2C63E-9917-441A-81AF-F1859656D4F4}" type="sibTrans" cxnId="{4D38349A-6A0B-4C93-BD4F-B0F85EB45381}">
      <dgm:prSet/>
      <dgm:spPr/>
      <dgm:t>
        <a:bodyPr/>
        <a:lstStyle/>
        <a:p>
          <a:endParaRPr lang="en-US"/>
        </a:p>
      </dgm:t>
    </dgm:pt>
    <dgm:pt modelId="{30BC37A3-A35D-4504-AB68-8DD4396F8AB5}">
      <dgm:prSet/>
      <dgm:spPr/>
      <dgm:t>
        <a:bodyPr/>
        <a:lstStyle/>
        <a:p>
          <a:pPr>
            <a:lnSpc>
              <a:spcPct val="100000"/>
            </a:lnSpc>
          </a:pPr>
          <a:r>
            <a:rPr lang="en-US" dirty="0"/>
            <a:t>Builds stronger team cohesion and mutual trust.</a:t>
          </a:r>
        </a:p>
      </dgm:t>
    </dgm:pt>
    <dgm:pt modelId="{DCF3A4F3-E0E9-42AF-817C-828E96777770}" type="parTrans" cxnId="{E3299571-A0B2-4152-9FBC-7FD9D1ADDACD}">
      <dgm:prSet/>
      <dgm:spPr/>
      <dgm:t>
        <a:bodyPr/>
        <a:lstStyle/>
        <a:p>
          <a:endParaRPr lang="en-US"/>
        </a:p>
      </dgm:t>
    </dgm:pt>
    <dgm:pt modelId="{F7A7BE42-5AF0-4996-A637-0EBA8DE39D23}" type="sibTrans" cxnId="{E3299571-A0B2-4152-9FBC-7FD9D1ADDACD}">
      <dgm:prSet/>
      <dgm:spPr/>
      <dgm:t>
        <a:bodyPr/>
        <a:lstStyle/>
        <a:p>
          <a:endParaRPr lang="en-US"/>
        </a:p>
      </dgm:t>
    </dgm:pt>
    <dgm:pt modelId="{F6A7515E-B499-4B6E-BD30-C9461699008F}">
      <dgm:prSet/>
      <dgm:spPr/>
      <dgm:t>
        <a:bodyPr/>
        <a:lstStyle/>
        <a:p>
          <a:pPr>
            <a:lnSpc>
              <a:spcPct val="100000"/>
            </a:lnSpc>
          </a:pPr>
          <a:r>
            <a:rPr lang="en-US" dirty="0"/>
            <a:t>Promotes efficiency by aligning skills with tasks.</a:t>
          </a:r>
        </a:p>
      </dgm:t>
    </dgm:pt>
    <dgm:pt modelId="{CCCF87F4-5129-4B87-A38B-70D3A9EB6406}" type="parTrans" cxnId="{51C94E3B-AE8B-4941-9CD8-C8B0020C415C}">
      <dgm:prSet/>
      <dgm:spPr/>
      <dgm:t>
        <a:bodyPr/>
        <a:lstStyle/>
        <a:p>
          <a:endParaRPr lang="en-US"/>
        </a:p>
      </dgm:t>
    </dgm:pt>
    <dgm:pt modelId="{ADEC3C90-C992-4050-9A4E-9434A99D3088}" type="sibTrans" cxnId="{51C94E3B-AE8B-4941-9CD8-C8B0020C415C}">
      <dgm:prSet/>
      <dgm:spPr/>
      <dgm:t>
        <a:bodyPr/>
        <a:lstStyle/>
        <a:p>
          <a:endParaRPr lang="en-US"/>
        </a:p>
      </dgm:t>
    </dgm:pt>
    <dgm:pt modelId="{8CBAF726-5E0B-4F16-8774-0CD76A22D653}">
      <dgm:prSet/>
      <dgm:spPr/>
      <dgm:t>
        <a:bodyPr/>
        <a:lstStyle/>
        <a:p>
          <a:pPr>
            <a:lnSpc>
              <a:spcPct val="100000"/>
            </a:lnSpc>
          </a:pPr>
          <a:r>
            <a:rPr lang="en-US" dirty="0"/>
            <a:t>Encourages continuous learning and adaptability.</a:t>
          </a:r>
        </a:p>
      </dgm:t>
    </dgm:pt>
    <dgm:pt modelId="{B81A3BB0-423A-4110-A0A9-FAF0A571100E}" type="parTrans" cxnId="{24984C5F-4FF0-41C7-9CD9-2F5818DD38AB}">
      <dgm:prSet/>
      <dgm:spPr/>
      <dgm:t>
        <a:bodyPr/>
        <a:lstStyle/>
        <a:p>
          <a:endParaRPr lang="en-US"/>
        </a:p>
      </dgm:t>
    </dgm:pt>
    <dgm:pt modelId="{F851A471-BB4E-4D16-B3CB-BAA105314A78}" type="sibTrans" cxnId="{24984C5F-4FF0-41C7-9CD9-2F5818DD38AB}">
      <dgm:prSet/>
      <dgm:spPr/>
      <dgm:t>
        <a:bodyPr/>
        <a:lstStyle/>
        <a:p>
          <a:endParaRPr lang="en-US"/>
        </a:p>
      </dgm:t>
    </dgm:pt>
    <dgm:pt modelId="{35299FFB-7023-4676-AE3E-3CF0C0AB8426}">
      <dgm:prSet/>
      <dgm:spPr/>
      <dgm:t>
        <a:bodyPr/>
        <a:lstStyle/>
        <a:p>
          <a:pPr>
            <a:lnSpc>
              <a:spcPct val="100000"/>
            </a:lnSpc>
          </a:pPr>
          <a:r>
            <a:rPr lang="en-US" b="1" dirty="0"/>
            <a:t>Application of Synergy</a:t>
          </a:r>
          <a:r>
            <a:rPr lang="en-US" dirty="0"/>
            <a:t>:</a:t>
          </a:r>
        </a:p>
      </dgm:t>
    </dgm:pt>
    <dgm:pt modelId="{67E0F587-8608-4292-A90B-562C36D14AE8}" type="parTrans" cxnId="{15B46B30-7147-43A6-A699-4AC1C9399727}">
      <dgm:prSet/>
      <dgm:spPr/>
      <dgm:t>
        <a:bodyPr/>
        <a:lstStyle/>
        <a:p>
          <a:endParaRPr lang="en-US"/>
        </a:p>
      </dgm:t>
    </dgm:pt>
    <dgm:pt modelId="{2037433E-2601-4B69-8EBF-0D895BD7D124}" type="sibTrans" cxnId="{15B46B30-7147-43A6-A699-4AC1C9399727}">
      <dgm:prSet/>
      <dgm:spPr/>
      <dgm:t>
        <a:bodyPr/>
        <a:lstStyle/>
        <a:p>
          <a:endParaRPr lang="en-US"/>
        </a:p>
      </dgm:t>
    </dgm:pt>
    <dgm:pt modelId="{F4A1E165-3976-439F-9305-9A0D72AA314F}">
      <dgm:prSet/>
      <dgm:spPr/>
      <dgm:t>
        <a:bodyPr/>
        <a:lstStyle/>
        <a:p>
          <a:pPr>
            <a:lnSpc>
              <a:spcPct val="100000"/>
            </a:lnSpc>
          </a:pPr>
          <a:r>
            <a:rPr lang="en-US" dirty="0"/>
            <a:t>Create an environment of trust and open communication.</a:t>
          </a:r>
        </a:p>
      </dgm:t>
    </dgm:pt>
    <dgm:pt modelId="{E59570B7-F0D6-4F18-8D7B-8E0A544108EB}" type="parTrans" cxnId="{1BEB4A57-61E3-45C1-AD32-61E99A84C815}">
      <dgm:prSet/>
      <dgm:spPr/>
      <dgm:t>
        <a:bodyPr/>
        <a:lstStyle/>
        <a:p>
          <a:endParaRPr lang="en-US"/>
        </a:p>
      </dgm:t>
    </dgm:pt>
    <dgm:pt modelId="{1ADA3114-91C5-4507-BF8A-A338F31E7F77}" type="sibTrans" cxnId="{1BEB4A57-61E3-45C1-AD32-61E99A84C815}">
      <dgm:prSet/>
      <dgm:spPr/>
      <dgm:t>
        <a:bodyPr/>
        <a:lstStyle/>
        <a:p>
          <a:endParaRPr lang="en-US"/>
        </a:p>
      </dgm:t>
    </dgm:pt>
    <dgm:pt modelId="{FF6E710C-50B7-4179-A238-DC1906C77A24}">
      <dgm:prSet/>
      <dgm:spPr/>
      <dgm:t>
        <a:bodyPr/>
        <a:lstStyle/>
        <a:p>
          <a:pPr>
            <a:lnSpc>
              <a:spcPct val="100000"/>
            </a:lnSpc>
          </a:pPr>
          <a:r>
            <a:rPr lang="en-US" dirty="0"/>
            <a:t>Encourage diverse contributions and embrace differing viewpoints.</a:t>
          </a:r>
        </a:p>
      </dgm:t>
    </dgm:pt>
    <dgm:pt modelId="{DD1FE46D-CD00-4B31-8BD0-3C6CDF9B4610}" type="parTrans" cxnId="{513C2F3C-103E-4D31-976A-228C94D944BB}">
      <dgm:prSet/>
      <dgm:spPr/>
      <dgm:t>
        <a:bodyPr/>
        <a:lstStyle/>
        <a:p>
          <a:endParaRPr lang="en-US"/>
        </a:p>
      </dgm:t>
    </dgm:pt>
    <dgm:pt modelId="{9317D9B2-AA78-4AA9-95EB-38106E414E17}" type="sibTrans" cxnId="{513C2F3C-103E-4D31-976A-228C94D944BB}">
      <dgm:prSet/>
      <dgm:spPr/>
      <dgm:t>
        <a:bodyPr/>
        <a:lstStyle/>
        <a:p>
          <a:endParaRPr lang="en-US"/>
        </a:p>
      </dgm:t>
    </dgm:pt>
    <dgm:pt modelId="{C26A9C0A-3717-431E-925A-5199FF4E4204}">
      <dgm:prSet/>
      <dgm:spPr/>
      <dgm:t>
        <a:bodyPr/>
        <a:lstStyle/>
        <a:p>
          <a:pPr>
            <a:lnSpc>
              <a:spcPct val="100000"/>
            </a:lnSpc>
          </a:pPr>
          <a:r>
            <a:rPr lang="en-US" dirty="0"/>
            <a:t>Focus on shared goals to align efforts and maximize impact.</a:t>
          </a:r>
        </a:p>
      </dgm:t>
    </dgm:pt>
    <dgm:pt modelId="{12ECE4C4-FC43-4550-93C8-2C787C19237E}" type="parTrans" cxnId="{C9D8FA72-6F6B-4BF2-8730-18AE8376E2E4}">
      <dgm:prSet/>
      <dgm:spPr/>
      <dgm:t>
        <a:bodyPr/>
        <a:lstStyle/>
        <a:p>
          <a:endParaRPr lang="en-US"/>
        </a:p>
      </dgm:t>
    </dgm:pt>
    <dgm:pt modelId="{9996540E-D79E-47B2-9CA1-BBE66680725D}" type="sibTrans" cxnId="{C9D8FA72-6F6B-4BF2-8730-18AE8376E2E4}">
      <dgm:prSet/>
      <dgm:spPr/>
      <dgm:t>
        <a:bodyPr/>
        <a:lstStyle/>
        <a:p>
          <a:endParaRPr lang="en-US"/>
        </a:p>
      </dgm:t>
    </dgm:pt>
    <dgm:pt modelId="{09A10245-23BB-4F5D-9EDD-F86FCD8B9700}" type="pres">
      <dgm:prSet presAssocID="{2D767464-0C76-4493-920A-9EE5B10433FB}" presName="root" presStyleCnt="0">
        <dgm:presLayoutVars>
          <dgm:dir/>
          <dgm:resizeHandles val="exact"/>
        </dgm:presLayoutVars>
      </dgm:prSet>
      <dgm:spPr/>
    </dgm:pt>
    <dgm:pt modelId="{F945BA38-6F60-4257-93D5-FEC42438B1BD}" type="pres">
      <dgm:prSet presAssocID="{82886E95-8AE8-47A6-AF8D-0723A6E49ED8}" presName="compNode" presStyleCnt="0"/>
      <dgm:spPr/>
    </dgm:pt>
    <dgm:pt modelId="{846D1441-9985-4733-8486-7000F5760A90}" type="pres">
      <dgm:prSet presAssocID="{82886E95-8AE8-47A6-AF8D-0723A6E49ED8}" presName="bgRect" presStyleLbl="bgShp" presStyleIdx="0" presStyleCnt="5"/>
      <dgm:spPr/>
    </dgm:pt>
    <dgm:pt modelId="{6072ABC6-653B-480F-8507-526B96A40C0A}" type="pres">
      <dgm:prSet presAssocID="{82886E95-8AE8-47A6-AF8D-0723A6E49ED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DD1EACF-A312-4039-9AF1-81966A5CC04F}" type="pres">
      <dgm:prSet presAssocID="{82886E95-8AE8-47A6-AF8D-0723A6E49ED8}" presName="spaceRect" presStyleCnt="0"/>
      <dgm:spPr/>
    </dgm:pt>
    <dgm:pt modelId="{F9ACC90D-E951-476A-BAFD-375722566751}" type="pres">
      <dgm:prSet presAssocID="{82886E95-8AE8-47A6-AF8D-0723A6E49ED8}" presName="parTx" presStyleLbl="revTx" presStyleIdx="0" presStyleCnt="9">
        <dgm:presLayoutVars>
          <dgm:chMax val="0"/>
          <dgm:chPref val="0"/>
        </dgm:presLayoutVars>
      </dgm:prSet>
      <dgm:spPr/>
    </dgm:pt>
    <dgm:pt modelId="{360255AA-5E43-46E0-8B8F-A152226FD944}" type="pres">
      <dgm:prSet presAssocID="{82886E95-8AE8-47A6-AF8D-0723A6E49ED8}" presName="desTx" presStyleLbl="revTx" presStyleIdx="1" presStyleCnt="9">
        <dgm:presLayoutVars/>
      </dgm:prSet>
      <dgm:spPr/>
    </dgm:pt>
    <dgm:pt modelId="{09BF84BF-34BF-4E6A-889A-600EC542951E}" type="pres">
      <dgm:prSet presAssocID="{C85BA2AC-A0CB-4114-BA52-9201E8C3DBFB}" presName="sibTrans" presStyleCnt="0"/>
      <dgm:spPr/>
    </dgm:pt>
    <dgm:pt modelId="{5D65A9A3-0177-4ECE-901A-665E53B528AC}" type="pres">
      <dgm:prSet presAssocID="{504D6D59-F0FB-4C1B-921F-FF5B8AA1CB1E}" presName="compNode" presStyleCnt="0"/>
      <dgm:spPr/>
    </dgm:pt>
    <dgm:pt modelId="{6CD40F22-2D79-448C-ADD8-00899FB956C1}" type="pres">
      <dgm:prSet presAssocID="{504D6D59-F0FB-4C1B-921F-FF5B8AA1CB1E}" presName="bgRect" presStyleLbl="bgShp" presStyleIdx="1" presStyleCnt="5"/>
      <dgm:spPr/>
    </dgm:pt>
    <dgm:pt modelId="{89DFDA3C-D1E3-4BF7-982F-073287361314}" type="pres">
      <dgm:prSet presAssocID="{504D6D59-F0FB-4C1B-921F-FF5B8AA1CB1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0F41F33-7ED9-4A64-8556-269CDC84D1C2}" type="pres">
      <dgm:prSet presAssocID="{504D6D59-F0FB-4C1B-921F-FF5B8AA1CB1E}" presName="spaceRect" presStyleCnt="0"/>
      <dgm:spPr/>
    </dgm:pt>
    <dgm:pt modelId="{5F0C5097-A7BB-480D-94A4-3E5A5541B603}" type="pres">
      <dgm:prSet presAssocID="{504D6D59-F0FB-4C1B-921F-FF5B8AA1CB1E}" presName="parTx" presStyleLbl="revTx" presStyleIdx="2" presStyleCnt="9">
        <dgm:presLayoutVars>
          <dgm:chMax val="0"/>
          <dgm:chPref val="0"/>
        </dgm:presLayoutVars>
      </dgm:prSet>
      <dgm:spPr/>
    </dgm:pt>
    <dgm:pt modelId="{87A565AF-1AD2-43A2-827A-A41790C8B2B9}" type="pres">
      <dgm:prSet presAssocID="{4E53B591-6651-4A1E-8077-45680B70F17D}" presName="sibTrans" presStyleCnt="0"/>
      <dgm:spPr/>
    </dgm:pt>
    <dgm:pt modelId="{7167FB13-6F7B-4B01-AB4C-20E8C2EC5603}" type="pres">
      <dgm:prSet presAssocID="{8CD139B4-5E4D-4B07-9BB3-681A7A0AA4C6}" presName="compNode" presStyleCnt="0"/>
      <dgm:spPr/>
    </dgm:pt>
    <dgm:pt modelId="{5ACFB839-FE81-4DFD-A41E-76ED2056E6BD}" type="pres">
      <dgm:prSet presAssocID="{8CD139B4-5E4D-4B07-9BB3-681A7A0AA4C6}" presName="bgRect" presStyleLbl="bgShp" presStyleIdx="2" presStyleCnt="5"/>
      <dgm:spPr/>
    </dgm:pt>
    <dgm:pt modelId="{C2D6374F-E0CE-471A-91AC-9130E34D88CF}" type="pres">
      <dgm:prSet presAssocID="{8CD139B4-5E4D-4B07-9BB3-681A7A0AA4C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CB39BFC9-FAC1-4A58-B4A0-015A2CF7E92A}" type="pres">
      <dgm:prSet presAssocID="{8CD139B4-5E4D-4B07-9BB3-681A7A0AA4C6}" presName="spaceRect" presStyleCnt="0"/>
      <dgm:spPr/>
    </dgm:pt>
    <dgm:pt modelId="{71A954ED-E3FD-4CA4-8787-B9ED91E4C7A5}" type="pres">
      <dgm:prSet presAssocID="{8CD139B4-5E4D-4B07-9BB3-681A7A0AA4C6}" presName="parTx" presStyleLbl="revTx" presStyleIdx="3" presStyleCnt="9">
        <dgm:presLayoutVars>
          <dgm:chMax val="0"/>
          <dgm:chPref val="0"/>
        </dgm:presLayoutVars>
      </dgm:prSet>
      <dgm:spPr/>
    </dgm:pt>
    <dgm:pt modelId="{4ABC7CDF-1C3E-4015-B7AF-614F619F1D1C}" type="pres">
      <dgm:prSet presAssocID="{8CD139B4-5E4D-4B07-9BB3-681A7A0AA4C6}" presName="desTx" presStyleLbl="revTx" presStyleIdx="4" presStyleCnt="9">
        <dgm:presLayoutVars/>
      </dgm:prSet>
      <dgm:spPr/>
    </dgm:pt>
    <dgm:pt modelId="{3E20CB14-5E05-48E4-95DD-BC314BBF60F8}" type="pres">
      <dgm:prSet presAssocID="{604D76CC-ADFB-414D-9D4F-AF4B24E08033}" presName="sibTrans" presStyleCnt="0"/>
      <dgm:spPr/>
    </dgm:pt>
    <dgm:pt modelId="{970046EF-DF21-471A-9865-EE37BFC4F158}" type="pres">
      <dgm:prSet presAssocID="{52EDB004-93BC-4175-A4E6-EA20B8A95F74}" presName="compNode" presStyleCnt="0"/>
      <dgm:spPr/>
    </dgm:pt>
    <dgm:pt modelId="{FAD8CE0F-B025-4EE3-87B8-F1FEEAA45B7B}" type="pres">
      <dgm:prSet presAssocID="{52EDB004-93BC-4175-A4E6-EA20B8A95F74}" presName="bgRect" presStyleLbl="bgShp" presStyleIdx="3" presStyleCnt="5"/>
      <dgm:spPr/>
    </dgm:pt>
    <dgm:pt modelId="{D6979CE9-7BE6-409C-A8C0-AA948251A2B8}" type="pres">
      <dgm:prSet presAssocID="{52EDB004-93BC-4175-A4E6-EA20B8A95F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D81D2C50-40E0-4599-9AE2-310220B6C5BB}" type="pres">
      <dgm:prSet presAssocID="{52EDB004-93BC-4175-A4E6-EA20B8A95F74}" presName="spaceRect" presStyleCnt="0"/>
      <dgm:spPr/>
    </dgm:pt>
    <dgm:pt modelId="{CD3E74A7-5891-4AB8-80BC-26266D646F54}" type="pres">
      <dgm:prSet presAssocID="{52EDB004-93BC-4175-A4E6-EA20B8A95F74}" presName="parTx" presStyleLbl="revTx" presStyleIdx="5" presStyleCnt="9">
        <dgm:presLayoutVars>
          <dgm:chMax val="0"/>
          <dgm:chPref val="0"/>
        </dgm:presLayoutVars>
      </dgm:prSet>
      <dgm:spPr/>
    </dgm:pt>
    <dgm:pt modelId="{BF536FE4-291A-4709-BCAF-1F3930DBA0F3}" type="pres">
      <dgm:prSet presAssocID="{52EDB004-93BC-4175-A4E6-EA20B8A95F74}" presName="desTx" presStyleLbl="revTx" presStyleIdx="6" presStyleCnt="9">
        <dgm:presLayoutVars/>
      </dgm:prSet>
      <dgm:spPr/>
    </dgm:pt>
    <dgm:pt modelId="{217EADDB-9CCE-4A4B-AC0A-80EE468C63EA}" type="pres">
      <dgm:prSet presAssocID="{2EB2C63E-9917-441A-81AF-F1859656D4F4}" presName="sibTrans" presStyleCnt="0"/>
      <dgm:spPr/>
    </dgm:pt>
    <dgm:pt modelId="{DC0E119D-2E3E-442A-8BA4-82DDA80AC907}" type="pres">
      <dgm:prSet presAssocID="{35299FFB-7023-4676-AE3E-3CF0C0AB8426}" presName="compNode" presStyleCnt="0"/>
      <dgm:spPr/>
    </dgm:pt>
    <dgm:pt modelId="{21ACA633-37B4-45FF-9CBF-DF9EE45F3AFA}" type="pres">
      <dgm:prSet presAssocID="{35299FFB-7023-4676-AE3E-3CF0C0AB8426}" presName="bgRect" presStyleLbl="bgShp" presStyleIdx="4" presStyleCnt="5"/>
      <dgm:spPr/>
    </dgm:pt>
    <dgm:pt modelId="{06BF06DD-5FCF-4DE3-8F66-530A5E9E1A9D}" type="pres">
      <dgm:prSet presAssocID="{35299FFB-7023-4676-AE3E-3CF0C0AB842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3788DE94-534C-4489-BB7D-9CAD2232B6ED}" type="pres">
      <dgm:prSet presAssocID="{35299FFB-7023-4676-AE3E-3CF0C0AB8426}" presName="spaceRect" presStyleCnt="0"/>
      <dgm:spPr/>
    </dgm:pt>
    <dgm:pt modelId="{EB2A600B-D1B1-4153-98CE-4837783F007A}" type="pres">
      <dgm:prSet presAssocID="{35299FFB-7023-4676-AE3E-3CF0C0AB8426}" presName="parTx" presStyleLbl="revTx" presStyleIdx="7" presStyleCnt="9">
        <dgm:presLayoutVars>
          <dgm:chMax val="0"/>
          <dgm:chPref val="0"/>
        </dgm:presLayoutVars>
      </dgm:prSet>
      <dgm:spPr/>
    </dgm:pt>
    <dgm:pt modelId="{727C2FCB-BC5E-4929-B428-C961C752BC95}" type="pres">
      <dgm:prSet presAssocID="{35299FFB-7023-4676-AE3E-3CF0C0AB8426}" presName="desTx" presStyleLbl="revTx" presStyleIdx="8" presStyleCnt="9">
        <dgm:presLayoutVars/>
      </dgm:prSet>
      <dgm:spPr/>
    </dgm:pt>
  </dgm:ptLst>
  <dgm:cxnLst>
    <dgm:cxn modelId="{26131106-7FC0-4CB1-9FE2-869DCE39E27D}" srcId="{82886E95-8AE8-47A6-AF8D-0723A6E49ED8}" destId="{110112F7-8BDD-43BB-8718-2EECE60820BE}" srcOrd="1" destOrd="0" parTransId="{B249421A-5566-42F7-AB19-47607D608BE9}" sibTransId="{B075A9FB-1DA6-42C4-9F52-32A1ED177F53}"/>
    <dgm:cxn modelId="{17FFCD06-5F7E-4609-B6B1-28849C8D0C4E}" type="presOf" srcId="{7DA5B0FB-B1F1-4596-AE85-4373ED0BB002}" destId="{360255AA-5E43-46E0-8B8F-A152226FD944}" srcOrd="0" destOrd="4" presId="urn:microsoft.com/office/officeart/2018/2/layout/IconVerticalSolidList"/>
    <dgm:cxn modelId="{344CE906-21E8-4163-ACE1-F99BFF925891}" type="presOf" srcId="{CB834284-52B3-4C09-B734-D8657F773AA3}" destId="{360255AA-5E43-46E0-8B8F-A152226FD944}" srcOrd="0" destOrd="0" presId="urn:microsoft.com/office/officeart/2018/2/layout/IconVerticalSolidList"/>
    <dgm:cxn modelId="{022B0D0C-9E52-4203-B077-2DDCF8EC797F}" type="presOf" srcId="{504D6D59-F0FB-4C1B-921F-FF5B8AA1CB1E}" destId="{5F0C5097-A7BB-480D-94A4-3E5A5541B603}" srcOrd="0" destOrd="0" presId="urn:microsoft.com/office/officeart/2018/2/layout/IconVerticalSolidList"/>
    <dgm:cxn modelId="{237ABE1D-A423-4F40-B601-3853ADD9A4E1}" type="presOf" srcId="{2D767464-0C76-4493-920A-9EE5B10433FB}" destId="{09A10245-23BB-4F5D-9EDD-F86FCD8B9700}" srcOrd="0" destOrd="0" presId="urn:microsoft.com/office/officeart/2018/2/layout/IconVerticalSolidList"/>
    <dgm:cxn modelId="{8945382F-EEE8-4C6A-824A-9450F9F463AA}" type="presOf" srcId="{110112F7-8BDD-43BB-8718-2EECE60820BE}" destId="{360255AA-5E43-46E0-8B8F-A152226FD944}" srcOrd="0" destOrd="1" presId="urn:microsoft.com/office/officeart/2018/2/layout/IconVerticalSolidList"/>
    <dgm:cxn modelId="{3D6E1C30-7D37-407E-94B8-0BBB2470024E}" type="presOf" srcId="{477CE723-0779-4DB4-A548-F89E28740AF6}" destId="{360255AA-5E43-46E0-8B8F-A152226FD944}" srcOrd="0" destOrd="2" presId="urn:microsoft.com/office/officeart/2018/2/layout/IconVerticalSolidList"/>
    <dgm:cxn modelId="{15B46B30-7147-43A6-A699-4AC1C9399727}" srcId="{2D767464-0C76-4493-920A-9EE5B10433FB}" destId="{35299FFB-7023-4676-AE3E-3CF0C0AB8426}" srcOrd="4" destOrd="0" parTransId="{67E0F587-8608-4292-A90B-562C36D14AE8}" sibTransId="{2037433E-2601-4B69-8EBF-0D895BD7D124}"/>
    <dgm:cxn modelId="{1F1C4A37-B7B0-4973-A69D-1F5E52AEEBBD}" type="presOf" srcId="{AFE46EBC-48A2-4796-9FBA-6E657B74A3AE}" destId="{360255AA-5E43-46E0-8B8F-A152226FD944}" srcOrd="0" destOrd="3" presId="urn:microsoft.com/office/officeart/2018/2/layout/IconVerticalSolidList"/>
    <dgm:cxn modelId="{51C94E3B-AE8B-4941-9CD8-C8B0020C415C}" srcId="{52EDB004-93BC-4175-A4E6-EA20B8A95F74}" destId="{F6A7515E-B499-4B6E-BD30-C9461699008F}" srcOrd="1" destOrd="0" parTransId="{CCCF87F4-5129-4B87-A38B-70D3A9EB6406}" sibTransId="{ADEC3C90-C992-4050-9A4E-9434A99D3088}"/>
    <dgm:cxn modelId="{513C2F3C-103E-4D31-976A-228C94D944BB}" srcId="{35299FFB-7023-4676-AE3E-3CF0C0AB8426}" destId="{FF6E710C-50B7-4179-A238-DC1906C77A24}" srcOrd="1" destOrd="0" parTransId="{DD1FE46D-CD00-4B31-8BD0-3C6CDF9B4610}" sibTransId="{9317D9B2-AA78-4AA9-95EB-38106E414E17}"/>
    <dgm:cxn modelId="{992F455F-B2D3-40B8-8A9A-41C5DBEDA1F1}" type="presOf" srcId="{35299FFB-7023-4676-AE3E-3CF0C0AB8426}" destId="{EB2A600B-D1B1-4153-98CE-4837783F007A}" srcOrd="0" destOrd="0" presId="urn:microsoft.com/office/officeart/2018/2/layout/IconVerticalSolidList"/>
    <dgm:cxn modelId="{24984C5F-4FF0-41C7-9CD9-2F5818DD38AB}" srcId="{52EDB004-93BC-4175-A4E6-EA20B8A95F74}" destId="{8CBAF726-5E0B-4F16-8774-0CD76A22D653}" srcOrd="2" destOrd="0" parTransId="{B81A3BB0-423A-4110-A0A9-FAF0A571100E}" sibTransId="{F851A471-BB4E-4D16-B3CB-BAA105314A78}"/>
    <dgm:cxn modelId="{EBF2B466-1179-498A-B1B3-333589E9C541}" type="presOf" srcId="{F4A1E165-3976-439F-9305-9A0D72AA314F}" destId="{727C2FCB-BC5E-4929-B428-C961C752BC95}" srcOrd="0" destOrd="0" presId="urn:microsoft.com/office/officeart/2018/2/layout/IconVerticalSolidList"/>
    <dgm:cxn modelId="{9EC04847-C7BE-412D-A6B9-0F49730451C6}" srcId="{2D767464-0C76-4493-920A-9EE5B10433FB}" destId="{8CD139B4-5E4D-4B07-9BB3-681A7A0AA4C6}" srcOrd="2" destOrd="0" parTransId="{7FEFB171-1129-4869-AF33-E85125A382E7}" sibTransId="{604D76CC-ADFB-414D-9D4F-AF4B24E08033}"/>
    <dgm:cxn modelId="{0BEA0269-F857-4938-8DA0-47FD733725E1}" srcId="{2D767464-0C76-4493-920A-9EE5B10433FB}" destId="{504D6D59-F0FB-4C1B-921F-FF5B8AA1CB1E}" srcOrd="1" destOrd="0" parTransId="{8A4D1F13-39FB-40D4-9A71-E5F0DC98A74F}" sibTransId="{4E53B591-6651-4A1E-8077-45680B70F17D}"/>
    <dgm:cxn modelId="{0C19DB49-3902-463F-BA8D-5F2028622599}" srcId="{8CD139B4-5E4D-4B07-9BB3-681A7A0AA4C6}" destId="{DADA193E-A18B-4510-A201-B6AE234928B2}" srcOrd="1" destOrd="0" parTransId="{6A4A51DE-B2A6-464A-8283-93255E5C2B7D}" sibTransId="{7E359AA4-C959-48CB-AF90-C8CA14B8119C}"/>
    <dgm:cxn modelId="{2DD05C4A-5FF5-41CF-BFD6-B3F5A966964A}" type="presOf" srcId="{82886E95-8AE8-47A6-AF8D-0723A6E49ED8}" destId="{F9ACC90D-E951-476A-BAFD-375722566751}" srcOrd="0" destOrd="0" presId="urn:microsoft.com/office/officeart/2018/2/layout/IconVerticalSolidList"/>
    <dgm:cxn modelId="{6647724B-4B2A-4D9C-99EC-4AFBE7054953}" srcId="{82886E95-8AE8-47A6-AF8D-0723A6E49ED8}" destId="{AFE46EBC-48A2-4796-9FBA-6E657B74A3AE}" srcOrd="3" destOrd="0" parTransId="{E99E4C6A-A1EE-40F6-88B7-8D46563EFFE4}" sibTransId="{3380B31D-A178-4E5F-936A-739F26A61BD9}"/>
    <dgm:cxn modelId="{43EE0D4D-0943-4F3D-8727-317520547921}" type="presOf" srcId="{30BC37A3-A35D-4504-AB68-8DD4396F8AB5}" destId="{BF536FE4-291A-4709-BCAF-1F3930DBA0F3}" srcOrd="0" destOrd="0" presId="urn:microsoft.com/office/officeart/2018/2/layout/IconVerticalSolidList"/>
    <dgm:cxn modelId="{9FC7446D-90FA-4464-9F47-69B671602C0A}" srcId="{2D767464-0C76-4493-920A-9EE5B10433FB}" destId="{82886E95-8AE8-47A6-AF8D-0723A6E49ED8}" srcOrd="0" destOrd="0" parTransId="{889DD645-53CE-4D1E-8732-B41D91788D88}" sibTransId="{C85BA2AC-A0CB-4114-BA52-9201E8C3DBFB}"/>
    <dgm:cxn modelId="{6F2F196F-433F-4DEA-920A-3C8928575A0A}" type="presOf" srcId="{C642BF5C-1A0F-430A-BE1D-03A6E4C35148}" destId="{4ABC7CDF-1C3E-4015-B7AF-614F619F1D1C}" srcOrd="0" destOrd="0" presId="urn:microsoft.com/office/officeart/2018/2/layout/IconVerticalSolidList"/>
    <dgm:cxn modelId="{E3299571-A0B2-4152-9FBC-7FD9D1ADDACD}" srcId="{52EDB004-93BC-4175-A4E6-EA20B8A95F74}" destId="{30BC37A3-A35D-4504-AB68-8DD4396F8AB5}" srcOrd="0" destOrd="0" parTransId="{DCF3A4F3-E0E9-42AF-817C-828E96777770}" sibTransId="{F7A7BE42-5AF0-4996-A637-0EBA8DE39D23}"/>
    <dgm:cxn modelId="{C9D8FA72-6F6B-4BF2-8730-18AE8376E2E4}" srcId="{35299FFB-7023-4676-AE3E-3CF0C0AB8426}" destId="{C26A9C0A-3717-431E-925A-5199FF4E4204}" srcOrd="2" destOrd="0" parTransId="{12ECE4C4-FC43-4550-93C8-2C787C19237E}" sibTransId="{9996540E-D79E-47B2-9CA1-BBE66680725D}"/>
    <dgm:cxn modelId="{99F72D56-EEF0-44EA-A82E-69187E9DE7F8}" srcId="{82886E95-8AE8-47A6-AF8D-0723A6E49ED8}" destId="{CB834284-52B3-4C09-B734-D8657F773AA3}" srcOrd="0" destOrd="0" parTransId="{ECC41D4B-16FF-4E37-B8E4-9757ED1A5692}" sibTransId="{A25C4392-F8DB-4F59-9F29-C053697E9E14}"/>
    <dgm:cxn modelId="{1BEB4A57-61E3-45C1-AD32-61E99A84C815}" srcId="{35299FFB-7023-4676-AE3E-3CF0C0AB8426}" destId="{F4A1E165-3976-439F-9305-9A0D72AA314F}" srcOrd="0" destOrd="0" parTransId="{E59570B7-F0D6-4F18-8D7B-8E0A544108EB}" sibTransId="{1ADA3114-91C5-4507-BF8A-A338F31E7F77}"/>
    <dgm:cxn modelId="{20F25B7F-8225-427B-82E2-3511789A4128}" type="presOf" srcId="{DADA193E-A18B-4510-A201-B6AE234928B2}" destId="{4ABC7CDF-1C3E-4015-B7AF-614F619F1D1C}" srcOrd="0" destOrd="1" presId="urn:microsoft.com/office/officeart/2018/2/layout/IconVerticalSolidList"/>
    <dgm:cxn modelId="{4D38349A-6A0B-4C93-BD4F-B0F85EB45381}" srcId="{2D767464-0C76-4493-920A-9EE5B10433FB}" destId="{52EDB004-93BC-4175-A4E6-EA20B8A95F74}" srcOrd="3" destOrd="0" parTransId="{AAFE9C8F-918C-45AB-8954-167D5FEFBBD3}" sibTransId="{2EB2C63E-9917-441A-81AF-F1859656D4F4}"/>
    <dgm:cxn modelId="{9B0312A1-CF1A-4E62-8451-7380B7996121}" type="presOf" srcId="{F6A7515E-B499-4B6E-BD30-C9461699008F}" destId="{BF536FE4-291A-4709-BCAF-1F3930DBA0F3}" srcOrd="0" destOrd="1" presId="urn:microsoft.com/office/officeart/2018/2/layout/IconVerticalSolidList"/>
    <dgm:cxn modelId="{EF995AA6-C63D-4A83-86E4-5A675B0B8C6C}" srcId="{82886E95-8AE8-47A6-AF8D-0723A6E49ED8}" destId="{7DA5B0FB-B1F1-4596-AE85-4373ED0BB002}" srcOrd="4" destOrd="0" parTransId="{ADDFC572-C5F7-44D3-B2B9-3C69FBCA928F}" sibTransId="{9306C077-8E09-40E3-A366-6C8B11290D6C}"/>
    <dgm:cxn modelId="{4EE3B7A7-7C03-49B5-A5E3-3EA44DC861CD}" srcId="{8CD139B4-5E4D-4B07-9BB3-681A7A0AA4C6}" destId="{C642BF5C-1A0F-430A-BE1D-03A6E4C35148}" srcOrd="0" destOrd="0" parTransId="{7F09AA05-2DD9-4421-97FF-CDDAF6713ED1}" sibTransId="{E0EB8C0F-8DBB-41E2-BEBC-B33B8994A70B}"/>
    <dgm:cxn modelId="{FF1B85AB-4E77-4127-92F6-F5C81E61D5EE}" srcId="{82886E95-8AE8-47A6-AF8D-0723A6E49ED8}" destId="{477CE723-0779-4DB4-A548-F89E28740AF6}" srcOrd="2" destOrd="0" parTransId="{DB3305FE-A34A-4D65-B464-C856C2BA24A2}" sibTransId="{0376638B-0D40-491E-B17A-DD297D83685A}"/>
    <dgm:cxn modelId="{FDD11FB0-A001-4588-B7E3-194C04FFBDFA}" type="presOf" srcId="{8CBAF726-5E0B-4F16-8774-0CD76A22D653}" destId="{BF536FE4-291A-4709-BCAF-1F3930DBA0F3}" srcOrd="0" destOrd="2" presId="urn:microsoft.com/office/officeart/2018/2/layout/IconVerticalSolidList"/>
    <dgm:cxn modelId="{997D85C8-08D3-4FA9-B054-AC30B4D87E6D}" type="presOf" srcId="{52EDB004-93BC-4175-A4E6-EA20B8A95F74}" destId="{CD3E74A7-5891-4AB8-80BC-26266D646F54}" srcOrd="0" destOrd="0" presId="urn:microsoft.com/office/officeart/2018/2/layout/IconVerticalSolidList"/>
    <dgm:cxn modelId="{447DC1D1-BBCE-4933-9C7A-567AF7337175}" type="presOf" srcId="{8CD139B4-5E4D-4B07-9BB3-681A7A0AA4C6}" destId="{71A954ED-E3FD-4CA4-8787-B9ED91E4C7A5}" srcOrd="0" destOrd="0" presId="urn:microsoft.com/office/officeart/2018/2/layout/IconVerticalSolidList"/>
    <dgm:cxn modelId="{85BFF9D3-F090-46BD-B6A1-06AC33AB65EE}" type="presOf" srcId="{C26A9C0A-3717-431E-925A-5199FF4E4204}" destId="{727C2FCB-BC5E-4929-B428-C961C752BC95}" srcOrd="0" destOrd="2" presId="urn:microsoft.com/office/officeart/2018/2/layout/IconVerticalSolidList"/>
    <dgm:cxn modelId="{835608E6-01EB-4E7C-ABE0-0F60455AFE5C}" type="presOf" srcId="{FF6E710C-50B7-4179-A238-DC1906C77A24}" destId="{727C2FCB-BC5E-4929-B428-C961C752BC95}" srcOrd="0" destOrd="1" presId="urn:microsoft.com/office/officeart/2018/2/layout/IconVerticalSolidList"/>
    <dgm:cxn modelId="{4B26592C-6841-4DA4-AC85-D23371FB9937}" type="presParOf" srcId="{09A10245-23BB-4F5D-9EDD-F86FCD8B9700}" destId="{F945BA38-6F60-4257-93D5-FEC42438B1BD}" srcOrd="0" destOrd="0" presId="urn:microsoft.com/office/officeart/2018/2/layout/IconVerticalSolidList"/>
    <dgm:cxn modelId="{52E543B5-E4CF-4CE7-83AA-307655E12BA6}" type="presParOf" srcId="{F945BA38-6F60-4257-93D5-FEC42438B1BD}" destId="{846D1441-9985-4733-8486-7000F5760A90}" srcOrd="0" destOrd="0" presId="urn:microsoft.com/office/officeart/2018/2/layout/IconVerticalSolidList"/>
    <dgm:cxn modelId="{DE292DB8-316A-4035-840F-E4309F2F9801}" type="presParOf" srcId="{F945BA38-6F60-4257-93D5-FEC42438B1BD}" destId="{6072ABC6-653B-480F-8507-526B96A40C0A}" srcOrd="1" destOrd="0" presId="urn:microsoft.com/office/officeart/2018/2/layout/IconVerticalSolidList"/>
    <dgm:cxn modelId="{59E60A8D-FCE4-4F97-8FB5-C580C9B0CE81}" type="presParOf" srcId="{F945BA38-6F60-4257-93D5-FEC42438B1BD}" destId="{8DD1EACF-A312-4039-9AF1-81966A5CC04F}" srcOrd="2" destOrd="0" presId="urn:microsoft.com/office/officeart/2018/2/layout/IconVerticalSolidList"/>
    <dgm:cxn modelId="{2AE18D28-7B03-4D00-B22F-E8DFBD8F0FE6}" type="presParOf" srcId="{F945BA38-6F60-4257-93D5-FEC42438B1BD}" destId="{F9ACC90D-E951-476A-BAFD-375722566751}" srcOrd="3" destOrd="0" presId="urn:microsoft.com/office/officeart/2018/2/layout/IconVerticalSolidList"/>
    <dgm:cxn modelId="{9D3F5E3D-920E-4F88-8F9F-C833BF8DAC87}" type="presParOf" srcId="{F945BA38-6F60-4257-93D5-FEC42438B1BD}" destId="{360255AA-5E43-46E0-8B8F-A152226FD944}" srcOrd="4" destOrd="0" presId="urn:microsoft.com/office/officeart/2018/2/layout/IconVerticalSolidList"/>
    <dgm:cxn modelId="{D0A4DC85-89AE-43AC-A7B8-BCF0E51CC1C0}" type="presParOf" srcId="{09A10245-23BB-4F5D-9EDD-F86FCD8B9700}" destId="{09BF84BF-34BF-4E6A-889A-600EC542951E}" srcOrd="1" destOrd="0" presId="urn:microsoft.com/office/officeart/2018/2/layout/IconVerticalSolidList"/>
    <dgm:cxn modelId="{BFFA450D-E300-4AED-9AE3-E6F118D08E22}" type="presParOf" srcId="{09A10245-23BB-4F5D-9EDD-F86FCD8B9700}" destId="{5D65A9A3-0177-4ECE-901A-665E53B528AC}" srcOrd="2" destOrd="0" presId="urn:microsoft.com/office/officeart/2018/2/layout/IconVerticalSolidList"/>
    <dgm:cxn modelId="{07D87EFE-0076-462D-83CF-0870D0E757C2}" type="presParOf" srcId="{5D65A9A3-0177-4ECE-901A-665E53B528AC}" destId="{6CD40F22-2D79-448C-ADD8-00899FB956C1}" srcOrd="0" destOrd="0" presId="urn:microsoft.com/office/officeart/2018/2/layout/IconVerticalSolidList"/>
    <dgm:cxn modelId="{64929878-475E-4858-9C28-BE76F9C56230}" type="presParOf" srcId="{5D65A9A3-0177-4ECE-901A-665E53B528AC}" destId="{89DFDA3C-D1E3-4BF7-982F-073287361314}" srcOrd="1" destOrd="0" presId="urn:microsoft.com/office/officeart/2018/2/layout/IconVerticalSolidList"/>
    <dgm:cxn modelId="{DB071FAF-17F0-49AC-A309-53C8927E1F7C}" type="presParOf" srcId="{5D65A9A3-0177-4ECE-901A-665E53B528AC}" destId="{10F41F33-7ED9-4A64-8556-269CDC84D1C2}" srcOrd="2" destOrd="0" presId="urn:microsoft.com/office/officeart/2018/2/layout/IconVerticalSolidList"/>
    <dgm:cxn modelId="{B5ED3707-F9E2-4F64-B63B-B03EC992B489}" type="presParOf" srcId="{5D65A9A3-0177-4ECE-901A-665E53B528AC}" destId="{5F0C5097-A7BB-480D-94A4-3E5A5541B603}" srcOrd="3" destOrd="0" presId="urn:microsoft.com/office/officeart/2018/2/layout/IconVerticalSolidList"/>
    <dgm:cxn modelId="{A276C6DD-9C64-4CBC-A5EB-9DE6083929A2}" type="presParOf" srcId="{09A10245-23BB-4F5D-9EDD-F86FCD8B9700}" destId="{87A565AF-1AD2-43A2-827A-A41790C8B2B9}" srcOrd="3" destOrd="0" presId="urn:microsoft.com/office/officeart/2018/2/layout/IconVerticalSolidList"/>
    <dgm:cxn modelId="{6A8B4AB1-CD1E-4FF6-A353-4B653FFBCD43}" type="presParOf" srcId="{09A10245-23BB-4F5D-9EDD-F86FCD8B9700}" destId="{7167FB13-6F7B-4B01-AB4C-20E8C2EC5603}" srcOrd="4" destOrd="0" presId="urn:microsoft.com/office/officeart/2018/2/layout/IconVerticalSolidList"/>
    <dgm:cxn modelId="{9B6EEFE7-8134-46D0-B30F-3D94B87E573D}" type="presParOf" srcId="{7167FB13-6F7B-4B01-AB4C-20E8C2EC5603}" destId="{5ACFB839-FE81-4DFD-A41E-76ED2056E6BD}" srcOrd="0" destOrd="0" presId="urn:microsoft.com/office/officeart/2018/2/layout/IconVerticalSolidList"/>
    <dgm:cxn modelId="{78A952E3-E8D4-4812-86E3-2159F4F4921C}" type="presParOf" srcId="{7167FB13-6F7B-4B01-AB4C-20E8C2EC5603}" destId="{C2D6374F-E0CE-471A-91AC-9130E34D88CF}" srcOrd="1" destOrd="0" presId="urn:microsoft.com/office/officeart/2018/2/layout/IconVerticalSolidList"/>
    <dgm:cxn modelId="{7ECF6665-7566-4FCD-A926-FE2C863422D9}" type="presParOf" srcId="{7167FB13-6F7B-4B01-AB4C-20E8C2EC5603}" destId="{CB39BFC9-FAC1-4A58-B4A0-015A2CF7E92A}" srcOrd="2" destOrd="0" presId="urn:microsoft.com/office/officeart/2018/2/layout/IconVerticalSolidList"/>
    <dgm:cxn modelId="{CE2C682F-97DA-4305-9975-F4ACD55F080E}" type="presParOf" srcId="{7167FB13-6F7B-4B01-AB4C-20E8C2EC5603}" destId="{71A954ED-E3FD-4CA4-8787-B9ED91E4C7A5}" srcOrd="3" destOrd="0" presId="urn:microsoft.com/office/officeart/2018/2/layout/IconVerticalSolidList"/>
    <dgm:cxn modelId="{7D1C8A5D-C433-4022-84B1-2D9344B37B3A}" type="presParOf" srcId="{7167FB13-6F7B-4B01-AB4C-20E8C2EC5603}" destId="{4ABC7CDF-1C3E-4015-B7AF-614F619F1D1C}" srcOrd="4" destOrd="0" presId="urn:microsoft.com/office/officeart/2018/2/layout/IconVerticalSolidList"/>
    <dgm:cxn modelId="{56E61B5E-ADD9-4F51-9572-90FA301F0991}" type="presParOf" srcId="{09A10245-23BB-4F5D-9EDD-F86FCD8B9700}" destId="{3E20CB14-5E05-48E4-95DD-BC314BBF60F8}" srcOrd="5" destOrd="0" presId="urn:microsoft.com/office/officeart/2018/2/layout/IconVerticalSolidList"/>
    <dgm:cxn modelId="{795351B3-385D-4ED2-9161-8DACC00457A9}" type="presParOf" srcId="{09A10245-23BB-4F5D-9EDD-F86FCD8B9700}" destId="{970046EF-DF21-471A-9865-EE37BFC4F158}" srcOrd="6" destOrd="0" presId="urn:microsoft.com/office/officeart/2018/2/layout/IconVerticalSolidList"/>
    <dgm:cxn modelId="{AC71979B-2DBC-4BB7-A9C7-298C0DEB7ABA}" type="presParOf" srcId="{970046EF-DF21-471A-9865-EE37BFC4F158}" destId="{FAD8CE0F-B025-4EE3-87B8-F1FEEAA45B7B}" srcOrd="0" destOrd="0" presId="urn:microsoft.com/office/officeart/2018/2/layout/IconVerticalSolidList"/>
    <dgm:cxn modelId="{93118D65-D6BF-496A-B476-8825459796FD}" type="presParOf" srcId="{970046EF-DF21-471A-9865-EE37BFC4F158}" destId="{D6979CE9-7BE6-409C-A8C0-AA948251A2B8}" srcOrd="1" destOrd="0" presId="urn:microsoft.com/office/officeart/2018/2/layout/IconVerticalSolidList"/>
    <dgm:cxn modelId="{6108095D-C2D8-4492-809E-BEECA2C07B05}" type="presParOf" srcId="{970046EF-DF21-471A-9865-EE37BFC4F158}" destId="{D81D2C50-40E0-4599-9AE2-310220B6C5BB}" srcOrd="2" destOrd="0" presId="urn:microsoft.com/office/officeart/2018/2/layout/IconVerticalSolidList"/>
    <dgm:cxn modelId="{C01B1AE5-4065-4A7D-B14F-77CE1E42269C}" type="presParOf" srcId="{970046EF-DF21-471A-9865-EE37BFC4F158}" destId="{CD3E74A7-5891-4AB8-80BC-26266D646F54}" srcOrd="3" destOrd="0" presId="urn:microsoft.com/office/officeart/2018/2/layout/IconVerticalSolidList"/>
    <dgm:cxn modelId="{6A523B43-3413-4132-8CE8-7454F0EC16D6}" type="presParOf" srcId="{970046EF-DF21-471A-9865-EE37BFC4F158}" destId="{BF536FE4-291A-4709-BCAF-1F3930DBA0F3}" srcOrd="4" destOrd="0" presId="urn:microsoft.com/office/officeart/2018/2/layout/IconVerticalSolidList"/>
    <dgm:cxn modelId="{1E3C845F-20A8-4C17-B773-F5D0E6130474}" type="presParOf" srcId="{09A10245-23BB-4F5D-9EDD-F86FCD8B9700}" destId="{217EADDB-9CCE-4A4B-AC0A-80EE468C63EA}" srcOrd="7" destOrd="0" presId="urn:microsoft.com/office/officeart/2018/2/layout/IconVerticalSolidList"/>
    <dgm:cxn modelId="{23C40552-DD0E-4776-AEDC-22EE1D0D1F35}" type="presParOf" srcId="{09A10245-23BB-4F5D-9EDD-F86FCD8B9700}" destId="{DC0E119D-2E3E-442A-8BA4-82DDA80AC907}" srcOrd="8" destOrd="0" presId="urn:microsoft.com/office/officeart/2018/2/layout/IconVerticalSolidList"/>
    <dgm:cxn modelId="{F4021820-F8E5-4204-85AF-D6A08BD77AC5}" type="presParOf" srcId="{DC0E119D-2E3E-442A-8BA4-82DDA80AC907}" destId="{21ACA633-37B4-45FF-9CBF-DF9EE45F3AFA}" srcOrd="0" destOrd="0" presId="urn:microsoft.com/office/officeart/2018/2/layout/IconVerticalSolidList"/>
    <dgm:cxn modelId="{C6520018-96C6-4649-AB55-C081A80E75DD}" type="presParOf" srcId="{DC0E119D-2E3E-442A-8BA4-82DDA80AC907}" destId="{06BF06DD-5FCF-4DE3-8F66-530A5E9E1A9D}" srcOrd="1" destOrd="0" presId="urn:microsoft.com/office/officeart/2018/2/layout/IconVerticalSolidList"/>
    <dgm:cxn modelId="{77A215FE-0FF5-41D2-8AC3-41CB568620E4}" type="presParOf" srcId="{DC0E119D-2E3E-442A-8BA4-82DDA80AC907}" destId="{3788DE94-534C-4489-BB7D-9CAD2232B6ED}" srcOrd="2" destOrd="0" presId="urn:microsoft.com/office/officeart/2018/2/layout/IconVerticalSolidList"/>
    <dgm:cxn modelId="{006163E3-20EF-41F9-B0F9-5C1CB2793BDC}" type="presParOf" srcId="{DC0E119D-2E3E-442A-8BA4-82DDA80AC907}" destId="{EB2A600B-D1B1-4153-98CE-4837783F007A}" srcOrd="3" destOrd="0" presId="urn:microsoft.com/office/officeart/2018/2/layout/IconVerticalSolidList"/>
    <dgm:cxn modelId="{7980003E-DBC0-4192-9E0A-661D541BF653}" type="presParOf" srcId="{DC0E119D-2E3E-442A-8BA4-82DDA80AC907}" destId="{727C2FCB-BC5E-4929-B428-C961C752BC95}"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7BF2F8-A5DB-4CC3-B16F-4574566FCC1D}"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US"/>
        </a:p>
      </dgm:t>
    </dgm:pt>
    <dgm:pt modelId="{05A9DFEC-DFFC-4CE7-8366-C7ED477587CD}">
      <dgm:prSet/>
      <dgm:spPr/>
      <dgm:t>
        <a:bodyPr/>
        <a:lstStyle/>
        <a:p>
          <a:pPr>
            <a:defRPr b="1"/>
          </a:pPr>
          <a:r>
            <a:rPr lang="en-US"/>
            <a:t>Engaged teams perform better because they feel connected and invested in their goals. Motivation grows where team members feel valued and trusted as noted by (Tannenbaum and Salas, 2021) Psychological safety enables effective teamwork.</a:t>
          </a:r>
        </a:p>
      </dgm:t>
    </dgm:pt>
    <dgm:pt modelId="{5FBA8DEC-F8C0-4519-9769-56FE0B51F221}" type="parTrans" cxnId="{38015E7A-0E10-4810-A3A7-80F8FA4390A2}">
      <dgm:prSet/>
      <dgm:spPr/>
      <dgm:t>
        <a:bodyPr/>
        <a:lstStyle/>
        <a:p>
          <a:endParaRPr lang="en-US"/>
        </a:p>
      </dgm:t>
    </dgm:pt>
    <dgm:pt modelId="{4CD34FDF-A70C-4302-AF82-248F7935BA62}" type="sibTrans" cxnId="{38015E7A-0E10-4810-A3A7-80F8FA4390A2}">
      <dgm:prSet/>
      <dgm:spPr/>
      <dgm:t>
        <a:bodyPr/>
        <a:lstStyle/>
        <a:p>
          <a:endParaRPr lang="en-US"/>
        </a:p>
      </dgm:t>
    </dgm:pt>
    <dgm:pt modelId="{201ADBEF-F058-4927-864F-85D15D0DE58B}">
      <dgm:prSet/>
      <dgm:spPr/>
      <dgm:t>
        <a:bodyPr/>
        <a:lstStyle/>
        <a:p>
          <a:pPr>
            <a:defRPr b="1"/>
          </a:pPr>
          <a:r>
            <a:rPr lang="en-US" b="1"/>
            <a:t>Actions Taken</a:t>
          </a:r>
          <a:r>
            <a:rPr lang="en-US"/>
            <a:t>:</a:t>
          </a:r>
        </a:p>
      </dgm:t>
    </dgm:pt>
    <dgm:pt modelId="{D5F95049-2FE1-4049-96A7-9A60F6521192}" type="parTrans" cxnId="{1B038CE4-F4F8-4A25-91B3-ABCCC21FFBD5}">
      <dgm:prSet/>
      <dgm:spPr/>
      <dgm:t>
        <a:bodyPr/>
        <a:lstStyle/>
        <a:p>
          <a:endParaRPr lang="en-US"/>
        </a:p>
      </dgm:t>
    </dgm:pt>
    <dgm:pt modelId="{6DF7690A-E7FE-4937-9F39-03EDFA86707C}" type="sibTrans" cxnId="{1B038CE4-F4F8-4A25-91B3-ABCCC21FFBD5}">
      <dgm:prSet/>
      <dgm:spPr/>
      <dgm:t>
        <a:bodyPr/>
        <a:lstStyle/>
        <a:p>
          <a:endParaRPr lang="en-US"/>
        </a:p>
      </dgm:t>
    </dgm:pt>
    <dgm:pt modelId="{22D4DEB7-8B9F-4A06-9531-D1007F2C8900}">
      <dgm:prSet/>
      <dgm:spPr/>
      <dgm:t>
        <a:bodyPr/>
        <a:lstStyle/>
        <a:p>
          <a:r>
            <a:rPr lang="en-US"/>
            <a:t>Adopted principles of </a:t>
          </a:r>
          <a:r>
            <a:rPr lang="en-US" b="1"/>
            <a:t>active listening</a:t>
          </a:r>
          <a:r>
            <a:rPr lang="en-US"/>
            <a:t> (Kline, 2002) to ensure team members felt heard and valued.</a:t>
          </a:r>
        </a:p>
      </dgm:t>
    </dgm:pt>
    <dgm:pt modelId="{B6FC2494-FD4A-49DA-B07F-EDAB75487272}" type="parTrans" cxnId="{B4D0180E-CCB0-4FD0-9BD3-6A09411A0661}">
      <dgm:prSet/>
      <dgm:spPr/>
      <dgm:t>
        <a:bodyPr/>
        <a:lstStyle/>
        <a:p>
          <a:endParaRPr lang="en-US"/>
        </a:p>
      </dgm:t>
    </dgm:pt>
    <dgm:pt modelId="{16DB7A0A-4527-4746-A708-C9923778CA5B}" type="sibTrans" cxnId="{B4D0180E-CCB0-4FD0-9BD3-6A09411A0661}">
      <dgm:prSet/>
      <dgm:spPr/>
      <dgm:t>
        <a:bodyPr/>
        <a:lstStyle/>
        <a:p>
          <a:endParaRPr lang="en-US"/>
        </a:p>
      </dgm:t>
    </dgm:pt>
    <dgm:pt modelId="{F82DE3B9-C5DA-45E5-A5D8-5514E53D3BDB}">
      <dgm:prSet/>
      <dgm:spPr/>
      <dgm:t>
        <a:bodyPr/>
        <a:lstStyle/>
        <a:p>
          <a:r>
            <a:rPr lang="en-US"/>
            <a:t>Improved trust led to greater openness in sharing ideas and feedback.</a:t>
          </a:r>
        </a:p>
      </dgm:t>
    </dgm:pt>
    <dgm:pt modelId="{CE0A1DEF-2168-4533-9C63-6895F19FADC0}" type="parTrans" cxnId="{76D5CEE1-10DD-47D4-B0CB-371E2F01BBD5}">
      <dgm:prSet/>
      <dgm:spPr/>
      <dgm:t>
        <a:bodyPr/>
        <a:lstStyle/>
        <a:p>
          <a:endParaRPr lang="en-US"/>
        </a:p>
      </dgm:t>
    </dgm:pt>
    <dgm:pt modelId="{37414F05-05C4-4230-AFD2-77CBE88F6056}" type="sibTrans" cxnId="{76D5CEE1-10DD-47D4-B0CB-371E2F01BBD5}">
      <dgm:prSet/>
      <dgm:spPr/>
      <dgm:t>
        <a:bodyPr/>
        <a:lstStyle/>
        <a:p>
          <a:endParaRPr lang="en-US"/>
        </a:p>
      </dgm:t>
    </dgm:pt>
    <dgm:pt modelId="{C477D75A-7807-49F8-8111-6647C0FFD7B8}">
      <dgm:prSet/>
      <dgm:spPr/>
      <dgm:t>
        <a:bodyPr/>
        <a:lstStyle/>
        <a:p>
          <a:r>
            <a:rPr lang="en-US"/>
            <a:t>Collaboration and innovation within the team noticeably increased.</a:t>
          </a:r>
        </a:p>
      </dgm:t>
    </dgm:pt>
    <dgm:pt modelId="{59B30E61-A39D-43D6-BC9A-20AFB134FE71}" type="parTrans" cxnId="{568733A7-761E-4807-B02F-3020FB42CF1C}">
      <dgm:prSet/>
      <dgm:spPr/>
      <dgm:t>
        <a:bodyPr/>
        <a:lstStyle/>
        <a:p>
          <a:endParaRPr lang="en-US"/>
        </a:p>
      </dgm:t>
    </dgm:pt>
    <dgm:pt modelId="{7C6AB944-BA6C-4D14-AC40-9507323280FF}" type="sibTrans" cxnId="{568733A7-761E-4807-B02F-3020FB42CF1C}">
      <dgm:prSet/>
      <dgm:spPr/>
      <dgm:t>
        <a:bodyPr/>
        <a:lstStyle/>
        <a:p>
          <a:endParaRPr lang="en-US"/>
        </a:p>
      </dgm:t>
    </dgm:pt>
    <dgm:pt modelId="{74BA079C-4E55-42DF-B3D4-3FC0979017DF}">
      <dgm:prSet/>
      <dgm:spPr/>
      <dgm:t>
        <a:bodyPr/>
        <a:lstStyle/>
        <a:p>
          <a:r>
            <a:rPr lang="en-US"/>
            <a:t>Encouraged inclusivity and acknowledged individual contributions to boost engagement and morale.</a:t>
          </a:r>
        </a:p>
      </dgm:t>
    </dgm:pt>
    <dgm:pt modelId="{7ECFD9F2-2F08-42EF-A0C5-0D69DEDC7257}" type="parTrans" cxnId="{6C4C7890-759E-4324-AAF5-FDF8D5BA0E1F}">
      <dgm:prSet/>
      <dgm:spPr/>
      <dgm:t>
        <a:bodyPr/>
        <a:lstStyle/>
        <a:p>
          <a:endParaRPr lang="en-US"/>
        </a:p>
      </dgm:t>
    </dgm:pt>
    <dgm:pt modelId="{813D6B74-5850-43E4-85CE-4C7AFE93E372}" type="sibTrans" cxnId="{6C4C7890-759E-4324-AAF5-FDF8D5BA0E1F}">
      <dgm:prSet/>
      <dgm:spPr/>
      <dgm:t>
        <a:bodyPr/>
        <a:lstStyle/>
        <a:p>
          <a:endParaRPr lang="en-US"/>
        </a:p>
      </dgm:t>
    </dgm:pt>
    <dgm:pt modelId="{97FAEA87-F172-4061-8935-B80AF6A5901D}">
      <dgm:prSet/>
      <dgm:spPr/>
      <dgm:t>
        <a:bodyPr/>
        <a:lstStyle/>
        <a:p>
          <a:r>
            <a:rPr lang="en-US"/>
            <a:t>Trust as the foundation for open dialogue aligns with (Academi Wales, 2018).</a:t>
          </a:r>
        </a:p>
      </dgm:t>
    </dgm:pt>
    <dgm:pt modelId="{FB788E85-29E9-4A3A-BC4B-A9D819770B76}" type="parTrans" cxnId="{F3441130-2A09-4A96-9A9D-25B563046A9F}">
      <dgm:prSet/>
      <dgm:spPr/>
      <dgm:t>
        <a:bodyPr/>
        <a:lstStyle/>
        <a:p>
          <a:endParaRPr lang="en-US"/>
        </a:p>
      </dgm:t>
    </dgm:pt>
    <dgm:pt modelId="{549698A2-C5C8-409D-883E-98C928710ADC}" type="sibTrans" cxnId="{F3441130-2A09-4A96-9A9D-25B563046A9F}">
      <dgm:prSet/>
      <dgm:spPr/>
      <dgm:t>
        <a:bodyPr/>
        <a:lstStyle/>
        <a:p>
          <a:endParaRPr lang="en-US"/>
        </a:p>
      </dgm:t>
    </dgm:pt>
    <dgm:pt modelId="{78F145EE-C721-497E-BFEC-F79913251BC7}" type="pres">
      <dgm:prSet presAssocID="{397BF2F8-A5DB-4CC3-B16F-4574566FCC1D}" presName="Name0" presStyleCnt="0">
        <dgm:presLayoutVars>
          <dgm:dir/>
          <dgm:resizeHandles val="exact"/>
        </dgm:presLayoutVars>
      </dgm:prSet>
      <dgm:spPr/>
    </dgm:pt>
    <dgm:pt modelId="{13A13DB1-C546-42AE-9F60-F0E4C4E8E836}" type="pres">
      <dgm:prSet presAssocID="{05A9DFEC-DFFC-4CE7-8366-C7ED477587CD}" presName="parAndChTx" presStyleLbl="node1" presStyleIdx="0" presStyleCnt="2">
        <dgm:presLayoutVars>
          <dgm:bulletEnabled val="1"/>
        </dgm:presLayoutVars>
      </dgm:prSet>
      <dgm:spPr/>
    </dgm:pt>
    <dgm:pt modelId="{56BC1259-C18C-48DB-A495-2B2AF0FC3ECE}" type="pres">
      <dgm:prSet presAssocID="{4CD34FDF-A70C-4302-AF82-248F7935BA62}" presName="parAndChSpace" presStyleCnt="0"/>
      <dgm:spPr/>
    </dgm:pt>
    <dgm:pt modelId="{6DDC79CD-9B66-48FA-8EF2-D4027BC9181F}" type="pres">
      <dgm:prSet presAssocID="{201ADBEF-F058-4927-864F-85D15D0DE58B}" presName="parAndChTx" presStyleLbl="node1" presStyleIdx="1" presStyleCnt="2">
        <dgm:presLayoutVars>
          <dgm:bulletEnabled val="1"/>
        </dgm:presLayoutVars>
      </dgm:prSet>
      <dgm:spPr/>
    </dgm:pt>
  </dgm:ptLst>
  <dgm:cxnLst>
    <dgm:cxn modelId="{804A4509-84FD-49DE-9DD8-EA6BAF88A68E}" type="presOf" srcId="{F82DE3B9-C5DA-45E5-A5D8-5514E53D3BDB}" destId="{6DDC79CD-9B66-48FA-8EF2-D4027BC9181F}" srcOrd="0" destOrd="2" presId="urn:microsoft.com/office/officeart/2005/8/layout/hChevron3"/>
    <dgm:cxn modelId="{B4D0180E-CCB0-4FD0-9BD3-6A09411A0661}" srcId="{201ADBEF-F058-4927-864F-85D15D0DE58B}" destId="{22D4DEB7-8B9F-4A06-9531-D1007F2C8900}" srcOrd="0" destOrd="0" parTransId="{B6FC2494-FD4A-49DA-B07F-EDAB75487272}" sibTransId="{16DB7A0A-4527-4746-A708-C9923778CA5B}"/>
    <dgm:cxn modelId="{D563E92A-A502-4763-BE26-3A792A21A50C}" type="presOf" srcId="{C477D75A-7807-49F8-8111-6647C0FFD7B8}" destId="{6DDC79CD-9B66-48FA-8EF2-D4027BC9181F}" srcOrd="0" destOrd="3" presId="urn:microsoft.com/office/officeart/2005/8/layout/hChevron3"/>
    <dgm:cxn modelId="{F3441130-2A09-4A96-9A9D-25B563046A9F}" srcId="{201ADBEF-F058-4927-864F-85D15D0DE58B}" destId="{97FAEA87-F172-4061-8935-B80AF6A5901D}" srcOrd="4" destOrd="0" parTransId="{FB788E85-29E9-4A3A-BC4B-A9D819770B76}" sibTransId="{549698A2-C5C8-409D-883E-98C928710ADC}"/>
    <dgm:cxn modelId="{3F5C7339-FD63-43B9-8DEB-30CC3E5681B9}" type="presOf" srcId="{201ADBEF-F058-4927-864F-85D15D0DE58B}" destId="{6DDC79CD-9B66-48FA-8EF2-D4027BC9181F}" srcOrd="0" destOrd="0" presId="urn:microsoft.com/office/officeart/2005/8/layout/hChevron3"/>
    <dgm:cxn modelId="{43D0407A-036A-46E2-8758-84F8FD395C9A}" type="presOf" srcId="{97FAEA87-F172-4061-8935-B80AF6A5901D}" destId="{6DDC79CD-9B66-48FA-8EF2-D4027BC9181F}" srcOrd="0" destOrd="5" presId="urn:microsoft.com/office/officeart/2005/8/layout/hChevron3"/>
    <dgm:cxn modelId="{38015E7A-0E10-4810-A3A7-80F8FA4390A2}" srcId="{397BF2F8-A5DB-4CC3-B16F-4574566FCC1D}" destId="{05A9DFEC-DFFC-4CE7-8366-C7ED477587CD}" srcOrd="0" destOrd="0" parTransId="{5FBA8DEC-F8C0-4519-9769-56FE0B51F221}" sibTransId="{4CD34FDF-A70C-4302-AF82-248F7935BA62}"/>
    <dgm:cxn modelId="{67B87D7F-11F8-4F09-91C9-4C1CDB84A1F6}" type="presOf" srcId="{74BA079C-4E55-42DF-B3D4-3FC0979017DF}" destId="{6DDC79CD-9B66-48FA-8EF2-D4027BC9181F}" srcOrd="0" destOrd="4" presId="urn:microsoft.com/office/officeart/2005/8/layout/hChevron3"/>
    <dgm:cxn modelId="{E6E68F80-8A60-4856-8619-5833500147B2}" type="presOf" srcId="{397BF2F8-A5DB-4CC3-B16F-4574566FCC1D}" destId="{78F145EE-C721-497E-BFEC-F79913251BC7}" srcOrd="0" destOrd="0" presId="urn:microsoft.com/office/officeart/2005/8/layout/hChevron3"/>
    <dgm:cxn modelId="{6C4C7890-759E-4324-AAF5-FDF8D5BA0E1F}" srcId="{201ADBEF-F058-4927-864F-85D15D0DE58B}" destId="{74BA079C-4E55-42DF-B3D4-3FC0979017DF}" srcOrd="3" destOrd="0" parTransId="{7ECFD9F2-2F08-42EF-A0C5-0D69DEDC7257}" sibTransId="{813D6B74-5850-43E4-85CE-4C7AFE93E372}"/>
    <dgm:cxn modelId="{568733A7-761E-4807-B02F-3020FB42CF1C}" srcId="{201ADBEF-F058-4927-864F-85D15D0DE58B}" destId="{C477D75A-7807-49F8-8111-6647C0FFD7B8}" srcOrd="2" destOrd="0" parTransId="{59B30E61-A39D-43D6-BC9A-20AFB134FE71}" sibTransId="{7C6AB944-BA6C-4D14-AC40-9507323280FF}"/>
    <dgm:cxn modelId="{044787B4-A874-4977-AE73-65EED1A1E3F8}" type="presOf" srcId="{05A9DFEC-DFFC-4CE7-8366-C7ED477587CD}" destId="{13A13DB1-C546-42AE-9F60-F0E4C4E8E836}" srcOrd="0" destOrd="0" presId="urn:microsoft.com/office/officeart/2005/8/layout/hChevron3"/>
    <dgm:cxn modelId="{81CC7FDF-B11A-46F2-9B68-22A9DB0A328E}" type="presOf" srcId="{22D4DEB7-8B9F-4A06-9531-D1007F2C8900}" destId="{6DDC79CD-9B66-48FA-8EF2-D4027BC9181F}" srcOrd="0" destOrd="1" presId="urn:microsoft.com/office/officeart/2005/8/layout/hChevron3"/>
    <dgm:cxn modelId="{76D5CEE1-10DD-47D4-B0CB-371E2F01BBD5}" srcId="{201ADBEF-F058-4927-864F-85D15D0DE58B}" destId="{F82DE3B9-C5DA-45E5-A5D8-5514E53D3BDB}" srcOrd="1" destOrd="0" parTransId="{CE0A1DEF-2168-4533-9C63-6895F19FADC0}" sibTransId="{37414F05-05C4-4230-AFD2-77CBE88F6056}"/>
    <dgm:cxn modelId="{1B038CE4-F4F8-4A25-91B3-ABCCC21FFBD5}" srcId="{397BF2F8-A5DB-4CC3-B16F-4574566FCC1D}" destId="{201ADBEF-F058-4927-864F-85D15D0DE58B}" srcOrd="1" destOrd="0" parTransId="{D5F95049-2FE1-4049-96A7-9A60F6521192}" sibTransId="{6DF7690A-E7FE-4937-9F39-03EDFA86707C}"/>
    <dgm:cxn modelId="{26DC46C7-C646-423C-A2B6-9AD822807592}" type="presParOf" srcId="{78F145EE-C721-497E-BFEC-F79913251BC7}" destId="{13A13DB1-C546-42AE-9F60-F0E4C4E8E836}" srcOrd="0" destOrd="0" presId="urn:microsoft.com/office/officeart/2005/8/layout/hChevron3"/>
    <dgm:cxn modelId="{B6A5464B-091F-47B7-A2ED-F2C19D42AB38}" type="presParOf" srcId="{78F145EE-C721-497E-BFEC-F79913251BC7}" destId="{56BC1259-C18C-48DB-A495-2B2AF0FC3ECE}" srcOrd="1" destOrd="0" presId="urn:microsoft.com/office/officeart/2005/8/layout/hChevron3"/>
    <dgm:cxn modelId="{4485A53B-7D60-4B69-B7C2-CD9A914CA584}" type="presParOf" srcId="{78F145EE-C721-497E-BFEC-F79913251BC7}" destId="{6DDC79CD-9B66-48FA-8EF2-D4027BC9181F}"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699DC2-7E64-4370-819F-F4929CFFAB0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08A758-E93A-4B67-8EF7-00ED0536BE77}">
      <dgm:prSet/>
      <dgm:spPr/>
      <dgm:t>
        <a:bodyPr/>
        <a:lstStyle/>
        <a:p>
          <a:pPr>
            <a:lnSpc>
              <a:spcPct val="100000"/>
            </a:lnSpc>
            <a:defRPr cap="all"/>
          </a:pPr>
          <a:r>
            <a:rPr lang="en-US" b="1"/>
            <a:t>Enhanced Creativity</a:t>
          </a:r>
          <a:endParaRPr lang="en-US"/>
        </a:p>
      </dgm:t>
    </dgm:pt>
    <dgm:pt modelId="{87566BC1-4D57-408F-819D-8BDAD603CF11}" type="parTrans" cxnId="{289F3B65-BF52-4313-A095-A245EB980432}">
      <dgm:prSet/>
      <dgm:spPr/>
      <dgm:t>
        <a:bodyPr/>
        <a:lstStyle/>
        <a:p>
          <a:endParaRPr lang="en-US"/>
        </a:p>
      </dgm:t>
    </dgm:pt>
    <dgm:pt modelId="{25F7069B-7E69-4C2C-B0F1-A0F3284F9A6D}" type="sibTrans" cxnId="{289F3B65-BF52-4313-A095-A245EB980432}">
      <dgm:prSet/>
      <dgm:spPr/>
      <dgm:t>
        <a:bodyPr/>
        <a:lstStyle/>
        <a:p>
          <a:endParaRPr lang="en-US"/>
        </a:p>
      </dgm:t>
    </dgm:pt>
    <dgm:pt modelId="{C17CFB4E-1CCB-4FBD-9753-DA5A85782F69}">
      <dgm:prSet/>
      <dgm:spPr/>
      <dgm:t>
        <a:bodyPr/>
        <a:lstStyle/>
        <a:p>
          <a:pPr>
            <a:lnSpc>
              <a:spcPct val="100000"/>
            </a:lnSpc>
            <a:defRPr cap="all"/>
          </a:pPr>
          <a:r>
            <a:rPr lang="en-US" b="1"/>
            <a:t>Increased Productivity</a:t>
          </a:r>
          <a:endParaRPr lang="en-US"/>
        </a:p>
      </dgm:t>
    </dgm:pt>
    <dgm:pt modelId="{89F74D4A-71D7-404F-A8F4-CB9F951DBF6A}" type="parTrans" cxnId="{80B7BD36-6D08-4826-8C60-EA1635AFD7A7}">
      <dgm:prSet/>
      <dgm:spPr/>
      <dgm:t>
        <a:bodyPr/>
        <a:lstStyle/>
        <a:p>
          <a:endParaRPr lang="en-US"/>
        </a:p>
      </dgm:t>
    </dgm:pt>
    <dgm:pt modelId="{448AD8BA-A6E9-4E46-9796-FE49F0BD18B2}" type="sibTrans" cxnId="{80B7BD36-6D08-4826-8C60-EA1635AFD7A7}">
      <dgm:prSet/>
      <dgm:spPr/>
      <dgm:t>
        <a:bodyPr/>
        <a:lstStyle/>
        <a:p>
          <a:endParaRPr lang="en-US"/>
        </a:p>
      </dgm:t>
    </dgm:pt>
    <dgm:pt modelId="{752F5575-3410-4826-A1B3-4239BA484A3A}">
      <dgm:prSet/>
      <dgm:spPr/>
      <dgm:t>
        <a:bodyPr/>
        <a:lstStyle/>
        <a:p>
          <a:pPr>
            <a:lnSpc>
              <a:spcPct val="100000"/>
            </a:lnSpc>
            <a:defRPr cap="all"/>
          </a:pPr>
          <a:r>
            <a:rPr lang="en-US" b="1"/>
            <a:t>Goal Alignment</a:t>
          </a:r>
          <a:endParaRPr lang="en-US"/>
        </a:p>
      </dgm:t>
    </dgm:pt>
    <dgm:pt modelId="{9B7B3598-FA4A-4345-AF49-C0F589498964}" type="parTrans" cxnId="{818CF706-0AD2-4BCF-8780-EE48F7C5DA4F}">
      <dgm:prSet/>
      <dgm:spPr/>
      <dgm:t>
        <a:bodyPr/>
        <a:lstStyle/>
        <a:p>
          <a:endParaRPr lang="en-US"/>
        </a:p>
      </dgm:t>
    </dgm:pt>
    <dgm:pt modelId="{9FD721F0-6D87-4849-9485-400238E2A650}" type="sibTrans" cxnId="{818CF706-0AD2-4BCF-8780-EE48F7C5DA4F}">
      <dgm:prSet/>
      <dgm:spPr/>
      <dgm:t>
        <a:bodyPr/>
        <a:lstStyle/>
        <a:p>
          <a:endParaRPr lang="en-US"/>
        </a:p>
      </dgm:t>
    </dgm:pt>
    <dgm:pt modelId="{670513E6-3C12-477F-AE55-614F5C855511}">
      <dgm:prSet/>
      <dgm:spPr/>
      <dgm:t>
        <a:bodyPr/>
        <a:lstStyle/>
        <a:p>
          <a:pPr>
            <a:lnSpc>
              <a:spcPct val="100000"/>
            </a:lnSpc>
            <a:defRPr cap="all"/>
          </a:pPr>
          <a:r>
            <a:rPr lang="en-US" b="1"/>
            <a:t>Mutual Accountability</a:t>
          </a:r>
          <a:endParaRPr lang="en-US"/>
        </a:p>
      </dgm:t>
    </dgm:pt>
    <dgm:pt modelId="{EA2B101B-2328-4DC4-AD3D-04796E27CA8C}" type="parTrans" cxnId="{9FF56127-6B9F-4DA6-8C85-EAD7346B3B54}">
      <dgm:prSet/>
      <dgm:spPr/>
      <dgm:t>
        <a:bodyPr/>
        <a:lstStyle/>
        <a:p>
          <a:endParaRPr lang="en-US"/>
        </a:p>
      </dgm:t>
    </dgm:pt>
    <dgm:pt modelId="{6484657B-32D9-4295-A14F-024FF971F2F1}" type="sibTrans" cxnId="{9FF56127-6B9F-4DA6-8C85-EAD7346B3B54}">
      <dgm:prSet/>
      <dgm:spPr/>
      <dgm:t>
        <a:bodyPr/>
        <a:lstStyle/>
        <a:p>
          <a:endParaRPr lang="en-US"/>
        </a:p>
      </dgm:t>
    </dgm:pt>
    <dgm:pt modelId="{828C3370-A570-4791-864B-2C69697DE69D}">
      <dgm:prSet/>
      <dgm:spPr/>
      <dgm:t>
        <a:bodyPr/>
        <a:lstStyle/>
        <a:p>
          <a:pPr>
            <a:lnSpc>
              <a:spcPct val="100000"/>
            </a:lnSpc>
            <a:defRPr cap="all"/>
          </a:pPr>
          <a:r>
            <a:rPr lang="en-US" b="1"/>
            <a:t>Stronger Relationships</a:t>
          </a:r>
          <a:endParaRPr lang="en-US"/>
        </a:p>
      </dgm:t>
    </dgm:pt>
    <dgm:pt modelId="{0D6EE24A-FF69-4B75-A032-CCEC3A2BA570}" type="parTrans" cxnId="{6F469DBD-4AF0-402B-B9D9-56759FCF30E2}">
      <dgm:prSet/>
      <dgm:spPr/>
      <dgm:t>
        <a:bodyPr/>
        <a:lstStyle/>
        <a:p>
          <a:endParaRPr lang="en-US"/>
        </a:p>
      </dgm:t>
    </dgm:pt>
    <dgm:pt modelId="{0380FD5C-DCBF-40BB-9728-4B7014CAD938}" type="sibTrans" cxnId="{6F469DBD-4AF0-402B-B9D9-56759FCF30E2}">
      <dgm:prSet/>
      <dgm:spPr/>
      <dgm:t>
        <a:bodyPr/>
        <a:lstStyle/>
        <a:p>
          <a:endParaRPr lang="en-US"/>
        </a:p>
      </dgm:t>
    </dgm:pt>
    <dgm:pt modelId="{1DA6D59E-CFAC-4459-9597-B1E1CB049B0A}">
      <dgm:prSet/>
      <dgm:spPr/>
      <dgm:t>
        <a:bodyPr/>
        <a:lstStyle/>
        <a:p>
          <a:pPr>
            <a:lnSpc>
              <a:spcPct val="100000"/>
            </a:lnSpc>
            <a:defRPr cap="all"/>
          </a:pPr>
          <a:r>
            <a:rPr lang="en-US" b="1"/>
            <a:t>Adaptability and Learning</a:t>
          </a:r>
          <a:endParaRPr lang="en-US"/>
        </a:p>
      </dgm:t>
    </dgm:pt>
    <dgm:pt modelId="{202FAAD4-2C5C-4A2E-941B-B2D8448551E6}" type="parTrans" cxnId="{A3307E6E-0CB2-470A-B3D7-C4F5F4A700D3}">
      <dgm:prSet/>
      <dgm:spPr/>
      <dgm:t>
        <a:bodyPr/>
        <a:lstStyle/>
        <a:p>
          <a:endParaRPr lang="en-US"/>
        </a:p>
      </dgm:t>
    </dgm:pt>
    <dgm:pt modelId="{98F3BC06-6BF3-44CE-A590-398A0CD51D91}" type="sibTrans" cxnId="{A3307E6E-0CB2-470A-B3D7-C4F5F4A700D3}">
      <dgm:prSet/>
      <dgm:spPr/>
      <dgm:t>
        <a:bodyPr/>
        <a:lstStyle/>
        <a:p>
          <a:endParaRPr lang="en-US"/>
        </a:p>
      </dgm:t>
    </dgm:pt>
    <dgm:pt modelId="{BA8AE7A2-977F-4DC7-8C28-D2FF20038C67}" type="pres">
      <dgm:prSet presAssocID="{2F699DC2-7E64-4370-819F-F4929CFFAB02}" presName="root" presStyleCnt="0">
        <dgm:presLayoutVars>
          <dgm:dir/>
          <dgm:resizeHandles val="exact"/>
        </dgm:presLayoutVars>
      </dgm:prSet>
      <dgm:spPr/>
    </dgm:pt>
    <dgm:pt modelId="{30D5D94A-FEFC-40F7-8139-8D4C82D9CC30}" type="pres">
      <dgm:prSet presAssocID="{BF08A758-E93A-4B67-8EF7-00ED0536BE77}" presName="compNode" presStyleCnt="0"/>
      <dgm:spPr/>
    </dgm:pt>
    <dgm:pt modelId="{7AD50B6C-1786-4768-A746-7E0CA6788361}" type="pres">
      <dgm:prSet presAssocID="{BF08A758-E93A-4B67-8EF7-00ED0536BE77}" presName="iconBgRect" presStyleLbl="bgShp" presStyleIdx="0" presStyleCnt="6"/>
      <dgm:spPr>
        <a:prstGeom prst="round2DiagRect">
          <a:avLst>
            <a:gd name="adj1" fmla="val 29727"/>
            <a:gd name="adj2" fmla="val 0"/>
          </a:avLst>
        </a:prstGeom>
      </dgm:spPr>
    </dgm:pt>
    <dgm:pt modelId="{8E291A82-1CCA-4176-A19D-A16D867C3A77}" type="pres">
      <dgm:prSet presAssocID="{BF08A758-E93A-4B67-8EF7-00ED0536BE7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202B0D09-22F8-4279-833F-4B5810F3CA5B}" type="pres">
      <dgm:prSet presAssocID="{BF08A758-E93A-4B67-8EF7-00ED0536BE77}" presName="spaceRect" presStyleCnt="0"/>
      <dgm:spPr/>
    </dgm:pt>
    <dgm:pt modelId="{46B6D918-2EB7-484A-B82A-E1B3FA821A77}" type="pres">
      <dgm:prSet presAssocID="{BF08A758-E93A-4B67-8EF7-00ED0536BE77}" presName="textRect" presStyleLbl="revTx" presStyleIdx="0" presStyleCnt="6">
        <dgm:presLayoutVars>
          <dgm:chMax val="1"/>
          <dgm:chPref val="1"/>
        </dgm:presLayoutVars>
      </dgm:prSet>
      <dgm:spPr/>
    </dgm:pt>
    <dgm:pt modelId="{2A024BC4-6A3D-424C-94D8-2D4074ADA5DF}" type="pres">
      <dgm:prSet presAssocID="{25F7069B-7E69-4C2C-B0F1-A0F3284F9A6D}" presName="sibTrans" presStyleCnt="0"/>
      <dgm:spPr/>
    </dgm:pt>
    <dgm:pt modelId="{095AE6A2-52B0-4C7A-84BD-ED75CE16A5FC}" type="pres">
      <dgm:prSet presAssocID="{C17CFB4E-1CCB-4FBD-9753-DA5A85782F69}" presName="compNode" presStyleCnt="0"/>
      <dgm:spPr/>
    </dgm:pt>
    <dgm:pt modelId="{F39B6E20-33B6-4B4F-B807-3D21EECAA0BA}" type="pres">
      <dgm:prSet presAssocID="{C17CFB4E-1CCB-4FBD-9753-DA5A85782F69}" presName="iconBgRect" presStyleLbl="bgShp" presStyleIdx="1" presStyleCnt="6"/>
      <dgm:spPr>
        <a:prstGeom prst="round2DiagRect">
          <a:avLst>
            <a:gd name="adj1" fmla="val 29727"/>
            <a:gd name="adj2" fmla="val 0"/>
          </a:avLst>
        </a:prstGeom>
      </dgm:spPr>
    </dgm:pt>
    <dgm:pt modelId="{C41DA60D-0076-4207-B1FE-308F1E2E1BB7}" type="pres">
      <dgm:prSet presAssocID="{C17CFB4E-1CCB-4FBD-9753-DA5A85782F6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93A7F31-494F-49F2-B7F7-AC358AA88E49}" type="pres">
      <dgm:prSet presAssocID="{C17CFB4E-1CCB-4FBD-9753-DA5A85782F69}" presName="spaceRect" presStyleCnt="0"/>
      <dgm:spPr/>
    </dgm:pt>
    <dgm:pt modelId="{60F1DCC2-1338-4712-AF85-38AAE0CDE1D1}" type="pres">
      <dgm:prSet presAssocID="{C17CFB4E-1CCB-4FBD-9753-DA5A85782F69}" presName="textRect" presStyleLbl="revTx" presStyleIdx="1" presStyleCnt="6">
        <dgm:presLayoutVars>
          <dgm:chMax val="1"/>
          <dgm:chPref val="1"/>
        </dgm:presLayoutVars>
      </dgm:prSet>
      <dgm:spPr/>
    </dgm:pt>
    <dgm:pt modelId="{642ABB0D-5F63-4294-A8A6-81A6EE3AF811}" type="pres">
      <dgm:prSet presAssocID="{448AD8BA-A6E9-4E46-9796-FE49F0BD18B2}" presName="sibTrans" presStyleCnt="0"/>
      <dgm:spPr/>
    </dgm:pt>
    <dgm:pt modelId="{65A61267-460A-4A7E-AF74-4E6F9B6F2B3C}" type="pres">
      <dgm:prSet presAssocID="{752F5575-3410-4826-A1B3-4239BA484A3A}" presName="compNode" presStyleCnt="0"/>
      <dgm:spPr/>
    </dgm:pt>
    <dgm:pt modelId="{870BA169-C8FF-4FA8-8AB1-E67B52CA51A2}" type="pres">
      <dgm:prSet presAssocID="{752F5575-3410-4826-A1B3-4239BA484A3A}" presName="iconBgRect" presStyleLbl="bgShp" presStyleIdx="2" presStyleCnt="6"/>
      <dgm:spPr>
        <a:prstGeom prst="round2DiagRect">
          <a:avLst>
            <a:gd name="adj1" fmla="val 29727"/>
            <a:gd name="adj2" fmla="val 0"/>
          </a:avLst>
        </a:prstGeom>
      </dgm:spPr>
    </dgm:pt>
    <dgm:pt modelId="{BCFB6751-EE4B-43CF-996A-9779A9AFE4D4}" type="pres">
      <dgm:prSet presAssocID="{752F5575-3410-4826-A1B3-4239BA484A3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E51096E-0A04-42C9-A45D-E84C8FC70192}" type="pres">
      <dgm:prSet presAssocID="{752F5575-3410-4826-A1B3-4239BA484A3A}" presName="spaceRect" presStyleCnt="0"/>
      <dgm:spPr/>
    </dgm:pt>
    <dgm:pt modelId="{4B5EB093-A4E5-4898-9B08-AEEA8FAEF2E1}" type="pres">
      <dgm:prSet presAssocID="{752F5575-3410-4826-A1B3-4239BA484A3A}" presName="textRect" presStyleLbl="revTx" presStyleIdx="2" presStyleCnt="6">
        <dgm:presLayoutVars>
          <dgm:chMax val="1"/>
          <dgm:chPref val="1"/>
        </dgm:presLayoutVars>
      </dgm:prSet>
      <dgm:spPr/>
    </dgm:pt>
    <dgm:pt modelId="{F3C68CAC-E342-473A-AD13-BAD284884675}" type="pres">
      <dgm:prSet presAssocID="{9FD721F0-6D87-4849-9485-400238E2A650}" presName="sibTrans" presStyleCnt="0"/>
      <dgm:spPr/>
    </dgm:pt>
    <dgm:pt modelId="{7FBABBF1-6E06-4078-92B1-8141FF581221}" type="pres">
      <dgm:prSet presAssocID="{670513E6-3C12-477F-AE55-614F5C855511}" presName="compNode" presStyleCnt="0"/>
      <dgm:spPr/>
    </dgm:pt>
    <dgm:pt modelId="{CC0302C1-25C2-4D58-8BDB-7DE76AE0EA12}" type="pres">
      <dgm:prSet presAssocID="{670513E6-3C12-477F-AE55-614F5C855511}" presName="iconBgRect" presStyleLbl="bgShp" presStyleIdx="3" presStyleCnt="6"/>
      <dgm:spPr>
        <a:prstGeom prst="round2DiagRect">
          <a:avLst>
            <a:gd name="adj1" fmla="val 29727"/>
            <a:gd name="adj2" fmla="val 0"/>
          </a:avLst>
        </a:prstGeom>
      </dgm:spPr>
    </dgm:pt>
    <dgm:pt modelId="{64E69932-6A48-4ABD-8E34-47C523DC83C4}" type="pres">
      <dgm:prSet presAssocID="{670513E6-3C12-477F-AE55-614F5C85551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7D645A5E-23DA-416F-A253-3ADFF4676EE8}" type="pres">
      <dgm:prSet presAssocID="{670513E6-3C12-477F-AE55-614F5C855511}" presName="spaceRect" presStyleCnt="0"/>
      <dgm:spPr/>
    </dgm:pt>
    <dgm:pt modelId="{177F20BF-589A-4174-8B0D-D13668627A3D}" type="pres">
      <dgm:prSet presAssocID="{670513E6-3C12-477F-AE55-614F5C855511}" presName="textRect" presStyleLbl="revTx" presStyleIdx="3" presStyleCnt="6">
        <dgm:presLayoutVars>
          <dgm:chMax val="1"/>
          <dgm:chPref val="1"/>
        </dgm:presLayoutVars>
      </dgm:prSet>
      <dgm:spPr/>
    </dgm:pt>
    <dgm:pt modelId="{8B73146F-17B0-4FFD-B5A5-4399F8EADE28}" type="pres">
      <dgm:prSet presAssocID="{6484657B-32D9-4295-A14F-024FF971F2F1}" presName="sibTrans" presStyleCnt="0"/>
      <dgm:spPr/>
    </dgm:pt>
    <dgm:pt modelId="{ACDED916-39B3-4543-AE16-E84D0DE20522}" type="pres">
      <dgm:prSet presAssocID="{828C3370-A570-4791-864B-2C69697DE69D}" presName="compNode" presStyleCnt="0"/>
      <dgm:spPr/>
    </dgm:pt>
    <dgm:pt modelId="{9CF91057-90AE-4FEA-B62F-172821194C53}" type="pres">
      <dgm:prSet presAssocID="{828C3370-A570-4791-864B-2C69697DE69D}" presName="iconBgRect" presStyleLbl="bgShp" presStyleIdx="4" presStyleCnt="6"/>
      <dgm:spPr>
        <a:prstGeom prst="round2DiagRect">
          <a:avLst>
            <a:gd name="adj1" fmla="val 29727"/>
            <a:gd name="adj2" fmla="val 0"/>
          </a:avLst>
        </a:prstGeom>
      </dgm:spPr>
    </dgm:pt>
    <dgm:pt modelId="{87A5D988-0F90-4324-8C51-230D41041A22}" type="pres">
      <dgm:prSet presAssocID="{828C3370-A570-4791-864B-2C69697DE69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a:ext>
      </dgm:extLst>
    </dgm:pt>
    <dgm:pt modelId="{2318D419-5332-4B33-BB99-847F08D91ACC}" type="pres">
      <dgm:prSet presAssocID="{828C3370-A570-4791-864B-2C69697DE69D}" presName="spaceRect" presStyleCnt="0"/>
      <dgm:spPr/>
    </dgm:pt>
    <dgm:pt modelId="{9EBB76C7-1360-49C4-9EE2-91B3832C6686}" type="pres">
      <dgm:prSet presAssocID="{828C3370-A570-4791-864B-2C69697DE69D}" presName="textRect" presStyleLbl="revTx" presStyleIdx="4" presStyleCnt="6">
        <dgm:presLayoutVars>
          <dgm:chMax val="1"/>
          <dgm:chPref val="1"/>
        </dgm:presLayoutVars>
      </dgm:prSet>
      <dgm:spPr/>
    </dgm:pt>
    <dgm:pt modelId="{C7EDC99C-6169-473B-913C-B04C5E429094}" type="pres">
      <dgm:prSet presAssocID="{0380FD5C-DCBF-40BB-9728-4B7014CAD938}" presName="sibTrans" presStyleCnt="0"/>
      <dgm:spPr/>
    </dgm:pt>
    <dgm:pt modelId="{F7AA296D-777F-4834-B4F2-7B4F60F34AFC}" type="pres">
      <dgm:prSet presAssocID="{1DA6D59E-CFAC-4459-9597-B1E1CB049B0A}" presName="compNode" presStyleCnt="0"/>
      <dgm:spPr/>
    </dgm:pt>
    <dgm:pt modelId="{D5B1C13D-6CB8-4CFE-9DD5-C45D1D1077C5}" type="pres">
      <dgm:prSet presAssocID="{1DA6D59E-CFAC-4459-9597-B1E1CB049B0A}" presName="iconBgRect" presStyleLbl="bgShp" presStyleIdx="5" presStyleCnt="6"/>
      <dgm:spPr>
        <a:prstGeom prst="round2DiagRect">
          <a:avLst>
            <a:gd name="adj1" fmla="val 29727"/>
            <a:gd name="adj2" fmla="val 0"/>
          </a:avLst>
        </a:prstGeom>
      </dgm:spPr>
    </dgm:pt>
    <dgm:pt modelId="{A657A5AF-03C1-4056-9FC5-286DE0688D39}" type="pres">
      <dgm:prSet presAssocID="{1DA6D59E-CFAC-4459-9597-B1E1CB049B0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1CEFF06A-9A14-4930-A449-1D0F854BC5E7}" type="pres">
      <dgm:prSet presAssocID="{1DA6D59E-CFAC-4459-9597-B1E1CB049B0A}" presName="spaceRect" presStyleCnt="0"/>
      <dgm:spPr/>
    </dgm:pt>
    <dgm:pt modelId="{26A38638-079E-487B-9B50-AE02B633A777}" type="pres">
      <dgm:prSet presAssocID="{1DA6D59E-CFAC-4459-9597-B1E1CB049B0A}" presName="textRect" presStyleLbl="revTx" presStyleIdx="5" presStyleCnt="6">
        <dgm:presLayoutVars>
          <dgm:chMax val="1"/>
          <dgm:chPref val="1"/>
        </dgm:presLayoutVars>
      </dgm:prSet>
      <dgm:spPr/>
    </dgm:pt>
  </dgm:ptLst>
  <dgm:cxnLst>
    <dgm:cxn modelId="{3699F306-9E28-428F-9949-B89C99849FC3}" type="presOf" srcId="{752F5575-3410-4826-A1B3-4239BA484A3A}" destId="{4B5EB093-A4E5-4898-9B08-AEEA8FAEF2E1}" srcOrd="0" destOrd="0" presId="urn:microsoft.com/office/officeart/2018/5/layout/IconLeafLabelList"/>
    <dgm:cxn modelId="{818CF706-0AD2-4BCF-8780-EE48F7C5DA4F}" srcId="{2F699DC2-7E64-4370-819F-F4929CFFAB02}" destId="{752F5575-3410-4826-A1B3-4239BA484A3A}" srcOrd="2" destOrd="0" parTransId="{9B7B3598-FA4A-4345-AF49-C0F589498964}" sibTransId="{9FD721F0-6D87-4849-9485-400238E2A650}"/>
    <dgm:cxn modelId="{9FF56127-6B9F-4DA6-8C85-EAD7346B3B54}" srcId="{2F699DC2-7E64-4370-819F-F4929CFFAB02}" destId="{670513E6-3C12-477F-AE55-614F5C855511}" srcOrd="3" destOrd="0" parTransId="{EA2B101B-2328-4DC4-AD3D-04796E27CA8C}" sibTransId="{6484657B-32D9-4295-A14F-024FF971F2F1}"/>
    <dgm:cxn modelId="{A358B02A-EA67-4824-A47B-4D1ADC99679D}" type="presOf" srcId="{BF08A758-E93A-4B67-8EF7-00ED0536BE77}" destId="{46B6D918-2EB7-484A-B82A-E1B3FA821A77}" srcOrd="0" destOrd="0" presId="urn:microsoft.com/office/officeart/2018/5/layout/IconLeafLabelList"/>
    <dgm:cxn modelId="{80B7BD36-6D08-4826-8C60-EA1635AFD7A7}" srcId="{2F699DC2-7E64-4370-819F-F4929CFFAB02}" destId="{C17CFB4E-1CCB-4FBD-9753-DA5A85782F69}" srcOrd="1" destOrd="0" parTransId="{89F74D4A-71D7-404F-A8F4-CB9F951DBF6A}" sibTransId="{448AD8BA-A6E9-4E46-9796-FE49F0BD18B2}"/>
    <dgm:cxn modelId="{CD558C5B-9730-4278-975B-F9F0A16E4174}" type="presOf" srcId="{C17CFB4E-1CCB-4FBD-9753-DA5A85782F69}" destId="{60F1DCC2-1338-4712-AF85-38AAE0CDE1D1}" srcOrd="0" destOrd="0" presId="urn:microsoft.com/office/officeart/2018/5/layout/IconLeafLabelList"/>
    <dgm:cxn modelId="{289F3B65-BF52-4313-A095-A245EB980432}" srcId="{2F699DC2-7E64-4370-819F-F4929CFFAB02}" destId="{BF08A758-E93A-4B67-8EF7-00ED0536BE77}" srcOrd="0" destOrd="0" parTransId="{87566BC1-4D57-408F-819D-8BDAD603CF11}" sibTransId="{25F7069B-7E69-4C2C-B0F1-A0F3284F9A6D}"/>
    <dgm:cxn modelId="{A3307E6E-0CB2-470A-B3D7-C4F5F4A700D3}" srcId="{2F699DC2-7E64-4370-819F-F4929CFFAB02}" destId="{1DA6D59E-CFAC-4459-9597-B1E1CB049B0A}" srcOrd="5" destOrd="0" parTransId="{202FAAD4-2C5C-4A2E-941B-B2D8448551E6}" sibTransId="{98F3BC06-6BF3-44CE-A590-398A0CD51D91}"/>
    <dgm:cxn modelId="{9C171B85-2FFD-435F-BE06-C7E2739AB495}" type="presOf" srcId="{1DA6D59E-CFAC-4459-9597-B1E1CB049B0A}" destId="{26A38638-079E-487B-9B50-AE02B633A777}" srcOrd="0" destOrd="0" presId="urn:microsoft.com/office/officeart/2018/5/layout/IconLeafLabelList"/>
    <dgm:cxn modelId="{702A7786-C5AE-4096-96FF-01045240D61C}" type="presOf" srcId="{2F699DC2-7E64-4370-819F-F4929CFFAB02}" destId="{BA8AE7A2-977F-4DC7-8C28-D2FF20038C67}" srcOrd="0" destOrd="0" presId="urn:microsoft.com/office/officeart/2018/5/layout/IconLeafLabelList"/>
    <dgm:cxn modelId="{96ECAE8D-B8A2-41F8-953E-D0D6C7F5ED45}" type="presOf" srcId="{828C3370-A570-4791-864B-2C69697DE69D}" destId="{9EBB76C7-1360-49C4-9EE2-91B3832C6686}" srcOrd="0" destOrd="0" presId="urn:microsoft.com/office/officeart/2018/5/layout/IconLeafLabelList"/>
    <dgm:cxn modelId="{D7F6F8A3-6CB9-4FA4-91F6-8BE3E58222EB}" type="presOf" srcId="{670513E6-3C12-477F-AE55-614F5C855511}" destId="{177F20BF-589A-4174-8B0D-D13668627A3D}" srcOrd="0" destOrd="0" presId="urn:microsoft.com/office/officeart/2018/5/layout/IconLeafLabelList"/>
    <dgm:cxn modelId="{6F469DBD-4AF0-402B-B9D9-56759FCF30E2}" srcId="{2F699DC2-7E64-4370-819F-F4929CFFAB02}" destId="{828C3370-A570-4791-864B-2C69697DE69D}" srcOrd="4" destOrd="0" parTransId="{0D6EE24A-FF69-4B75-A032-CCEC3A2BA570}" sibTransId="{0380FD5C-DCBF-40BB-9728-4B7014CAD938}"/>
    <dgm:cxn modelId="{F1AE17AE-5422-4DC5-939C-3160CBC036F3}" type="presParOf" srcId="{BA8AE7A2-977F-4DC7-8C28-D2FF20038C67}" destId="{30D5D94A-FEFC-40F7-8139-8D4C82D9CC30}" srcOrd="0" destOrd="0" presId="urn:microsoft.com/office/officeart/2018/5/layout/IconLeafLabelList"/>
    <dgm:cxn modelId="{4F24834E-F89E-469F-A79F-314702645D7F}" type="presParOf" srcId="{30D5D94A-FEFC-40F7-8139-8D4C82D9CC30}" destId="{7AD50B6C-1786-4768-A746-7E0CA6788361}" srcOrd="0" destOrd="0" presId="urn:microsoft.com/office/officeart/2018/5/layout/IconLeafLabelList"/>
    <dgm:cxn modelId="{A1CC4774-9570-45BB-BB7E-D3E0FB968781}" type="presParOf" srcId="{30D5D94A-FEFC-40F7-8139-8D4C82D9CC30}" destId="{8E291A82-1CCA-4176-A19D-A16D867C3A77}" srcOrd="1" destOrd="0" presId="urn:microsoft.com/office/officeart/2018/5/layout/IconLeafLabelList"/>
    <dgm:cxn modelId="{1ED935B8-CEF5-41C1-BEB9-9A54C035995E}" type="presParOf" srcId="{30D5D94A-FEFC-40F7-8139-8D4C82D9CC30}" destId="{202B0D09-22F8-4279-833F-4B5810F3CA5B}" srcOrd="2" destOrd="0" presId="urn:microsoft.com/office/officeart/2018/5/layout/IconLeafLabelList"/>
    <dgm:cxn modelId="{10B8EFBC-F532-44C5-9E7D-F1D435D29E28}" type="presParOf" srcId="{30D5D94A-FEFC-40F7-8139-8D4C82D9CC30}" destId="{46B6D918-2EB7-484A-B82A-E1B3FA821A77}" srcOrd="3" destOrd="0" presId="urn:microsoft.com/office/officeart/2018/5/layout/IconLeafLabelList"/>
    <dgm:cxn modelId="{7F679B6C-1547-4563-ACAC-0E5F9A6C95DD}" type="presParOf" srcId="{BA8AE7A2-977F-4DC7-8C28-D2FF20038C67}" destId="{2A024BC4-6A3D-424C-94D8-2D4074ADA5DF}" srcOrd="1" destOrd="0" presId="urn:microsoft.com/office/officeart/2018/5/layout/IconLeafLabelList"/>
    <dgm:cxn modelId="{435EA116-B12B-46F7-B56E-61813ED3DBB7}" type="presParOf" srcId="{BA8AE7A2-977F-4DC7-8C28-D2FF20038C67}" destId="{095AE6A2-52B0-4C7A-84BD-ED75CE16A5FC}" srcOrd="2" destOrd="0" presId="urn:microsoft.com/office/officeart/2018/5/layout/IconLeafLabelList"/>
    <dgm:cxn modelId="{74B90AA7-77FF-40FE-866D-A9C5EF26AC7A}" type="presParOf" srcId="{095AE6A2-52B0-4C7A-84BD-ED75CE16A5FC}" destId="{F39B6E20-33B6-4B4F-B807-3D21EECAA0BA}" srcOrd="0" destOrd="0" presId="urn:microsoft.com/office/officeart/2018/5/layout/IconLeafLabelList"/>
    <dgm:cxn modelId="{0F8334DF-E4AF-4904-8495-D3C9FC410AD7}" type="presParOf" srcId="{095AE6A2-52B0-4C7A-84BD-ED75CE16A5FC}" destId="{C41DA60D-0076-4207-B1FE-308F1E2E1BB7}" srcOrd="1" destOrd="0" presId="urn:microsoft.com/office/officeart/2018/5/layout/IconLeafLabelList"/>
    <dgm:cxn modelId="{82229848-3443-4ADA-8222-30DD99301743}" type="presParOf" srcId="{095AE6A2-52B0-4C7A-84BD-ED75CE16A5FC}" destId="{D93A7F31-494F-49F2-B7F7-AC358AA88E49}" srcOrd="2" destOrd="0" presId="urn:microsoft.com/office/officeart/2018/5/layout/IconLeafLabelList"/>
    <dgm:cxn modelId="{ACB10C81-34E6-4B82-A394-D1AB0E371484}" type="presParOf" srcId="{095AE6A2-52B0-4C7A-84BD-ED75CE16A5FC}" destId="{60F1DCC2-1338-4712-AF85-38AAE0CDE1D1}" srcOrd="3" destOrd="0" presId="urn:microsoft.com/office/officeart/2018/5/layout/IconLeafLabelList"/>
    <dgm:cxn modelId="{02B7C752-7C77-4D03-9FB7-AFA827C41C4D}" type="presParOf" srcId="{BA8AE7A2-977F-4DC7-8C28-D2FF20038C67}" destId="{642ABB0D-5F63-4294-A8A6-81A6EE3AF811}" srcOrd="3" destOrd="0" presId="urn:microsoft.com/office/officeart/2018/5/layout/IconLeafLabelList"/>
    <dgm:cxn modelId="{E6F7BA74-78EC-41C9-971B-2E7357C0D720}" type="presParOf" srcId="{BA8AE7A2-977F-4DC7-8C28-D2FF20038C67}" destId="{65A61267-460A-4A7E-AF74-4E6F9B6F2B3C}" srcOrd="4" destOrd="0" presId="urn:microsoft.com/office/officeart/2018/5/layout/IconLeafLabelList"/>
    <dgm:cxn modelId="{09413C1E-DBC6-4BE4-B05E-76553E446C8C}" type="presParOf" srcId="{65A61267-460A-4A7E-AF74-4E6F9B6F2B3C}" destId="{870BA169-C8FF-4FA8-8AB1-E67B52CA51A2}" srcOrd="0" destOrd="0" presId="urn:microsoft.com/office/officeart/2018/5/layout/IconLeafLabelList"/>
    <dgm:cxn modelId="{2B1A8FCE-7729-4C36-B2C0-06B704A8F289}" type="presParOf" srcId="{65A61267-460A-4A7E-AF74-4E6F9B6F2B3C}" destId="{BCFB6751-EE4B-43CF-996A-9779A9AFE4D4}" srcOrd="1" destOrd="0" presId="urn:microsoft.com/office/officeart/2018/5/layout/IconLeafLabelList"/>
    <dgm:cxn modelId="{08AAB4FA-CA4C-4000-8904-4C9B6339AEB0}" type="presParOf" srcId="{65A61267-460A-4A7E-AF74-4E6F9B6F2B3C}" destId="{5E51096E-0A04-42C9-A45D-E84C8FC70192}" srcOrd="2" destOrd="0" presId="urn:microsoft.com/office/officeart/2018/5/layout/IconLeafLabelList"/>
    <dgm:cxn modelId="{A8B3D425-C4F1-4C02-97B3-8D1988A90189}" type="presParOf" srcId="{65A61267-460A-4A7E-AF74-4E6F9B6F2B3C}" destId="{4B5EB093-A4E5-4898-9B08-AEEA8FAEF2E1}" srcOrd="3" destOrd="0" presId="urn:microsoft.com/office/officeart/2018/5/layout/IconLeafLabelList"/>
    <dgm:cxn modelId="{F32E62AA-6863-4318-BF87-08E28F5143BA}" type="presParOf" srcId="{BA8AE7A2-977F-4DC7-8C28-D2FF20038C67}" destId="{F3C68CAC-E342-473A-AD13-BAD284884675}" srcOrd="5" destOrd="0" presId="urn:microsoft.com/office/officeart/2018/5/layout/IconLeafLabelList"/>
    <dgm:cxn modelId="{85E6C5B2-2EC8-425D-85C8-6D3F88F0FE5A}" type="presParOf" srcId="{BA8AE7A2-977F-4DC7-8C28-D2FF20038C67}" destId="{7FBABBF1-6E06-4078-92B1-8141FF581221}" srcOrd="6" destOrd="0" presId="urn:microsoft.com/office/officeart/2018/5/layout/IconLeafLabelList"/>
    <dgm:cxn modelId="{1E0CD25C-1B8D-45AA-8B2E-D04961A702FB}" type="presParOf" srcId="{7FBABBF1-6E06-4078-92B1-8141FF581221}" destId="{CC0302C1-25C2-4D58-8BDB-7DE76AE0EA12}" srcOrd="0" destOrd="0" presId="urn:microsoft.com/office/officeart/2018/5/layout/IconLeafLabelList"/>
    <dgm:cxn modelId="{8409C05F-4A8C-44E9-B6C0-97427C4CD44F}" type="presParOf" srcId="{7FBABBF1-6E06-4078-92B1-8141FF581221}" destId="{64E69932-6A48-4ABD-8E34-47C523DC83C4}" srcOrd="1" destOrd="0" presId="urn:microsoft.com/office/officeart/2018/5/layout/IconLeafLabelList"/>
    <dgm:cxn modelId="{E25AD165-7882-456E-B569-4AA87EE916B7}" type="presParOf" srcId="{7FBABBF1-6E06-4078-92B1-8141FF581221}" destId="{7D645A5E-23DA-416F-A253-3ADFF4676EE8}" srcOrd="2" destOrd="0" presId="urn:microsoft.com/office/officeart/2018/5/layout/IconLeafLabelList"/>
    <dgm:cxn modelId="{E3A3A5D0-7AFC-413E-9705-D7D9A3BAFDE0}" type="presParOf" srcId="{7FBABBF1-6E06-4078-92B1-8141FF581221}" destId="{177F20BF-589A-4174-8B0D-D13668627A3D}" srcOrd="3" destOrd="0" presId="urn:microsoft.com/office/officeart/2018/5/layout/IconLeafLabelList"/>
    <dgm:cxn modelId="{4BA9B2B0-8068-422B-85F3-1B65CA14C131}" type="presParOf" srcId="{BA8AE7A2-977F-4DC7-8C28-D2FF20038C67}" destId="{8B73146F-17B0-4FFD-B5A5-4399F8EADE28}" srcOrd="7" destOrd="0" presId="urn:microsoft.com/office/officeart/2018/5/layout/IconLeafLabelList"/>
    <dgm:cxn modelId="{A2020512-EF48-40DB-8020-B30BBA8880EE}" type="presParOf" srcId="{BA8AE7A2-977F-4DC7-8C28-D2FF20038C67}" destId="{ACDED916-39B3-4543-AE16-E84D0DE20522}" srcOrd="8" destOrd="0" presId="urn:microsoft.com/office/officeart/2018/5/layout/IconLeafLabelList"/>
    <dgm:cxn modelId="{82342760-E512-4F83-83ED-46A3D1E4DA98}" type="presParOf" srcId="{ACDED916-39B3-4543-AE16-E84D0DE20522}" destId="{9CF91057-90AE-4FEA-B62F-172821194C53}" srcOrd="0" destOrd="0" presId="urn:microsoft.com/office/officeart/2018/5/layout/IconLeafLabelList"/>
    <dgm:cxn modelId="{A7E6CF0D-D029-4237-A9B7-D26B89E3D98F}" type="presParOf" srcId="{ACDED916-39B3-4543-AE16-E84D0DE20522}" destId="{87A5D988-0F90-4324-8C51-230D41041A22}" srcOrd="1" destOrd="0" presId="urn:microsoft.com/office/officeart/2018/5/layout/IconLeafLabelList"/>
    <dgm:cxn modelId="{57054278-CA83-485C-9C88-B0A69C47C630}" type="presParOf" srcId="{ACDED916-39B3-4543-AE16-E84D0DE20522}" destId="{2318D419-5332-4B33-BB99-847F08D91ACC}" srcOrd="2" destOrd="0" presId="urn:microsoft.com/office/officeart/2018/5/layout/IconLeafLabelList"/>
    <dgm:cxn modelId="{4881F55F-9150-49FA-BAF2-06607F4A9D0D}" type="presParOf" srcId="{ACDED916-39B3-4543-AE16-E84D0DE20522}" destId="{9EBB76C7-1360-49C4-9EE2-91B3832C6686}" srcOrd="3" destOrd="0" presId="urn:microsoft.com/office/officeart/2018/5/layout/IconLeafLabelList"/>
    <dgm:cxn modelId="{AB6258DD-F6CB-47A3-AEAB-BCFA75860649}" type="presParOf" srcId="{BA8AE7A2-977F-4DC7-8C28-D2FF20038C67}" destId="{C7EDC99C-6169-473B-913C-B04C5E429094}" srcOrd="9" destOrd="0" presId="urn:microsoft.com/office/officeart/2018/5/layout/IconLeafLabelList"/>
    <dgm:cxn modelId="{CAA7188D-0A6F-43B6-91A8-850658524E4B}" type="presParOf" srcId="{BA8AE7A2-977F-4DC7-8C28-D2FF20038C67}" destId="{F7AA296D-777F-4834-B4F2-7B4F60F34AFC}" srcOrd="10" destOrd="0" presId="urn:microsoft.com/office/officeart/2018/5/layout/IconLeafLabelList"/>
    <dgm:cxn modelId="{271BDD96-6355-446D-93FB-AD6283A40FC6}" type="presParOf" srcId="{F7AA296D-777F-4834-B4F2-7B4F60F34AFC}" destId="{D5B1C13D-6CB8-4CFE-9DD5-C45D1D1077C5}" srcOrd="0" destOrd="0" presId="urn:microsoft.com/office/officeart/2018/5/layout/IconLeafLabelList"/>
    <dgm:cxn modelId="{039A804E-035E-4B1A-B70E-01612595C24F}" type="presParOf" srcId="{F7AA296D-777F-4834-B4F2-7B4F60F34AFC}" destId="{A657A5AF-03C1-4056-9FC5-286DE0688D39}" srcOrd="1" destOrd="0" presId="urn:microsoft.com/office/officeart/2018/5/layout/IconLeafLabelList"/>
    <dgm:cxn modelId="{32DDC0B5-7DBD-4538-9F49-3F0700F94D5C}" type="presParOf" srcId="{F7AA296D-777F-4834-B4F2-7B4F60F34AFC}" destId="{1CEFF06A-9A14-4930-A449-1D0F854BC5E7}" srcOrd="2" destOrd="0" presId="urn:microsoft.com/office/officeart/2018/5/layout/IconLeafLabelList"/>
    <dgm:cxn modelId="{D23206D4-922E-4C5A-8CA9-80B36994A3F6}" type="presParOf" srcId="{F7AA296D-777F-4834-B4F2-7B4F60F34AFC}" destId="{26A38638-079E-487B-9B50-AE02B633A77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5B1E6-660E-4036-BE50-DE73B00ECAA4}">
      <dsp:nvSpPr>
        <dsp:cNvPr id="0" name=""/>
        <dsp:cNvSpPr/>
      </dsp:nvSpPr>
      <dsp:spPr>
        <a:xfrm>
          <a:off x="0" y="0"/>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TEAM BUILDING </a:t>
          </a:r>
        </a:p>
      </dsp:txBody>
      <dsp:txXfrm>
        <a:off x="17398" y="17398"/>
        <a:ext cx="2215816" cy="559217"/>
      </dsp:txXfrm>
    </dsp:sp>
    <dsp:sp modelId="{C7038E63-F26E-4FCC-A22F-00D5059753AA}">
      <dsp:nvSpPr>
        <dsp:cNvPr id="0" name=""/>
        <dsp:cNvSpPr/>
      </dsp:nvSpPr>
      <dsp:spPr>
        <a:xfrm>
          <a:off x="243461" y="702016"/>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REFLECTIONS ON RELATIONSHIPS</a:t>
          </a:r>
        </a:p>
      </dsp:txBody>
      <dsp:txXfrm>
        <a:off x="260859" y="719414"/>
        <a:ext cx="2242631" cy="559217"/>
      </dsp:txXfrm>
    </dsp:sp>
    <dsp:sp modelId="{292A1412-D052-4BCD-81A9-1BC82986453E}">
      <dsp:nvSpPr>
        <dsp:cNvPr id="0" name=""/>
        <dsp:cNvSpPr/>
      </dsp:nvSpPr>
      <dsp:spPr>
        <a:xfrm>
          <a:off x="483288" y="1404032"/>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RELATIONSHIPS: BUILD AND MAINTAINING </a:t>
          </a:r>
        </a:p>
      </dsp:txBody>
      <dsp:txXfrm>
        <a:off x="500686" y="1421430"/>
        <a:ext cx="2246265" cy="559217"/>
      </dsp:txXfrm>
    </dsp:sp>
    <dsp:sp modelId="{0D27EFA4-DF04-416F-AF5E-B69435D4E5DC}">
      <dsp:nvSpPr>
        <dsp:cNvPr id="0" name=""/>
        <dsp:cNvSpPr/>
      </dsp:nvSpPr>
      <dsp:spPr>
        <a:xfrm>
          <a:off x="726749" y="2106048"/>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REFLECTIONS ON  DYNAMICS OF TEAMS AND ROLES</a:t>
          </a:r>
        </a:p>
      </dsp:txBody>
      <dsp:txXfrm>
        <a:off x="744147" y="2123446"/>
        <a:ext cx="2242631" cy="559217"/>
      </dsp:txXfrm>
    </dsp:sp>
    <dsp:sp modelId="{2E180F9E-21AB-42DE-9A09-1929375D6E2A}">
      <dsp:nvSpPr>
        <dsp:cNvPr id="0" name=""/>
        <dsp:cNvSpPr/>
      </dsp:nvSpPr>
      <dsp:spPr>
        <a:xfrm>
          <a:off x="2520888" y="454960"/>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07762" y="454960"/>
        <a:ext cx="212360" cy="290546"/>
      </dsp:txXfrm>
    </dsp:sp>
    <dsp:sp modelId="{7FC7DC42-BF1C-4386-8767-7B0EDBBC8E33}">
      <dsp:nvSpPr>
        <dsp:cNvPr id="0" name=""/>
        <dsp:cNvSpPr/>
      </dsp:nvSpPr>
      <dsp:spPr>
        <a:xfrm>
          <a:off x="2764349" y="1156976"/>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851223" y="1156976"/>
        <a:ext cx="212360" cy="290546"/>
      </dsp:txXfrm>
    </dsp:sp>
    <dsp:sp modelId="{B4EE103B-6D3D-44E2-AC10-67D8169ACF56}">
      <dsp:nvSpPr>
        <dsp:cNvPr id="0" name=""/>
        <dsp:cNvSpPr/>
      </dsp:nvSpPr>
      <dsp:spPr>
        <a:xfrm>
          <a:off x="3004177" y="1858992"/>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091051" y="1858992"/>
        <a:ext cx="212360" cy="290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82577-DEC2-43B1-8520-E2ED1847A87B}">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BAA4D-F72E-42CC-B4B0-7595FC3739F7}">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A9605-A0BC-46F5-9A45-6D97B16A30D4}">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rtl="0">
            <a:lnSpc>
              <a:spcPct val="90000"/>
            </a:lnSpc>
            <a:spcBef>
              <a:spcPct val="0"/>
            </a:spcBef>
            <a:spcAft>
              <a:spcPct val="35000"/>
            </a:spcAft>
            <a:buNone/>
          </a:pPr>
          <a:r>
            <a:rPr lang="en-US" sz="1900" kern="1200" dirty="0"/>
            <a:t>Leadership is essential for fostering team </a:t>
          </a:r>
          <a:r>
            <a:rPr lang="en-US" sz="1900" kern="1200" dirty="0">
              <a:latin typeface="Aptos Display" panose="020F0302020204030204"/>
            </a:rPr>
            <a:t>union and</a:t>
          </a:r>
          <a:r>
            <a:rPr lang="en-US" sz="1900" kern="1200" dirty="0"/>
            <a:t> aligning goals.</a:t>
          </a:r>
        </a:p>
      </dsp:txBody>
      <dsp:txXfrm>
        <a:off x="1948202" y="368029"/>
        <a:ext cx="3233964" cy="1371985"/>
      </dsp:txXfrm>
    </dsp:sp>
    <dsp:sp modelId="{F98717C1-406B-416D-AEB9-4204346AB3A8}">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771D6-DBBE-4035-A082-9053007BC265}">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24125C-7A91-4755-8B76-30550BAB4EF1}">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Effective leaders address conflicts constructively, turning them into growth opportunities.</a:t>
          </a:r>
        </a:p>
      </dsp:txBody>
      <dsp:txXfrm>
        <a:off x="7411643" y="368029"/>
        <a:ext cx="3233964" cy="1371985"/>
      </dsp:txXfrm>
    </dsp:sp>
    <dsp:sp modelId="{1329C451-478A-47C2-84C5-C150D75AE481}">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28343-8D44-4B5A-B28F-043BFB964482}">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A66B9-6FBC-4C7F-9E50-64BC82153555}">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Leaders must recognize and meet both individual and collective needs.</a:t>
          </a:r>
        </a:p>
      </dsp:txBody>
      <dsp:txXfrm>
        <a:off x="1948202" y="2452790"/>
        <a:ext cx="3233964" cy="1371985"/>
      </dsp:txXfrm>
    </dsp:sp>
    <dsp:sp modelId="{934C3F5E-B121-4419-8E2B-53AFC3EF7CD2}">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49C32-2718-4678-9E02-B8BA6A172142}">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94CC19-579D-4FB8-BCDF-3E82068CEEB8}">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Successful leadership involves creating an environment where all team members feel valued and motivated.</a:t>
          </a:r>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D1441-9985-4733-8486-7000F5760A90}">
      <dsp:nvSpPr>
        <dsp:cNvPr id="0" name=""/>
        <dsp:cNvSpPr/>
      </dsp:nvSpPr>
      <dsp:spPr>
        <a:xfrm>
          <a:off x="0" y="8523"/>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2ABC6-653B-480F-8507-526B96A40C0A}">
      <dsp:nvSpPr>
        <dsp:cNvPr id="0" name=""/>
        <dsp:cNvSpPr/>
      </dsp:nvSpPr>
      <dsp:spPr>
        <a:xfrm>
          <a:off x="337836" y="259806"/>
          <a:ext cx="614247" cy="614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ACC90D-E951-476A-BAFD-375722566751}">
      <dsp:nvSpPr>
        <dsp:cNvPr id="0" name=""/>
        <dsp:cNvSpPr/>
      </dsp:nvSpPr>
      <dsp:spPr>
        <a:xfrm>
          <a:off x="1289920" y="8523"/>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The Seven Drivers of Team Effectiveness -</a:t>
          </a:r>
          <a:r>
            <a:rPr lang="en-US" sz="1400" kern="1200" dirty="0"/>
            <a:t>Tannenbaum and Salas (2021) identify key drivers of team effectiveness, including goal alignment, resource availability, and performance monitoring.</a:t>
          </a:r>
        </a:p>
      </dsp:txBody>
      <dsp:txXfrm>
        <a:off x="1289920" y="8523"/>
        <a:ext cx="5311115" cy="1116814"/>
      </dsp:txXfrm>
    </dsp:sp>
    <dsp:sp modelId="{360255AA-5E43-46E0-8B8F-A152226FD944}">
      <dsp:nvSpPr>
        <dsp:cNvPr id="0" name=""/>
        <dsp:cNvSpPr/>
      </dsp:nvSpPr>
      <dsp:spPr>
        <a:xfrm>
          <a:off x="6601035" y="8523"/>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Ensuring all team members are working toward clear, shared objectives.</a:t>
          </a:r>
        </a:p>
        <a:p>
          <a:pPr marL="0" lvl="0" indent="0" algn="l" defTabSz="488950">
            <a:lnSpc>
              <a:spcPct val="100000"/>
            </a:lnSpc>
            <a:spcBef>
              <a:spcPct val="0"/>
            </a:spcBef>
            <a:spcAft>
              <a:spcPct val="35000"/>
            </a:spcAft>
            <a:buNone/>
          </a:pPr>
          <a:r>
            <a:rPr lang="en-US" sz="1100" kern="1200" dirty="0"/>
            <a:t>Providing the tools, training, and support needed for success.</a:t>
          </a:r>
        </a:p>
        <a:p>
          <a:pPr marL="0" lvl="0" indent="0" algn="l" defTabSz="488950">
            <a:lnSpc>
              <a:spcPct val="100000"/>
            </a:lnSpc>
            <a:spcBef>
              <a:spcPct val="0"/>
            </a:spcBef>
            <a:spcAft>
              <a:spcPct val="35000"/>
            </a:spcAft>
            <a:buNone/>
          </a:pPr>
          <a:r>
            <a:rPr lang="en-US" sz="1100" kern="1200" dirty="0"/>
            <a:t>Regularly evaluating progress to maintain accountability and adapt as needed.</a:t>
          </a:r>
        </a:p>
        <a:p>
          <a:pPr marL="0" lvl="0" indent="0" algn="l" defTabSz="488950">
            <a:lnSpc>
              <a:spcPct val="100000"/>
            </a:lnSpc>
            <a:spcBef>
              <a:spcPct val="0"/>
            </a:spcBef>
            <a:spcAft>
              <a:spcPct val="35000"/>
            </a:spcAft>
            <a:buNone/>
          </a:pPr>
          <a:r>
            <a:rPr lang="en-US" sz="1100" kern="1200" dirty="0"/>
            <a:t>Clear roles and responsibilities to avoid confusion.</a:t>
          </a:r>
        </a:p>
        <a:p>
          <a:pPr marL="0" lvl="0" indent="0" algn="l" defTabSz="488950">
            <a:lnSpc>
              <a:spcPct val="100000"/>
            </a:lnSpc>
            <a:spcBef>
              <a:spcPct val="0"/>
            </a:spcBef>
            <a:spcAft>
              <a:spcPct val="35000"/>
            </a:spcAft>
            <a:buNone/>
          </a:pPr>
          <a:r>
            <a:rPr lang="en-US" sz="1100" kern="1200" dirty="0"/>
            <a:t>Ensuring flexibility to navigate challenges and sustain collaboration. </a:t>
          </a:r>
        </a:p>
      </dsp:txBody>
      <dsp:txXfrm>
        <a:off x="6601035" y="8523"/>
        <a:ext cx="5200181" cy="1116814"/>
      </dsp:txXfrm>
    </dsp:sp>
    <dsp:sp modelId="{6CD40F22-2D79-448C-ADD8-00899FB956C1}">
      <dsp:nvSpPr>
        <dsp:cNvPr id="0" name=""/>
        <dsp:cNvSpPr/>
      </dsp:nvSpPr>
      <dsp:spPr>
        <a:xfrm>
          <a:off x="0" y="1404540"/>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FDA3C-D1E3-4BF7-982F-073287361314}">
      <dsp:nvSpPr>
        <dsp:cNvPr id="0" name=""/>
        <dsp:cNvSpPr/>
      </dsp:nvSpPr>
      <dsp:spPr>
        <a:xfrm>
          <a:off x="337836" y="1655824"/>
          <a:ext cx="614247" cy="614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C5097-A7BB-480D-94A4-3E5A5541B603}">
      <dsp:nvSpPr>
        <dsp:cNvPr id="0" name=""/>
        <dsp:cNvSpPr/>
      </dsp:nvSpPr>
      <dsp:spPr>
        <a:xfrm>
          <a:off x="1289920" y="1404540"/>
          <a:ext cx="10511296"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rtl="0">
            <a:lnSpc>
              <a:spcPct val="100000"/>
            </a:lnSpc>
            <a:spcBef>
              <a:spcPct val="0"/>
            </a:spcBef>
            <a:spcAft>
              <a:spcPct val="35000"/>
            </a:spcAft>
            <a:buNone/>
          </a:pPr>
          <a:r>
            <a:rPr lang="en-US" sz="1400" b="1" kern="1200" dirty="0"/>
            <a:t>Principles of Synergy and Collaboration - </a:t>
          </a:r>
          <a:r>
            <a:rPr lang="en-US" sz="1400" b="1" kern="1200" dirty="0">
              <a:latin typeface="Aptos Display" panose="020F0302020204030204"/>
            </a:rPr>
            <a:t>(</a:t>
          </a:r>
          <a:r>
            <a:rPr lang="en-US" sz="1400" kern="1200" dirty="0"/>
            <a:t>Covey</a:t>
          </a:r>
          <a:r>
            <a:rPr lang="en-US" sz="1400" kern="1200" dirty="0">
              <a:latin typeface="Aptos Display" panose="020F0302020204030204"/>
            </a:rPr>
            <a:t>, </a:t>
          </a:r>
          <a:r>
            <a:rPr lang="en-US" sz="1400" kern="1200" dirty="0"/>
            <a:t>2010) describes how effective collaboration maximizes collective strengths and mitigates weaknesses.</a:t>
          </a:r>
        </a:p>
      </dsp:txBody>
      <dsp:txXfrm>
        <a:off x="1289920" y="1404540"/>
        <a:ext cx="10511296" cy="1116814"/>
      </dsp:txXfrm>
    </dsp:sp>
    <dsp:sp modelId="{5ACFB839-FE81-4DFD-A41E-76ED2056E6BD}">
      <dsp:nvSpPr>
        <dsp:cNvPr id="0" name=""/>
        <dsp:cNvSpPr/>
      </dsp:nvSpPr>
      <dsp:spPr>
        <a:xfrm>
          <a:off x="0" y="2800558"/>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6374F-E0CE-471A-91AC-9130E34D88CF}">
      <dsp:nvSpPr>
        <dsp:cNvPr id="0" name=""/>
        <dsp:cNvSpPr/>
      </dsp:nvSpPr>
      <dsp:spPr>
        <a:xfrm>
          <a:off x="337836" y="3051841"/>
          <a:ext cx="614247" cy="614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954ED-E3FD-4CA4-8787-B9ED91E4C7A5}">
      <dsp:nvSpPr>
        <dsp:cNvPr id="0" name=""/>
        <dsp:cNvSpPr/>
      </dsp:nvSpPr>
      <dsp:spPr>
        <a:xfrm>
          <a:off x="1289920" y="2800558"/>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Power of Synergy</a:t>
          </a:r>
          <a:r>
            <a:rPr lang="en-US" sz="1400" kern="1200" dirty="0"/>
            <a:t>:</a:t>
          </a:r>
        </a:p>
      </dsp:txBody>
      <dsp:txXfrm>
        <a:off x="1289920" y="2800558"/>
        <a:ext cx="5311115" cy="1116814"/>
      </dsp:txXfrm>
    </dsp:sp>
    <dsp:sp modelId="{4ABC7CDF-1C3E-4015-B7AF-614F619F1D1C}">
      <dsp:nvSpPr>
        <dsp:cNvPr id="0" name=""/>
        <dsp:cNvSpPr/>
      </dsp:nvSpPr>
      <dsp:spPr>
        <a:xfrm>
          <a:off x="6601035" y="2800558"/>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Synergy enables teams to achieve results greater than individual efforts combined.</a:t>
          </a:r>
        </a:p>
        <a:p>
          <a:pPr marL="0" lvl="0" indent="0" algn="l" defTabSz="488950">
            <a:lnSpc>
              <a:spcPct val="100000"/>
            </a:lnSpc>
            <a:spcBef>
              <a:spcPct val="0"/>
            </a:spcBef>
            <a:spcAft>
              <a:spcPct val="35000"/>
            </a:spcAft>
            <a:buNone/>
          </a:pPr>
          <a:r>
            <a:rPr lang="en-US" sz="1100" kern="1200" dirty="0"/>
            <a:t>Collaboration enhances creativity, innovation, and problem-solving by leveraging diverse perspectives.</a:t>
          </a:r>
        </a:p>
      </dsp:txBody>
      <dsp:txXfrm>
        <a:off x="6601035" y="2800558"/>
        <a:ext cx="5200181" cy="1116814"/>
      </dsp:txXfrm>
    </dsp:sp>
    <dsp:sp modelId="{FAD8CE0F-B025-4EE3-87B8-F1FEEAA45B7B}">
      <dsp:nvSpPr>
        <dsp:cNvPr id="0" name=""/>
        <dsp:cNvSpPr/>
      </dsp:nvSpPr>
      <dsp:spPr>
        <a:xfrm>
          <a:off x="0" y="4196576"/>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79CE9-7BE6-409C-A8C0-AA948251A2B8}">
      <dsp:nvSpPr>
        <dsp:cNvPr id="0" name=""/>
        <dsp:cNvSpPr/>
      </dsp:nvSpPr>
      <dsp:spPr>
        <a:xfrm>
          <a:off x="337836" y="4447859"/>
          <a:ext cx="614247" cy="6142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E74A7-5891-4AB8-80BC-26266D646F54}">
      <dsp:nvSpPr>
        <dsp:cNvPr id="0" name=""/>
        <dsp:cNvSpPr/>
      </dsp:nvSpPr>
      <dsp:spPr>
        <a:xfrm>
          <a:off x="1289920" y="4196576"/>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Key Benefits</a:t>
          </a:r>
          <a:r>
            <a:rPr lang="en-US" sz="1400" kern="1200" dirty="0"/>
            <a:t>:</a:t>
          </a:r>
        </a:p>
      </dsp:txBody>
      <dsp:txXfrm>
        <a:off x="1289920" y="4196576"/>
        <a:ext cx="5311115" cy="1116814"/>
      </dsp:txXfrm>
    </dsp:sp>
    <dsp:sp modelId="{BF536FE4-291A-4709-BCAF-1F3930DBA0F3}">
      <dsp:nvSpPr>
        <dsp:cNvPr id="0" name=""/>
        <dsp:cNvSpPr/>
      </dsp:nvSpPr>
      <dsp:spPr>
        <a:xfrm>
          <a:off x="6601035" y="4196576"/>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Builds stronger team cohesion and mutual trust.</a:t>
          </a:r>
        </a:p>
        <a:p>
          <a:pPr marL="0" lvl="0" indent="0" algn="l" defTabSz="488950">
            <a:lnSpc>
              <a:spcPct val="100000"/>
            </a:lnSpc>
            <a:spcBef>
              <a:spcPct val="0"/>
            </a:spcBef>
            <a:spcAft>
              <a:spcPct val="35000"/>
            </a:spcAft>
            <a:buNone/>
          </a:pPr>
          <a:r>
            <a:rPr lang="en-US" sz="1100" kern="1200" dirty="0"/>
            <a:t>Promotes efficiency by aligning skills with tasks.</a:t>
          </a:r>
        </a:p>
        <a:p>
          <a:pPr marL="0" lvl="0" indent="0" algn="l" defTabSz="488950">
            <a:lnSpc>
              <a:spcPct val="100000"/>
            </a:lnSpc>
            <a:spcBef>
              <a:spcPct val="0"/>
            </a:spcBef>
            <a:spcAft>
              <a:spcPct val="35000"/>
            </a:spcAft>
            <a:buNone/>
          </a:pPr>
          <a:r>
            <a:rPr lang="en-US" sz="1100" kern="1200" dirty="0"/>
            <a:t>Encourages continuous learning and adaptability.</a:t>
          </a:r>
        </a:p>
      </dsp:txBody>
      <dsp:txXfrm>
        <a:off x="6601035" y="4196576"/>
        <a:ext cx="5200181" cy="1116814"/>
      </dsp:txXfrm>
    </dsp:sp>
    <dsp:sp modelId="{21ACA633-37B4-45FF-9CBF-DF9EE45F3AFA}">
      <dsp:nvSpPr>
        <dsp:cNvPr id="0" name=""/>
        <dsp:cNvSpPr/>
      </dsp:nvSpPr>
      <dsp:spPr>
        <a:xfrm>
          <a:off x="0" y="5592593"/>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F06DD-5FCF-4DE3-8F66-530A5E9E1A9D}">
      <dsp:nvSpPr>
        <dsp:cNvPr id="0" name=""/>
        <dsp:cNvSpPr/>
      </dsp:nvSpPr>
      <dsp:spPr>
        <a:xfrm>
          <a:off x="337836" y="5843876"/>
          <a:ext cx="614247" cy="6142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A600B-D1B1-4153-98CE-4837783F007A}">
      <dsp:nvSpPr>
        <dsp:cNvPr id="0" name=""/>
        <dsp:cNvSpPr/>
      </dsp:nvSpPr>
      <dsp:spPr>
        <a:xfrm>
          <a:off x="1289920" y="5592593"/>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Application of Synergy</a:t>
          </a:r>
          <a:r>
            <a:rPr lang="en-US" sz="1400" kern="1200" dirty="0"/>
            <a:t>:</a:t>
          </a:r>
        </a:p>
      </dsp:txBody>
      <dsp:txXfrm>
        <a:off x="1289920" y="5592593"/>
        <a:ext cx="5311115" cy="1116814"/>
      </dsp:txXfrm>
    </dsp:sp>
    <dsp:sp modelId="{727C2FCB-BC5E-4929-B428-C961C752BC95}">
      <dsp:nvSpPr>
        <dsp:cNvPr id="0" name=""/>
        <dsp:cNvSpPr/>
      </dsp:nvSpPr>
      <dsp:spPr>
        <a:xfrm>
          <a:off x="6601035" y="5592593"/>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Create an environment of trust and open communication.</a:t>
          </a:r>
        </a:p>
        <a:p>
          <a:pPr marL="0" lvl="0" indent="0" algn="l" defTabSz="488950">
            <a:lnSpc>
              <a:spcPct val="100000"/>
            </a:lnSpc>
            <a:spcBef>
              <a:spcPct val="0"/>
            </a:spcBef>
            <a:spcAft>
              <a:spcPct val="35000"/>
            </a:spcAft>
            <a:buNone/>
          </a:pPr>
          <a:r>
            <a:rPr lang="en-US" sz="1100" kern="1200" dirty="0"/>
            <a:t>Encourage diverse contributions and embrace differing viewpoints.</a:t>
          </a:r>
        </a:p>
        <a:p>
          <a:pPr marL="0" lvl="0" indent="0" algn="l" defTabSz="488950">
            <a:lnSpc>
              <a:spcPct val="100000"/>
            </a:lnSpc>
            <a:spcBef>
              <a:spcPct val="0"/>
            </a:spcBef>
            <a:spcAft>
              <a:spcPct val="35000"/>
            </a:spcAft>
            <a:buNone/>
          </a:pPr>
          <a:r>
            <a:rPr lang="en-US" sz="1100" kern="1200" dirty="0"/>
            <a:t>Focus on shared goals to align efforts and maximize impact.</a:t>
          </a:r>
        </a:p>
      </dsp:txBody>
      <dsp:txXfrm>
        <a:off x="6601035" y="5592593"/>
        <a:ext cx="5200181" cy="11168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13DB1-C546-42AE-9F60-F0E4C4E8E836}">
      <dsp:nvSpPr>
        <dsp:cNvPr id="0" name=""/>
        <dsp:cNvSpPr/>
      </dsp:nvSpPr>
      <dsp:spPr>
        <a:xfrm>
          <a:off x="8537" y="0"/>
          <a:ext cx="6061530" cy="4192805"/>
        </a:xfrm>
        <a:prstGeom prst="homePlate">
          <a:avLst>
            <a:gd name="adj" fmla="val 25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53340" rIns="855349" bIns="53340" numCol="1" spcCol="1270" anchor="ctr" anchorCtr="0">
          <a:noAutofit/>
        </a:bodyPr>
        <a:lstStyle/>
        <a:p>
          <a:pPr marL="0" lvl="0" indent="0" algn="ctr" defTabSz="933450">
            <a:lnSpc>
              <a:spcPct val="90000"/>
            </a:lnSpc>
            <a:spcBef>
              <a:spcPct val="0"/>
            </a:spcBef>
            <a:spcAft>
              <a:spcPct val="35000"/>
            </a:spcAft>
            <a:buNone/>
            <a:defRPr b="1"/>
          </a:pPr>
          <a:r>
            <a:rPr lang="en-US" sz="2100" kern="1200"/>
            <a:t>Engaged teams perform better because they feel connected and invested in their goals. Motivation grows where team members feel valued and trusted as noted by (Tannenbaum and Salas, 2021) Psychological safety enables effective teamwork.</a:t>
          </a:r>
        </a:p>
      </dsp:txBody>
      <dsp:txXfrm>
        <a:off x="8537" y="0"/>
        <a:ext cx="5537429" cy="4192805"/>
      </dsp:txXfrm>
    </dsp:sp>
    <dsp:sp modelId="{6DDC79CD-9B66-48FA-8EF2-D4027BC9181F}">
      <dsp:nvSpPr>
        <dsp:cNvPr id="0" name=""/>
        <dsp:cNvSpPr/>
      </dsp:nvSpPr>
      <dsp:spPr>
        <a:xfrm>
          <a:off x="4857761" y="0"/>
          <a:ext cx="6061530" cy="4192805"/>
        </a:xfrm>
        <a:prstGeom prst="chevron">
          <a:avLst>
            <a:gd name="adj" fmla="val 25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53340" rIns="213837" bIns="53340" numCol="1" spcCol="1270" anchor="t" anchorCtr="0">
          <a:noAutofit/>
        </a:bodyPr>
        <a:lstStyle/>
        <a:p>
          <a:pPr marL="0" lvl="0" indent="0" algn="l" defTabSz="933450">
            <a:lnSpc>
              <a:spcPct val="90000"/>
            </a:lnSpc>
            <a:spcBef>
              <a:spcPct val="0"/>
            </a:spcBef>
            <a:spcAft>
              <a:spcPct val="35000"/>
            </a:spcAft>
            <a:buNone/>
            <a:defRPr b="1"/>
          </a:pPr>
          <a:r>
            <a:rPr lang="en-US" sz="2100" b="1" kern="1200"/>
            <a:t>Actions Taken</a:t>
          </a:r>
          <a:r>
            <a:rPr lang="en-US" sz="2100" kern="1200"/>
            <a:t>:</a:t>
          </a:r>
        </a:p>
        <a:p>
          <a:pPr marL="171450" lvl="1" indent="-171450" algn="l" defTabSz="711200">
            <a:lnSpc>
              <a:spcPct val="90000"/>
            </a:lnSpc>
            <a:spcBef>
              <a:spcPct val="0"/>
            </a:spcBef>
            <a:spcAft>
              <a:spcPct val="15000"/>
            </a:spcAft>
            <a:buChar char="•"/>
          </a:pPr>
          <a:r>
            <a:rPr lang="en-US" sz="1600" kern="1200"/>
            <a:t>Adopted principles of </a:t>
          </a:r>
          <a:r>
            <a:rPr lang="en-US" sz="1600" b="1" kern="1200"/>
            <a:t>active listening</a:t>
          </a:r>
          <a:r>
            <a:rPr lang="en-US" sz="1600" kern="1200"/>
            <a:t> (Kline, 2002) to ensure team members felt heard and valued.</a:t>
          </a:r>
        </a:p>
        <a:p>
          <a:pPr marL="171450" lvl="1" indent="-171450" algn="l" defTabSz="711200">
            <a:lnSpc>
              <a:spcPct val="90000"/>
            </a:lnSpc>
            <a:spcBef>
              <a:spcPct val="0"/>
            </a:spcBef>
            <a:spcAft>
              <a:spcPct val="15000"/>
            </a:spcAft>
            <a:buChar char="•"/>
          </a:pPr>
          <a:r>
            <a:rPr lang="en-US" sz="1600" kern="1200"/>
            <a:t>Improved trust led to greater openness in sharing ideas and feedback.</a:t>
          </a:r>
        </a:p>
        <a:p>
          <a:pPr marL="171450" lvl="1" indent="-171450" algn="l" defTabSz="711200">
            <a:lnSpc>
              <a:spcPct val="90000"/>
            </a:lnSpc>
            <a:spcBef>
              <a:spcPct val="0"/>
            </a:spcBef>
            <a:spcAft>
              <a:spcPct val="15000"/>
            </a:spcAft>
            <a:buChar char="•"/>
          </a:pPr>
          <a:r>
            <a:rPr lang="en-US" sz="1600" kern="1200"/>
            <a:t>Collaboration and innovation within the team noticeably increased.</a:t>
          </a:r>
        </a:p>
        <a:p>
          <a:pPr marL="171450" lvl="1" indent="-171450" algn="l" defTabSz="711200">
            <a:lnSpc>
              <a:spcPct val="90000"/>
            </a:lnSpc>
            <a:spcBef>
              <a:spcPct val="0"/>
            </a:spcBef>
            <a:spcAft>
              <a:spcPct val="15000"/>
            </a:spcAft>
            <a:buChar char="•"/>
          </a:pPr>
          <a:r>
            <a:rPr lang="en-US" sz="1600" kern="1200"/>
            <a:t>Encouraged inclusivity and acknowledged individual contributions to boost engagement and morale.</a:t>
          </a:r>
        </a:p>
        <a:p>
          <a:pPr marL="171450" lvl="1" indent="-171450" algn="l" defTabSz="711200">
            <a:lnSpc>
              <a:spcPct val="90000"/>
            </a:lnSpc>
            <a:spcBef>
              <a:spcPct val="0"/>
            </a:spcBef>
            <a:spcAft>
              <a:spcPct val="15000"/>
            </a:spcAft>
            <a:buChar char="•"/>
          </a:pPr>
          <a:r>
            <a:rPr lang="en-US" sz="1600" kern="1200"/>
            <a:t>Trust as the foundation for open dialogue aligns with (Academi Wales, 2018).</a:t>
          </a:r>
        </a:p>
      </dsp:txBody>
      <dsp:txXfrm>
        <a:off x="5905962" y="0"/>
        <a:ext cx="3965128" cy="4192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50B6C-1786-4768-A746-7E0CA6788361}">
      <dsp:nvSpPr>
        <dsp:cNvPr id="0" name=""/>
        <dsp:cNvSpPr/>
      </dsp:nvSpPr>
      <dsp:spPr>
        <a:xfrm>
          <a:off x="519956" y="817806"/>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91A82-1CCA-4176-A19D-A16D867C3A77}">
      <dsp:nvSpPr>
        <dsp:cNvPr id="0" name=""/>
        <dsp:cNvSpPr/>
      </dsp:nvSpPr>
      <dsp:spPr>
        <a:xfrm>
          <a:off x="753956" y="105180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6D918-2EB7-484A-B82A-E1B3FA821A77}">
      <dsp:nvSpPr>
        <dsp:cNvPr id="0" name=""/>
        <dsp:cNvSpPr/>
      </dsp:nvSpPr>
      <dsp:spPr>
        <a:xfrm>
          <a:off x="16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Enhanced Creativity</a:t>
          </a:r>
          <a:endParaRPr lang="en-US" sz="1700" kern="1200"/>
        </a:p>
      </dsp:txBody>
      <dsp:txXfrm>
        <a:off x="168956" y="2257806"/>
        <a:ext cx="1800000" cy="720000"/>
      </dsp:txXfrm>
    </dsp:sp>
    <dsp:sp modelId="{F39B6E20-33B6-4B4F-B807-3D21EECAA0BA}">
      <dsp:nvSpPr>
        <dsp:cNvPr id="0" name=""/>
        <dsp:cNvSpPr/>
      </dsp:nvSpPr>
      <dsp:spPr>
        <a:xfrm>
          <a:off x="2634956" y="817806"/>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1DA60D-0076-4207-B1FE-308F1E2E1BB7}">
      <dsp:nvSpPr>
        <dsp:cNvPr id="0" name=""/>
        <dsp:cNvSpPr/>
      </dsp:nvSpPr>
      <dsp:spPr>
        <a:xfrm>
          <a:off x="2868956" y="105180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1DCC2-1338-4712-AF85-38AAE0CDE1D1}">
      <dsp:nvSpPr>
        <dsp:cNvPr id="0" name=""/>
        <dsp:cNvSpPr/>
      </dsp:nvSpPr>
      <dsp:spPr>
        <a:xfrm>
          <a:off x="2283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Increased Productivity</a:t>
          </a:r>
          <a:endParaRPr lang="en-US" sz="1700" kern="1200"/>
        </a:p>
      </dsp:txBody>
      <dsp:txXfrm>
        <a:off x="2283956" y="2257806"/>
        <a:ext cx="1800000" cy="720000"/>
      </dsp:txXfrm>
    </dsp:sp>
    <dsp:sp modelId="{870BA169-C8FF-4FA8-8AB1-E67B52CA51A2}">
      <dsp:nvSpPr>
        <dsp:cNvPr id="0" name=""/>
        <dsp:cNvSpPr/>
      </dsp:nvSpPr>
      <dsp:spPr>
        <a:xfrm>
          <a:off x="4749956" y="817806"/>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B6751-EE4B-43CF-996A-9779A9AFE4D4}">
      <dsp:nvSpPr>
        <dsp:cNvPr id="0" name=""/>
        <dsp:cNvSpPr/>
      </dsp:nvSpPr>
      <dsp:spPr>
        <a:xfrm>
          <a:off x="4983956" y="105180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EB093-A4E5-4898-9B08-AEEA8FAEF2E1}">
      <dsp:nvSpPr>
        <dsp:cNvPr id="0" name=""/>
        <dsp:cNvSpPr/>
      </dsp:nvSpPr>
      <dsp:spPr>
        <a:xfrm>
          <a:off x="439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Goal Alignment</a:t>
          </a:r>
          <a:endParaRPr lang="en-US" sz="1700" kern="1200"/>
        </a:p>
      </dsp:txBody>
      <dsp:txXfrm>
        <a:off x="4398956" y="2257806"/>
        <a:ext cx="1800000" cy="720000"/>
      </dsp:txXfrm>
    </dsp:sp>
    <dsp:sp modelId="{CC0302C1-25C2-4D58-8BDB-7DE76AE0EA12}">
      <dsp:nvSpPr>
        <dsp:cNvPr id="0" name=""/>
        <dsp:cNvSpPr/>
      </dsp:nvSpPr>
      <dsp:spPr>
        <a:xfrm>
          <a:off x="519956" y="3427806"/>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69932-6A48-4ABD-8E34-47C523DC83C4}">
      <dsp:nvSpPr>
        <dsp:cNvPr id="0" name=""/>
        <dsp:cNvSpPr/>
      </dsp:nvSpPr>
      <dsp:spPr>
        <a:xfrm>
          <a:off x="753956" y="366180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F20BF-589A-4174-8B0D-D13668627A3D}">
      <dsp:nvSpPr>
        <dsp:cNvPr id="0" name=""/>
        <dsp:cNvSpPr/>
      </dsp:nvSpPr>
      <dsp:spPr>
        <a:xfrm>
          <a:off x="168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Mutual Accountability</a:t>
          </a:r>
          <a:endParaRPr lang="en-US" sz="1700" kern="1200"/>
        </a:p>
      </dsp:txBody>
      <dsp:txXfrm>
        <a:off x="168956" y="4867806"/>
        <a:ext cx="1800000" cy="720000"/>
      </dsp:txXfrm>
    </dsp:sp>
    <dsp:sp modelId="{9CF91057-90AE-4FEA-B62F-172821194C53}">
      <dsp:nvSpPr>
        <dsp:cNvPr id="0" name=""/>
        <dsp:cNvSpPr/>
      </dsp:nvSpPr>
      <dsp:spPr>
        <a:xfrm>
          <a:off x="2634956" y="3427806"/>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5D988-0F90-4324-8C51-230D41041A22}">
      <dsp:nvSpPr>
        <dsp:cNvPr id="0" name=""/>
        <dsp:cNvSpPr/>
      </dsp:nvSpPr>
      <dsp:spPr>
        <a:xfrm>
          <a:off x="2868956" y="366180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B76C7-1360-49C4-9EE2-91B3832C6686}">
      <dsp:nvSpPr>
        <dsp:cNvPr id="0" name=""/>
        <dsp:cNvSpPr/>
      </dsp:nvSpPr>
      <dsp:spPr>
        <a:xfrm>
          <a:off x="2283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Stronger Relationships</a:t>
          </a:r>
          <a:endParaRPr lang="en-US" sz="1700" kern="1200"/>
        </a:p>
      </dsp:txBody>
      <dsp:txXfrm>
        <a:off x="2283956" y="4867806"/>
        <a:ext cx="1800000" cy="720000"/>
      </dsp:txXfrm>
    </dsp:sp>
    <dsp:sp modelId="{D5B1C13D-6CB8-4CFE-9DD5-C45D1D1077C5}">
      <dsp:nvSpPr>
        <dsp:cNvPr id="0" name=""/>
        <dsp:cNvSpPr/>
      </dsp:nvSpPr>
      <dsp:spPr>
        <a:xfrm>
          <a:off x="4749956" y="3427806"/>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7A5AF-03C1-4056-9FC5-286DE0688D39}">
      <dsp:nvSpPr>
        <dsp:cNvPr id="0" name=""/>
        <dsp:cNvSpPr/>
      </dsp:nvSpPr>
      <dsp:spPr>
        <a:xfrm>
          <a:off x="4983956" y="3661806"/>
          <a:ext cx="630000" cy="6300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38638-079E-487B-9B50-AE02B633A777}">
      <dsp:nvSpPr>
        <dsp:cNvPr id="0" name=""/>
        <dsp:cNvSpPr/>
      </dsp:nvSpPr>
      <dsp:spPr>
        <a:xfrm>
          <a:off x="4398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Adaptability and Learning</a:t>
          </a:r>
          <a:endParaRPr lang="en-US" sz="1700" kern="1200"/>
        </a:p>
      </dsp:txBody>
      <dsp:txXfrm>
        <a:off x="4398956" y="4867806"/>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cademiwales.gov.wales/" TargetMode="External"/><Relationship Id="rId2" Type="http://schemas.openxmlformats.org/officeDocument/2006/relationships/hyperlink" Target="https://academiwales.gov.wales/repository/resource/a3ea75b8-48af-4dd7-b70b-f3ef9bad08e7/overview" TargetMode="External"/><Relationship Id="rId1" Type="http://schemas.openxmlformats.org/officeDocument/2006/relationships/slideLayout" Target="../slideLayouts/slideLayout2.xml"/><Relationship Id="rId4" Type="http://schemas.openxmlformats.org/officeDocument/2006/relationships/hyperlink" Target="https://www.ted.com/talks/margaret_heffernan_dare_to_disagre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Hardcover books">
            <a:extLst>
              <a:ext uri="{FF2B5EF4-FFF2-40B4-BE49-F238E27FC236}">
                <a16:creationId xmlns:a16="http://schemas.microsoft.com/office/drawing/2014/main" id="{4011FCA8-8757-09D0-A04C-F173C1CC6E9D}"/>
              </a:ext>
            </a:extLst>
          </p:cNvPr>
          <p:cNvPicPr>
            <a:picLocks noChangeAspect="1"/>
          </p:cNvPicPr>
          <p:nvPr/>
        </p:nvPicPr>
        <p:blipFill>
          <a:blip r:embed="rId2"/>
          <a:srcRect r="3182" b="-1"/>
          <a:stretch/>
        </p:blipFill>
        <p:spPr>
          <a:xfrm>
            <a:off x="20" y="10"/>
            <a:ext cx="9947062" cy="6857990"/>
          </a:xfrm>
          <a:prstGeom prst="rect">
            <a:avLst/>
          </a:prstGeom>
        </p:spPr>
      </p:pic>
      <p:sp>
        <p:nvSpPr>
          <p:cNvPr id="17" name="Freeform: Shape 1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8046720" y="1045597"/>
            <a:ext cx="3633746" cy="1588422"/>
          </a:xfrm>
        </p:spPr>
        <p:txBody>
          <a:bodyPr vert="horz" lIns="91440" tIns="45720" rIns="91440" bIns="45720" rtlCol="0" anchor="b">
            <a:normAutofit/>
          </a:bodyPr>
          <a:lstStyle/>
          <a:p>
            <a:pPr algn="l"/>
            <a:r>
              <a:rPr lang="en-US" sz="3600"/>
              <a:t>Effective Team Working and Communication</a:t>
            </a:r>
          </a:p>
        </p:txBody>
      </p:sp>
      <p:sp>
        <p:nvSpPr>
          <p:cNvPr id="3" name="Subtitle 2"/>
          <p:cNvSpPr>
            <a:spLocks noGrp="1"/>
          </p:cNvSpPr>
          <p:nvPr>
            <p:ph type="subTitle" idx="1"/>
          </p:nvPr>
        </p:nvSpPr>
        <p:spPr>
          <a:xfrm>
            <a:off x="8046719" y="2722729"/>
            <a:ext cx="3633747" cy="2700062"/>
          </a:xfrm>
        </p:spPr>
        <p:txBody>
          <a:bodyPr vert="horz" lIns="91440" tIns="45720" rIns="91440" bIns="45720" rtlCol="0" anchor="t">
            <a:normAutofit/>
          </a:bodyPr>
          <a:lstStyle/>
          <a:p>
            <a:pPr algn="l"/>
            <a:r>
              <a:rPr lang="en-US" sz="2000"/>
              <a:t>   </a:t>
            </a:r>
            <a:r>
              <a:rPr lang="en-US" sz="4000">
                <a:solidFill>
                  <a:srgbClr val="FF0000"/>
                </a:solidFill>
              </a:rPr>
              <a:t> Members:</a:t>
            </a:r>
          </a:p>
          <a:p>
            <a:pPr marL="285750" indent="-228600" algn="l">
              <a:spcBef>
                <a:spcPct val="20000"/>
              </a:spcBef>
              <a:spcAft>
                <a:spcPts val="600"/>
              </a:spcAft>
              <a:buFont typeface="Arial" panose="020B0604020202020204" pitchFamily="34" charset="0"/>
              <a:buChar char="•"/>
            </a:pPr>
            <a:r>
              <a:rPr lang="en-US"/>
              <a:t>Dre Steele</a:t>
            </a:r>
          </a:p>
          <a:p>
            <a:pPr marL="285750" indent="-228600" algn="l">
              <a:spcBef>
                <a:spcPct val="20000"/>
              </a:spcBef>
              <a:spcAft>
                <a:spcPts val="600"/>
              </a:spcAft>
              <a:buFont typeface="Arial" panose="020B0604020202020204" pitchFamily="34" charset="0"/>
              <a:buChar char="•"/>
            </a:pPr>
            <a:r>
              <a:rPr lang="en-US"/>
              <a:t>Florin </a:t>
            </a:r>
            <a:r>
              <a:rPr lang="en-US" err="1"/>
              <a:t>Coluneanu</a:t>
            </a:r>
            <a:endParaRPr lang="en-US"/>
          </a:p>
          <a:p>
            <a:pPr marL="285750" indent="-228600" algn="l">
              <a:spcBef>
                <a:spcPct val="20000"/>
              </a:spcBef>
              <a:spcAft>
                <a:spcPts val="600"/>
              </a:spcAft>
              <a:buFont typeface="Arial" panose="020B0604020202020204" pitchFamily="34" charset="0"/>
              <a:buChar char="•"/>
            </a:pPr>
            <a:r>
              <a:rPr lang="en-US"/>
              <a:t>Ionut </a:t>
            </a:r>
            <a:r>
              <a:rPr lang="en-US" err="1"/>
              <a:t>Humulescu</a:t>
            </a:r>
            <a:endParaRPr lang="en-US"/>
          </a:p>
          <a:p>
            <a:pPr marL="285750" indent="-228600" algn="l">
              <a:spcBef>
                <a:spcPct val="20000"/>
              </a:spcBef>
              <a:spcAft>
                <a:spcPts val="600"/>
              </a:spcAft>
              <a:buFont typeface="Arial" panose="020B0604020202020204" pitchFamily="34" charset="0"/>
              <a:buChar char="•"/>
            </a:pPr>
            <a:r>
              <a:rPr lang="en-US"/>
              <a:t>Iustina Rusei</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pPr algn="l"/>
            <a:br>
              <a:rPr lang="en-US" sz="2000" kern="1200">
                <a:solidFill>
                  <a:schemeClr val="tx1"/>
                </a:solidFill>
                <a:latin typeface="+mj-lt"/>
                <a:ea typeface="+mj-ea"/>
                <a:cs typeface="+mj-cs"/>
              </a:rPr>
            </a:br>
            <a:br>
              <a:rPr lang="en-US" sz="2000" kern="1200">
                <a:solidFill>
                  <a:schemeClr val="tx1"/>
                </a:solidFill>
                <a:latin typeface="+mj-lt"/>
                <a:ea typeface="+mj-ea"/>
                <a:cs typeface="+mj-cs"/>
              </a:rPr>
            </a:br>
            <a:endParaRPr lang="en-US" sz="2000" kern="1200">
              <a:solidFill>
                <a:schemeClr val="tx1"/>
              </a:solidFill>
              <a:latin typeface="+mj-lt"/>
              <a:ea typeface="+mj-ea"/>
              <a:cs typeface="+mj-cs"/>
            </a:endParaRPr>
          </a:p>
        </p:txBody>
      </p:sp>
      <p:pic>
        <p:nvPicPr>
          <p:cNvPr id="15" name="Picture Placeholder 14" descr="Puzzle Cooperation Partnership · Free image on Pixabay">
            <a:extLst>
              <a:ext uri="{FF2B5EF4-FFF2-40B4-BE49-F238E27FC236}">
                <a16:creationId xmlns:a16="http://schemas.microsoft.com/office/drawing/2014/main" id="{2D134911-7E08-C766-F6CE-C9C660C79CB0}"/>
              </a:ext>
            </a:extLst>
          </p:cNvPr>
          <p:cNvPicPr>
            <a:picLocks noGrp="1" noChangeAspect="1"/>
          </p:cNvPicPr>
          <p:nvPr>
            <p:ph type="pic" idx="1"/>
          </p:nvPr>
        </p:nvPicPr>
        <p:blipFill>
          <a:blip r:embed="rId2"/>
          <a:srcRect l="-1832" t="26893" r="1789" b="17300"/>
          <a:stretch/>
        </p:blipFill>
        <p:spPr>
          <a:xfrm>
            <a:off x="5180538" y="2467252"/>
            <a:ext cx="6174854" cy="3552797"/>
          </a:xfrm>
        </p:spPr>
      </p:pic>
      <p:sp>
        <p:nvSpPr>
          <p:cNvPr id="13" name="Text Placeholder 12">
            <a:extLst>
              <a:ext uri="{FF2B5EF4-FFF2-40B4-BE49-F238E27FC236}">
                <a16:creationId xmlns:a16="http://schemas.microsoft.com/office/drawing/2014/main" id="{421C40DE-9F0F-0F94-C4AB-EFFD7F73EEC4}"/>
              </a:ext>
            </a:extLst>
          </p:cNvPr>
          <p:cNvSpPr>
            <a:spLocks noGrp="1"/>
          </p:cNvSpPr>
          <p:nvPr>
            <p:ph type="body" sz="half" idx="2"/>
          </p:nvPr>
        </p:nvSpPr>
        <p:spPr>
          <a:xfrm>
            <a:off x="188223" y="577574"/>
            <a:ext cx="4992410" cy="5589586"/>
          </a:xfrm>
        </p:spPr>
        <p:txBody>
          <a:bodyPr vert="horz" lIns="91440" tIns="45720" rIns="91440" bIns="45720" rtlCol="0" anchor="t">
            <a:normAutofit/>
          </a:bodyPr>
          <a:lstStyle/>
          <a:p>
            <a:endParaRPr lang="en-US" sz="6000">
              <a:solidFill>
                <a:schemeClr val="accent5">
                  <a:lumMod val="76000"/>
                </a:schemeClr>
              </a:solidFill>
              <a:latin typeface="Aptos Display"/>
            </a:endParaRPr>
          </a:p>
          <a:p>
            <a:r>
              <a:rPr lang="en-US" sz="6000">
                <a:solidFill>
                  <a:schemeClr val="accent5">
                    <a:lumMod val="76000"/>
                  </a:schemeClr>
                </a:solidFill>
                <a:latin typeface="Aptos Display"/>
              </a:rPr>
              <a:t>What we have Learnt about Effective Teams?</a:t>
            </a:r>
            <a:endParaRPr lang="en-US" sz="6000">
              <a:solidFill>
                <a:schemeClr val="accent5">
                  <a:lumMod val="76000"/>
                </a:schemeClr>
              </a:solidFill>
            </a:endParaRPr>
          </a:p>
        </p:txBody>
      </p:sp>
      <p:sp>
        <p:nvSpPr>
          <p:cNvPr id="9" name="TextBox 8">
            <a:extLst>
              <a:ext uri="{FF2B5EF4-FFF2-40B4-BE49-F238E27FC236}">
                <a16:creationId xmlns:a16="http://schemas.microsoft.com/office/drawing/2014/main" id="{DBB15DA0-0A65-D340-A2C2-571BDD04BCF0}"/>
              </a:ext>
            </a:extLst>
          </p:cNvPr>
          <p:cNvSpPr txBox="1"/>
          <p:nvPr/>
        </p:nvSpPr>
        <p:spPr>
          <a:xfrm>
            <a:off x="1524000" y="6559378"/>
            <a:ext cx="2749379" cy="235122"/>
          </a:xfrm>
          <a:prstGeom prst="rect">
            <a:avLst/>
          </a:prstGeom>
        </p:spPr>
        <p:txBody>
          <a:bodyPr>
            <a:normAutofit/>
          </a:bodyPr>
          <a:lstStyle/>
          <a:p>
            <a:pPr>
              <a:lnSpc>
                <a:spcPct val="90000"/>
              </a:lnSpc>
              <a:spcAft>
                <a:spcPts val="600"/>
              </a:spcAft>
            </a:pPr>
            <a:r>
              <a:rPr lang="en-US" sz="700"/>
              <a:t>ThePhoto by PhotoAuthor is licensed under CCYYSA.</a:t>
            </a:r>
          </a:p>
        </p:txBody>
      </p:sp>
      <p:sp>
        <p:nvSpPr>
          <p:cNvPr id="6" name="TextBox 5">
            <a:extLst>
              <a:ext uri="{FF2B5EF4-FFF2-40B4-BE49-F238E27FC236}">
                <a16:creationId xmlns:a16="http://schemas.microsoft.com/office/drawing/2014/main" id="{C8098C32-4FF9-9AAD-5E4F-3C999A9C9717}"/>
              </a:ext>
            </a:extLst>
          </p:cNvPr>
          <p:cNvSpPr txBox="1"/>
          <p:nvPr/>
        </p:nvSpPr>
        <p:spPr>
          <a:xfrm>
            <a:off x="5182757" y="579879"/>
            <a:ext cx="6837943"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3600" b="1">
                <a:latin typeface="Garamond"/>
              </a:rPr>
              <a:t>"Coming together is a beginning, staying together is progress, and working together is success."</a:t>
            </a:r>
            <a:r>
              <a:rPr lang="en-US" sz="3600">
                <a:latin typeface="Garamond"/>
              </a:rPr>
              <a:t> </a:t>
            </a:r>
            <a:endParaRPr lang="en-US" sz="4200">
              <a:latin typeface="Aptos Display"/>
            </a:endParaRPr>
          </a:p>
          <a:p>
            <a:pPr algn="r"/>
            <a:r>
              <a:rPr lang="en-US" sz="3600">
                <a:latin typeface="Garamond"/>
              </a:rPr>
              <a:t>— Henry Ford</a:t>
            </a:r>
          </a:p>
          <a:p>
            <a:pPr>
              <a:spcAft>
                <a:spcPts val="600"/>
              </a:spcAft>
            </a:pPr>
            <a:endParaRPr lang="en-US" sz="4200">
              <a:latin typeface="Aptos Display"/>
            </a:endParaRPr>
          </a:p>
        </p:txBody>
      </p:sp>
      <p:sp>
        <p:nvSpPr>
          <p:cNvPr id="17" name="TextBox 16">
            <a:extLst>
              <a:ext uri="{FF2B5EF4-FFF2-40B4-BE49-F238E27FC236}">
                <a16:creationId xmlns:a16="http://schemas.microsoft.com/office/drawing/2014/main" id="{B45A67B2-AEBD-1A3C-348B-38C9A68BC16C}"/>
              </a:ext>
            </a:extLst>
          </p:cNvPr>
          <p:cNvSpPr txBox="1"/>
          <p:nvPr/>
        </p:nvSpPr>
        <p:spPr>
          <a:xfrm>
            <a:off x="5183188" y="5861050"/>
            <a:ext cx="61722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28632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8" name="Picture 67" descr="Free Images : beach, dawn, desktop backgrounds, dusk, free wallpaper ...">
            <a:extLst>
              <a:ext uri="{FF2B5EF4-FFF2-40B4-BE49-F238E27FC236}">
                <a16:creationId xmlns:a16="http://schemas.microsoft.com/office/drawing/2014/main" id="{9DB993C6-2CBA-3278-40A5-1F1CCC50B11F}"/>
              </a:ext>
            </a:extLst>
          </p:cNvPr>
          <p:cNvPicPr>
            <a:picLocks noChangeAspect="1"/>
          </p:cNvPicPr>
          <p:nvPr/>
        </p:nvPicPr>
        <p:blipFill>
          <a:blip r:embed="rId2"/>
          <a:srcRect r="3182" b="-1"/>
          <a:stretch/>
        </p:blipFill>
        <p:spPr>
          <a:xfrm>
            <a:off x="20" y="10"/>
            <a:ext cx="9947062" cy="6857990"/>
          </a:xfrm>
          <a:prstGeom prst="rect">
            <a:avLst/>
          </a:prstGeom>
        </p:spPr>
      </p:pic>
      <p:sp>
        <p:nvSpPr>
          <p:cNvPr id="87" name="Freeform: Shape 8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8" name="Freeform: Shape 87">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89" name="Freeform: Shape 8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6ECBFF3-DBBF-E9A1-7514-7C8D8D68D9CF}"/>
              </a:ext>
            </a:extLst>
          </p:cNvPr>
          <p:cNvSpPr>
            <a:spLocks noGrp="1"/>
          </p:cNvSpPr>
          <p:nvPr>
            <p:ph type="title"/>
          </p:nvPr>
        </p:nvSpPr>
        <p:spPr>
          <a:xfrm>
            <a:off x="8046720" y="1045597"/>
            <a:ext cx="3633746" cy="1588422"/>
          </a:xfrm>
        </p:spPr>
        <p:txBody>
          <a:bodyPr anchor="b">
            <a:normAutofit/>
          </a:bodyPr>
          <a:lstStyle/>
          <a:p>
            <a:r>
              <a:rPr lang="en-US" sz="3600"/>
              <a:t>OVERVIEW</a:t>
            </a:r>
          </a:p>
        </p:txBody>
      </p:sp>
      <p:graphicFrame>
        <p:nvGraphicFramePr>
          <p:cNvPr id="5" name="Content Placeholder 2">
            <a:extLst>
              <a:ext uri="{FF2B5EF4-FFF2-40B4-BE49-F238E27FC236}">
                <a16:creationId xmlns:a16="http://schemas.microsoft.com/office/drawing/2014/main" id="{D2751B9B-5E89-C161-085B-1D0A317A36BB}"/>
              </a:ext>
            </a:extLst>
          </p:cNvPr>
          <p:cNvGraphicFramePr>
            <a:graphicFrameLocks noGrp="1"/>
          </p:cNvGraphicFramePr>
          <p:nvPr>
            <p:ph idx="1"/>
            <p:extLst>
              <p:ext uri="{D42A27DB-BD31-4B8C-83A1-F6EECF244321}">
                <p14:modId xmlns:p14="http://schemas.microsoft.com/office/powerpoint/2010/main" val="2051512198"/>
              </p:ext>
            </p:extLst>
          </p:nvPr>
        </p:nvGraphicFramePr>
        <p:xfrm>
          <a:off x="8046719" y="2722729"/>
          <a:ext cx="3633747" cy="270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2154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D747D-C4B7-4136-B711-536D68CD7FFA}"/>
              </a:ext>
            </a:extLst>
          </p:cNvPr>
          <p:cNvSpPr>
            <a:spLocks noGrp="1"/>
          </p:cNvSpPr>
          <p:nvPr>
            <p:ph type="title"/>
          </p:nvPr>
        </p:nvSpPr>
        <p:spPr>
          <a:xfrm>
            <a:off x="630936" y="640823"/>
            <a:ext cx="3419856" cy="5583148"/>
          </a:xfrm>
        </p:spPr>
        <p:txBody>
          <a:bodyPr anchor="ctr">
            <a:normAutofit/>
          </a:bodyPr>
          <a:lstStyle/>
          <a:p>
            <a:pPr marL="285750" indent="-285750">
              <a:buFont typeface="Arial"/>
              <a:buChar char="•"/>
            </a:pPr>
            <a:r>
              <a:rPr lang="en-GB" sz="1800" b="1">
                <a:latin typeface="Arial"/>
                <a:cs typeface="Arial"/>
              </a:rPr>
              <a:t>The Importance of Team Development</a:t>
            </a:r>
            <a:br>
              <a:rPr lang="en-GB" sz="1400">
                <a:latin typeface="Arial"/>
                <a:cs typeface="Arial"/>
              </a:rPr>
            </a:br>
            <a:br>
              <a:rPr lang="en-GB" sz="1400">
                <a:latin typeface="Arial"/>
                <a:cs typeface="Arial"/>
              </a:rPr>
            </a:br>
            <a:r>
              <a:rPr lang="en-GB" sz="1600">
                <a:latin typeface="Arial"/>
                <a:cs typeface="Arial"/>
              </a:rPr>
              <a:t>Bruce Tuckman identified four stages of development – forming, storming, norming and</a:t>
            </a:r>
            <a:br>
              <a:rPr lang="en-GB" sz="1600">
                <a:latin typeface="Arial" panose="020B0604020202020204" pitchFamily="34" charset="0"/>
                <a:cs typeface="Arial" panose="020B0604020202020204" pitchFamily="34" charset="0"/>
              </a:rPr>
            </a:br>
            <a:r>
              <a:rPr lang="en-GB" sz="1600">
                <a:latin typeface="Arial"/>
                <a:cs typeface="Arial"/>
              </a:rPr>
              <a:t>performing </a:t>
            </a:r>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r>
              <a:rPr lang="en-GB" sz="1600">
                <a:latin typeface="Arial"/>
                <a:cs typeface="Arial"/>
              </a:rPr>
              <a:t>A team will not be fully effective unless it reaches the stage of performing/interdependence. Many teams accept storming as a normal way of operating, while a number of teams may never get beyond forming.</a:t>
            </a:r>
            <a:br>
              <a:rPr lang="en-GB" sz="1600">
                <a:latin typeface="Arial" panose="020B0604020202020204" pitchFamily="34" charset="0"/>
                <a:cs typeface="Arial" panose="020B0604020202020204" pitchFamily="34" charset="0"/>
              </a:rPr>
            </a:br>
            <a:r>
              <a:rPr lang="en-GB" sz="1600">
                <a:latin typeface="Arial"/>
                <a:cs typeface="Arial"/>
              </a:rPr>
              <a:t>Unless the process of norming is fully completed, teams may degenerate into storming.</a:t>
            </a:r>
            <a:br>
              <a:rPr lang="en-GB" sz="1600">
                <a:latin typeface="Arial" panose="020B0604020202020204" pitchFamily="34" charset="0"/>
                <a:cs typeface="Arial" panose="020B0604020202020204" pitchFamily="34" charset="0"/>
              </a:rPr>
            </a:br>
            <a:r>
              <a:rPr lang="en-GB" sz="1600">
                <a:latin typeface="Arial"/>
                <a:cs typeface="Arial"/>
              </a:rPr>
              <a:t>The amount of time taken to complete the cycle will vary tremendously between teams</a:t>
            </a:r>
            <a:br>
              <a:rPr lang="en-GB" sz="16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p:txBody>
      </p:sp>
      <p:sp>
        <p:nvSpPr>
          <p:cNvPr id="1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6667467-D7F8-4CB9-8CC7-CAB655B46299}"/>
              </a:ext>
            </a:extLst>
          </p:cNvPr>
          <p:cNvPicPr>
            <a:picLocks noChangeAspect="1"/>
          </p:cNvPicPr>
          <p:nvPr/>
        </p:nvPicPr>
        <p:blipFill>
          <a:blip r:embed="rId2"/>
          <a:stretch>
            <a:fillRect/>
          </a:stretch>
        </p:blipFill>
        <p:spPr>
          <a:xfrm>
            <a:off x="4654296" y="898581"/>
            <a:ext cx="6894576" cy="3908848"/>
          </a:xfrm>
          <a:prstGeom prst="rect">
            <a:avLst/>
          </a:prstGeom>
        </p:spPr>
      </p:pic>
      <p:sp>
        <p:nvSpPr>
          <p:cNvPr id="8" name="Content Placeholder 7">
            <a:extLst>
              <a:ext uri="{FF2B5EF4-FFF2-40B4-BE49-F238E27FC236}">
                <a16:creationId xmlns:a16="http://schemas.microsoft.com/office/drawing/2014/main" id="{EE46A047-C045-41F1-5A2A-D56B2286A531}"/>
              </a:ext>
            </a:extLst>
          </p:cNvPr>
          <p:cNvSpPr>
            <a:spLocks noGrp="1"/>
          </p:cNvSpPr>
          <p:nvPr>
            <p:ph idx="1"/>
          </p:nvPr>
        </p:nvSpPr>
        <p:spPr>
          <a:xfrm>
            <a:off x="4654296" y="4798577"/>
            <a:ext cx="6894576" cy="1428487"/>
          </a:xfrm>
        </p:spPr>
        <p:txBody>
          <a:bodyPr anchor="t">
            <a:normAutofit fontScale="85000" lnSpcReduction="20000"/>
          </a:bodyPr>
          <a:lstStyle/>
          <a:p>
            <a:pPr marL="0" indent="0">
              <a:lnSpc>
                <a:spcPct val="100000"/>
              </a:lnSpc>
              <a:spcBef>
                <a:spcPct val="20000"/>
              </a:spcBef>
              <a:spcAft>
                <a:spcPts val="600"/>
              </a:spcAft>
              <a:buNone/>
            </a:pPr>
            <a:endParaRPr lang="en-US" sz="3200" b="1">
              <a:solidFill>
                <a:srgbClr val="262626"/>
              </a:solidFill>
              <a:latin typeface="Arial"/>
              <a:cs typeface="Arial"/>
            </a:endParaRPr>
          </a:p>
          <a:p>
            <a:pPr marL="0" indent="0">
              <a:lnSpc>
                <a:spcPct val="100000"/>
              </a:lnSpc>
              <a:spcBef>
                <a:spcPct val="20000"/>
              </a:spcBef>
              <a:spcAft>
                <a:spcPts val="600"/>
              </a:spcAft>
              <a:buNone/>
            </a:pPr>
            <a:r>
              <a:rPr lang="en-US" sz="2400">
                <a:solidFill>
                  <a:srgbClr val="262626"/>
                </a:solidFill>
                <a:latin typeface="Arial"/>
                <a:cs typeface="Arial"/>
              </a:rPr>
              <a:t>Teams go through phases of uncertainty, conflict, and alignment before reaching peak performance (Tuckman, 1965).</a:t>
            </a:r>
            <a:endParaRPr lang="en-US" sz="2400">
              <a:latin typeface="Arial"/>
              <a:cs typeface="Arial"/>
            </a:endParaRPr>
          </a:p>
          <a:p>
            <a:endParaRPr lang="en-US" sz="2200"/>
          </a:p>
        </p:txBody>
      </p:sp>
    </p:spTree>
    <p:extLst>
      <p:ext uri="{BB962C8B-B14F-4D97-AF65-F5344CB8AC3E}">
        <p14:creationId xmlns:p14="http://schemas.microsoft.com/office/powerpoint/2010/main" val="3982473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42ABFB5-11A0-1266-A285-D7DECBB064A8}"/>
              </a:ext>
            </a:extLst>
          </p:cNvPr>
          <p:cNvSpPr>
            <a:spLocks noGrp="1"/>
          </p:cNvSpPr>
          <p:nvPr>
            <p:ph idx="1"/>
          </p:nvPr>
        </p:nvSpPr>
        <p:spPr>
          <a:xfrm>
            <a:off x="14144" y="16966"/>
            <a:ext cx="7904098" cy="6654157"/>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Autofit/>
          </a:bodyPr>
          <a:lstStyle/>
          <a:p>
            <a:pPr marL="285750" indent="-285750">
              <a:spcBef>
                <a:spcPct val="20000"/>
              </a:spcBef>
              <a:spcAft>
                <a:spcPts val="600"/>
              </a:spcAft>
              <a:buNone/>
            </a:pPr>
            <a:r>
              <a:rPr lang="en-GB" sz="1400" b="1" dirty="0">
                <a:solidFill>
                  <a:schemeClr val="tx2"/>
                </a:solidFill>
                <a:latin typeface="Arial"/>
                <a:cs typeface="Arial"/>
              </a:rPr>
              <a:t>Trust as the Foundation of Teams</a:t>
            </a:r>
            <a:endParaRPr lang="en-GB" sz="1400" dirty="0">
              <a:solidFill>
                <a:schemeClr val="tx2"/>
              </a:solidFill>
              <a:latin typeface="Arial"/>
              <a:cs typeface="Arial"/>
            </a:endParaRPr>
          </a:p>
          <a:p>
            <a:pPr marL="285750" indent="-285750">
              <a:spcBef>
                <a:spcPct val="20000"/>
              </a:spcBef>
              <a:spcAft>
                <a:spcPts val="600"/>
              </a:spcAft>
              <a:buNone/>
            </a:pPr>
            <a:r>
              <a:rPr lang="en-GB" sz="1400" err="1">
                <a:solidFill>
                  <a:schemeClr val="tx2"/>
                </a:solidFill>
                <a:latin typeface="Aptos"/>
                <a:cs typeface="Arial"/>
              </a:rPr>
              <a:t>Academi</a:t>
            </a:r>
            <a:r>
              <a:rPr lang="en-GB" sz="1400" dirty="0">
                <a:solidFill>
                  <a:schemeClr val="tx2"/>
                </a:solidFill>
                <a:latin typeface="Aptos"/>
                <a:cs typeface="Arial"/>
              </a:rPr>
              <a:t> Wales (2018) highlights that trust fosters open dialogue, encouraging honest and constructive communication.</a:t>
            </a:r>
            <a:endParaRPr lang="en-GB" sz="1400" dirty="0">
              <a:solidFill>
                <a:schemeClr val="tx2"/>
              </a:solidFill>
              <a:latin typeface="Arial"/>
              <a:cs typeface="Arial"/>
            </a:endParaRPr>
          </a:p>
          <a:p>
            <a:pPr marL="0" indent="0">
              <a:spcBef>
                <a:spcPct val="20000"/>
              </a:spcBef>
              <a:spcAft>
                <a:spcPts val="600"/>
              </a:spcAft>
              <a:buNone/>
            </a:pPr>
            <a:endParaRPr lang="en-GB" sz="1400" dirty="0">
              <a:solidFill>
                <a:schemeClr val="tx2"/>
              </a:solidFill>
              <a:latin typeface="Arial"/>
              <a:cs typeface="Arial"/>
            </a:endParaRPr>
          </a:p>
          <a:p>
            <a:pPr marL="0" indent="0">
              <a:buNone/>
            </a:pPr>
            <a:r>
              <a:rPr lang="en-GB" sz="1400" b="1" dirty="0">
                <a:solidFill>
                  <a:schemeClr val="tx2"/>
                </a:solidFill>
                <a:ea typeface="+mn-lt"/>
                <a:cs typeface="+mn-lt"/>
              </a:rPr>
              <a:t>Importance of Trust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Trust is essential for collaboration, effective communication, and team commitment.</a:t>
            </a:r>
          </a:p>
          <a:p>
            <a:pPr>
              <a:buFont typeface="Arial"/>
              <a:buChar char="•"/>
            </a:pPr>
            <a:r>
              <a:rPr lang="en-GB" sz="1400" dirty="0">
                <a:solidFill>
                  <a:schemeClr val="tx2"/>
                </a:solidFill>
                <a:ea typeface="+mn-lt"/>
                <a:cs typeface="+mn-lt"/>
              </a:rPr>
              <a:t>Without trust, team dynamics weaken, and progress stalls.</a:t>
            </a:r>
            <a:endParaRPr lang="en-GB" sz="1400">
              <a:solidFill>
                <a:schemeClr val="tx2"/>
              </a:solidFill>
            </a:endParaRPr>
          </a:p>
          <a:p>
            <a:pPr marL="0" indent="0">
              <a:buNone/>
            </a:pPr>
            <a:r>
              <a:rPr lang="en-GB" sz="1400" b="1" dirty="0">
                <a:solidFill>
                  <a:schemeClr val="tx2"/>
                </a:solidFill>
                <a:ea typeface="+mn-lt"/>
                <a:cs typeface="+mn-lt"/>
              </a:rPr>
              <a:t>Trust Creates a Safe Environment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Teams with trust support innovation and risk-taking without fear of judgment or reprisal.</a:t>
            </a:r>
            <a:endParaRPr lang="en-GB" sz="1400">
              <a:solidFill>
                <a:schemeClr val="tx2"/>
              </a:solidFill>
            </a:endParaRPr>
          </a:p>
          <a:p>
            <a:pPr marL="0" indent="0">
              <a:buNone/>
            </a:pPr>
            <a:r>
              <a:rPr lang="en-GB" sz="1400" b="1" dirty="0">
                <a:solidFill>
                  <a:schemeClr val="tx2"/>
                </a:solidFill>
                <a:ea typeface="+mn-lt"/>
                <a:cs typeface="+mn-lt"/>
              </a:rPr>
              <a:t>Benefits of Trust in Teams</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Builds psychological safety, where members feel valued and respected.</a:t>
            </a:r>
          </a:p>
          <a:p>
            <a:pPr>
              <a:buFont typeface="Arial"/>
              <a:buChar char="•"/>
            </a:pPr>
            <a:r>
              <a:rPr lang="en-GB" sz="1400" dirty="0">
                <a:solidFill>
                  <a:schemeClr val="tx2"/>
                </a:solidFill>
                <a:ea typeface="+mn-lt"/>
                <a:cs typeface="+mn-lt"/>
              </a:rPr>
              <a:t>Enhances accountability, transparency, and willingness to share ideas.</a:t>
            </a:r>
          </a:p>
          <a:p>
            <a:pPr>
              <a:buFont typeface="Arial"/>
              <a:buChar char="•"/>
            </a:pPr>
            <a:r>
              <a:rPr lang="en-GB" sz="1400" dirty="0">
                <a:solidFill>
                  <a:schemeClr val="tx2"/>
                </a:solidFill>
                <a:ea typeface="+mn-lt"/>
                <a:cs typeface="+mn-lt"/>
              </a:rPr>
              <a:t>Strengthens relationships, making conflict resolution and goal alignment easier.</a:t>
            </a:r>
            <a:endParaRPr lang="en-GB" sz="1400">
              <a:solidFill>
                <a:schemeClr val="tx2"/>
              </a:solidFill>
            </a:endParaRPr>
          </a:p>
          <a:p>
            <a:pPr marL="0" indent="0">
              <a:buNone/>
            </a:pPr>
            <a:r>
              <a:rPr lang="en-GB" sz="1400" b="1" dirty="0">
                <a:solidFill>
                  <a:schemeClr val="tx2"/>
                </a:solidFill>
                <a:ea typeface="+mn-lt"/>
                <a:cs typeface="+mn-lt"/>
              </a:rPr>
              <a:t>Challenges Without Trust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Miscommunication, conflict, and disengagement may arise.</a:t>
            </a:r>
          </a:p>
          <a:p>
            <a:pPr>
              <a:buFont typeface="Arial"/>
              <a:buChar char="•"/>
            </a:pPr>
            <a:r>
              <a:rPr lang="en-GB" sz="1400" dirty="0">
                <a:solidFill>
                  <a:schemeClr val="tx2"/>
                </a:solidFill>
                <a:ea typeface="+mn-lt"/>
                <a:cs typeface="+mn-lt"/>
              </a:rPr>
              <a:t>Lack of trust inhibits collaboration and weakens team morale.</a:t>
            </a:r>
            <a:endParaRPr lang="en-GB" sz="1400">
              <a:solidFill>
                <a:schemeClr val="tx2"/>
              </a:solidFill>
            </a:endParaRPr>
          </a:p>
          <a:p>
            <a:pPr marL="0" indent="0">
              <a:buNone/>
            </a:pPr>
            <a:r>
              <a:rPr lang="en-GB" sz="1400" b="1" dirty="0">
                <a:solidFill>
                  <a:schemeClr val="tx2"/>
                </a:solidFill>
                <a:ea typeface="+mn-lt"/>
                <a:cs typeface="+mn-lt"/>
              </a:rPr>
              <a:t>Trust as a Building Block for Success</a:t>
            </a:r>
            <a:r>
              <a:rPr lang="en-GB" sz="1400" dirty="0">
                <a:solidFill>
                  <a:schemeClr val="tx2"/>
                </a:solidFill>
                <a:ea typeface="+mn-lt"/>
                <a:cs typeface="+mn-lt"/>
              </a:rPr>
              <a:t>:</a:t>
            </a:r>
          </a:p>
          <a:p>
            <a:pPr>
              <a:buFont typeface="Arial"/>
              <a:buChar char="•"/>
            </a:pPr>
            <a:r>
              <a:rPr lang="en-GB" sz="1400" dirty="0">
                <a:solidFill>
                  <a:schemeClr val="tx2"/>
                </a:solidFill>
                <a:ea typeface="+mn-lt"/>
                <a:cs typeface="+mn-lt"/>
              </a:rPr>
              <a:t>Strong trust leads to higher performance and resilience in challenging situations.</a:t>
            </a:r>
          </a:p>
          <a:p>
            <a:pPr>
              <a:buFont typeface="Arial"/>
              <a:buChar char="•"/>
            </a:pPr>
            <a:r>
              <a:rPr lang="en-GB" sz="1400" dirty="0">
                <a:solidFill>
                  <a:schemeClr val="tx2"/>
                </a:solidFill>
                <a:ea typeface="+mn-lt"/>
                <a:cs typeface="+mn-lt"/>
              </a:rPr>
              <a:t>Teams that prioritize trust create a foundation for long-term success and adaptability.</a:t>
            </a:r>
            <a:endParaRPr lang="en-GB" sz="1400">
              <a:solidFill>
                <a:schemeClr val="tx2"/>
              </a:solidFill>
            </a:endParaRPr>
          </a:p>
          <a:p>
            <a:pPr marL="0" indent="0">
              <a:buNone/>
            </a:pPr>
            <a:endParaRPr lang="en-US" sz="1200">
              <a:solidFill>
                <a:schemeClr val="tx2"/>
              </a:solidFill>
            </a:endParaRP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Connections">
            <a:extLst>
              <a:ext uri="{FF2B5EF4-FFF2-40B4-BE49-F238E27FC236}">
                <a16:creationId xmlns:a16="http://schemas.microsoft.com/office/drawing/2014/main" id="{F3F72E6E-DBE0-A2A0-C800-EF655828B3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332614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2F4E-953E-3915-9EE0-6C5CEE036B17}"/>
              </a:ext>
            </a:extLst>
          </p:cNvPr>
          <p:cNvSpPr>
            <a:spLocks noGrp="1"/>
          </p:cNvSpPr>
          <p:nvPr>
            <p:ph type="title"/>
          </p:nvPr>
        </p:nvSpPr>
        <p:spPr>
          <a:xfrm>
            <a:off x="1371597" y="348865"/>
            <a:ext cx="10044023" cy="877729"/>
          </a:xfrm>
        </p:spPr>
        <p:txBody>
          <a:bodyPr anchor="ctr">
            <a:normAutofit/>
          </a:bodyPr>
          <a:lstStyle/>
          <a:p>
            <a:r>
              <a:rPr lang="en-US" sz="1900" b="1">
                <a:solidFill>
                  <a:srgbClr val="FFFFFF"/>
                </a:solidFill>
                <a:latin typeface="Arial"/>
                <a:cs typeface="Arial"/>
              </a:rPr>
              <a:t>Leadership and Team Development - </a:t>
            </a:r>
            <a:r>
              <a:rPr lang="en-US" sz="1900">
                <a:solidFill>
                  <a:srgbClr val="FFFFFF"/>
                </a:solidFill>
                <a:latin typeface="Arial"/>
                <a:cs typeface="Arial"/>
              </a:rPr>
              <a:t>Adair (2015) emphasizes that effective leaders facilitate team building by recognising and addressing individual and collective needs.</a:t>
            </a:r>
          </a:p>
          <a:p>
            <a:endParaRPr lang="en-US" sz="1900" b="1">
              <a:solidFill>
                <a:srgbClr val="FFFFFF"/>
              </a:solidFill>
              <a:latin typeface="Arial"/>
              <a:cs typeface="Arial"/>
            </a:endParaRPr>
          </a:p>
        </p:txBody>
      </p:sp>
      <p:graphicFrame>
        <p:nvGraphicFramePr>
          <p:cNvPr id="5" name="Content Placeholder 2">
            <a:extLst>
              <a:ext uri="{FF2B5EF4-FFF2-40B4-BE49-F238E27FC236}">
                <a16:creationId xmlns:a16="http://schemas.microsoft.com/office/drawing/2014/main" id="{FC65C830-5410-3B9D-771F-EA592B2A59A7}"/>
              </a:ext>
            </a:extLst>
          </p:cNvPr>
          <p:cNvGraphicFramePr>
            <a:graphicFrameLocks noGrp="1"/>
          </p:cNvGraphicFramePr>
          <p:nvPr>
            <p:ph idx="1"/>
            <p:extLst>
              <p:ext uri="{D42A27DB-BD31-4B8C-83A1-F6EECF244321}">
                <p14:modId xmlns:p14="http://schemas.microsoft.com/office/powerpoint/2010/main" val="350212918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3867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93" name="Straight Connector 9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9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91"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44" name="TextBox 1">
            <a:extLst>
              <a:ext uri="{FF2B5EF4-FFF2-40B4-BE49-F238E27FC236}">
                <a16:creationId xmlns:a16="http://schemas.microsoft.com/office/drawing/2014/main" id="{56822640-ACF8-AA04-99C0-ED708DEE1627}"/>
              </a:ext>
            </a:extLst>
          </p:cNvPr>
          <p:cNvGraphicFramePr/>
          <p:nvPr>
            <p:extLst>
              <p:ext uri="{D42A27DB-BD31-4B8C-83A1-F6EECF244321}">
                <p14:modId xmlns:p14="http://schemas.microsoft.com/office/powerpoint/2010/main" val="1647982915"/>
              </p:ext>
            </p:extLst>
          </p:nvPr>
        </p:nvGraphicFramePr>
        <p:xfrm>
          <a:off x="-17984" y="130676"/>
          <a:ext cx="11802478" cy="6717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0509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281BC-FB7D-2F5B-C2E0-BCB6404DAAF2}"/>
              </a:ext>
            </a:extLst>
          </p:cNvPr>
          <p:cNvSpPr>
            <a:spLocks noGrp="1"/>
          </p:cNvSpPr>
          <p:nvPr>
            <p:ph type="title"/>
          </p:nvPr>
        </p:nvSpPr>
        <p:spPr>
          <a:xfrm>
            <a:off x="572493" y="238539"/>
            <a:ext cx="11018520" cy="1434415"/>
          </a:xfrm>
        </p:spPr>
        <p:txBody>
          <a:bodyPr anchor="b">
            <a:normAutofit/>
          </a:bodyPr>
          <a:lstStyle/>
          <a:p>
            <a:r>
              <a:rPr lang="en-US" sz="5400">
                <a:latin typeface="Arial"/>
                <a:cs typeface="Arial"/>
              </a:rPr>
              <a:t>Reflection On Relationships </a:t>
            </a:r>
            <a:endParaRPr lang="en-US" sz="540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D938462-EDF3-D59E-7CC3-88899EDBA8A7}"/>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dirty="0">
                <a:ea typeface="+mn-lt"/>
                <a:cs typeface="+mn-lt"/>
              </a:rPr>
              <a:t>CONFLICT - effective resolution</a:t>
            </a:r>
            <a:endParaRPr lang="en-US" sz="2200" dirty="0"/>
          </a:p>
          <a:p>
            <a:pPr marL="285750" indent="-285750"/>
            <a:r>
              <a:rPr lang="en-US" sz="1800" dirty="0">
                <a:latin typeface="Arial"/>
                <a:cs typeface="Arial"/>
              </a:rPr>
              <a:t>Healthy relationships within teams are vital, but conflict is inevitable and can be constructive if managed well.</a:t>
            </a:r>
            <a:endParaRPr lang="en-US" sz="1800" dirty="0">
              <a:latin typeface="Aptos" panose="020B0004020202020204"/>
              <a:cs typeface="Arial"/>
            </a:endParaRPr>
          </a:p>
          <a:p>
            <a:pPr marL="285750" indent="-285750"/>
            <a:r>
              <a:rPr lang="en-US" sz="1800" dirty="0">
                <a:latin typeface="Arial"/>
                <a:cs typeface="Arial"/>
              </a:rPr>
              <a:t>Effective conflict resolution requires understanding interpersonal dynamics and fostering open communication. As (Tannenbaum and Salas, 2021) highlight, successful teams embrace constructive disagreements to enhance decision-making.</a:t>
            </a:r>
            <a:endParaRPr lang="en-US" sz="2200" dirty="0">
              <a:latin typeface="Arial"/>
              <a:cs typeface="Arial"/>
            </a:endParaRPr>
          </a:p>
          <a:p>
            <a:pPr marL="285750" indent="-285750"/>
            <a:r>
              <a:rPr lang="en-US" sz="1800" dirty="0">
                <a:latin typeface="Arial"/>
                <a:cs typeface="Arial"/>
              </a:rPr>
              <a:t>Strategies like active listening where all voices are been hear, reframing conflict as an opportunity for growth are critical and collaborative problem-solving to find solutions by working </a:t>
            </a:r>
            <a:r>
              <a:rPr lang="en-US" sz="1800" dirty="0" err="1">
                <a:latin typeface="Arial"/>
                <a:cs typeface="Arial"/>
              </a:rPr>
              <a:t>togheter</a:t>
            </a:r>
            <a:r>
              <a:rPr lang="en-US" sz="1800" dirty="0">
                <a:latin typeface="Arial"/>
                <a:cs typeface="Arial"/>
              </a:rPr>
              <a:t> for the </a:t>
            </a:r>
            <a:r>
              <a:rPr lang="en-US" sz="1800" dirty="0" err="1">
                <a:latin typeface="Arial"/>
                <a:cs typeface="Arial"/>
              </a:rPr>
              <a:t>beenfit</a:t>
            </a:r>
            <a:r>
              <a:rPr lang="en-US" sz="1800" dirty="0">
                <a:latin typeface="Arial"/>
                <a:cs typeface="Arial"/>
              </a:rPr>
              <a:t> of the team (Duck &amp; McMahan, 2021)</a:t>
            </a:r>
            <a:r>
              <a:rPr lang="en-US" sz="1400" dirty="0">
                <a:latin typeface="Arial"/>
                <a:cs typeface="Arial"/>
              </a:rPr>
              <a:t>.</a:t>
            </a:r>
            <a:endParaRPr lang="en-US" sz="2200">
              <a:latin typeface="Arial"/>
              <a:cs typeface="Arial"/>
            </a:endParaRPr>
          </a:p>
          <a:p>
            <a:pPr marL="971550" lvl="1" indent="-285750">
              <a:buFont typeface="Arial"/>
              <a:buChar char="•"/>
            </a:pPr>
            <a:endParaRPr lang="en-US" sz="2200" dirty="0">
              <a:latin typeface="Arial"/>
              <a:cs typeface="Arial"/>
            </a:endParaRPr>
          </a:p>
          <a:p>
            <a:pPr marL="0" indent="0">
              <a:buNone/>
            </a:pPr>
            <a:endParaRPr lang="en-US" sz="2200">
              <a:latin typeface="Arial"/>
              <a:cs typeface="Arial"/>
            </a:endParaRPr>
          </a:p>
        </p:txBody>
      </p:sp>
      <p:pic>
        <p:nvPicPr>
          <p:cNvPr id="7" name="Picture 6" descr="Hands moving forward">
            <a:extLst>
              <a:ext uri="{FF2B5EF4-FFF2-40B4-BE49-F238E27FC236}">
                <a16:creationId xmlns:a16="http://schemas.microsoft.com/office/drawing/2014/main" id="{2E1FEB71-A851-2333-68B8-61440B3EC42F}"/>
              </a:ext>
            </a:extLst>
          </p:cNvPr>
          <p:cNvPicPr>
            <a:picLocks noChangeAspect="1"/>
          </p:cNvPicPr>
          <p:nvPr/>
        </p:nvPicPr>
        <p:blipFill>
          <a:blip r:embed="rId2"/>
          <a:srcRect l="2407" r="15822" b="4"/>
          <a:stretch/>
        </p:blipFill>
        <p:spPr>
          <a:xfrm>
            <a:off x="7675658" y="2093976"/>
            <a:ext cx="3941064" cy="4096512"/>
          </a:xfrm>
          <a:prstGeom prst="rect">
            <a:avLst/>
          </a:prstGeom>
        </p:spPr>
      </p:pic>
    </p:spTree>
    <p:extLst>
      <p:ext uri="{BB962C8B-B14F-4D97-AF65-F5344CB8AC3E}">
        <p14:creationId xmlns:p14="http://schemas.microsoft.com/office/powerpoint/2010/main" val="4027167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5449D-BA3E-06AB-48A2-5B90F5BD3762}"/>
              </a:ext>
            </a:extLst>
          </p:cNvPr>
          <p:cNvSpPr>
            <a:spLocks noGrp="1"/>
          </p:cNvSpPr>
          <p:nvPr>
            <p:ph type="title"/>
          </p:nvPr>
        </p:nvSpPr>
        <p:spPr>
          <a:xfrm>
            <a:off x="841248" y="548640"/>
            <a:ext cx="3600860" cy="5431536"/>
          </a:xfrm>
        </p:spPr>
        <p:txBody>
          <a:bodyPr>
            <a:normAutofit/>
          </a:bodyPr>
          <a:lstStyle/>
          <a:p>
            <a:r>
              <a:rPr lang="en-US" sz="4200">
                <a:latin typeface="Arial"/>
                <a:cs typeface="Arial"/>
              </a:rPr>
              <a:t>Reflection On Relationships </a:t>
            </a:r>
            <a:endParaRPr lang="en-US" sz="4200"/>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3C7E9D8C-B2AC-A8F9-5946-DD0CD9F2C4FC}"/>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US" sz="2000" b="1" dirty="0">
                <a:ea typeface="+mn-lt"/>
                <a:cs typeface="+mn-lt"/>
              </a:rPr>
              <a:t>COMMUNICATION : The Foundation of Team </a:t>
            </a:r>
          </a:p>
          <a:p>
            <a:pPr marL="285750" indent="-285750">
              <a:spcBef>
                <a:spcPct val="20000"/>
              </a:spcBef>
              <a:spcAft>
                <a:spcPts val="600"/>
              </a:spcAft>
            </a:pPr>
            <a:r>
              <a:rPr lang="en-US" sz="2000" dirty="0">
                <a:latin typeface="Arial"/>
                <a:cs typeface="Arial"/>
              </a:rPr>
              <a:t>Communication is the keys of all team interactions, from conflict resolution to decision-making.</a:t>
            </a:r>
          </a:p>
          <a:p>
            <a:pPr marL="285750" indent="-285750">
              <a:spcBef>
                <a:spcPct val="20000"/>
              </a:spcBef>
              <a:spcAft>
                <a:spcPts val="600"/>
              </a:spcAft>
            </a:pPr>
            <a:r>
              <a:rPr lang="en-US" sz="2000" dirty="0">
                <a:latin typeface="Arial"/>
                <a:cs typeface="Arial"/>
              </a:rPr>
              <a:t>Listening is a vital communication skill. According to (Kline, 2002), "listening to ignite the human mind" fosters trust, creativity, and collaboration.</a:t>
            </a:r>
          </a:p>
          <a:p>
            <a:pPr marL="285750" indent="-285750">
              <a:spcBef>
                <a:spcPct val="20000"/>
              </a:spcBef>
              <a:spcAft>
                <a:spcPts val="600"/>
              </a:spcAft>
            </a:pPr>
            <a:r>
              <a:rPr lang="en-US" sz="2000" dirty="0">
                <a:latin typeface="Arial"/>
                <a:cs typeface="Arial"/>
              </a:rPr>
              <a:t>Use techniques from (Quintanilla and Wah, 2020). </a:t>
            </a:r>
            <a:endParaRPr lang="en-US" sz="2000" dirty="0">
              <a:latin typeface="Aptos"/>
              <a:cs typeface="Arial"/>
            </a:endParaRPr>
          </a:p>
          <a:p>
            <a:pPr marL="0" indent="0">
              <a:spcBef>
                <a:spcPct val="20000"/>
              </a:spcBef>
              <a:spcAft>
                <a:spcPts val="600"/>
              </a:spcAft>
              <a:buNone/>
            </a:pPr>
            <a:r>
              <a:rPr lang="en-US" sz="2000" b="1" dirty="0">
                <a:latin typeface="Arial"/>
                <a:cs typeface="Arial"/>
              </a:rPr>
              <a:t>     Know Yourself</a:t>
            </a:r>
            <a:r>
              <a:rPr lang="en-US" sz="2000" dirty="0">
                <a:latin typeface="Arial"/>
                <a:cs typeface="Arial"/>
              </a:rPr>
              <a:t>: Understand your communication style and how it affects others.</a:t>
            </a:r>
          </a:p>
          <a:p>
            <a:pPr marL="0" indent="0">
              <a:spcBef>
                <a:spcPct val="20000"/>
              </a:spcBef>
              <a:spcAft>
                <a:spcPts val="600"/>
              </a:spcAft>
              <a:buNone/>
            </a:pPr>
            <a:r>
              <a:rPr lang="en-US" sz="2000" b="1" dirty="0">
                <a:latin typeface="Arial"/>
                <a:cs typeface="Arial"/>
              </a:rPr>
              <a:t>     Evaluate the Context</a:t>
            </a:r>
            <a:r>
              <a:rPr lang="en-US" sz="2000" dirty="0">
                <a:latin typeface="Arial"/>
                <a:cs typeface="Arial"/>
              </a:rPr>
              <a:t>: Adapt your communication to the specific situation and team dynamics.</a:t>
            </a:r>
          </a:p>
          <a:p>
            <a:pPr marL="0" indent="0">
              <a:spcBef>
                <a:spcPct val="20000"/>
              </a:spcBef>
              <a:spcAft>
                <a:spcPts val="600"/>
              </a:spcAft>
              <a:buNone/>
            </a:pPr>
            <a:r>
              <a:rPr lang="en-US" sz="2000" b="1" dirty="0">
                <a:latin typeface="Arial"/>
                <a:cs typeface="Arial"/>
              </a:rPr>
              <a:t>     Your Communication Interaction</a:t>
            </a:r>
            <a:r>
              <a:rPr lang="en-US" sz="2000" dirty="0">
                <a:latin typeface="Arial"/>
                <a:cs typeface="Arial"/>
              </a:rPr>
              <a:t>: Engage with clarity, purpose, and active listening.</a:t>
            </a:r>
          </a:p>
          <a:p>
            <a:pPr marL="0" indent="0">
              <a:spcBef>
                <a:spcPct val="20000"/>
              </a:spcBef>
              <a:spcAft>
                <a:spcPts val="600"/>
              </a:spcAft>
              <a:buNone/>
            </a:pPr>
            <a:r>
              <a:rPr lang="en-US" sz="2000" b="1" dirty="0">
                <a:latin typeface="Arial"/>
                <a:cs typeface="Arial"/>
              </a:rPr>
              <a:t>     Step Back and Reflect</a:t>
            </a:r>
            <a:r>
              <a:rPr lang="en-US" sz="2000" dirty="0">
                <a:latin typeface="Arial"/>
                <a:cs typeface="Arial"/>
              </a:rPr>
              <a:t>: Review your interactions to identify strengths and areas for improvement</a:t>
            </a:r>
            <a:endParaRPr lang="en-US" sz="2000" dirty="0"/>
          </a:p>
        </p:txBody>
      </p:sp>
    </p:spTree>
    <p:extLst>
      <p:ext uri="{BB962C8B-B14F-4D97-AF65-F5344CB8AC3E}">
        <p14:creationId xmlns:p14="http://schemas.microsoft.com/office/powerpoint/2010/main" val="384531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C78A97-2AFC-5431-8846-12DE1EB5CB2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Building Engagement and Motivation</a:t>
            </a:r>
          </a:p>
        </p:txBody>
      </p:sp>
      <p:graphicFrame>
        <p:nvGraphicFramePr>
          <p:cNvPr id="5" name="Content Placeholder 2">
            <a:extLst>
              <a:ext uri="{FF2B5EF4-FFF2-40B4-BE49-F238E27FC236}">
                <a16:creationId xmlns:a16="http://schemas.microsoft.com/office/drawing/2014/main" id="{2CC8489C-7022-4F9D-0928-CCE719381509}"/>
              </a:ext>
            </a:extLst>
          </p:cNvPr>
          <p:cNvGraphicFramePr>
            <a:graphicFrameLocks noGrp="1"/>
          </p:cNvGraphicFramePr>
          <p:nvPr>
            <p:ph idx="1"/>
            <p:extLst>
              <p:ext uri="{D42A27DB-BD31-4B8C-83A1-F6EECF244321}">
                <p14:modId xmlns:p14="http://schemas.microsoft.com/office/powerpoint/2010/main" val="229516669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642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5AFE19-E6C0-3D96-E01A-C0E5895D97B2}"/>
              </a:ext>
            </a:extLst>
          </p:cNvPr>
          <p:cNvSpPr>
            <a:spLocks noGrp="1"/>
          </p:cNvSpPr>
          <p:nvPr>
            <p:ph type="title"/>
          </p:nvPr>
        </p:nvSpPr>
        <p:spPr>
          <a:xfrm>
            <a:off x="838200" y="365125"/>
            <a:ext cx="5393361" cy="1325563"/>
          </a:xfrm>
        </p:spPr>
        <p:txBody>
          <a:bodyPr vert="horz" lIns="91440" tIns="45720" rIns="91440" bIns="45720" rtlCol="0">
            <a:normAutofit/>
          </a:bodyPr>
          <a:lstStyle/>
          <a:p>
            <a:r>
              <a:rPr lang="en-US" sz="3700" b="1" kern="1200">
                <a:latin typeface="+mj-lt"/>
                <a:ea typeface="+mj-ea"/>
                <a:cs typeface="+mj-cs"/>
              </a:rPr>
              <a:t>Relationships: How to Build and Maintain Them</a:t>
            </a:r>
            <a:endParaRPr lang="en-US" sz="3700" kern="1200">
              <a:latin typeface="+mj-lt"/>
              <a:ea typeface="+mj-ea"/>
              <a:cs typeface="+mj-cs"/>
            </a:endParaRPr>
          </a:p>
          <a:p>
            <a:endParaRPr lang="en-US" sz="3700" kern="1200">
              <a:latin typeface="+mj-lt"/>
              <a:ea typeface="+mj-ea"/>
              <a:cs typeface="+mj-cs"/>
            </a:endParaRPr>
          </a:p>
        </p:txBody>
      </p:sp>
      <p:sp>
        <p:nvSpPr>
          <p:cNvPr id="3" name="Content Placeholder 2">
            <a:extLst>
              <a:ext uri="{FF2B5EF4-FFF2-40B4-BE49-F238E27FC236}">
                <a16:creationId xmlns:a16="http://schemas.microsoft.com/office/drawing/2014/main" id="{8B35098F-F958-23BF-3A17-46D05FFBF0BF}"/>
              </a:ext>
            </a:extLst>
          </p:cNvPr>
          <p:cNvSpPr>
            <a:spLocks noGrp="1"/>
          </p:cNvSpPr>
          <p:nvPr>
            <p:ph idx="1"/>
          </p:nvPr>
        </p:nvSpPr>
        <p:spPr>
          <a:xfrm>
            <a:off x="838200" y="1417017"/>
            <a:ext cx="6321013" cy="5245859"/>
          </a:xfrm>
        </p:spPr>
        <p:txBody>
          <a:bodyPr vert="horz" lIns="91440" tIns="45720" rIns="91440" bIns="45720" rtlCol="0" anchor="t">
            <a:normAutofit/>
          </a:bodyPr>
          <a:lstStyle/>
          <a:p>
            <a:pPr marL="0" indent="0">
              <a:buNone/>
            </a:pPr>
            <a:r>
              <a:rPr lang="en-US" sz="1400" b="1"/>
              <a:t> </a:t>
            </a:r>
            <a:r>
              <a:rPr lang="en-US" sz="1600" b="1"/>
              <a:t>Building </a:t>
            </a:r>
            <a:endParaRPr lang="en-US" sz="1600"/>
          </a:p>
          <a:p>
            <a:pPr marL="285750" indent="-285750"/>
            <a:r>
              <a:rPr lang="en-US" sz="1400" b="1"/>
              <a:t>Relationships are essential for teamwork and collaboration.</a:t>
            </a:r>
            <a:endParaRPr lang="en-US" sz="1400"/>
          </a:p>
          <a:p>
            <a:pPr marL="285750" indent="-285750"/>
            <a:r>
              <a:rPr lang="en-US" sz="1400" b="1"/>
              <a:t>They foster trust, mutual respect, and a sense of belonging.</a:t>
            </a:r>
            <a:endParaRPr lang="en-US" sz="1400"/>
          </a:p>
          <a:p>
            <a:pPr marL="285750" indent="-285750"/>
            <a:r>
              <a:rPr lang="en-US" sz="1400" b="1"/>
              <a:t>Practice active listening to validate and empower others.</a:t>
            </a:r>
            <a:endParaRPr lang="en-US" sz="1400"/>
          </a:p>
          <a:p>
            <a:pPr marL="285750" indent="-285750"/>
            <a:r>
              <a:rPr lang="en-US" sz="1400" b="1"/>
              <a:t>Show genuine interest in team members’ perspectives and contributions.</a:t>
            </a:r>
            <a:endParaRPr lang="en-US" sz="1400"/>
          </a:p>
          <a:p>
            <a:pPr marL="285750" indent="-285750"/>
            <a:r>
              <a:rPr lang="en-US" sz="1400" b="1"/>
              <a:t>Invest time in understanding individual strengths, needs, and motivations.</a:t>
            </a:r>
            <a:endParaRPr lang="en-US" sz="1400"/>
          </a:p>
          <a:p>
            <a:pPr marL="0"/>
            <a:endParaRPr lang="en-US" sz="1200" b="1"/>
          </a:p>
          <a:p>
            <a:pPr marL="0" indent="0">
              <a:buNone/>
            </a:pPr>
            <a:r>
              <a:rPr lang="en-US" sz="1600" b="1"/>
              <a:t>Maintaining </a:t>
            </a:r>
            <a:endParaRPr lang="en-US" sz="1600"/>
          </a:p>
          <a:p>
            <a:pPr marL="285750" indent="-285750"/>
            <a:r>
              <a:rPr lang="en-US" sz="1400" b="1"/>
              <a:t>Regularly engage with team members to reinforce connections.</a:t>
            </a:r>
            <a:endParaRPr lang="en-US" sz="1400"/>
          </a:p>
          <a:p>
            <a:pPr marL="285750" indent="-285750"/>
            <a:r>
              <a:rPr lang="en-US" sz="1400" b="1"/>
              <a:t>Acknowledge contributions and show appreciation for efforts.</a:t>
            </a:r>
            <a:endParaRPr lang="en-US" sz="1400"/>
          </a:p>
          <a:p>
            <a:pPr marL="285750" indent="-285750"/>
            <a:r>
              <a:rPr lang="en-US" sz="1400" b="1"/>
              <a:t>Address conflicts constructively to prevent strain on relationships.</a:t>
            </a:r>
            <a:endParaRPr lang="en-US" sz="1400"/>
          </a:p>
          <a:p>
            <a:pPr marL="285750" indent="-285750"/>
            <a:r>
              <a:rPr lang="en-US" sz="1400" b="1"/>
              <a:t>Provide ongoing feedback and encourage open communication.</a:t>
            </a:r>
            <a:endParaRPr lang="en-US" sz="1400"/>
          </a:p>
          <a:p>
            <a:pPr marL="285750" indent="-285750"/>
            <a:r>
              <a:rPr lang="en-US" sz="1400" b="1"/>
              <a:t>Celebrate team successes to strengthen bonds and motivation.</a:t>
            </a:r>
            <a:endParaRPr lang="en-US" sz="1400"/>
          </a:p>
          <a:p>
            <a:pPr marL="285750" indent="-285750"/>
            <a:r>
              <a:rPr lang="en-US" sz="1400" b="1"/>
              <a:t>Ensure transparency and honesty in interactions.</a:t>
            </a:r>
            <a:endParaRPr lang="en-US" sz="1400"/>
          </a:p>
          <a:p>
            <a:pPr marL="0"/>
            <a:endParaRPr lang="en-US" sz="1100" b="1"/>
          </a:p>
          <a:p>
            <a:pPr marL="0">
              <a:buSzPct val="114999"/>
            </a:pPr>
            <a:endParaRPr lang="en-US" sz="1100"/>
          </a:p>
          <a:p>
            <a:pPr>
              <a:buSzPct val="114999"/>
            </a:pPr>
            <a:endParaRPr lang="en-US" sz="1100"/>
          </a:p>
        </p:txBody>
      </p:sp>
      <p:pic>
        <p:nvPicPr>
          <p:cNvPr id="24" name="Picture 23" descr="Person holding a puzzle piece">
            <a:extLst>
              <a:ext uri="{FF2B5EF4-FFF2-40B4-BE49-F238E27FC236}">
                <a16:creationId xmlns:a16="http://schemas.microsoft.com/office/drawing/2014/main" id="{F9A453F4-688D-70F4-77A4-A333CFFE1DEE}"/>
              </a:ext>
            </a:extLst>
          </p:cNvPr>
          <p:cNvPicPr>
            <a:picLocks noChangeAspect="1"/>
          </p:cNvPicPr>
          <p:nvPr/>
        </p:nvPicPr>
        <p:blipFill>
          <a:blip r:embed="rId2"/>
          <a:srcRect l="16406" r="15843" b="-1"/>
          <a:stretch/>
        </p:blipFill>
        <p:spPr>
          <a:xfrm>
            <a:off x="7159006" y="758514"/>
            <a:ext cx="4779891"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6387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30154EFA-7A0B-053A-FDCA-D9508D00349E}"/>
              </a:ext>
            </a:extLst>
          </p:cNvPr>
          <p:cNvPicPr>
            <a:picLocks noChangeAspect="1"/>
          </p:cNvPicPr>
          <p:nvPr/>
        </p:nvPicPr>
        <p:blipFill>
          <a:blip r:embed="rId2"/>
          <a:srcRect l="2122" r="31290" b="4"/>
          <a:stretch/>
        </p:blipFill>
        <p:spPr>
          <a:xfrm>
            <a:off x="7925648" y="10"/>
            <a:ext cx="4266350"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32A32-F429-0614-D3D2-FD0A09814EB4}"/>
              </a:ext>
            </a:extLst>
          </p:cNvPr>
          <p:cNvSpPr>
            <a:spLocks noGrp="1"/>
          </p:cNvSpPr>
          <p:nvPr>
            <p:ph type="title"/>
          </p:nvPr>
        </p:nvSpPr>
        <p:spPr>
          <a:xfrm>
            <a:off x="761801" y="328512"/>
            <a:ext cx="4778387" cy="825781"/>
          </a:xfrm>
        </p:spPr>
        <p:txBody>
          <a:bodyPr anchor="ctr">
            <a:noAutofit/>
          </a:bodyPr>
          <a:lstStyle/>
          <a:p>
            <a:r>
              <a:rPr lang="en-US" sz="2400" b="1" dirty="0">
                <a:solidFill>
                  <a:schemeClr val="accent2">
                    <a:lumMod val="49000"/>
                  </a:schemeClr>
                </a:solidFill>
                <a:latin typeface="Arial"/>
                <a:cs typeface="Arial"/>
              </a:rPr>
              <a:t>The "Know-Like-Trust" Model</a:t>
            </a:r>
            <a:endParaRPr lang="en-US" sz="2400" dirty="0">
              <a:solidFill>
                <a:schemeClr val="accent2">
                  <a:lumMod val="49000"/>
                </a:schemeClr>
              </a:solidFill>
            </a:endParaRPr>
          </a:p>
        </p:txBody>
      </p:sp>
      <p:sp>
        <p:nvSpPr>
          <p:cNvPr id="3" name="Content Placeholder 2">
            <a:extLst>
              <a:ext uri="{FF2B5EF4-FFF2-40B4-BE49-F238E27FC236}">
                <a16:creationId xmlns:a16="http://schemas.microsoft.com/office/drawing/2014/main" id="{E144B765-4586-C853-EF6C-442CC30F251D}"/>
              </a:ext>
            </a:extLst>
          </p:cNvPr>
          <p:cNvSpPr>
            <a:spLocks noGrp="1"/>
          </p:cNvSpPr>
          <p:nvPr>
            <p:ph idx="1"/>
          </p:nvPr>
        </p:nvSpPr>
        <p:spPr>
          <a:xfrm>
            <a:off x="-198" y="584819"/>
            <a:ext cx="7923107" cy="6756097"/>
          </a:xfrm>
        </p:spPr>
        <p:txBody>
          <a:bodyPr vert="horz" lIns="91440" tIns="45720" rIns="91440" bIns="45720" rtlCol="0" anchor="ctr">
            <a:noAutofit/>
          </a:bodyPr>
          <a:lstStyle/>
          <a:p>
            <a:pPr>
              <a:buNone/>
            </a:pPr>
            <a:endParaRPr lang="en-US" sz="700" b="1"/>
          </a:p>
          <a:p>
            <a:pPr>
              <a:buNone/>
            </a:pPr>
            <a:r>
              <a:rPr lang="en-US" sz="1600" b="1" dirty="0">
                <a:solidFill>
                  <a:schemeClr val="accent5"/>
                </a:solidFill>
                <a:ea typeface="+mn-lt"/>
                <a:cs typeface="+mn-lt"/>
              </a:rPr>
              <a:t>Progressive Relationship Building:</a:t>
            </a:r>
            <a:endParaRPr lang="en-US" sz="1600" b="1">
              <a:solidFill>
                <a:schemeClr val="accent5"/>
              </a:solidFill>
            </a:endParaRPr>
          </a:p>
          <a:p>
            <a:r>
              <a:rPr lang="en-US" sz="1600" dirty="0">
                <a:solidFill>
                  <a:schemeClr val="accent5"/>
                </a:solidFill>
                <a:ea typeface="+mn-lt"/>
                <a:cs typeface="+mn-lt"/>
              </a:rPr>
              <a:t>Relationships develop through three stages: Know (awareness), Like (mutual respect), and Trust (reliability).</a:t>
            </a:r>
            <a:endParaRPr lang="en-US" sz="1600">
              <a:solidFill>
                <a:schemeClr val="accent5"/>
              </a:solidFill>
            </a:endParaRPr>
          </a:p>
          <a:p>
            <a:r>
              <a:rPr lang="en-US" sz="1600" dirty="0">
                <a:solidFill>
                  <a:schemeClr val="accent5"/>
                </a:solidFill>
                <a:ea typeface="+mn-lt"/>
                <a:cs typeface="+mn-lt"/>
              </a:rPr>
              <a:t>Trust is the ultimate goal and foundation of strong relationships.</a:t>
            </a:r>
            <a:endParaRPr lang="en-US" sz="1600">
              <a:solidFill>
                <a:schemeClr val="accent5"/>
              </a:solidFill>
            </a:endParaRPr>
          </a:p>
          <a:p>
            <a:pPr>
              <a:buNone/>
            </a:pPr>
            <a:r>
              <a:rPr lang="en-US" sz="1600" b="1" dirty="0">
                <a:solidFill>
                  <a:schemeClr val="accent5"/>
                </a:solidFill>
                <a:ea typeface="+mn-lt"/>
                <a:cs typeface="+mn-lt"/>
              </a:rPr>
              <a:t>Building Connections:</a:t>
            </a:r>
            <a:endParaRPr lang="en-US" sz="1600" b="1">
              <a:solidFill>
                <a:schemeClr val="accent5"/>
              </a:solidFill>
            </a:endParaRPr>
          </a:p>
          <a:p>
            <a:r>
              <a:rPr lang="en-US" sz="1600" dirty="0">
                <a:solidFill>
                  <a:schemeClr val="accent5"/>
                </a:solidFill>
                <a:ea typeface="+mn-lt"/>
                <a:cs typeface="+mn-lt"/>
              </a:rPr>
              <a:t>Understand each other’s strengths, weaknesses, and values (Duck &amp; McMahan, 2021).</a:t>
            </a:r>
            <a:endParaRPr lang="en-US" sz="1600">
              <a:solidFill>
                <a:schemeClr val="accent5"/>
              </a:solidFill>
            </a:endParaRPr>
          </a:p>
          <a:p>
            <a:r>
              <a:rPr lang="en-US" sz="1600" dirty="0">
                <a:solidFill>
                  <a:schemeClr val="accent5"/>
                </a:solidFill>
                <a:ea typeface="+mn-lt"/>
                <a:cs typeface="+mn-lt"/>
              </a:rPr>
              <a:t>Foster connections by appreciating individual contributions and aligning on shared goals.</a:t>
            </a:r>
            <a:endParaRPr lang="en-US" sz="1600">
              <a:solidFill>
                <a:schemeClr val="accent5"/>
              </a:solidFill>
            </a:endParaRPr>
          </a:p>
          <a:p>
            <a:pPr>
              <a:buNone/>
            </a:pPr>
            <a:r>
              <a:rPr lang="en-US" sz="1600" b="1" dirty="0">
                <a:solidFill>
                  <a:schemeClr val="accent5"/>
                </a:solidFill>
                <a:ea typeface="+mn-lt"/>
                <a:cs typeface="+mn-lt"/>
              </a:rPr>
              <a:t>Fostering Likability:</a:t>
            </a:r>
            <a:endParaRPr lang="en-US" sz="1600" b="1">
              <a:solidFill>
                <a:schemeClr val="accent5"/>
              </a:solidFill>
            </a:endParaRPr>
          </a:p>
          <a:p>
            <a:r>
              <a:rPr lang="en-US" sz="1600" dirty="0">
                <a:solidFill>
                  <a:schemeClr val="accent5"/>
                </a:solidFill>
                <a:ea typeface="+mn-lt"/>
                <a:cs typeface="+mn-lt"/>
              </a:rPr>
              <a:t>Positive interactions create rapport and mutual respect.</a:t>
            </a:r>
            <a:endParaRPr lang="en-US" sz="1600">
              <a:solidFill>
                <a:schemeClr val="accent5"/>
              </a:solidFill>
            </a:endParaRPr>
          </a:p>
          <a:p>
            <a:r>
              <a:rPr lang="en-US" sz="1600" dirty="0">
                <a:solidFill>
                  <a:schemeClr val="accent5"/>
                </a:solidFill>
                <a:ea typeface="+mn-lt"/>
                <a:cs typeface="+mn-lt"/>
              </a:rPr>
              <a:t>Emotional intelligence, including empathy and self-awareness, is key to likability (</a:t>
            </a:r>
            <a:r>
              <a:rPr lang="en-US" sz="1600" err="1">
                <a:solidFill>
                  <a:schemeClr val="accent5"/>
                </a:solidFill>
                <a:ea typeface="+mn-lt"/>
                <a:cs typeface="+mn-lt"/>
              </a:rPr>
              <a:t>Academi</a:t>
            </a:r>
            <a:r>
              <a:rPr lang="en-US" sz="1600" dirty="0">
                <a:solidFill>
                  <a:schemeClr val="accent5"/>
                </a:solidFill>
                <a:ea typeface="+mn-lt"/>
                <a:cs typeface="+mn-lt"/>
              </a:rPr>
              <a:t> Wales, 2018).</a:t>
            </a:r>
            <a:endParaRPr lang="en-US" sz="1600">
              <a:solidFill>
                <a:schemeClr val="accent5"/>
              </a:solidFill>
            </a:endParaRPr>
          </a:p>
          <a:p>
            <a:pPr>
              <a:buNone/>
            </a:pPr>
            <a:r>
              <a:rPr lang="en-US" sz="1600" b="1" dirty="0">
                <a:solidFill>
                  <a:schemeClr val="accent5"/>
                </a:solidFill>
                <a:ea typeface="+mn-lt"/>
                <a:cs typeface="+mn-lt"/>
              </a:rPr>
              <a:t>Developing Trust:</a:t>
            </a:r>
            <a:endParaRPr lang="en-US" sz="1600" b="1">
              <a:solidFill>
                <a:schemeClr val="accent5"/>
              </a:solidFill>
            </a:endParaRPr>
          </a:p>
          <a:p>
            <a:r>
              <a:rPr lang="en-US" sz="1600" dirty="0">
                <a:solidFill>
                  <a:schemeClr val="accent5"/>
                </a:solidFill>
                <a:ea typeface="+mn-lt"/>
                <a:cs typeface="+mn-lt"/>
              </a:rPr>
              <a:t>Trust forms through consistent reliability, authenticity, and clear communication.</a:t>
            </a:r>
            <a:endParaRPr lang="en-US" sz="1600">
              <a:solidFill>
                <a:schemeClr val="accent5"/>
              </a:solidFill>
            </a:endParaRPr>
          </a:p>
          <a:p>
            <a:r>
              <a:rPr lang="en-US" sz="1600" dirty="0">
                <a:solidFill>
                  <a:schemeClr val="accent5"/>
                </a:solidFill>
                <a:ea typeface="+mn-lt"/>
                <a:cs typeface="+mn-lt"/>
              </a:rPr>
              <a:t>Consistency in actions and words strengthens trust over time (</a:t>
            </a:r>
            <a:r>
              <a:rPr lang="en-US" sz="1600" err="1">
                <a:solidFill>
                  <a:schemeClr val="accent5"/>
                </a:solidFill>
                <a:ea typeface="+mn-lt"/>
                <a:cs typeface="+mn-lt"/>
              </a:rPr>
              <a:t>Academi</a:t>
            </a:r>
            <a:r>
              <a:rPr lang="en-US" sz="1600" dirty="0">
                <a:solidFill>
                  <a:schemeClr val="accent5"/>
                </a:solidFill>
                <a:ea typeface="+mn-lt"/>
                <a:cs typeface="+mn-lt"/>
              </a:rPr>
              <a:t> Wales, 2016).</a:t>
            </a:r>
            <a:endParaRPr lang="en-US" sz="1600">
              <a:solidFill>
                <a:schemeClr val="accent5"/>
              </a:solidFill>
            </a:endParaRPr>
          </a:p>
          <a:p>
            <a:pPr>
              <a:buNone/>
            </a:pPr>
            <a:r>
              <a:rPr lang="en-US" sz="1600" b="1" dirty="0">
                <a:solidFill>
                  <a:schemeClr val="accent5"/>
                </a:solidFill>
                <a:ea typeface="+mn-lt"/>
                <a:cs typeface="+mn-lt"/>
              </a:rPr>
              <a:t>Key Outcome:</a:t>
            </a:r>
            <a:endParaRPr lang="en-US" sz="1600" b="1">
              <a:solidFill>
                <a:schemeClr val="accent5"/>
              </a:solidFill>
            </a:endParaRPr>
          </a:p>
          <a:p>
            <a:r>
              <a:rPr lang="en-US" sz="1600" dirty="0">
                <a:solidFill>
                  <a:schemeClr val="accent5"/>
                </a:solidFill>
                <a:ea typeface="+mn-lt"/>
                <a:cs typeface="+mn-lt"/>
              </a:rPr>
              <a:t>The Know-Like-Trust model builds a strong relational foundation for effective teamwork and collaboration.</a:t>
            </a:r>
            <a:endParaRPr lang="en-US" sz="1600" dirty="0">
              <a:solidFill>
                <a:schemeClr val="accent5"/>
              </a:solidFill>
            </a:endParaRPr>
          </a:p>
          <a:p>
            <a:pPr marL="0" indent="0">
              <a:buNone/>
            </a:pPr>
            <a:endParaRPr lang="en-US" sz="700"/>
          </a:p>
        </p:txBody>
      </p:sp>
    </p:spTree>
    <p:extLst>
      <p:ext uri="{BB962C8B-B14F-4D97-AF65-F5344CB8AC3E}">
        <p14:creationId xmlns:p14="http://schemas.microsoft.com/office/powerpoint/2010/main" val="3592922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05D4569-5F4D-EF8C-CDE0-1498F15125CC}"/>
              </a:ext>
            </a:extLst>
          </p:cNvPr>
          <p:cNvSpPr>
            <a:spLocks noGrp="1"/>
          </p:cNvSpPr>
          <p:nvPr>
            <p:ph type="title"/>
          </p:nvPr>
        </p:nvSpPr>
        <p:spPr>
          <a:xfrm>
            <a:off x="532386" y="233857"/>
            <a:ext cx="3769243" cy="5947488"/>
          </a:xfrm>
        </p:spPr>
        <p:txBody>
          <a:bodyPr anchor="ctr">
            <a:normAutofit fontScale="90000"/>
          </a:bodyPr>
          <a:lstStyle/>
          <a:p>
            <a:br>
              <a:rPr lang="en-US" sz="3400" b="1">
                <a:solidFill>
                  <a:schemeClr val="bg1"/>
                </a:solidFill>
                <a:latin typeface="Arial"/>
                <a:cs typeface="Arial"/>
              </a:rPr>
            </a:br>
            <a:br>
              <a:rPr lang="en-US" sz="3400" b="1">
                <a:latin typeface="Arial"/>
                <a:cs typeface="Arial"/>
              </a:rPr>
            </a:br>
            <a:br>
              <a:rPr lang="en-US" sz="3400" b="1">
                <a:latin typeface="Arial"/>
                <a:cs typeface="Arial"/>
              </a:rPr>
            </a:br>
            <a:r>
              <a:rPr lang="en-US" sz="3400" b="1">
                <a:solidFill>
                  <a:schemeClr val="bg1"/>
                </a:solidFill>
                <a:latin typeface="Arial"/>
                <a:cs typeface="Arial"/>
              </a:rPr>
              <a:t>Benefits of Collaboration - </a:t>
            </a:r>
            <a:endParaRPr lang="en-US" sz="3400">
              <a:solidFill>
                <a:schemeClr val="bg1"/>
              </a:solidFill>
            </a:endParaRPr>
          </a:p>
          <a:p>
            <a:pPr lvl="1" algn="l"/>
            <a:r>
              <a:rPr lang="en-US" sz="2400">
                <a:solidFill>
                  <a:schemeClr val="bg1"/>
                </a:solidFill>
                <a:latin typeface="+mj-lt"/>
                <a:ea typeface="+mj-lt"/>
                <a:cs typeface="+mj-lt"/>
              </a:rPr>
              <a:t>Collaboration fosters innovation by bringing together diverse perspectives and ideas (Quintanilla &amp; Wahl, 2020).</a:t>
            </a:r>
            <a:br>
              <a:rPr lang="en-US" sz="2400">
                <a:solidFill>
                  <a:schemeClr val="bg1"/>
                </a:solidFill>
                <a:latin typeface="Aptos Display"/>
              </a:rPr>
            </a:br>
            <a:br>
              <a:rPr lang="en-US" sz="2400">
                <a:latin typeface="Aptos Display"/>
              </a:rPr>
            </a:br>
            <a:r>
              <a:rPr lang="en-US" sz="2400">
                <a:solidFill>
                  <a:schemeClr val="bg1"/>
                </a:solidFill>
              </a:rPr>
              <a:t>Collaboration aligns individual and team objectives, ensuring everyone works toward shared outcomes (Tannenbaum &amp; Salas, 2021).</a:t>
            </a:r>
            <a:endParaRPr lang="en-US" sz="2400">
              <a:solidFill>
                <a:schemeClr val="bg1"/>
              </a:solidFill>
              <a:latin typeface="+mj-lt"/>
              <a:ea typeface="+mj-lt"/>
              <a:cs typeface="Arial"/>
            </a:endParaRPr>
          </a:p>
          <a:p>
            <a:pPr lvl="1" algn="l"/>
            <a:br>
              <a:rPr lang="en-US" sz="3400">
                <a:solidFill>
                  <a:schemeClr val="bg1"/>
                </a:solidFill>
                <a:latin typeface="+mj-lt"/>
                <a:ea typeface="+mj-lt"/>
                <a:cs typeface="+mj-lt"/>
              </a:rPr>
            </a:br>
            <a:endParaRPr lang="en-US" sz="3400">
              <a:solidFill>
                <a:schemeClr val="bg1"/>
              </a:solidFill>
              <a:latin typeface="Aptos Display" panose="020F0302020204030204"/>
              <a:cs typeface="Arial"/>
            </a:endParaRPr>
          </a:p>
          <a:p>
            <a:endParaRPr lang="en-US" sz="3400" b="1">
              <a:solidFill>
                <a:schemeClr val="bg1"/>
              </a:solidFill>
              <a:latin typeface="Arial"/>
              <a:cs typeface="Arial"/>
            </a:endParaRPr>
          </a:p>
        </p:txBody>
      </p:sp>
      <p:graphicFrame>
        <p:nvGraphicFramePr>
          <p:cNvPr id="5" name="Content Placeholder 2">
            <a:extLst>
              <a:ext uri="{FF2B5EF4-FFF2-40B4-BE49-F238E27FC236}">
                <a16:creationId xmlns:a16="http://schemas.microsoft.com/office/drawing/2014/main" id="{5C5050C8-E21D-57E0-2695-D19B9024BBD8}"/>
              </a:ext>
            </a:extLst>
          </p:cNvPr>
          <p:cNvGraphicFramePr>
            <a:graphicFrameLocks noGrp="1"/>
          </p:cNvGraphicFramePr>
          <p:nvPr>
            <p:ph idx="1"/>
            <p:extLst>
              <p:ext uri="{D42A27DB-BD31-4B8C-83A1-F6EECF244321}">
                <p14:modId xmlns:p14="http://schemas.microsoft.com/office/powerpoint/2010/main" val="51196938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2067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red wooden stick figures">
            <a:extLst>
              <a:ext uri="{FF2B5EF4-FFF2-40B4-BE49-F238E27FC236}">
                <a16:creationId xmlns:a16="http://schemas.microsoft.com/office/drawing/2014/main" id="{A534178B-3AE0-A9BE-4B19-8DD0C2A09C37}"/>
              </a:ext>
            </a:extLst>
          </p:cNvPr>
          <p:cNvPicPr>
            <a:picLocks noChangeAspect="1"/>
          </p:cNvPicPr>
          <p:nvPr/>
        </p:nvPicPr>
        <p:blipFill>
          <a:blip r:embed="rId2"/>
          <a:srcRect l="16427" r="22018" b="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62A18-6993-FD30-2EF8-F6B5DF2D546F}"/>
              </a:ext>
            </a:extLst>
          </p:cNvPr>
          <p:cNvSpPr>
            <a:spLocks noGrp="1"/>
          </p:cNvSpPr>
          <p:nvPr>
            <p:ph type="title"/>
          </p:nvPr>
        </p:nvSpPr>
        <p:spPr>
          <a:xfrm>
            <a:off x="761801" y="8661"/>
            <a:ext cx="4778387" cy="1948821"/>
          </a:xfrm>
          <a:ln>
            <a:solidFill>
              <a:schemeClr val="accent2"/>
            </a:solidFill>
          </a:ln>
        </p:spPr>
        <p:txBody>
          <a:bodyPr anchor="ctr">
            <a:normAutofit/>
          </a:bodyPr>
          <a:lstStyle/>
          <a:p>
            <a:r>
              <a:rPr lang="en-US" sz="2800" b="1" dirty="0">
                <a:solidFill>
                  <a:schemeClr val="accent5"/>
                </a:solidFill>
                <a:latin typeface="Arial"/>
                <a:cs typeface="Arial"/>
              </a:rPr>
              <a:t>Relationship Building and Positive Psychology in Team Relationships</a:t>
            </a:r>
            <a:endParaRPr lang="en-US" sz="2800" dirty="0">
              <a:solidFill>
                <a:schemeClr val="accent5"/>
              </a:solidFill>
              <a:latin typeface="Arial"/>
              <a:cs typeface="Arial"/>
            </a:endParaRPr>
          </a:p>
          <a:p>
            <a:endParaRPr lang="en-US" sz="2800" b="1">
              <a:latin typeface="Aptos"/>
            </a:endParaRPr>
          </a:p>
          <a:p>
            <a:endParaRPr lang="en-US" sz="2800"/>
          </a:p>
        </p:txBody>
      </p:sp>
      <p:sp>
        <p:nvSpPr>
          <p:cNvPr id="3" name="Content Placeholder 2">
            <a:extLst>
              <a:ext uri="{FF2B5EF4-FFF2-40B4-BE49-F238E27FC236}">
                <a16:creationId xmlns:a16="http://schemas.microsoft.com/office/drawing/2014/main" id="{36A36037-38C7-FAE1-65CD-17FBEBE8BA01}"/>
              </a:ext>
            </a:extLst>
          </p:cNvPr>
          <p:cNvSpPr>
            <a:spLocks noGrp="1"/>
          </p:cNvSpPr>
          <p:nvPr>
            <p:ph idx="1"/>
          </p:nvPr>
        </p:nvSpPr>
        <p:spPr>
          <a:xfrm>
            <a:off x="761801" y="2288582"/>
            <a:ext cx="4659756" cy="3970484"/>
          </a:xfrm>
        </p:spPr>
        <p:txBody>
          <a:bodyPr vert="horz" lIns="91440" tIns="45720" rIns="91440" bIns="45720" rtlCol="0" anchor="ctr">
            <a:normAutofit fontScale="92500" lnSpcReduction="20000"/>
          </a:bodyPr>
          <a:lstStyle/>
          <a:p>
            <a:pPr>
              <a:buNone/>
            </a:pPr>
            <a:endParaRPr lang="en-US" sz="1700" b="1"/>
          </a:p>
          <a:p>
            <a:pPr>
              <a:buFont typeface="Arial"/>
              <a:buChar char="•"/>
            </a:pPr>
            <a:r>
              <a:rPr lang="en-US" sz="2000" b="1" dirty="0">
                <a:solidFill>
                  <a:srgbClr val="002060"/>
                </a:solidFill>
                <a:ea typeface="+mn-lt"/>
                <a:cs typeface="+mn-lt"/>
              </a:rPr>
              <a:t>Aligning Strengths with Tasks</a:t>
            </a:r>
            <a:endParaRPr lang="en-US" sz="2000">
              <a:solidFill>
                <a:srgbClr val="002060"/>
              </a:solidFill>
            </a:endParaRPr>
          </a:p>
          <a:p>
            <a:pPr>
              <a:buFont typeface="Arial"/>
              <a:buChar char="•"/>
            </a:pPr>
            <a:r>
              <a:rPr lang="en-US" sz="2000" b="1" dirty="0">
                <a:solidFill>
                  <a:srgbClr val="002060"/>
                </a:solidFill>
                <a:ea typeface="+mn-lt"/>
                <a:cs typeface="+mn-lt"/>
              </a:rPr>
              <a:t>Key Roles Supporting Relationships</a:t>
            </a:r>
            <a:r>
              <a:rPr lang="en-US" sz="2000" dirty="0">
                <a:solidFill>
                  <a:srgbClr val="002060"/>
                </a:solidFill>
                <a:ea typeface="+mn-lt"/>
                <a:cs typeface="+mn-lt"/>
              </a:rPr>
              <a:t> </a:t>
            </a:r>
          </a:p>
          <a:p>
            <a:pPr>
              <a:buFont typeface="Arial"/>
              <a:buChar char="•"/>
            </a:pPr>
            <a:r>
              <a:rPr lang="en-US" sz="2000" b="1" dirty="0">
                <a:solidFill>
                  <a:srgbClr val="002060"/>
                </a:solidFill>
                <a:ea typeface="+mn-lt"/>
                <a:cs typeface="+mn-lt"/>
              </a:rPr>
              <a:t>Relationship Benefits</a:t>
            </a:r>
            <a:r>
              <a:rPr lang="en-US" sz="2000" dirty="0">
                <a:solidFill>
                  <a:srgbClr val="002060"/>
                </a:solidFill>
                <a:ea typeface="+mn-lt"/>
                <a:cs typeface="+mn-lt"/>
              </a:rPr>
              <a:t>:</a:t>
            </a:r>
          </a:p>
          <a:p>
            <a:pPr>
              <a:buFont typeface="Arial"/>
              <a:buChar char="•"/>
            </a:pPr>
            <a:r>
              <a:rPr lang="en-US" sz="2000" b="1" dirty="0">
                <a:solidFill>
                  <a:srgbClr val="002060"/>
                </a:solidFill>
                <a:ea typeface="+mn-lt"/>
                <a:cs typeface="+mn-lt"/>
              </a:rPr>
              <a:t>Strategies for Team Dynamics</a:t>
            </a:r>
            <a:r>
              <a:rPr lang="en-US" sz="2000" dirty="0">
                <a:solidFill>
                  <a:srgbClr val="002060"/>
                </a:solidFill>
                <a:ea typeface="+mn-lt"/>
                <a:cs typeface="+mn-lt"/>
              </a:rPr>
              <a:t> </a:t>
            </a:r>
          </a:p>
          <a:p>
            <a:pPr>
              <a:buFont typeface="Arial"/>
              <a:buChar char="•"/>
            </a:pPr>
            <a:r>
              <a:rPr lang="en-US" sz="2000" b="1" dirty="0">
                <a:solidFill>
                  <a:srgbClr val="002060"/>
                </a:solidFill>
                <a:ea typeface="+mn-lt"/>
                <a:cs typeface="+mn-lt"/>
              </a:rPr>
              <a:t>Positive Reinforcement</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Coaching</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Emotional Support</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Impact on Relationships</a:t>
            </a:r>
            <a:r>
              <a:rPr lang="en-US" sz="2000" dirty="0">
                <a:solidFill>
                  <a:srgbClr val="002060"/>
                </a:solidFill>
                <a:ea typeface="+mn-lt"/>
                <a:cs typeface="+mn-lt"/>
              </a:rPr>
              <a:t>:</a:t>
            </a:r>
            <a:endParaRPr lang="en-US" sz="2000">
              <a:solidFill>
                <a:srgbClr val="002060"/>
              </a:solidFill>
            </a:endParaRPr>
          </a:p>
          <a:p>
            <a:pPr lvl="1" indent="0">
              <a:buNone/>
            </a:pPr>
            <a:endParaRPr lang="en-US" sz="2000" dirty="0">
              <a:latin typeface="Arial"/>
              <a:cs typeface="Arial"/>
            </a:endParaRPr>
          </a:p>
          <a:p>
            <a:pPr lvl="1" indent="0">
              <a:buNone/>
            </a:pPr>
            <a:r>
              <a:rPr lang="en-US" sz="2000" dirty="0">
                <a:latin typeface="Arial"/>
                <a:cs typeface="Arial"/>
              </a:rPr>
              <a:t>(Belbin &amp; Belbin, 2010)  </a:t>
            </a:r>
            <a:endParaRPr lang="en-US">
              <a:latin typeface="Aptos" panose="020B0004020202020204"/>
              <a:cs typeface="Arial"/>
            </a:endParaRPr>
          </a:p>
          <a:p>
            <a:pPr lvl="1" indent="0">
              <a:buNone/>
            </a:pPr>
            <a:r>
              <a:rPr lang="en-US" sz="2000" dirty="0">
                <a:latin typeface="Arial"/>
                <a:cs typeface="Arial"/>
              </a:rPr>
              <a:t>(</a:t>
            </a:r>
            <a:r>
              <a:rPr lang="en-US" sz="2000" dirty="0" err="1">
                <a:latin typeface="Arial"/>
                <a:cs typeface="Arial"/>
              </a:rPr>
              <a:t>Academi</a:t>
            </a:r>
            <a:r>
              <a:rPr lang="en-US" sz="2000" dirty="0">
                <a:latin typeface="Arial"/>
                <a:cs typeface="Arial"/>
              </a:rPr>
              <a:t> Wales, 2018)</a:t>
            </a:r>
            <a:endParaRPr lang="en-US"/>
          </a:p>
          <a:p>
            <a:pPr lvl="1">
              <a:buNone/>
            </a:pPr>
            <a:endParaRPr lang="en-US" sz="1700"/>
          </a:p>
          <a:p>
            <a:pPr marL="0" indent="0">
              <a:buNone/>
            </a:pPr>
            <a:endParaRPr lang="en-US" sz="1700"/>
          </a:p>
        </p:txBody>
      </p:sp>
    </p:spTree>
    <p:extLst>
      <p:ext uri="{BB962C8B-B14F-4D97-AF65-F5344CB8AC3E}">
        <p14:creationId xmlns:p14="http://schemas.microsoft.com/office/powerpoint/2010/main" val="1983040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91B84-F120-7DFF-7022-C87678199467}"/>
              </a:ext>
            </a:extLst>
          </p:cNvPr>
          <p:cNvSpPr>
            <a:spLocks noGrp="1"/>
          </p:cNvSpPr>
          <p:nvPr>
            <p:ph type="title"/>
          </p:nvPr>
        </p:nvSpPr>
        <p:spPr>
          <a:xfrm>
            <a:off x="761803" y="350196"/>
            <a:ext cx="4646904" cy="1624520"/>
          </a:xfrm>
        </p:spPr>
        <p:txBody>
          <a:bodyPr anchor="ctr">
            <a:normAutofit/>
          </a:bodyPr>
          <a:lstStyle/>
          <a:p>
            <a:r>
              <a:rPr lang="en-US" sz="3700" b="1">
                <a:latin typeface="Arial"/>
                <a:cs typeface="Arial"/>
              </a:rPr>
              <a:t>Reflections on the Dynamics of Teams and Roles</a:t>
            </a:r>
            <a:endParaRPr lang="en-US" sz="3700"/>
          </a:p>
        </p:txBody>
      </p:sp>
      <p:sp>
        <p:nvSpPr>
          <p:cNvPr id="3" name="Content Placeholder 2">
            <a:extLst>
              <a:ext uri="{FF2B5EF4-FFF2-40B4-BE49-F238E27FC236}">
                <a16:creationId xmlns:a16="http://schemas.microsoft.com/office/drawing/2014/main" id="{9A0A003A-FE46-F203-5806-6F2CAA56A96D}"/>
              </a:ext>
            </a:extLst>
          </p:cNvPr>
          <p:cNvSpPr>
            <a:spLocks noGrp="1"/>
          </p:cNvSpPr>
          <p:nvPr>
            <p:ph idx="1"/>
          </p:nvPr>
        </p:nvSpPr>
        <p:spPr>
          <a:xfrm>
            <a:off x="-197" y="1735383"/>
            <a:ext cx="7895322" cy="5561706"/>
          </a:xfrm>
        </p:spPr>
        <p:txBody>
          <a:bodyPr vert="horz" lIns="91440" tIns="45720" rIns="91440" bIns="45720" rtlCol="0" anchor="ctr">
            <a:noAutofit/>
          </a:bodyPr>
          <a:lstStyle/>
          <a:p>
            <a:pPr marL="0" indent="0">
              <a:spcBef>
                <a:spcPts val="0"/>
              </a:spcBef>
              <a:buNone/>
            </a:pPr>
            <a:r>
              <a:rPr lang="en-US" sz="1800" b="1" dirty="0">
                <a:latin typeface="Arial"/>
                <a:cs typeface="Arial"/>
              </a:rPr>
              <a:t>Dynamics of Teams and Roles</a:t>
            </a:r>
            <a:endParaRPr lang="en-US" sz="1800"/>
          </a:p>
          <a:p>
            <a:pPr marL="0" indent="0">
              <a:spcBef>
                <a:spcPts val="0"/>
              </a:spcBef>
              <a:buNone/>
            </a:pPr>
            <a:r>
              <a:rPr lang="en-US" sz="1800" dirty="0">
                <a:latin typeface="Arial"/>
                <a:cs typeface="Arial"/>
              </a:rPr>
              <a:t>Teams succeed when members understand and embrace their roles (Belbin, 2010), identified nine roles that contribute to effective teams.</a:t>
            </a:r>
            <a:endParaRPr lang="en-US" sz="1800"/>
          </a:p>
          <a:p>
            <a:r>
              <a:rPr lang="en-US" sz="1800" dirty="0">
                <a:latin typeface="Arial"/>
                <a:cs typeface="Arial"/>
              </a:rPr>
              <a:t>Enhances teamwork by leveraging individual strengths.</a:t>
            </a:r>
          </a:p>
          <a:p>
            <a:r>
              <a:rPr lang="en-US" sz="1800" dirty="0">
                <a:latin typeface="Arial"/>
                <a:cs typeface="Arial"/>
              </a:rPr>
              <a:t>Balances team dynamics and reduces overlapping responsibilities.</a:t>
            </a:r>
          </a:p>
          <a:p>
            <a:pPr>
              <a:spcBef>
                <a:spcPts val="0"/>
              </a:spcBef>
            </a:pPr>
            <a:r>
              <a:rPr lang="en-US" sz="1800" dirty="0">
                <a:latin typeface="Arial"/>
                <a:cs typeface="Arial"/>
              </a:rPr>
              <a:t>Improves adaptability to challenges and complex tasks</a:t>
            </a:r>
          </a:p>
          <a:p>
            <a:pPr marL="0" indent="0">
              <a:spcBef>
                <a:spcPts val="0"/>
              </a:spcBef>
              <a:buNone/>
            </a:pPr>
            <a:endParaRPr lang="en-US" sz="1800" dirty="0">
              <a:latin typeface="Arial"/>
              <a:cs typeface="Arial"/>
            </a:endParaRPr>
          </a:p>
          <a:p>
            <a:pPr marL="0" indent="0">
              <a:spcBef>
                <a:spcPts val="0"/>
              </a:spcBef>
              <a:buNone/>
            </a:pPr>
            <a:r>
              <a:rPr lang="en-US" sz="1800" b="1" dirty="0">
                <a:latin typeface="Arial"/>
                <a:cs typeface="Arial"/>
              </a:rPr>
              <a:t>Teams vs. Groups - </a:t>
            </a:r>
            <a:r>
              <a:rPr lang="en-US" sz="1800" dirty="0">
                <a:latin typeface="Arial"/>
                <a:cs typeface="Arial"/>
              </a:rPr>
              <a:t>Quintanilla and Wahl (2020) highlight that teams are more structured and goal-oriented</a:t>
            </a:r>
            <a:endParaRPr lang="en-US" sz="1800"/>
          </a:p>
          <a:p>
            <a:pPr marL="0" indent="0">
              <a:buNone/>
            </a:pPr>
            <a:r>
              <a:rPr lang="en-US" sz="1800" dirty="0">
                <a:latin typeface="Arial"/>
                <a:cs typeface="Arial"/>
              </a:rPr>
              <a:t> Advantages of Teams Over Groups:</a:t>
            </a:r>
            <a:endParaRPr lang="en-US" sz="1800"/>
          </a:p>
          <a:p>
            <a:pPr marL="285750" indent="-285750"/>
            <a:r>
              <a:rPr lang="en-US" sz="1800" dirty="0">
                <a:latin typeface="Arial"/>
                <a:cs typeface="Arial"/>
              </a:rPr>
              <a:t>Teams achieve outcomes beyond individual capabilities.</a:t>
            </a:r>
            <a:endParaRPr lang="en-US" sz="1800"/>
          </a:p>
          <a:p>
            <a:pPr marL="285750" indent="-285750"/>
            <a:r>
              <a:rPr lang="en-US" sz="1800" dirty="0">
                <a:latin typeface="Arial"/>
                <a:cs typeface="Arial"/>
              </a:rPr>
              <a:t>Stronger relationships and collaboration drive higher performance.</a:t>
            </a:r>
            <a:endParaRPr lang="en-US" sz="1800"/>
          </a:p>
          <a:p>
            <a:pPr marL="285750" indent="-285750"/>
            <a:r>
              <a:rPr lang="en-US" sz="1800" dirty="0">
                <a:latin typeface="Arial"/>
                <a:cs typeface="Arial"/>
              </a:rPr>
              <a:t>Teams align efforts toward common goals, enhancing efficiency.</a:t>
            </a:r>
            <a:endParaRPr lang="en-US" sz="1800" dirty="0"/>
          </a:p>
          <a:p>
            <a:pPr marL="0" indent="0">
              <a:spcBef>
                <a:spcPts val="0"/>
              </a:spcBef>
              <a:buNone/>
            </a:pPr>
            <a:endParaRPr lang="en-US" sz="1100">
              <a:latin typeface="Arial"/>
              <a:cs typeface="Arial"/>
            </a:endParaRPr>
          </a:p>
          <a:p>
            <a:pPr marL="0" indent="0">
              <a:spcBef>
                <a:spcPts val="0"/>
              </a:spcBef>
              <a:buNone/>
            </a:pPr>
            <a:endParaRPr lang="en-US" sz="1100" b="1">
              <a:latin typeface="Arial"/>
              <a:cs typeface="Arial"/>
            </a:endParaRPr>
          </a:p>
          <a:p>
            <a:pPr>
              <a:spcBef>
                <a:spcPts val="0"/>
              </a:spcBef>
            </a:pPr>
            <a:endParaRPr lang="en-US" sz="1100">
              <a:latin typeface="Arial"/>
              <a:cs typeface="Arial"/>
            </a:endParaRPr>
          </a:p>
        </p:txBody>
      </p:sp>
      <p:pic>
        <p:nvPicPr>
          <p:cNvPr id="5" name="Picture 4" descr="Colorful carved figures of humans">
            <a:extLst>
              <a:ext uri="{FF2B5EF4-FFF2-40B4-BE49-F238E27FC236}">
                <a16:creationId xmlns:a16="http://schemas.microsoft.com/office/drawing/2014/main" id="{1176B93E-0518-872C-2F97-9B2A0255C829}"/>
              </a:ext>
            </a:extLst>
          </p:cNvPr>
          <p:cNvPicPr>
            <a:picLocks noChangeAspect="1"/>
          </p:cNvPicPr>
          <p:nvPr/>
        </p:nvPicPr>
        <p:blipFill>
          <a:blip r:embed="rId2"/>
          <a:srcRect l="18705" r="17893" b="-10"/>
          <a:stretch/>
        </p:blipFill>
        <p:spPr>
          <a:xfrm>
            <a:off x="7896086" y="1"/>
            <a:ext cx="4291696" cy="6858000"/>
          </a:xfrm>
          <a:prstGeom prst="rect">
            <a:avLst/>
          </a:prstGeom>
        </p:spPr>
      </p:pic>
    </p:spTree>
    <p:extLst>
      <p:ext uri="{BB962C8B-B14F-4D97-AF65-F5344CB8AC3E}">
        <p14:creationId xmlns:p14="http://schemas.microsoft.com/office/powerpoint/2010/main" val="3038853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EFF4073F-C79B-E710-610F-9843C9AAA0F0}"/>
              </a:ext>
            </a:extLst>
          </p:cNvPr>
          <p:cNvPicPr>
            <a:picLocks noChangeAspect="1"/>
          </p:cNvPicPr>
          <p:nvPr/>
        </p:nvPicPr>
        <p:blipFill>
          <a:blip r:embed="rId2"/>
          <a:srcRect b="15730"/>
          <a:stretch/>
        </p:blipFill>
        <p:spPr>
          <a:xfrm>
            <a:off x="1" y="38583"/>
            <a:ext cx="12192000" cy="6857999"/>
          </a:xfrm>
          <a:prstGeom prst="rect">
            <a:avLst/>
          </a:prstGeom>
        </p:spPr>
      </p:pic>
      <p:sp>
        <p:nvSpPr>
          <p:cNvPr id="16" name="Freeform: Shape 15">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69A64-8DA3-5335-3A3E-2AA9496F96F6}"/>
              </a:ext>
            </a:extLst>
          </p:cNvPr>
          <p:cNvSpPr>
            <a:spLocks noGrp="1"/>
          </p:cNvSpPr>
          <p:nvPr>
            <p:ph idx="1"/>
          </p:nvPr>
        </p:nvSpPr>
        <p:spPr>
          <a:xfrm>
            <a:off x="647015" y="615070"/>
            <a:ext cx="7026973" cy="5662815"/>
          </a:xfrm>
        </p:spPr>
        <p:txBody>
          <a:bodyPr vert="horz" lIns="91440" tIns="45720" rIns="91440" bIns="45720" rtlCol="0" anchor="ctr">
            <a:noAutofit/>
          </a:bodyPr>
          <a:lstStyle/>
          <a:p>
            <a:pPr marL="0" indent="0">
              <a:buNone/>
            </a:pPr>
            <a:endParaRPr lang="en-US" sz="1100" b="1" dirty="0">
              <a:latin typeface="Aptos"/>
              <a:cs typeface="Arial"/>
            </a:endParaRPr>
          </a:p>
          <a:p>
            <a:pPr marL="0" indent="0">
              <a:buNone/>
            </a:pPr>
            <a:endParaRPr lang="en-US" sz="1100" b="1" dirty="0">
              <a:latin typeface="Aptos"/>
              <a:cs typeface="Arial"/>
            </a:endParaRPr>
          </a:p>
          <a:p>
            <a:pPr marL="0" indent="0">
              <a:buNone/>
            </a:pPr>
            <a:r>
              <a:rPr lang="en-US" sz="1100" b="1" dirty="0">
                <a:latin typeface="Aptos"/>
                <a:cs typeface="Arial"/>
              </a:rPr>
              <a:t>Tuckman’s Theory of Team Development</a:t>
            </a:r>
            <a:endParaRPr lang="en-US" sz="1100" dirty="0">
              <a:latin typeface="Aptos"/>
            </a:endParaRPr>
          </a:p>
          <a:p>
            <a:pPr marL="0" indent="0">
              <a:buNone/>
            </a:pPr>
            <a:r>
              <a:rPr lang="en-US" sz="1100" b="1" dirty="0">
                <a:latin typeface="Aptos"/>
                <a:cs typeface="Arial"/>
              </a:rPr>
              <a:t>Overview of Tuckman’s Model (1965):</a:t>
            </a:r>
            <a:endParaRPr lang="en-US" sz="1100" dirty="0">
              <a:latin typeface="Aptos"/>
              <a:cs typeface="Arial"/>
            </a:endParaRPr>
          </a:p>
          <a:p>
            <a:pPr marL="171450" indent="-171450"/>
            <a:r>
              <a:rPr lang="en-US" sz="1100" b="1" dirty="0">
                <a:latin typeface="Aptos"/>
                <a:cs typeface="Arial"/>
              </a:rPr>
              <a:t>Forming:</a:t>
            </a:r>
            <a:r>
              <a:rPr lang="en-US" sz="1100" dirty="0">
                <a:latin typeface="Aptos"/>
                <a:cs typeface="Arial"/>
              </a:rPr>
              <a:t> Team members get acquainted, define roles, and set objectives.</a:t>
            </a:r>
          </a:p>
          <a:p>
            <a:pPr marL="171450" indent="-171450"/>
            <a:r>
              <a:rPr lang="en-US" sz="1100" b="1" dirty="0">
                <a:latin typeface="Aptos"/>
                <a:cs typeface="Arial"/>
              </a:rPr>
              <a:t>Storming: </a:t>
            </a:r>
            <a:r>
              <a:rPr lang="en-US" sz="1100" dirty="0">
                <a:latin typeface="Aptos"/>
                <a:cs typeface="Arial"/>
              </a:rPr>
              <a:t>Conflict arises as individuals assert themselves and work through differences.</a:t>
            </a:r>
          </a:p>
          <a:p>
            <a:pPr marL="171450" indent="-171450"/>
            <a:r>
              <a:rPr lang="en-US" sz="1100" b="1" dirty="0">
                <a:latin typeface="Aptos"/>
                <a:cs typeface="Arial"/>
              </a:rPr>
              <a:t>Norming: </a:t>
            </a:r>
            <a:r>
              <a:rPr lang="en-US" sz="1100" dirty="0">
                <a:latin typeface="Aptos"/>
                <a:cs typeface="Arial"/>
              </a:rPr>
              <a:t>Collaboration improves as the team establishes trust and resolves conflicts.</a:t>
            </a:r>
          </a:p>
          <a:p>
            <a:pPr marL="171450" indent="-171450"/>
            <a:r>
              <a:rPr lang="en-US" sz="1100" b="1" dirty="0">
                <a:latin typeface="Aptos"/>
                <a:cs typeface="Arial"/>
              </a:rPr>
              <a:t>Performing:</a:t>
            </a:r>
            <a:r>
              <a:rPr lang="en-US" sz="1100" dirty="0">
                <a:latin typeface="Aptos"/>
                <a:cs typeface="Arial"/>
              </a:rPr>
              <a:t> The team becomes highly productive and goal-oriented.</a:t>
            </a:r>
          </a:p>
          <a:p>
            <a:pPr marL="171450" indent="-171450"/>
            <a:r>
              <a:rPr lang="en-US" sz="1100" b="1" dirty="0">
                <a:latin typeface="Aptos"/>
                <a:cs typeface="Arial"/>
              </a:rPr>
              <a:t>Adjourning:</a:t>
            </a:r>
            <a:r>
              <a:rPr lang="en-US" sz="1100" dirty="0">
                <a:latin typeface="Aptos"/>
                <a:cs typeface="Arial"/>
              </a:rPr>
              <a:t> The team disbands after achieving its objectives.</a:t>
            </a:r>
          </a:p>
          <a:p>
            <a:pPr marL="0" indent="0">
              <a:buNone/>
            </a:pPr>
            <a:r>
              <a:rPr lang="en-US" sz="1100" dirty="0">
                <a:latin typeface="Aptos"/>
                <a:cs typeface="Arial"/>
              </a:rPr>
              <a:t>Open communication and trust are critical to navigating team challenges and achieving peak performance.</a:t>
            </a:r>
            <a:endParaRPr lang="en-US" sz="1100">
              <a:latin typeface="Aptos"/>
            </a:endParaRPr>
          </a:p>
          <a:p>
            <a:pPr marL="0" indent="0">
              <a:buNone/>
            </a:pPr>
            <a:r>
              <a:rPr lang="en-US" sz="1100" b="1" dirty="0">
                <a:latin typeface="Aptos"/>
                <a:cs typeface="Arial"/>
              </a:rPr>
              <a:t>Drivers of Team </a:t>
            </a:r>
            <a:r>
              <a:rPr lang="en-US" sz="1100" b="1" err="1">
                <a:latin typeface="Aptos"/>
                <a:cs typeface="Arial"/>
              </a:rPr>
              <a:t>Effectiveness:</a:t>
            </a:r>
            <a:r>
              <a:rPr lang="en-US" sz="1100" err="1">
                <a:latin typeface="Aptos"/>
                <a:cs typeface="Arial"/>
              </a:rPr>
              <a:t>The</a:t>
            </a:r>
            <a:r>
              <a:rPr lang="en-US" sz="1100" dirty="0">
                <a:latin typeface="Aptos"/>
                <a:cs typeface="Arial"/>
              </a:rPr>
              <a:t> clarity of purpose and mutual respect are essential for team cohesion, </a:t>
            </a:r>
            <a:r>
              <a:rPr lang="en-US" sz="1100" dirty="0">
                <a:ea typeface="+mn-lt"/>
                <a:cs typeface="Arial"/>
              </a:rPr>
              <a:t>(</a:t>
            </a:r>
            <a:r>
              <a:rPr lang="en-US" sz="1100" dirty="0">
                <a:ea typeface="+mn-lt"/>
                <a:cs typeface="+mn-lt"/>
              </a:rPr>
              <a:t>Tannenbaum and Salas, 2021).</a:t>
            </a:r>
            <a:endParaRPr lang="en-US" sz="1100" dirty="0">
              <a:latin typeface="Aptos"/>
              <a:cs typeface="Arial"/>
            </a:endParaRPr>
          </a:p>
          <a:p>
            <a:pPr marL="171450" indent="-171450"/>
            <a:r>
              <a:rPr lang="en-US" sz="1100" dirty="0">
                <a:latin typeface="Aptos"/>
                <a:cs typeface="Arial"/>
              </a:rPr>
              <a:t>Shared goals implement alignment and collaboration within the team.</a:t>
            </a:r>
          </a:p>
          <a:p>
            <a:pPr marL="171450" indent="-171450"/>
            <a:r>
              <a:rPr lang="en-US" sz="1100" dirty="0">
                <a:latin typeface="Aptos"/>
                <a:cs typeface="Arial"/>
              </a:rPr>
              <a:t>Trust and accountability create a strong foundation for performance.</a:t>
            </a:r>
          </a:p>
          <a:p>
            <a:pPr marL="171450" indent="-171450"/>
            <a:r>
              <a:rPr lang="en-US" sz="1100" dirty="0">
                <a:latin typeface="Aptos"/>
                <a:cs typeface="Arial"/>
              </a:rPr>
              <a:t>Clearly defined objectives enhance team focus and cohesion.</a:t>
            </a:r>
          </a:p>
          <a:p>
            <a:pPr marL="171450" indent="-171450"/>
            <a:r>
              <a:rPr lang="en-US" sz="1100" dirty="0">
                <a:latin typeface="Aptos"/>
                <a:cs typeface="Arial"/>
              </a:rPr>
              <a:t>Mutual Respect among members strengthens relationships and reduces conflicts.</a:t>
            </a:r>
          </a:p>
          <a:p>
            <a:pPr marL="171450" indent="-171450"/>
            <a:r>
              <a:rPr lang="en-US" sz="1100" dirty="0">
                <a:latin typeface="Aptos"/>
                <a:cs typeface="Arial"/>
              </a:rPr>
              <a:t>Assigning tasks based on individual strengths improves efficiency.</a:t>
            </a:r>
          </a:p>
          <a:p>
            <a:pPr marL="171450" indent="-171450"/>
            <a:r>
              <a:rPr lang="en-US" sz="1100" dirty="0">
                <a:latin typeface="Aptos"/>
                <a:cs typeface="Arial"/>
              </a:rPr>
              <a:t>Clear delegation minimizes role overlap and prevents misunderstandings.</a:t>
            </a:r>
            <a:endParaRPr lang="en-US" sz="1100" dirty="0">
              <a:latin typeface="Aptos"/>
            </a:endParaRPr>
          </a:p>
          <a:p>
            <a:pPr marL="0" indent="0">
              <a:buNone/>
            </a:pPr>
            <a:endParaRPr lang="en-US" sz="500">
              <a:latin typeface="Aptos"/>
              <a:cs typeface="Arial"/>
            </a:endParaRPr>
          </a:p>
          <a:p>
            <a:pPr marL="971550" lvl="1" indent="-285750">
              <a:buFont typeface="Arial"/>
              <a:buChar char="•"/>
            </a:pPr>
            <a:endParaRPr lang="en-US" sz="500">
              <a:latin typeface="Arial"/>
              <a:cs typeface="Arial"/>
            </a:endParaRPr>
          </a:p>
          <a:p>
            <a:pPr marL="0" indent="0">
              <a:buNone/>
            </a:pPr>
            <a:endParaRPr lang="en-US" sz="500">
              <a:cs typeface="Arial"/>
            </a:endParaRPr>
          </a:p>
          <a:p>
            <a:pPr marL="0" indent="0">
              <a:buNone/>
            </a:pPr>
            <a:endParaRPr lang="en-US" sz="500"/>
          </a:p>
        </p:txBody>
      </p:sp>
    </p:spTree>
    <p:extLst>
      <p:ext uri="{BB962C8B-B14F-4D97-AF65-F5344CB8AC3E}">
        <p14:creationId xmlns:p14="http://schemas.microsoft.com/office/powerpoint/2010/main" val="2201000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Head with Gears">
            <a:extLst>
              <a:ext uri="{FF2B5EF4-FFF2-40B4-BE49-F238E27FC236}">
                <a16:creationId xmlns:a16="http://schemas.microsoft.com/office/drawing/2014/main" id="{707F8D74-0A4B-2FED-3982-9A1DA78257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2B50C9-7432-1F3E-4A37-88B6AF87D839}"/>
              </a:ext>
            </a:extLst>
          </p:cNvPr>
          <p:cNvSpPr>
            <a:spLocks noGrp="1"/>
          </p:cNvSpPr>
          <p:nvPr>
            <p:ph type="title"/>
          </p:nvPr>
        </p:nvSpPr>
        <p:spPr>
          <a:xfrm>
            <a:off x="786384" y="841249"/>
            <a:ext cx="5692953" cy="2587131"/>
          </a:xfrm>
        </p:spPr>
        <p:txBody>
          <a:bodyPr anchor="b">
            <a:normAutofit/>
          </a:bodyPr>
          <a:lstStyle/>
          <a:p>
            <a:br>
              <a:rPr lang="en-US" b="1">
                <a:solidFill>
                  <a:schemeClr val="bg1"/>
                </a:solidFill>
                <a:latin typeface="Arial"/>
                <a:cs typeface="Arial"/>
              </a:rPr>
            </a:br>
            <a:r>
              <a:rPr lang="en-US" b="1">
                <a:solidFill>
                  <a:schemeClr val="bg1"/>
                </a:solidFill>
                <a:latin typeface="Arial"/>
                <a:cs typeface="Arial"/>
              </a:rPr>
              <a:t>The Role of Communication in Team Dynamics</a:t>
            </a:r>
            <a:endParaRPr lang="en-US">
              <a:solidFill>
                <a:schemeClr val="bg1"/>
              </a:solidFill>
              <a:latin typeface="Arial"/>
              <a:cs typeface="Arial"/>
            </a:endParaRPr>
          </a:p>
          <a:p>
            <a:endParaRPr lang="en-US">
              <a:solidFill>
                <a:schemeClr val="bg1"/>
              </a:solidFill>
            </a:endParaRPr>
          </a:p>
        </p:txBody>
      </p:sp>
      <p:sp>
        <p:nvSpPr>
          <p:cNvPr id="3" name="Content Placeholder 2">
            <a:extLst>
              <a:ext uri="{FF2B5EF4-FFF2-40B4-BE49-F238E27FC236}">
                <a16:creationId xmlns:a16="http://schemas.microsoft.com/office/drawing/2014/main" id="{88A71646-C384-6B35-5935-283A3F8E2CB2}"/>
              </a:ext>
            </a:extLst>
          </p:cNvPr>
          <p:cNvSpPr>
            <a:spLocks noGrp="1"/>
          </p:cNvSpPr>
          <p:nvPr>
            <p:ph idx="1"/>
          </p:nvPr>
        </p:nvSpPr>
        <p:spPr>
          <a:xfrm>
            <a:off x="786383" y="3510366"/>
            <a:ext cx="5692953" cy="3516591"/>
          </a:xfrm>
        </p:spPr>
        <p:txBody>
          <a:bodyPr vert="horz" lIns="91440" tIns="45720" rIns="91440" bIns="45720" rtlCol="0" anchor="ctr">
            <a:noAutofit/>
          </a:bodyPr>
          <a:lstStyle/>
          <a:p>
            <a:pPr>
              <a:spcBef>
                <a:spcPts val="0"/>
              </a:spcBef>
            </a:pPr>
            <a:r>
              <a:rPr lang="en-US" sz="1800" b="1" dirty="0">
                <a:solidFill>
                  <a:schemeClr val="tx2"/>
                </a:solidFill>
                <a:latin typeface="Aptos"/>
                <a:cs typeface="Arial"/>
              </a:rPr>
              <a:t>Effective listening and communication drive team success.</a:t>
            </a:r>
          </a:p>
          <a:p>
            <a:pPr>
              <a:spcBef>
                <a:spcPts val="0"/>
              </a:spcBef>
            </a:pPr>
            <a:r>
              <a:rPr lang="en-US" sz="1800" b="1" dirty="0">
                <a:solidFill>
                  <a:schemeClr val="tx2"/>
                </a:solidFill>
                <a:latin typeface="Aptos"/>
                <a:cs typeface="Arial"/>
              </a:rPr>
              <a:t>Nancy Kline (2002) highlights the importance of creating environments, "a thinking </a:t>
            </a:r>
            <a:r>
              <a:rPr lang="en-US" sz="1800" b="1" err="1">
                <a:solidFill>
                  <a:schemeClr val="tx2"/>
                </a:solidFill>
                <a:latin typeface="Aptos"/>
                <a:cs typeface="Arial"/>
              </a:rPr>
              <a:t>enviroment</a:t>
            </a:r>
            <a:r>
              <a:rPr lang="en-US" sz="1800" b="1" dirty="0">
                <a:solidFill>
                  <a:schemeClr val="tx2"/>
                </a:solidFill>
                <a:latin typeface="Aptos"/>
                <a:cs typeface="Arial"/>
              </a:rPr>
              <a:t>" where every team member feels heard and valued.</a:t>
            </a:r>
          </a:p>
          <a:p>
            <a:pPr>
              <a:spcBef>
                <a:spcPts val="0"/>
              </a:spcBef>
            </a:pPr>
            <a:endParaRPr lang="en-US" sz="1800" dirty="0">
              <a:solidFill>
                <a:schemeClr val="tx2"/>
              </a:solidFill>
              <a:latin typeface="Aptos"/>
              <a:cs typeface="Arial"/>
            </a:endParaRPr>
          </a:p>
          <a:p>
            <a:r>
              <a:rPr lang="en-US" sz="1800" b="1" dirty="0">
                <a:solidFill>
                  <a:schemeClr val="tx2"/>
                </a:solidFill>
                <a:latin typeface="Aptos"/>
                <a:cs typeface="Arial"/>
              </a:rPr>
              <a:t>Encourages open dialogue and equal participation.</a:t>
            </a:r>
            <a:endParaRPr lang="en-US" sz="1800" dirty="0">
              <a:solidFill>
                <a:schemeClr val="tx2"/>
              </a:solidFill>
              <a:latin typeface="Aptos"/>
              <a:cs typeface="Arial"/>
            </a:endParaRPr>
          </a:p>
          <a:p>
            <a:r>
              <a:rPr lang="en-US" sz="1800" b="1" dirty="0">
                <a:solidFill>
                  <a:schemeClr val="tx2"/>
                </a:solidFill>
                <a:latin typeface="Aptos"/>
                <a:cs typeface="Arial"/>
              </a:rPr>
              <a:t>Promotes innovative problem-solving by leveraging diverse perspectives.</a:t>
            </a:r>
            <a:endParaRPr lang="en-US" sz="1800">
              <a:solidFill>
                <a:schemeClr val="tx2"/>
              </a:solidFill>
              <a:latin typeface="Aptos"/>
            </a:endParaRPr>
          </a:p>
          <a:p>
            <a:r>
              <a:rPr lang="en-US" sz="1800" b="1" dirty="0">
                <a:solidFill>
                  <a:schemeClr val="tx2"/>
                </a:solidFill>
                <a:latin typeface="Aptos"/>
                <a:cs typeface="Arial"/>
              </a:rPr>
              <a:t>Strengthens team relationships through mutual respect and understanding.</a:t>
            </a:r>
            <a:endParaRPr lang="en-US" sz="1800" dirty="0">
              <a:solidFill>
                <a:schemeClr val="tx2"/>
              </a:solidFill>
              <a:latin typeface="Aptos"/>
            </a:endParaRPr>
          </a:p>
          <a:p>
            <a:pPr>
              <a:spcBef>
                <a:spcPts val="0"/>
              </a:spcBef>
            </a:pPr>
            <a:endParaRPr lang="en-US" sz="1500">
              <a:solidFill>
                <a:schemeClr val="tx2"/>
              </a:solidFill>
              <a:latin typeface="Arial"/>
              <a:cs typeface="Arial"/>
            </a:endParaRPr>
          </a:p>
        </p:txBody>
      </p:sp>
    </p:spTree>
    <p:extLst>
      <p:ext uri="{BB962C8B-B14F-4D97-AF65-F5344CB8AC3E}">
        <p14:creationId xmlns:p14="http://schemas.microsoft.com/office/powerpoint/2010/main" val="2568071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53811-BDCC-B647-C0C1-131287B4EEC5}"/>
              </a:ext>
            </a:extLst>
          </p:cNvPr>
          <p:cNvSpPr>
            <a:spLocks noGrp="1"/>
          </p:cNvSpPr>
          <p:nvPr>
            <p:ph type="title"/>
          </p:nvPr>
        </p:nvSpPr>
        <p:spPr>
          <a:xfrm>
            <a:off x="1171074" y="1396686"/>
            <a:ext cx="3240506" cy="4064628"/>
          </a:xfrm>
        </p:spPr>
        <p:txBody>
          <a:bodyPr>
            <a:normAutofit/>
          </a:bodyPr>
          <a:lstStyle/>
          <a:p>
            <a:r>
              <a:rPr lang="en-US" sz="4100">
                <a:solidFill>
                  <a:srgbClr val="FFFFFF"/>
                </a:solidFill>
              </a:rPr>
              <a:t>REFERENCES LIST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0B9217-7A8C-7F82-46F0-D5F6CF8AF3F1}"/>
              </a:ext>
            </a:extLst>
          </p:cNvPr>
          <p:cNvSpPr>
            <a:spLocks noGrp="1"/>
          </p:cNvSpPr>
          <p:nvPr>
            <p:ph idx="1"/>
          </p:nvPr>
        </p:nvSpPr>
        <p:spPr>
          <a:xfrm>
            <a:off x="5370153" y="848700"/>
            <a:ext cx="5536397" cy="4612614"/>
          </a:xfrm>
        </p:spPr>
        <p:txBody>
          <a:bodyPr vert="horz" lIns="91440" tIns="45720" rIns="91440" bIns="45720" rtlCol="0" anchor="t">
            <a:noAutofit/>
          </a:bodyPr>
          <a:lstStyle/>
          <a:p>
            <a:pPr>
              <a:buNone/>
            </a:pPr>
            <a:endParaRPr lang="en-US" sz="1300"/>
          </a:p>
          <a:p>
            <a:pPr>
              <a:buNone/>
            </a:pPr>
            <a:r>
              <a:rPr lang="en-US" sz="1800" err="1">
                <a:latin typeface="Arial"/>
                <a:cs typeface="Arial"/>
              </a:rPr>
              <a:t>Academi</a:t>
            </a:r>
            <a:r>
              <a:rPr lang="en-US" sz="1800" dirty="0">
                <a:latin typeface="Arial"/>
                <a:cs typeface="Arial"/>
              </a:rPr>
              <a:t> Wales (2018). </a:t>
            </a:r>
            <a:r>
              <a:rPr lang="en-US" sz="1800" i="1" dirty="0">
                <a:latin typeface="Arial"/>
                <a:cs typeface="Arial"/>
              </a:rPr>
              <a:t>Trust: The Foundation of Successful Teams</a:t>
            </a:r>
            <a:r>
              <a:rPr lang="en-US" sz="1800" dirty="0">
                <a:latin typeface="Arial"/>
                <a:cs typeface="Arial"/>
              </a:rPr>
              <a:t>. Available at: </a:t>
            </a:r>
            <a:r>
              <a:rPr lang="en-US" sz="1800" dirty="0">
                <a:latin typeface="Arial"/>
                <a:cs typeface="Arial"/>
                <a:hlinkClick r:id="rId2"/>
              </a:rPr>
              <a:t>https://academiwales.gov.wales/repository/resource/a3ea75b8-48af-4dd7-b70b-f3ef9bad08e7/overview</a:t>
            </a:r>
            <a:r>
              <a:rPr lang="en-US" sz="1800" dirty="0">
                <a:latin typeface="Arial"/>
                <a:cs typeface="Arial"/>
              </a:rPr>
              <a:t> [Accessed 25 Nov. 2024].</a:t>
            </a:r>
          </a:p>
          <a:p>
            <a:pPr>
              <a:buNone/>
            </a:pPr>
            <a:r>
              <a:rPr lang="en-US" sz="1800" err="1">
                <a:latin typeface="Arial"/>
                <a:cs typeface="Arial"/>
              </a:rPr>
              <a:t>Academi</a:t>
            </a:r>
            <a:r>
              <a:rPr lang="en-US" sz="1800" dirty="0">
                <a:latin typeface="Arial"/>
                <a:cs typeface="Arial"/>
              </a:rPr>
              <a:t> Wales, 2018. </a:t>
            </a:r>
            <a:r>
              <a:rPr lang="en-US" sz="1800" i="1" dirty="0">
                <a:latin typeface="Arial"/>
                <a:cs typeface="Arial"/>
              </a:rPr>
              <a:t>Applied Positive Psychology</a:t>
            </a:r>
            <a:r>
              <a:rPr lang="en-US" sz="1800" dirty="0">
                <a:latin typeface="Arial"/>
                <a:cs typeface="Arial"/>
              </a:rPr>
              <a:t>. Available at: </a:t>
            </a:r>
            <a:r>
              <a:rPr lang="en-US" sz="1800" dirty="0">
                <a:latin typeface="Arial"/>
                <a:cs typeface="Arial"/>
                <a:hlinkClick r:id="rId3"/>
              </a:rPr>
              <a:t>https://academiwales.gov.wales</a:t>
            </a:r>
            <a:r>
              <a:rPr lang="en-US" sz="1800" dirty="0">
                <a:latin typeface="Arial"/>
                <a:cs typeface="Arial"/>
              </a:rPr>
              <a:t> [Accessed 24 Nov. 2024]</a:t>
            </a:r>
          </a:p>
          <a:p>
            <a:pPr>
              <a:buNone/>
            </a:pPr>
            <a:r>
              <a:rPr lang="en-US" sz="1800" dirty="0">
                <a:latin typeface="Arial"/>
                <a:cs typeface="Arial"/>
              </a:rPr>
              <a:t>Belbin, R.M. (2010). </a:t>
            </a:r>
            <a:r>
              <a:rPr lang="en-US" sz="1800" i="1" dirty="0">
                <a:latin typeface="Arial"/>
                <a:cs typeface="Arial"/>
              </a:rPr>
              <a:t>Team Roles at Work</a:t>
            </a:r>
            <a:r>
              <a:rPr lang="en-US" sz="1800" dirty="0">
                <a:latin typeface="Arial"/>
                <a:cs typeface="Arial"/>
              </a:rPr>
              <a:t>. 2nd ed. London: Routledge.</a:t>
            </a:r>
          </a:p>
          <a:p>
            <a:pPr>
              <a:buNone/>
            </a:pPr>
            <a:r>
              <a:rPr lang="en-US" sz="1800" dirty="0">
                <a:latin typeface="Arial"/>
                <a:cs typeface="Arial"/>
              </a:rPr>
              <a:t>Belbin, R.M. and Belbin, R. Meredith, 2010. </a:t>
            </a:r>
            <a:r>
              <a:rPr lang="en-US" sz="1800" i="1" dirty="0">
                <a:latin typeface="Arial"/>
                <a:cs typeface="Arial"/>
              </a:rPr>
              <a:t>Management Teams: Why They Succeed or Fail</a:t>
            </a:r>
            <a:r>
              <a:rPr lang="en-US" sz="1800" dirty="0">
                <a:latin typeface="Arial"/>
                <a:cs typeface="Arial"/>
              </a:rPr>
              <a:t>. 3rd ed. Amsterdam: Butterworth-Heinemann.</a:t>
            </a:r>
          </a:p>
          <a:p>
            <a:pPr>
              <a:buNone/>
            </a:pPr>
            <a:r>
              <a:rPr lang="en-US" sz="1800" dirty="0">
                <a:latin typeface="Arial"/>
                <a:cs typeface="Arial"/>
              </a:rPr>
              <a:t>Duck, S. and McMahan, D.T., 2021. </a:t>
            </a:r>
            <a:r>
              <a:rPr lang="en-US" sz="1800" i="1" dirty="0">
                <a:latin typeface="Arial"/>
                <a:cs typeface="Arial"/>
              </a:rPr>
              <a:t>Communication in Everyday Life: A Survey of Communication</a:t>
            </a:r>
            <a:r>
              <a:rPr lang="en-US" sz="1800" dirty="0">
                <a:latin typeface="Arial"/>
                <a:cs typeface="Arial"/>
              </a:rPr>
              <a:t>. 4th ed. Los Angeles: SAGE.</a:t>
            </a:r>
          </a:p>
          <a:p>
            <a:pPr>
              <a:buNone/>
            </a:pPr>
            <a:r>
              <a:rPr lang="en-US" sz="1800" dirty="0">
                <a:latin typeface="Arial"/>
                <a:cs typeface="Arial"/>
              </a:rPr>
              <a:t>Heffernan, M. (2019). </a:t>
            </a:r>
            <a:r>
              <a:rPr lang="en-US" sz="1800" i="1" dirty="0">
                <a:latin typeface="Arial"/>
                <a:cs typeface="Arial"/>
              </a:rPr>
              <a:t>Dare to Disagree</a:t>
            </a:r>
            <a:r>
              <a:rPr lang="en-US" sz="1800" dirty="0">
                <a:latin typeface="Arial"/>
                <a:cs typeface="Arial"/>
              </a:rPr>
              <a:t>. TED. Available at: </a:t>
            </a:r>
            <a:r>
              <a:rPr lang="en-US" sz="1800" dirty="0">
                <a:latin typeface="Arial"/>
                <a:cs typeface="Arial"/>
                <a:hlinkClick r:id="rId4"/>
              </a:rPr>
              <a:t>https://www.ted.com/talks/margaret_heffernan_dare_to_disagree</a:t>
            </a:r>
            <a:r>
              <a:rPr lang="en-US" sz="1800" dirty="0">
                <a:latin typeface="Arial"/>
                <a:cs typeface="Arial"/>
              </a:rPr>
              <a:t> [Accessed 25 Nov. 2024].</a:t>
            </a:r>
            <a:endParaRPr lang="en-US" sz="1800" dirty="0"/>
          </a:p>
          <a:p>
            <a:pPr marL="0" indent="0">
              <a:buNone/>
            </a:pPr>
            <a:endParaRPr lang="en-US" sz="1400" dirty="0"/>
          </a:p>
        </p:txBody>
      </p:sp>
    </p:spTree>
    <p:extLst>
      <p:ext uri="{BB962C8B-B14F-4D97-AF65-F5344CB8AC3E}">
        <p14:creationId xmlns:p14="http://schemas.microsoft.com/office/powerpoint/2010/main" val="3707316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53811-BDCC-B647-C0C1-131287B4EEC5}"/>
              </a:ext>
            </a:extLst>
          </p:cNvPr>
          <p:cNvSpPr>
            <a:spLocks noGrp="1"/>
          </p:cNvSpPr>
          <p:nvPr>
            <p:ph type="title"/>
          </p:nvPr>
        </p:nvSpPr>
        <p:spPr>
          <a:xfrm>
            <a:off x="1180481" y="1396686"/>
            <a:ext cx="3908432" cy="4064628"/>
          </a:xfrm>
        </p:spPr>
        <p:txBody>
          <a:bodyPr>
            <a:normAutofit/>
          </a:bodyPr>
          <a:lstStyle/>
          <a:p>
            <a:r>
              <a:rPr lang="en-US" sz="4100">
                <a:solidFill>
                  <a:srgbClr val="FFFFFF"/>
                </a:solidFill>
              </a:rPr>
              <a:t>REFERENCES LIST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0B9217-7A8C-7F82-46F0-D5F6CF8AF3F1}"/>
              </a:ext>
            </a:extLst>
          </p:cNvPr>
          <p:cNvSpPr>
            <a:spLocks noGrp="1"/>
          </p:cNvSpPr>
          <p:nvPr>
            <p:ph idx="1"/>
          </p:nvPr>
        </p:nvSpPr>
        <p:spPr>
          <a:xfrm>
            <a:off x="5370153" y="-515373"/>
            <a:ext cx="5536397" cy="7209057"/>
          </a:xfrm>
        </p:spPr>
        <p:txBody>
          <a:bodyPr vert="horz" lIns="91440" tIns="45720" rIns="91440" bIns="45720" rtlCol="0" anchor="t">
            <a:noAutofit/>
          </a:bodyPr>
          <a:lstStyle/>
          <a:p>
            <a:pPr>
              <a:buNone/>
            </a:pPr>
            <a:endParaRPr lang="en-US" sz="1800" dirty="0"/>
          </a:p>
          <a:p>
            <a:pPr>
              <a:buNone/>
            </a:pPr>
            <a:endParaRPr lang="en-US" sz="1800" dirty="0">
              <a:latin typeface="Arial"/>
              <a:cs typeface="Arial"/>
            </a:endParaRPr>
          </a:p>
          <a:p>
            <a:pPr>
              <a:buNone/>
            </a:pPr>
            <a:r>
              <a:rPr lang="en-US" sz="2000" dirty="0">
                <a:latin typeface="Arial"/>
                <a:cs typeface="Arial"/>
              </a:rPr>
              <a:t>Kline, N. (2002). </a:t>
            </a:r>
            <a:r>
              <a:rPr lang="en-US" sz="2000" i="1" dirty="0">
                <a:latin typeface="Arial"/>
                <a:cs typeface="Arial"/>
              </a:rPr>
              <a:t>Time to Think: Listening to Ignite the Human Mind</a:t>
            </a:r>
            <a:r>
              <a:rPr lang="en-US" sz="2000" dirty="0">
                <a:latin typeface="Arial"/>
                <a:cs typeface="Arial"/>
              </a:rPr>
              <a:t>. London: Cassel.</a:t>
            </a:r>
          </a:p>
          <a:p>
            <a:pPr>
              <a:buNone/>
            </a:pPr>
            <a:r>
              <a:rPr lang="en-US" sz="2000" dirty="0">
                <a:latin typeface="Arial"/>
                <a:cs typeface="Arial"/>
              </a:rPr>
              <a:t>Kline, N. (2010). </a:t>
            </a:r>
            <a:r>
              <a:rPr lang="en-US" sz="2000" i="1" dirty="0">
                <a:latin typeface="Arial"/>
                <a:cs typeface="Arial"/>
              </a:rPr>
              <a:t>More Time to Think: The Power of Independent Thinking</a:t>
            </a:r>
            <a:r>
              <a:rPr lang="en-US" sz="2000" dirty="0">
                <a:latin typeface="Arial"/>
                <a:cs typeface="Arial"/>
              </a:rPr>
              <a:t>. Fisher King Publishing.</a:t>
            </a:r>
          </a:p>
          <a:p>
            <a:pPr>
              <a:buNone/>
            </a:pPr>
            <a:r>
              <a:rPr lang="en-US" sz="2000" dirty="0">
                <a:latin typeface="Arial"/>
                <a:cs typeface="Arial"/>
              </a:rPr>
              <a:t>Kline, N., (2015). </a:t>
            </a:r>
            <a:r>
              <a:rPr lang="en-US" sz="2000" i="1" dirty="0">
                <a:latin typeface="Arial"/>
                <a:cs typeface="Arial"/>
              </a:rPr>
              <a:t>More Time to Think: The Power of Independent Thinking</a:t>
            </a:r>
            <a:r>
              <a:rPr lang="en-US" sz="2000" dirty="0">
                <a:latin typeface="Arial"/>
                <a:cs typeface="Arial"/>
              </a:rPr>
              <a:t>. Fisher King.</a:t>
            </a:r>
          </a:p>
          <a:p>
            <a:pPr>
              <a:buNone/>
            </a:pPr>
            <a:r>
              <a:rPr lang="en-US" sz="2000" dirty="0">
                <a:latin typeface="Arial"/>
                <a:cs typeface="Arial"/>
              </a:rPr>
              <a:t>Quintanilla, K.M. and Wahl, S.T., (2020). </a:t>
            </a:r>
            <a:r>
              <a:rPr lang="en-US" sz="2000" i="1" dirty="0">
                <a:latin typeface="Arial"/>
                <a:cs typeface="Arial"/>
              </a:rPr>
              <a:t>Business and Professional Communication: KEYS for Workplace Excellence</a:t>
            </a:r>
            <a:r>
              <a:rPr lang="en-US" sz="2000" dirty="0">
                <a:latin typeface="Arial"/>
                <a:cs typeface="Arial"/>
              </a:rPr>
              <a:t>. 4th ed. Los Angeles: SAGE.</a:t>
            </a:r>
          </a:p>
          <a:p>
            <a:pPr>
              <a:buNone/>
            </a:pPr>
            <a:r>
              <a:rPr lang="en-US" sz="2000" dirty="0">
                <a:latin typeface="Arial"/>
                <a:cs typeface="Arial"/>
              </a:rPr>
              <a:t>Sinek, S. (2023). </a:t>
            </a:r>
            <a:r>
              <a:rPr lang="en-US" sz="2000" i="1" dirty="0">
                <a:latin typeface="Arial"/>
                <a:cs typeface="Arial"/>
              </a:rPr>
              <a:t>Trust: the Basis of High Performing Teams</a:t>
            </a:r>
            <a:endParaRPr lang="en-US" sz="2000" dirty="0">
              <a:latin typeface="Arial"/>
              <a:cs typeface="Arial"/>
            </a:endParaRPr>
          </a:p>
          <a:p>
            <a:pPr>
              <a:buNone/>
            </a:pPr>
            <a:r>
              <a:rPr lang="en-US" sz="2000" dirty="0">
                <a:latin typeface="Arial"/>
                <a:cs typeface="Arial"/>
              </a:rPr>
              <a:t>Tannenbaum, S.I. &amp; Salas, E. (2021). </a:t>
            </a:r>
            <a:r>
              <a:rPr lang="en-US" sz="2000" i="1" dirty="0">
                <a:latin typeface="Arial"/>
                <a:cs typeface="Arial"/>
              </a:rPr>
              <a:t>Teams That Work: The Seven Drivers of Team Effectiveness</a:t>
            </a:r>
            <a:r>
              <a:rPr lang="en-US" sz="2000" dirty="0">
                <a:latin typeface="Arial"/>
                <a:cs typeface="Arial"/>
              </a:rPr>
              <a:t>. Oxford University Press.</a:t>
            </a:r>
          </a:p>
          <a:p>
            <a:pPr>
              <a:buNone/>
            </a:pPr>
            <a:r>
              <a:rPr lang="en-US" sz="2000" dirty="0">
                <a:latin typeface="Arial"/>
                <a:cs typeface="Arial"/>
              </a:rPr>
              <a:t>Tuckman, B.W. and Harper, B.E., (2012). </a:t>
            </a:r>
            <a:r>
              <a:rPr lang="en-US" sz="2000" i="1" dirty="0">
                <a:latin typeface="Arial"/>
                <a:cs typeface="Arial"/>
              </a:rPr>
              <a:t>Conducting Educational Research</a:t>
            </a:r>
            <a:r>
              <a:rPr lang="en-US" sz="2000" dirty="0">
                <a:latin typeface="Arial"/>
                <a:cs typeface="Arial"/>
              </a:rPr>
              <a:t>. 6th ed. United States: Rowman &amp; Littlefield Publishers.</a:t>
            </a:r>
            <a:endParaRPr lang="en-US" sz="2000" dirty="0"/>
          </a:p>
          <a:p>
            <a:pPr marL="0" indent="0">
              <a:buNone/>
            </a:pPr>
            <a:endParaRPr lang="en-US" sz="1100">
              <a:latin typeface="Arial"/>
              <a:cs typeface="Arial"/>
            </a:endParaRPr>
          </a:p>
        </p:txBody>
      </p:sp>
    </p:spTree>
    <p:extLst>
      <p:ext uri="{BB962C8B-B14F-4D97-AF65-F5344CB8AC3E}">
        <p14:creationId xmlns:p14="http://schemas.microsoft.com/office/powerpoint/2010/main" val="969188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Effective Team Working and Communication</vt:lpstr>
      <vt:lpstr>  </vt:lpstr>
      <vt:lpstr>OVERVIEW</vt:lpstr>
      <vt:lpstr>The Importance of Team Development  Bruce Tuckman identified four stages of development – forming, storming, norming and performing   A team will not be fully effective unless it reaches the stage of performing/interdependence. Many teams accept storming as a normal way of operating, while a number of teams may never get beyond forming. Unless the process of norming is fully completed, teams may degenerate into storming. The amount of time taken to complete the cycle will vary tremendously between teams   </vt:lpstr>
      <vt:lpstr>PowerPoint Presentation</vt:lpstr>
      <vt:lpstr>Leadership and Team Development - Adair (2015) emphasizes that effective leaders facilitate team building by recognising and addressing individual and collective needs. </vt:lpstr>
      <vt:lpstr>PowerPoint Presentation</vt:lpstr>
      <vt:lpstr>Reflection On Relationships </vt:lpstr>
      <vt:lpstr>Reflection On Relationships </vt:lpstr>
      <vt:lpstr>Building Engagement and Motivation</vt:lpstr>
      <vt:lpstr>Relationships: How to Build and Maintain Them </vt:lpstr>
      <vt:lpstr>The "Know-Like-Trust" Model</vt:lpstr>
      <vt:lpstr>   Benefits of Collaboration -  Collaboration fosters innovation by bringing together diverse perspectives and ideas (Quintanilla &amp; Wahl, 2020).  Collaboration aligns individual and team objectives, ensuring everyone works toward shared outcomes (Tannenbaum &amp; Salas, 2021).   </vt:lpstr>
      <vt:lpstr>Relationship Building and Positive Psychology in Team Relationships  </vt:lpstr>
      <vt:lpstr>Reflections on the Dynamics of Teams and Roles</vt:lpstr>
      <vt:lpstr>PowerPoint Presentation</vt:lpstr>
      <vt:lpstr> The Role of Communication in Team Dynamics </vt:lpstr>
      <vt:lpstr>REFERENCES LIST</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532</cp:revision>
  <dcterms:created xsi:type="dcterms:W3CDTF">2024-12-02T13:17:59Z</dcterms:created>
  <dcterms:modified xsi:type="dcterms:W3CDTF">2024-12-04T08:35:12Z</dcterms:modified>
</cp:coreProperties>
</file>