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24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85D802-CF9B-43B4-8CA4-65EF6CA5B381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9B2FF6-BED2-4756-B40B-EE0F65AE850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774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012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740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134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636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085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B2137F-1E7E-45C4-89D7-1EC66A8D537E}" type="datetimeFigureOut">
              <a:rPr lang="en-GB" smtClean="0"/>
              <a:pPr/>
              <a:t>08/02/2018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AC0DC6-0106-4950-9E05-2E574F332DB3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Two uses of the infinitive</a:t>
            </a:r>
            <a:br>
              <a:rPr lang="en-GB" dirty="0" smtClean="0"/>
            </a:br>
            <a:r>
              <a:rPr lang="en-GB" dirty="0" smtClean="0">
                <a:latin typeface="MS Gothic"/>
                <a:ea typeface="MS Gothic"/>
              </a:rPr>
              <a:t>§202 &amp; 203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Infinitives: A quick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infinitives do you know (i.e. According to tense)?</a:t>
            </a:r>
          </a:p>
          <a:p>
            <a:pPr lvl="1"/>
            <a:r>
              <a:rPr lang="el-GR" dirty="0" smtClean="0"/>
              <a:t>Ειν	λύειν</a:t>
            </a:r>
          </a:p>
          <a:p>
            <a:pPr lvl="1"/>
            <a:r>
              <a:rPr lang="el-GR" dirty="0" smtClean="0"/>
              <a:t>Εσθαι	λύεσθαι</a:t>
            </a:r>
          </a:p>
          <a:p>
            <a:pPr lvl="1"/>
            <a:endParaRPr lang="el-GR" dirty="0" smtClean="0"/>
          </a:p>
          <a:p>
            <a:pPr lvl="1"/>
            <a:r>
              <a:rPr lang="el-GR" dirty="0" smtClean="0"/>
              <a:t>Σειν	λύσειν</a:t>
            </a:r>
          </a:p>
          <a:p>
            <a:pPr lvl="1"/>
            <a:endParaRPr lang="el-GR" dirty="0" smtClean="0"/>
          </a:p>
          <a:p>
            <a:pPr lvl="1"/>
            <a:r>
              <a:rPr lang="el-GR" dirty="0" smtClean="0"/>
              <a:t>Σαι	λύσαι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</a:t>
            </a:r>
            <a:r>
              <a:rPr lang="el-GR" dirty="0" smtClean="0"/>
              <a:t>δεῖ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 smtClean="0"/>
              <a:t>Δεῖ </a:t>
            </a:r>
            <a:r>
              <a:rPr lang="en-GB" dirty="0" smtClean="0"/>
              <a:t>+ infinitive + accusative </a:t>
            </a:r>
            <a:r>
              <a:rPr lang="el-GR" dirty="0" smtClean="0"/>
              <a:t>= </a:t>
            </a:r>
            <a:r>
              <a:rPr lang="en-GB" dirty="0" smtClean="0"/>
              <a:t>must do X</a:t>
            </a:r>
          </a:p>
          <a:p>
            <a:pPr lvl="1"/>
            <a:r>
              <a:rPr lang="el-GR" dirty="0" smtClean="0"/>
              <a:t>Δεῖ ὑμᾶς τὸ πλοῖον εὐρίσκειν</a:t>
            </a:r>
          </a:p>
          <a:p>
            <a:endParaRPr lang="en-GB" dirty="0"/>
          </a:p>
        </p:txBody>
      </p:sp>
      <p:pic>
        <p:nvPicPr>
          <p:cNvPr id="2050" name="Picture 2" descr="https://upload.wikimedia.org/wikipedia/commons/thumb/a/ae/Kerynia_Liberty_Ship_October_2012.jpg/800px-Kerynia_Liberty_Ship_October_2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708920"/>
            <a:ext cx="3035829" cy="2276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New: </a:t>
            </a:r>
            <a:r>
              <a:rPr lang="el-GR" dirty="0" smtClean="0"/>
              <a:t>ἔξεστι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 smtClean="0"/>
              <a:t>ἔξεστι</a:t>
            </a:r>
            <a:r>
              <a:rPr lang="en-GB" dirty="0" smtClean="0"/>
              <a:t> means “it is possible”</a:t>
            </a:r>
          </a:p>
          <a:p>
            <a:r>
              <a:rPr lang="en-GB" dirty="0" smtClean="0"/>
              <a:t>Unlike </a:t>
            </a:r>
            <a:r>
              <a:rPr lang="el-GR" dirty="0" smtClean="0"/>
              <a:t>δεῖ </a:t>
            </a:r>
            <a:r>
              <a:rPr lang="en-GB" dirty="0" smtClean="0"/>
              <a:t>it takes a dative of the person.</a:t>
            </a:r>
          </a:p>
          <a:p>
            <a:endParaRPr lang="en-GB" dirty="0" smtClean="0"/>
          </a:p>
          <a:p>
            <a:r>
              <a:rPr lang="el-GR" dirty="0" smtClean="0"/>
              <a:t>ἔξεστι τ</a:t>
            </a:r>
            <a:r>
              <a:rPr lang="el-GR" dirty="0" smtClean="0">
                <a:latin typeface="Palatino Linotype"/>
              </a:rPr>
              <a:t>ῷ</a:t>
            </a:r>
            <a:r>
              <a:rPr lang="en-GB" dirty="0" smtClean="0">
                <a:latin typeface="Palatino Linotype"/>
              </a:rPr>
              <a:t> </a:t>
            </a:r>
            <a:r>
              <a:rPr lang="el-GR" dirty="0" smtClean="0">
                <a:latin typeface="Palatino Linotype"/>
              </a:rPr>
              <a:t>πλοίῳ πλεῖν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New: </a:t>
            </a:r>
            <a:r>
              <a:rPr lang="el-GR" dirty="0" smtClean="0"/>
              <a:t>δεινός </a:t>
            </a:r>
            <a:r>
              <a:rPr lang="en-GB" dirty="0" smtClean="0"/>
              <a:t>+ infinitive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it mean?</a:t>
            </a:r>
          </a:p>
          <a:p>
            <a:pPr lvl="1"/>
            <a:r>
              <a:rPr lang="en-GB" dirty="0" smtClean="0"/>
              <a:t>Clever at</a:t>
            </a:r>
          </a:p>
          <a:p>
            <a:pPr lvl="1"/>
            <a:r>
              <a:rPr lang="en-GB" dirty="0" smtClean="0"/>
              <a:t>Good at (but with connotations)</a:t>
            </a:r>
          </a:p>
          <a:p>
            <a:endParaRPr lang="en-GB" dirty="0" smtClean="0"/>
          </a:p>
          <a:p>
            <a:r>
              <a:rPr lang="el-GR" dirty="0" smtClean="0"/>
              <a:t>Φιλοκλέων δεινός ἐστι δικάζειν </a:t>
            </a:r>
            <a:endParaRPr lang="en-GB" dirty="0"/>
          </a:p>
        </p:txBody>
      </p:sp>
      <p:pic>
        <p:nvPicPr>
          <p:cNvPr id="20482" name="Picture 2" descr="C:\Users\Errietta\AppData\Local\Microsoft\Windows\Temporary Internet Files\Content.IE5\B2I77HIQ\2232146227_78ac222c04_s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717032"/>
            <a:ext cx="714375" cy="714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44</TotalTime>
  <Words>92</Words>
  <Application>Microsoft Office PowerPoint</Application>
  <PresentationFormat>On-screen Show (4:3)</PresentationFormat>
  <Paragraphs>28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MS Gothic</vt:lpstr>
      <vt:lpstr>Calibri</vt:lpstr>
      <vt:lpstr>Constantia</vt:lpstr>
      <vt:lpstr>Palatino Linotype</vt:lpstr>
      <vt:lpstr>Wingdings 2</vt:lpstr>
      <vt:lpstr>Flow</vt:lpstr>
      <vt:lpstr>Two uses of the infinitive §202 &amp; 203</vt:lpstr>
      <vt:lpstr>Infinitives: A quick revision</vt:lpstr>
      <vt:lpstr>Remember δεῖ?</vt:lpstr>
      <vt:lpstr>New: ἔξεστι</vt:lpstr>
      <vt:lpstr>New: δεινός + infinitive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More Present Imperatives §201</dc:title>
  <dc:creator>Errietta Bissa</dc:creator>
  <cp:lastModifiedBy>Errietta Bissa</cp:lastModifiedBy>
  <cp:revision>12</cp:revision>
  <dcterms:created xsi:type="dcterms:W3CDTF">2018-02-06T16:58:15Z</dcterms:created>
  <dcterms:modified xsi:type="dcterms:W3CDTF">2018-02-08T08:51:11Z</dcterms:modified>
</cp:coreProperties>
</file>